
<file path=[Content_Types].xml><?xml version="1.0" encoding="utf-8"?>
<Types xmlns="http://schemas.openxmlformats.org/package/2006/content-types">
  <Default Extension="png" ContentType="image/png"/>
  <Default Extension="bin" ContentType="image/unknown"/>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318" r:id="rId2"/>
    <p:sldId id="378" r:id="rId3"/>
    <p:sldId id="7674" r:id="rId4"/>
    <p:sldId id="373" r:id="rId5"/>
    <p:sldId id="7625" r:id="rId6"/>
    <p:sldId id="7675" r:id="rId7"/>
    <p:sldId id="7621" r:id="rId8"/>
    <p:sldId id="374" r:id="rId9"/>
    <p:sldId id="375" r:id="rId10"/>
    <p:sldId id="376" r:id="rId11"/>
    <p:sldId id="379" r:id="rId12"/>
    <p:sldId id="7626" r:id="rId13"/>
    <p:sldId id="343" r:id="rId14"/>
    <p:sldId id="344" r:id="rId15"/>
    <p:sldId id="7668" r:id="rId16"/>
    <p:sldId id="372" r:id="rId17"/>
    <p:sldId id="354" r:id="rId18"/>
    <p:sldId id="445" r:id="rId19"/>
    <p:sldId id="369" r:id="rId20"/>
    <p:sldId id="7654" r:id="rId21"/>
    <p:sldId id="7669" r:id="rId22"/>
    <p:sldId id="345" r:id="rId23"/>
    <p:sldId id="320" r:id="rId24"/>
    <p:sldId id="7617" r:id="rId25"/>
    <p:sldId id="7656" r:id="rId26"/>
    <p:sldId id="7657" r:id="rId27"/>
    <p:sldId id="380" r:id="rId28"/>
    <p:sldId id="256" r:id="rId29"/>
    <p:sldId id="257" r:id="rId30"/>
    <p:sldId id="258" r:id="rId31"/>
    <p:sldId id="7670" r:id="rId32"/>
    <p:sldId id="7616" r:id="rId33"/>
    <p:sldId id="7605" r:id="rId34"/>
    <p:sldId id="7575" r:id="rId35"/>
    <p:sldId id="5182" r:id="rId36"/>
    <p:sldId id="7578" r:id="rId37"/>
    <p:sldId id="7672" r:id="rId38"/>
    <p:sldId id="7671" r:id="rId39"/>
    <p:sldId id="7673" r:id="rId40"/>
    <p:sldId id="7661" r:id="rId41"/>
    <p:sldId id="7642" r:id="rId42"/>
    <p:sldId id="7660" r:id="rId43"/>
    <p:sldId id="259" r:id="rId44"/>
    <p:sldId id="260" r:id="rId45"/>
    <p:sldId id="265" r:id="rId46"/>
    <p:sldId id="7666" r:id="rId47"/>
    <p:sldId id="7664" r:id="rId48"/>
    <p:sldId id="7665" r:id="rId49"/>
    <p:sldId id="7662" r:id="rId50"/>
    <p:sldId id="377" r:id="rId5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00"/>
    <a:srgbClr val="6600CC"/>
    <a:srgbClr val="CCFFCC"/>
    <a:srgbClr val="FFCC00"/>
    <a:srgbClr val="CC99FF"/>
    <a:srgbClr val="97EBFF"/>
    <a:srgbClr val="FFCCFF"/>
    <a:srgbClr val="8AC7FE"/>
    <a:srgbClr val="79E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23" autoAdjust="0"/>
    <p:restoredTop sz="94660"/>
  </p:normalViewPr>
  <p:slideViewPr>
    <p:cSldViewPr snapToGrid="0">
      <p:cViewPr>
        <p:scale>
          <a:sx n="57" d="100"/>
          <a:sy n="57" d="100"/>
        </p:scale>
        <p:origin x="1251" y="732"/>
      </p:cViewPr>
      <p:guideLst/>
    </p:cSldViewPr>
  </p:slid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angl\Desktop\&#24494;&#20449;&#21495;\&#24494;&#20449;&#21495;&#36816;&#33829;&#25968;&#25454;&#27719;&#24635;\&#20851;&#27880;&#20154;&#25968;.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40" b="1" i="0" u="none" strike="noStrike" kern="1200" baseline="0">
                <a:solidFill>
                  <a:schemeClr val="tx1">
                    <a:lumMod val="75000"/>
                    <a:lumOff val="25000"/>
                  </a:schemeClr>
                </a:solidFill>
                <a:latin typeface="+mn-lt"/>
                <a:ea typeface="+mn-ea"/>
                <a:cs typeface="+mn-cs"/>
              </a:defRPr>
            </a:pPr>
            <a:r>
              <a:rPr lang="en-US" altLang="zh-CN" sz="1440"/>
              <a:t>《</a:t>
            </a:r>
            <a:r>
              <a:rPr lang="zh-CN" altLang="en-US" sz="1440"/>
              <a:t>现代物理知识</a:t>
            </a:r>
            <a:r>
              <a:rPr lang="en-US" altLang="zh-CN" sz="1440"/>
              <a:t>》</a:t>
            </a:r>
            <a:r>
              <a:rPr lang="zh-CN" altLang="en-US" sz="1440"/>
              <a:t>微信公众号累积关注人数</a:t>
            </a:r>
          </a:p>
        </c:rich>
      </c:tx>
      <c:overlay val="0"/>
      <c:spPr>
        <a:noFill/>
        <a:ln>
          <a:noFill/>
        </a:ln>
        <a:effectLst/>
      </c:spPr>
      <c:txPr>
        <a:bodyPr rot="0" spcFirstLastPara="0" vertOverflow="ellipsis" vert="horz" wrap="square" anchor="ctr" anchorCtr="1"/>
        <a:lstStyle/>
        <a:p>
          <a:pPr defTabSz="914400">
            <a:defRPr lang="zh-CN" sz="1440" b="1" i="0" u="none" strike="noStrike" kern="1200" baseline="0">
              <a:solidFill>
                <a:schemeClr val="tx1">
                  <a:lumMod val="75000"/>
                  <a:lumOff val="25000"/>
                </a:schemeClr>
              </a:solidFill>
              <a:latin typeface="+mn-lt"/>
              <a:ea typeface="+mn-ea"/>
              <a:cs typeface="+mn-cs"/>
            </a:defRPr>
          </a:pPr>
          <a:endParaRPr lang="zh-CN"/>
        </a:p>
      </c:txPr>
    </c:title>
    <c:autoTitleDeleted val="0"/>
    <c:plotArea>
      <c:layout>
        <c:manualLayout>
          <c:layoutTarget val="inner"/>
          <c:xMode val="edge"/>
          <c:yMode val="edge"/>
          <c:x val="7.64087106299213E-2"/>
          <c:y val="0.16412904594817901"/>
          <c:w val="0.90246631070429695"/>
          <c:h val="0.75579406631762602"/>
        </c:manualLayout>
      </c:layout>
      <c:lineChart>
        <c:grouping val="standard"/>
        <c:varyColors val="0"/>
        <c:ser>
          <c:idx val="0"/>
          <c:order val="0"/>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2B87-44E4-8E01-669E2B5C2648}"/>
                </c:ext>
              </c:extLst>
            </c:dLbl>
            <c:dLbl>
              <c:idx val="1"/>
              <c:delete val="1"/>
              <c:extLst>
                <c:ext xmlns:c15="http://schemas.microsoft.com/office/drawing/2012/chart" uri="{CE6537A1-D6FC-4f65-9D91-7224C49458BB}"/>
                <c:ext xmlns:c16="http://schemas.microsoft.com/office/drawing/2014/chart" uri="{C3380CC4-5D6E-409C-BE32-E72D297353CC}">
                  <c16:uniqueId val="{00000001-2B87-44E4-8E01-669E2B5C2648}"/>
                </c:ext>
              </c:extLst>
            </c:dLbl>
            <c:dLbl>
              <c:idx val="2"/>
              <c:delete val="1"/>
              <c:extLst>
                <c:ext xmlns:c15="http://schemas.microsoft.com/office/drawing/2012/chart" uri="{CE6537A1-D6FC-4f65-9D91-7224C49458BB}"/>
                <c:ext xmlns:c16="http://schemas.microsoft.com/office/drawing/2014/chart" uri="{C3380CC4-5D6E-409C-BE32-E72D297353CC}">
                  <c16:uniqueId val="{00000002-2B87-44E4-8E01-669E2B5C2648}"/>
                </c:ext>
              </c:extLst>
            </c:dLbl>
            <c:dLbl>
              <c:idx val="3"/>
              <c:delete val="1"/>
              <c:extLst>
                <c:ext xmlns:c15="http://schemas.microsoft.com/office/drawing/2012/chart" uri="{CE6537A1-D6FC-4f65-9D91-7224C49458BB}"/>
                <c:ext xmlns:c16="http://schemas.microsoft.com/office/drawing/2014/chart" uri="{C3380CC4-5D6E-409C-BE32-E72D297353CC}">
                  <c16:uniqueId val="{00000003-2B87-44E4-8E01-669E2B5C2648}"/>
                </c:ext>
              </c:extLst>
            </c:dLbl>
            <c:dLbl>
              <c:idx val="4"/>
              <c:delete val="1"/>
              <c:extLst>
                <c:ext xmlns:c15="http://schemas.microsoft.com/office/drawing/2012/chart" uri="{CE6537A1-D6FC-4f65-9D91-7224C49458BB}"/>
                <c:ext xmlns:c16="http://schemas.microsoft.com/office/drawing/2014/chart" uri="{C3380CC4-5D6E-409C-BE32-E72D297353CC}">
                  <c16:uniqueId val="{00000004-2B87-44E4-8E01-669E2B5C2648}"/>
                </c:ext>
              </c:extLst>
            </c:dLbl>
            <c:dLbl>
              <c:idx val="5"/>
              <c:delete val="1"/>
              <c:extLst>
                <c:ext xmlns:c15="http://schemas.microsoft.com/office/drawing/2012/chart" uri="{CE6537A1-D6FC-4f65-9D91-7224C49458BB}"/>
                <c:ext xmlns:c16="http://schemas.microsoft.com/office/drawing/2014/chart" uri="{C3380CC4-5D6E-409C-BE32-E72D297353CC}">
                  <c16:uniqueId val="{00000005-2B87-44E4-8E01-669E2B5C2648}"/>
                </c:ext>
              </c:extLst>
            </c:dLbl>
            <c:dLbl>
              <c:idx val="6"/>
              <c:delete val="1"/>
              <c:extLst>
                <c:ext xmlns:c15="http://schemas.microsoft.com/office/drawing/2012/chart" uri="{CE6537A1-D6FC-4f65-9D91-7224C49458BB}"/>
                <c:ext xmlns:c16="http://schemas.microsoft.com/office/drawing/2014/chart" uri="{C3380CC4-5D6E-409C-BE32-E72D297353CC}">
                  <c16:uniqueId val="{00000006-2B87-44E4-8E01-669E2B5C2648}"/>
                </c:ext>
              </c:extLst>
            </c:dLbl>
            <c:dLbl>
              <c:idx val="7"/>
              <c:delete val="1"/>
              <c:extLst>
                <c:ext xmlns:c15="http://schemas.microsoft.com/office/drawing/2012/chart" uri="{CE6537A1-D6FC-4f65-9D91-7224C49458BB}"/>
                <c:ext xmlns:c16="http://schemas.microsoft.com/office/drawing/2014/chart" uri="{C3380CC4-5D6E-409C-BE32-E72D297353CC}">
                  <c16:uniqueId val="{00000007-2B87-44E4-8E01-669E2B5C2648}"/>
                </c:ext>
              </c:extLst>
            </c:dLbl>
            <c:dLbl>
              <c:idx val="8"/>
              <c:delete val="1"/>
              <c:extLst>
                <c:ext xmlns:c15="http://schemas.microsoft.com/office/drawing/2012/chart" uri="{CE6537A1-D6FC-4f65-9D91-7224C49458BB}"/>
                <c:ext xmlns:c16="http://schemas.microsoft.com/office/drawing/2014/chart" uri="{C3380CC4-5D6E-409C-BE32-E72D297353CC}">
                  <c16:uniqueId val="{00000008-2B87-44E4-8E01-669E2B5C2648}"/>
                </c:ext>
              </c:extLst>
            </c:dLbl>
            <c:dLbl>
              <c:idx val="9"/>
              <c:delete val="1"/>
              <c:extLst>
                <c:ext xmlns:c15="http://schemas.microsoft.com/office/drawing/2012/chart" uri="{CE6537A1-D6FC-4f65-9D91-7224C49458BB}"/>
                <c:ext xmlns:c16="http://schemas.microsoft.com/office/drawing/2014/chart" uri="{C3380CC4-5D6E-409C-BE32-E72D297353CC}">
                  <c16:uniqueId val="{00000009-2B87-44E4-8E01-669E2B5C2648}"/>
                </c:ext>
              </c:extLst>
            </c:dLbl>
            <c:dLbl>
              <c:idx val="10"/>
              <c:delete val="1"/>
              <c:extLst>
                <c:ext xmlns:c15="http://schemas.microsoft.com/office/drawing/2012/chart" uri="{CE6537A1-D6FC-4f65-9D91-7224C49458BB}"/>
                <c:ext xmlns:c16="http://schemas.microsoft.com/office/drawing/2014/chart" uri="{C3380CC4-5D6E-409C-BE32-E72D297353CC}">
                  <c16:uniqueId val="{0000000A-2B87-44E4-8E01-669E2B5C2648}"/>
                </c:ext>
              </c:extLst>
            </c:dLbl>
            <c:dLbl>
              <c:idx val="11"/>
              <c:delete val="1"/>
              <c:extLst>
                <c:ext xmlns:c15="http://schemas.microsoft.com/office/drawing/2012/chart" uri="{CE6537A1-D6FC-4f65-9D91-7224C49458BB}"/>
                <c:ext xmlns:c16="http://schemas.microsoft.com/office/drawing/2014/chart" uri="{C3380CC4-5D6E-409C-BE32-E72D297353CC}">
                  <c16:uniqueId val="{0000000B-2B87-44E4-8E01-669E2B5C2648}"/>
                </c:ext>
              </c:extLst>
            </c:dLbl>
            <c:dLbl>
              <c:idx val="12"/>
              <c:delete val="1"/>
              <c:extLst>
                <c:ext xmlns:c15="http://schemas.microsoft.com/office/drawing/2012/chart" uri="{CE6537A1-D6FC-4f65-9D91-7224C49458BB}"/>
                <c:ext xmlns:c16="http://schemas.microsoft.com/office/drawing/2014/chart" uri="{C3380CC4-5D6E-409C-BE32-E72D297353CC}">
                  <c16:uniqueId val="{0000000C-2B87-44E4-8E01-669E2B5C2648}"/>
                </c:ext>
              </c:extLst>
            </c:dLbl>
            <c:dLbl>
              <c:idx val="13"/>
              <c:delete val="1"/>
              <c:extLst>
                <c:ext xmlns:c15="http://schemas.microsoft.com/office/drawing/2012/chart" uri="{CE6537A1-D6FC-4f65-9D91-7224C49458BB}"/>
                <c:ext xmlns:c16="http://schemas.microsoft.com/office/drawing/2014/chart" uri="{C3380CC4-5D6E-409C-BE32-E72D297353CC}">
                  <c16:uniqueId val="{0000000D-2B87-44E4-8E01-669E2B5C2648}"/>
                </c:ext>
              </c:extLst>
            </c:dLbl>
            <c:dLbl>
              <c:idx val="14"/>
              <c:delete val="1"/>
              <c:extLst>
                <c:ext xmlns:c15="http://schemas.microsoft.com/office/drawing/2012/chart" uri="{CE6537A1-D6FC-4f65-9D91-7224C49458BB}"/>
                <c:ext xmlns:c16="http://schemas.microsoft.com/office/drawing/2014/chart" uri="{C3380CC4-5D6E-409C-BE32-E72D297353CC}">
                  <c16:uniqueId val="{0000000E-2B87-44E4-8E01-669E2B5C2648}"/>
                </c:ext>
              </c:extLst>
            </c:dLbl>
            <c:dLbl>
              <c:idx val="15"/>
              <c:delete val="1"/>
              <c:extLst>
                <c:ext xmlns:c15="http://schemas.microsoft.com/office/drawing/2012/chart" uri="{CE6537A1-D6FC-4f65-9D91-7224C49458BB}"/>
                <c:ext xmlns:c16="http://schemas.microsoft.com/office/drawing/2014/chart" uri="{C3380CC4-5D6E-409C-BE32-E72D297353CC}">
                  <c16:uniqueId val="{0000000F-2B87-44E4-8E01-669E2B5C2648}"/>
                </c:ext>
              </c:extLst>
            </c:dLbl>
            <c:dLbl>
              <c:idx val="16"/>
              <c:delete val="1"/>
              <c:extLst>
                <c:ext xmlns:c15="http://schemas.microsoft.com/office/drawing/2012/chart" uri="{CE6537A1-D6FC-4f65-9D91-7224C49458BB}"/>
                <c:ext xmlns:c16="http://schemas.microsoft.com/office/drawing/2014/chart" uri="{C3380CC4-5D6E-409C-BE32-E72D297353CC}">
                  <c16:uniqueId val="{00000010-2B87-44E4-8E01-669E2B5C2648}"/>
                </c:ext>
              </c:extLst>
            </c:dLbl>
            <c:dLbl>
              <c:idx val="17"/>
              <c:delete val="1"/>
              <c:extLst>
                <c:ext xmlns:c15="http://schemas.microsoft.com/office/drawing/2012/chart" uri="{CE6537A1-D6FC-4f65-9D91-7224C49458BB}"/>
                <c:ext xmlns:c16="http://schemas.microsoft.com/office/drawing/2014/chart" uri="{C3380CC4-5D6E-409C-BE32-E72D297353CC}">
                  <c16:uniqueId val="{00000011-2B87-44E4-8E01-669E2B5C2648}"/>
                </c:ext>
              </c:extLst>
            </c:dLbl>
            <c:dLbl>
              <c:idx val="18"/>
              <c:delete val="1"/>
              <c:extLst>
                <c:ext xmlns:c15="http://schemas.microsoft.com/office/drawing/2012/chart" uri="{CE6537A1-D6FC-4f65-9D91-7224C49458BB}"/>
                <c:ext xmlns:c16="http://schemas.microsoft.com/office/drawing/2014/chart" uri="{C3380CC4-5D6E-409C-BE32-E72D297353CC}">
                  <c16:uniqueId val="{00000012-2B87-44E4-8E01-669E2B5C2648}"/>
                </c:ext>
              </c:extLst>
            </c:dLbl>
            <c:dLbl>
              <c:idx val="19"/>
              <c:delete val="1"/>
              <c:extLst>
                <c:ext xmlns:c15="http://schemas.microsoft.com/office/drawing/2012/chart" uri="{CE6537A1-D6FC-4f65-9D91-7224C49458BB}"/>
                <c:ext xmlns:c16="http://schemas.microsoft.com/office/drawing/2014/chart" uri="{C3380CC4-5D6E-409C-BE32-E72D297353CC}">
                  <c16:uniqueId val="{00000013-2B87-44E4-8E01-669E2B5C2648}"/>
                </c:ext>
              </c:extLst>
            </c:dLbl>
            <c:dLbl>
              <c:idx val="20"/>
              <c:delete val="1"/>
              <c:extLst>
                <c:ext xmlns:c15="http://schemas.microsoft.com/office/drawing/2012/chart" uri="{CE6537A1-D6FC-4f65-9D91-7224C49458BB}"/>
                <c:ext xmlns:c16="http://schemas.microsoft.com/office/drawing/2014/chart" uri="{C3380CC4-5D6E-409C-BE32-E72D297353CC}">
                  <c16:uniqueId val="{00000014-2B87-44E4-8E01-669E2B5C2648}"/>
                </c:ext>
              </c:extLst>
            </c:dLbl>
            <c:dLbl>
              <c:idx val="21"/>
              <c:delete val="1"/>
              <c:extLst>
                <c:ext xmlns:c15="http://schemas.microsoft.com/office/drawing/2012/chart" uri="{CE6537A1-D6FC-4f65-9D91-7224C49458BB}"/>
                <c:ext xmlns:c16="http://schemas.microsoft.com/office/drawing/2014/chart" uri="{C3380CC4-5D6E-409C-BE32-E72D297353CC}">
                  <c16:uniqueId val="{00000015-2B87-44E4-8E01-669E2B5C2648}"/>
                </c:ext>
              </c:extLst>
            </c:dLbl>
            <c:dLbl>
              <c:idx val="22"/>
              <c:delete val="1"/>
              <c:extLst>
                <c:ext xmlns:c15="http://schemas.microsoft.com/office/drawing/2012/chart" uri="{CE6537A1-D6FC-4f65-9D91-7224C49458BB}"/>
                <c:ext xmlns:c16="http://schemas.microsoft.com/office/drawing/2014/chart" uri="{C3380CC4-5D6E-409C-BE32-E72D297353CC}">
                  <c16:uniqueId val="{00000016-2B87-44E4-8E01-669E2B5C2648}"/>
                </c:ext>
              </c:extLst>
            </c:dLbl>
            <c:dLbl>
              <c:idx val="23"/>
              <c:delete val="1"/>
              <c:extLst>
                <c:ext xmlns:c15="http://schemas.microsoft.com/office/drawing/2012/chart" uri="{CE6537A1-D6FC-4f65-9D91-7224C49458BB}"/>
                <c:ext xmlns:c16="http://schemas.microsoft.com/office/drawing/2014/chart" uri="{C3380CC4-5D6E-409C-BE32-E72D297353CC}">
                  <c16:uniqueId val="{00000017-2B87-44E4-8E01-669E2B5C2648}"/>
                </c:ext>
              </c:extLst>
            </c:dLbl>
            <c:dLbl>
              <c:idx val="24"/>
              <c:delete val="1"/>
              <c:extLst>
                <c:ext xmlns:c15="http://schemas.microsoft.com/office/drawing/2012/chart" uri="{CE6537A1-D6FC-4f65-9D91-7224C49458BB}"/>
                <c:ext xmlns:c16="http://schemas.microsoft.com/office/drawing/2014/chart" uri="{C3380CC4-5D6E-409C-BE32-E72D297353CC}">
                  <c16:uniqueId val="{00000018-2B87-44E4-8E01-669E2B5C2648}"/>
                </c:ext>
              </c:extLst>
            </c:dLbl>
            <c:dLbl>
              <c:idx val="25"/>
              <c:delete val="1"/>
              <c:extLst>
                <c:ext xmlns:c15="http://schemas.microsoft.com/office/drawing/2012/chart" uri="{CE6537A1-D6FC-4f65-9D91-7224C49458BB}"/>
                <c:ext xmlns:c16="http://schemas.microsoft.com/office/drawing/2014/chart" uri="{C3380CC4-5D6E-409C-BE32-E72D297353CC}">
                  <c16:uniqueId val="{00000019-2B87-44E4-8E01-669E2B5C2648}"/>
                </c:ext>
              </c:extLst>
            </c:dLbl>
            <c:dLbl>
              <c:idx val="26"/>
              <c:delete val="1"/>
              <c:extLst>
                <c:ext xmlns:c15="http://schemas.microsoft.com/office/drawing/2012/chart" uri="{CE6537A1-D6FC-4f65-9D91-7224C49458BB}"/>
                <c:ext xmlns:c16="http://schemas.microsoft.com/office/drawing/2014/chart" uri="{C3380CC4-5D6E-409C-BE32-E72D297353CC}">
                  <c16:uniqueId val="{0000001A-2B87-44E4-8E01-669E2B5C2648}"/>
                </c:ext>
              </c:extLst>
            </c:dLbl>
            <c:dLbl>
              <c:idx val="27"/>
              <c:delete val="1"/>
              <c:extLst>
                <c:ext xmlns:c15="http://schemas.microsoft.com/office/drawing/2012/chart" uri="{CE6537A1-D6FC-4f65-9D91-7224C49458BB}"/>
                <c:ext xmlns:c16="http://schemas.microsoft.com/office/drawing/2014/chart" uri="{C3380CC4-5D6E-409C-BE32-E72D297353CC}">
                  <c16:uniqueId val="{0000001B-2B87-44E4-8E01-669E2B5C2648}"/>
                </c:ext>
              </c:extLst>
            </c:dLbl>
            <c:dLbl>
              <c:idx val="28"/>
              <c:delete val="1"/>
              <c:extLst>
                <c:ext xmlns:c15="http://schemas.microsoft.com/office/drawing/2012/chart" uri="{CE6537A1-D6FC-4f65-9D91-7224C49458BB}"/>
                <c:ext xmlns:c16="http://schemas.microsoft.com/office/drawing/2014/chart" uri="{C3380CC4-5D6E-409C-BE32-E72D297353CC}">
                  <c16:uniqueId val="{0000001C-2B87-44E4-8E01-669E2B5C2648}"/>
                </c:ext>
              </c:extLst>
            </c:dLbl>
            <c:dLbl>
              <c:idx val="29"/>
              <c:delete val="1"/>
              <c:extLst>
                <c:ext xmlns:c15="http://schemas.microsoft.com/office/drawing/2012/chart" uri="{CE6537A1-D6FC-4f65-9D91-7224C49458BB}"/>
                <c:ext xmlns:c16="http://schemas.microsoft.com/office/drawing/2014/chart" uri="{C3380CC4-5D6E-409C-BE32-E72D297353CC}">
                  <c16:uniqueId val="{0000001D-2B87-44E4-8E01-669E2B5C2648}"/>
                </c:ext>
              </c:extLst>
            </c:dLbl>
            <c:dLbl>
              <c:idx val="30"/>
              <c:delete val="1"/>
              <c:extLst>
                <c:ext xmlns:c15="http://schemas.microsoft.com/office/drawing/2012/chart" uri="{CE6537A1-D6FC-4f65-9D91-7224C49458BB}"/>
                <c:ext xmlns:c16="http://schemas.microsoft.com/office/drawing/2014/chart" uri="{C3380CC4-5D6E-409C-BE32-E72D297353CC}">
                  <c16:uniqueId val="{0000001E-2B87-44E4-8E01-669E2B5C2648}"/>
                </c:ext>
              </c:extLst>
            </c:dLbl>
            <c:dLbl>
              <c:idx val="31"/>
              <c:delete val="1"/>
              <c:extLst>
                <c:ext xmlns:c15="http://schemas.microsoft.com/office/drawing/2012/chart" uri="{CE6537A1-D6FC-4f65-9D91-7224C49458BB}"/>
                <c:ext xmlns:c16="http://schemas.microsoft.com/office/drawing/2014/chart" uri="{C3380CC4-5D6E-409C-BE32-E72D297353CC}">
                  <c16:uniqueId val="{0000001F-2B87-44E4-8E01-669E2B5C2648}"/>
                </c:ext>
              </c:extLst>
            </c:dLbl>
            <c:dLbl>
              <c:idx val="32"/>
              <c:delete val="1"/>
              <c:extLst>
                <c:ext xmlns:c15="http://schemas.microsoft.com/office/drawing/2012/chart" uri="{CE6537A1-D6FC-4f65-9D91-7224C49458BB}"/>
                <c:ext xmlns:c16="http://schemas.microsoft.com/office/drawing/2014/chart" uri="{C3380CC4-5D6E-409C-BE32-E72D297353CC}">
                  <c16:uniqueId val="{00000020-2B87-44E4-8E01-669E2B5C2648}"/>
                </c:ext>
              </c:extLst>
            </c:dLbl>
            <c:dLbl>
              <c:idx val="33"/>
              <c:delete val="1"/>
              <c:extLst>
                <c:ext xmlns:c15="http://schemas.microsoft.com/office/drawing/2012/chart" uri="{CE6537A1-D6FC-4f65-9D91-7224C49458BB}"/>
                <c:ext xmlns:c16="http://schemas.microsoft.com/office/drawing/2014/chart" uri="{C3380CC4-5D6E-409C-BE32-E72D297353CC}">
                  <c16:uniqueId val="{00000021-2B87-44E4-8E01-669E2B5C2648}"/>
                </c:ext>
              </c:extLst>
            </c:dLbl>
            <c:dLbl>
              <c:idx val="34"/>
              <c:delete val="1"/>
              <c:extLst>
                <c:ext xmlns:c15="http://schemas.microsoft.com/office/drawing/2012/chart" uri="{CE6537A1-D6FC-4f65-9D91-7224C49458BB}"/>
                <c:ext xmlns:c16="http://schemas.microsoft.com/office/drawing/2014/chart" uri="{C3380CC4-5D6E-409C-BE32-E72D297353CC}">
                  <c16:uniqueId val="{00000022-2B87-44E4-8E01-669E2B5C2648}"/>
                </c:ext>
              </c:extLst>
            </c:dLbl>
            <c:dLbl>
              <c:idx val="35"/>
              <c:delete val="1"/>
              <c:extLst>
                <c:ext xmlns:c15="http://schemas.microsoft.com/office/drawing/2012/chart" uri="{CE6537A1-D6FC-4f65-9D91-7224C49458BB}"/>
                <c:ext xmlns:c16="http://schemas.microsoft.com/office/drawing/2014/chart" uri="{C3380CC4-5D6E-409C-BE32-E72D297353CC}">
                  <c16:uniqueId val="{00000023-2B87-44E4-8E01-669E2B5C2648}"/>
                </c:ext>
              </c:extLst>
            </c:dLbl>
            <c:dLbl>
              <c:idx val="36"/>
              <c:delete val="1"/>
              <c:extLst>
                <c:ext xmlns:c15="http://schemas.microsoft.com/office/drawing/2012/chart" uri="{CE6537A1-D6FC-4f65-9D91-7224C49458BB}"/>
                <c:ext xmlns:c16="http://schemas.microsoft.com/office/drawing/2014/chart" uri="{C3380CC4-5D6E-409C-BE32-E72D297353CC}">
                  <c16:uniqueId val="{00000024-2B87-44E4-8E01-669E2B5C2648}"/>
                </c:ext>
              </c:extLst>
            </c:dLbl>
            <c:dLbl>
              <c:idx val="37"/>
              <c:delete val="1"/>
              <c:extLst>
                <c:ext xmlns:c15="http://schemas.microsoft.com/office/drawing/2012/chart" uri="{CE6537A1-D6FC-4f65-9D91-7224C49458BB}"/>
                <c:ext xmlns:c16="http://schemas.microsoft.com/office/drawing/2014/chart" uri="{C3380CC4-5D6E-409C-BE32-E72D297353CC}">
                  <c16:uniqueId val="{00000025-2B87-44E4-8E01-669E2B5C2648}"/>
                </c:ext>
              </c:extLst>
            </c:dLbl>
            <c:dLbl>
              <c:idx val="38"/>
              <c:delete val="1"/>
              <c:extLst>
                <c:ext xmlns:c15="http://schemas.microsoft.com/office/drawing/2012/chart" uri="{CE6537A1-D6FC-4f65-9D91-7224C49458BB}"/>
                <c:ext xmlns:c16="http://schemas.microsoft.com/office/drawing/2014/chart" uri="{C3380CC4-5D6E-409C-BE32-E72D297353CC}">
                  <c16:uniqueId val="{00000026-2B87-44E4-8E01-669E2B5C2648}"/>
                </c:ext>
              </c:extLst>
            </c:dLbl>
            <c:dLbl>
              <c:idx val="39"/>
              <c:delete val="1"/>
              <c:extLst>
                <c:ext xmlns:c15="http://schemas.microsoft.com/office/drawing/2012/chart" uri="{CE6537A1-D6FC-4f65-9D91-7224C49458BB}"/>
                <c:ext xmlns:c16="http://schemas.microsoft.com/office/drawing/2014/chart" uri="{C3380CC4-5D6E-409C-BE32-E72D297353CC}">
                  <c16:uniqueId val="{00000027-2B87-44E4-8E01-669E2B5C2648}"/>
                </c:ext>
              </c:extLst>
            </c:dLbl>
            <c:dLbl>
              <c:idx val="40"/>
              <c:delete val="1"/>
              <c:extLst>
                <c:ext xmlns:c15="http://schemas.microsoft.com/office/drawing/2012/chart" uri="{CE6537A1-D6FC-4f65-9D91-7224C49458BB}"/>
                <c:ext xmlns:c16="http://schemas.microsoft.com/office/drawing/2014/chart" uri="{C3380CC4-5D6E-409C-BE32-E72D297353CC}">
                  <c16:uniqueId val="{00000028-2B87-44E4-8E01-669E2B5C2648}"/>
                </c:ext>
              </c:extLst>
            </c:dLbl>
            <c:dLbl>
              <c:idx val="41"/>
              <c:delete val="1"/>
              <c:extLst>
                <c:ext xmlns:c15="http://schemas.microsoft.com/office/drawing/2012/chart" uri="{CE6537A1-D6FC-4f65-9D91-7224C49458BB}"/>
                <c:ext xmlns:c16="http://schemas.microsoft.com/office/drawing/2014/chart" uri="{C3380CC4-5D6E-409C-BE32-E72D297353CC}">
                  <c16:uniqueId val="{00000029-2B87-44E4-8E01-669E2B5C2648}"/>
                </c:ext>
              </c:extLst>
            </c:dLbl>
            <c:dLbl>
              <c:idx val="42"/>
              <c:delete val="1"/>
              <c:extLst>
                <c:ext xmlns:c15="http://schemas.microsoft.com/office/drawing/2012/chart" uri="{CE6537A1-D6FC-4f65-9D91-7224C49458BB}"/>
                <c:ext xmlns:c16="http://schemas.microsoft.com/office/drawing/2014/chart" uri="{C3380CC4-5D6E-409C-BE32-E72D297353CC}">
                  <c16:uniqueId val="{0000002A-2B87-44E4-8E01-669E2B5C2648}"/>
                </c:ext>
              </c:extLst>
            </c:dLbl>
            <c:dLbl>
              <c:idx val="43"/>
              <c:delete val="1"/>
              <c:extLst>
                <c:ext xmlns:c15="http://schemas.microsoft.com/office/drawing/2012/chart" uri="{CE6537A1-D6FC-4f65-9D91-7224C49458BB}"/>
                <c:ext xmlns:c16="http://schemas.microsoft.com/office/drawing/2014/chart" uri="{C3380CC4-5D6E-409C-BE32-E72D297353CC}">
                  <c16:uniqueId val="{0000002B-2B87-44E4-8E01-669E2B5C2648}"/>
                </c:ext>
              </c:extLst>
            </c:dLbl>
            <c:dLbl>
              <c:idx val="44"/>
              <c:delete val="1"/>
              <c:extLst>
                <c:ext xmlns:c15="http://schemas.microsoft.com/office/drawing/2012/chart" uri="{CE6537A1-D6FC-4f65-9D91-7224C49458BB}"/>
                <c:ext xmlns:c16="http://schemas.microsoft.com/office/drawing/2014/chart" uri="{C3380CC4-5D6E-409C-BE32-E72D297353CC}">
                  <c16:uniqueId val="{0000002C-2B87-44E4-8E01-669E2B5C2648}"/>
                </c:ext>
              </c:extLst>
            </c:dLbl>
            <c:dLbl>
              <c:idx val="45"/>
              <c:delete val="1"/>
              <c:extLst>
                <c:ext xmlns:c15="http://schemas.microsoft.com/office/drawing/2012/chart" uri="{CE6537A1-D6FC-4f65-9D91-7224C49458BB}"/>
                <c:ext xmlns:c16="http://schemas.microsoft.com/office/drawing/2014/chart" uri="{C3380CC4-5D6E-409C-BE32-E72D297353CC}">
                  <c16:uniqueId val="{0000002D-2B87-44E4-8E01-669E2B5C2648}"/>
                </c:ext>
              </c:extLst>
            </c:dLbl>
            <c:dLbl>
              <c:idx val="46"/>
              <c:delete val="1"/>
              <c:extLst>
                <c:ext xmlns:c15="http://schemas.microsoft.com/office/drawing/2012/chart" uri="{CE6537A1-D6FC-4f65-9D91-7224C49458BB}"/>
                <c:ext xmlns:c16="http://schemas.microsoft.com/office/drawing/2014/chart" uri="{C3380CC4-5D6E-409C-BE32-E72D297353CC}">
                  <c16:uniqueId val="{0000002E-2B87-44E4-8E01-669E2B5C2648}"/>
                </c:ext>
              </c:extLst>
            </c:dLbl>
            <c:dLbl>
              <c:idx val="47"/>
              <c:delete val="1"/>
              <c:extLst>
                <c:ext xmlns:c15="http://schemas.microsoft.com/office/drawing/2012/chart" uri="{CE6537A1-D6FC-4f65-9D91-7224C49458BB}"/>
                <c:ext xmlns:c16="http://schemas.microsoft.com/office/drawing/2014/chart" uri="{C3380CC4-5D6E-409C-BE32-E72D297353CC}">
                  <c16:uniqueId val="{0000002F-2B87-44E4-8E01-669E2B5C2648}"/>
                </c:ext>
              </c:extLst>
            </c:dLbl>
            <c:dLbl>
              <c:idx val="48"/>
              <c:delete val="1"/>
              <c:extLst>
                <c:ext xmlns:c15="http://schemas.microsoft.com/office/drawing/2012/chart" uri="{CE6537A1-D6FC-4f65-9D91-7224C49458BB}"/>
                <c:ext xmlns:c16="http://schemas.microsoft.com/office/drawing/2014/chart" uri="{C3380CC4-5D6E-409C-BE32-E72D297353CC}">
                  <c16:uniqueId val="{00000030-2B87-44E4-8E01-669E2B5C2648}"/>
                </c:ext>
              </c:extLst>
            </c:dLbl>
            <c:dLbl>
              <c:idx val="49"/>
              <c:delete val="1"/>
              <c:extLst>
                <c:ext xmlns:c15="http://schemas.microsoft.com/office/drawing/2012/chart" uri="{CE6537A1-D6FC-4f65-9D91-7224C49458BB}"/>
                <c:ext xmlns:c16="http://schemas.microsoft.com/office/drawing/2014/chart" uri="{C3380CC4-5D6E-409C-BE32-E72D297353CC}">
                  <c16:uniqueId val="{00000031-2B87-44E4-8E01-669E2B5C2648}"/>
                </c:ext>
              </c:extLst>
            </c:dLbl>
            <c:dLbl>
              <c:idx val="50"/>
              <c:delete val="1"/>
              <c:extLst>
                <c:ext xmlns:c15="http://schemas.microsoft.com/office/drawing/2012/chart" uri="{CE6537A1-D6FC-4f65-9D91-7224C49458BB}"/>
                <c:ext xmlns:c16="http://schemas.microsoft.com/office/drawing/2014/chart" uri="{C3380CC4-5D6E-409C-BE32-E72D297353CC}">
                  <c16:uniqueId val="{00000032-2B87-44E4-8E01-669E2B5C2648}"/>
                </c:ext>
              </c:extLst>
            </c:dLbl>
            <c:dLbl>
              <c:idx val="51"/>
              <c:delete val="1"/>
              <c:extLst>
                <c:ext xmlns:c15="http://schemas.microsoft.com/office/drawing/2012/chart" uri="{CE6537A1-D6FC-4f65-9D91-7224C49458BB}"/>
                <c:ext xmlns:c16="http://schemas.microsoft.com/office/drawing/2014/chart" uri="{C3380CC4-5D6E-409C-BE32-E72D297353CC}">
                  <c16:uniqueId val="{00000033-2B87-44E4-8E01-669E2B5C2648}"/>
                </c:ext>
              </c:extLst>
            </c:dLbl>
            <c:dLbl>
              <c:idx val="52"/>
              <c:delete val="1"/>
              <c:extLst>
                <c:ext xmlns:c15="http://schemas.microsoft.com/office/drawing/2012/chart" uri="{CE6537A1-D6FC-4f65-9D91-7224C49458BB}"/>
                <c:ext xmlns:c16="http://schemas.microsoft.com/office/drawing/2014/chart" uri="{C3380CC4-5D6E-409C-BE32-E72D297353CC}">
                  <c16:uniqueId val="{00000034-2B87-44E4-8E01-669E2B5C2648}"/>
                </c:ext>
              </c:extLst>
            </c:dLbl>
            <c:dLbl>
              <c:idx val="53"/>
              <c:delete val="1"/>
              <c:extLst>
                <c:ext xmlns:c15="http://schemas.microsoft.com/office/drawing/2012/chart" uri="{CE6537A1-D6FC-4f65-9D91-7224C49458BB}"/>
                <c:ext xmlns:c16="http://schemas.microsoft.com/office/drawing/2014/chart" uri="{C3380CC4-5D6E-409C-BE32-E72D297353CC}">
                  <c16:uniqueId val="{00000035-2B87-44E4-8E01-669E2B5C2648}"/>
                </c:ext>
              </c:extLst>
            </c:dLbl>
            <c:dLbl>
              <c:idx val="54"/>
              <c:delete val="1"/>
              <c:extLst>
                <c:ext xmlns:c15="http://schemas.microsoft.com/office/drawing/2012/chart" uri="{CE6537A1-D6FC-4f65-9D91-7224C49458BB}"/>
                <c:ext xmlns:c16="http://schemas.microsoft.com/office/drawing/2014/chart" uri="{C3380CC4-5D6E-409C-BE32-E72D297353CC}">
                  <c16:uniqueId val="{00000036-2B87-44E4-8E01-669E2B5C2648}"/>
                </c:ext>
              </c:extLst>
            </c:dLbl>
            <c:dLbl>
              <c:idx val="55"/>
              <c:delete val="1"/>
              <c:extLst>
                <c:ext xmlns:c15="http://schemas.microsoft.com/office/drawing/2012/chart" uri="{CE6537A1-D6FC-4f65-9D91-7224C49458BB}"/>
                <c:ext xmlns:c16="http://schemas.microsoft.com/office/drawing/2014/chart" uri="{C3380CC4-5D6E-409C-BE32-E72D297353CC}">
                  <c16:uniqueId val="{00000037-2B87-44E4-8E01-669E2B5C2648}"/>
                </c:ext>
              </c:extLst>
            </c:dLbl>
            <c:dLbl>
              <c:idx val="56"/>
              <c:delete val="1"/>
              <c:extLst>
                <c:ext xmlns:c15="http://schemas.microsoft.com/office/drawing/2012/chart" uri="{CE6537A1-D6FC-4f65-9D91-7224C49458BB}"/>
                <c:ext xmlns:c16="http://schemas.microsoft.com/office/drawing/2014/chart" uri="{C3380CC4-5D6E-409C-BE32-E72D297353CC}">
                  <c16:uniqueId val="{00000038-2B87-44E4-8E01-669E2B5C2648}"/>
                </c:ext>
              </c:extLst>
            </c:dLbl>
            <c:dLbl>
              <c:idx val="57"/>
              <c:delete val="1"/>
              <c:extLst>
                <c:ext xmlns:c15="http://schemas.microsoft.com/office/drawing/2012/chart" uri="{CE6537A1-D6FC-4f65-9D91-7224C49458BB}"/>
                <c:ext xmlns:c16="http://schemas.microsoft.com/office/drawing/2014/chart" uri="{C3380CC4-5D6E-409C-BE32-E72D297353CC}">
                  <c16:uniqueId val="{00000039-2B87-44E4-8E01-669E2B5C2648}"/>
                </c:ext>
              </c:extLst>
            </c:dLbl>
            <c:dLbl>
              <c:idx val="58"/>
              <c:delete val="1"/>
              <c:extLst>
                <c:ext xmlns:c15="http://schemas.microsoft.com/office/drawing/2012/chart" uri="{CE6537A1-D6FC-4f65-9D91-7224C49458BB}"/>
                <c:ext xmlns:c16="http://schemas.microsoft.com/office/drawing/2014/chart" uri="{C3380CC4-5D6E-409C-BE32-E72D297353CC}">
                  <c16:uniqueId val="{0000003A-2B87-44E4-8E01-669E2B5C2648}"/>
                </c:ext>
              </c:extLst>
            </c:dLbl>
            <c:dLbl>
              <c:idx val="59"/>
              <c:delete val="1"/>
              <c:extLst>
                <c:ext xmlns:c15="http://schemas.microsoft.com/office/drawing/2012/chart" uri="{CE6537A1-D6FC-4f65-9D91-7224C49458BB}"/>
                <c:ext xmlns:c16="http://schemas.microsoft.com/office/drawing/2014/chart" uri="{C3380CC4-5D6E-409C-BE32-E72D297353CC}">
                  <c16:uniqueId val="{0000003B-2B87-44E4-8E01-669E2B5C2648}"/>
                </c:ext>
              </c:extLst>
            </c:dLbl>
            <c:dLbl>
              <c:idx val="60"/>
              <c:delete val="1"/>
              <c:extLst>
                <c:ext xmlns:c15="http://schemas.microsoft.com/office/drawing/2012/chart" uri="{CE6537A1-D6FC-4f65-9D91-7224C49458BB}"/>
                <c:ext xmlns:c16="http://schemas.microsoft.com/office/drawing/2014/chart" uri="{C3380CC4-5D6E-409C-BE32-E72D297353CC}">
                  <c16:uniqueId val="{0000003C-2B87-44E4-8E01-669E2B5C2648}"/>
                </c:ext>
              </c:extLst>
            </c:dLbl>
            <c:dLbl>
              <c:idx val="61"/>
              <c:delete val="1"/>
              <c:extLst>
                <c:ext xmlns:c15="http://schemas.microsoft.com/office/drawing/2012/chart" uri="{CE6537A1-D6FC-4f65-9D91-7224C49458BB}"/>
                <c:ext xmlns:c16="http://schemas.microsoft.com/office/drawing/2014/chart" uri="{C3380CC4-5D6E-409C-BE32-E72D297353CC}">
                  <c16:uniqueId val="{0000003D-2B87-44E4-8E01-669E2B5C2648}"/>
                </c:ext>
              </c:extLst>
            </c:dLbl>
            <c:dLbl>
              <c:idx val="62"/>
              <c:delete val="1"/>
              <c:extLst>
                <c:ext xmlns:c15="http://schemas.microsoft.com/office/drawing/2012/chart" uri="{CE6537A1-D6FC-4f65-9D91-7224C49458BB}"/>
                <c:ext xmlns:c16="http://schemas.microsoft.com/office/drawing/2014/chart" uri="{C3380CC4-5D6E-409C-BE32-E72D297353CC}">
                  <c16:uniqueId val="{0000003E-2B87-44E4-8E01-669E2B5C2648}"/>
                </c:ext>
              </c:extLst>
            </c:dLbl>
            <c:dLbl>
              <c:idx val="63"/>
              <c:delete val="1"/>
              <c:extLst>
                <c:ext xmlns:c15="http://schemas.microsoft.com/office/drawing/2012/chart" uri="{CE6537A1-D6FC-4f65-9D91-7224C49458BB}"/>
                <c:ext xmlns:c16="http://schemas.microsoft.com/office/drawing/2014/chart" uri="{C3380CC4-5D6E-409C-BE32-E72D297353CC}">
                  <c16:uniqueId val="{0000003F-2B87-44E4-8E01-669E2B5C2648}"/>
                </c:ext>
              </c:extLst>
            </c:dLbl>
            <c:dLbl>
              <c:idx val="64"/>
              <c:delete val="1"/>
              <c:extLst>
                <c:ext xmlns:c15="http://schemas.microsoft.com/office/drawing/2012/chart" uri="{CE6537A1-D6FC-4f65-9D91-7224C49458BB}"/>
                <c:ext xmlns:c16="http://schemas.microsoft.com/office/drawing/2014/chart" uri="{C3380CC4-5D6E-409C-BE32-E72D297353CC}">
                  <c16:uniqueId val="{00000040-2B87-44E4-8E01-669E2B5C2648}"/>
                </c:ext>
              </c:extLst>
            </c:dLbl>
            <c:dLbl>
              <c:idx val="65"/>
              <c:delete val="1"/>
              <c:extLst>
                <c:ext xmlns:c15="http://schemas.microsoft.com/office/drawing/2012/chart" uri="{CE6537A1-D6FC-4f65-9D91-7224C49458BB}"/>
                <c:ext xmlns:c16="http://schemas.microsoft.com/office/drawing/2014/chart" uri="{C3380CC4-5D6E-409C-BE32-E72D297353CC}">
                  <c16:uniqueId val="{00000041-2B87-44E4-8E01-669E2B5C2648}"/>
                </c:ext>
              </c:extLst>
            </c:dLbl>
            <c:dLbl>
              <c:idx val="66"/>
              <c:delete val="1"/>
              <c:extLst>
                <c:ext xmlns:c15="http://schemas.microsoft.com/office/drawing/2012/chart" uri="{CE6537A1-D6FC-4f65-9D91-7224C49458BB}"/>
                <c:ext xmlns:c16="http://schemas.microsoft.com/office/drawing/2014/chart" uri="{C3380CC4-5D6E-409C-BE32-E72D297353CC}">
                  <c16:uniqueId val="{00000042-2B87-44E4-8E01-669E2B5C2648}"/>
                </c:ext>
              </c:extLst>
            </c:dLbl>
            <c:dLbl>
              <c:idx val="67"/>
              <c:delete val="1"/>
              <c:extLst>
                <c:ext xmlns:c15="http://schemas.microsoft.com/office/drawing/2012/chart" uri="{CE6537A1-D6FC-4f65-9D91-7224C49458BB}"/>
                <c:ext xmlns:c16="http://schemas.microsoft.com/office/drawing/2014/chart" uri="{C3380CC4-5D6E-409C-BE32-E72D297353CC}">
                  <c16:uniqueId val="{00000043-2B87-44E4-8E01-669E2B5C2648}"/>
                </c:ext>
              </c:extLst>
            </c:dLbl>
            <c:dLbl>
              <c:idx val="68"/>
              <c:delete val="1"/>
              <c:extLst>
                <c:ext xmlns:c15="http://schemas.microsoft.com/office/drawing/2012/chart" uri="{CE6537A1-D6FC-4f65-9D91-7224C49458BB}"/>
                <c:ext xmlns:c16="http://schemas.microsoft.com/office/drawing/2014/chart" uri="{C3380CC4-5D6E-409C-BE32-E72D297353CC}">
                  <c16:uniqueId val="{00000044-2B87-44E4-8E01-669E2B5C2648}"/>
                </c:ext>
              </c:extLst>
            </c:dLbl>
            <c:dLbl>
              <c:idx val="69"/>
              <c:delete val="1"/>
              <c:extLst>
                <c:ext xmlns:c15="http://schemas.microsoft.com/office/drawing/2012/chart" uri="{CE6537A1-D6FC-4f65-9D91-7224C49458BB}"/>
                <c:ext xmlns:c16="http://schemas.microsoft.com/office/drawing/2014/chart" uri="{C3380CC4-5D6E-409C-BE32-E72D297353CC}">
                  <c16:uniqueId val="{00000045-2B87-44E4-8E01-669E2B5C2648}"/>
                </c:ext>
              </c:extLst>
            </c:dLbl>
            <c:dLbl>
              <c:idx val="70"/>
              <c:delete val="1"/>
              <c:extLst>
                <c:ext xmlns:c15="http://schemas.microsoft.com/office/drawing/2012/chart" uri="{CE6537A1-D6FC-4f65-9D91-7224C49458BB}"/>
                <c:ext xmlns:c16="http://schemas.microsoft.com/office/drawing/2014/chart" uri="{C3380CC4-5D6E-409C-BE32-E72D297353CC}">
                  <c16:uniqueId val="{00000046-2B87-44E4-8E01-669E2B5C2648}"/>
                </c:ext>
              </c:extLst>
            </c:dLbl>
            <c:dLbl>
              <c:idx val="71"/>
              <c:delete val="1"/>
              <c:extLst>
                <c:ext xmlns:c15="http://schemas.microsoft.com/office/drawing/2012/chart" uri="{CE6537A1-D6FC-4f65-9D91-7224C49458BB}"/>
                <c:ext xmlns:c16="http://schemas.microsoft.com/office/drawing/2014/chart" uri="{C3380CC4-5D6E-409C-BE32-E72D297353CC}">
                  <c16:uniqueId val="{00000047-2B87-44E4-8E01-669E2B5C2648}"/>
                </c:ext>
              </c:extLst>
            </c:dLbl>
            <c:dLbl>
              <c:idx val="72"/>
              <c:delete val="1"/>
              <c:extLst>
                <c:ext xmlns:c15="http://schemas.microsoft.com/office/drawing/2012/chart" uri="{CE6537A1-D6FC-4f65-9D91-7224C49458BB}"/>
                <c:ext xmlns:c16="http://schemas.microsoft.com/office/drawing/2014/chart" uri="{C3380CC4-5D6E-409C-BE32-E72D297353CC}">
                  <c16:uniqueId val="{00000048-2B87-44E4-8E01-669E2B5C2648}"/>
                </c:ext>
              </c:extLst>
            </c:dLbl>
            <c:dLbl>
              <c:idx val="73"/>
              <c:delete val="1"/>
              <c:extLst>
                <c:ext xmlns:c15="http://schemas.microsoft.com/office/drawing/2012/chart" uri="{CE6537A1-D6FC-4f65-9D91-7224C49458BB}"/>
                <c:ext xmlns:c16="http://schemas.microsoft.com/office/drawing/2014/chart" uri="{C3380CC4-5D6E-409C-BE32-E72D297353CC}">
                  <c16:uniqueId val="{00000049-2B87-44E4-8E01-669E2B5C2648}"/>
                </c:ext>
              </c:extLst>
            </c:dLbl>
            <c:dLbl>
              <c:idx val="74"/>
              <c:delete val="1"/>
              <c:extLst>
                <c:ext xmlns:c15="http://schemas.microsoft.com/office/drawing/2012/chart" uri="{CE6537A1-D6FC-4f65-9D91-7224C49458BB}"/>
                <c:ext xmlns:c16="http://schemas.microsoft.com/office/drawing/2014/chart" uri="{C3380CC4-5D6E-409C-BE32-E72D297353CC}">
                  <c16:uniqueId val="{0000004A-2B87-44E4-8E01-669E2B5C2648}"/>
                </c:ext>
              </c:extLst>
            </c:dLbl>
            <c:dLbl>
              <c:idx val="75"/>
              <c:delete val="1"/>
              <c:extLst>
                <c:ext xmlns:c15="http://schemas.microsoft.com/office/drawing/2012/chart" uri="{CE6537A1-D6FC-4f65-9D91-7224C49458BB}"/>
                <c:ext xmlns:c16="http://schemas.microsoft.com/office/drawing/2014/chart" uri="{C3380CC4-5D6E-409C-BE32-E72D297353CC}">
                  <c16:uniqueId val="{0000004B-2B87-44E4-8E01-669E2B5C2648}"/>
                </c:ext>
              </c:extLst>
            </c:dLbl>
            <c:dLbl>
              <c:idx val="76"/>
              <c:delete val="1"/>
              <c:extLst>
                <c:ext xmlns:c15="http://schemas.microsoft.com/office/drawing/2012/chart" uri="{CE6537A1-D6FC-4f65-9D91-7224C49458BB}"/>
                <c:ext xmlns:c16="http://schemas.microsoft.com/office/drawing/2014/chart" uri="{C3380CC4-5D6E-409C-BE32-E72D297353CC}">
                  <c16:uniqueId val="{0000004C-2B87-44E4-8E01-669E2B5C2648}"/>
                </c:ext>
              </c:extLst>
            </c:dLbl>
            <c:dLbl>
              <c:idx val="77"/>
              <c:delete val="1"/>
              <c:extLst>
                <c:ext xmlns:c15="http://schemas.microsoft.com/office/drawing/2012/chart" uri="{CE6537A1-D6FC-4f65-9D91-7224C49458BB}"/>
                <c:ext xmlns:c16="http://schemas.microsoft.com/office/drawing/2014/chart" uri="{C3380CC4-5D6E-409C-BE32-E72D297353CC}">
                  <c16:uniqueId val="{0000004D-2B87-44E4-8E01-669E2B5C2648}"/>
                </c:ext>
              </c:extLst>
            </c:dLbl>
            <c:dLbl>
              <c:idx val="78"/>
              <c:delete val="1"/>
              <c:extLst>
                <c:ext xmlns:c15="http://schemas.microsoft.com/office/drawing/2012/chart" uri="{CE6537A1-D6FC-4f65-9D91-7224C49458BB}"/>
                <c:ext xmlns:c16="http://schemas.microsoft.com/office/drawing/2014/chart" uri="{C3380CC4-5D6E-409C-BE32-E72D297353CC}">
                  <c16:uniqueId val="{0000004E-2B87-44E4-8E01-669E2B5C2648}"/>
                </c:ext>
              </c:extLst>
            </c:dLbl>
            <c:dLbl>
              <c:idx val="79"/>
              <c:delete val="1"/>
              <c:extLst>
                <c:ext xmlns:c15="http://schemas.microsoft.com/office/drawing/2012/chart" uri="{CE6537A1-D6FC-4f65-9D91-7224C49458BB}"/>
                <c:ext xmlns:c16="http://schemas.microsoft.com/office/drawing/2014/chart" uri="{C3380CC4-5D6E-409C-BE32-E72D297353CC}">
                  <c16:uniqueId val="{0000004F-2B87-44E4-8E01-669E2B5C2648}"/>
                </c:ext>
              </c:extLst>
            </c:dLbl>
            <c:dLbl>
              <c:idx val="80"/>
              <c:delete val="1"/>
              <c:extLst>
                <c:ext xmlns:c15="http://schemas.microsoft.com/office/drawing/2012/chart" uri="{CE6537A1-D6FC-4f65-9D91-7224C49458BB}"/>
                <c:ext xmlns:c16="http://schemas.microsoft.com/office/drawing/2014/chart" uri="{C3380CC4-5D6E-409C-BE32-E72D297353CC}">
                  <c16:uniqueId val="{00000050-2B87-44E4-8E01-669E2B5C2648}"/>
                </c:ext>
              </c:extLst>
            </c:dLbl>
            <c:dLbl>
              <c:idx val="81"/>
              <c:delete val="1"/>
              <c:extLst>
                <c:ext xmlns:c15="http://schemas.microsoft.com/office/drawing/2012/chart" uri="{CE6537A1-D6FC-4f65-9D91-7224C49458BB}"/>
                <c:ext xmlns:c16="http://schemas.microsoft.com/office/drawing/2014/chart" uri="{C3380CC4-5D6E-409C-BE32-E72D297353CC}">
                  <c16:uniqueId val="{00000051-2B87-44E4-8E01-669E2B5C2648}"/>
                </c:ext>
              </c:extLst>
            </c:dLbl>
            <c:dLbl>
              <c:idx val="82"/>
              <c:delete val="1"/>
              <c:extLst>
                <c:ext xmlns:c15="http://schemas.microsoft.com/office/drawing/2012/chart" uri="{CE6537A1-D6FC-4f65-9D91-7224C49458BB}"/>
                <c:ext xmlns:c16="http://schemas.microsoft.com/office/drawing/2014/chart" uri="{C3380CC4-5D6E-409C-BE32-E72D297353CC}">
                  <c16:uniqueId val="{00000052-2B87-44E4-8E01-669E2B5C2648}"/>
                </c:ext>
              </c:extLst>
            </c:dLbl>
            <c:dLbl>
              <c:idx val="83"/>
              <c:delete val="1"/>
              <c:extLst>
                <c:ext xmlns:c15="http://schemas.microsoft.com/office/drawing/2012/chart" uri="{CE6537A1-D6FC-4f65-9D91-7224C49458BB}"/>
                <c:ext xmlns:c16="http://schemas.microsoft.com/office/drawing/2014/chart" uri="{C3380CC4-5D6E-409C-BE32-E72D297353CC}">
                  <c16:uniqueId val="{00000053-2B87-44E4-8E01-669E2B5C2648}"/>
                </c:ext>
              </c:extLst>
            </c:dLbl>
            <c:dLbl>
              <c:idx val="84"/>
              <c:delete val="1"/>
              <c:extLst>
                <c:ext xmlns:c15="http://schemas.microsoft.com/office/drawing/2012/chart" uri="{CE6537A1-D6FC-4f65-9D91-7224C49458BB}"/>
                <c:ext xmlns:c16="http://schemas.microsoft.com/office/drawing/2014/chart" uri="{C3380CC4-5D6E-409C-BE32-E72D297353CC}">
                  <c16:uniqueId val="{00000054-2B87-44E4-8E01-669E2B5C2648}"/>
                </c:ext>
              </c:extLst>
            </c:dLbl>
            <c:dLbl>
              <c:idx val="85"/>
              <c:delete val="1"/>
              <c:extLst>
                <c:ext xmlns:c15="http://schemas.microsoft.com/office/drawing/2012/chart" uri="{CE6537A1-D6FC-4f65-9D91-7224C49458BB}"/>
                <c:ext xmlns:c16="http://schemas.microsoft.com/office/drawing/2014/chart" uri="{C3380CC4-5D6E-409C-BE32-E72D297353CC}">
                  <c16:uniqueId val="{00000055-2B87-44E4-8E01-669E2B5C2648}"/>
                </c:ext>
              </c:extLst>
            </c:dLbl>
            <c:dLbl>
              <c:idx val="86"/>
              <c:delete val="1"/>
              <c:extLst>
                <c:ext xmlns:c15="http://schemas.microsoft.com/office/drawing/2012/chart" uri="{CE6537A1-D6FC-4f65-9D91-7224C49458BB}"/>
                <c:ext xmlns:c16="http://schemas.microsoft.com/office/drawing/2014/chart" uri="{C3380CC4-5D6E-409C-BE32-E72D297353CC}">
                  <c16:uniqueId val="{00000056-2B87-44E4-8E01-669E2B5C2648}"/>
                </c:ext>
              </c:extLst>
            </c:dLbl>
            <c:dLbl>
              <c:idx val="87"/>
              <c:delete val="1"/>
              <c:extLst>
                <c:ext xmlns:c15="http://schemas.microsoft.com/office/drawing/2012/chart" uri="{CE6537A1-D6FC-4f65-9D91-7224C49458BB}"/>
                <c:ext xmlns:c16="http://schemas.microsoft.com/office/drawing/2014/chart" uri="{C3380CC4-5D6E-409C-BE32-E72D297353CC}">
                  <c16:uniqueId val="{00000057-2B87-44E4-8E01-669E2B5C2648}"/>
                </c:ext>
              </c:extLst>
            </c:dLbl>
            <c:dLbl>
              <c:idx val="88"/>
              <c:delete val="1"/>
              <c:extLst>
                <c:ext xmlns:c15="http://schemas.microsoft.com/office/drawing/2012/chart" uri="{CE6537A1-D6FC-4f65-9D91-7224C49458BB}"/>
                <c:ext xmlns:c16="http://schemas.microsoft.com/office/drawing/2014/chart" uri="{C3380CC4-5D6E-409C-BE32-E72D297353CC}">
                  <c16:uniqueId val="{00000058-2B87-44E4-8E01-669E2B5C2648}"/>
                </c:ext>
              </c:extLst>
            </c:dLbl>
            <c:dLbl>
              <c:idx val="89"/>
              <c:delete val="1"/>
              <c:extLst>
                <c:ext xmlns:c15="http://schemas.microsoft.com/office/drawing/2012/chart" uri="{CE6537A1-D6FC-4f65-9D91-7224C49458BB}"/>
                <c:ext xmlns:c16="http://schemas.microsoft.com/office/drawing/2014/chart" uri="{C3380CC4-5D6E-409C-BE32-E72D297353CC}">
                  <c16:uniqueId val="{00000059-2B87-44E4-8E01-669E2B5C2648}"/>
                </c:ext>
              </c:extLst>
            </c:dLbl>
            <c:dLbl>
              <c:idx val="90"/>
              <c:delete val="1"/>
              <c:extLst>
                <c:ext xmlns:c15="http://schemas.microsoft.com/office/drawing/2012/chart" uri="{CE6537A1-D6FC-4f65-9D91-7224C49458BB}"/>
                <c:ext xmlns:c16="http://schemas.microsoft.com/office/drawing/2014/chart" uri="{C3380CC4-5D6E-409C-BE32-E72D297353CC}">
                  <c16:uniqueId val="{0000005A-2B87-44E4-8E01-669E2B5C2648}"/>
                </c:ext>
              </c:extLst>
            </c:dLbl>
            <c:dLbl>
              <c:idx val="91"/>
              <c:delete val="1"/>
              <c:extLst>
                <c:ext xmlns:c15="http://schemas.microsoft.com/office/drawing/2012/chart" uri="{CE6537A1-D6FC-4f65-9D91-7224C49458BB}"/>
                <c:ext xmlns:c16="http://schemas.microsoft.com/office/drawing/2014/chart" uri="{C3380CC4-5D6E-409C-BE32-E72D297353CC}">
                  <c16:uniqueId val="{0000005B-2B87-44E4-8E01-669E2B5C2648}"/>
                </c:ext>
              </c:extLst>
            </c:dLbl>
            <c:dLbl>
              <c:idx val="92"/>
              <c:delete val="1"/>
              <c:extLst>
                <c:ext xmlns:c15="http://schemas.microsoft.com/office/drawing/2012/chart" uri="{CE6537A1-D6FC-4f65-9D91-7224C49458BB}"/>
                <c:ext xmlns:c16="http://schemas.microsoft.com/office/drawing/2014/chart" uri="{C3380CC4-5D6E-409C-BE32-E72D297353CC}">
                  <c16:uniqueId val="{0000005C-2B87-44E4-8E01-669E2B5C2648}"/>
                </c:ext>
              </c:extLst>
            </c:dLbl>
            <c:dLbl>
              <c:idx val="93"/>
              <c:delete val="1"/>
              <c:extLst>
                <c:ext xmlns:c15="http://schemas.microsoft.com/office/drawing/2012/chart" uri="{CE6537A1-D6FC-4f65-9D91-7224C49458BB}"/>
                <c:ext xmlns:c16="http://schemas.microsoft.com/office/drawing/2014/chart" uri="{C3380CC4-5D6E-409C-BE32-E72D297353CC}">
                  <c16:uniqueId val="{0000005D-2B87-44E4-8E01-669E2B5C2648}"/>
                </c:ext>
              </c:extLst>
            </c:dLbl>
            <c:dLbl>
              <c:idx val="94"/>
              <c:delete val="1"/>
              <c:extLst>
                <c:ext xmlns:c15="http://schemas.microsoft.com/office/drawing/2012/chart" uri="{CE6537A1-D6FC-4f65-9D91-7224C49458BB}"/>
                <c:ext xmlns:c16="http://schemas.microsoft.com/office/drawing/2014/chart" uri="{C3380CC4-5D6E-409C-BE32-E72D297353CC}">
                  <c16:uniqueId val="{0000005E-2B87-44E4-8E01-669E2B5C2648}"/>
                </c:ext>
              </c:extLst>
            </c:dLbl>
            <c:dLbl>
              <c:idx val="95"/>
              <c:delete val="1"/>
              <c:extLst>
                <c:ext xmlns:c15="http://schemas.microsoft.com/office/drawing/2012/chart" uri="{CE6537A1-D6FC-4f65-9D91-7224C49458BB}"/>
                <c:ext xmlns:c16="http://schemas.microsoft.com/office/drawing/2014/chart" uri="{C3380CC4-5D6E-409C-BE32-E72D297353CC}">
                  <c16:uniqueId val="{0000005F-2B87-44E4-8E01-669E2B5C2648}"/>
                </c:ext>
              </c:extLst>
            </c:dLbl>
            <c:dLbl>
              <c:idx val="96"/>
              <c:delete val="1"/>
              <c:extLst>
                <c:ext xmlns:c15="http://schemas.microsoft.com/office/drawing/2012/chart" uri="{CE6537A1-D6FC-4f65-9D91-7224C49458BB}"/>
                <c:ext xmlns:c16="http://schemas.microsoft.com/office/drawing/2014/chart" uri="{C3380CC4-5D6E-409C-BE32-E72D297353CC}">
                  <c16:uniqueId val="{00000060-2B87-44E4-8E01-669E2B5C2648}"/>
                </c:ext>
              </c:extLst>
            </c:dLbl>
            <c:dLbl>
              <c:idx val="97"/>
              <c:delete val="1"/>
              <c:extLst>
                <c:ext xmlns:c15="http://schemas.microsoft.com/office/drawing/2012/chart" uri="{CE6537A1-D6FC-4f65-9D91-7224C49458BB}"/>
                <c:ext xmlns:c16="http://schemas.microsoft.com/office/drawing/2014/chart" uri="{C3380CC4-5D6E-409C-BE32-E72D297353CC}">
                  <c16:uniqueId val="{00000061-2B87-44E4-8E01-669E2B5C2648}"/>
                </c:ext>
              </c:extLst>
            </c:dLbl>
            <c:dLbl>
              <c:idx val="98"/>
              <c:delete val="1"/>
              <c:extLst>
                <c:ext xmlns:c15="http://schemas.microsoft.com/office/drawing/2012/chart" uri="{CE6537A1-D6FC-4f65-9D91-7224C49458BB}"/>
                <c:ext xmlns:c16="http://schemas.microsoft.com/office/drawing/2014/chart" uri="{C3380CC4-5D6E-409C-BE32-E72D297353CC}">
                  <c16:uniqueId val="{00000062-2B87-44E4-8E01-669E2B5C2648}"/>
                </c:ext>
              </c:extLst>
            </c:dLbl>
            <c:dLbl>
              <c:idx val="99"/>
              <c:delete val="1"/>
              <c:extLst>
                <c:ext xmlns:c15="http://schemas.microsoft.com/office/drawing/2012/chart" uri="{CE6537A1-D6FC-4f65-9D91-7224C49458BB}"/>
                <c:ext xmlns:c16="http://schemas.microsoft.com/office/drawing/2014/chart" uri="{C3380CC4-5D6E-409C-BE32-E72D297353CC}">
                  <c16:uniqueId val="{00000063-2B87-44E4-8E01-669E2B5C2648}"/>
                </c:ext>
              </c:extLst>
            </c:dLbl>
            <c:dLbl>
              <c:idx val="100"/>
              <c:delete val="1"/>
              <c:extLst>
                <c:ext xmlns:c15="http://schemas.microsoft.com/office/drawing/2012/chart" uri="{CE6537A1-D6FC-4f65-9D91-7224C49458BB}"/>
                <c:ext xmlns:c16="http://schemas.microsoft.com/office/drawing/2014/chart" uri="{C3380CC4-5D6E-409C-BE32-E72D297353CC}">
                  <c16:uniqueId val="{00000064-2B87-44E4-8E01-669E2B5C2648}"/>
                </c:ext>
              </c:extLst>
            </c:dLbl>
            <c:dLbl>
              <c:idx val="101"/>
              <c:delete val="1"/>
              <c:extLst>
                <c:ext xmlns:c15="http://schemas.microsoft.com/office/drawing/2012/chart" uri="{CE6537A1-D6FC-4f65-9D91-7224C49458BB}"/>
                <c:ext xmlns:c16="http://schemas.microsoft.com/office/drawing/2014/chart" uri="{C3380CC4-5D6E-409C-BE32-E72D297353CC}">
                  <c16:uniqueId val="{00000065-2B87-44E4-8E01-669E2B5C2648}"/>
                </c:ext>
              </c:extLst>
            </c:dLbl>
            <c:dLbl>
              <c:idx val="102"/>
              <c:delete val="1"/>
              <c:extLst>
                <c:ext xmlns:c15="http://schemas.microsoft.com/office/drawing/2012/chart" uri="{CE6537A1-D6FC-4f65-9D91-7224C49458BB}"/>
                <c:ext xmlns:c16="http://schemas.microsoft.com/office/drawing/2014/chart" uri="{C3380CC4-5D6E-409C-BE32-E72D297353CC}">
                  <c16:uniqueId val="{00000066-2B87-44E4-8E01-669E2B5C2648}"/>
                </c:ext>
              </c:extLst>
            </c:dLbl>
            <c:dLbl>
              <c:idx val="103"/>
              <c:delete val="1"/>
              <c:extLst>
                <c:ext xmlns:c15="http://schemas.microsoft.com/office/drawing/2012/chart" uri="{CE6537A1-D6FC-4f65-9D91-7224C49458BB}"/>
                <c:ext xmlns:c16="http://schemas.microsoft.com/office/drawing/2014/chart" uri="{C3380CC4-5D6E-409C-BE32-E72D297353CC}">
                  <c16:uniqueId val="{00000067-2B87-44E4-8E01-669E2B5C2648}"/>
                </c:ext>
              </c:extLst>
            </c:dLbl>
            <c:dLbl>
              <c:idx val="104"/>
              <c:delete val="1"/>
              <c:extLst>
                <c:ext xmlns:c15="http://schemas.microsoft.com/office/drawing/2012/chart" uri="{CE6537A1-D6FC-4f65-9D91-7224C49458BB}"/>
                <c:ext xmlns:c16="http://schemas.microsoft.com/office/drawing/2014/chart" uri="{C3380CC4-5D6E-409C-BE32-E72D297353CC}">
                  <c16:uniqueId val="{00000068-2B87-44E4-8E01-669E2B5C2648}"/>
                </c:ext>
              </c:extLst>
            </c:dLbl>
            <c:dLbl>
              <c:idx val="105"/>
              <c:delete val="1"/>
              <c:extLst>
                <c:ext xmlns:c15="http://schemas.microsoft.com/office/drawing/2012/chart" uri="{CE6537A1-D6FC-4f65-9D91-7224C49458BB}"/>
                <c:ext xmlns:c16="http://schemas.microsoft.com/office/drawing/2014/chart" uri="{C3380CC4-5D6E-409C-BE32-E72D297353CC}">
                  <c16:uniqueId val="{00000069-2B87-44E4-8E01-669E2B5C2648}"/>
                </c:ext>
              </c:extLst>
            </c:dLbl>
            <c:dLbl>
              <c:idx val="106"/>
              <c:delete val="1"/>
              <c:extLst>
                <c:ext xmlns:c15="http://schemas.microsoft.com/office/drawing/2012/chart" uri="{CE6537A1-D6FC-4f65-9D91-7224C49458BB}"/>
                <c:ext xmlns:c16="http://schemas.microsoft.com/office/drawing/2014/chart" uri="{C3380CC4-5D6E-409C-BE32-E72D297353CC}">
                  <c16:uniqueId val="{0000006A-2B87-44E4-8E01-669E2B5C2648}"/>
                </c:ext>
              </c:extLst>
            </c:dLbl>
            <c:dLbl>
              <c:idx val="107"/>
              <c:delete val="1"/>
              <c:extLst>
                <c:ext xmlns:c15="http://schemas.microsoft.com/office/drawing/2012/chart" uri="{CE6537A1-D6FC-4f65-9D91-7224C49458BB}"/>
                <c:ext xmlns:c16="http://schemas.microsoft.com/office/drawing/2014/chart" uri="{C3380CC4-5D6E-409C-BE32-E72D297353CC}">
                  <c16:uniqueId val="{0000006B-2B87-44E4-8E01-669E2B5C2648}"/>
                </c:ext>
              </c:extLst>
            </c:dLbl>
            <c:dLbl>
              <c:idx val="108"/>
              <c:delete val="1"/>
              <c:extLst>
                <c:ext xmlns:c15="http://schemas.microsoft.com/office/drawing/2012/chart" uri="{CE6537A1-D6FC-4f65-9D91-7224C49458BB}"/>
                <c:ext xmlns:c16="http://schemas.microsoft.com/office/drawing/2014/chart" uri="{C3380CC4-5D6E-409C-BE32-E72D297353CC}">
                  <c16:uniqueId val="{0000006C-2B87-44E4-8E01-669E2B5C2648}"/>
                </c:ext>
              </c:extLst>
            </c:dLbl>
            <c:dLbl>
              <c:idx val="109"/>
              <c:delete val="1"/>
              <c:extLst>
                <c:ext xmlns:c15="http://schemas.microsoft.com/office/drawing/2012/chart" uri="{CE6537A1-D6FC-4f65-9D91-7224C49458BB}"/>
                <c:ext xmlns:c16="http://schemas.microsoft.com/office/drawing/2014/chart" uri="{C3380CC4-5D6E-409C-BE32-E72D297353CC}">
                  <c16:uniqueId val="{0000006D-2B87-44E4-8E01-669E2B5C2648}"/>
                </c:ext>
              </c:extLst>
            </c:dLbl>
            <c:dLbl>
              <c:idx val="110"/>
              <c:delete val="1"/>
              <c:extLst>
                <c:ext xmlns:c15="http://schemas.microsoft.com/office/drawing/2012/chart" uri="{CE6537A1-D6FC-4f65-9D91-7224C49458BB}"/>
                <c:ext xmlns:c16="http://schemas.microsoft.com/office/drawing/2014/chart" uri="{C3380CC4-5D6E-409C-BE32-E72D297353CC}">
                  <c16:uniqueId val="{0000006E-2B87-44E4-8E01-669E2B5C2648}"/>
                </c:ext>
              </c:extLst>
            </c:dLbl>
            <c:dLbl>
              <c:idx val="111"/>
              <c:delete val="1"/>
              <c:extLst>
                <c:ext xmlns:c15="http://schemas.microsoft.com/office/drawing/2012/chart" uri="{CE6537A1-D6FC-4f65-9D91-7224C49458BB}"/>
                <c:ext xmlns:c16="http://schemas.microsoft.com/office/drawing/2014/chart" uri="{C3380CC4-5D6E-409C-BE32-E72D297353CC}">
                  <c16:uniqueId val="{0000006F-2B87-44E4-8E01-669E2B5C2648}"/>
                </c:ext>
              </c:extLst>
            </c:dLbl>
            <c:dLbl>
              <c:idx val="112"/>
              <c:delete val="1"/>
              <c:extLst>
                <c:ext xmlns:c15="http://schemas.microsoft.com/office/drawing/2012/chart" uri="{CE6537A1-D6FC-4f65-9D91-7224C49458BB}"/>
                <c:ext xmlns:c16="http://schemas.microsoft.com/office/drawing/2014/chart" uri="{C3380CC4-5D6E-409C-BE32-E72D297353CC}">
                  <c16:uniqueId val="{00000070-2B87-44E4-8E01-669E2B5C2648}"/>
                </c:ext>
              </c:extLst>
            </c:dLbl>
            <c:dLbl>
              <c:idx val="113"/>
              <c:delete val="1"/>
              <c:extLst>
                <c:ext xmlns:c15="http://schemas.microsoft.com/office/drawing/2012/chart" uri="{CE6537A1-D6FC-4f65-9D91-7224C49458BB}"/>
                <c:ext xmlns:c16="http://schemas.microsoft.com/office/drawing/2014/chart" uri="{C3380CC4-5D6E-409C-BE32-E72D297353CC}">
                  <c16:uniqueId val="{00000071-2B87-44E4-8E01-669E2B5C2648}"/>
                </c:ext>
              </c:extLst>
            </c:dLbl>
            <c:dLbl>
              <c:idx val="114"/>
              <c:delete val="1"/>
              <c:extLst>
                <c:ext xmlns:c15="http://schemas.microsoft.com/office/drawing/2012/chart" uri="{CE6537A1-D6FC-4f65-9D91-7224C49458BB}"/>
                <c:ext xmlns:c16="http://schemas.microsoft.com/office/drawing/2014/chart" uri="{C3380CC4-5D6E-409C-BE32-E72D297353CC}">
                  <c16:uniqueId val="{00000072-2B87-44E4-8E01-669E2B5C2648}"/>
                </c:ext>
              </c:extLst>
            </c:dLbl>
            <c:dLbl>
              <c:idx val="115"/>
              <c:delete val="1"/>
              <c:extLst>
                <c:ext xmlns:c15="http://schemas.microsoft.com/office/drawing/2012/chart" uri="{CE6537A1-D6FC-4f65-9D91-7224C49458BB}"/>
                <c:ext xmlns:c16="http://schemas.microsoft.com/office/drawing/2014/chart" uri="{C3380CC4-5D6E-409C-BE32-E72D297353CC}">
                  <c16:uniqueId val="{00000073-2B87-44E4-8E01-669E2B5C2648}"/>
                </c:ext>
              </c:extLst>
            </c:dLbl>
            <c:dLbl>
              <c:idx val="116"/>
              <c:delete val="1"/>
              <c:extLst>
                <c:ext xmlns:c15="http://schemas.microsoft.com/office/drawing/2012/chart" uri="{CE6537A1-D6FC-4f65-9D91-7224C49458BB}"/>
                <c:ext xmlns:c16="http://schemas.microsoft.com/office/drawing/2014/chart" uri="{C3380CC4-5D6E-409C-BE32-E72D297353CC}">
                  <c16:uniqueId val="{00000074-2B87-44E4-8E01-669E2B5C2648}"/>
                </c:ext>
              </c:extLst>
            </c:dLbl>
            <c:dLbl>
              <c:idx val="117"/>
              <c:delete val="1"/>
              <c:extLst>
                <c:ext xmlns:c15="http://schemas.microsoft.com/office/drawing/2012/chart" uri="{CE6537A1-D6FC-4f65-9D91-7224C49458BB}"/>
                <c:ext xmlns:c16="http://schemas.microsoft.com/office/drawing/2014/chart" uri="{C3380CC4-5D6E-409C-BE32-E72D297353CC}">
                  <c16:uniqueId val="{00000075-2B87-44E4-8E01-669E2B5C2648}"/>
                </c:ext>
              </c:extLst>
            </c:dLbl>
            <c:dLbl>
              <c:idx val="118"/>
              <c:delete val="1"/>
              <c:extLst>
                <c:ext xmlns:c15="http://schemas.microsoft.com/office/drawing/2012/chart" uri="{CE6537A1-D6FC-4f65-9D91-7224C49458BB}"/>
                <c:ext xmlns:c16="http://schemas.microsoft.com/office/drawing/2014/chart" uri="{C3380CC4-5D6E-409C-BE32-E72D297353CC}">
                  <c16:uniqueId val="{00000076-2B87-44E4-8E01-669E2B5C2648}"/>
                </c:ext>
              </c:extLst>
            </c:dLbl>
            <c:dLbl>
              <c:idx val="119"/>
              <c:delete val="1"/>
              <c:extLst>
                <c:ext xmlns:c15="http://schemas.microsoft.com/office/drawing/2012/chart" uri="{CE6537A1-D6FC-4f65-9D91-7224C49458BB}"/>
                <c:ext xmlns:c16="http://schemas.microsoft.com/office/drawing/2014/chart" uri="{C3380CC4-5D6E-409C-BE32-E72D297353CC}">
                  <c16:uniqueId val="{00000077-2B87-44E4-8E01-669E2B5C2648}"/>
                </c:ext>
              </c:extLst>
            </c:dLbl>
            <c:dLbl>
              <c:idx val="120"/>
              <c:delete val="1"/>
              <c:extLst>
                <c:ext xmlns:c15="http://schemas.microsoft.com/office/drawing/2012/chart" uri="{CE6537A1-D6FC-4f65-9D91-7224C49458BB}"/>
                <c:ext xmlns:c16="http://schemas.microsoft.com/office/drawing/2014/chart" uri="{C3380CC4-5D6E-409C-BE32-E72D297353CC}">
                  <c16:uniqueId val="{00000078-2B87-44E4-8E01-669E2B5C2648}"/>
                </c:ext>
              </c:extLst>
            </c:dLbl>
            <c:dLbl>
              <c:idx val="121"/>
              <c:delete val="1"/>
              <c:extLst>
                <c:ext xmlns:c15="http://schemas.microsoft.com/office/drawing/2012/chart" uri="{CE6537A1-D6FC-4f65-9D91-7224C49458BB}"/>
                <c:ext xmlns:c16="http://schemas.microsoft.com/office/drawing/2014/chart" uri="{C3380CC4-5D6E-409C-BE32-E72D297353CC}">
                  <c16:uniqueId val="{00000079-2B87-44E4-8E01-669E2B5C2648}"/>
                </c:ext>
              </c:extLst>
            </c:dLbl>
            <c:dLbl>
              <c:idx val="122"/>
              <c:delete val="1"/>
              <c:extLst>
                <c:ext xmlns:c15="http://schemas.microsoft.com/office/drawing/2012/chart" uri="{CE6537A1-D6FC-4f65-9D91-7224C49458BB}"/>
                <c:ext xmlns:c16="http://schemas.microsoft.com/office/drawing/2014/chart" uri="{C3380CC4-5D6E-409C-BE32-E72D297353CC}">
                  <c16:uniqueId val="{0000007A-2B87-44E4-8E01-669E2B5C2648}"/>
                </c:ext>
              </c:extLst>
            </c:dLbl>
            <c:dLbl>
              <c:idx val="123"/>
              <c:delete val="1"/>
              <c:extLst>
                <c:ext xmlns:c15="http://schemas.microsoft.com/office/drawing/2012/chart" uri="{CE6537A1-D6FC-4f65-9D91-7224C49458BB}"/>
                <c:ext xmlns:c16="http://schemas.microsoft.com/office/drawing/2014/chart" uri="{C3380CC4-5D6E-409C-BE32-E72D297353CC}">
                  <c16:uniqueId val="{0000007B-2B87-44E4-8E01-669E2B5C2648}"/>
                </c:ext>
              </c:extLst>
            </c:dLbl>
            <c:dLbl>
              <c:idx val="124"/>
              <c:delete val="1"/>
              <c:extLst>
                <c:ext xmlns:c15="http://schemas.microsoft.com/office/drawing/2012/chart" uri="{CE6537A1-D6FC-4f65-9D91-7224C49458BB}"/>
                <c:ext xmlns:c16="http://schemas.microsoft.com/office/drawing/2014/chart" uri="{C3380CC4-5D6E-409C-BE32-E72D297353CC}">
                  <c16:uniqueId val="{0000007C-2B87-44E4-8E01-669E2B5C2648}"/>
                </c:ext>
              </c:extLst>
            </c:dLbl>
            <c:dLbl>
              <c:idx val="125"/>
              <c:delete val="1"/>
              <c:extLst>
                <c:ext xmlns:c15="http://schemas.microsoft.com/office/drawing/2012/chart" uri="{CE6537A1-D6FC-4f65-9D91-7224C49458BB}"/>
                <c:ext xmlns:c16="http://schemas.microsoft.com/office/drawing/2014/chart" uri="{C3380CC4-5D6E-409C-BE32-E72D297353CC}">
                  <c16:uniqueId val="{0000007D-2B87-44E4-8E01-669E2B5C2648}"/>
                </c:ext>
              </c:extLst>
            </c:dLbl>
            <c:dLbl>
              <c:idx val="126"/>
              <c:delete val="1"/>
              <c:extLst>
                <c:ext xmlns:c15="http://schemas.microsoft.com/office/drawing/2012/chart" uri="{CE6537A1-D6FC-4f65-9D91-7224C49458BB}"/>
                <c:ext xmlns:c16="http://schemas.microsoft.com/office/drawing/2014/chart" uri="{C3380CC4-5D6E-409C-BE32-E72D297353CC}">
                  <c16:uniqueId val="{0000007E-2B87-44E4-8E01-669E2B5C2648}"/>
                </c:ext>
              </c:extLst>
            </c:dLbl>
            <c:dLbl>
              <c:idx val="127"/>
              <c:delete val="1"/>
              <c:extLst>
                <c:ext xmlns:c15="http://schemas.microsoft.com/office/drawing/2012/chart" uri="{CE6537A1-D6FC-4f65-9D91-7224C49458BB}"/>
                <c:ext xmlns:c16="http://schemas.microsoft.com/office/drawing/2014/chart" uri="{C3380CC4-5D6E-409C-BE32-E72D297353CC}">
                  <c16:uniqueId val="{0000007F-2B87-44E4-8E01-669E2B5C2648}"/>
                </c:ext>
              </c:extLst>
            </c:dLbl>
            <c:dLbl>
              <c:idx val="128"/>
              <c:delete val="1"/>
              <c:extLst>
                <c:ext xmlns:c15="http://schemas.microsoft.com/office/drawing/2012/chart" uri="{CE6537A1-D6FC-4f65-9D91-7224C49458BB}"/>
                <c:ext xmlns:c16="http://schemas.microsoft.com/office/drawing/2014/chart" uri="{C3380CC4-5D6E-409C-BE32-E72D297353CC}">
                  <c16:uniqueId val="{00000080-2B87-44E4-8E01-669E2B5C2648}"/>
                </c:ext>
              </c:extLst>
            </c:dLbl>
            <c:dLbl>
              <c:idx val="129"/>
              <c:delete val="1"/>
              <c:extLst>
                <c:ext xmlns:c15="http://schemas.microsoft.com/office/drawing/2012/chart" uri="{CE6537A1-D6FC-4f65-9D91-7224C49458BB}"/>
                <c:ext xmlns:c16="http://schemas.microsoft.com/office/drawing/2014/chart" uri="{C3380CC4-5D6E-409C-BE32-E72D297353CC}">
                  <c16:uniqueId val="{00000081-2B87-44E4-8E01-669E2B5C2648}"/>
                </c:ext>
              </c:extLst>
            </c:dLbl>
            <c:dLbl>
              <c:idx val="130"/>
              <c:delete val="1"/>
              <c:extLst>
                <c:ext xmlns:c15="http://schemas.microsoft.com/office/drawing/2012/chart" uri="{CE6537A1-D6FC-4f65-9D91-7224C49458BB}"/>
                <c:ext xmlns:c16="http://schemas.microsoft.com/office/drawing/2014/chart" uri="{C3380CC4-5D6E-409C-BE32-E72D297353CC}">
                  <c16:uniqueId val="{00000082-2B87-44E4-8E01-669E2B5C2648}"/>
                </c:ext>
              </c:extLst>
            </c:dLbl>
            <c:dLbl>
              <c:idx val="131"/>
              <c:delete val="1"/>
              <c:extLst>
                <c:ext xmlns:c15="http://schemas.microsoft.com/office/drawing/2012/chart" uri="{CE6537A1-D6FC-4f65-9D91-7224C49458BB}"/>
                <c:ext xmlns:c16="http://schemas.microsoft.com/office/drawing/2014/chart" uri="{C3380CC4-5D6E-409C-BE32-E72D297353CC}">
                  <c16:uniqueId val="{00000083-2B87-44E4-8E01-669E2B5C2648}"/>
                </c:ext>
              </c:extLst>
            </c:dLbl>
            <c:dLbl>
              <c:idx val="132"/>
              <c:delete val="1"/>
              <c:extLst>
                <c:ext xmlns:c15="http://schemas.microsoft.com/office/drawing/2012/chart" uri="{CE6537A1-D6FC-4f65-9D91-7224C49458BB}"/>
                <c:ext xmlns:c16="http://schemas.microsoft.com/office/drawing/2014/chart" uri="{C3380CC4-5D6E-409C-BE32-E72D297353CC}">
                  <c16:uniqueId val="{00000084-2B87-44E4-8E01-669E2B5C2648}"/>
                </c:ext>
              </c:extLst>
            </c:dLbl>
            <c:dLbl>
              <c:idx val="133"/>
              <c:delete val="1"/>
              <c:extLst>
                <c:ext xmlns:c15="http://schemas.microsoft.com/office/drawing/2012/chart" uri="{CE6537A1-D6FC-4f65-9D91-7224C49458BB}"/>
                <c:ext xmlns:c16="http://schemas.microsoft.com/office/drawing/2014/chart" uri="{C3380CC4-5D6E-409C-BE32-E72D297353CC}">
                  <c16:uniqueId val="{00000085-2B87-44E4-8E01-669E2B5C2648}"/>
                </c:ext>
              </c:extLst>
            </c:dLbl>
            <c:dLbl>
              <c:idx val="134"/>
              <c:delete val="1"/>
              <c:extLst>
                <c:ext xmlns:c15="http://schemas.microsoft.com/office/drawing/2012/chart" uri="{CE6537A1-D6FC-4f65-9D91-7224C49458BB}"/>
                <c:ext xmlns:c16="http://schemas.microsoft.com/office/drawing/2014/chart" uri="{C3380CC4-5D6E-409C-BE32-E72D297353CC}">
                  <c16:uniqueId val="{00000086-2B87-44E4-8E01-669E2B5C2648}"/>
                </c:ext>
              </c:extLst>
            </c:dLbl>
            <c:dLbl>
              <c:idx val="135"/>
              <c:delete val="1"/>
              <c:extLst>
                <c:ext xmlns:c15="http://schemas.microsoft.com/office/drawing/2012/chart" uri="{CE6537A1-D6FC-4f65-9D91-7224C49458BB}"/>
                <c:ext xmlns:c16="http://schemas.microsoft.com/office/drawing/2014/chart" uri="{C3380CC4-5D6E-409C-BE32-E72D297353CC}">
                  <c16:uniqueId val="{00000087-2B87-44E4-8E01-669E2B5C2648}"/>
                </c:ext>
              </c:extLst>
            </c:dLbl>
            <c:dLbl>
              <c:idx val="136"/>
              <c:delete val="1"/>
              <c:extLst>
                <c:ext xmlns:c15="http://schemas.microsoft.com/office/drawing/2012/chart" uri="{CE6537A1-D6FC-4f65-9D91-7224C49458BB}"/>
                <c:ext xmlns:c16="http://schemas.microsoft.com/office/drawing/2014/chart" uri="{C3380CC4-5D6E-409C-BE32-E72D297353CC}">
                  <c16:uniqueId val="{00000088-2B87-44E4-8E01-669E2B5C2648}"/>
                </c:ext>
              </c:extLst>
            </c:dLbl>
            <c:dLbl>
              <c:idx val="137"/>
              <c:delete val="1"/>
              <c:extLst>
                <c:ext xmlns:c15="http://schemas.microsoft.com/office/drawing/2012/chart" uri="{CE6537A1-D6FC-4f65-9D91-7224C49458BB}"/>
                <c:ext xmlns:c16="http://schemas.microsoft.com/office/drawing/2014/chart" uri="{C3380CC4-5D6E-409C-BE32-E72D297353CC}">
                  <c16:uniqueId val="{00000089-2B87-44E4-8E01-669E2B5C2648}"/>
                </c:ext>
              </c:extLst>
            </c:dLbl>
            <c:dLbl>
              <c:idx val="138"/>
              <c:delete val="1"/>
              <c:extLst>
                <c:ext xmlns:c15="http://schemas.microsoft.com/office/drawing/2012/chart" uri="{CE6537A1-D6FC-4f65-9D91-7224C49458BB}"/>
                <c:ext xmlns:c16="http://schemas.microsoft.com/office/drawing/2014/chart" uri="{C3380CC4-5D6E-409C-BE32-E72D297353CC}">
                  <c16:uniqueId val="{0000008A-2B87-44E4-8E01-669E2B5C2648}"/>
                </c:ext>
              </c:extLst>
            </c:dLbl>
            <c:dLbl>
              <c:idx val="139"/>
              <c:delete val="1"/>
              <c:extLst>
                <c:ext xmlns:c15="http://schemas.microsoft.com/office/drawing/2012/chart" uri="{CE6537A1-D6FC-4f65-9D91-7224C49458BB}"/>
                <c:ext xmlns:c16="http://schemas.microsoft.com/office/drawing/2014/chart" uri="{C3380CC4-5D6E-409C-BE32-E72D297353CC}">
                  <c16:uniqueId val="{0000008B-2B87-44E4-8E01-669E2B5C2648}"/>
                </c:ext>
              </c:extLst>
            </c:dLbl>
            <c:dLbl>
              <c:idx val="140"/>
              <c:delete val="1"/>
              <c:extLst>
                <c:ext xmlns:c15="http://schemas.microsoft.com/office/drawing/2012/chart" uri="{CE6537A1-D6FC-4f65-9D91-7224C49458BB}"/>
                <c:ext xmlns:c16="http://schemas.microsoft.com/office/drawing/2014/chart" uri="{C3380CC4-5D6E-409C-BE32-E72D297353CC}">
                  <c16:uniqueId val="{0000008C-2B87-44E4-8E01-669E2B5C2648}"/>
                </c:ext>
              </c:extLst>
            </c:dLbl>
            <c:dLbl>
              <c:idx val="141"/>
              <c:delete val="1"/>
              <c:extLst>
                <c:ext xmlns:c15="http://schemas.microsoft.com/office/drawing/2012/chart" uri="{CE6537A1-D6FC-4f65-9D91-7224C49458BB}"/>
                <c:ext xmlns:c16="http://schemas.microsoft.com/office/drawing/2014/chart" uri="{C3380CC4-5D6E-409C-BE32-E72D297353CC}">
                  <c16:uniqueId val="{0000008D-2B87-44E4-8E01-669E2B5C2648}"/>
                </c:ext>
              </c:extLst>
            </c:dLbl>
            <c:dLbl>
              <c:idx val="142"/>
              <c:delete val="1"/>
              <c:extLst>
                <c:ext xmlns:c15="http://schemas.microsoft.com/office/drawing/2012/chart" uri="{CE6537A1-D6FC-4f65-9D91-7224C49458BB}"/>
                <c:ext xmlns:c16="http://schemas.microsoft.com/office/drawing/2014/chart" uri="{C3380CC4-5D6E-409C-BE32-E72D297353CC}">
                  <c16:uniqueId val="{0000008E-2B87-44E4-8E01-669E2B5C2648}"/>
                </c:ext>
              </c:extLst>
            </c:dLbl>
            <c:dLbl>
              <c:idx val="143"/>
              <c:delete val="1"/>
              <c:extLst>
                <c:ext xmlns:c15="http://schemas.microsoft.com/office/drawing/2012/chart" uri="{CE6537A1-D6FC-4f65-9D91-7224C49458BB}"/>
                <c:ext xmlns:c16="http://schemas.microsoft.com/office/drawing/2014/chart" uri="{C3380CC4-5D6E-409C-BE32-E72D297353CC}">
                  <c16:uniqueId val="{0000008F-2B87-44E4-8E01-669E2B5C2648}"/>
                </c:ext>
              </c:extLst>
            </c:dLbl>
            <c:dLbl>
              <c:idx val="144"/>
              <c:delete val="1"/>
              <c:extLst>
                <c:ext xmlns:c15="http://schemas.microsoft.com/office/drawing/2012/chart" uri="{CE6537A1-D6FC-4f65-9D91-7224C49458BB}"/>
                <c:ext xmlns:c16="http://schemas.microsoft.com/office/drawing/2014/chart" uri="{C3380CC4-5D6E-409C-BE32-E72D297353CC}">
                  <c16:uniqueId val="{00000090-2B87-44E4-8E01-669E2B5C2648}"/>
                </c:ext>
              </c:extLst>
            </c:dLbl>
            <c:dLbl>
              <c:idx val="145"/>
              <c:delete val="1"/>
              <c:extLst>
                <c:ext xmlns:c15="http://schemas.microsoft.com/office/drawing/2012/chart" uri="{CE6537A1-D6FC-4f65-9D91-7224C49458BB}"/>
                <c:ext xmlns:c16="http://schemas.microsoft.com/office/drawing/2014/chart" uri="{C3380CC4-5D6E-409C-BE32-E72D297353CC}">
                  <c16:uniqueId val="{00000091-2B87-44E4-8E01-669E2B5C2648}"/>
                </c:ext>
              </c:extLst>
            </c:dLbl>
            <c:dLbl>
              <c:idx val="146"/>
              <c:delete val="1"/>
              <c:extLst>
                <c:ext xmlns:c15="http://schemas.microsoft.com/office/drawing/2012/chart" uri="{CE6537A1-D6FC-4f65-9D91-7224C49458BB}"/>
                <c:ext xmlns:c16="http://schemas.microsoft.com/office/drawing/2014/chart" uri="{C3380CC4-5D6E-409C-BE32-E72D297353CC}">
                  <c16:uniqueId val="{00000092-2B87-44E4-8E01-669E2B5C2648}"/>
                </c:ext>
              </c:extLst>
            </c:dLbl>
            <c:dLbl>
              <c:idx val="147"/>
              <c:delete val="1"/>
              <c:extLst>
                <c:ext xmlns:c15="http://schemas.microsoft.com/office/drawing/2012/chart" uri="{CE6537A1-D6FC-4f65-9D91-7224C49458BB}"/>
                <c:ext xmlns:c16="http://schemas.microsoft.com/office/drawing/2014/chart" uri="{C3380CC4-5D6E-409C-BE32-E72D297353CC}">
                  <c16:uniqueId val="{00000093-2B87-44E4-8E01-669E2B5C2648}"/>
                </c:ext>
              </c:extLst>
            </c:dLbl>
            <c:dLbl>
              <c:idx val="148"/>
              <c:delete val="1"/>
              <c:extLst>
                <c:ext xmlns:c15="http://schemas.microsoft.com/office/drawing/2012/chart" uri="{CE6537A1-D6FC-4f65-9D91-7224C49458BB}"/>
                <c:ext xmlns:c16="http://schemas.microsoft.com/office/drawing/2014/chart" uri="{C3380CC4-5D6E-409C-BE32-E72D297353CC}">
                  <c16:uniqueId val="{00000094-2B87-44E4-8E01-669E2B5C2648}"/>
                </c:ext>
              </c:extLst>
            </c:dLbl>
            <c:dLbl>
              <c:idx val="149"/>
              <c:delete val="1"/>
              <c:extLst>
                <c:ext xmlns:c15="http://schemas.microsoft.com/office/drawing/2012/chart" uri="{CE6537A1-D6FC-4f65-9D91-7224C49458BB}"/>
                <c:ext xmlns:c16="http://schemas.microsoft.com/office/drawing/2014/chart" uri="{C3380CC4-5D6E-409C-BE32-E72D297353CC}">
                  <c16:uniqueId val="{00000095-2B87-44E4-8E01-669E2B5C2648}"/>
                </c:ext>
              </c:extLst>
            </c:dLbl>
            <c:dLbl>
              <c:idx val="150"/>
              <c:delete val="1"/>
              <c:extLst>
                <c:ext xmlns:c15="http://schemas.microsoft.com/office/drawing/2012/chart" uri="{CE6537A1-D6FC-4f65-9D91-7224C49458BB}"/>
                <c:ext xmlns:c16="http://schemas.microsoft.com/office/drawing/2014/chart" uri="{C3380CC4-5D6E-409C-BE32-E72D297353CC}">
                  <c16:uniqueId val="{00000096-2B87-44E4-8E01-669E2B5C2648}"/>
                </c:ext>
              </c:extLst>
            </c:dLbl>
            <c:dLbl>
              <c:idx val="151"/>
              <c:delete val="1"/>
              <c:extLst>
                <c:ext xmlns:c15="http://schemas.microsoft.com/office/drawing/2012/chart" uri="{CE6537A1-D6FC-4f65-9D91-7224C49458BB}"/>
                <c:ext xmlns:c16="http://schemas.microsoft.com/office/drawing/2014/chart" uri="{C3380CC4-5D6E-409C-BE32-E72D297353CC}">
                  <c16:uniqueId val="{00000097-2B87-44E4-8E01-669E2B5C2648}"/>
                </c:ext>
              </c:extLst>
            </c:dLbl>
            <c:dLbl>
              <c:idx val="152"/>
              <c:delete val="1"/>
              <c:extLst>
                <c:ext xmlns:c15="http://schemas.microsoft.com/office/drawing/2012/chart" uri="{CE6537A1-D6FC-4f65-9D91-7224C49458BB}"/>
                <c:ext xmlns:c16="http://schemas.microsoft.com/office/drawing/2014/chart" uri="{C3380CC4-5D6E-409C-BE32-E72D297353CC}">
                  <c16:uniqueId val="{00000098-2B87-44E4-8E01-669E2B5C2648}"/>
                </c:ext>
              </c:extLst>
            </c:dLbl>
            <c:dLbl>
              <c:idx val="153"/>
              <c:delete val="1"/>
              <c:extLst>
                <c:ext xmlns:c15="http://schemas.microsoft.com/office/drawing/2012/chart" uri="{CE6537A1-D6FC-4f65-9D91-7224C49458BB}"/>
                <c:ext xmlns:c16="http://schemas.microsoft.com/office/drawing/2014/chart" uri="{C3380CC4-5D6E-409C-BE32-E72D297353CC}">
                  <c16:uniqueId val="{00000099-2B87-44E4-8E01-669E2B5C2648}"/>
                </c:ext>
              </c:extLst>
            </c:dLbl>
            <c:dLbl>
              <c:idx val="154"/>
              <c:delete val="1"/>
              <c:extLst>
                <c:ext xmlns:c15="http://schemas.microsoft.com/office/drawing/2012/chart" uri="{CE6537A1-D6FC-4f65-9D91-7224C49458BB}"/>
                <c:ext xmlns:c16="http://schemas.microsoft.com/office/drawing/2014/chart" uri="{C3380CC4-5D6E-409C-BE32-E72D297353CC}">
                  <c16:uniqueId val="{0000009A-2B87-44E4-8E01-669E2B5C2648}"/>
                </c:ext>
              </c:extLst>
            </c:dLbl>
            <c:dLbl>
              <c:idx val="155"/>
              <c:delete val="1"/>
              <c:extLst>
                <c:ext xmlns:c15="http://schemas.microsoft.com/office/drawing/2012/chart" uri="{CE6537A1-D6FC-4f65-9D91-7224C49458BB}"/>
                <c:ext xmlns:c16="http://schemas.microsoft.com/office/drawing/2014/chart" uri="{C3380CC4-5D6E-409C-BE32-E72D297353CC}">
                  <c16:uniqueId val="{0000009B-2B87-44E4-8E01-669E2B5C2648}"/>
                </c:ext>
              </c:extLst>
            </c:dLbl>
            <c:dLbl>
              <c:idx val="156"/>
              <c:delete val="1"/>
              <c:extLst>
                <c:ext xmlns:c15="http://schemas.microsoft.com/office/drawing/2012/chart" uri="{CE6537A1-D6FC-4f65-9D91-7224C49458BB}"/>
                <c:ext xmlns:c16="http://schemas.microsoft.com/office/drawing/2014/chart" uri="{C3380CC4-5D6E-409C-BE32-E72D297353CC}">
                  <c16:uniqueId val="{0000009C-2B87-44E4-8E01-669E2B5C2648}"/>
                </c:ext>
              </c:extLst>
            </c:dLbl>
            <c:dLbl>
              <c:idx val="157"/>
              <c:delete val="1"/>
              <c:extLst>
                <c:ext xmlns:c15="http://schemas.microsoft.com/office/drawing/2012/chart" uri="{CE6537A1-D6FC-4f65-9D91-7224C49458BB}"/>
                <c:ext xmlns:c16="http://schemas.microsoft.com/office/drawing/2014/chart" uri="{C3380CC4-5D6E-409C-BE32-E72D297353CC}">
                  <c16:uniqueId val="{0000009D-2B87-44E4-8E01-669E2B5C2648}"/>
                </c:ext>
              </c:extLst>
            </c:dLbl>
            <c:dLbl>
              <c:idx val="158"/>
              <c:delete val="1"/>
              <c:extLst>
                <c:ext xmlns:c15="http://schemas.microsoft.com/office/drawing/2012/chart" uri="{CE6537A1-D6FC-4f65-9D91-7224C49458BB}"/>
                <c:ext xmlns:c16="http://schemas.microsoft.com/office/drawing/2014/chart" uri="{C3380CC4-5D6E-409C-BE32-E72D297353CC}">
                  <c16:uniqueId val="{0000009E-2B87-44E4-8E01-669E2B5C2648}"/>
                </c:ext>
              </c:extLst>
            </c:dLbl>
            <c:dLbl>
              <c:idx val="159"/>
              <c:delete val="1"/>
              <c:extLst>
                <c:ext xmlns:c15="http://schemas.microsoft.com/office/drawing/2012/chart" uri="{CE6537A1-D6FC-4f65-9D91-7224C49458BB}"/>
                <c:ext xmlns:c16="http://schemas.microsoft.com/office/drawing/2014/chart" uri="{C3380CC4-5D6E-409C-BE32-E72D297353CC}">
                  <c16:uniqueId val="{0000009F-2B87-44E4-8E01-669E2B5C2648}"/>
                </c:ext>
              </c:extLst>
            </c:dLbl>
            <c:dLbl>
              <c:idx val="160"/>
              <c:delete val="1"/>
              <c:extLst>
                <c:ext xmlns:c15="http://schemas.microsoft.com/office/drawing/2012/chart" uri="{CE6537A1-D6FC-4f65-9D91-7224C49458BB}"/>
                <c:ext xmlns:c16="http://schemas.microsoft.com/office/drawing/2014/chart" uri="{C3380CC4-5D6E-409C-BE32-E72D297353CC}">
                  <c16:uniqueId val="{000000A0-2B87-44E4-8E01-669E2B5C2648}"/>
                </c:ext>
              </c:extLst>
            </c:dLbl>
            <c:dLbl>
              <c:idx val="161"/>
              <c:delete val="1"/>
              <c:extLst>
                <c:ext xmlns:c15="http://schemas.microsoft.com/office/drawing/2012/chart" uri="{CE6537A1-D6FC-4f65-9D91-7224C49458BB}"/>
                <c:ext xmlns:c16="http://schemas.microsoft.com/office/drawing/2014/chart" uri="{C3380CC4-5D6E-409C-BE32-E72D297353CC}">
                  <c16:uniqueId val="{000000A1-2B87-44E4-8E01-669E2B5C2648}"/>
                </c:ext>
              </c:extLst>
            </c:dLbl>
            <c:dLbl>
              <c:idx val="162"/>
              <c:delete val="1"/>
              <c:extLst>
                <c:ext xmlns:c15="http://schemas.microsoft.com/office/drawing/2012/chart" uri="{CE6537A1-D6FC-4f65-9D91-7224C49458BB}"/>
                <c:ext xmlns:c16="http://schemas.microsoft.com/office/drawing/2014/chart" uri="{C3380CC4-5D6E-409C-BE32-E72D297353CC}">
                  <c16:uniqueId val="{000000A2-2B87-44E4-8E01-669E2B5C2648}"/>
                </c:ext>
              </c:extLst>
            </c:dLbl>
            <c:dLbl>
              <c:idx val="163"/>
              <c:delete val="1"/>
              <c:extLst>
                <c:ext xmlns:c15="http://schemas.microsoft.com/office/drawing/2012/chart" uri="{CE6537A1-D6FC-4f65-9D91-7224C49458BB}"/>
                <c:ext xmlns:c16="http://schemas.microsoft.com/office/drawing/2014/chart" uri="{C3380CC4-5D6E-409C-BE32-E72D297353CC}">
                  <c16:uniqueId val="{000000A3-2B87-44E4-8E01-669E2B5C2648}"/>
                </c:ext>
              </c:extLst>
            </c:dLbl>
            <c:dLbl>
              <c:idx val="164"/>
              <c:delete val="1"/>
              <c:extLst>
                <c:ext xmlns:c15="http://schemas.microsoft.com/office/drawing/2012/chart" uri="{CE6537A1-D6FC-4f65-9D91-7224C49458BB}"/>
                <c:ext xmlns:c16="http://schemas.microsoft.com/office/drawing/2014/chart" uri="{C3380CC4-5D6E-409C-BE32-E72D297353CC}">
                  <c16:uniqueId val="{000000A4-2B87-44E4-8E01-669E2B5C2648}"/>
                </c:ext>
              </c:extLst>
            </c:dLbl>
            <c:dLbl>
              <c:idx val="165"/>
              <c:delete val="1"/>
              <c:extLst>
                <c:ext xmlns:c15="http://schemas.microsoft.com/office/drawing/2012/chart" uri="{CE6537A1-D6FC-4f65-9D91-7224C49458BB}"/>
                <c:ext xmlns:c16="http://schemas.microsoft.com/office/drawing/2014/chart" uri="{C3380CC4-5D6E-409C-BE32-E72D297353CC}">
                  <c16:uniqueId val="{000000A5-2B87-44E4-8E01-669E2B5C2648}"/>
                </c:ext>
              </c:extLst>
            </c:dLbl>
            <c:dLbl>
              <c:idx val="166"/>
              <c:delete val="1"/>
              <c:extLst>
                <c:ext xmlns:c15="http://schemas.microsoft.com/office/drawing/2012/chart" uri="{CE6537A1-D6FC-4f65-9D91-7224C49458BB}"/>
                <c:ext xmlns:c16="http://schemas.microsoft.com/office/drawing/2014/chart" uri="{C3380CC4-5D6E-409C-BE32-E72D297353CC}">
                  <c16:uniqueId val="{000000A6-2B87-44E4-8E01-669E2B5C2648}"/>
                </c:ext>
              </c:extLst>
            </c:dLbl>
            <c:dLbl>
              <c:idx val="167"/>
              <c:delete val="1"/>
              <c:extLst>
                <c:ext xmlns:c15="http://schemas.microsoft.com/office/drawing/2012/chart" uri="{CE6537A1-D6FC-4f65-9D91-7224C49458BB}"/>
                <c:ext xmlns:c16="http://schemas.microsoft.com/office/drawing/2014/chart" uri="{C3380CC4-5D6E-409C-BE32-E72D297353CC}">
                  <c16:uniqueId val="{000000A7-2B87-44E4-8E01-669E2B5C2648}"/>
                </c:ext>
              </c:extLst>
            </c:dLbl>
            <c:dLbl>
              <c:idx val="168"/>
              <c:delete val="1"/>
              <c:extLst>
                <c:ext xmlns:c15="http://schemas.microsoft.com/office/drawing/2012/chart" uri="{CE6537A1-D6FC-4f65-9D91-7224C49458BB}"/>
                <c:ext xmlns:c16="http://schemas.microsoft.com/office/drawing/2014/chart" uri="{C3380CC4-5D6E-409C-BE32-E72D297353CC}">
                  <c16:uniqueId val="{000000A8-2B87-44E4-8E01-669E2B5C2648}"/>
                </c:ext>
              </c:extLst>
            </c:dLbl>
            <c:dLbl>
              <c:idx val="169"/>
              <c:delete val="1"/>
              <c:extLst>
                <c:ext xmlns:c15="http://schemas.microsoft.com/office/drawing/2012/chart" uri="{CE6537A1-D6FC-4f65-9D91-7224C49458BB}"/>
                <c:ext xmlns:c16="http://schemas.microsoft.com/office/drawing/2014/chart" uri="{C3380CC4-5D6E-409C-BE32-E72D297353CC}">
                  <c16:uniqueId val="{000000A9-2B87-44E4-8E01-669E2B5C2648}"/>
                </c:ext>
              </c:extLst>
            </c:dLbl>
            <c:dLbl>
              <c:idx val="170"/>
              <c:delete val="1"/>
              <c:extLst>
                <c:ext xmlns:c15="http://schemas.microsoft.com/office/drawing/2012/chart" uri="{CE6537A1-D6FC-4f65-9D91-7224C49458BB}"/>
                <c:ext xmlns:c16="http://schemas.microsoft.com/office/drawing/2014/chart" uri="{C3380CC4-5D6E-409C-BE32-E72D297353CC}">
                  <c16:uniqueId val="{000000AA-2B87-44E4-8E01-669E2B5C2648}"/>
                </c:ext>
              </c:extLst>
            </c:dLbl>
            <c:dLbl>
              <c:idx val="171"/>
              <c:delete val="1"/>
              <c:extLst>
                <c:ext xmlns:c15="http://schemas.microsoft.com/office/drawing/2012/chart" uri="{CE6537A1-D6FC-4f65-9D91-7224C49458BB}"/>
                <c:ext xmlns:c16="http://schemas.microsoft.com/office/drawing/2014/chart" uri="{C3380CC4-5D6E-409C-BE32-E72D297353CC}">
                  <c16:uniqueId val="{000000AB-2B87-44E4-8E01-669E2B5C2648}"/>
                </c:ext>
              </c:extLst>
            </c:dLbl>
            <c:dLbl>
              <c:idx val="172"/>
              <c:delete val="1"/>
              <c:extLst>
                <c:ext xmlns:c15="http://schemas.microsoft.com/office/drawing/2012/chart" uri="{CE6537A1-D6FC-4f65-9D91-7224C49458BB}"/>
                <c:ext xmlns:c16="http://schemas.microsoft.com/office/drawing/2014/chart" uri="{C3380CC4-5D6E-409C-BE32-E72D297353CC}">
                  <c16:uniqueId val="{000000AC-2B87-44E4-8E01-669E2B5C2648}"/>
                </c:ext>
              </c:extLst>
            </c:dLbl>
            <c:dLbl>
              <c:idx val="173"/>
              <c:delete val="1"/>
              <c:extLst>
                <c:ext xmlns:c15="http://schemas.microsoft.com/office/drawing/2012/chart" uri="{CE6537A1-D6FC-4f65-9D91-7224C49458BB}"/>
                <c:ext xmlns:c16="http://schemas.microsoft.com/office/drawing/2014/chart" uri="{C3380CC4-5D6E-409C-BE32-E72D297353CC}">
                  <c16:uniqueId val="{000000AD-2B87-44E4-8E01-669E2B5C2648}"/>
                </c:ext>
              </c:extLst>
            </c:dLbl>
            <c:dLbl>
              <c:idx val="174"/>
              <c:delete val="1"/>
              <c:extLst>
                <c:ext xmlns:c15="http://schemas.microsoft.com/office/drawing/2012/chart" uri="{CE6537A1-D6FC-4f65-9D91-7224C49458BB}"/>
                <c:ext xmlns:c16="http://schemas.microsoft.com/office/drawing/2014/chart" uri="{C3380CC4-5D6E-409C-BE32-E72D297353CC}">
                  <c16:uniqueId val="{000000AE-2B87-44E4-8E01-669E2B5C2648}"/>
                </c:ext>
              </c:extLst>
            </c:dLbl>
            <c:dLbl>
              <c:idx val="175"/>
              <c:delete val="1"/>
              <c:extLst>
                <c:ext xmlns:c15="http://schemas.microsoft.com/office/drawing/2012/chart" uri="{CE6537A1-D6FC-4f65-9D91-7224C49458BB}"/>
                <c:ext xmlns:c16="http://schemas.microsoft.com/office/drawing/2014/chart" uri="{C3380CC4-5D6E-409C-BE32-E72D297353CC}">
                  <c16:uniqueId val="{000000AF-2B87-44E4-8E01-669E2B5C2648}"/>
                </c:ext>
              </c:extLst>
            </c:dLbl>
            <c:dLbl>
              <c:idx val="176"/>
              <c:delete val="1"/>
              <c:extLst>
                <c:ext xmlns:c15="http://schemas.microsoft.com/office/drawing/2012/chart" uri="{CE6537A1-D6FC-4f65-9D91-7224C49458BB}"/>
                <c:ext xmlns:c16="http://schemas.microsoft.com/office/drawing/2014/chart" uri="{C3380CC4-5D6E-409C-BE32-E72D297353CC}">
                  <c16:uniqueId val="{000000B0-2B87-44E4-8E01-669E2B5C2648}"/>
                </c:ext>
              </c:extLst>
            </c:dLbl>
            <c:dLbl>
              <c:idx val="177"/>
              <c:delete val="1"/>
              <c:extLst>
                <c:ext xmlns:c15="http://schemas.microsoft.com/office/drawing/2012/chart" uri="{CE6537A1-D6FC-4f65-9D91-7224C49458BB}"/>
                <c:ext xmlns:c16="http://schemas.microsoft.com/office/drawing/2014/chart" uri="{C3380CC4-5D6E-409C-BE32-E72D297353CC}">
                  <c16:uniqueId val="{000000B1-2B87-44E4-8E01-669E2B5C2648}"/>
                </c:ext>
              </c:extLst>
            </c:dLbl>
            <c:dLbl>
              <c:idx val="178"/>
              <c:delete val="1"/>
              <c:extLst>
                <c:ext xmlns:c15="http://schemas.microsoft.com/office/drawing/2012/chart" uri="{CE6537A1-D6FC-4f65-9D91-7224C49458BB}"/>
                <c:ext xmlns:c16="http://schemas.microsoft.com/office/drawing/2014/chart" uri="{C3380CC4-5D6E-409C-BE32-E72D297353CC}">
                  <c16:uniqueId val="{000000B2-2B87-44E4-8E01-669E2B5C2648}"/>
                </c:ext>
              </c:extLst>
            </c:dLbl>
            <c:dLbl>
              <c:idx val="179"/>
              <c:delete val="1"/>
              <c:extLst>
                <c:ext xmlns:c15="http://schemas.microsoft.com/office/drawing/2012/chart" uri="{CE6537A1-D6FC-4f65-9D91-7224C49458BB}"/>
                <c:ext xmlns:c16="http://schemas.microsoft.com/office/drawing/2014/chart" uri="{C3380CC4-5D6E-409C-BE32-E72D297353CC}">
                  <c16:uniqueId val="{000000B3-2B87-44E4-8E01-669E2B5C2648}"/>
                </c:ext>
              </c:extLst>
            </c:dLbl>
            <c:dLbl>
              <c:idx val="180"/>
              <c:delete val="1"/>
              <c:extLst>
                <c:ext xmlns:c15="http://schemas.microsoft.com/office/drawing/2012/chart" uri="{CE6537A1-D6FC-4f65-9D91-7224C49458BB}"/>
                <c:ext xmlns:c16="http://schemas.microsoft.com/office/drawing/2014/chart" uri="{C3380CC4-5D6E-409C-BE32-E72D297353CC}">
                  <c16:uniqueId val="{000000B4-2B87-44E4-8E01-669E2B5C2648}"/>
                </c:ext>
              </c:extLst>
            </c:dLbl>
            <c:dLbl>
              <c:idx val="181"/>
              <c:delete val="1"/>
              <c:extLst>
                <c:ext xmlns:c15="http://schemas.microsoft.com/office/drawing/2012/chart" uri="{CE6537A1-D6FC-4f65-9D91-7224C49458BB}"/>
                <c:ext xmlns:c16="http://schemas.microsoft.com/office/drawing/2014/chart" uri="{C3380CC4-5D6E-409C-BE32-E72D297353CC}">
                  <c16:uniqueId val="{000000B5-2B87-44E4-8E01-669E2B5C2648}"/>
                </c:ext>
              </c:extLst>
            </c:dLbl>
            <c:dLbl>
              <c:idx val="182"/>
              <c:delete val="1"/>
              <c:extLst>
                <c:ext xmlns:c15="http://schemas.microsoft.com/office/drawing/2012/chart" uri="{CE6537A1-D6FC-4f65-9D91-7224C49458BB}"/>
                <c:ext xmlns:c16="http://schemas.microsoft.com/office/drawing/2014/chart" uri="{C3380CC4-5D6E-409C-BE32-E72D297353CC}">
                  <c16:uniqueId val="{000000B6-2B87-44E4-8E01-669E2B5C2648}"/>
                </c:ext>
              </c:extLst>
            </c:dLbl>
            <c:dLbl>
              <c:idx val="183"/>
              <c:delete val="1"/>
              <c:extLst>
                <c:ext xmlns:c15="http://schemas.microsoft.com/office/drawing/2012/chart" uri="{CE6537A1-D6FC-4f65-9D91-7224C49458BB}"/>
                <c:ext xmlns:c16="http://schemas.microsoft.com/office/drawing/2014/chart" uri="{C3380CC4-5D6E-409C-BE32-E72D297353CC}">
                  <c16:uniqueId val="{000000B7-2B87-44E4-8E01-669E2B5C2648}"/>
                </c:ext>
              </c:extLst>
            </c:dLbl>
            <c:dLbl>
              <c:idx val="184"/>
              <c:delete val="1"/>
              <c:extLst>
                <c:ext xmlns:c15="http://schemas.microsoft.com/office/drawing/2012/chart" uri="{CE6537A1-D6FC-4f65-9D91-7224C49458BB}"/>
                <c:ext xmlns:c16="http://schemas.microsoft.com/office/drawing/2014/chart" uri="{C3380CC4-5D6E-409C-BE32-E72D297353CC}">
                  <c16:uniqueId val="{000000B8-2B87-44E4-8E01-669E2B5C2648}"/>
                </c:ext>
              </c:extLst>
            </c:dLbl>
            <c:dLbl>
              <c:idx val="185"/>
              <c:delete val="1"/>
              <c:extLst>
                <c:ext xmlns:c15="http://schemas.microsoft.com/office/drawing/2012/chart" uri="{CE6537A1-D6FC-4f65-9D91-7224C49458BB}"/>
                <c:ext xmlns:c16="http://schemas.microsoft.com/office/drawing/2014/chart" uri="{C3380CC4-5D6E-409C-BE32-E72D297353CC}">
                  <c16:uniqueId val="{000000B9-2B87-44E4-8E01-669E2B5C2648}"/>
                </c:ext>
              </c:extLst>
            </c:dLbl>
            <c:dLbl>
              <c:idx val="186"/>
              <c:delete val="1"/>
              <c:extLst>
                <c:ext xmlns:c15="http://schemas.microsoft.com/office/drawing/2012/chart" uri="{CE6537A1-D6FC-4f65-9D91-7224C49458BB}"/>
                <c:ext xmlns:c16="http://schemas.microsoft.com/office/drawing/2014/chart" uri="{C3380CC4-5D6E-409C-BE32-E72D297353CC}">
                  <c16:uniqueId val="{000000BA-2B87-44E4-8E01-669E2B5C2648}"/>
                </c:ext>
              </c:extLst>
            </c:dLbl>
            <c:dLbl>
              <c:idx val="187"/>
              <c:delete val="1"/>
              <c:extLst>
                <c:ext xmlns:c15="http://schemas.microsoft.com/office/drawing/2012/chart" uri="{CE6537A1-D6FC-4f65-9D91-7224C49458BB}"/>
                <c:ext xmlns:c16="http://schemas.microsoft.com/office/drawing/2014/chart" uri="{C3380CC4-5D6E-409C-BE32-E72D297353CC}">
                  <c16:uniqueId val="{000000BB-2B87-44E4-8E01-669E2B5C2648}"/>
                </c:ext>
              </c:extLst>
            </c:dLbl>
            <c:dLbl>
              <c:idx val="188"/>
              <c:delete val="1"/>
              <c:extLst>
                <c:ext xmlns:c15="http://schemas.microsoft.com/office/drawing/2012/chart" uri="{CE6537A1-D6FC-4f65-9D91-7224C49458BB}"/>
                <c:ext xmlns:c16="http://schemas.microsoft.com/office/drawing/2014/chart" uri="{C3380CC4-5D6E-409C-BE32-E72D297353CC}">
                  <c16:uniqueId val="{000000BC-2B87-44E4-8E01-669E2B5C2648}"/>
                </c:ext>
              </c:extLst>
            </c:dLbl>
            <c:dLbl>
              <c:idx val="189"/>
              <c:delete val="1"/>
              <c:extLst>
                <c:ext xmlns:c15="http://schemas.microsoft.com/office/drawing/2012/chart" uri="{CE6537A1-D6FC-4f65-9D91-7224C49458BB}"/>
                <c:ext xmlns:c16="http://schemas.microsoft.com/office/drawing/2014/chart" uri="{C3380CC4-5D6E-409C-BE32-E72D297353CC}">
                  <c16:uniqueId val="{000000BD-2B87-44E4-8E01-669E2B5C2648}"/>
                </c:ext>
              </c:extLst>
            </c:dLbl>
            <c:dLbl>
              <c:idx val="190"/>
              <c:delete val="1"/>
              <c:extLst>
                <c:ext xmlns:c15="http://schemas.microsoft.com/office/drawing/2012/chart" uri="{CE6537A1-D6FC-4f65-9D91-7224C49458BB}"/>
                <c:ext xmlns:c16="http://schemas.microsoft.com/office/drawing/2014/chart" uri="{C3380CC4-5D6E-409C-BE32-E72D297353CC}">
                  <c16:uniqueId val="{000000BE-2B87-44E4-8E01-669E2B5C2648}"/>
                </c:ext>
              </c:extLst>
            </c:dLbl>
            <c:dLbl>
              <c:idx val="191"/>
              <c:delete val="1"/>
              <c:extLst>
                <c:ext xmlns:c15="http://schemas.microsoft.com/office/drawing/2012/chart" uri="{CE6537A1-D6FC-4f65-9D91-7224C49458BB}"/>
                <c:ext xmlns:c16="http://schemas.microsoft.com/office/drawing/2014/chart" uri="{C3380CC4-5D6E-409C-BE32-E72D297353CC}">
                  <c16:uniqueId val="{000000BF-2B87-44E4-8E01-669E2B5C2648}"/>
                </c:ext>
              </c:extLst>
            </c:dLbl>
            <c:dLbl>
              <c:idx val="192"/>
              <c:delete val="1"/>
              <c:extLst>
                <c:ext xmlns:c15="http://schemas.microsoft.com/office/drawing/2012/chart" uri="{CE6537A1-D6FC-4f65-9D91-7224C49458BB}"/>
                <c:ext xmlns:c16="http://schemas.microsoft.com/office/drawing/2014/chart" uri="{C3380CC4-5D6E-409C-BE32-E72D297353CC}">
                  <c16:uniqueId val="{000000C0-2B87-44E4-8E01-669E2B5C2648}"/>
                </c:ext>
              </c:extLst>
            </c:dLbl>
            <c:dLbl>
              <c:idx val="193"/>
              <c:delete val="1"/>
              <c:extLst>
                <c:ext xmlns:c15="http://schemas.microsoft.com/office/drawing/2012/chart" uri="{CE6537A1-D6FC-4f65-9D91-7224C49458BB}"/>
                <c:ext xmlns:c16="http://schemas.microsoft.com/office/drawing/2014/chart" uri="{C3380CC4-5D6E-409C-BE32-E72D297353CC}">
                  <c16:uniqueId val="{000000C1-2B87-44E4-8E01-669E2B5C2648}"/>
                </c:ext>
              </c:extLst>
            </c:dLbl>
            <c:dLbl>
              <c:idx val="194"/>
              <c:delete val="1"/>
              <c:extLst>
                <c:ext xmlns:c15="http://schemas.microsoft.com/office/drawing/2012/chart" uri="{CE6537A1-D6FC-4f65-9D91-7224C49458BB}"/>
                <c:ext xmlns:c16="http://schemas.microsoft.com/office/drawing/2014/chart" uri="{C3380CC4-5D6E-409C-BE32-E72D297353CC}">
                  <c16:uniqueId val="{000000C2-2B87-44E4-8E01-669E2B5C2648}"/>
                </c:ext>
              </c:extLst>
            </c:dLbl>
            <c:dLbl>
              <c:idx val="195"/>
              <c:delete val="1"/>
              <c:extLst>
                <c:ext xmlns:c15="http://schemas.microsoft.com/office/drawing/2012/chart" uri="{CE6537A1-D6FC-4f65-9D91-7224C49458BB}"/>
                <c:ext xmlns:c16="http://schemas.microsoft.com/office/drawing/2014/chart" uri="{C3380CC4-5D6E-409C-BE32-E72D297353CC}">
                  <c16:uniqueId val="{000000C3-2B87-44E4-8E01-669E2B5C2648}"/>
                </c:ext>
              </c:extLst>
            </c:dLbl>
            <c:dLbl>
              <c:idx val="196"/>
              <c:delete val="1"/>
              <c:extLst>
                <c:ext xmlns:c15="http://schemas.microsoft.com/office/drawing/2012/chart" uri="{CE6537A1-D6FC-4f65-9D91-7224C49458BB}"/>
                <c:ext xmlns:c16="http://schemas.microsoft.com/office/drawing/2014/chart" uri="{C3380CC4-5D6E-409C-BE32-E72D297353CC}">
                  <c16:uniqueId val="{000000C4-2B87-44E4-8E01-669E2B5C2648}"/>
                </c:ext>
              </c:extLst>
            </c:dLbl>
            <c:dLbl>
              <c:idx val="197"/>
              <c:delete val="1"/>
              <c:extLst>
                <c:ext xmlns:c15="http://schemas.microsoft.com/office/drawing/2012/chart" uri="{CE6537A1-D6FC-4f65-9D91-7224C49458BB}"/>
                <c:ext xmlns:c16="http://schemas.microsoft.com/office/drawing/2014/chart" uri="{C3380CC4-5D6E-409C-BE32-E72D297353CC}">
                  <c16:uniqueId val="{000000C5-2B87-44E4-8E01-669E2B5C2648}"/>
                </c:ext>
              </c:extLst>
            </c:dLbl>
            <c:dLbl>
              <c:idx val="198"/>
              <c:delete val="1"/>
              <c:extLst>
                <c:ext xmlns:c15="http://schemas.microsoft.com/office/drawing/2012/chart" uri="{CE6537A1-D6FC-4f65-9D91-7224C49458BB}"/>
                <c:ext xmlns:c16="http://schemas.microsoft.com/office/drawing/2014/chart" uri="{C3380CC4-5D6E-409C-BE32-E72D297353CC}">
                  <c16:uniqueId val="{000000C6-2B87-44E4-8E01-669E2B5C2648}"/>
                </c:ext>
              </c:extLst>
            </c:dLbl>
            <c:dLbl>
              <c:idx val="199"/>
              <c:delete val="1"/>
              <c:extLst>
                <c:ext xmlns:c15="http://schemas.microsoft.com/office/drawing/2012/chart" uri="{CE6537A1-D6FC-4f65-9D91-7224C49458BB}"/>
                <c:ext xmlns:c16="http://schemas.microsoft.com/office/drawing/2014/chart" uri="{C3380CC4-5D6E-409C-BE32-E72D297353CC}">
                  <c16:uniqueId val="{000000C7-2B87-44E4-8E01-669E2B5C2648}"/>
                </c:ext>
              </c:extLst>
            </c:dLbl>
            <c:dLbl>
              <c:idx val="200"/>
              <c:delete val="1"/>
              <c:extLst>
                <c:ext xmlns:c15="http://schemas.microsoft.com/office/drawing/2012/chart" uri="{CE6537A1-D6FC-4f65-9D91-7224C49458BB}"/>
                <c:ext xmlns:c16="http://schemas.microsoft.com/office/drawing/2014/chart" uri="{C3380CC4-5D6E-409C-BE32-E72D297353CC}">
                  <c16:uniqueId val="{000000C8-2B87-44E4-8E01-669E2B5C2648}"/>
                </c:ext>
              </c:extLst>
            </c:dLbl>
            <c:dLbl>
              <c:idx val="201"/>
              <c:delete val="1"/>
              <c:extLst>
                <c:ext xmlns:c15="http://schemas.microsoft.com/office/drawing/2012/chart" uri="{CE6537A1-D6FC-4f65-9D91-7224C49458BB}"/>
                <c:ext xmlns:c16="http://schemas.microsoft.com/office/drawing/2014/chart" uri="{C3380CC4-5D6E-409C-BE32-E72D297353CC}">
                  <c16:uniqueId val="{000000C9-2B87-44E4-8E01-669E2B5C2648}"/>
                </c:ext>
              </c:extLst>
            </c:dLbl>
            <c:dLbl>
              <c:idx val="202"/>
              <c:delete val="1"/>
              <c:extLst>
                <c:ext xmlns:c15="http://schemas.microsoft.com/office/drawing/2012/chart" uri="{CE6537A1-D6FC-4f65-9D91-7224C49458BB}"/>
                <c:ext xmlns:c16="http://schemas.microsoft.com/office/drawing/2014/chart" uri="{C3380CC4-5D6E-409C-BE32-E72D297353CC}">
                  <c16:uniqueId val="{000000CA-2B87-44E4-8E01-669E2B5C2648}"/>
                </c:ext>
              </c:extLst>
            </c:dLbl>
            <c:dLbl>
              <c:idx val="203"/>
              <c:delete val="1"/>
              <c:extLst>
                <c:ext xmlns:c15="http://schemas.microsoft.com/office/drawing/2012/chart" uri="{CE6537A1-D6FC-4f65-9D91-7224C49458BB}"/>
                <c:ext xmlns:c16="http://schemas.microsoft.com/office/drawing/2014/chart" uri="{C3380CC4-5D6E-409C-BE32-E72D297353CC}">
                  <c16:uniqueId val="{000000CB-2B87-44E4-8E01-669E2B5C2648}"/>
                </c:ext>
              </c:extLst>
            </c:dLbl>
            <c:dLbl>
              <c:idx val="204"/>
              <c:delete val="1"/>
              <c:extLst>
                <c:ext xmlns:c15="http://schemas.microsoft.com/office/drawing/2012/chart" uri="{CE6537A1-D6FC-4f65-9D91-7224C49458BB}"/>
                <c:ext xmlns:c16="http://schemas.microsoft.com/office/drawing/2014/chart" uri="{C3380CC4-5D6E-409C-BE32-E72D297353CC}">
                  <c16:uniqueId val="{000000CC-2B87-44E4-8E01-669E2B5C2648}"/>
                </c:ext>
              </c:extLst>
            </c:dLbl>
            <c:dLbl>
              <c:idx val="205"/>
              <c:delete val="1"/>
              <c:extLst>
                <c:ext xmlns:c15="http://schemas.microsoft.com/office/drawing/2012/chart" uri="{CE6537A1-D6FC-4f65-9D91-7224C49458BB}"/>
                <c:ext xmlns:c16="http://schemas.microsoft.com/office/drawing/2014/chart" uri="{C3380CC4-5D6E-409C-BE32-E72D297353CC}">
                  <c16:uniqueId val="{000000CD-2B87-44E4-8E01-669E2B5C2648}"/>
                </c:ext>
              </c:extLst>
            </c:dLbl>
            <c:dLbl>
              <c:idx val="206"/>
              <c:delete val="1"/>
              <c:extLst>
                <c:ext xmlns:c15="http://schemas.microsoft.com/office/drawing/2012/chart" uri="{CE6537A1-D6FC-4f65-9D91-7224C49458BB}"/>
                <c:ext xmlns:c16="http://schemas.microsoft.com/office/drawing/2014/chart" uri="{C3380CC4-5D6E-409C-BE32-E72D297353CC}">
                  <c16:uniqueId val="{000000CE-2B87-44E4-8E01-669E2B5C2648}"/>
                </c:ext>
              </c:extLst>
            </c:dLbl>
            <c:dLbl>
              <c:idx val="207"/>
              <c:delete val="1"/>
              <c:extLst>
                <c:ext xmlns:c15="http://schemas.microsoft.com/office/drawing/2012/chart" uri="{CE6537A1-D6FC-4f65-9D91-7224C49458BB}"/>
                <c:ext xmlns:c16="http://schemas.microsoft.com/office/drawing/2014/chart" uri="{C3380CC4-5D6E-409C-BE32-E72D297353CC}">
                  <c16:uniqueId val="{000000CF-2B87-44E4-8E01-669E2B5C2648}"/>
                </c:ext>
              </c:extLst>
            </c:dLbl>
            <c:dLbl>
              <c:idx val="208"/>
              <c:delete val="1"/>
              <c:extLst>
                <c:ext xmlns:c15="http://schemas.microsoft.com/office/drawing/2012/chart" uri="{CE6537A1-D6FC-4f65-9D91-7224C49458BB}"/>
                <c:ext xmlns:c16="http://schemas.microsoft.com/office/drawing/2014/chart" uri="{C3380CC4-5D6E-409C-BE32-E72D297353CC}">
                  <c16:uniqueId val="{000000D0-2B87-44E4-8E01-669E2B5C2648}"/>
                </c:ext>
              </c:extLst>
            </c:dLbl>
            <c:dLbl>
              <c:idx val="209"/>
              <c:delete val="1"/>
              <c:extLst>
                <c:ext xmlns:c15="http://schemas.microsoft.com/office/drawing/2012/chart" uri="{CE6537A1-D6FC-4f65-9D91-7224C49458BB}"/>
                <c:ext xmlns:c16="http://schemas.microsoft.com/office/drawing/2014/chart" uri="{C3380CC4-5D6E-409C-BE32-E72D297353CC}">
                  <c16:uniqueId val="{000000D1-2B87-44E4-8E01-669E2B5C2648}"/>
                </c:ext>
              </c:extLst>
            </c:dLbl>
            <c:dLbl>
              <c:idx val="210"/>
              <c:delete val="1"/>
              <c:extLst>
                <c:ext xmlns:c15="http://schemas.microsoft.com/office/drawing/2012/chart" uri="{CE6537A1-D6FC-4f65-9D91-7224C49458BB}"/>
                <c:ext xmlns:c16="http://schemas.microsoft.com/office/drawing/2014/chart" uri="{C3380CC4-5D6E-409C-BE32-E72D297353CC}">
                  <c16:uniqueId val="{000000D2-2B87-44E4-8E01-669E2B5C2648}"/>
                </c:ext>
              </c:extLst>
            </c:dLbl>
            <c:dLbl>
              <c:idx val="211"/>
              <c:delete val="1"/>
              <c:extLst>
                <c:ext xmlns:c15="http://schemas.microsoft.com/office/drawing/2012/chart" uri="{CE6537A1-D6FC-4f65-9D91-7224C49458BB}"/>
                <c:ext xmlns:c16="http://schemas.microsoft.com/office/drawing/2014/chart" uri="{C3380CC4-5D6E-409C-BE32-E72D297353CC}">
                  <c16:uniqueId val="{000000D3-2B87-44E4-8E01-669E2B5C2648}"/>
                </c:ext>
              </c:extLst>
            </c:dLbl>
            <c:dLbl>
              <c:idx val="212"/>
              <c:delete val="1"/>
              <c:extLst>
                <c:ext xmlns:c15="http://schemas.microsoft.com/office/drawing/2012/chart" uri="{CE6537A1-D6FC-4f65-9D91-7224C49458BB}"/>
                <c:ext xmlns:c16="http://schemas.microsoft.com/office/drawing/2014/chart" uri="{C3380CC4-5D6E-409C-BE32-E72D297353CC}">
                  <c16:uniqueId val="{000000D4-2B87-44E4-8E01-669E2B5C2648}"/>
                </c:ext>
              </c:extLst>
            </c:dLbl>
            <c:dLbl>
              <c:idx val="213"/>
              <c:delete val="1"/>
              <c:extLst>
                <c:ext xmlns:c15="http://schemas.microsoft.com/office/drawing/2012/chart" uri="{CE6537A1-D6FC-4f65-9D91-7224C49458BB}"/>
                <c:ext xmlns:c16="http://schemas.microsoft.com/office/drawing/2014/chart" uri="{C3380CC4-5D6E-409C-BE32-E72D297353CC}">
                  <c16:uniqueId val="{000000D5-2B87-44E4-8E01-669E2B5C2648}"/>
                </c:ext>
              </c:extLst>
            </c:dLbl>
            <c:dLbl>
              <c:idx val="214"/>
              <c:delete val="1"/>
              <c:extLst>
                <c:ext xmlns:c15="http://schemas.microsoft.com/office/drawing/2012/chart" uri="{CE6537A1-D6FC-4f65-9D91-7224C49458BB}"/>
                <c:ext xmlns:c16="http://schemas.microsoft.com/office/drawing/2014/chart" uri="{C3380CC4-5D6E-409C-BE32-E72D297353CC}">
                  <c16:uniqueId val="{000000D6-2B87-44E4-8E01-669E2B5C2648}"/>
                </c:ext>
              </c:extLst>
            </c:dLbl>
            <c:dLbl>
              <c:idx val="215"/>
              <c:delete val="1"/>
              <c:extLst>
                <c:ext xmlns:c15="http://schemas.microsoft.com/office/drawing/2012/chart" uri="{CE6537A1-D6FC-4f65-9D91-7224C49458BB}"/>
                <c:ext xmlns:c16="http://schemas.microsoft.com/office/drawing/2014/chart" uri="{C3380CC4-5D6E-409C-BE32-E72D297353CC}">
                  <c16:uniqueId val="{000000D7-2B87-44E4-8E01-669E2B5C2648}"/>
                </c:ext>
              </c:extLst>
            </c:dLbl>
            <c:dLbl>
              <c:idx val="216"/>
              <c:delete val="1"/>
              <c:extLst>
                <c:ext xmlns:c15="http://schemas.microsoft.com/office/drawing/2012/chart" uri="{CE6537A1-D6FC-4f65-9D91-7224C49458BB}"/>
                <c:ext xmlns:c16="http://schemas.microsoft.com/office/drawing/2014/chart" uri="{C3380CC4-5D6E-409C-BE32-E72D297353CC}">
                  <c16:uniqueId val="{000000D8-2B87-44E4-8E01-669E2B5C2648}"/>
                </c:ext>
              </c:extLst>
            </c:dLbl>
            <c:dLbl>
              <c:idx val="217"/>
              <c:delete val="1"/>
              <c:extLst>
                <c:ext xmlns:c15="http://schemas.microsoft.com/office/drawing/2012/chart" uri="{CE6537A1-D6FC-4f65-9D91-7224C49458BB}"/>
                <c:ext xmlns:c16="http://schemas.microsoft.com/office/drawing/2014/chart" uri="{C3380CC4-5D6E-409C-BE32-E72D297353CC}">
                  <c16:uniqueId val="{000000D9-2B87-44E4-8E01-669E2B5C2648}"/>
                </c:ext>
              </c:extLst>
            </c:dLbl>
            <c:dLbl>
              <c:idx val="218"/>
              <c:delete val="1"/>
              <c:extLst>
                <c:ext xmlns:c15="http://schemas.microsoft.com/office/drawing/2012/chart" uri="{CE6537A1-D6FC-4f65-9D91-7224C49458BB}"/>
                <c:ext xmlns:c16="http://schemas.microsoft.com/office/drawing/2014/chart" uri="{C3380CC4-5D6E-409C-BE32-E72D297353CC}">
                  <c16:uniqueId val="{000000DA-2B87-44E4-8E01-669E2B5C2648}"/>
                </c:ext>
              </c:extLst>
            </c:dLbl>
            <c:dLbl>
              <c:idx val="219"/>
              <c:delete val="1"/>
              <c:extLst>
                <c:ext xmlns:c15="http://schemas.microsoft.com/office/drawing/2012/chart" uri="{CE6537A1-D6FC-4f65-9D91-7224C49458BB}"/>
                <c:ext xmlns:c16="http://schemas.microsoft.com/office/drawing/2014/chart" uri="{C3380CC4-5D6E-409C-BE32-E72D297353CC}">
                  <c16:uniqueId val="{000000DB-2B87-44E4-8E01-669E2B5C2648}"/>
                </c:ext>
              </c:extLst>
            </c:dLbl>
            <c:dLbl>
              <c:idx val="220"/>
              <c:delete val="1"/>
              <c:extLst>
                <c:ext xmlns:c15="http://schemas.microsoft.com/office/drawing/2012/chart" uri="{CE6537A1-D6FC-4f65-9D91-7224C49458BB}"/>
                <c:ext xmlns:c16="http://schemas.microsoft.com/office/drawing/2014/chart" uri="{C3380CC4-5D6E-409C-BE32-E72D297353CC}">
                  <c16:uniqueId val="{000000DC-2B87-44E4-8E01-669E2B5C2648}"/>
                </c:ext>
              </c:extLst>
            </c:dLbl>
            <c:dLbl>
              <c:idx val="221"/>
              <c:delete val="1"/>
              <c:extLst>
                <c:ext xmlns:c15="http://schemas.microsoft.com/office/drawing/2012/chart" uri="{CE6537A1-D6FC-4f65-9D91-7224C49458BB}"/>
                <c:ext xmlns:c16="http://schemas.microsoft.com/office/drawing/2014/chart" uri="{C3380CC4-5D6E-409C-BE32-E72D297353CC}">
                  <c16:uniqueId val="{000000DD-2B87-44E4-8E01-669E2B5C2648}"/>
                </c:ext>
              </c:extLst>
            </c:dLbl>
            <c:dLbl>
              <c:idx val="222"/>
              <c:delete val="1"/>
              <c:extLst>
                <c:ext xmlns:c15="http://schemas.microsoft.com/office/drawing/2012/chart" uri="{CE6537A1-D6FC-4f65-9D91-7224C49458BB}"/>
                <c:ext xmlns:c16="http://schemas.microsoft.com/office/drawing/2014/chart" uri="{C3380CC4-5D6E-409C-BE32-E72D297353CC}">
                  <c16:uniqueId val="{000000DE-2B87-44E4-8E01-669E2B5C2648}"/>
                </c:ext>
              </c:extLst>
            </c:dLbl>
            <c:dLbl>
              <c:idx val="223"/>
              <c:delete val="1"/>
              <c:extLst>
                <c:ext xmlns:c15="http://schemas.microsoft.com/office/drawing/2012/chart" uri="{CE6537A1-D6FC-4f65-9D91-7224C49458BB}"/>
                <c:ext xmlns:c16="http://schemas.microsoft.com/office/drawing/2014/chart" uri="{C3380CC4-5D6E-409C-BE32-E72D297353CC}">
                  <c16:uniqueId val="{000000DF-2B87-44E4-8E01-669E2B5C2648}"/>
                </c:ext>
              </c:extLst>
            </c:dLbl>
            <c:dLbl>
              <c:idx val="224"/>
              <c:delete val="1"/>
              <c:extLst>
                <c:ext xmlns:c15="http://schemas.microsoft.com/office/drawing/2012/chart" uri="{CE6537A1-D6FC-4f65-9D91-7224C49458BB}"/>
                <c:ext xmlns:c16="http://schemas.microsoft.com/office/drawing/2014/chart" uri="{C3380CC4-5D6E-409C-BE32-E72D297353CC}">
                  <c16:uniqueId val="{000000E0-2B87-44E4-8E01-669E2B5C2648}"/>
                </c:ext>
              </c:extLst>
            </c:dLbl>
            <c:dLbl>
              <c:idx val="225"/>
              <c:delete val="1"/>
              <c:extLst>
                <c:ext xmlns:c15="http://schemas.microsoft.com/office/drawing/2012/chart" uri="{CE6537A1-D6FC-4f65-9D91-7224C49458BB}"/>
                <c:ext xmlns:c16="http://schemas.microsoft.com/office/drawing/2014/chart" uri="{C3380CC4-5D6E-409C-BE32-E72D297353CC}">
                  <c16:uniqueId val="{000000E1-2B87-44E4-8E01-669E2B5C2648}"/>
                </c:ext>
              </c:extLst>
            </c:dLbl>
            <c:dLbl>
              <c:idx val="226"/>
              <c:delete val="1"/>
              <c:extLst>
                <c:ext xmlns:c15="http://schemas.microsoft.com/office/drawing/2012/chart" uri="{CE6537A1-D6FC-4f65-9D91-7224C49458BB}"/>
                <c:ext xmlns:c16="http://schemas.microsoft.com/office/drawing/2014/chart" uri="{C3380CC4-5D6E-409C-BE32-E72D297353CC}">
                  <c16:uniqueId val="{000000E2-2B87-44E4-8E01-669E2B5C2648}"/>
                </c:ext>
              </c:extLst>
            </c:dLbl>
            <c:dLbl>
              <c:idx val="227"/>
              <c:delete val="1"/>
              <c:extLst>
                <c:ext xmlns:c15="http://schemas.microsoft.com/office/drawing/2012/chart" uri="{CE6537A1-D6FC-4f65-9D91-7224C49458BB}"/>
                <c:ext xmlns:c16="http://schemas.microsoft.com/office/drawing/2014/chart" uri="{C3380CC4-5D6E-409C-BE32-E72D297353CC}">
                  <c16:uniqueId val="{000000E3-2B87-44E4-8E01-669E2B5C2648}"/>
                </c:ext>
              </c:extLst>
            </c:dLbl>
            <c:dLbl>
              <c:idx val="228"/>
              <c:delete val="1"/>
              <c:extLst>
                <c:ext xmlns:c15="http://schemas.microsoft.com/office/drawing/2012/chart" uri="{CE6537A1-D6FC-4f65-9D91-7224C49458BB}"/>
                <c:ext xmlns:c16="http://schemas.microsoft.com/office/drawing/2014/chart" uri="{C3380CC4-5D6E-409C-BE32-E72D297353CC}">
                  <c16:uniqueId val="{000000E4-2B87-44E4-8E01-669E2B5C2648}"/>
                </c:ext>
              </c:extLst>
            </c:dLbl>
            <c:dLbl>
              <c:idx val="229"/>
              <c:delete val="1"/>
              <c:extLst>
                <c:ext xmlns:c15="http://schemas.microsoft.com/office/drawing/2012/chart" uri="{CE6537A1-D6FC-4f65-9D91-7224C49458BB}"/>
                <c:ext xmlns:c16="http://schemas.microsoft.com/office/drawing/2014/chart" uri="{C3380CC4-5D6E-409C-BE32-E72D297353CC}">
                  <c16:uniqueId val="{000000E5-2B87-44E4-8E01-669E2B5C2648}"/>
                </c:ext>
              </c:extLst>
            </c:dLbl>
            <c:dLbl>
              <c:idx val="230"/>
              <c:delete val="1"/>
              <c:extLst>
                <c:ext xmlns:c15="http://schemas.microsoft.com/office/drawing/2012/chart" uri="{CE6537A1-D6FC-4f65-9D91-7224C49458BB}"/>
                <c:ext xmlns:c16="http://schemas.microsoft.com/office/drawing/2014/chart" uri="{C3380CC4-5D6E-409C-BE32-E72D297353CC}">
                  <c16:uniqueId val="{000000E6-2B87-44E4-8E01-669E2B5C2648}"/>
                </c:ext>
              </c:extLst>
            </c:dLbl>
            <c:dLbl>
              <c:idx val="231"/>
              <c:delete val="1"/>
              <c:extLst>
                <c:ext xmlns:c15="http://schemas.microsoft.com/office/drawing/2012/chart" uri="{CE6537A1-D6FC-4f65-9D91-7224C49458BB}"/>
                <c:ext xmlns:c16="http://schemas.microsoft.com/office/drawing/2014/chart" uri="{C3380CC4-5D6E-409C-BE32-E72D297353CC}">
                  <c16:uniqueId val="{000000E7-2B87-44E4-8E01-669E2B5C2648}"/>
                </c:ext>
              </c:extLst>
            </c:dLbl>
            <c:dLbl>
              <c:idx val="232"/>
              <c:delete val="1"/>
              <c:extLst>
                <c:ext xmlns:c15="http://schemas.microsoft.com/office/drawing/2012/chart" uri="{CE6537A1-D6FC-4f65-9D91-7224C49458BB}"/>
                <c:ext xmlns:c16="http://schemas.microsoft.com/office/drawing/2014/chart" uri="{C3380CC4-5D6E-409C-BE32-E72D297353CC}">
                  <c16:uniqueId val="{000000E8-2B87-44E4-8E01-669E2B5C2648}"/>
                </c:ext>
              </c:extLst>
            </c:dLbl>
            <c:dLbl>
              <c:idx val="233"/>
              <c:delete val="1"/>
              <c:extLst>
                <c:ext xmlns:c15="http://schemas.microsoft.com/office/drawing/2012/chart" uri="{CE6537A1-D6FC-4f65-9D91-7224C49458BB}"/>
                <c:ext xmlns:c16="http://schemas.microsoft.com/office/drawing/2014/chart" uri="{C3380CC4-5D6E-409C-BE32-E72D297353CC}">
                  <c16:uniqueId val="{000000E9-2B87-44E4-8E01-669E2B5C2648}"/>
                </c:ext>
              </c:extLst>
            </c:dLbl>
            <c:dLbl>
              <c:idx val="234"/>
              <c:delete val="1"/>
              <c:extLst>
                <c:ext xmlns:c15="http://schemas.microsoft.com/office/drawing/2012/chart" uri="{CE6537A1-D6FC-4f65-9D91-7224C49458BB}"/>
                <c:ext xmlns:c16="http://schemas.microsoft.com/office/drawing/2014/chart" uri="{C3380CC4-5D6E-409C-BE32-E72D297353CC}">
                  <c16:uniqueId val="{000000EA-2B87-44E4-8E01-669E2B5C2648}"/>
                </c:ext>
              </c:extLst>
            </c:dLbl>
            <c:dLbl>
              <c:idx val="235"/>
              <c:delete val="1"/>
              <c:extLst>
                <c:ext xmlns:c15="http://schemas.microsoft.com/office/drawing/2012/chart" uri="{CE6537A1-D6FC-4f65-9D91-7224C49458BB}"/>
                <c:ext xmlns:c16="http://schemas.microsoft.com/office/drawing/2014/chart" uri="{C3380CC4-5D6E-409C-BE32-E72D297353CC}">
                  <c16:uniqueId val="{000000EB-2B87-44E4-8E01-669E2B5C2648}"/>
                </c:ext>
              </c:extLst>
            </c:dLbl>
            <c:dLbl>
              <c:idx val="236"/>
              <c:delete val="1"/>
              <c:extLst>
                <c:ext xmlns:c15="http://schemas.microsoft.com/office/drawing/2012/chart" uri="{CE6537A1-D6FC-4f65-9D91-7224C49458BB}"/>
                <c:ext xmlns:c16="http://schemas.microsoft.com/office/drawing/2014/chart" uri="{C3380CC4-5D6E-409C-BE32-E72D297353CC}">
                  <c16:uniqueId val="{000000EC-2B87-44E4-8E01-669E2B5C2648}"/>
                </c:ext>
              </c:extLst>
            </c:dLbl>
            <c:dLbl>
              <c:idx val="237"/>
              <c:delete val="1"/>
              <c:extLst>
                <c:ext xmlns:c15="http://schemas.microsoft.com/office/drawing/2012/chart" uri="{CE6537A1-D6FC-4f65-9D91-7224C49458BB}"/>
                <c:ext xmlns:c16="http://schemas.microsoft.com/office/drawing/2014/chart" uri="{C3380CC4-5D6E-409C-BE32-E72D297353CC}">
                  <c16:uniqueId val="{000000ED-2B87-44E4-8E01-669E2B5C2648}"/>
                </c:ext>
              </c:extLst>
            </c:dLbl>
            <c:dLbl>
              <c:idx val="238"/>
              <c:delete val="1"/>
              <c:extLst>
                <c:ext xmlns:c15="http://schemas.microsoft.com/office/drawing/2012/chart" uri="{CE6537A1-D6FC-4f65-9D91-7224C49458BB}"/>
                <c:ext xmlns:c16="http://schemas.microsoft.com/office/drawing/2014/chart" uri="{C3380CC4-5D6E-409C-BE32-E72D297353CC}">
                  <c16:uniqueId val="{000000EE-2B87-44E4-8E01-669E2B5C2648}"/>
                </c:ext>
              </c:extLst>
            </c:dLbl>
            <c:dLbl>
              <c:idx val="239"/>
              <c:delete val="1"/>
              <c:extLst>
                <c:ext xmlns:c15="http://schemas.microsoft.com/office/drawing/2012/chart" uri="{CE6537A1-D6FC-4f65-9D91-7224C49458BB}"/>
                <c:ext xmlns:c16="http://schemas.microsoft.com/office/drawing/2014/chart" uri="{C3380CC4-5D6E-409C-BE32-E72D297353CC}">
                  <c16:uniqueId val="{000000EF-2B87-44E4-8E01-669E2B5C2648}"/>
                </c:ext>
              </c:extLst>
            </c:dLbl>
            <c:dLbl>
              <c:idx val="240"/>
              <c:delete val="1"/>
              <c:extLst>
                <c:ext xmlns:c15="http://schemas.microsoft.com/office/drawing/2012/chart" uri="{CE6537A1-D6FC-4f65-9D91-7224C49458BB}"/>
                <c:ext xmlns:c16="http://schemas.microsoft.com/office/drawing/2014/chart" uri="{C3380CC4-5D6E-409C-BE32-E72D297353CC}">
                  <c16:uniqueId val="{000000F0-2B87-44E4-8E01-669E2B5C2648}"/>
                </c:ext>
              </c:extLst>
            </c:dLbl>
            <c:dLbl>
              <c:idx val="241"/>
              <c:delete val="1"/>
              <c:extLst>
                <c:ext xmlns:c15="http://schemas.microsoft.com/office/drawing/2012/chart" uri="{CE6537A1-D6FC-4f65-9D91-7224C49458BB}"/>
                <c:ext xmlns:c16="http://schemas.microsoft.com/office/drawing/2014/chart" uri="{C3380CC4-5D6E-409C-BE32-E72D297353CC}">
                  <c16:uniqueId val="{000000F1-2B87-44E4-8E01-669E2B5C2648}"/>
                </c:ext>
              </c:extLst>
            </c:dLbl>
            <c:dLbl>
              <c:idx val="242"/>
              <c:delete val="1"/>
              <c:extLst>
                <c:ext xmlns:c15="http://schemas.microsoft.com/office/drawing/2012/chart" uri="{CE6537A1-D6FC-4f65-9D91-7224C49458BB}"/>
                <c:ext xmlns:c16="http://schemas.microsoft.com/office/drawing/2014/chart" uri="{C3380CC4-5D6E-409C-BE32-E72D297353CC}">
                  <c16:uniqueId val="{000000F2-2B87-44E4-8E01-669E2B5C2648}"/>
                </c:ext>
              </c:extLst>
            </c:dLbl>
            <c:dLbl>
              <c:idx val="243"/>
              <c:delete val="1"/>
              <c:extLst>
                <c:ext xmlns:c15="http://schemas.microsoft.com/office/drawing/2012/chart" uri="{CE6537A1-D6FC-4f65-9D91-7224C49458BB}"/>
                <c:ext xmlns:c16="http://schemas.microsoft.com/office/drawing/2014/chart" uri="{C3380CC4-5D6E-409C-BE32-E72D297353CC}">
                  <c16:uniqueId val="{000000F3-2B87-44E4-8E01-669E2B5C2648}"/>
                </c:ext>
              </c:extLst>
            </c:dLbl>
            <c:dLbl>
              <c:idx val="244"/>
              <c:delete val="1"/>
              <c:extLst>
                <c:ext xmlns:c15="http://schemas.microsoft.com/office/drawing/2012/chart" uri="{CE6537A1-D6FC-4f65-9D91-7224C49458BB}"/>
                <c:ext xmlns:c16="http://schemas.microsoft.com/office/drawing/2014/chart" uri="{C3380CC4-5D6E-409C-BE32-E72D297353CC}">
                  <c16:uniqueId val="{000000F4-2B87-44E4-8E01-669E2B5C2648}"/>
                </c:ext>
              </c:extLst>
            </c:dLbl>
            <c:dLbl>
              <c:idx val="245"/>
              <c:delete val="1"/>
              <c:extLst>
                <c:ext xmlns:c15="http://schemas.microsoft.com/office/drawing/2012/chart" uri="{CE6537A1-D6FC-4f65-9D91-7224C49458BB}"/>
                <c:ext xmlns:c16="http://schemas.microsoft.com/office/drawing/2014/chart" uri="{C3380CC4-5D6E-409C-BE32-E72D297353CC}">
                  <c16:uniqueId val="{000000F5-2B87-44E4-8E01-669E2B5C2648}"/>
                </c:ext>
              </c:extLst>
            </c:dLbl>
            <c:dLbl>
              <c:idx val="246"/>
              <c:delete val="1"/>
              <c:extLst>
                <c:ext xmlns:c15="http://schemas.microsoft.com/office/drawing/2012/chart" uri="{CE6537A1-D6FC-4f65-9D91-7224C49458BB}"/>
                <c:ext xmlns:c16="http://schemas.microsoft.com/office/drawing/2014/chart" uri="{C3380CC4-5D6E-409C-BE32-E72D297353CC}">
                  <c16:uniqueId val="{000000F6-2B87-44E4-8E01-669E2B5C2648}"/>
                </c:ext>
              </c:extLst>
            </c:dLbl>
            <c:dLbl>
              <c:idx val="247"/>
              <c:delete val="1"/>
              <c:extLst>
                <c:ext xmlns:c15="http://schemas.microsoft.com/office/drawing/2012/chart" uri="{CE6537A1-D6FC-4f65-9D91-7224C49458BB}"/>
                <c:ext xmlns:c16="http://schemas.microsoft.com/office/drawing/2014/chart" uri="{C3380CC4-5D6E-409C-BE32-E72D297353CC}">
                  <c16:uniqueId val="{000000F7-2B87-44E4-8E01-669E2B5C2648}"/>
                </c:ext>
              </c:extLst>
            </c:dLbl>
            <c:dLbl>
              <c:idx val="248"/>
              <c:delete val="1"/>
              <c:extLst>
                <c:ext xmlns:c15="http://schemas.microsoft.com/office/drawing/2012/chart" uri="{CE6537A1-D6FC-4f65-9D91-7224C49458BB}"/>
                <c:ext xmlns:c16="http://schemas.microsoft.com/office/drawing/2014/chart" uri="{C3380CC4-5D6E-409C-BE32-E72D297353CC}">
                  <c16:uniqueId val="{000000F8-2B87-44E4-8E01-669E2B5C2648}"/>
                </c:ext>
              </c:extLst>
            </c:dLbl>
            <c:dLbl>
              <c:idx val="249"/>
              <c:delete val="1"/>
              <c:extLst>
                <c:ext xmlns:c15="http://schemas.microsoft.com/office/drawing/2012/chart" uri="{CE6537A1-D6FC-4f65-9D91-7224C49458BB}"/>
                <c:ext xmlns:c16="http://schemas.microsoft.com/office/drawing/2014/chart" uri="{C3380CC4-5D6E-409C-BE32-E72D297353CC}">
                  <c16:uniqueId val="{000000F9-2B87-44E4-8E01-669E2B5C2648}"/>
                </c:ext>
              </c:extLst>
            </c:dLbl>
            <c:dLbl>
              <c:idx val="250"/>
              <c:delete val="1"/>
              <c:extLst>
                <c:ext xmlns:c15="http://schemas.microsoft.com/office/drawing/2012/chart" uri="{CE6537A1-D6FC-4f65-9D91-7224C49458BB}"/>
                <c:ext xmlns:c16="http://schemas.microsoft.com/office/drawing/2014/chart" uri="{C3380CC4-5D6E-409C-BE32-E72D297353CC}">
                  <c16:uniqueId val="{000000FA-2B87-44E4-8E01-669E2B5C2648}"/>
                </c:ext>
              </c:extLst>
            </c:dLbl>
            <c:dLbl>
              <c:idx val="251"/>
              <c:delete val="1"/>
              <c:extLst>
                <c:ext xmlns:c15="http://schemas.microsoft.com/office/drawing/2012/chart" uri="{CE6537A1-D6FC-4f65-9D91-7224C49458BB}"/>
                <c:ext xmlns:c16="http://schemas.microsoft.com/office/drawing/2014/chart" uri="{C3380CC4-5D6E-409C-BE32-E72D297353CC}">
                  <c16:uniqueId val="{000000FB-2B87-44E4-8E01-669E2B5C2648}"/>
                </c:ext>
              </c:extLst>
            </c:dLbl>
            <c:dLbl>
              <c:idx val="252"/>
              <c:delete val="1"/>
              <c:extLst>
                <c:ext xmlns:c15="http://schemas.microsoft.com/office/drawing/2012/chart" uri="{CE6537A1-D6FC-4f65-9D91-7224C49458BB}"/>
                <c:ext xmlns:c16="http://schemas.microsoft.com/office/drawing/2014/chart" uri="{C3380CC4-5D6E-409C-BE32-E72D297353CC}">
                  <c16:uniqueId val="{000000FC-2B87-44E4-8E01-669E2B5C2648}"/>
                </c:ext>
              </c:extLst>
            </c:dLbl>
            <c:dLbl>
              <c:idx val="253"/>
              <c:delete val="1"/>
              <c:extLst>
                <c:ext xmlns:c15="http://schemas.microsoft.com/office/drawing/2012/chart" uri="{CE6537A1-D6FC-4f65-9D91-7224C49458BB}"/>
                <c:ext xmlns:c16="http://schemas.microsoft.com/office/drawing/2014/chart" uri="{C3380CC4-5D6E-409C-BE32-E72D297353CC}">
                  <c16:uniqueId val="{000000FD-2B87-44E4-8E01-669E2B5C2648}"/>
                </c:ext>
              </c:extLst>
            </c:dLbl>
            <c:dLbl>
              <c:idx val="254"/>
              <c:delete val="1"/>
              <c:extLst>
                <c:ext xmlns:c15="http://schemas.microsoft.com/office/drawing/2012/chart" uri="{CE6537A1-D6FC-4f65-9D91-7224C49458BB}"/>
                <c:ext xmlns:c16="http://schemas.microsoft.com/office/drawing/2014/chart" uri="{C3380CC4-5D6E-409C-BE32-E72D297353CC}">
                  <c16:uniqueId val="{000000FE-2B87-44E4-8E01-669E2B5C2648}"/>
                </c:ext>
              </c:extLst>
            </c:dLbl>
            <c:dLbl>
              <c:idx val="255"/>
              <c:delete val="1"/>
              <c:extLst>
                <c:ext xmlns:c15="http://schemas.microsoft.com/office/drawing/2012/chart" uri="{CE6537A1-D6FC-4f65-9D91-7224C49458BB}"/>
                <c:ext xmlns:c16="http://schemas.microsoft.com/office/drawing/2014/chart" uri="{C3380CC4-5D6E-409C-BE32-E72D297353CC}">
                  <c16:uniqueId val="{000000FF-2B87-44E4-8E01-669E2B5C2648}"/>
                </c:ext>
              </c:extLst>
            </c:dLbl>
            <c:dLbl>
              <c:idx val="256"/>
              <c:delete val="1"/>
              <c:extLst>
                <c:ext xmlns:c15="http://schemas.microsoft.com/office/drawing/2012/chart" uri="{CE6537A1-D6FC-4f65-9D91-7224C49458BB}"/>
                <c:ext xmlns:c16="http://schemas.microsoft.com/office/drawing/2014/chart" uri="{C3380CC4-5D6E-409C-BE32-E72D297353CC}">
                  <c16:uniqueId val="{00000100-2B87-44E4-8E01-669E2B5C2648}"/>
                </c:ext>
              </c:extLst>
            </c:dLbl>
            <c:dLbl>
              <c:idx val="257"/>
              <c:delete val="1"/>
              <c:extLst>
                <c:ext xmlns:c15="http://schemas.microsoft.com/office/drawing/2012/chart" uri="{CE6537A1-D6FC-4f65-9D91-7224C49458BB}"/>
                <c:ext xmlns:c16="http://schemas.microsoft.com/office/drawing/2014/chart" uri="{C3380CC4-5D6E-409C-BE32-E72D297353CC}">
                  <c16:uniqueId val="{00000101-2B87-44E4-8E01-669E2B5C2648}"/>
                </c:ext>
              </c:extLst>
            </c:dLbl>
            <c:dLbl>
              <c:idx val="258"/>
              <c:delete val="1"/>
              <c:extLst>
                <c:ext xmlns:c15="http://schemas.microsoft.com/office/drawing/2012/chart" uri="{CE6537A1-D6FC-4f65-9D91-7224C49458BB}"/>
                <c:ext xmlns:c16="http://schemas.microsoft.com/office/drawing/2014/chart" uri="{C3380CC4-5D6E-409C-BE32-E72D297353CC}">
                  <c16:uniqueId val="{00000102-2B87-44E4-8E01-669E2B5C2648}"/>
                </c:ext>
              </c:extLst>
            </c:dLbl>
            <c:dLbl>
              <c:idx val="259"/>
              <c:delete val="1"/>
              <c:extLst>
                <c:ext xmlns:c15="http://schemas.microsoft.com/office/drawing/2012/chart" uri="{CE6537A1-D6FC-4f65-9D91-7224C49458BB}"/>
                <c:ext xmlns:c16="http://schemas.microsoft.com/office/drawing/2014/chart" uri="{C3380CC4-5D6E-409C-BE32-E72D297353CC}">
                  <c16:uniqueId val="{00000103-2B87-44E4-8E01-669E2B5C2648}"/>
                </c:ext>
              </c:extLst>
            </c:dLbl>
            <c:dLbl>
              <c:idx val="260"/>
              <c:delete val="1"/>
              <c:extLst>
                <c:ext xmlns:c15="http://schemas.microsoft.com/office/drawing/2012/chart" uri="{CE6537A1-D6FC-4f65-9D91-7224C49458BB}"/>
                <c:ext xmlns:c16="http://schemas.microsoft.com/office/drawing/2014/chart" uri="{C3380CC4-5D6E-409C-BE32-E72D297353CC}">
                  <c16:uniqueId val="{00000104-2B87-44E4-8E01-669E2B5C2648}"/>
                </c:ext>
              </c:extLst>
            </c:dLbl>
            <c:dLbl>
              <c:idx val="261"/>
              <c:delete val="1"/>
              <c:extLst>
                <c:ext xmlns:c15="http://schemas.microsoft.com/office/drawing/2012/chart" uri="{CE6537A1-D6FC-4f65-9D91-7224C49458BB}"/>
                <c:ext xmlns:c16="http://schemas.microsoft.com/office/drawing/2014/chart" uri="{C3380CC4-5D6E-409C-BE32-E72D297353CC}">
                  <c16:uniqueId val="{00000105-2B87-44E4-8E01-669E2B5C2648}"/>
                </c:ext>
              </c:extLst>
            </c:dLbl>
            <c:dLbl>
              <c:idx val="262"/>
              <c:delete val="1"/>
              <c:extLst>
                <c:ext xmlns:c15="http://schemas.microsoft.com/office/drawing/2012/chart" uri="{CE6537A1-D6FC-4f65-9D91-7224C49458BB}"/>
                <c:ext xmlns:c16="http://schemas.microsoft.com/office/drawing/2014/chart" uri="{C3380CC4-5D6E-409C-BE32-E72D297353CC}">
                  <c16:uniqueId val="{00000106-2B87-44E4-8E01-669E2B5C2648}"/>
                </c:ext>
              </c:extLst>
            </c:dLbl>
            <c:dLbl>
              <c:idx val="263"/>
              <c:delete val="1"/>
              <c:extLst>
                <c:ext xmlns:c15="http://schemas.microsoft.com/office/drawing/2012/chart" uri="{CE6537A1-D6FC-4f65-9D91-7224C49458BB}"/>
                <c:ext xmlns:c16="http://schemas.microsoft.com/office/drawing/2014/chart" uri="{C3380CC4-5D6E-409C-BE32-E72D297353CC}">
                  <c16:uniqueId val="{00000107-2B87-44E4-8E01-669E2B5C2648}"/>
                </c:ext>
              </c:extLst>
            </c:dLbl>
            <c:dLbl>
              <c:idx val="264"/>
              <c:delete val="1"/>
              <c:extLst>
                <c:ext xmlns:c15="http://schemas.microsoft.com/office/drawing/2012/chart" uri="{CE6537A1-D6FC-4f65-9D91-7224C49458BB}"/>
                <c:ext xmlns:c16="http://schemas.microsoft.com/office/drawing/2014/chart" uri="{C3380CC4-5D6E-409C-BE32-E72D297353CC}">
                  <c16:uniqueId val="{00000108-2B87-44E4-8E01-669E2B5C2648}"/>
                </c:ext>
              </c:extLst>
            </c:dLbl>
            <c:dLbl>
              <c:idx val="265"/>
              <c:delete val="1"/>
              <c:extLst>
                <c:ext xmlns:c15="http://schemas.microsoft.com/office/drawing/2012/chart" uri="{CE6537A1-D6FC-4f65-9D91-7224C49458BB}"/>
                <c:ext xmlns:c16="http://schemas.microsoft.com/office/drawing/2014/chart" uri="{C3380CC4-5D6E-409C-BE32-E72D297353CC}">
                  <c16:uniqueId val="{00000109-2B87-44E4-8E01-669E2B5C2648}"/>
                </c:ext>
              </c:extLst>
            </c:dLbl>
            <c:dLbl>
              <c:idx val="266"/>
              <c:delete val="1"/>
              <c:extLst>
                <c:ext xmlns:c15="http://schemas.microsoft.com/office/drawing/2012/chart" uri="{CE6537A1-D6FC-4f65-9D91-7224C49458BB}"/>
                <c:ext xmlns:c16="http://schemas.microsoft.com/office/drawing/2014/chart" uri="{C3380CC4-5D6E-409C-BE32-E72D297353CC}">
                  <c16:uniqueId val="{0000010A-2B87-44E4-8E01-669E2B5C2648}"/>
                </c:ext>
              </c:extLst>
            </c:dLbl>
            <c:dLbl>
              <c:idx val="267"/>
              <c:delete val="1"/>
              <c:extLst>
                <c:ext xmlns:c15="http://schemas.microsoft.com/office/drawing/2012/chart" uri="{CE6537A1-D6FC-4f65-9D91-7224C49458BB}"/>
                <c:ext xmlns:c16="http://schemas.microsoft.com/office/drawing/2014/chart" uri="{C3380CC4-5D6E-409C-BE32-E72D297353CC}">
                  <c16:uniqueId val="{0000010B-2B87-44E4-8E01-669E2B5C2648}"/>
                </c:ext>
              </c:extLst>
            </c:dLbl>
            <c:dLbl>
              <c:idx val="268"/>
              <c:delete val="1"/>
              <c:extLst>
                <c:ext xmlns:c15="http://schemas.microsoft.com/office/drawing/2012/chart" uri="{CE6537A1-D6FC-4f65-9D91-7224C49458BB}"/>
                <c:ext xmlns:c16="http://schemas.microsoft.com/office/drawing/2014/chart" uri="{C3380CC4-5D6E-409C-BE32-E72D297353CC}">
                  <c16:uniqueId val="{0000010C-2B87-44E4-8E01-669E2B5C2648}"/>
                </c:ext>
              </c:extLst>
            </c:dLbl>
            <c:dLbl>
              <c:idx val="269"/>
              <c:delete val="1"/>
              <c:extLst>
                <c:ext xmlns:c15="http://schemas.microsoft.com/office/drawing/2012/chart" uri="{CE6537A1-D6FC-4f65-9D91-7224C49458BB}"/>
                <c:ext xmlns:c16="http://schemas.microsoft.com/office/drawing/2014/chart" uri="{C3380CC4-5D6E-409C-BE32-E72D297353CC}">
                  <c16:uniqueId val="{0000010D-2B87-44E4-8E01-669E2B5C2648}"/>
                </c:ext>
              </c:extLst>
            </c:dLbl>
            <c:dLbl>
              <c:idx val="270"/>
              <c:delete val="1"/>
              <c:extLst>
                <c:ext xmlns:c15="http://schemas.microsoft.com/office/drawing/2012/chart" uri="{CE6537A1-D6FC-4f65-9D91-7224C49458BB}"/>
                <c:ext xmlns:c16="http://schemas.microsoft.com/office/drawing/2014/chart" uri="{C3380CC4-5D6E-409C-BE32-E72D297353CC}">
                  <c16:uniqueId val="{0000010E-2B87-44E4-8E01-669E2B5C2648}"/>
                </c:ext>
              </c:extLst>
            </c:dLbl>
            <c:dLbl>
              <c:idx val="271"/>
              <c:delete val="1"/>
              <c:extLst>
                <c:ext xmlns:c15="http://schemas.microsoft.com/office/drawing/2012/chart" uri="{CE6537A1-D6FC-4f65-9D91-7224C49458BB}"/>
                <c:ext xmlns:c16="http://schemas.microsoft.com/office/drawing/2014/chart" uri="{C3380CC4-5D6E-409C-BE32-E72D297353CC}">
                  <c16:uniqueId val="{0000010F-2B87-44E4-8E01-669E2B5C2648}"/>
                </c:ext>
              </c:extLst>
            </c:dLbl>
            <c:dLbl>
              <c:idx val="272"/>
              <c:delete val="1"/>
              <c:extLst>
                <c:ext xmlns:c15="http://schemas.microsoft.com/office/drawing/2012/chart" uri="{CE6537A1-D6FC-4f65-9D91-7224C49458BB}"/>
                <c:ext xmlns:c16="http://schemas.microsoft.com/office/drawing/2014/chart" uri="{C3380CC4-5D6E-409C-BE32-E72D297353CC}">
                  <c16:uniqueId val="{00000110-2B87-44E4-8E01-669E2B5C2648}"/>
                </c:ext>
              </c:extLst>
            </c:dLbl>
            <c:dLbl>
              <c:idx val="273"/>
              <c:delete val="1"/>
              <c:extLst>
                <c:ext xmlns:c15="http://schemas.microsoft.com/office/drawing/2012/chart" uri="{CE6537A1-D6FC-4f65-9D91-7224C49458BB}"/>
                <c:ext xmlns:c16="http://schemas.microsoft.com/office/drawing/2014/chart" uri="{C3380CC4-5D6E-409C-BE32-E72D297353CC}">
                  <c16:uniqueId val="{00000111-2B87-44E4-8E01-669E2B5C2648}"/>
                </c:ext>
              </c:extLst>
            </c:dLbl>
            <c:dLbl>
              <c:idx val="274"/>
              <c:delete val="1"/>
              <c:extLst>
                <c:ext xmlns:c15="http://schemas.microsoft.com/office/drawing/2012/chart" uri="{CE6537A1-D6FC-4f65-9D91-7224C49458BB}"/>
                <c:ext xmlns:c16="http://schemas.microsoft.com/office/drawing/2014/chart" uri="{C3380CC4-5D6E-409C-BE32-E72D297353CC}">
                  <c16:uniqueId val="{00000112-2B87-44E4-8E01-669E2B5C2648}"/>
                </c:ext>
              </c:extLst>
            </c:dLbl>
            <c:dLbl>
              <c:idx val="275"/>
              <c:delete val="1"/>
              <c:extLst>
                <c:ext xmlns:c15="http://schemas.microsoft.com/office/drawing/2012/chart" uri="{CE6537A1-D6FC-4f65-9D91-7224C49458BB}"/>
                <c:ext xmlns:c16="http://schemas.microsoft.com/office/drawing/2014/chart" uri="{C3380CC4-5D6E-409C-BE32-E72D297353CC}">
                  <c16:uniqueId val="{00000113-2B87-44E4-8E01-669E2B5C2648}"/>
                </c:ext>
              </c:extLst>
            </c:dLbl>
            <c:dLbl>
              <c:idx val="276"/>
              <c:delete val="1"/>
              <c:extLst>
                <c:ext xmlns:c15="http://schemas.microsoft.com/office/drawing/2012/chart" uri="{CE6537A1-D6FC-4f65-9D91-7224C49458BB}"/>
                <c:ext xmlns:c16="http://schemas.microsoft.com/office/drawing/2014/chart" uri="{C3380CC4-5D6E-409C-BE32-E72D297353CC}">
                  <c16:uniqueId val="{00000114-2B87-44E4-8E01-669E2B5C2648}"/>
                </c:ext>
              </c:extLst>
            </c:dLbl>
            <c:dLbl>
              <c:idx val="277"/>
              <c:delete val="1"/>
              <c:extLst>
                <c:ext xmlns:c15="http://schemas.microsoft.com/office/drawing/2012/chart" uri="{CE6537A1-D6FC-4f65-9D91-7224C49458BB}"/>
                <c:ext xmlns:c16="http://schemas.microsoft.com/office/drawing/2014/chart" uri="{C3380CC4-5D6E-409C-BE32-E72D297353CC}">
                  <c16:uniqueId val="{00000115-2B87-44E4-8E01-669E2B5C2648}"/>
                </c:ext>
              </c:extLst>
            </c:dLbl>
            <c:dLbl>
              <c:idx val="278"/>
              <c:delete val="1"/>
              <c:extLst>
                <c:ext xmlns:c15="http://schemas.microsoft.com/office/drawing/2012/chart" uri="{CE6537A1-D6FC-4f65-9D91-7224C49458BB}"/>
                <c:ext xmlns:c16="http://schemas.microsoft.com/office/drawing/2014/chart" uri="{C3380CC4-5D6E-409C-BE32-E72D297353CC}">
                  <c16:uniqueId val="{00000116-2B87-44E4-8E01-669E2B5C2648}"/>
                </c:ext>
              </c:extLst>
            </c:dLbl>
            <c:dLbl>
              <c:idx val="279"/>
              <c:delete val="1"/>
              <c:extLst>
                <c:ext xmlns:c15="http://schemas.microsoft.com/office/drawing/2012/chart" uri="{CE6537A1-D6FC-4f65-9D91-7224C49458BB}"/>
                <c:ext xmlns:c16="http://schemas.microsoft.com/office/drawing/2014/chart" uri="{C3380CC4-5D6E-409C-BE32-E72D297353CC}">
                  <c16:uniqueId val="{00000117-2B87-44E4-8E01-669E2B5C2648}"/>
                </c:ext>
              </c:extLst>
            </c:dLbl>
            <c:dLbl>
              <c:idx val="280"/>
              <c:delete val="1"/>
              <c:extLst>
                <c:ext xmlns:c15="http://schemas.microsoft.com/office/drawing/2012/chart" uri="{CE6537A1-D6FC-4f65-9D91-7224C49458BB}"/>
                <c:ext xmlns:c16="http://schemas.microsoft.com/office/drawing/2014/chart" uri="{C3380CC4-5D6E-409C-BE32-E72D297353CC}">
                  <c16:uniqueId val="{00000118-2B87-44E4-8E01-669E2B5C2648}"/>
                </c:ext>
              </c:extLst>
            </c:dLbl>
            <c:dLbl>
              <c:idx val="281"/>
              <c:delete val="1"/>
              <c:extLst>
                <c:ext xmlns:c15="http://schemas.microsoft.com/office/drawing/2012/chart" uri="{CE6537A1-D6FC-4f65-9D91-7224C49458BB}"/>
                <c:ext xmlns:c16="http://schemas.microsoft.com/office/drawing/2014/chart" uri="{C3380CC4-5D6E-409C-BE32-E72D297353CC}">
                  <c16:uniqueId val="{00000119-2B87-44E4-8E01-669E2B5C2648}"/>
                </c:ext>
              </c:extLst>
            </c:dLbl>
            <c:dLbl>
              <c:idx val="282"/>
              <c:delete val="1"/>
              <c:extLst>
                <c:ext xmlns:c15="http://schemas.microsoft.com/office/drawing/2012/chart" uri="{CE6537A1-D6FC-4f65-9D91-7224C49458BB}"/>
                <c:ext xmlns:c16="http://schemas.microsoft.com/office/drawing/2014/chart" uri="{C3380CC4-5D6E-409C-BE32-E72D297353CC}">
                  <c16:uniqueId val="{0000011A-2B87-44E4-8E01-669E2B5C2648}"/>
                </c:ext>
              </c:extLst>
            </c:dLbl>
            <c:dLbl>
              <c:idx val="283"/>
              <c:delete val="1"/>
              <c:extLst>
                <c:ext xmlns:c15="http://schemas.microsoft.com/office/drawing/2012/chart" uri="{CE6537A1-D6FC-4f65-9D91-7224C49458BB}"/>
                <c:ext xmlns:c16="http://schemas.microsoft.com/office/drawing/2014/chart" uri="{C3380CC4-5D6E-409C-BE32-E72D297353CC}">
                  <c16:uniqueId val="{0000011B-2B87-44E4-8E01-669E2B5C2648}"/>
                </c:ext>
              </c:extLst>
            </c:dLbl>
            <c:dLbl>
              <c:idx val="284"/>
              <c:delete val="1"/>
              <c:extLst>
                <c:ext xmlns:c15="http://schemas.microsoft.com/office/drawing/2012/chart" uri="{CE6537A1-D6FC-4f65-9D91-7224C49458BB}"/>
                <c:ext xmlns:c16="http://schemas.microsoft.com/office/drawing/2014/chart" uri="{C3380CC4-5D6E-409C-BE32-E72D297353CC}">
                  <c16:uniqueId val="{0000011C-2B87-44E4-8E01-669E2B5C2648}"/>
                </c:ext>
              </c:extLst>
            </c:dLbl>
            <c:dLbl>
              <c:idx val="285"/>
              <c:delete val="1"/>
              <c:extLst>
                <c:ext xmlns:c15="http://schemas.microsoft.com/office/drawing/2012/chart" uri="{CE6537A1-D6FC-4f65-9D91-7224C49458BB}"/>
                <c:ext xmlns:c16="http://schemas.microsoft.com/office/drawing/2014/chart" uri="{C3380CC4-5D6E-409C-BE32-E72D297353CC}">
                  <c16:uniqueId val="{0000011D-2B87-44E4-8E01-669E2B5C2648}"/>
                </c:ext>
              </c:extLst>
            </c:dLbl>
            <c:dLbl>
              <c:idx val="286"/>
              <c:delete val="1"/>
              <c:extLst>
                <c:ext xmlns:c15="http://schemas.microsoft.com/office/drawing/2012/chart" uri="{CE6537A1-D6FC-4f65-9D91-7224C49458BB}"/>
                <c:ext xmlns:c16="http://schemas.microsoft.com/office/drawing/2014/chart" uri="{C3380CC4-5D6E-409C-BE32-E72D297353CC}">
                  <c16:uniqueId val="{0000011E-2B87-44E4-8E01-669E2B5C2648}"/>
                </c:ext>
              </c:extLst>
            </c:dLbl>
            <c:dLbl>
              <c:idx val="287"/>
              <c:delete val="1"/>
              <c:extLst>
                <c:ext xmlns:c15="http://schemas.microsoft.com/office/drawing/2012/chart" uri="{CE6537A1-D6FC-4f65-9D91-7224C49458BB}"/>
                <c:ext xmlns:c16="http://schemas.microsoft.com/office/drawing/2014/chart" uri="{C3380CC4-5D6E-409C-BE32-E72D297353CC}">
                  <c16:uniqueId val="{0000011F-2B87-44E4-8E01-669E2B5C2648}"/>
                </c:ext>
              </c:extLst>
            </c:dLbl>
            <c:dLbl>
              <c:idx val="288"/>
              <c:delete val="1"/>
              <c:extLst>
                <c:ext xmlns:c15="http://schemas.microsoft.com/office/drawing/2012/chart" uri="{CE6537A1-D6FC-4f65-9D91-7224C49458BB}"/>
                <c:ext xmlns:c16="http://schemas.microsoft.com/office/drawing/2014/chart" uri="{C3380CC4-5D6E-409C-BE32-E72D297353CC}">
                  <c16:uniqueId val="{00000120-2B87-44E4-8E01-669E2B5C2648}"/>
                </c:ext>
              </c:extLst>
            </c:dLbl>
            <c:dLbl>
              <c:idx val="289"/>
              <c:delete val="1"/>
              <c:extLst>
                <c:ext xmlns:c15="http://schemas.microsoft.com/office/drawing/2012/chart" uri="{CE6537A1-D6FC-4f65-9D91-7224C49458BB}"/>
                <c:ext xmlns:c16="http://schemas.microsoft.com/office/drawing/2014/chart" uri="{C3380CC4-5D6E-409C-BE32-E72D297353CC}">
                  <c16:uniqueId val="{00000121-2B87-44E4-8E01-669E2B5C2648}"/>
                </c:ext>
              </c:extLst>
            </c:dLbl>
            <c:dLbl>
              <c:idx val="290"/>
              <c:delete val="1"/>
              <c:extLst>
                <c:ext xmlns:c15="http://schemas.microsoft.com/office/drawing/2012/chart" uri="{CE6537A1-D6FC-4f65-9D91-7224C49458BB}"/>
                <c:ext xmlns:c16="http://schemas.microsoft.com/office/drawing/2014/chart" uri="{C3380CC4-5D6E-409C-BE32-E72D297353CC}">
                  <c16:uniqueId val="{00000122-2B87-44E4-8E01-669E2B5C2648}"/>
                </c:ext>
              </c:extLst>
            </c:dLbl>
            <c:dLbl>
              <c:idx val="291"/>
              <c:delete val="1"/>
              <c:extLst>
                <c:ext xmlns:c15="http://schemas.microsoft.com/office/drawing/2012/chart" uri="{CE6537A1-D6FC-4f65-9D91-7224C49458BB}"/>
                <c:ext xmlns:c16="http://schemas.microsoft.com/office/drawing/2014/chart" uri="{C3380CC4-5D6E-409C-BE32-E72D297353CC}">
                  <c16:uniqueId val="{00000123-2B87-44E4-8E01-669E2B5C2648}"/>
                </c:ext>
              </c:extLst>
            </c:dLbl>
            <c:dLbl>
              <c:idx val="292"/>
              <c:delete val="1"/>
              <c:extLst>
                <c:ext xmlns:c15="http://schemas.microsoft.com/office/drawing/2012/chart" uri="{CE6537A1-D6FC-4f65-9D91-7224C49458BB}"/>
                <c:ext xmlns:c16="http://schemas.microsoft.com/office/drawing/2014/chart" uri="{C3380CC4-5D6E-409C-BE32-E72D297353CC}">
                  <c16:uniqueId val="{00000124-2B87-44E4-8E01-669E2B5C2648}"/>
                </c:ext>
              </c:extLst>
            </c:dLbl>
            <c:dLbl>
              <c:idx val="293"/>
              <c:delete val="1"/>
              <c:extLst>
                <c:ext xmlns:c15="http://schemas.microsoft.com/office/drawing/2012/chart" uri="{CE6537A1-D6FC-4f65-9D91-7224C49458BB}"/>
                <c:ext xmlns:c16="http://schemas.microsoft.com/office/drawing/2014/chart" uri="{C3380CC4-5D6E-409C-BE32-E72D297353CC}">
                  <c16:uniqueId val="{00000125-2B87-44E4-8E01-669E2B5C2648}"/>
                </c:ext>
              </c:extLst>
            </c:dLbl>
            <c:dLbl>
              <c:idx val="294"/>
              <c:delete val="1"/>
              <c:extLst>
                <c:ext xmlns:c15="http://schemas.microsoft.com/office/drawing/2012/chart" uri="{CE6537A1-D6FC-4f65-9D91-7224C49458BB}"/>
                <c:ext xmlns:c16="http://schemas.microsoft.com/office/drawing/2014/chart" uri="{C3380CC4-5D6E-409C-BE32-E72D297353CC}">
                  <c16:uniqueId val="{00000126-2B87-44E4-8E01-669E2B5C2648}"/>
                </c:ext>
              </c:extLst>
            </c:dLbl>
            <c:dLbl>
              <c:idx val="295"/>
              <c:delete val="1"/>
              <c:extLst>
                <c:ext xmlns:c15="http://schemas.microsoft.com/office/drawing/2012/chart" uri="{CE6537A1-D6FC-4f65-9D91-7224C49458BB}"/>
                <c:ext xmlns:c16="http://schemas.microsoft.com/office/drawing/2014/chart" uri="{C3380CC4-5D6E-409C-BE32-E72D297353CC}">
                  <c16:uniqueId val="{00000127-2B87-44E4-8E01-669E2B5C2648}"/>
                </c:ext>
              </c:extLst>
            </c:dLbl>
            <c:dLbl>
              <c:idx val="296"/>
              <c:delete val="1"/>
              <c:extLst>
                <c:ext xmlns:c15="http://schemas.microsoft.com/office/drawing/2012/chart" uri="{CE6537A1-D6FC-4f65-9D91-7224C49458BB}"/>
                <c:ext xmlns:c16="http://schemas.microsoft.com/office/drawing/2014/chart" uri="{C3380CC4-5D6E-409C-BE32-E72D297353CC}">
                  <c16:uniqueId val="{00000128-2B87-44E4-8E01-669E2B5C2648}"/>
                </c:ext>
              </c:extLst>
            </c:dLbl>
            <c:dLbl>
              <c:idx val="297"/>
              <c:delete val="1"/>
              <c:extLst>
                <c:ext xmlns:c15="http://schemas.microsoft.com/office/drawing/2012/chart" uri="{CE6537A1-D6FC-4f65-9D91-7224C49458BB}"/>
                <c:ext xmlns:c16="http://schemas.microsoft.com/office/drawing/2014/chart" uri="{C3380CC4-5D6E-409C-BE32-E72D297353CC}">
                  <c16:uniqueId val="{00000129-2B87-44E4-8E01-669E2B5C2648}"/>
                </c:ext>
              </c:extLst>
            </c:dLbl>
            <c:dLbl>
              <c:idx val="298"/>
              <c:delete val="1"/>
              <c:extLst>
                <c:ext xmlns:c15="http://schemas.microsoft.com/office/drawing/2012/chart" uri="{CE6537A1-D6FC-4f65-9D91-7224C49458BB}"/>
                <c:ext xmlns:c16="http://schemas.microsoft.com/office/drawing/2014/chart" uri="{C3380CC4-5D6E-409C-BE32-E72D297353CC}">
                  <c16:uniqueId val="{0000012A-2B87-44E4-8E01-669E2B5C2648}"/>
                </c:ext>
              </c:extLst>
            </c:dLbl>
            <c:dLbl>
              <c:idx val="299"/>
              <c:delete val="1"/>
              <c:extLst>
                <c:ext xmlns:c15="http://schemas.microsoft.com/office/drawing/2012/chart" uri="{CE6537A1-D6FC-4f65-9D91-7224C49458BB}"/>
                <c:ext xmlns:c16="http://schemas.microsoft.com/office/drawing/2014/chart" uri="{C3380CC4-5D6E-409C-BE32-E72D297353CC}">
                  <c16:uniqueId val="{0000012B-2B87-44E4-8E01-669E2B5C2648}"/>
                </c:ext>
              </c:extLst>
            </c:dLbl>
            <c:dLbl>
              <c:idx val="300"/>
              <c:delete val="1"/>
              <c:extLst>
                <c:ext xmlns:c15="http://schemas.microsoft.com/office/drawing/2012/chart" uri="{CE6537A1-D6FC-4f65-9D91-7224C49458BB}"/>
                <c:ext xmlns:c16="http://schemas.microsoft.com/office/drawing/2014/chart" uri="{C3380CC4-5D6E-409C-BE32-E72D297353CC}">
                  <c16:uniqueId val="{0000012C-2B87-44E4-8E01-669E2B5C2648}"/>
                </c:ext>
              </c:extLst>
            </c:dLbl>
            <c:dLbl>
              <c:idx val="301"/>
              <c:delete val="1"/>
              <c:extLst>
                <c:ext xmlns:c15="http://schemas.microsoft.com/office/drawing/2012/chart" uri="{CE6537A1-D6FC-4f65-9D91-7224C49458BB}"/>
                <c:ext xmlns:c16="http://schemas.microsoft.com/office/drawing/2014/chart" uri="{C3380CC4-5D6E-409C-BE32-E72D297353CC}">
                  <c16:uniqueId val="{0000012D-2B87-44E4-8E01-669E2B5C2648}"/>
                </c:ext>
              </c:extLst>
            </c:dLbl>
            <c:dLbl>
              <c:idx val="302"/>
              <c:delete val="1"/>
              <c:extLst>
                <c:ext xmlns:c15="http://schemas.microsoft.com/office/drawing/2012/chart" uri="{CE6537A1-D6FC-4f65-9D91-7224C49458BB}"/>
                <c:ext xmlns:c16="http://schemas.microsoft.com/office/drawing/2014/chart" uri="{C3380CC4-5D6E-409C-BE32-E72D297353CC}">
                  <c16:uniqueId val="{0000012E-2B87-44E4-8E01-669E2B5C2648}"/>
                </c:ext>
              </c:extLst>
            </c:dLbl>
            <c:dLbl>
              <c:idx val="303"/>
              <c:delete val="1"/>
              <c:extLst>
                <c:ext xmlns:c15="http://schemas.microsoft.com/office/drawing/2012/chart" uri="{CE6537A1-D6FC-4f65-9D91-7224C49458BB}"/>
                <c:ext xmlns:c16="http://schemas.microsoft.com/office/drawing/2014/chart" uri="{C3380CC4-5D6E-409C-BE32-E72D297353CC}">
                  <c16:uniqueId val="{0000012F-2B87-44E4-8E01-669E2B5C2648}"/>
                </c:ext>
              </c:extLst>
            </c:dLbl>
            <c:dLbl>
              <c:idx val="304"/>
              <c:delete val="1"/>
              <c:extLst>
                <c:ext xmlns:c15="http://schemas.microsoft.com/office/drawing/2012/chart" uri="{CE6537A1-D6FC-4f65-9D91-7224C49458BB}"/>
                <c:ext xmlns:c16="http://schemas.microsoft.com/office/drawing/2014/chart" uri="{C3380CC4-5D6E-409C-BE32-E72D297353CC}">
                  <c16:uniqueId val="{00000130-2B87-44E4-8E01-669E2B5C2648}"/>
                </c:ext>
              </c:extLst>
            </c:dLbl>
            <c:dLbl>
              <c:idx val="305"/>
              <c:delete val="1"/>
              <c:extLst>
                <c:ext xmlns:c15="http://schemas.microsoft.com/office/drawing/2012/chart" uri="{CE6537A1-D6FC-4f65-9D91-7224C49458BB}"/>
                <c:ext xmlns:c16="http://schemas.microsoft.com/office/drawing/2014/chart" uri="{C3380CC4-5D6E-409C-BE32-E72D297353CC}">
                  <c16:uniqueId val="{00000131-2B87-44E4-8E01-669E2B5C2648}"/>
                </c:ext>
              </c:extLst>
            </c:dLbl>
            <c:dLbl>
              <c:idx val="306"/>
              <c:delete val="1"/>
              <c:extLst>
                <c:ext xmlns:c15="http://schemas.microsoft.com/office/drawing/2012/chart" uri="{CE6537A1-D6FC-4f65-9D91-7224C49458BB}"/>
                <c:ext xmlns:c16="http://schemas.microsoft.com/office/drawing/2014/chart" uri="{C3380CC4-5D6E-409C-BE32-E72D297353CC}">
                  <c16:uniqueId val="{00000132-2B87-44E4-8E01-669E2B5C2648}"/>
                </c:ext>
              </c:extLst>
            </c:dLbl>
            <c:dLbl>
              <c:idx val="307"/>
              <c:delete val="1"/>
              <c:extLst>
                <c:ext xmlns:c15="http://schemas.microsoft.com/office/drawing/2012/chart" uri="{CE6537A1-D6FC-4f65-9D91-7224C49458BB}"/>
                <c:ext xmlns:c16="http://schemas.microsoft.com/office/drawing/2014/chart" uri="{C3380CC4-5D6E-409C-BE32-E72D297353CC}">
                  <c16:uniqueId val="{00000133-2B87-44E4-8E01-669E2B5C2648}"/>
                </c:ext>
              </c:extLst>
            </c:dLbl>
            <c:dLbl>
              <c:idx val="308"/>
              <c:delete val="1"/>
              <c:extLst>
                <c:ext xmlns:c15="http://schemas.microsoft.com/office/drawing/2012/chart" uri="{CE6537A1-D6FC-4f65-9D91-7224C49458BB}"/>
                <c:ext xmlns:c16="http://schemas.microsoft.com/office/drawing/2014/chart" uri="{C3380CC4-5D6E-409C-BE32-E72D297353CC}">
                  <c16:uniqueId val="{00000134-2B87-44E4-8E01-669E2B5C2648}"/>
                </c:ext>
              </c:extLst>
            </c:dLbl>
            <c:dLbl>
              <c:idx val="309"/>
              <c:delete val="1"/>
              <c:extLst>
                <c:ext xmlns:c15="http://schemas.microsoft.com/office/drawing/2012/chart" uri="{CE6537A1-D6FC-4f65-9D91-7224C49458BB}"/>
                <c:ext xmlns:c16="http://schemas.microsoft.com/office/drawing/2014/chart" uri="{C3380CC4-5D6E-409C-BE32-E72D297353CC}">
                  <c16:uniqueId val="{00000135-2B87-44E4-8E01-669E2B5C2648}"/>
                </c:ext>
              </c:extLst>
            </c:dLbl>
            <c:dLbl>
              <c:idx val="310"/>
              <c:delete val="1"/>
              <c:extLst>
                <c:ext xmlns:c15="http://schemas.microsoft.com/office/drawing/2012/chart" uri="{CE6537A1-D6FC-4f65-9D91-7224C49458BB}"/>
                <c:ext xmlns:c16="http://schemas.microsoft.com/office/drawing/2014/chart" uri="{C3380CC4-5D6E-409C-BE32-E72D297353CC}">
                  <c16:uniqueId val="{00000136-2B87-44E4-8E01-669E2B5C2648}"/>
                </c:ext>
              </c:extLst>
            </c:dLbl>
            <c:dLbl>
              <c:idx val="311"/>
              <c:delete val="1"/>
              <c:extLst>
                <c:ext xmlns:c15="http://schemas.microsoft.com/office/drawing/2012/chart" uri="{CE6537A1-D6FC-4f65-9D91-7224C49458BB}"/>
                <c:ext xmlns:c16="http://schemas.microsoft.com/office/drawing/2014/chart" uri="{C3380CC4-5D6E-409C-BE32-E72D297353CC}">
                  <c16:uniqueId val="{00000137-2B87-44E4-8E01-669E2B5C2648}"/>
                </c:ext>
              </c:extLst>
            </c:dLbl>
            <c:dLbl>
              <c:idx val="312"/>
              <c:delete val="1"/>
              <c:extLst>
                <c:ext xmlns:c15="http://schemas.microsoft.com/office/drawing/2012/chart" uri="{CE6537A1-D6FC-4f65-9D91-7224C49458BB}"/>
                <c:ext xmlns:c16="http://schemas.microsoft.com/office/drawing/2014/chart" uri="{C3380CC4-5D6E-409C-BE32-E72D297353CC}">
                  <c16:uniqueId val="{00000138-2B87-44E4-8E01-669E2B5C2648}"/>
                </c:ext>
              </c:extLst>
            </c:dLbl>
            <c:dLbl>
              <c:idx val="313"/>
              <c:delete val="1"/>
              <c:extLst>
                <c:ext xmlns:c15="http://schemas.microsoft.com/office/drawing/2012/chart" uri="{CE6537A1-D6FC-4f65-9D91-7224C49458BB}"/>
                <c:ext xmlns:c16="http://schemas.microsoft.com/office/drawing/2014/chart" uri="{C3380CC4-5D6E-409C-BE32-E72D297353CC}">
                  <c16:uniqueId val="{00000139-2B87-44E4-8E01-669E2B5C2648}"/>
                </c:ext>
              </c:extLst>
            </c:dLbl>
            <c:dLbl>
              <c:idx val="314"/>
              <c:delete val="1"/>
              <c:extLst>
                <c:ext xmlns:c15="http://schemas.microsoft.com/office/drawing/2012/chart" uri="{CE6537A1-D6FC-4f65-9D91-7224C49458BB}"/>
                <c:ext xmlns:c16="http://schemas.microsoft.com/office/drawing/2014/chart" uri="{C3380CC4-5D6E-409C-BE32-E72D297353CC}">
                  <c16:uniqueId val="{0000013A-2B87-44E4-8E01-669E2B5C2648}"/>
                </c:ext>
              </c:extLst>
            </c:dLbl>
            <c:dLbl>
              <c:idx val="315"/>
              <c:delete val="1"/>
              <c:extLst>
                <c:ext xmlns:c15="http://schemas.microsoft.com/office/drawing/2012/chart" uri="{CE6537A1-D6FC-4f65-9D91-7224C49458BB}"/>
                <c:ext xmlns:c16="http://schemas.microsoft.com/office/drawing/2014/chart" uri="{C3380CC4-5D6E-409C-BE32-E72D297353CC}">
                  <c16:uniqueId val="{0000013B-2B87-44E4-8E01-669E2B5C2648}"/>
                </c:ext>
              </c:extLst>
            </c:dLbl>
            <c:dLbl>
              <c:idx val="316"/>
              <c:delete val="1"/>
              <c:extLst>
                <c:ext xmlns:c15="http://schemas.microsoft.com/office/drawing/2012/chart" uri="{CE6537A1-D6FC-4f65-9D91-7224C49458BB}"/>
                <c:ext xmlns:c16="http://schemas.microsoft.com/office/drawing/2014/chart" uri="{C3380CC4-5D6E-409C-BE32-E72D297353CC}">
                  <c16:uniqueId val="{0000013C-2B87-44E4-8E01-669E2B5C2648}"/>
                </c:ext>
              </c:extLst>
            </c:dLbl>
            <c:dLbl>
              <c:idx val="317"/>
              <c:delete val="1"/>
              <c:extLst>
                <c:ext xmlns:c15="http://schemas.microsoft.com/office/drawing/2012/chart" uri="{CE6537A1-D6FC-4f65-9D91-7224C49458BB}"/>
                <c:ext xmlns:c16="http://schemas.microsoft.com/office/drawing/2014/chart" uri="{C3380CC4-5D6E-409C-BE32-E72D297353CC}">
                  <c16:uniqueId val="{0000013D-2B87-44E4-8E01-669E2B5C2648}"/>
                </c:ext>
              </c:extLst>
            </c:dLbl>
            <c:dLbl>
              <c:idx val="318"/>
              <c:delete val="1"/>
              <c:extLst>
                <c:ext xmlns:c15="http://schemas.microsoft.com/office/drawing/2012/chart" uri="{CE6537A1-D6FC-4f65-9D91-7224C49458BB}"/>
                <c:ext xmlns:c16="http://schemas.microsoft.com/office/drawing/2014/chart" uri="{C3380CC4-5D6E-409C-BE32-E72D297353CC}">
                  <c16:uniqueId val="{0000013E-2B87-44E4-8E01-669E2B5C2648}"/>
                </c:ext>
              </c:extLst>
            </c:dLbl>
            <c:dLbl>
              <c:idx val="319"/>
              <c:delete val="1"/>
              <c:extLst>
                <c:ext xmlns:c15="http://schemas.microsoft.com/office/drawing/2012/chart" uri="{CE6537A1-D6FC-4f65-9D91-7224C49458BB}"/>
                <c:ext xmlns:c16="http://schemas.microsoft.com/office/drawing/2014/chart" uri="{C3380CC4-5D6E-409C-BE32-E72D297353CC}">
                  <c16:uniqueId val="{0000013F-2B87-44E4-8E01-669E2B5C2648}"/>
                </c:ext>
              </c:extLst>
            </c:dLbl>
            <c:dLbl>
              <c:idx val="320"/>
              <c:delete val="1"/>
              <c:extLst>
                <c:ext xmlns:c15="http://schemas.microsoft.com/office/drawing/2012/chart" uri="{CE6537A1-D6FC-4f65-9D91-7224C49458BB}"/>
                <c:ext xmlns:c16="http://schemas.microsoft.com/office/drawing/2014/chart" uri="{C3380CC4-5D6E-409C-BE32-E72D297353CC}">
                  <c16:uniqueId val="{00000140-2B87-44E4-8E01-669E2B5C2648}"/>
                </c:ext>
              </c:extLst>
            </c:dLbl>
            <c:dLbl>
              <c:idx val="321"/>
              <c:delete val="1"/>
              <c:extLst>
                <c:ext xmlns:c15="http://schemas.microsoft.com/office/drawing/2012/chart" uri="{CE6537A1-D6FC-4f65-9D91-7224C49458BB}"/>
                <c:ext xmlns:c16="http://schemas.microsoft.com/office/drawing/2014/chart" uri="{C3380CC4-5D6E-409C-BE32-E72D297353CC}">
                  <c16:uniqueId val="{00000141-2B87-44E4-8E01-669E2B5C2648}"/>
                </c:ext>
              </c:extLst>
            </c:dLbl>
            <c:dLbl>
              <c:idx val="322"/>
              <c:delete val="1"/>
              <c:extLst>
                <c:ext xmlns:c15="http://schemas.microsoft.com/office/drawing/2012/chart" uri="{CE6537A1-D6FC-4f65-9D91-7224C49458BB}"/>
                <c:ext xmlns:c16="http://schemas.microsoft.com/office/drawing/2014/chart" uri="{C3380CC4-5D6E-409C-BE32-E72D297353CC}">
                  <c16:uniqueId val="{00000142-2B87-44E4-8E01-669E2B5C2648}"/>
                </c:ext>
              </c:extLst>
            </c:dLbl>
            <c:dLbl>
              <c:idx val="323"/>
              <c:delete val="1"/>
              <c:extLst>
                <c:ext xmlns:c15="http://schemas.microsoft.com/office/drawing/2012/chart" uri="{CE6537A1-D6FC-4f65-9D91-7224C49458BB}"/>
                <c:ext xmlns:c16="http://schemas.microsoft.com/office/drawing/2014/chart" uri="{C3380CC4-5D6E-409C-BE32-E72D297353CC}">
                  <c16:uniqueId val="{00000143-2B87-44E4-8E01-669E2B5C2648}"/>
                </c:ext>
              </c:extLst>
            </c:dLbl>
            <c:dLbl>
              <c:idx val="324"/>
              <c:delete val="1"/>
              <c:extLst>
                <c:ext xmlns:c15="http://schemas.microsoft.com/office/drawing/2012/chart" uri="{CE6537A1-D6FC-4f65-9D91-7224C49458BB}"/>
                <c:ext xmlns:c16="http://schemas.microsoft.com/office/drawing/2014/chart" uri="{C3380CC4-5D6E-409C-BE32-E72D297353CC}">
                  <c16:uniqueId val="{00000144-2B87-44E4-8E01-669E2B5C2648}"/>
                </c:ext>
              </c:extLst>
            </c:dLbl>
            <c:dLbl>
              <c:idx val="325"/>
              <c:delete val="1"/>
              <c:extLst>
                <c:ext xmlns:c15="http://schemas.microsoft.com/office/drawing/2012/chart" uri="{CE6537A1-D6FC-4f65-9D91-7224C49458BB}"/>
                <c:ext xmlns:c16="http://schemas.microsoft.com/office/drawing/2014/chart" uri="{C3380CC4-5D6E-409C-BE32-E72D297353CC}">
                  <c16:uniqueId val="{00000145-2B87-44E4-8E01-669E2B5C2648}"/>
                </c:ext>
              </c:extLst>
            </c:dLbl>
            <c:dLbl>
              <c:idx val="326"/>
              <c:delete val="1"/>
              <c:extLst>
                <c:ext xmlns:c15="http://schemas.microsoft.com/office/drawing/2012/chart" uri="{CE6537A1-D6FC-4f65-9D91-7224C49458BB}"/>
                <c:ext xmlns:c16="http://schemas.microsoft.com/office/drawing/2014/chart" uri="{C3380CC4-5D6E-409C-BE32-E72D297353CC}">
                  <c16:uniqueId val="{00000146-2B87-44E4-8E01-669E2B5C2648}"/>
                </c:ext>
              </c:extLst>
            </c:dLbl>
            <c:dLbl>
              <c:idx val="327"/>
              <c:delete val="1"/>
              <c:extLst>
                <c:ext xmlns:c15="http://schemas.microsoft.com/office/drawing/2012/chart" uri="{CE6537A1-D6FC-4f65-9D91-7224C49458BB}"/>
                <c:ext xmlns:c16="http://schemas.microsoft.com/office/drawing/2014/chart" uri="{C3380CC4-5D6E-409C-BE32-E72D297353CC}">
                  <c16:uniqueId val="{00000147-2B87-44E4-8E01-669E2B5C2648}"/>
                </c:ext>
              </c:extLst>
            </c:dLbl>
            <c:dLbl>
              <c:idx val="328"/>
              <c:delete val="1"/>
              <c:extLst>
                <c:ext xmlns:c15="http://schemas.microsoft.com/office/drawing/2012/chart" uri="{CE6537A1-D6FC-4f65-9D91-7224C49458BB}"/>
                <c:ext xmlns:c16="http://schemas.microsoft.com/office/drawing/2014/chart" uri="{C3380CC4-5D6E-409C-BE32-E72D297353CC}">
                  <c16:uniqueId val="{00000148-2B87-44E4-8E01-669E2B5C2648}"/>
                </c:ext>
              </c:extLst>
            </c:dLbl>
            <c:dLbl>
              <c:idx val="329"/>
              <c:delete val="1"/>
              <c:extLst>
                <c:ext xmlns:c15="http://schemas.microsoft.com/office/drawing/2012/chart" uri="{CE6537A1-D6FC-4f65-9D91-7224C49458BB}"/>
                <c:ext xmlns:c16="http://schemas.microsoft.com/office/drawing/2014/chart" uri="{C3380CC4-5D6E-409C-BE32-E72D297353CC}">
                  <c16:uniqueId val="{00000149-2B87-44E4-8E01-669E2B5C2648}"/>
                </c:ext>
              </c:extLst>
            </c:dLbl>
            <c:dLbl>
              <c:idx val="330"/>
              <c:delete val="1"/>
              <c:extLst>
                <c:ext xmlns:c15="http://schemas.microsoft.com/office/drawing/2012/chart" uri="{CE6537A1-D6FC-4f65-9D91-7224C49458BB}"/>
                <c:ext xmlns:c16="http://schemas.microsoft.com/office/drawing/2014/chart" uri="{C3380CC4-5D6E-409C-BE32-E72D297353CC}">
                  <c16:uniqueId val="{0000014A-2B87-44E4-8E01-669E2B5C2648}"/>
                </c:ext>
              </c:extLst>
            </c:dLbl>
            <c:dLbl>
              <c:idx val="331"/>
              <c:delete val="1"/>
              <c:extLst>
                <c:ext xmlns:c15="http://schemas.microsoft.com/office/drawing/2012/chart" uri="{CE6537A1-D6FC-4f65-9D91-7224C49458BB}"/>
                <c:ext xmlns:c16="http://schemas.microsoft.com/office/drawing/2014/chart" uri="{C3380CC4-5D6E-409C-BE32-E72D297353CC}">
                  <c16:uniqueId val="{0000014B-2B87-44E4-8E01-669E2B5C2648}"/>
                </c:ext>
              </c:extLst>
            </c:dLbl>
            <c:dLbl>
              <c:idx val="332"/>
              <c:delete val="1"/>
              <c:extLst>
                <c:ext xmlns:c15="http://schemas.microsoft.com/office/drawing/2012/chart" uri="{CE6537A1-D6FC-4f65-9D91-7224C49458BB}"/>
                <c:ext xmlns:c16="http://schemas.microsoft.com/office/drawing/2014/chart" uri="{C3380CC4-5D6E-409C-BE32-E72D297353CC}">
                  <c16:uniqueId val="{0000014C-2B87-44E4-8E01-669E2B5C2648}"/>
                </c:ext>
              </c:extLst>
            </c:dLbl>
            <c:dLbl>
              <c:idx val="333"/>
              <c:delete val="1"/>
              <c:extLst>
                <c:ext xmlns:c15="http://schemas.microsoft.com/office/drawing/2012/chart" uri="{CE6537A1-D6FC-4f65-9D91-7224C49458BB}"/>
                <c:ext xmlns:c16="http://schemas.microsoft.com/office/drawing/2014/chart" uri="{C3380CC4-5D6E-409C-BE32-E72D297353CC}">
                  <c16:uniqueId val="{0000014D-2B87-44E4-8E01-669E2B5C2648}"/>
                </c:ext>
              </c:extLst>
            </c:dLbl>
            <c:dLbl>
              <c:idx val="334"/>
              <c:delete val="1"/>
              <c:extLst>
                <c:ext xmlns:c15="http://schemas.microsoft.com/office/drawing/2012/chart" uri="{CE6537A1-D6FC-4f65-9D91-7224C49458BB}"/>
                <c:ext xmlns:c16="http://schemas.microsoft.com/office/drawing/2014/chart" uri="{C3380CC4-5D6E-409C-BE32-E72D297353CC}">
                  <c16:uniqueId val="{0000014E-2B87-44E4-8E01-669E2B5C2648}"/>
                </c:ext>
              </c:extLst>
            </c:dLbl>
            <c:dLbl>
              <c:idx val="335"/>
              <c:delete val="1"/>
              <c:extLst>
                <c:ext xmlns:c15="http://schemas.microsoft.com/office/drawing/2012/chart" uri="{CE6537A1-D6FC-4f65-9D91-7224C49458BB}"/>
                <c:ext xmlns:c16="http://schemas.microsoft.com/office/drawing/2014/chart" uri="{C3380CC4-5D6E-409C-BE32-E72D297353CC}">
                  <c16:uniqueId val="{0000014F-2B87-44E4-8E01-669E2B5C2648}"/>
                </c:ext>
              </c:extLst>
            </c:dLbl>
            <c:dLbl>
              <c:idx val="336"/>
              <c:delete val="1"/>
              <c:extLst>
                <c:ext xmlns:c15="http://schemas.microsoft.com/office/drawing/2012/chart" uri="{CE6537A1-D6FC-4f65-9D91-7224C49458BB}"/>
                <c:ext xmlns:c16="http://schemas.microsoft.com/office/drawing/2014/chart" uri="{C3380CC4-5D6E-409C-BE32-E72D297353CC}">
                  <c16:uniqueId val="{00000150-2B87-44E4-8E01-669E2B5C2648}"/>
                </c:ext>
              </c:extLst>
            </c:dLbl>
            <c:dLbl>
              <c:idx val="337"/>
              <c:delete val="1"/>
              <c:extLst>
                <c:ext xmlns:c15="http://schemas.microsoft.com/office/drawing/2012/chart" uri="{CE6537A1-D6FC-4f65-9D91-7224C49458BB}"/>
                <c:ext xmlns:c16="http://schemas.microsoft.com/office/drawing/2014/chart" uri="{C3380CC4-5D6E-409C-BE32-E72D297353CC}">
                  <c16:uniqueId val="{00000151-2B87-44E4-8E01-669E2B5C2648}"/>
                </c:ext>
              </c:extLst>
            </c:dLbl>
            <c:dLbl>
              <c:idx val="338"/>
              <c:delete val="1"/>
              <c:extLst>
                <c:ext xmlns:c15="http://schemas.microsoft.com/office/drawing/2012/chart" uri="{CE6537A1-D6FC-4f65-9D91-7224C49458BB}"/>
                <c:ext xmlns:c16="http://schemas.microsoft.com/office/drawing/2014/chart" uri="{C3380CC4-5D6E-409C-BE32-E72D297353CC}">
                  <c16:uniqueId val="{00000152-2B87-44E4-8E01-669E2B5C2648}"/>
                </c:ext>
              </c:extLst>
            </c:dLbl>
            <c:dLbl>
              <c:idx val="339"/>
              <c:delete val="1"/>
              <c:extLst>
                <c:ext xmlns:c15="http://schemas.microsoft.com/office/drawing/2012/chart" uri="{CE6537A1-D6FC-4f65-9D91-7224C49458BB}"/>
                <c:ext xmlns:c16="http://schemas.microsoft.com/office/drawing/2014/chart" uri="{C3380CC4-5D6E-409C-BE32-E72D297353CC}">
                  <c16:uniqueId val="{00000153-2B87-44E4-8E01-669E2B5C2648}"/>
                </c:ext>
              </c:extLst>
            </c:dLbl>
            <c:dLbl>
              <c:idx val="340"/>
              <c:delete val="1"/>
              <c:extLst>
                <c:ext xmlns:c15="http://schemas.microsoft.com/office/drawing/2012/chart" uri="{CE6537A1-D6FC-4f65-9D91-7224C49458BB}"/>
                <c:ext xmlns:c16="http://schemas.microsoft.com/office/drawing/2014/chart" uri="{C3380CC4-5D6E-409C-BE32-E72D297353CC}">
                  <c16:uniqueId val="{00000154-2B87-44E4-8E01-669E2B5C2648}"/>
                </c:ext>
              </c:extLst>
            </c:dLbl>
            <c:dLbl>
              <c:idx val="341"/>
              <c:delete val="1"/>
              <c:extLst>
                <c:ext xmlns:c15="http://schemas.microsoft.com/office/drawing/2012/chart" uri="{CE6537A1-D6FC-4f65-9D91-7224C49458BB}"/>
                <c:ext xmlns:c16="http://schemas.microsoft.com/office/drawing/2014/chart" uri="{C3380CC4-5D6E-409C-BE32-E72D297353CC}">
                  <c16:uniqueId val="{00000155-2B87-44E4-8E01-669E2B5C2648}"/>
                </c:ext>
              </c:extLst>
            </c:dLbl>
            <c:dLbl>
              <c:idx val="342"/>
              <c:delete val="1"/>
              <c:extLst>
                <c:ext xmlns:c15="http://schemas.microsoft.com/office/drawing/2012/chart" uri="{CE6537A1-D6FC-4f65-9D91-7224C49458BB}"/>
                <c:ext xmlns:c16="http://schemas.microsoft.com/office/drawing/2014/chart" uri="{C3380CC4-5D6E-409C-BE32-E72D297353CC}">
                  <c16:uniqueId val="{00000156-2B87-44E4-8E01-669E2B5C2648}"/>
                </c:ext>
              </c:extLst>
            </c:dLbl>
            <c:dLbl>
              <c:idx val="343"/>
              <c:delete val="1"/>
              <c:extLst>
                <c:ext xmlns:c15="http://schemas.microsoft.com/office/drawing/2012/chart" uri="{CE6537A1-D6FC-4f65-9D91-7224C49458BB}"/>
                <c:ext xmlns:c16="http://schemas.microsoft.com/office/drawing/2014/chart" uri="{C3380CC4-5D6E-409C-BE32-E72D297353CC}">
                  <c16:uniqueId val="{00000157-2B87-44E4-8E01-669E2B5C2648}"/>
                </c:ext>
              </c:extLst>
            </c:dLbl>
            <c:dLbl>
              <c:idx val="344"/>
              <c:delete val="1"/>
              <c:extLst>
                <c:ext xmlns:c15="http://schemas.microsoft.com/office/drawing/2012/chart" uri="{CE6537A1-D6FC-4f65-9D91-7224C49458BB}"/>
                <c:ext xmlns:c16="http://schemas.microsoft.com/office/drawing/2014/chart" uri="{C3380CC4-5D6E-409C-BE32-E72D297353CC}">
                  <c16:uniqueId val="{00000158-2B87-44E4-8E01-669E2B5C2648}"/>
                </c:ext>
              </c:extLst>
            </c:dLbl>
            <c:dLbl>
              <c:idx val="345"/>
              <c:delete val="1"/>
              <c:extLst>
                <c:ext xmlns:c15="http://schemas.microsoft.com/office/drawing/2012/chart" uri="{CE6537A1-D6FC-4f65-9D91-7224C49458BB}"/>
                <c:ext xmlns:c16="http://schemas.microsoft.com/office/drawing/2014/chart" uri="{C3380CC4-5D6E-409C-BE32-E72D297353CC}">
                  <c16:uniqueId val="{00000159-2B87-44E4-8E01-669E2B5C2648}"/>
                </c:ext>
              </c:extLst>
            </c:dLbl>
            <c:dLbl>
              <c:idx val="346"/>
              <c:delete val="1"/>
              <c:extLst>
                <c:ext xmlns:c15="http://schemas.microsoft.com/office/drawing/2012/chart" uri="{CE6537A1-D6FC-4f65-9D91-7224C49458BB}"/>
                <c:ext xmlns:c16="http://schemas.microsoft.com/office/drawing/2014/chart" uri="{C3380CC4-5D6E-409C-BE32-E72D297353CC}">
                  <c16:uniqueId val="{0000015A-2B87-44E4-8E01-669E2B5C2648}"/>
                </c:ext>
              </c:extLst>
            </c:dLbl>
            <c:dLbl>
              <c:idx val="347"/>
              <c:delete val="1"/>
              <c:extLst>
                <c:ext xmlns:c15="http://schemas.microsoft.com/office/drawing/2012/chart" uri="{CE6537A1-D6FC-4f65-9D91-7224C49458BB}"/>
                <c:ext xmlns:c16="http://schemas.microsoft.com/office/drawing/2014/chart" uri="{C3380CC4-5D6E-409C-BE32-E72D297353CC}">
                  <c16:uniqueId val="{0000015B-2B87-44E4-8E01-669E2B5C2648}"/>
                </c:ext>
              </c:extLst>
            </c:dLbl>
            <c:dLbl>
              <c:idx val="348"/>
              <c:delete val="1"/>
              <c:extLst>
                <c:ext xmlns:c15="http://schemas.microsoft.com/office/drawing/2012/chart" uri="{CE6537A1-D6FC-4f65-9D91-7224C49458BB}"/>
                <c:ext xmlns:c16="http://schemas.microsoft.com/office/drawing/2014/chart" uri="{C3380CC4-5D6E-409C-BE32-E72D297353CC}">
                  <c16:uniqueId val="{0000015C-2B87-44E4-8E01-669E2B5C2648}"/>
                </c:ext>
              </c:extLst>
            </c:dLbl>
            <c:dLbl>
              <c:idx val="349"/>
              <c:delete val="1"/>
              <c:extLst>
                <c:ext xmlns:c15="http://schemas.microsoft.com/office/drawing/2012/chart" uri="{CE6537A1-D6FC-4f65-9D91-7224C49458BB}"/>
                <c:ext xmlns:c16="http://schemas.microsoft.com/office/drawing/2014/chart" uri="{C3380CC4-5D6E-409C-BE32-E72D297353CC}">
                  <c16:uniqueId val="{0000015D-2B87-44E4-8E01-669E2B5C2648}"/>
                </c:ext>
              </c:extLst>
            </c:dLbl>
            <c:dLbl>
              <c:idx val="350"/>
              <c:delete val="1"/>
              <c:extLst>
                <c:ext xmlns:c15="http://schemas.microsoft.com/office/drawing/2012/chart" uri="{CE6537A1-D6FC-4f65-9D91-7224C49458BB}"/>
                <c:ext xmlns:c16="http://schemas.microsoft.com/office/drawing/2014/chart" uri="{C3380CC4-5D6E-409C-BE32-E72D297353CC}">
                  <c16:uniqueId val="{0000015E-2B87-44E4-8E01-669E2B5C2648}"/>
                </c:ext>
              </c:extLst>
            </c:dLbl>
            <c:dLbl>
              <c:idx val="351"/>
              <c:delete val="1"/>
              <c:extLst>
                <c:ext xmlns:c15="http://schemas.microsoft.com/office/drawing/2012/chart" uri="{CE6537A1-D6FC-4f65-9D91-7224C49458BB}"/>
                <c:ext xmlns:c16="http://schemas.microsoft.com/office/drawing/2014/chart" uri="{C3380CC4-5D6E-409C-BE32-E72D297353CC}">
                  <c16:uniqueId val="{0000015F-2B87-44E4-8E01-669E2B5C2648}"/>
                </c:ext>
              </c:extLst>
            </c:dLbl>
            <c:dLbl>
              <c:idx val="352"/>
              <c:delete val="1"/>
              <c:extLst>
                <c:ext xmlns:c15="http://schemas.microsoft.com/office/drawing/2012/chart" uri="{CE6537A1-D6FC-4f65-9D91-7224C49458BB}"/>
                <c:ext xmlns:c16="http://schemas.microsoft.com/office/drawing/2014/chart" uri="{C3380CC4-5D6E-409C-BE32-E72D297353CC}">
                  <c16:uniqueId val="{00000160-2B87-44E4-8E01-669E2B5C2648}"/>
                </c:ext>
              </c:extLst>
            </c:dLbl>
            <c:dLbl>
              <c:idx val="353"/>
              <c:delete val="1"/>
              <c:extLst>
                <c:ext xmlns:c15="http://schemas.microsoft.com/office/drawing/2012/chart" uri="{CE6537A1-D6FC-4f65-9D91-7224C49458BB}"/>
                <c:ext xmlns:c16="http://schemas.microsoft.com/office/drawing/2014/chart" uri="{C3380CC4-5D6E-409C-BE32-E72D297353CC}">
                  <c16:uniqueId val="{00000161-2B87-44E4-8E01-669E2B5C2648}"/>
                </c:ext>
              </c:extLst>
            </c:dLbl>
            <c:dLbl>
              <c:idx val="354"/>
              <c:delete val="1"/>
              <c:extLst>
                <c:ext xmlns:c15="http://schemas.microsoft.com/office/drawing/2012/chart" uri="{CE6537A1-D6FC-4f65-9D91-7224C49458BB}"/>
                <c:ext xmlns:c16="http://schemas.microsoft.com/office/drawing/2014/chart" uri="{C3380CC4-5D6E-409C-BE32-E72D297353CC}">
                  <c16:uniqueId val="{00000162-2B87-44E4-8E01-669E2B5C2648}"/>
                </c:ext>
              </c:extLst>
            </c:dLbl>
            <c:dLbl>
              <c:idx val="355"/>
              <c:delete val="1"/>
              <c:extLst>
                <c:ext xmlns:c15="http://schemas.microsoft.com/office/drawing/2012/chart" uri="{CE6537A1-D6FC-4f65-9D91-7224C49458BB}"/>
                <c:ext xmlns:c16="http://schemas.microsoft.com/office/drawing/2014/chart" uri="{C3380CC4-5D6E-409C-BE32-E72D297353CC}">
                  <c16:uniqueId val="{00000163-2B87-44E4-8E01-669E2B5C2648}"/>
                </c:ext>
              </c:extLst>
            </c:dLbl>
            <c:dLbl>
              <c:idx val="356"/>
              <c:delete val="1"/>
              <c:extLst>
                <c:ext xmlns:c15="http://schemas.microsoft.com/office/drawing/2012/chart" uri="{CE6537A1-D6FC-4f65-9D91-7224C49458BB}"/>
                <c:ext xmlns:c16="http://schemas.microsoft.com/office/drawing/2014/chart" uri="{C3380CC4-5D6E-409C-BE32-E72D297353CC}">
                  <c16:uniqueId val="{00000164-2B87-44E4-8E01-669E2B5C2648}"/>
                </c:ext>
              </c:extLst>
            </c:dLbl>
            <c:dLbl>
              <c:idx val="357"/>
              <c:delete val="1"/>
              <c:extLst>
                <c:ext xmlns:c15="http://schemas.microsoft.com/office/drawing/2012/chart" uri="{CE6537A1-D6FC-4f65-9D91-7224C49458BB}"/>
                <c:ext xmlns:c16="http://schemas.microsoft.com/office/drawing/2014/chart" uri="{C3380CC4-5D6E-409C-BE32-E72D297353CC}">
                  <c16:uniqueId val="{00000165-2B87-44E4-8E01-669E2B5C2648}"/>
                </c:ext>
              </c:extLst>
            </c:dLbl>
            <c:dLbl>
              <c:idx val="358"/>
              <c:delete val="1"/>
              <c:extLst>
                <c:ext xmlns:c15="http://schemas.microsoft.com/office/drawing/2012/chart" uri="{CE6537A1-D6FC-4f65-9D91-7224C49458BB}"/>
                <c:ext xmlns:c16="http://schemas.microsoft.com/office/drawing/2014/chart" uri="{C3380CC4-5D6E-409C-BE32-E72D297353CC}">
                  <c16:uniqueId val="{00000166-2B87-44E4-8E01-669E2B5C2648}"/>
                </c:ext>
              </c:extLst>
            </c:dLbl>
            <c:dLbl>
              <c:idx val="359"/>
              <c:delete val="1"/>
              <c:extLst>
                <c:ext xmlns:c15="http://schemas.microsoft.com/office/drawing/2012/chart" uri="{CE6537A1-D6FC-4f65-9D91-7224C49458BB}"/>
                <c:ext xmlns:c16="http://schemas.microsoft.com/office/drawing/2014/chart" uri="{C3380CC4-5D6E-409C-BE32-E72D297353CC}">
                  <c16:uniqueId val="{00000167-2B87-44E4-8E01-669E2B5C2648}"/>
                </c:ext>
              </c:extLst>
            </c:dLbl>
            <c:dLbl>
              <c:idx val="360"/>
              <c:delete val="1"/>
              <c:extLst>
                <c:ext xmlns:c15="http://schemas.microsoft.com/office/drawing/2012/chart" uri="{CE6537A1-D6FC-4f65-9D91-7224C49458BB}"/>
                <c:ext xmlns:c16="http://schemas.microsoft.com/office/drawing/2014/chart" uri="{C3380CC4-5D6E-409C-BE32-E72D297353CC}">
                  <c16:uniqueId val="{00000168-2B87-44E4-8E01-669E2B5C2648}"/>
                </c:ext>
              </c:extLst>
            </c:dLbl>
            <c:dLbl>
              <c:idx val="361"/>
              <c:delete val="1"/>
              <c:extLst>
                <c:ext xmlns:c15="http://schemas.microsoft.com/office/drawing/2012/chart" uri="{CE6537A1-D6FC-4f65-9D91-7224C49458BB}"/>
                <c:ext xmlns:c16="http://schemas.microsoft.com/office/drawing/2014/chart" uri="{C3380CC4-5D6E-409C-BE32-E72D297353CC}">
                  <c16:uniqueId val="{00000169-2B87-44E4-8E01-669E2B5C2648}"/>
                </c:ext>
              </c:extLst>
            </c:dLbl>
            <c:dLbl>
              <c:idx val="362"/>
              <c:delete val="1"/>
              <c:extLst>
                <c:ext xmlns:c15="http://schemas.microsoft.com/office/drawing/2012/chart" uri="{CE6537A1-D6FC-4f65-9D91-7224C49458BB}"/>
                <c:ext xmlns:c16="http://schemas.microsoft.com/office/drawing/2014/chart" uri="{C3380CC4-5D6E-409C-BE32-E72D297353CC}">
                  <c16:uniqueId val="{0000016A-2B87-44E4-8E01-669E2B5C2648}"/>
                </c:ext>
              </c:extLst>
            </c:dLbl>
            <c:dLbl>
              <c:idx val="363"/>
              <c:delete val="1"/>
              <c:extLst>
                <c:ext xmlns:c15="http://schemas.microsoft.com/office/drawing/2012/chart" uri="{CE6537A1-D6FC-4f65-9D91-7224C49458BB}"/>
                <c:ext xmlns:c16="http://schemas.microsoft.com/office/drawing/2014/chart" uri="{C3380CC4-5D6E-409C-BE32-E72D297353CC}">
                  <c16:uniqueId val="{0000016B-2B87-44E4-8E01-669E2B5C2648}"/>
                </c:ext>
              </c:extLst>
            </c:dLbl>
            <c:dLbl>
              <c:idx val="364"/>
              <c:delete val="1"/>
              <c:extLst>
                <c:ext xmlns:c15="http://schemas.microsoft.com/office/drawing/2012/chart" uri="{CE6537A1-D6FC-4f65-9D91-7224C49458BB}"/>
                <c:ext xmlns:c16="http://schemas.microsoft.com/office/drawing/2014/chart" uri="{C3380CC4-5D6E-409C-BE32-E72D297353CC}">
                  <c16:uniqueId val="{0000016C-2B87-44E4-8E01-669E2B5C2648}"/>
                </c:ext>
              </c:extLst>
            </c:dLbl>
            <c:dLbl>
              <c:idx val="365"/>
              <c:delete val="1"/>
              <c:extLst>
                <c:ext xmlns:c15="http://schemas.microsoft.com/office/drawing/2012/chart" uri="{CE6537A1-D6FC-4f65-9D91-7224C49458BB}"/>
                <c:ext xmlns:c16="http://schemas.microsoft.com/office/drawing/2014/chart" uri="{C3380CC4-5D6E-409C-BE32-E72D297353CC}">
                  <c16:uniqueId val="{0000016D-2B87-44E4-8E01-669E2B5C2648}"/>
                </c:ext>
              </c:extLst>
            </c:dLbl>
            <c:dLbl>
              <c:idx val="366"/>
              <c:delete val="1"/>
              <c:extLst>
                <c:ext xmlns:c15="http://schemas.microsoft.com/office/drawing/2012/chart" uri="{CE6537A1-D6FC-4f65-9D91-7224C49458BB}"/>
                <c:ext xmlns:c16="http://schemas.microsoft.com/office/drawing/2014/chart" uri="{C3380CC4-5D6E-409C-BE32-E72D297353CC}">
                  <c16:uniqueId val="{0000016E-2B87-44E4-8E01-669E2B5C2648}"/>
                </c:ext>
              </c:extLst>
            </c:dLbl>
            <c:dLbl>
              <c:idx val="367"/>
              <c:delete val="1"/>
              <c:extLst>
                <c:ext xmlns:c15="http://schemas.microsoft.com/office/drawing/2012/chart" uri="{CE6537A1-D6FC-4f65-9D91-7224C49458BB}"/>
                <c:ext xmlns:c16="http://schemas.microsoft.com/office/drawing/2014/chart" uri="{C3380CC4-5D6E-409C-BE32-E72D297353CC}">
                  <c16:uniqueId val="{0000016F-2B87-44E4-8E01-669E2B5C2648}"/>
                </c:ext>
              </c:extLst>
            </c:dLbl>
            <c:dLbl>
              <c:idx val="368"/>
              <c:delete val="1"/>
              <c:extLst>
                <c:ext xmlns:c15="http://schemas.microsoft.com/office/drawing/2012/chart" uri="{CE6537A1-D6FC-4f65-9D91-7224C49458BB}"/>
                <c:ext xmlns:c16="http://schemas.microsoft.com/office/drawing/2014/chart" uri="{C3380CC4-5D6E-409C-BE32-E72D297353CC}">
                  <c16:uniqueId val="{00000170-2B87-44E4-8E01-669E2B5C2648}"/>
                </c:ext>
              </c:extLst>
            </c:dLbl>
            <c:dLbl>
              <c:idx val="369"/>
              <c:delete val="1"/>
              <c:extLst>
                <c:ext xmlns:c15="http://schemas.microsoft.com/office/drawing/2012/chart" uri="{CE6537A1-D6FC-4f65-9D91-7224C49458BB}"/>
                <c:ext xmlns:c16="http://schemas.microsoft.com/office/drawing/2014/chart" uri="{C3380CC4-5D6E-409C-BE32-E72D297353CC}">
                  <c16:uniqueId val="{00000171-2B87-44E4-8E01-669E2B5C2648}"/>
                </c:ext>
              </c:extLst>
            </c:dLbl>
            <c:dLbl>
              <c:idx val="370"/>
              <c:delete val="1"/>
              <c:extLst>
                <c:ext xmlns:c15="http://schemas.microsoft.com/office/drawing/2012/chart" uri="{CE6537A1-D6FC-4f65-9D91-7224C49458BB}"/>
                <c:ext xmlns:c16="http://schemas.microsoft.com/office/drawing/2014/chart" uri="{C3380CC4-5D6E-409C-BE32-E72D297353CC}">
                  <c16:uniqueId val="{00000172-2B87-44E4-8E01-669E2B5C2648}"/>
                </c:ext>
              </c:extLst>
            </c:dLbl>
            <c:dLbl>
              <c:idx val="371"/>
              <c:delete val="1"/>
              <c:extLst>
                <c:ext xmlns:c15="http://schemas.microsoft.com/office/drawing/2012/chart" uri="{CE6537A1-D6FC-4f65-9D91-7224C49458BB}"/>
                <c:ext xmlns:c16="http://schemas.microsoft.com/office/drawing/2014/chart" uri="{C3380CC4-5D6E-409C-BE32-E72D297353CC}">
                  <c16:uniqueId val="{00000173-2B87-44E4-8E01-669E2B5C2648}"/>
                </c:ext>
              </c:extLst>
            </c:dLbl>
            <c:dLbl>
              <c:idx val="372"/>
              <c:delete val="1"/>
              <c:extLst>
                <c:ext xmlns:c15="http://schemas.microsoft.com/office/drawing/2012/chart" uri="{CE6537A1-D6FC-4f65-9D91-7224C49458BB}"/>
                <c:ext xmlns:c16="http://schemas.microsoft.com/office/drawing/2014/chart" uri="{C3380CC4-5D6E-409C-BE32-E72D297353CC}">
                  <c16:uniqueId val="{00000174-2B87-44E4-8E01-669E2B5C2648}"/>
                </c:ext>
              </c:extLst>
            </c:dLbl>
            <c:dLbl>
              <c:idx val="373"/>
              <c:delete val="1"/>
              <c:extLst>
                <c:ext xmlns:c15="http://schemas.microsoft.com/office/drawing/2012/chart" uri="{CE6537A1-D6FC-4f65-9D91-7224C49458BB}"/>
                <c:ext xmlns:c16="http://schemas.microsoft.com/office/drawing/2014/chart" uri="{C3380CC4-5D6E-409C-BE32-E72D297353CC}">
                  <c16:uniqueId val="{00000175-2B87-44E4-8E01-669E2B5C2648}"/>
                </c:ext>
              </c:extLst>
            </c:dLbl>
            <c:dLbl>
              <c:idx val="374"/>
              <c:delete val="1"/>
              <c:extLst>
                <c:ext xmlns:c15="http://schemas.microsoft.com/office/drawing/2012/chart" uri="{CE6537A1-D6FC-4f65-9D91-7224C49458BB}"/>
                <c:ext xmlns:c16="http://schemas.microsoft.com/office/drawing/2014/chart" uri="{C3380CC4-5D6E-409C-BE32-E72D297353CC}">
                  <c16:uniqueId val="{00000176-2B87-44E4-8E01-669E2B5C2648}"/>
                </c:ext>
              </c:extLst>
            </c:dLbl>
            <c:dLbl>
              <c:idx val="375"/>
              <c:delete val="1"/>
              <c:extLst>
                <c:ext xmlns:c15="http://schemas.microsoft.com/office/drawing/2012/chart" uri="{CE6537A1-D6FC-4f65-9D91-7224C49458BB}"/>
                <c:ext xmlns:c16="http://schemas.microsoft.com/office/drawing/2014/chart" uri="{C3380CC4-5D6E-409C-BE32-E72D297353CC}">
                  <c16:uniqueId val="{00000177-2B87-44E4-8E01-669E2B5C2648}"/>
                </c:ext>
              </c:extLst>
            </c:dLbl>
            <c:dLbl>
              <c:idx val="376"/>
              <c:delete val="1"/>
              <c:extLst>
                <c:ext xmlns:c15="http://schemas.microsoft.com/office/drawing/2012/chart" uri="{CE6537A1-D6FC-4f65-9D91-7224C49458BB}"/>
                <c:ext xmlns:c16="http://schemas.microsoft.com/office/drawing/2014/chart" uri="{C3380CC4-5D6E-409C-BE32-E72D297353CC}">
                  <c16:uniqueId val="{00000178-2B87-44E4-8E01-669E2B5C2648}"/>
                </c:ext>
              </c:extLst>
            </c:dLbl>
            <c:dLbl>
              <c:idx val="377"/>
              <c:delete val="1"/>
              <c:extLst>
                <c:ext xmlns:c15="http://schemas.microsoft.com/office/drawing/2012/chart" uri="{CE6537A1-D6FC-4f65-9D91-7224C49458BB}"/>
                <c:ext xmlns:c16="http://schemas.microsoft.com/office/drawing/2014/chart" uri="{C3380CC4-5D6E-409C-BE32-E72D297353CC}">
                  <c16:uniqueId val="{00000179-2B87-44E4-8E01-669E2B5C2648}"/>
                </c:ext>
              </c:extLst>
            </c:dLbl>
            <c:dLbl>
              <c:idx val="378"/>
              <c:delete val="1"/>
              <c:extLst>
                <c:ext xmlns:c15="http://schemas.microsoft.com/office/drawing/2012/chart" uri="{CE6537A1-D6FC-4f65-9D91-7224C49458BB}"/>
                <c:ext xmlns:c16="http://schemas.microsoft.com/office/drawing/2014/chart" uri="{C3380CC4-5D6E-409C-BE32-E72D297353CC}">
                  <c16:uniqueId val="{0000017A-2B87-44E4-8E01-669E2B5C2648}"/>
                </c:ext>
              </c:extLst>
            </c:dLbl>
            <c:dLbl>
              <c:idx val="379"/>
              <c:delete val="1"/>
              <c:extLst>
                <c:ext xmlns:c15="http://schemas.microsoft.com/office/drawing/2012/chart" uri="{CE6537A1-D6FC-4f65-9D91-7224C49458BB}"/>
                <c:ext xmlns:c16="http://schemas.microsoft.com/office/drawing/2014/chart" uri="{C3380CC4-5D6E-409C-BE32-E72D297353CC}">
                  <c16:uniqueId val="{0000017B-2B87-44E4-8E01-669E2B5C2648}"/>
                </c:ext>
              </c:extLst>
            </c:dLbl>
            <c:dLbl>
              <c:idx val="380"/>
              <c:delete val="1"/>
              <c:extLst>
                <c:ext xmlns:c15="http://schemas.microsoft.com/office/drawing/2012/chart" uri="{CE6537A1-D6FC-4f65-9D91-7224C49458BB}"/>
                <c:ext xmlns:c16="http://schemas.microsoft.com/office/drawing/2014/chart" uri="{C3380CC4-5D6E-409C-BE32-E72D297353CC}">
                  <c16:uniqueId val="{0000017C-2B87-44E4-8E01-669E2B5C2648}"/>
                </c:ext>
              </c:extLst>
            </c:dLbl>
            <c:dLbl>
              <c:idx val="381"/>
              <c:delete val="1"/>
              <c:extLst>
                <c:ext xmlns:c15="http://schemas.microsoft.com/office/drawing/2012/chart" uri="{CE6537A1-D6FC-4f65-9D91-7224C49458BB}"/>
                <c:ext xmlns:c16="http://schemas.microsoft.com/office/drawing/2014/chart" uri="{C3380CC4-5D6E-409C-BE32-E72D297353CC}">
                  <c16:uniqueId val="{0000017D-2B87-44E4-8E01-669E2B5C2648}"/>
                </c:ext>
              </c:extLst>
            </c:dLbl>
            <c:dLbl>
              <c:idx val="382"/>
              <c:delete val="1"/>
              <c:extLst>
                <c:ext xmlns:c15="http://schemas.microsoft.com/office/drawing/2012/chart" uri="{CE6537A1-D6FC-4f65-9D91-7224C49458BB}"/>
                <c:ext xmlns:c16="http://schemas.microsoft.com/office/drawing/2014/chart" uri="{C3380CC4-5D6E-409C-BE32-E72D297353CC}">
                  <c16:uniqueId val="{0000017E-2B87-44E4-8E01-669E2B5C2648}"/>
                </c:ext>
              </c:extLst>
            </c:dLbl>
            <c:dLbl>
              <c:idx val="383"/>
              <c:delete val="1"/>
              <c:extLst>
                <c:ext xmlns:c15="http://schemas.microsoft.com/office/drawing/2012/chart" uri="{CE6537A1-D6FC-4f65-9D91-7224C49458BB}"/>
                <c:ext xmlns:c16="http://schemas.microsoft.com/office/drawing/2014/chart" uri="{C3380CC4-5D6E-409C-BE32-E72D297353CC}">
                  <c16:uniqueId val="{0000017F-2B87-44E4-8E01-669E2B5C2648}"/>
                </c:ext>
              </c:extLst>
            </c:dLbl>
            <c:dLbl>
              <c:idx val="384"/>
              <c:delete val="1"/>
              <c:extLst>
                <c:ext xmlns:c15="http://schemas.microsoft.com/office/drawing/2012/chart" uri="{CE6537A1-D6FC-4f65-9D91-7224C49458BB}"/>
                <c:ext xmlns:c16="http://schemas.microsoft.com/office/drawing/2014/chart" uri="{C3380CC4-5D6E-409C-BE32-E72D297353CC}">
                  <c16:uniqueId val="{00000180-2B87-44E4-8E01-669E2B5C2648}"/>
                </c:ext>
              </c:extLst>
            </c:dLbl>
            <c:dLbl>
              <c:idx val="385"/>
              <c:delete val="1"/>
              <c:extLst>
                <c:ext xmlns:c15="http://schemas.microsoft.com/office/drawing/2012/chart" uri="{CE6537A1-D6FC-4f65-9D91-7224C49458BB}"/>
                <c:ext xmlns:c16="http://schemas.microsoft.com/office/drawing/2014/chart" uri="{C3380CC4-5D6E-409C-BE32-E72D297353CC}">
                  <c16:uniqueId val="{00000181-2B87-44E4-8E01-669E2B5C2648}"/>
                </c:ext>
              </c:extLst>
            </c:dLbl>
            <c:dLbl>
              <c:idx val="386"/>
              <c:delete val="1"/>
              <c:extLst>
                <c:ext xmlns:c15="http://schemas.microsoft.com/office/drawing/2012/chart" uri="{CE6537A1-D6FC-4f65-9D91-7224C49458BB}"/>
                <c:ext xmlns:c16="http://schemas.microsoft.com/office/drawing/2014/chart" uri="{C3380CC4-5D6E-409C-BE32-E72D297353CC}">
                  <c16:uniqueId val="{00000182-2B87-44E4-8E01-669E2B5C2648}"/>
                </c:ext>
              </c:extLst>
            </c:dLbl>
            <c:dLbl>
              <c:idx val="387"/>
              <c:delete val="1"/>
              <c:extLst>
                <c:ext xmlns:c15="http://schemas.microsoft.com/office/drawing/2012/chart" uri="{CE6537A1-D6FC-4f65-9D91-7224C49458BB}"/>
                <c:ext xmlns:c16="http://schemas.microsoft.com/office/drawing/2014/chart" uri="{C3380CC4-5D6E-409C-BE32-E72D297353CC}">
                  <c16:uniqueId val="{00000183-2B87-44E4-8E01-669E2B5C2648}"/>
                </c:ext>
              </c:extLst>
            </c:dLbl>
            <c:dLbl>
              <c:idx val="388"/>
              <c:delete val="1"/>
              <c:extLst>
                <c:ext xmlns:c15="http://schemas.microsoft.com/office/drawing/2012/chart" uri="{CE6537A1-D6FC-4f65-9D91-7224C49458BB}"/>
                <c:ext xmlns:c16="http://schemas.microsoft.com/office/drawing/2014/chart" uri="{C3380CC4-5D6E-409C-BE32-E72D297353CC}">
                  <c16:uniqueId val="{00000184-2B87-44E4-8E01-669E2B5C2648}"/>
                </c:ext>
              </c:extLst>
            </c:dLbl>
            <c:dLbl>
              <c:idx val="389"/>
              <c:delete val="1"/>
              <c:extLst>
                <c:ext xmlns:c15="http://schemas.microsoft.com/office/drawing/2012/chart" uri="{CE6537A1-D6FC-4f65-9D91-7224C49458BB}"/>
                <c:ext xmlns:c16="http://schemas.microsoft.com/office/drawing/2014/chart" uri="{C3380CC4-5D6E-409C-BE32-E72D297353CC}">
                  <c16:uniqueId val="{00000185-2B87-44E4-8E01-669E2B5C2648}"/>
                </c:ext>
              </c:extLst>
            </c:dLbl>
            <c:dLbl>
              <c:idx val="390"/>
              <c:delete val="1"/>
              <c:extLst>
                <c:ext xmlns:c15="http://schemas.microsoft.com/office/drawing/2012/chart" uri="{CE6537A1-D6FC-4f65-9D91-7224C49458BB}"/>
                <c:ext xmlns:c16="http://schemas.microsoft.com/office/drawing/2014/chart" uri="{C3380CC4-5D6E-409C-BE32-E72D297353CC}">
                  <c16:uniqueId val="{00000186-2B87-44E4-8E01-669E2B5C2648}"/>
                </c:ext>
              </c:extLst>
            </c:dLbl>
            <c:dLbl>
              <c:idx val="391"/>
              <c:delete val="1"/>
              <c:extLst>
                <c:ext xmlns:c15="http://schemas.microsoft.com/office/drawing/2012/chart" uri="{CE6537A1-D6FC-4f65-9D91-7224C49458BB}"/>
                <c:ext xmlns:c16="http://schemas.microsoft.com/office/drawing/2014/chart" uri="{C3380CC4-5D6E-409C-BE32-E72D297353CC}">
                  <c16:uniqueId val="{00000187-2B87-44E4-8E01-669E2B5C2648}"/>
                </c:ext>
              </c:extLst>
            </c:dLbl>
            <c:dLbl>
              <c:idx val="392"/>
              <c:delete val="1"/>
              <c:extLst>
                <c:ext xmlns:c15="http://schemas.microsoft.com/office/drawing/2012/chart" uri="{CE6537A1-D6FC-4f65-9D91-7224C49458BB}"/>
                <c:ext xmlns:c16="http://schemas.microsoft.com/office/drawing/2014/chart" uri="{C3380CC4-5D6E-409C-BE32-E72D297353CC}">
                  <c16:uniqueId val="{00000188-2B87-44E4-8E01-669E2B5C2648}"/>
                </c:ext>
              </c:extLst>
            </c:dLbl>
            <c:dLbl>
              <c:idx val="393"/>
              <c:delete val="1"/>
              <c:extLst>
                <c:ext xmlns:c15="http://schemas.microsoft.com/office/drawing/2012/chart" uri="{CE6537A1-D6FC-4f65-9D91-7224C49458BB}"/>
                <c:ext xmlns:c16="http://schemas.microsoft.com/office/drawing/2014/chart" uri="{C3380CC4-5D6E-409C-BE32-E72D297353CC}">
                  <c16:uniqueId val="{00000189-2B87-44E4-8E01-669E2B5C2648}"/>
                </c:ext>
              </c:extLst>
            </c:dLbl>
            <c:dLbl>
              <c:idx val="394"/>
              <c:delete val="1"/>
              <c:extLst>
                <c:ext xmlns:c15="http://schemas.microsoft.com/office/drawing/2012/chart" uri="{CE6537A1-D6FC-4f65-9D91-7224C49458BB}"/>
                <c:ext xmlns:c16="http://schemas.microsoft.com/office/drawing/2014/chart" uri="{C3380CC4-5D6E-409C-BE32-E72D297353CC}">
                  <c16:uniqueId val="{0000018A-2B87-44E4-8E01-669E2B5C2648}"/>
                </c:ext>
              </c:extLst>
            </c:dLbl>
            <c:dLbl>
              <c:idx val="395"/>
              <c:delete val="1"/>
              <c:extLst>
                <c:ext xmlns:c15="http://schemas.microsoft.com/office/drawing/2012/chart" uri="{CE6537A1-D6FC-4f65-9D91-7224C49458BB}"/>
                <c:ext xmlns:c16="http://schemas.microsoft.com/office/drawing/2014/chart" uri="{C3380CC4-5D6E-409C-BE32-E72D297353CC}">
                  <c16:uniqueId val="{0000018B-2B87-44E4-8E01-669E2B5C2648}"/>
                </c:ext>
              </c:extLst>
            </c:dLbl>
            <c:dLbl>
              <c:idx val="396"/>
              <c:delete val="1"/>
              <c:extLst>
                <c:ext xmlns:c15="http://schemas.microsoft.com/office/drawing/2012/chart" uri="{CE6537A1-D6FC-4f65-9D91-7224C49458BB}"/>
                <c:ext xmlns:c16="http://schemas.microsoft.com/office/drawing/2014/chart" uri="{C3380CC4-5D6E-409C-BE32-E72D297353CC}">
                  <c16:uniqueId val="{0000018C-2B87-44E4-8E01-669E2B5C2648}"/>
                </c:ext>
              </c:extLst>
            </c:dLbl>
            <c:dLbl>
              <c:idx val="397"/>
              <c:delete val="1"/>
              <c:extLst>
                <c:ext xmlns:c15="http://schemas.microsoft.com/office/drawing/2012/chart" uri="{CE6537A1-D6FC-4f65-9D91-7224C49458BB}"/>
                <c:ext xmlns:c16="http://schemas.microsoft.com/office/drawing/2014/chart" uri="{C3380CC4-5D6E-409C-BE32-E72D297353CC}">
                  <c16:uniqueId val="{0000018D-2B87-44E4-8E01-669E2B5C2648}"/>
                </c:ext>
              </c:extLst>
            </c:dLbl>
            <c:dLbl>
              <c:idx val="398"/>
              <c:delete val="1"/>
              <c:extLst>
                <c:ext xmlns:c15="http://schemas.microsoft.com/office/drawing/2012/chart" uri="{CE6537A1-D6FC-4f65-9D91-7224C49458BB}"/>
                <c:ext xmlns:c16="http://schemas.microsoft.com/office/drawing/2014/chart" uri="{C3380CC4-5D6E-409C-BE32-E72D297353CC}">
                  <c16:uniqueId val="{0000018E-2B87-44E4-8E01-669E2B5C2648}"/>
                </c:ext>
              </c:extLst>
            </c:dLbl>
            <c:dLbl>
              <c:idx val="399"/>
              <c:delete val="1"/>
              <c:extLst>
                <c:ext xmlns:c15="http://schemas.microsoft.com/office/drawing/2012/chart" uri="{CE6537A1-D6FC-4f65-9D91-7224C49458BB}"/>
                <c:ext xmlns:c16="http://schemas.microsoft.com/office/drawing/2014/chart" uri="{C3380CC4-5D6E-409C-BE32-E72D297353CC}">
                  <c16:uniqueId val="{0000018F-2B87-44E4-8E01-669E2B5C2648}"/>
                </c:ext>
              </c:extLst>
            </c:dLbl>
            <c:dLbl>
              <c:idx val="400"/>
              <c:delete val="1"/>
              <c:extLst>
                <c:ext xmlns:c15="http://schemas.microsoft.com/office/drawing/2012/chart" uri="{CE6537A1-D6FC-4f65-9D91-7224C49458BB}"/>
                <c:ext xmlns:c16="http://schemas.microsoft.com/office/drawing/2014/chart" uri="{C3380CC4-5D6E-409C-BE32-E72D297353CC}">
                  <c16:uniqueId val="{00000190-2B87-44E4-8E01-669E2B5C2648}"/>
                </c:ext>
              </c:extLst>
            </c:dLbl>
            <c:dLbl>
              <c:idx val="401"/>
              <c:delete val="1"/>
              <c:extLst>
                <c:ext xmlns:c15="http://schemas.microsoft.com/office/drawing/2012/chart" uri="{CE6537A1-D6FC-4f65-9D91-7224C49458BB}"/>
                <c:ext xmlns:c16="http://schemas.microsoft.com/office/drawing/2014/chart" uri="{C3380CC4-5D6E-409C-BE32-E72D297353CC}">
                  <c16:uniqueId val="{00000191-2B87-44E4-8E01-669E2B5C2648}"/>
                </c:ext>
              </c:extLst>
            </c:dLbl>
            <c:dLbl>
              <c:idx val="402"/>
              <c:delete val="1"/>
              <c:extLst>
                <c:ext xmlns:c15="http://schemas.microsoft.com/office/drawing/2012/chart" uri="{CE6537A1-D6FC-4f65-9D91-7224C49458BB}"/>
                <c:ext xmlns:c16="http://schemas.microsoft.com/office/drawing/2014/chart" uri="{C3380CC4-5D6E-409C-BE32-E72D297353CC}">
                  <c16:uniqueId val="{00000192-2B87-44E4-8E01-669E2B5C2648}"/>
                </c:ext>
              </c:extLst>
            </c:dLbl>
            <c:dLbl>
              <c:idx val="403"/>
              <c:delete val="1"/>
              <c:extLst>
                <c:ext xmlns:c15="http://schemas.microsoft.com/office/drawing/2012/chart" uri="{CE6537A1-D6FC-4f65-9D91-7224C49458BB}"/>
                <c:ext xmlns:c16="http://schemas.microsoft.com/office/drawing/2014/chart" uri="{C3380CC4-5D6E-409C-BE32-E72D297353CC}">
                  <c16:uniqueId val="{00000193-2B87-44E4-8E01-669E2B5C2648}"/>
                </c:ext>
              </c:extLst>
            </c:dLbl>
            <c:dLbl>
              <c:idx val="404"/>
              <c:delete val="1"/>
              <c:extLst>
                <c:ext xmlns:c15="http://schemas.microsoft.com/office/drawing/2012/chart" uri="{CE6537A1-D6FC-4f65-9D91-7224C49458BB}"/>
                <c:ext xmlns:c16="http://schemas.microsoft.com/office/drawing/2014/chart" uri="{C3380CC4-5D6E-409C-BE32-E72D297353CC}">
                  <c16:uniqueId val="{00000194-2B87-44E4-8E01-669E2B5C2648}"/>
                </c:ext>
              </c:extLst>
            </c:dLbl>
            <c:dLbl>
              <c:idx val="405"/>
              <c:delete val="1"/>
              <c:extLst>
                <c:ext xmlns:c15="http://schemas.microsoft.com/office/drawing/2012/chart" uri="{CE6537A1-D6FC-4f65-9D91-7224C49458BB}"/>
                <c:ext xmlns:c16="http://schemas.microsoft.com/office/drawing/2014/chart" uri="{C3380CC4-5D6E-409C-BE32-E72D297353CC}">
                  <c16:uniqueId val="{00000195-2B87-44E4-8E01-669E2B5C2648}"/>
                </c:ext>
              </c:extLst>
            </c:dLbl>
            <c:dLbl>
              <c:idx val="406"/>
              <c:delete val="1"/>
              <c:extLst>
                <c:ext xmlns:c15="http://schemas.microsoft.com/office/drawing/2012/chart" uri="{CE6537A1-D6FC-4f65-9D91-7224C49458BB}"/>
                <c:ext xmlns:c16="http://schemas.microsoft.com/office/drawing/2014/chart" uri="{C3380CC4-5D6E-409C-BE32-E72D297353CC}">
                  <c16:uniqueId val="{00000196-2B87-44E4-8E01-669E2B5C2648}"/>
                </c:ext>
              </c:extLst>
            </c:dLbl>
            <c:dLbl>
              <c:idx val="407"/>
              <c:delete val="1"/>
              <c:extLst>
                <c:ext xmlns:c15="http://schemas.microsoft.com/office/drawing/2012/chart" uri="{CE6537A1-D6FC-4f65-9D91-7224C49458BB}"/>
                <c:ext xmlns:c16="http://schemas.microsoft.com/office/drawing/2014/chart" uri="{C3380CC4-5D6E-409C-BE32-E72D297353CC}">
                  <c16:uniqueId val="{00000197-2B87-44E4-8E01-669E2B5C2648}"/>
                </c:ext>
              </c:extLst>
            </c:dLbl>
            <c:dLbl>
              <c:idx val="408"/>
              <c:delete val="1"/>
              <c:extLst>
                <c:ext xmlns:c15="http://schemas.microsoft.com/office/drawing/2012/chart" uri="{CE6537A1-D6FC-4f65-9D91-7224C49458BB}"/>
                <c:ext xmlns:c16="http://schemas.microsoft.com/office/drawing/2014/chart" uri="{C3380CC4-5D6E-409C-BE32-E72D297353CC}">
                  <c16:uniqueId val="{00000198-2B87-44E4-8E01-669E2B5C2648}"/>
                </c:ext>
              </c:extLst>
            </c:dLbl>
            <c:dLbl>
              <c:idx val="409"/>
              <c:delete val="1"/>
              <c:extLst>
                <c:ext xmlns:c15="http://schemas.microsoft.com/office/drawing/2012/chart" uri="{CE6537A1-D6FC-4f65-9D91-7224C49458BB}"/>
                <c:ext xmlns:c16="http://schemas.microsoft.com/office/drawing/2014/chart" uri="{C3380CC4-5D6E-409C-BE32-E72D297353CC}">
                  <c16:uniqueId val="{00000199-2B87-44E4-8E01-669E2B5C2648}"/>
                </c:ext>
              </c:extLst>
            </c:dLbl>
            <c:dLbl>
              <c:idx val="410"/>
              <c:delete val="1"/>
              <c:extLst>
                <c:ext xmlns:c15="http://schemas.microsoft.com/office/drawing/2012/chart" uri="{CE6537A1-D6FC-4f65-9D91-7224C49458BB}"/>
                <c:ext xmlns:c16="http://schemas.microsoft.com/office/drawing/2014/chart" uri="{C3380CC4-5D6E-409C-BE32-E72D297353CC}">
                  <c16:uniqueId val="{0000019A-2B87-44E4-8E01-669E2B5C2648}"/>
                </c:ext>
              </c:extLst>
            </c:dLbl>
            <c:dLbl>
              <c:idx val="411"/>
              <c:delete val="1"/>
              <c:extLst>
                <c:ext xmlns:c15="http://schemas.microsoft.com/office/drawing/2012/chart" uri="{CE6537A1-D6FC-4f65-9D91-7224C49458BB}"/>
                <c:ext xmlns:c16="http://schemas.microsoft.com/office/drawing/2014/chart" uri="{C3380CC4-5D6E-409C-BE32-E72D297353CC}">
                  <c16:uniqueId val="{0000019B-2B87-44E4-8E01-669E2B5C2648}"/>
                </c:ext>
              </c:extLst>
            </c:dLbl>
            <c:dLbl>
              <c:idx val="412"/>
              <c:delete val="1"/>
              <c:extLst>
                <c:ext xmlns:c15="http://schemas.microsoft.com/office/drawing/2012/chart" uri="{CE6537A1-D6FC-4f65-9D91-7224C49458BB}"/>
                <c:ext xmlns:c16="http://schemas.microsoft.com/office/drawing/2014/chart" uri="{C3380CC4-5D6E-409C-BE32-E72D297353CC}">
                  <c16:uniqueId val="{0000019C-2B87-44E4-8E01-669E2B5C2648}"/>
                </c:ext>
              </c:extLst>
            </c:dLbl>
            <c:dLbl>
              <c:idx val="413"/>
              <c:delete val="1"/>
              <c:extLst>
                <c:ext xmlns:c15="http://schemas.microsoft.com/office/drawing/2012/chart" uri="{CE6537A1-D6FC-4f65-9D91-7224C49458BB}"/>
                <c:ext xmlns:c16="http://schemas.microsoft.com/office/drawing/2014/chart" uri="{C3380CC4-5D6E-409C-BE32-E72D297353CC}">
                  <c16:uniqueId val="{0000019D-2B87-44E4-8E01-669E2B5C2648}"/>
                </c:ext>
              </c:extLst>
            </c:dLbl>
            <c:dLbl>
              <c:idx val="414"/>
              <c:delete val="1"/>
              <c:extLst>
                <c:ext xmlns:c15="http://schemas.microsoft.com/office/drawing/2012/chart" uri="{CE6537A1-D6FC-4f65-9D91-7224C49458BB}"/>
                <c:ext xmlns:c16="http://schemas.microsoft.com/office/drawing/2014/chart" uri="{C3380CC4-5D6E-409C-BE32-E72D297353CC}">
                  <c16:uniqueId val="{0000019E-2B87-44E4-8E01-669E2B5C2648}"/>
                </c:ext>
              </c:extLst>
            </c:dLbl>
            <c:dLbl>
              <c:idx val="415"/>
              <c:delete val="1"/>
              <c:extLst>
                <c:ext xmlns:c15="http://schemas.microsoft.com/office/drawing/2012/chart" uri="{CE6537A1-D6FC-4f65-9D91-7224C49458BB}"/>
                <c:ext xmlns:c16="http://schemas.microsoft.com/office/drawing/2014/chart" uri="{C3380CC4-5D6E-409C-BE32-E72D297353CC}">
                  <c16:uniqueId val="{0000019F-2B87-44E4-8E01-669E2B5C2648}"/>
                </c:ext>
              </c:extLst>
            </c:dLbl>
            <c:dLbl>
              <c:idx val="416"/>
              <c:delete val="1"/>
              <c:extLst>
                <c:ext xmlns:c15="http://schemas.microsoft.com/office/drawing/2012/chart" uri="{CE6537A1-D6FC-4f65-9D91-7224C49458BB}"/>
                <c:ext xmlns:c16="http://schemas.microsoft.com/office/drawing/2014/chart" uri="{C3380CC4-5D6E-409C-BE32-E72D297353CC}">
                  <c16:uniqueId val="{000001A0-2B87-44E4-8E01-669E2B5C2648}"/>
                </c:ext>
              </c:extLst>
            </c:dLbl>
            <c:dLbl>
              <c:idx val="417"/>
              <c:delete val="1"/>
              <c:extLst>
                <c:ext xmlns:c15="http://schemas.microsoft.com/office/drawing/2012/chart" uri="{CE6537A1-D6FC-4f65-9D91-7224C49458BB}"/>
                <c:ext xmlns:c16="http://schemas.microsoft.com/office/drawing/2014/chart" uri="{C3380CC4-5D6E-409C-BE32-E72D297353CC}">
                  <c16:uniqueId val="{000001A1-2B87-44E4-8E01-669E2B5C2648}"/>
                </c:ext>
              </c:extLst>
            </c:dLbl>
            <c:dLbl>
              <c:idx val="418"/>
              <c:delete val="1"/>
              <c:extLst>
                <c:ext xmlns:c15="http://schemas.microsoft.com/office/drawing/2012/chart" uri="{CE6537A1-D6FC-4f65-9D91-7224C49458BB}"/>
                <c:ext xmlns:c16="http://schemas.microsoft.com/office/drawing/2014/chart" uri="{C3380CC4-5D6E-409C-BE32-E72D297353CC}">
                  <c16:uniqueId val="{000001A2-2B87-44E4-8E01-669E2B5C2648}"/>
                </c:ext>
              </c:extLst>
            </c:dLbl>
            <c:dLbl>
              <c:idx val="419"/>
              <c:delete val="1"/>
              <c:extLst>
                <c:ext xmlns:c15="http://schemas.microsoft.com/office/drawing/2012/chart" uri="{CE6537A1-D6FC-4f65-9D91-7224C49458BB}"/>
                <c:ext xmlns:c16="http://schemas.microsoft.com/office/drawing/2014/chart" uri="{C3380CC4-5D6E-409C-BE32-E72D297353CC}">
                  <c16:uniqueId val="{000001A3-2B87-44E4-8E01-669E2B5C2648}"/>
                </c:ext>
              </c:extLst>
            </c:dLbl>
            <c:dLbl>
              <c:idx val="420"/>
              <c:delete val="1"/>
              <c:extLst>
                <c:ext xmlns:c15="http://schemas.microsoft.com/office/drawing/2012/chart" uri="{CE6537A1-D6FC-4f65-9D91-7224C49458BB}"/>
                <c:ext xmlns:c16="http://schemas.microsoft.com/office/drawing/2014/chart" uri="{C3380CC4-5D6E-409C-BE32-E72D297353CC}">
                  <c16:uniqueId val="{000001A4-2B87-44E4-8E01-669E2B5C2648}"/>
                </c:ext>
              </c:extLst>
            </c:dLbl>
            <c:dLbl>
              <c:idx val="421"/>
              <c:delete val="1"/>
              <c:extLst>
                <c:ext xmlns:c15="http://schemas.microsoft.com/office/drawing/2012/chart" uri="{CE6537A1-D6FC-4f65-9D91-7224C49458BB}"/>
                <c:ext xmlns:c16="http://schemas.microsoft.com/office/drawing/2014/chart" uri="{C3380CC4-5D6E-409C-BE32-E72D297353CC}">
                  <c16:uniqueId val="{000001A5-2B87-44E4-8E01-669E2B5C2648}"/>
                </c:ext>
              </c:extLst>
            </c:dLbl>
            <c:dLbl>
              <c:idx val="422"/>
              <c:delete val="1"/>
              <c:extLst>
                <c:ext xmlns:c15="http://schemas.microsoft.com/office/drawing/2012/chart" uri="{CE6537A1-D6FC-4f65-9D91-7224C49458BB}"/>
                <c:ext xmlns:c16="http://schemas.microsoft.com/office/drawing/2014/chart" uri="{C3380CC4-5D6E-409C-BE32-E72D297353CC}">
                  <c16:uniqueId val="{000001A6-2B87-44E4-8E01-669E2B5C2648}"/>
                </c:ext>
              </c:extLst>
            </c:dLbl>
            <c:dLbl>
              <c:idx val="423"/>
              <c:delete val="1"/>
              <c:extLst>
                <c:ext xmlns:c15="http://schemas.microsoft.com/office/drawing/2012/chart" uri="{CE6537A1-D6FC-4f65-9D91-7224C49458BB}"/>
                <c:ext xmlns:c16="http://schemas.microsoft.com/office/drawing/2014/chart" uri="{C3380CC4-5D6E-409C-BE32-E72D297353CC}">
                  <c16:uniqueId val="{000001A7-2B87-44E4-8E01-669E2B5C2648}"/>
                </c:ext>
              </c:extLst>
            </c:dLbl>
            <c:dLbl>
              <c:idx val="424"/>
              <c:delete val="1"/>
              <c:extLst>
                <c:ext xmlns:c15="http://schemas.microsoft.com/office/drawing/2012/chart" uri="{CE6537A1-D6FC-4f65-9D91-7224C49458BB}"/>
                <c:ext xmlns:c16="http://schemas.microsoft.com/office/drawing/2014/chart" uri="{C3380CC4-5D6E-409C-BE32-E72D297353CC}">
                  <c16:uniqueId val="{000001A8-2B87-44E4-8E01-669E2B5C2648}"/>
                </c:ext>
              </c:extLst>
            </c:dLbl>
            <c:dLbl>
              <c:idx val="425"/>
              <c:delete val="1"/>
              <c:extLst>
                <c:ext xmlns:c15="http://schemas.microsoft.com/office/drawing/2012/chart" uri="{CE6537A1-D6FC-4f65-9D91-7224C49458BB}"/>
                <c:ext xmlns:c16="http://schemas.microsoft.com/office/drawing/2014/chart" uri="{C3380CC4-5D6E-409C-BE32-E72D297353CC}">
                  <c16:uniqueId val="{000001A9-2B87-44E4-8E01-669E2B5C2648}"/>
                </c:ext>
              </c:extLst>
            </c:dLbl>
            <c:dLbl>
              <c:idx val="426"/>
              <c:delete val="1"/>
              <c:extLst>
                <c:ext xmlns:c15="http://schemas.microsoft.com/office/drawing/2012/chart" uri="{CE6537A1-D6FC-4f65-9D91-7224C49458BB}"/>
                <c:ext xmlns:c16="http://schemas.microsoft.com/office/drawing/2014/chart" uri="{C3380CC4-5D6E-409C-BE32-E72D297353CC}">
                  <c16:uniqueId val="{000001AA-2B87-44E4-8E01-669E2B5C2648}"/>
                </c:ext>
              </c:extLst>
            </c:dLbl>
            <c:dLbl>
              <c:idx val="427"/>
              <c:delete val="1"/>
              <c:extLst>
                <c:ext xmlns:c15="http://schemas.microsoft.com/office/drawing/2012/chart" uri="{CE6537A1-D6FC-4f65-9D91-7224C49458BB}"/>
                <c:ext xmlns:c16="http://schemas.microsoft.com/office/drawing/2014/chart" uri="{C3380CC4-5D6E-409C-BE32-E72D297353CC}">
                  <c16:uniqueId val="{000001AB-2B87-44E4-8E01-669E2B5C2648}"/>
                </c:ext>
              </c:extLst>
            </c:dLbl>
            <c:dLbl>
              <c:idx val="428"/>
              <c:delete val="1"/>
              <c:extLst>
                <c:ext xmlns:c15="http://schemas.microsoft.com/office/drawing/2012/chart" uri="{CE6537A1-D6FC-4f65-9D91-7224C49458BB}"/>
                <c:ext xmlns:c16="http://schemas.microsoft.com/office/drawing/2014/chart" uri="{C3380CC4-5D6E-409C-BE32-E72D297353CC}">
                  <c16:uniqueId val="{000001AC-2B87-44E4-8E01-669E2B5C2648}"/>
                </c:ext>
              </c:extLst>
            </c:dLbl>
            <c:dLbl>
              <c:idx val="429"/>
              <c:delete val="1"/>
              <c:extLst>
                <c:ext xmlns:c15="http://schemas.microsoft.com/office/drawing/2012/chart" uri="{CE6537A1-D6FC-4f65-9D91-7224C49458BB}"/>
                <c:ext xmlns:c16="http://schemas.microsoft.com/office/drawing/2014/chart" uri="{C3380CC4-5D6E-409C-BE32-E72D297353CC}">
                  <c16:uniqueId val="{000001AD-2B87-44E4-8E01-669E2B5C2648}"/>
                </c:ext>
              </c:extLst>
            </c:dLbl>
            <c:dLbl>
              <c:idx val="430"/>
              <c:delete val="1"/>
              <c:extLst>
                <c:ext xmlns:c15="http://schemas.microsoft.com/office/drawing/2012/chart" uri="{CE6537A1-D6FC-4f65-9D91-7224C49458BB}"/>
                <c:ext xmlns:c16="http://schemas.microsoft.com/office/drawing/2014/chart" uri="{C3380CC4-5D6E-409C-BE32-E72D297353CC}">
                  <c16:uniqueId val="{000001AE-2B87-44E4-8E01-669E2B5C2648}"/>
                </c:ext>
              </c:extLst>
            </c:dLbl>
            <c:dLbl>
              <c:idx val="431"/>
              <c:delete val="1"/>
              <c:extLst>
                <c:ext xmlns:c15="http://schemas.microsoft.com/office/drawing/2012/chart" uri="{CE6537A1-D6FC-4f65-9D91-7224C49458BB}"/>
                <c:ext xmlns:c16="http://schemas.microsoft.com/office/drawing/2014/chart" uri="{C3380CC4-5D6E-409C-BE32-E72D297353CC}">
                  <c16:uniqueId val="{000001AF-2B87-44E4-8E01-669E2B5C2648}"/>
                </c:ext>
              </c:extLst>
            </c:dLbl>
            <c:dLbl>
              <c:idx val="432"/>
              <c:delete val="1"/>
              <c:extLst>
                <c:ext xmlns:c15="http://schemas.microsoft.com/office/drawing/2012/chart" uri="{CE6537A1-D6FC-4f65-9D91-7224C49458BB}"/>
                <c:ext xmlns:c16="http://schemas.microsoft.com/office/drawing/2014/chart" uri="{C3380CC4-5D6E-409C-BE32-E72D297353CC}">
                  <c16:uniqueId val="{000001B0-2B87-44E4-8E01-669E2B5C2648}"/>
                </c:ext>
              </c:extLst>
            </c:dLbl>
            <c:dLbl>
              <c:idx val="433"/>
              <c:delete val="1"/>
              <c:extLst>
                <c:ext xmlns:c15="http://schemas.microsoft.com/office/drawing/2012/chart" uri="{CE6537A1-D6FC-4f65-9D91-7224C49458BB}"/>
                <c:ext xmlns:c16="http://schemas.microsoft.com/office/drawing/2014/chart" uri="{C3380CC4-5D6E-409C-BE32-E72D297353CC}">
                  <c16:uniqueId val="{000001B1-2B87-44E4-8E01-669E2B5C2648}"/>
                </c:ext>
              </c:extLst>
            </c:dLbl>
            <c:dLbl>
              <c:idx val="434"/>
              <c:delete val="1"/>
              <c:extLst>
                <c:ext xmlns:c15="http://schemas.microsoft.com/office/drawing/2012/chart" uri="{CE6537A1-D6FC-4f65-9D91-7224C49458BB}"/>
                <c:ext xmlns:c16="http://schemas.microsoft.com/office/drawing/2014/chart" uri="{C3380CC4-5D6E-409C-BE32-E72D297353CC}">
                  <c16:uniqueId val="{000001B2-2B87-44E4-8E01-669E2B5C2648}"/>
                </c:ext>
              </c:extLst>
            </c:dLbl>
            <c:dLbl>
              <c:idx val="435"/>
              <c:delete val="1"/>
              <c:extLst>
                <c:ext xmlns:c15="http://schemas.microsoft.com/office/drawing/2012/chart" uri="{CE6537A1-D6FC-4f65-9D91-7224C49458BB}"/>
                <c:ext xmlns:c16="http://schemas.microsoft.com/office/drawing/2014/chart" uri="{C3380CC4-5D6E-409C-BE32-E72D297353CC}">
                  <c16:uniqueId val="{000001B3-2B87-44E4-8E01-669E2B5C2648}"/>
                </c:ext>
              </c:extLst>
            </c:dLbl>
            <c:dLbl>
              <c:idx val="436"/>
              <c:delete val="1"/>
              <c:extLst>
                <c:ext xmlns:c15="http://schemas.microsoft.com/office/drawing/2012/chart" uri="{CE6537A1-D6FC-4f65-9D91-7224C49458BB}"/>
                <c:ext xmlns:c16="http://schemas.microsoft.com/office/drawing/2014/chart" uri="{C3380CC4-5D6E-409C-BE32-E72D297353CC}">
                  <c16:uniqueId val="{000001B4-2B87-44E4-8E01-669E2B5C2648}"/>
                </c:ext>
              </c:extLst>
            </c:dLbl>
            <c:dLbl>
              <c:idx val="437"/>
              <c:delete val="1"/>
              <c:extLst>
                <c:ext xmlns:c15="http://schemas.microsoft.com/office/drawing/2012/chart" uri="{CE6537A1-D6FC-4f65-9D91-7224C49458BB}"/>
                <c:ext xmlns:c16="http://schemas.microsoft.com/office/drawing/2014/chart" uri="{C3380CC4-5D6E-409C-BE32-E72D297353CC}">
                  <c16:uniqueId val="{000001B5-2B87-44E4-8E01-669E2B5C2648}"/>
                </c:ext>
              </c:extLst>
            </c:dLbl>
            <c:dLbl>
              <c:idx val="438"/>
              <c:delete val="1"/>
              <c:extLst>
                <c:ext xmlns:c15="http://schemas.microsoft.com/office/drawing/2012/chart" uri="{CE6537A1-D6FC-4f65-9D91-7224C49458BB}"/>
                <c:ext xmlns:c16="http://schemas.microsoft.com/office/drawing/2014/chart" uri="{C3380CC4-5D6E-409C-BE32-E72D297353CC}">
                  <c16:uniqueId val="{000001B6-2B87-44E4-8E01-669E2B5C2648}"/>
                </c:ext>
              </c:extLst>
            </c:dLbl>
            <c:dLbl>
              <c:idx val="439"/>
              <c:delete val="1"/>
              <c:extLst>
                <c:ext xmlns:c15="http://schemas.microsoft.com/office/drawing/2012/chart" uri="{CE6537A1-D6FC-4f65-9D91-7224C49458BB}"/>
                <c:ext xmlns:c16="http://schemas.microsoft.com/office/drawing/2014/chart" uri="{C3380CC4-5D6E-409C-BE32-E72D297353CC}">
                  <c16:uniqueId val="{000001B7-2B87-44E4-8E01-669E2B5C2648}"/>
                </c:ext>
              </c:extLst>
            </c:dLbl>
            <c:dLbl>
              <c:idx val="440"/>
              <c:delete val="1"/>
              <c:extLst>
                <c:ext xmlns:c15="http://schemas.microsoft.com/office/drawing/2012/chart" uri="{CE6537A1-D6FC-4f65-9D91-7224C49458BB}"/>
                <c:ext xmlns:c16="http://schemas.microsoft.com/office/drawing/2014/chart" uri="{C3380CC4-5D6E-409C-BE32-E72D297353CC}">
                  <c16:uniqueId val="{000001B8-2B87-44E4-8E01-669E2B5C2648}"/>
                </c:ext>
              </c:extLst>
            </c:dLbl>
            <c:dLbl>
              <c:idx val="441"/>
              <c:delete val="1"/>
              <c:extLst>
                <c:ext xmlns:c15="http://schemas.microsoft.com/office/drawing/2012/chart" uri="{CE6537A1-D6FC-4f65-9D91-7224C49458BB}"/>
                <c:ext xmlns:c16="http://schemas.microsoft.com/office/drawing/2014/chart" uri="{C3380CC4-5D6E-409C-BE32-E72D297353CC}">
                  <c16:uniqueId val="{000001B9-2B87-44E4-8E01-669E2B5C2648}"/>
                </c:ext>
              </c:extLst>
            </c:dLbl>
            <c:dLbl>
              <c:idx val="442"/>
              <c:delete val="1"/>
              <c:extLst>
                <c:ext xmlns:c15="http://schemas.microsoft.com/office/drawing/2012/chart" uri="{CE6537A1-D6FC-4f65-9D91-7224C49458BB}"/>
                <c:ext xmlns:c16="http://schemas.microsoft.com/office/drawing/2014/chart" uri="{C3380CC4-5D6E-409C-BE32-E72D297353CC}">
                  <c16:uniqueId val="{000001BA-2B87-44E4-8E01-669E2B5C2648}"/>
                </c:ext>
              </c:extLst>
            </c:dLbl>
            <c:dLbl>
              <c:idx val="443"/>
              <c:delete val="1"/>
              <c:extLst>
                <c:ext xmlns:c15="http://schemas.microsoft.com/office/drawing/2012/chart" uri="{CE6537A1-D6FC-4f65-9D91-7224C49458BB}"/>
                <c:ext xmlns:c16="http://schemas.microsoft.com/office/drawing/2014/chart" uri="{C3380CC4-5D6E-409C-BE32-E72D297353CC}">
                  <c16:uniqueId val="{000001BB-2B87-44E4-8E01-669E2B5C2648}"/>
                </c:ext>
              </c:extLst>
            </c:dLbl>
            <c:dLbl>
              <c:idx val="444"/>
              <c:delete val="1"/>
              <c:extLst>
                <c:ext xmlns:c15="http://schemas.microsoft.com/office/drawing/2012/chart" uri="{CE6537A1-D6FC-4f65-9D91-7224C49458BB}"/>
                <c:ext xmlns:c16="http://schemas.microsoft.com/office/drawing/2014/chart" uri="{C3380CC4-5D6E-409C-BE32-E72D297353CC}">
                  <c16:uniqueId val="{000001BC-2B87-44E4-8E01-669E2B5C2648}"/>
                </c:ext>
              </c:extLst>
            </c:dLbl>
            <c:dLbl>
              <c:idx val="445"/>
              <c:delete val="1"/>
              <c:extLst>
                <c:ext xmlns:c15="http://schemas.microsoft.com/office/drawing/2012/chart" uri="{CE6537A1-D6FC-4f65-9D91-7224C49458BB}"/>
                <c:ext xmlns:c16="http://schemas.microsoft.com/office/drawing/2014/chart" uri="{C3380CC4-5D6E-409C-BE32-E72D297353CC}">
                  <c16:uniqueId val="{000001BD-2B87-44E4-8E01-669E2B5C2648}"/>
                </c:ext>
              </c:extLst>
            </c:dLbl>
            <c:dLbl>
              <c:idx val="446"/>
              <c:delete val="1"/>
              <c:extLst>
                <c:ext xmlns:c15="http://schemas.microsoft.com/office/drawing/2012/chart" uri="{CE6537A1-D6FC-4f65-9D91-7224C49458BB}"/>
                <c:ext xmlns:c16="http://schemas.microsoft.com/office/drawing/2014/chart" uri="{C3380CC4-5D6E-409C-BE32-E72D297353CC}">
                  <c16:uniqueId val="{000001BE-2B87-44E4-8E01-669E2B5C2648}"/>
                </c:ext>
              </c:extLst>
            </c:dLbl>
            <c:dLbl>
              <c:idx val="447"/>
              <c:delete val="1"/>
              <c:extLst>
                <c:ext xmlns:c15="http://schemas.microsoft.com/office/drawing/2012/chart" uri="{CE6537A1-D6FC-4f65-9D91-7224C49458BB}"/>
                <c:ext xmlns:c16="http://schemas.microsoft.com/office/drawing/2014/chart" uri="{C3380CC4-5D6E-409C-BE32-E72D297353CC}">
                  <c16:uniqueId val="{000001BF-2B87-44E4-8E01-669E2B5C2648}"/>
                </c:ext>
              </c:extLst>
            </c:dLbl>
            <c:dLbl>
              <c:idx val="448"/>
              <c:delete val="1"/>
              <c:extLst>
                <c:ext xmlns:c15="http://schemas.microsoft.com/office/drawing/2012/chart" uri="{CE6537A1-D6FC-4f65-9D91-7224C49458BB}"/>
                <c:ext xmlns:c16="http://schemas.microsoft.com/office/drawing/2014/chart" uri="{C3380CC4-5D6E-409C-BE32-E72D297353CC}">
                  <c16:uniqueId val="{000001C0-2B87-44E4-8E01-669E2B5C2648}"/>
                </c:ext>
              </c:extLst>
            </c:dLbl>
            <c:dLbl>
              <c:idx val="449"/>
              <c:delete val="1"/>
              <c:extLst>
                <c:ext xmlns:c15="http://schemas.microsoft.com/office/drawing/2012/chart" uri="{CE6537A1-D6FC-4f65-9D91-7224C49458BB}"/>
                <c:ext xmlns:c16="http://schemas.microsoft.com/office/drawing/2014/chart" uri="{C3380CC4-5D6E-409C-BE32-E72D297353CC}">
                  <c16:uniqueId val="{000001C1-2B87-44E4-8E01-669E2B5C2648}"/>
                </c:ext>
              </c:extLst>
            </c:dLbl>
            <c:dLbl>
              <c:idx val="450"/>
              <c:delete val="1"/>
              <c:extLst>
                <c:ext xmlns:c15="http://schemas.microsoft.com/office/drawing/2012/chart" uri="{CE6537A1-D6FC-4f65-9D91-7224C49458BB}"/>
                <c:ext xmlns:c16="http://schemas.microsoft.com/office/drawing/2014/chart" uri="{C3380CC4-5D6E-409C-BE32-E72D297353CC}">
                  <c16:uniqueId val="{000001C2-2B87-44E4-8E01-669E2B5C2648}"/>
                </c:ext>
              </c:extLst>
            </c:dLbl>
            <c:dLbl>
              <c:idx val="451"/>
              <c:delete val="1"/>
              <c:extLst>
                <c:ext xmlns:c15="http://schemas.microsoft.com/office/drawing/2012/chart" uri="{CE6537A1-D6FC-4f65-9D91-7224C49458BB}"/>
                <c:ext xmlns:c16="http://schemas.microsoft.com/office/drawing/2014/chart" uri="{C3380CC4-5D6E-409C-BE32-E72D297353CC}">
                  <c16:uniqueId val="{000001C3-2B87-44E4-8E01-669E2B5C2648}"/>
                </c:ext>
              </c:extLst>
            </c:dLbl>
            <c:dLbl>
              <c:idx val="452"/>
              <c:delete val="1"/>
              <c:extLst>
                <c:ext xmlns:c15="http://schemas.microsoft.com/office/drawing/2012/chart" uri="{CE6537A1-D6FC-4f65-9D91-7224C49458BB}"/>
                <c:ext xmlns:c16="http://schemas.microsoft.com/office/drawing/2014/chart" uri="{C3380CC4-5D6E-409C-BE32-E72D297353CC}">
                  <c16:uniqueId val="{000001C4-2B87-44E4-8E01-669E2B5C2648}"/>
                </c:ext>
              </c:extLst>
            </c:dLbl>
            <c:dLbl>
              <c:idx val="453"/>
              <c:delete val="1"/>
              <c:extLst>
                <c:ext xmlns:c15="http://schemas.microsoft.com/office/drawing/2012/chart" uri="{CE6537A1-D6FC-4f65-9D91-7224C49458BB}"/>
                <c:ext xmlns:c16="http://schemas.microsoft.com/office/drawing/2014/chart" uri="{C3380CC4-5D6E-409C-BE32-E72D297353CC}">
                  <c16:uniqueId val="{000001C5-2B87-44E4-8E01-669E2B5C2648}"/>
                </c:ext>
              </c:extLst>
            </c:dLbl>
            <c:dLbl>
              <c:idx val="454"/>
              <c:delete val="1"/>
              <c:extLst>
                <c:ext xmlns:c15="http://schemas.microsoft.com/office/drawing/2012/chart" uri="{CE6537A1-D6FC-4f65-9D91-7224C49458BB}"/>
                <c:ext xmlns:c16="http://schemas.microsoft.com/office/drawing/2014/chart" uri="{C3380CC4-5D6E-409C-BE32-E72D297353CC}">
                  <c16:uniqueId val="{000001C6-2B87-44E4-8E01-669E2B5C2648}"/>
                </c:ext>
              </c:extLst>
            </c:dLbl>
            <c:dLbl>
              <c:idx val="455"/>
              <c:delete val="1"/>
              <c:extLst>
                <c:ext xmlns:c15="http://schemas.microsoft.com/office/drawing/2012/chart" uri="{CE6537A1-D6FC-4f65-9D91-7224C49458BB}"/>
                <c:ext xmlns:c16="http://schemas.microsoft.com/office/drawing/2014/chart" uri="{C3380CC4-5D6E-409C-BE32-E72D297353CC}">
                  <c16:uniqueId val="{000001C7-2B87-44E4-8E01-669E2B5C2648}"/>
                </c:ext>
              </c:extLst>
            </c:dLbl>
            <c:dLbl>
              <c:idx val="456"/>
              <c:delete val="1"/>
              <c:extLst>
                <c:ext xmlns:c15="http://schemas.microsoft.com/office/drawing/2012/chart" uri="{CE6537A1-D6FC-4f65-9D91-7224C49458BB}"/>
                <c:ext xmlns:c16="http://schemas.microsoft.com/office/drawing/2014/chart" uri="{C3380CC4-5D6E-409C-BE32-E72D297353CC}">
                  <c16:uniqueId val="{000001C8-2B87-44E4-8E01-669E2B5C2648}"/>
                </c:ext>
              </c:extLst>
            </c:dLbl>
            <c:dLbl>
              <c:idx val="457"/>
              <c:delete val="1"/>
              <c:extLst>
                <c:ext xmlns:c15="http://schemas.microsoft.com/office/drawing/2012/chart" uri="{CE6537A1-D6FC-4f65-9D91-7224C49458BB}"/>
                <c:ext xmlns:c16="http://schemas.microsoft.com/office/drawing/2014/chart" uri="{C3380CC4-5D6E-409C-BE32-E72D297353CC}">
                  <c16:uniqueId val="{000001C9-2B87-44E4-8E01-669E2B5C2648}"/>
                </c:ext>
              </c:extLst>
            </c:dLbl>
            <c:dLbl>
              <c:idx val="458"/>
              <c:delete val="1"/>
              <c:extLst>
                <c:ext xmlns:c15="http://schemas.microsoft.com/office/drawing/2012/chart" uri="{CE6537A1-D6FC-4f65-9D91-7224C49458BB}"/>
                <c:ext xmlns:c16="http://schemas.microsoft.com/office/drawing/2014/chart" uri="{C3380CC4-5D6E-409C-BE32-E72D297353CC}">
                  <c16:uniqueId val="{000001CA-2B87-44E4-8E01-669E2B5C2648}"/>
                </c:ext>
              </c:extLst>
            </c:dLbl>
            <c:dLbl>
              <c:idx val="459"/>
              <c:delete val="1"/>
              <c:extLst>
                <c:ext xmlns:c15="http://schemas.microsoft.com/office/drawing/2012/chart" uri="{CE6537A1-D6FC-4f65-9D91-7224C49458BB}"/>
                <c:ext xmlns:c16="http://schemas.microsoft.com/office/drawing/2014/chart" uri="{C3380CC4-5D6E-409C-BE32-E72D297353CC}">
                  <c16:uniqueId val="{000001CB-2B87-44E4-8E01-669E2B5C2648}"/>
                </c:ext>
              </c:extLst>
            </c:dLbl>
            <c:dLbl>
              <c:idx val="460"/>
              <c:delete val="1"/>
              <c:extLst>
                <c:ext xmlns:c15="http://schemas.microsoft.com/office/drawing/2012/chart" uri="{CE6537A1-D6FC-4f65-9D91-7224C49458BB}"/>
                <c:ext xmlns:c16="http://schemas.microsoft.com/office/drawing/2014/chart" uri="{C3380CC4-5D6E-409C-BE32-E72D297353CC}">
                  <c16:uniqueId val="{000001CC-2B87-44E4-8E01-669E2B5C2648}"/>
                </c:ext>
              </c:extLst>
            </c:dLbl>
            <c:dLbl>
              <c:idx val="461"/>
              <c:delete val="1"/>
              <c:extLst>
                <c:ext xmlns:c15="http://schemas.microsoft.com/office/drawing/2012/chart" uri="{CE6537A1-D6FC-4f65-9D91-7224C49458BB}"/>
                <c:ext xmlns:c16="http://schemas.microsoft.com/office/drawing/2014/chart" uri="{C3380CC4-5D6E-409C-BE32-E72D297353CC}">
                  <c16:uniqueId val="{000001CD-2B87-44E4-8E01-669E2B5C2648}"/>
                </c:ext>
              </c:extLst>
            </c:dLbl>
            <c:dLbl>
              <c:idx val="462"/>
              <c:delete val="1"/>
              <c:extLst>
                <c:ext xmlns:c15="http://schemas.microsoft.com/office/drawing/2012/chart" uri="{CE6537A1-D6FC-4f65-9D91-7224C49458BB}"/>
                <c:ext xmlns:c16="http://schemas.microsoft.com/office/drawing/2014/chart" uri="{C3380CC4-5D6E-409C-BE32-E72D297353CC}">
                  <c16:uniqueId val="{000001CE-2B87-44E4-8E01-669E2B5C2648}"/>
                </c:ext>
              </c:extLst>
            </c:dLbl>
            <c:dLbl>
              <c:idx val="463"/>
              <c:delete val="1"/>
              <c:extLst>
                <c:ext xmlns:c15="http://schemas.microsoft.com/office/drawing/2012/chart" uri="{CE6537A1-D6FC-4f65-9D91-7224C49458BB}"/>
                <c:ext xmlns:c16="http://schemas.microsoft.com/office/drawing/2014/chart" uri="{C3380CC4-5D6E-409C-BE32-E72D297353CC}">
                  <c16:uniqueId val="{000001CF-2B87-44E4-8E01-669E2B5C2648}"/>
                </c:ext>
              </c:extLst>
            </c:dLbl>
            <c:dLbl>
              <c:idx val="464"/>
              <c:delete val="1"/>
              <c:extLst>
                <c:ext xmlns:c15="http://schemas.microsoft.com/office/drawing/2012/chart" uri="{CE6537A1-D6FC-4f65-9D91-7224C49458BB}"/>
                <c:ext xmlns:c16="http://schemas.microsoft.com/office/drawing/2014/chart" uri="{C3380CC4-5D6E-409C-BE32-E72D297353CC}">
                  <c16:uniqueId val="{000001D0-2B87-44E4-8E01-669E2B5C2648}"/>
                </c:ext>
              </c:extLst>
            </c:dLbl>
            <c:dLbl>
              <c:idx val="465"/>
              <c:delete val="1"/>
              <c:extLst>
                <c:ext xmlns:c15="http://schemas.microsoft.com/office/drawing/2012/chart" uri="{CE6537A1-D6FC-4f65-9D91-7224C49458BB}"/>
                <c:ext xmlns:c16="http://schemas.microsoft.com/office/drawing/2014/chart" uri="{C3380CC4-5D6E-409C-BE32-E72D297353CC}">
                  <c16:uniqueId val="{000001D1-2B87-44E4-8E01-669E2B5C2648}"/>
                </c:ext>
              </c:extLst>
            </c:dLbl>
            <c:dLbl>
              <c:idx val="466"/>
              <c:delete val="1"/>
              <c:extLst>
                <c:ext xmlns:c15="http://schemas.microsoft.com/office/drawing/2012/chart" uri="{CE6537A1-D6FC-4f65-9D91-7224C49458BB}"/>
                <c:ext xmlns:c16="http://schemas.microsoft.com/office/drawing/2014/chart" uri="{C3380CC4-5D6E-409C-BE32-E72D297353CC}">
                  <c16:uniqueId val="{000001D2-2B87-44E4-8E01-669E2B5C2648}"/>
                </c:ext>
              </c:extLst>
            </c:dLbl>
            <c:dLbl>
              <c:idx val="467"/>
              <c:delete val="1"/>
              <c:extLst>
                <c:ext xmlns:c15="http://schemas.microsoft.com/office/drawing/2012/chart" uri="{CE6537A1-D6FC-4f65-9D91-7224C49458BB}"/>
                <c:ext xmlns:c16="http://schemas.microsoft.com/office/drawing/2014/chart" uri="{C3380CC4-5D6E-409C-BE32-E72D297353CC}">
                  <c16:uniqueId val="{000001D3-2B87-44E4-8E01-669E2B5C2648}"/>
                </c:ext>
              </c:extLst>
            </c:dLbl>
            <c:dLbl>
              <c:idx val="468"/>
              <c:delete val="1"/>
              <c:extLst>
                <c:ext xmlns:c15="http://schemas.microsoft.com/office/drawing/2012/chart" uri="{CE6537A1-D6FC-4f65-9D91-7224C49458BB}"/>
                <c:ext xmlns:c16="http://schemas.microsoft.com/office/drawing/2014/chart" uri="{C3380CC4-5D6E-409C-BE32-E72D297353CC}">
                  <c16:uniqueId val="{000001D4-2B87-44E4-8E01-669E2B5C2648}"/>
                </c:ext>
              </c:extLst>
            </c:dLbl>
            <c:dLbl>
              <c:idx val="469"/>
              <c:delete val="1"/>
              <c:extLst>
                <c:ext xmlns:c15="http://schemas.microsoft.com/office/drawing/2012/chart" uri="{CE6537A1-D6FC-4f65-9D91-7224C49458BB}"/>
                <c:ext xmlns:c16="http://schemas.microsoft.com/office/drawing/2014/chart" uri="{C3380CC4-5D6E-409C-BE32-E72D297353CC}">
                  <c16:uniqueId val="{000001D5-2B87-44E4-8E01-669E2B5C2648}"/>
                </c:ext>
              </c:extLst>
            </c:dLbl>
            <c:dLbl>
              <c:idx val="470"/>
              <c:delete val="1"/>
              <c:extLst>
                <c:ext xmlns:c15="http://schemas.microsoft.com/office/drawing/2012/chart" uri="{CE6537A1-D6FC-4f65-9D91-7224C49458BB}"/>
                <c:ext xmlns:c16="http://schemas.microsoft.com/office/drawing/2014/chart" uri="{C3380CC4-5D6E-409C-BE32-E72D297353CC}">
                  <c16:uniqueId val="{000001D6-2B87-44E4-8E01-669E2B5C2648}"/>
                </c:ext>
              </c:extLst>
            </c:dLbl>
            <c:dLbl>
              <c:idx val="471"/>
              <c:delete val="1"/>
              <c:extLst>
                <c:ext xmlns:c15="http://schemas.microsoft.com/office/drawing/2012/chart" uri="{CE6537A1-D6FC-4f65-9D91-7224C49458BB}"/>
                <c:ext xmlns:c16="http://schemas.microsoft.com/office/drawing/2014/chart" uri="{C3380CC4-5D6E-409C-BE32-E72D297353CC}">
                  <c16:uniqueId val="{000001D7-2B87-44E4-8E01-669E2B5C2648}"/>
                </c:ext>
              </c:extLst>
            </c:dLbl>
            <c:dLbl>
              <c:idx val="472"/>
              <c:delete val="1"/>
              <c:extLst>
                <c:ext xmlns:c15="http://schemas.microsoft.com/office/drawing/2012/chart" uri="{CE6537A1-D6FC-4f65-9D91-7224C49458BB}"/>
                <c:ext xmlns:c16="http://schemas.microsoft.com/office/drawing/2014/chart" uri="{C3380CC4-5D6E-409C-BE32-E72D297353CC}">
                  <c16:uniqueId val="{000001D8-2B87-44E4-8E01-669E2B5C2648}"/>
                </c:ext>
              </c:extLst>
            </c:dLbl>
            <c:dLbl>
              <c:idx val="473"/>
              <c:delete val="1"/>
              <c:extLst>
                <c:ext xmlns:c15="http://schemas.microsoft.com/office/drawing/2012/chart" uri="{CE6537A1-D6FC-4f65-9D91-7224C49458BB}"/>
                <c:ext xmlns:c16="http://schemas.microsoft.com/office/drawing/2014/chart" uri="{C3380CC4-5D6E-409C-BE32-E72D297353CC}">
                  <c16:uniqueId val="{000001D9-2B87-44E4-8E01-669E2B5C2648}"/>
                </c:ext>
              </c:extLst>
            </c:dLbl>
            <c:dLbl>
              <c:idx val="474"/>
              <c:delete val="1"/>
              <c:extLst>
                <c:ext xmlns:c15="http://schemas.microsoft.com/office/drawing/2012/chart" uri="{CE6537A1-D6FC-4f65-9D91-7224C49458BB}"/>
                <c:ext xmlns:c16="http://schemas.microsoft.com/office/drawing/2014/chart" uri="{C3380CC4-5D6E-409C-BE32-E72D297353CC}">
                  <c16:uniqueId val="{000001DA-2B87-44E4-8E01-669E2B5C2648}"/>
                </c:ext>
              </c:extLst>
            </c:dLbl>
            <c:dLbl>
              <c:idx val="475"/>
              <c:delete val="1"/>
              <c:extLst>
                <c:ext xmlns:c15="http://schemas.microsoft.com/office/drawing/2012/chart" uri="{CE6537A1-D6FC-4f65-9D91-7224C49458BB}"/>
                <c:ext xmlns:c16="http://schemas.microsoft.com/office/drawing/2014/chart" uri="{C3380CC4-5D6E-409C-BE32-E72D297353CC}">
                  <c16:uniqueId val="{000001DB-2B87-44E4-8E01-669E2B5C2648}"/>
                </c:ext>
              </c:extLst>
            </c:dLbl>
            <c:dLbl>
              <c:idx val="476"/>
              <c:delete val="1"/>
              <c:extLst>
                <c:ext xmlns:c15="http://schemas.microsoft.com/office/drawing/2012/chart" uri="{CE6537A1-D6FC-4f65-9D91-7224C49458BB}"/>
                <c:ext xmlns:c16="http://schemas.microsoft.com/office/drawing/2014/chart" uri="{C3380CC4-5D6E-409C-BE32-E72D297353CC}">
                  <c16:uniqueId val="{000001DC-2B87-44E4-8E01-669E2B5C2648}"/>
                </c:ext>
              </c:extLst>
            </c:dLbl>
            <c:dLbl>
              <c:idx val="477"/>
              <c:delete val="1"/>
              <c:extLst>
                <c:ext xmlns:c15="http://schemas.microsoft.com/office/drawing/2012/chart" uri="{CE6537A1-D6FC-4f65-9D91-7224C49458BB}"/>
                <c:ext xmlns:c16="http://schemas.microsoft.com/office/drawing/2014/chart" uri="{C3380CC4-5D6E-409C-BE32-E72D297353CC}">
                  <c16:uniqueId val="{000001DD-2B87-44E4-8E01-669E2B5C2648}"/>
                </c:ext>
              </c:extLst>
            </c:dLbl>
            <c:dLbl>
              <c:idx val="478"/>
              <c:delete val="1"/>
              <c:extLst>
                <c:ext xmlns:c15="http://schemas.microsoft.com/office/drawing/2012/chart" uri="{CE6537A1-D6FC-4f65-9D91-7224C49458BB}"/>
                <c:ext xmlns:c16="http://schemas.microsoft.com/office/drawing/2014/chart" uri="{C3380CC4-5D6E-409C-BE32-E72D297353CC}">
                  <c16:uniqueId val="{000001DE-2B87-44E4-8E01-669E2B5C2648}"/>
                </c:ext>
              </c:extLst>
            </c:dLbl>
            <c:dLbl>
              <c:idx val="479"/>
              <c:delete val="1"/>
              <c:extLst>
                <c:ext xmlns:c15="http://schemas.microsoft.com/office/drawing/2012/chart" uri="{CE6537A1-D6FC-4f65-9D91-7224C49458BB}"/>
                <c:ext xmlns:c16="http://schemas.microsoft.com/office/drawing/2014/chart" uri="{C3380CC4-5D6E-409C-BE32-E72D297353CC}">
                  <c16:uniqueId val="{000001DF-2B87-44E4-8E01-669E2B5C2648}"/>
                </c:ext>
              </c:extLst>
            </c:dLbl>
            <c:dLbl>
              <c:idx val="480"/>
              <c:delete val="1"/>
              <c:extLst>
                <c:ext xmlns:c15="http://schemas.microsoft.com/office/drawing/2012/chart" uri="{CE6537A1-D6FC-4f65-9D91-7224C49458BB}"/>
                <c:ext xmlns:c16="http://schemas.microsoft.com/office/drawing/2014/chart" uri="{C3380CC4-5D6E-409C-BE32-E72D297353CC}">
                  <c16:uniqueId val="{000001E0-2B87-44E4-8E01-669E2B5C2648}"/>
                </c:ext>
              </c:extLst>
            </c:dLbl>
            <c:dLbl>
              <c:idx val="481"/>
              <c:delete val="1"/>
              <c:extLst>
                <c:ext xmlns:c15="http://schemas.microsoft.com/office/drawing/2012/chart" uri="{CE6537A1-D6FC-4f65-9D91-7224C49458BB}"/>
                <c:ext xmlns:c16="http://schemas.microsoft.com/office/drawing/2014/chart" uri="{C3380CC4-5D6E-409C-BE32-E72D297353CC}">
                  <c16:uniqueId val="{000001E1-2B87-44E4-8E01-669E2B5C2648}"/>
                </c:ext>
              </c:extLst>
            </c:dLbl>
            <c:dLbl>
              <c:idx val="482"/>
              <c:delete val="1"/>
              <c:extLst>
                <c:ext xmlns:c15="http://schemas.microsoft.com/office/drawing/2012/chart" uri="{CE6537A1-D6FC-4f65-9D91-7224C49458BB}"/>
                <c:ext xmlns:c16="http://schemas.microsoft.com/office/drawing/2014/chart" uri="{C3380CC4-5D6E-409C-BE32-E72D297353CC}">
                  <c16:uniqueId val="{000001E2-2B87-44E4-8E01-669E2B5C2648}"/>
                </c:ext>
              </c:extLst>
            </c:dLbl>
            <c:dLbl>
              <c:idx val="483"/>
              <c:delete val="1"/>
              <c:extLst>
                <c:ext xmlns:c15="http://schemas.microsoft.com/office/drawing/2012/chart" uri="{CE6537A1-D6FC-4f65-9D91-7224C49458BB}"/>
                <c:ext xmlns:c16="http://schemas.microsoft.com/office/drawing/2014/chart" uri="{C3380CC4-5D6E-409C-BE32-E72D297353CC}">
                  <c16:uniqueId val="{000001E3-2B87-44E4-8E01-669E2B5C2648}"/>
                </c:ext>
              </c:extLst>
            </c:dLbl>
            <c:dLbl>
              <c:idx val="484"/>
              <c:delete val="1"/>
              <c:extLst>
                <c:ext xmlns:c15="http://schemas.microsoft.com/office/drawing/2012/chart" uri="{CE6537A1-D6FC-4f65-9D91-7224C49458BB}"/>
                <c:ext xmlns:c16="http://schemas.microsoft.com/office/drawing/2014/chart" uri="{C3380CC4-5D6E-409C-BE32-E72D297353CC}">
                  <c16:uniqueId val="{000001E4-2B87-44E4-8E01-669E2B5C2648}"/>
                </c:ext>
              </c:extLst>
            </c:dLbl>
            <c:dLbl>
              <c:idx val="485"/>
              <c:delete val="1"/>
              <c:extLst>
                <c:ext xmlns:c15="http://schemas.microsoft.com/office/drawing/2012/chart" uri="{CE6537A1-D6FC-4f65-9D91-7224C49458BB}"/>
                <c:ext xmlns:c16="http://schemas.microsoft.com/office/drawing/2014/chart" uri="{C3380CC4-5D6E-409C-BE32-E72D297353CC}">
                  <c16:uniqueId val="{000001E5-2B87-44E4-8E01-669E2B5C2648}"/>
                </c:ext>
              </c:extLst>
            </c:dLbl>
            <c:dLbl>
              <c:idx val="486"/>
              <c:delete val="1"/>
              <c:extLst>
                <c:ext xmlns:c15="http://schemas.microsoft.com/office/drawing/2012/chart" uri="{CE6537A1-D6FC-4f65-9D91-7224C49458BB}"/>
                <c:ext xmlns:c16="http://schemas.microsoft.com/office/drawing/2014/chart" uri="{C3380CC4-5D6E-409C-BE32-E72D297353CC}">
                  <c16:uniqueId val="{000001E6-2B87-44E4-8E01-669E2B5C2648}"/>
                </c:ext>
              </c:extLst>
            </c:dLbl>
            <c:dLbl>
              <c:idx val="487"/>
              <c:delete val="1"/>
              <c:extLst>
                <c:ext xmlns:c15="http://schemas.microsoft.com/office/drawing/2012/chart" uri="{CE6537A1-D6FC-4f65-9D91-7224C49458BB}"/>
                <c:ext xmlns:c16="http://schemas.microsoft.com/office/drawing/2014/chart" uri="{C3380CC4-5D6E-409C-BE32-E72D297353CC}">
                  <c16:uniqueId val="{000001E7-2B87-44E4-8E01-669E2B5C2648}"/>
                </c:ext>
              </c:extLst>
            </c:dLbl>
            <c:dLbl>
              <c:idx val="488"/>
              <c:delete val="1"/>
              <c:extLst>
                <c:ext xmlns:c15="http://schemas.microsoft.com/office/drawing/2012/chart" uri="{CE6537A1-D6FC-4f65-9D91-7224C49458BB}"/>
                <c:ext xmlns:c16="http://schemas.microsoft.com/office/drawing/2014/chart" uri="{C3380CC4-5D6E-409C-BE32-E72D297353CC}">
                  <c16:uniqueId val="{000001E8-2B87-44E4-8E01-669E2B5C2648}"/>
                </c:ext>
              </c:extLst>
            </c:dLbl>
            <c:dLbl>
              <c:idx val="489"/>
              <c:delete val="1"/>
              <c:extLst>
                <c:ext xmlns:c15="http://schemas.microsoft.com/office/drawing/2012/chart" uri="{CE6537A1-D6FC-4f65-9D91-7224C49458BB}"/>
                <c:ext xmlns:c16="http://schemas.microsoft.com/office/drawing/2014/chart" uri="{C3380CC4-5D6E-409C-BE32-E72D297353CC}">
                  <c16:uniqueId val="{000001E9-2B87-44E4-8E01-669E2B5C2648}"/>
                </c:ext>
              </c:extLst>
            </c:dLbl>
            <c:dLbl>
              <c:idx val="490"/>
              <c:delete val="1"/>
              <c:extLst>
                <c:ext xmlns:c15="http://schemas.microsoft.com/office/drawing/2012/chart" uri="{CE6537A1-D6FC-4f65-9D91-7224C49458BB}"/>
                <c:ext xmlns:c16="http://schemas.microsoft.com/office/drawing/2014/chart" uri="{C3380CC4-5D6E-409C-BE32-E72D297353CC}">
                  <c16:uniqueId val="{000001EA-2B87-44E4-8E01-669E2B5C2648}"/>
                </c:ext>
              </c:extLst>
            </c:dLbl>
            <c:dLbl>
              <c:idx val="491"/>
              <c:delete val="1"/>
              <c:extLst>
                <c:ext xmlns:c15="http://schemas.microsoft.com/office/drawing/2012/chart" uri="{CE6537A1-D6FC-4f65-9D91-7224C49458BB}"/>
                <c:ext xmlns:c16="http://schemas.microsoft.com/office/drawing/2014/chart" uri="{C3380CC4-5D6E-409C-BE32-E72D297353CC}">
                  <c16:uniqueId val="{000001EB-2B87-44E4-8E01-669E2B5C2648}"/>
                </c:ext>
              </c:extLst>
            </c:dLbl>
            <c:dLbl>
              <c:idx val="492"/>
              <c:delete val="1"/>
              <c:extLst>
                <c:ext xmlns:c15="http://schemas.microsoft.com/office/drawing/2012/chart" uri="{CE6537A1-D6FC-4f65-9D91-7224C49458BB}"/>
                <c:ext xmlns:c16="http://schemas.microsoft.com/office/drawing/2014/chart" uri="{C3380CC4-5D6E-409C-BE32-E72D297353CC}">
                  <c16:uniqueId val="{000001EC-2B87-44E4-8E01-669E2B5C2648}"/>
                </c:ext>
              </c:extLst>
            </c:dLbl>
            <c:dLbl>
              <c:idx val="493"/>
              <c:delete val="1"/>
              <c:extLst>
                <c:ext xmlns:c15="http://schemas.microsoft.com/office/drawing/2012/chart" uri="{CE6537A1-D6FC-4f65-9D91-7224C49458BB}"/>
                <c:ext xmlns:c16="http://schemas.microsoft.com/office/drawing/2014/chart" uri="{C3380CC4-5D6E-409C-BE32-E72D297353CC}">
                  <c16:uniqueId val="{000001ED-2B87-44E4-8E01-669E2B5C2648}"/>
                </c:ext>
              </c:extLst>
            </c:dLbl>
            <c:dLbl>
              <c:idx val="494"/>
              <c:delete val="1"/>
              <c:extLst>
                <c:ext xmlns:c15="http://schemas.microsoft.com/office/drawing/2012/chart" uri="{CE6537A1-D6FC-4f65-9D91-7224C49458BB}"/>
                <c:ext xmlns:c16="http://schemas.microsoft.com/office/drawing/2014/chart" uri="{C3380CC4-5D6E-409C-BE32-E72D297353CC}">
                  <c16:uniqueId val="{000001EE-2B87-44E4-8E01-669E2B5C2648}"/>
                </c:ext>
              </c:extLst>
            </c:dLbl>
            <c:dLbl>
              <c:idx val="495"/>
              <c:delete val="1"/>
              <c:extLst>
                <c:ext xmlns:c15="http://schemas.microsoft.com/office/drawing/2012/chart" uri="{CE6537A1-D6FC-4f65-9D91-7224C49458BB}"/>
                <c:ext xmlns:c16="http://schemas.microsoft.com/office/drawing/2014/chart" uri="{C3380CC4-5D6E-409C-BE32-E72D297353CC}">
                  <c16:uniqueId val="{000001EF-2B87-44E4-8E01-669E2B5C2648}"/>
                </c:ext>
              </c:extLst>
            </c:dLbl>
            <c:dLbl>
              <c:idx val="496"/>
              <c:delete val="1"/>
              <c:extLst>
                <c:ext xmlns:c15="http://schemas.microsoft.com/office/drawing/2012/chart" uri="{CE6537A1-D6FC-4f65-9D91-7224C49458BB}"/>
                <c:ext xmlns:c16="http://schemas.microsoft.com/office/drawing/2014/chart" uri="{C3380CC4-5D6E-409C-BE32-E72D297353CC}">
                  <c16:uniqueId val="{000001F0-2B87-44E4-8E01-669E2B5C2648}"/>
                </c:ext>
              </c:extLst>
            </c:dLbl>
            <c:dLbl>
              <c:idx val="497"/>
              <c:delete val="1"/>
              <c:extLst>
                <c:ext xmlns:c15="http://schemas.microsoft.com/office/drawing/2012/chart" uri="{CE6537A1-D6FC-4f65-9D91-7224C49458BB}"/>
                <c:ext xmlns:c16="http://schemas.microsoft.com/office/drawing/2014/chart" uri="{C3380CC4-5D6E-409C-BE32-E72D297353CC}">
                  <c16:uniqueId val="{000001F1-2B87-44E4-8E01-669E2B5C2648}"/>
                </c:ext>
              </c:extLst>
            </c:dLbl>
            <c:dLbl>
              <c:idx val="498"/>
              <c:delete val="1"/>
              <c:extLst>
                <c:ext xmlns:c15="http://schemas.microsoft.com/office/drawing/2012/chart" uri="{CE6537A1-D6FC-4f65-9D91-7224C49458BB}"/>
                <c:ext xmlns:c16="http://schemas.microsoft.com/office/drawing/2014/chart" uri="{C3380CC4-5D6E-409C-BE32-E72D297353CC}">
                  <c16:uniqueId val="{000001F2-2B87-44E4-8E01-669E2B5C2648}"/>
                </c:ext>
              </c:extLst>
            </c:dLbl>
            <c:dLbl>
              <c:idx val="499"/>
              <c:delete val="1"/>
              <c:extLst>
                <c:ext xmlns:c15="http://schemas.microsoft.com/office/drawing/2012/chart" uri="{CE6537A1-D6FC-4f65-9D91-7224C49458BB}"/>
                <c:ext xmlns:c16="http://schemas.microsoft.com/office/drawing/2014/chart" uri="{C3380CC4-5D6E-409C-BE32-E72D297353CC}">
                  <c16:uniqueId val="{000001F3-2B87-44E4-8E01-669E2B5C2648}"/>
                </c:ext>
              </c:extLst>
            </c:dLbl>
            <c:dLbl>
              <c:idx val="500"/>
              <c:delete val="1"/>
              <c:extLst>
                <c:ext xmlns:c15="http://schemas.microsoft.com/office/drawing/2012/chart" uri="{CE6537A1-D6FC-4f65-9D91-7224C49458BB}"/>
                <c:ext xmlns:c16="http://schemas.microsoft.com/office/drawing/2014/chart" uri="{C3380CC4-5D6E-409C-BE32-E72D297353CC}">
                  <c16:uniqueId val="{000001F4-2B87-44E4-8E01-669E2B5C2648}"/>
                </c:ext>
              </c:extLst>
            </c:dLbl>
            <c:dLbl>
              <c:idx val="501"/>
              <c:delete val="1"/>
              <c:extLst>
                <c:ext xmlns:c15="http://schemas.microsoft.com/office/drawing/2012/chart" uri="{CE6537A1-D6FC-4f65-9D91-7224C49458BB}"/>
                <c:ext xmlns:c16="http://schemas.microsoft.com/office/drawing/2014/chart" uri="{C3380CC4-5D6E-409C-BE32-E72D297353CC}">
                  <c16:uniqueId val="{000001F5-2B87-44E4-8E01-669E2B5C2648}"/>
                </c:ext>
              </c:extLst>
            </c:dLbl>
            <c:dLbl>
              <c:idx val="502"/>
              <c:delete val="1"/>
              <c:extLst>
                <c:ext xmlns:c15="http://schemas.microsoft.com/office/drawing/2012/chart" uri="{CE6537A1-D6FC-4f65-9D91-7224C49458BB}"/>
                <c:ext xmlns:c16="http://schemas.microsoft.com/office/drawing/2014/chart" uri="{C3380CC4-5D6E-409C-BE32-E72D297353CC}">
                  <c16:uniqueId val="{000001F6-2B87-44E4-8E01-669E2B5C2648}"/>
                </c:ext>
              </c:extLst>
            </c:dLbl>
            <c:dLbl>
              <c:idx val="503"/>
              <c:delete val="1"/>
              <c:extLst>
                <c:ext xmlns:c15="http://schemas.microsoft.com/office/drawing/2012/chart" uri="{CE6537A1-D6FC-4f65-9D91-7224C49458BB}"/>
                <c:ext xmlns:c16="http://schemas.microsoft.com/office/drawing/2014/chart" uri="{C3380CC4-5D6E-409C-BE32-E72D297353CC}">
                  <c16:uniqueId val="{000001F7-2B87-44E4-8E01-669E2B5C2648}"/>
                </c:ext>
              </c:extLst>
            </c:dLbl>
            <c:dLbl>
              <c:idx val="504"/>
              <c:delete val="1"/>
              <c:extLst>
                <c:ext xmlns:c15="http://schemas.microsoft.com/office/drawing/2012/chart" uri="{CE6537A1-D6FC-4f65-9D91-7224C49458BB}"/>
                <c:ext xmlns:c16="http://schemas.microsoft.com/office/drawing/2014/chart" uri="{C3380CC4-5D6E-409C-BE32-E72D297353CC}">
                  <c16:uniqueId val="{000001F8-2B87-44E4-8E01-669E2B5C2648}"/>
                </c:ext>
              </c:extLst>
            </c:dLbl>
            <c:dLbl>
              <c:idx val="505"/>
              <c:delete val="1"/>
              <c:extLst>
                <c:ext xmlns:c15="http://schemas.microsoft.com/office/drawing/2012/chart" uri="{CE6537A1-D6FC-4f65-9D91-7224C49458BB}"/>
                <c:ext xmlns:c16="http://schemas.microsoft.com/office/drawing/2014/chart" uri="{C3380CC4-5D6E-409C-BE32-E72D297353CC}">
                  <c16:uniqueId val="{000001F9-2B87-44E4-8E01-669E2B5C2648}"/>
                </c:ext>
              </c:extLst>
            </c:dLbl>
            <c:dLbl>
              <c:idx val="506"/>
              <c:delete val="1"/>
              <c:extLst>
                <c:ext xmlns:c15="http://schemas.microsoft.com/office/drawing/2012/chart" uri="{CE6537A1-D6FC-4f65-9D91-7224C49458BB}"/>
                <c:ext xmlns:c16="http://schemas.microsoft.com/office/drawing/2014/chart" uri="{C3380CC4-5D6E-409C-BE32-E72D297353CC}">
                  <c16:uniqueId val="{000001FA-2B87-44E4-8E01-669E2B5C2648}"/>
                </c:ext>
              </c:extLst>
            </c:dLbl>
            <c:dLbl>
              <c:idx val="507"/>
              <c:delete val="1"/>
              <c:extLst>
                <c:ext xmlns:c15="http://schemas.microsoft.com/office/drawing/2012/chart" uri="{CE6537A1-D6FC-4f65-9D91-7224C49458BB}"/>
                <c:ext xmlns:c16="http://schemas.microsoft.com/office/drawing/2014/chart" uri="{C3380CC4-5D6E-409C-BE32-E72D297353CC}">
                  <c16:uniqueId val="{000001FB-2B87-44E4-8E01-669E2B5C2648}"/>
                </c:ext>
              </c:extLst>
            </c:dLbl>
            <c:dLbl>
              <c:idx val="508"/>
              <c:delete val="1"/>
              <c:extLst>
                <c:ext xmlns:c15="http://schemas.microsoft.com/office/drawing/2012/chart" uri="{CE6537A1-D6FC-4f65-9D91-7224C49458BB}"/>
                <c:ext xmlns:c16="http://schemas.microsoft.com/office/drawing/2014/chart" uri="{C3380CC4-5D6E-409C-BE32-E72D297353CC}">
                  <c16:uniqueId val="{000001FC-2B87-44E4-8E01-669E2B5C2648}"/>
                </c:ext>
              </c:extLst>
            </c:dLbl>
            <c:dLbl>
              <c:idx val="509"/>
              <c:delete val="1"/>
              <c:extLst>
                <c:ext xmlns:c15="http://schemas.microsoft.com/office/drawing/2012/chart" uri="{CE6537A1-D6FC-4f65-9D91-7224C49458BB}"/>
                <c:ext xmlns:c16="http://schemas.microsoft.com/office/drawing/2014/chart" uri="{C3380CC4-5D6E-409C-BE32-E72D297353CC}">
                  <c16:uniqueId val="{000001FD-2B87-44E4-8E01-669E2B5C2648}"/>
                </c:ext>
              </c:extLst>
            </c:dLbl>
            <c:dLbl>
              <c:idx val="510"/>
              <c:delete val="1"/>
              <c:extLst>
                <c:ext xmlns:c15="http://schemas.microsoft.com/office/drawing/2012/chart" uri="{CE6537A1-D6FC-4f65-9D91-7224C49458BB}"/>
                <c:ext xmlns:c16="http://schemas.microsoft.com/office/drawing/2014/chart" uri="{C3380CC4-5D6E-409C-BE32-E72D297353CC}">
                  <c16:uniqueId val="{000001FE-2B87-44E4-8E01-669E2B5C2648}"/>
                </c:ext>
              </c:extLst>
            </c:dLbl>
            <c:dLbl>
              <c:idx val="511"/>
              <c:delete val="1"/>
              <c:extLst>
                <c:ext xmlns:c15="http://schemas.microsoft.com/office/drawing/2012/chart" uri="{CE6537A1-D6FC-4f65-9D91-7224C49458BB}"/>
                <c:ext xmlns:c16="http://schemas.microsoft.com/office/drawing/2014/chart" uri="{C3380CC4-5D6E-409C-BE32-E72D297353CC}">
                  <c16:uniqueId val="{000001FF-2B87-44E4-8E01-669E2B5C2648}"/>
                </c:ext>
              </c:extLst>
            </c:dLbl>
            <c:dLbl>
              <c:idx val="512"/>
              <c:delete val="1"/>
              <c:extLst>
                <c:ext xmlns:c15="http://schemas.microsoft.com/office/drawing/2012/chart" uri="{CE6537A1-D6FC-4f65-9D91-7224C49458BB}"/>
                <c:ext xmlns:c16="http://schemas.microsoft.com/office/drawing/2014/chart" uri="{C3380CC4-5D6E-409C-BE32-E72D297353CC}">
                  <c16:uniqueId val="{00000200-2B87-44E4-8E01-669E2B5C2648}"/>
                </c:ext>
              </c:extLst>
            </c:dLbl>
            <c:dLbl>
              <c:idx val="513"/>
              <c:delete val="1"/>
              <c:extLst>
                <c:ext xmlns:c15="http://schemas.microsoft.com/office/drawing/2012/chart" uri="{CE6537A1-D6FC-4f65-9D91-7224C49458BB}"/>
                <c:ext xmlns:c16="http://schemas.microsoft.com/office/drawing/2014/chart" uri="{C3380CC4-5D6E-409C-BE32-E72D297353CC}">
                  <c16:uniqueId val="{00000201-2B87-44E4-8E01-669E2B5C2648}"/>
                </c:ext>
              </c:extLst>
            </c:dLbl>
            <c:dLbl>
              <c:idx val="514"/>
              <c:delete val="1"/>
              <c:extLst>
                <c:ext xmlns:c15="http://schemas.microsoft.com/office/drawing/2012/chart" uri="{CE6537A1-D6FC-4f65-9D91-7224C49458BB}"/>
                <c:ext xmlns:c16="http://schemas.microsoft.com/office/drawing/2014/chart" uri="{C3380CC4-5D6E-409C-BE32-E72D297353CC}">
                  <c16:uniqueId val="{00000202-2B87-44E4-8E01-669E2B5C2648}"/>
                </c:ext>
              </c:extLst>
            </c:dLbl>
            <c:dLbl>
              <c:idx val="515"/>
              <c:delete val="1"/>
              <c:extLst>
                <c:ext xmlns:c15="http://schemas.microsoft.com/office/drawing/2012/chart" uri="{CE6537A1-D6FC-4f65-9D91-7224C49458BB}"/>
                <c:ext xmlns:c16="http://schemas.microsoft.com/office/drawing/2014/chart" uri="{C3380CC4-5D6E-409C-BE32-E72D297353CC}">
                  <c16:uniqueId val="{00000203-2B87-44E4-8E01-669E2B5C2648}"/>
                </c:ext>
              </c:extLst>
            </c:dLbl>
            <c:dLbl>
              <c:idx val="516"/>
              <c:delete val="1"/>
              <c:extLst>
                <c:ext xmlns:c15="http://schemas.microsoft.com/office/drawing/2012/chart" uri="{CE6537A1-D6FC-4f65-9D91-7224C49458BB}"/>
                <c:ext xmlns:c16="http://schemas.microsoft.com/office/drawing/2014/chart" uri="{C3380CC4-5D6E-409C-BE32-E72D297353CC}">
                  <c16:uniqueId val="{00000204-2B87-44E4-8E01-669E2B5C2648}"/>
                </c:ext>
              </c:extLst>
            </c:dLbl>
            <c:dLbl>
              <c:idx val="517"/>
              <c:delete val="1"/>
              <c:extLst>
                <c:ext xmlns:c15="http://schemas.microsoft.com/office/drawing/2012/chart" uri="{CE6537A1-D6FC-4f65-9D91-7224C49458BB}"/>
                <c:ext xmlns:c16="http://schemas.microsoft.com/office/drawing/2014/chart" uri="{C3380CC4-5D6E-409C-BE32-E72D297353CC}">
                  <c16:uniqueId val="{00000205-2B87-44E4-8E01-669E2B5C2648}"/>
                </c:ext>
              </c:extLst>
            </c:dLbl>
            <c:dLbl>
              <c:idx val="518"/>
              <c:delete val="1"/>
              <c:extLst>
                <c:ext xmlns:c15="http://schemas.microsoft.com/office/drawing/2012/chart" uri="{CE6537A1-D6FC-4f65-9D91-7224C49458BB}"/>
                <c:ext xmlns:c16="http://schemas.microsoft.com/office/drawing/2014/chart" uri="{C3380CC4-5D6E-409C-BE32-E72D297353CC}">
                  <c16:uniqueId val="{00000206-2B87-44E4-8E01-669E2B5C2648}"/>
                </c:ext>
              </c:extLst>
            </c:dLbl>
            <c:dLbl>
              <c:idx val="519"/>
              <c:delete val="1"/>
              <c:extLst>
                <c:ext xmlns:c15="http://schemas.microsoft.com/office/drawing/2012/chart" uri="{CE6537A1-D6FC-4f65-9D91-7224C49458BB}"/>
                <c:ext xmlns:c16="http://schemas.microsoft.com/office/drawing/2014/chart" uri="{C3380CC4-5D6E-409C-BE32-E72D297353CC}">
                  <c16:uniqueId val="{00000207-2B87-44E4-8E01-669E2B5C2648}"/>
                </c:ext>
              </c:extLst>
            </c:dLbl>
            <c:dLbl>
              <c:idx val="520"/>
              <c:delete val="1"/>
              <c:extLst>
                <c:ext xmlns:c15="http://schemas.microsoft.com/office/drawing/2012/chart" uri="{CE6537A1-D6FC-4f65-9D91-7224C49458BB}"/>
                <c:ext xmlns:c16="http://schemas.microsoft.com/office/drawing/2014/chart" uri="{C3380CC4-5D6E-409C-BE32-E72D297353CC}">
                  <c16:uniqueId val="{00000208-2B87-44E4-8E01-669E2B5C2648}"/>
                </c:ext>
              </c:extLst>
            </c:dLbl>
            <c:dLbl>
              <c:idx val="521"/>
              <c:delete val="1"/>
              <c:extLst>
                <c:ext xmlns:c15="http://schemas.microsoft.com/office/drawing/2012/chart" uri="{CE6537A1-D6FC-4f65-9D91-7224C49458BB}"/>
                <c:ext xmlns:c16="http://schemas.microsoft.com/office/drawing/2014/chart" uri="{C3380CC4-5D6E-409C-BE32-E72D297353CC}">
                  <c16:uniqueId val="{00000209-2B87-44E4-8E01-669E2B5C2648}"/>
                </c:ext>
              </c:extLst>
            </c:dLbl>
            <c:dLbl>
              <c:idx val="522"/>
              <c:delete val="1"/>
              <c:extLst>
                <c:ext xmlns:c15="http://schemas.microsoft.com/office/drawing/2012/chart" uri="{CE6537A1-D6FC-4f65-9D91-7224C49458BB}"/>
                <c:ext xmlns:c16="http://schemas.microsoft.com/office/drawing/2014/chart" uri="{C3380CC4-5D6E-409C-BE32-E72D297353CC}">
                  <c16:uniqueId val="{0000020A-2B87-44E4-8E01-669E2B5C2648}"/>
                </c:ext>
              </c:extLst>
            </c:dLbl>
            <c:dLbl>
              <c:idx val="523"/>
              <c:delete val="1"/>
              <c:extLst>
                <c:ext xmlns:c15="http://schemas.microsoft.com/office/drawing/2012/chart" uri="{CE6537A1-D6FC-4f65-9D91-7224C49458BB}"/>
                <c:ext xmlns:c16="http://schemas.microsoft.com/office/drawing/2014/chart" uri="{C3380CC4-5D6E-409C-BE32-E72D297353CC}">
                  <c16:uniqueId val="{0000020B-2B87-44E4-8E01-669E2B5C2648}"/>
                </c:ext>
              </c:extLst>
            </c:dLbl>
            <c:dLbl>
              <c:idx val="524"/>
              <c:delete val="1"/>
              <c:extLst>
                <c:ext xmlns:c15="http://schemas.microsoft.com/office/drawing/2012/chart" uri="{CE6537A1-D6FC-4f65-9D91-7224C49458BB}"/>
                <c:ext xmlns:c16="http://schemas.microsoft.com/office/drawing/2014/chart" uri="{C3380CC4-5D6E-409C-BE32-E72D297353CC}">
                  <c16:uniqueId val="{0000020C-2B87-44E4-8E01-669E2B5C2648}"/>
                </c:ext>
              </c:extLst>
            </c:dLbl>
            <c:dLbl>
              <c:idx val="525"/>
              <c:delete val="1"/>
              <c:extLst>
                <c:ext xmlns:c15="http://schemas.microsoft.com/office/drawing/2012/chart" uri="{CE6537A1-D6FC-4f65-9D91-7224C49458BB}"/>
                <c:ext xmlns:c16="http://schemas.microsoft.com/office/drawing/2014/chart" uri="{C3380CC4-5D6E-409C-BE32-E72D297353CC}">
                  <c16:uniqueId val="{0000020D-2B87-44E4-8E01-669E2B5C2648}"/>
                </c:ext>
              </c:extLst>
            </c:dLbl>
            <c:dLbl>
              <c:idx val="526"/>
              <c:delete val="1"/>
              <c:extLst>
                <c:ext xmlns:c15="http://schemas.microsoft.com/office/drawing/2012/chart" uri="{CE6537A1-D6FC-4f65-9D91-7224C49458BB}"/>
                <c:ext xmlns:c16="http://schemas.microsoft.com/office/drawing/2014/chart" uri="{C3380CC4-5D6E-409C-BE32-E72D297353CC}">
                  <c16:uniqueId val="{0000020E-2B87-44E4-8E01-669E2B5C2648}"/>
                </c:ext>
              </c:extLst>
            </c:dLbl>
            <c:dLbl>
              <c:idx val="527"/>
              <c:delete val="1"/>
              <c:extLst>
                <c:ext xmlns:c15="http://schemas.microsoft.com/office/drawing/2012/chart" uri="{CE6537A1-D6FC-4f65-9D91-7224C49458BB}"/>
                <c:ext xmlns:c16="http://schemas.microsoft.com/office/drawing/2014/chart" uri="{C3380CC4-5D6E-409C-BE32-E72D297353CC}">
                  <c16:uniqueId val="{0000020F-2B87-44E4-8E01-669E2B5C2648}"/>
                </c:ext>
              </c:extLst>
            </c:dLbl>
            <c:dLbl>
              <c:idx val="528"/>
              <c:delete val="1"/>
              <c:extLst>
                <c:ext xmlns:c15="http://schemas.microsoft.com/office/drawing/2012/chart" uri="{CE6537A1-D6FC-4f65-9D91-7224C49458BB}"/>
                <c:ext xmlns:c16="http://schemas.microsoft.com/office/drawing/2014/chart" uri="{C3380CC4-5D6E-409C-BE32-E72D297353CC}">
                  <c16:uniqueId val="{00000210-2B87-44E4-8E01-669E2B5C2648}"/>
                </c:ext>
              </c:extLst>
            </c:dLbl>
            <c:dLbl>
              <c:idx val="529"/>
              <c:delete val="1"/>
              <c:extLst>
                <c:ext xmlns:c15="http://schemas.microsoft.com/office/drawing/2012/chart" uri="{CE6537A1-D6FC-4f65-9D91-7224C49458BB}"/>
                <c:ext xmlns:c16="http://schemas.microsoft.com/office/drawing/2014/chart" uri="{C3380CC4-5D6E-409C-BE32-E72D297353CC}">
                  <c16:uniqueId val="{00000211-2B87-44E4-8E01-669E2B5C2648}"/>
                </c:ext>
              </c:extLst>
            </c:dLbl>
            <c:dLbl>
              <c:idx val="530"/>
              <c:delete val="1"/>
              <c:extLst>
                <c:ext xmlns:c15="http://schemas.microsoft.com/office/drawing/2012/chart" uri="{CE6537A1-D6FC-4f65-9D91-7224C49458BB}"/>
                <c:ext xmlns:c16="http://schemas.microsoft.com/office/drawing/2014/chart" uri="{C3380CC4-5D6E-409C-BE32-E72D297353CC}">
                  <c16:uniqueId val="{00000212-2B87-44E4-8E01-669E2B5C2648}"/>
                </c:ext>
              </c:extLst>
            </c:dLbl>
            <c:dLbl>
              <c:idx val="531"/>
              <c:delete val="1"/>
              <c:extLst>
                <c:ext xmlns:c15="http://schemas.microsoft.com/office/drawing/2012/chart" uri="{CE6537A1-D6FC-4f65-9D91-7224C49458BB}"/>
                <c:ext xmlns:c16="http://schemas.microsoft.com/office/drawing/2014/chart" uri="{C3380CC4-5D6E-409C-BE32-E72D297353CC}">
                  <c16:uniqueId val="{00000213-2B87-44E4-8E01-669E2B5C2648}"/>
                </c:ext>
              </c:extLst>
            </c:dLbl>
            <c:dLbl>
              <c:idx val="532"/>
              <c:delete val="1"/>
              <c:extLst>
                <c:ext xmlns:c15="http://schemas.microsoft.com/office/drawing/2012/chart" uri="{CE6537A1-D6FC-4f65-9D91-7224C49458BB}"/>
                <c:ext xmlns:c16="http://schemas.microsoft.com/office/drawing/2014/chart" uri="{C3380CC4-5D6E-409C-BE32-E72D297353CC}">
                  <c16:uniqueId val="{00000214-2B87-44E4-8E01-669E2B5C2648}"/>
                </c:ext>
              </c:extLst>
            </c:dLbl>
            <c:dLbl>
              <c:idx val="533"/>
              <c:delete val="1"/>
              <c:extLst>
                <c:ext xmlns:c15="http://schemas.microsoft.com/office/drawing/2012/chart" uri="{CE6537A1-D6FC-4f65-9D91-7224C49458BB}"/>
                <c:ext xmlns:c16="http://schemas.microsoft.com/office/drawing/2014/chart" uri="{C3380CC4-5D6E-409C-BE32-E72D297353CC}">
                  <c16:uniqueId val="{00000215-2B87-44E4-8E01-669E2B5C2648}"/>
                </c:ext>
              </c:extLst>
            </c:dLbl>
            <c:dLbl>
              <c:idx val="534"/>
              <c:delete val="1"/>
              <c:extLst>
                <c:ext xmlns:c15="http://schemas.microsoft.com/office/drawing/2012/chart" uri="{CE6537A1-D6FC-4f65-9D91-7224C49458BB}"/>
                <c:ext xmlns:c16="http://schemas.microsoft.com/office/drawing/2014/chart" uri="{C3380CC4-5D6E-409C-BE32-E72D297353CC}">
                  <c16:uniqueId val="{00000216-2B87-44E4-8E01-669E2B5C2648}"/>
                </c:ext>
              </c:extLst>
            </c:dLbl>
            <c:dLbl>
              <c:idx val="535"/>
              <c:delete val="1"/>
              <c:extLst>
                <c:ext xmlns:c15="http://schemas.microsoft.com/office/drawing/2012/chart" uri="{CE6537A1-D6FC-4f65-9D91-7224C49458BB}"/>
                <c:ext xmlns:c16="http://schemas.microsoft.com/office/drawing/2014/chart" uri="{C3380CC4-5D6E-409C-BE32-E72D297353CC}">
                  <c16:uniqueId val="{00000217-2B87-44E4-8E01-669E2B5C2648}"/>
                </c:ext>
              </c:extLst>
            </c:dLbl>
            <c:dLbl>
              <c:idx val="536"/>
              <c:delete val="1"/>
              <c:extLst>
                <c:ext xmlns:c15="http://schemas.microsoft.com/office/drawing/2012/chart" uri="{CE6537A1-D6FC-4f65-9D91-7224C49458BB}"/>
                <c:ext xmlns:c16="http://schemas.microsoft.com/office/drawing/2014/chart" uri="{C3380CC4-5D6E-409C-BE32-E72D297353CC}">
                  <c16:uniqueId val="{00000218-2B87-44E4-8E01-669E2B5C2648}"/>
                </c:ext>
              </c:extLst>
            </c:dLbl>
            <c:dLbl>
              <c:idx val="537"/>
              <c:delete val="1"/>
              <c:extLst>
                <c:ext xmlns:c15="http://schemas.microsoft.com/office/drawing/2012/chart" uri="{CE6537A1-D6FC-4f65-9D91-7224C49458BB}"/>
                <c:ext xmlns:c16="http://schemas.microsoft.com/office/drawing/2014/chart" uri="{C3380CC4-5D6E-409C-BE32-E72D297353CC}">
                  <c16:uniqueId val="{00000219-2B87-44E4-8E01-669E2B5C2648}"/>
                </c:ext>
              </c:extLst>
            </c:dLbl>
            <c:dLbl>
              <c:idx val="538"/>
              <c:delete val="1"/>
              <c:extLst>
                <c:ext xmlns:c15="http://schemas.microsoft.com/office/drawing/2012/chart" uri="{CE6537A1-D6FC-4f65-9D91-7224C49458BB}"/>
                <c:ext xmlns:c16="http://schemas.microsoft.com/office/drawing/2014/chart" uri="{C3380CC4-5D6E-409C-BE32-E72D297353CC}">
                  <c16:uniqueId val="{0000021A-2B87-44E4-8E01-669E2B5C2648}"/>
                </c:ext>
              </c:extLst>
            </c:dLbl>
            <c:dLbl>
              <c:idx val="539"/>
              <c:delete val="1"/>
              <c:extLst>
                <c:ext xmlns:c15="http://schemas.microsoft.com/office/drawing/2012/chart" uri="{CE6537A1-D6FC-4f65-9D91-7224C49458BB}"/>
                <c:ext xmlns:c16="http://schemas.microsoft.com/office/drawing/2014/chart" uri="{C3380CC4-5D6E-409C-BE32-E72D297353CC}">
                  <c16:uniqueId val="{0000021B-2B87-44E4-8E01-669E2B5C2648}"/>
                </c:ext>
              </c:extLst>
            </c:dLbl>
            <c:dLbl>
              <c:idx val="540"/>
              <c:delete val="1"/>
              <c:extLst>
                <c:ext xmlns:c15="http://schemas.microsoft.com/office/drawing/2012/chart" uri="{CE6537A1-D6FC-4f65-9D91-7224C49458BB}"/>
                <c:ext xmlns:c16="http://schemas.microsoft.com/office/drawing/2014/chart" uri="{C3380CC4-5D6E-409C-BE32-E72D297353CC}">
                  <c16:uniqueId val="{0000021C-2B87-44E4-8E01-669E2B5C2648}"/>
                </c:ext>
              </c:extLst>
            </c:dLbl>
            <c:dLbl>
              <c:idx val="541"/>
              <c:delete val="1"/>
              <c:extLst>
                <c:ext xmlns:c15="http://schemas.microsoft.com/office/drawing/2012/chart" uri="{CE6537A1-D6FC-4f65-9D91-7224C49458BB}"/>
                <c:ext xmlns:c16="http://schemas.microsoft.com/office/drawing/2014/chart" uri="{C3380CC4-5D6E-409C-BE32-E72D297353CC}">
                  <c16:uniqueId val="{0000021D-2B87-44E4-8E01-669E2B5C2648}"/>
                </c:ext>
              </c:extLst>
            </c:dLbl>
            <c:dLbl>
              <c:idx val="542"/>
              <c:delete val="1"/>
              <c:extLst>
                <c:ext xmlns:c15="http://schemas.microsoft.com/office/drawing/2012/chart" uri="{CE6537A1-D6FC-4f65-9D91-7224C49458BB}"/>
                <c:ext xmlns:c16="http://schemas.microsoft.com/office/drawing/2014/chart" uri="{C3380CC4-5D6E-409C-BE32-E72D297353CC}">
                  <c16:uniqueId val="{0000021E-2B87-44E4-8E01-669E2B5C2648}"/>
                </c:ext>
              </c:extLst>
            </c:dLbl>
            <c:dLbl>
              <c:idx val="543"/>
              <c:delete val="1"/>
              <c:extLst>
                <c:ext xmlns:c15="http://schemas.microsoft.com/office/drawing/2012/chart" uri="{CE6537A1-D6FC-4f65-9D91-7224C49458BB}"/>
                <c:ext xmlns:c16="http://schemas.microsoft.com/office/drawing/2014/chart" uri="{C3380CC4-5D6E-409C-BE32-E72D297353CC}">
                  <c16:uniqueId val="{0000021F-2B87-44E4-8E01-669E2B5C2648}"/>
                </c:ext>
              </c:extLst>
            </c:dLbl>
            <c:dLbl>
              <c:idx val="544"/>
              <c:delete val="1"/>
              <c:extLst>
                <c:ext xmlns:c15="http://schemas.microsoft.com/office/drawing/2012/chart" uri="{CE6537A1-D6FC-4f65-9D91-7224C49458BB}"/>
                <c:ext xmlns:c16="http://schemas.microsoft.com/office/drawing/2014/chart" uri="{C3380CC4-5D6E-409C-BE32-E72D297353CC}">
                  <c16:uniqueId val="{00000220-2B87-44E4-8E01-669E2B5C2648}"/>
                </c:ext>
              </c:extLst>
            </c:dLbl>
            <c:dLbl>
              <c:idx val="545"/>
              <c:delete val="1"/>
              <c:extLst>
                <c:ext xmlns:c15="http://schemas.microsoft.com/office/drawing/2012/chart" uri="{CE6537A1-D6FC-4f65-9D91-7224C49458BB}"/>
                <c:ext xmlns:c16="http://schemas.microsoft.com/office/drawing/2014/chart" uri="{C3380CC4-5D6E-409C-BE32-E72D297353CC}">
                  <c16:uniqueId val="{00000221-2B87-44E4-8E01-669E2B5C2648}"/>
                </c:ext>
              </c:extLst>
            </c:dLbl>
            <c:dLbl>
              <c:idx val="546"/>
              <c:delete val="1"/>
              <c:extLst>
                <c:ext xmlns:c15="http://schemas.microsoft.com/office/drawing/2012/chart" uri="{CE6537A1-D6FC-4f65-9D91-7224C49458BB}"/>
                <c:ext xmlns:c16="http://schemas.microsoft.com/office/drawing/2014/chart" uri="{C3380CC4-5D6E-409C-BE32-E72D297353CC}">
                  <c16:uniqueId val="{00000222-2B87-44E4-8E01-669E2B5C2648}"/>
                </c:ext>
              </c:extLst>
            </c:dLbl>
            <c:dLbl>
              <c:idx val="547"/>
              <c:delete val="1"/>
              <c:extLst>
                <c:ext xmlns:c15="http://schemas.microsoft.com/office/drawing/2012/chart" uri="{CE6537A1-D6FC-4f65-9D91-7224C49458BB}"/>
                <c:ext xmlns:c16="http://schemas.microsoft.com/office/drawing/2014/chart" uri="{C3380CC4-5D6E-409C-BE32-E72D297353CC}">
                  <c16:uniqueId val="{00000223-2B87-44E4-8E01-669E2B5C2648}"/>
                </c:ext>
              </c:extLst>
            </c:dLbl>
            <c:dLbl>
              <c:idx val="548"/>
              <c:delete val="1"/>
              <c:extLst>
                <c:ext xmlns:c15="http://schemas.microsoft.com/office/drawing/2012/chart" uri="{CE6537A1-D6FC-4f65-9D91-7224C49458BB}"/>
                <c:ext xmlns:c16="http://schemas.microsoft.com/office/drawing/2014/chart" uri="{C3380CC4-5D6E-409C-BE32-E72D297353CC}">
                  <c16:uniqueId val="{00000224-2B87-44E4-8E01-669E2B5C2648}"/>
                </c:ext>
              </c:extLst>
            </c:dLbl>
            <c:dLbl>
              <c:idx val="549"/>
              <c:delete val="1"/>
              <c:extLst>
                <c:ext xmlns:c15="http://schemas.microsoft.com/office/drawing/2012/chart" uri="{CE6537A1-D6FC-4f65-9D91-7224C49458BB}"/>
                <c:ext xmlns:c16="http://schemas.microsoft.com/office/drawing/2014/chart" uri="{C3380CC4-5D6E-409C-BE32-E72D297353CC}">
                  <c16:uniqueId val="{00000225-2B87-44E4-8E01-669E2B5C2648}"/>
                </c:ext>
              </c:extLst>
            </c:dLbl>
            <c:dLbl>
              <c:idx val="550"/>
              <c:delete val="1"/>
              <c:extLst>
                <c:ext xmlns:c15="http://schemas.microsoft.com/office/drawing/2012/chart" uri="{CE6537A1-D6FC-4f65-9D91-7224C49458BB}"/>
                <c:ext xmlns:c16="http://schemas.microsoft.com/office/drawing/2014/chart" uri="{C3380CC4-5D6E-409C-BE32-E72D297353CC}">
                  <c16:uniqueId val="{00000226-2B87-44E4-8E01-669E2B5C2648}"/>
                </c:ext>
              </c:extLst>
            </c:dLbl>
            <c:dLbl>
              <c:idx val="551"/>
              <c:delete val="1"/>
              <c:extLst>
                <c:ext xmlns:c15="http://schemas.microsoft.com/office/drawing/2012/chart" uri="{CE6537A1-D6FC-4f65-9D91-7224C49458BB}"/>
                <c:ext xmlns:c16="http://schemas.microsoft.com/office/drawing/2014/chart" uri="{C3380CC4-5D6E-409C-BE32-E72D297353CC}">
                  <c16:uniqueId val="{00000227-2B87-44E4-8E01-669E2B5C2648}"/>
                </c:ext>
              </c:extLst>
            </c:dLbl>
            <c:dLbl>
              <c:idx val="552"/>
              <c:delete val="1"/>
              <c:extLst>
                <c:ext xmlns:c15="http://schemas.microsoft.com/office/drawing/2012/chart" uri="{CE6537A1-D6FC-4f65-9D91-7224C49458BB}"/>
                <c:ext xmlns:c16="http://schemas.microsoft.com/office/drawing/2014/chart" uri="{C3380CC4-5D6E-409C-BE32-E72D297353CC}">
                  <c16:uniqueId val="{00000228-2B87-44E4-8E01-669E2B5C2648}"/>
                </c:ext>
              </c:extLst>
            </c:dLbl>
            <c:dLbl>
              <c:idx val="553"/>
              <c:delete val="1"/>
              <c:extLst>
                <c:ext xmlns:c15="http://schemas.microsoft.com/office/drawing/2012/chart" uri="{CE6537A1-D6FC-4f65-9D91-7224C49458BB}"/>
                <c:ext xmlns:c16="http://schemas.microsoft.com/office/drawing/2014/chart" uri="{C3380CC4-5D6E-409C-BE32-E72D297353CC}">
                  <c16:uniqueId val="{00000229-2B87-44E4-8E01-669E2B5C2648}"/>
                </c:ext>
              </c:extLst>
            </c:dLbl>
            <c:dLbl>
              <c:idx val="554"/>
              <c:delete val="1"/>
              <c:extLst>
                <c:ext xmlns:c15="http://schemas.microsoft.com/office/drawing/2012/chart" uri="{CE6537A1-D6FC-4f65-9D91-7224C49458BB}"/>
                <c:ext xmlns:c16="http://schemas.microsoft.com/office/drawing/2014/chart" uri="{C3380CC4-5D6E-409C-BE32-E72D297353CC}">
                  <c16:uniqueId val="{0000022A-2B87-44E4-8E01-669E2B5C2648}"/>
                </c:ext>
              </c:extLst>
            </c:dLbl>
            <c:dLbl>
              <c:idx val="555"/>
              <c:delete val="1"/>
              <c:extLst>
                <c:ext xmlns:c15="http://schemas.microsoft.com/office/drawing/2012/chart" uri="{CE6537A1-D6FC-4f65-9D91-7224C49458BB}"/>
                <c:ext xmlns:c16="http://schemas.microsoft.com/office/drawing/2014/chart" uri="{C3380CC4-5D6E-409C-BE32-E72D297353CC}">
                  <c16:uniqueId val="{0000022B-2B87-44E4-8E01-669E2B5C2648}"/>
                </c:ext>
              </c:extLst>
            </c:dLbl>
            <c:dLbl>
              <c:idx val="556"/>
              <c:delete val="1"/>
              <c:extLst>
                <c:ext xmlns:c15="http://schemas.microsoft.com/office/drawing/2012/chart" uri="{CE6537A1-D6FC-4f65-9D91-7224C49458BB}"/>
                <c:ext xmlns:c16="http://schemas.microsoft.com/office/drawing/2014/chart" uri="{C3380CC4-5D6E-409C-BE32-E72D297353CC}">
                  <c16:uniqueId val="{0000022C-2B87-44E4-8E01-669E2B5C2648}"/>
                </c:ext>
              </c:extLst>
            </c:dLbl>
            <c:dLbl>
              <c:idx val="557"/>
              <c:delete val="1"/>
              <c:extLst>
                <c:ext xmlns:c15="http://schemas.microsoft.com/office/drawing/2012/chart" uri="{CE6537A1-D6FC-4f65-9D91-7224C49458BB}"/>
                <c:ext xmlns:c16="http://schemas.microsoft.com/office/drawing/2014/chart" uri="{C3380CC4-5D6E-409C-BE32-E72D297353CC}">
                  <c16:uniqueId val="{0000022D-2B87-44E4-8E01-669E2B5C2648}"/>
                </c:ext>
              </c:extLst>
            </c:dLbl>
            <c:dLbl>
              <c:idx val="558"/>
              <c:delete val="1"/>
              <c:extLst>
                <c:ext xmlns:c15="http://schemas.microsoft.com/office/drawing/2012/chart" uri="{CE6537A1-D6FC-4f65-9D91-7224C49458BB}"/>
                <c:ext xmlns:c16="http://schemas.microsoft.com/office/drawing/2014/chart" uri="{C3380CC4-5D6E-409C-BE32-E72D297353CC}">
                  <c16:uniqueId val="{0000022E-2B87-44E4-8E01-669E2B5C2648}"/>
                </c:ext>
              </c:extLst>
            </c:dLbl>
            <c:dLbl>
              <c:idx val="559"/>
              <c:delete val="1"/>
              <c:extLst>
                <c:ext xmlns:c15="http://schemas.microsoft.com/office/drawing/2012/chart" uri="{CE6537A1-D6FC-4f65-9D91-7224C49458BB}"/>
                <c:ext xmlns:c16="http://schemas.microsoft.com/office/drawing/2014/chart" uri="{C3380CC4-5D6E-409C-BE32-E72D297353CC}">
                  <c16:uniqueId val="{0000022F-2B87-44E4-8E01-669E2B5C2648}"/>
                </c:ext>
              </c:extLst>
            </c:dLbl>
            <c:dLbl>
              <c:idx val="560"/>
              <c:delete val="1"/>
              <c:extLst>
                <c:ext xmlns:c15="http://schemas.microsoft.com/office/drawing/2012/chart" uri="{CE6537A1-D6FC-4f65-9D91-7224C49458BB}"/>
                <c:ext xmlns:c16="http://schemas.microsoft.com/office/drawing/2014/chart" uri="{C3380CC4-5D6E-409C-BE32-E72D297353CC}">
                  <c16:uniqueId val="{00000230-2B87-44E4-8E01-669E2B5C2648}"/>
                </c:ext>
              </c:extLst>
            </c:dLbl>
            <c:dLbl>
              <c:idx val="561"/>
              <c:delete val="1"/>
              <c:extLst>
                <c:ext xmlns:c15="http://schemas.microsoft.com/office/drawing/2012/chart" uri="{CE6537A1-D6FC-4f65-9D91-7224C49458BB}"/>
                <c:ext xmlns:c16="http://schemas.microsoft.com/office/drawing/2014/chart" uri="{C3380CC4-5D6E-409C-BE32-E72D297353CC}">
                  <c16:uniqueId val="{00000231-2B87-44E4-8E01-669E2B5C2648}"/>
                </c:ext>
              </c:extLst>
            </c:dLbl>
            <c:dLbl>
              <c:idx val="562"/>
              <c:delete val="1"/>
              <c:extLst>
                <c:ext xmlns:c15="http://schemas.microsoft.com/office/drawing/2012/chart" uri="{CE6537A1-D6FC-4f65-9D91-7224C49458BB}"/>
                <c:ext xmlns:c16="http://schemas.microsoft.com/office/drawing/2014/chart" uri="{C3380CC4-5D6E-409C-BE32-E72D297353CC}">
                  <c16:uniqueId val="{00000232-2B87-44E4-8E01-669E2B5C2648}"/>
                </c:ext>
              </c:extLst>
            </c:dLbl>
            <c:dLbl>
              <c:idx val="563"/>
              <c:delete val="1"/>
              <c:extLst>
                <c:ext xmlns:c15="http://schemas.microsoft.com/office/drawing/2012/chart" uri="{CE6537A1-D6FC-4f65-9D91-7224C49458BB}"/>
                <c:ext xmlns:c16="http://schemas.microsoft.com/office/drawing/2014/chart" uri="{C3380CC4-5D6E-409C-BE32-E72D297353CC}">
                  <c16:uniqueId val="{00000233-2B87-44E4-8E01-669E2B5C2648}"/>
                </c:ext>
              </c:extLst>
            </c:dLbl>
            <c:dLbl>
              <c:idx val="564"/>
              <c:delete val="1"/>
              <c:extLst>
                <c:ext xmlns:c15="http://schemas.microsoft.com/office/drawing/2012/chart" uri="{CE6537A1-D6FC-4f65-9D91-7224C49458BB}"/>
                <c:ext xmlns:c16="http://schemas.microsoft.com/office/drawing/2014/chart" uri="{C3380CC4-5D6E-409C-BE32-E72D297353CC}">
                  <c16:uniqueId val="{00000234-2B87-44E4-8E01-669E2B5C2648}"/>
                </c:ext>
              </c:extLst>
            </c:dLbl>
            <c:dLbl>
              <c:idx val="565"/>
              <c:delete val="1"/>
              <c:extLst>
                <c:ext xmlns:c15="http://schemas.microsoft.com/office/drawing/2012/chart" uri="{CE6537A1-D6FC-4f65-9D91-7224C49458BB}"/>
                <c:ext xmlns:c16="http://schemas.microsoft.com/office/drawing/2014/chart" uri="{C3380CC4-5D6E-409C-BE32-E72D297353CC}">
                  <c16:uniqueId val="{00000235-2B87-44E4-8E01-669E2B5C2648}"/>
                </c:ext>
              </c:extLst>
            </c:dLbl>
            <c:dLbl>
              <c:idx val="566"/>
              <c:delete val="1"/>
              <c:extLst>
                <c:ext xmlns:c15="http://schemas.microsoft.com/office/drawing/2012/chart" uri="{CE6537A1-D6FC-4f65-9D91-7224C49458BB}"/>
                <c:ext xmlns:c16="http://schemas.microsoft.com/office/drawing/2014/chart" uri="{C3380CC4-5D6E-409C-BE32-E72D297353CC}">
                  <c16:uniqueId val="{00000236-2B87-44E4-8E01-669E2B5C2648}"/>
                </c:ext>
              </c:extLst>
            </c:dLbl>
            <c:dLbl>
              <c:idx val="567"/>
              <c:delete val="1"/>
              <c:extLst>
                <c:ext xmlns:c15="http://schemas.microsoft.com/office/drawing/2012/chart" uri="{CE6537A1-D6FC-4f65-9D91-7224C49458BB}"/>
                <c:ext xmlns:c16="http://schemas.microsoft.com/office/drawing/2014/chart" uri="{C3380CC4-5D6E-409C-BE32-E72D297353CC}">
                  <c16:uniqueId val="{00000237-2B87-44E4-8E01-669E2B5C2648}"/>
                </c:ext>
              </c:extLst>
            </c:dLbl>
            <c:dLbl>
              <c:idx val="568"/>
              <c:delete val="1"/>
              <c:extLst>
                <c:ext xmlns:c15="http://schemas.microsoft.com/office/drawing/2012/chart" uri="{CE6537A1-D6FC-4f65-9D91-7224C49458BB}"/>
                <c:ext xmlns:c16="http://schemas.microsoft.com/office/drawing/2014/chart" uri="{C3380CC4-5D6E-409C-BE32-E72D297353CC}">
                  <c16:uniqueId val="{00000238-2B87-44E4-8E01-669E2B5C2648}"/>
                </c:ext>
              </c:extLst>
            </c:dLbl>
            <c:dLbl>
              <c:idx val="569"/>
              <c:delete val="1"/>
              <c:extLst>
                <c:ext xmlns:c15="http://schemas.microsoft.com/office/drawing/2012/chart" uri="{CE6537A1-D6FC-4f65-9D91-7224C49458BB}"/>
                <c:ext xmlns:c16="http://schemas.microsoft.com/office/drawing/2014/chart" uri="{C3380CC4-5D6E-409C-BE32-E72D297353CC}">
                  <c16:uniqueId val="{00000239-2B87-44E4-8E01-669E2B5C2648}"/>
                </c:ext>
              </c:extLst>
            </c:dLbl>
            <c:dLbl>
              <c:idx val="570"/>
              <c:delete val="1"/>
              <c:extLst>
                <c:ext xmlns:c15="http://schemas.microsoft.com/office/drawing/2012/chart" uri="{CE6537A1-D6FC-4f65-9D91-7224C49458BB}"/>
                <c:ext xmlns:c16="http://schemas.microsoft.com/office/drawing/2014/chart" uri="{C3380CC4-5D6E-409C-BE32-E72D297353CC}">
                  <c16:uniqueId val="{0000023A-2B87-44E4-8E01-669E2B5C2648}"/>
                </c:ext>
              </c:extLst>
            </c:dLbl>
            <c:dLbl>
              <c:idx val="571"/>
              <c:delete val="1"/>
              <c:extLst>
                <c:ext xmlns:c15="http://schemas.microsoft.com/office/drawing/2012/chart" uri="{CE6537A1-D6FC-4f65-9D91-7224C49458BB}"/>
                <c:ext xmlns:c16="http://schemas.microsoft.com/office/drawing/2014/chart" uri="{C3380CC4-5D6E-409C-BE32-E72D297353CC}">
                  <c16:uniqueId val="{0000023B-2B87-44E4-8E01-669E2B5C2648}"/>
                </c:ext>
              </c:extLst>
            </c:dLbl>
            <c:dLbl>
              <c:idx val="572"/>
              <c:delete val="1"/>
              <c:extLst>
                <c:ext xmlns:c15="http://schemas.microsoft.com/office/drawing/2012/chart" uri="{CE6537A1-D6FC-4f65-9D91-7224C49458BB}"/>
                <c:ext xmlns:c16="http://schemas.microsoft.com/office/drawing/2014/chart" uri="{C3380CC4-5D6E-409C-BE32-E72D297353CC}">
                  <c16:uniqueId val="{0000023C-2B87-44E4-8E01-669E2B5C2648}"/>
                </c:ext>
              </c:extLst>
            </c:dLbl>
            <c:dLbl>
              <c:idx val="573"/>
              <c:delete val="1"/>
              <c:extLst>
                <c:ext xmlns:c15="http://schemas.microsoft.com/office/drawing/2012/chart" uri="{CE6537A1-D6FC-4f65-9D91-7224C49458BB}"/>
                <c:ext xmlns:c16="http://schemas.microsoft.com/office/drawing/2014/chart" uri="{C3380CC4-5D6E-409C-BE32-E72D297353CC}">
                  <c16:uniqueId val="{0000023D-2B87-44E4-8E01-669E2B5C2648}"/>
                </c:ext>
              </c:extLst>
            </c:dLbl>
            <c:dLbl>
              <c:idx val="574"/>
              <c:delete val="1"/>
              <c:extLst>
                <c:ext xmlns:c15="http://schemas.microsoft.com/office/drawing/2012/chart" uri="{CE6537A1-D6FC-4f65-9D91-7224C49458BB}"/>
                <c:ext xmlns:c16="http://schemas.microsoft.com/office/drawing/2014/chart" uri="{C3380CC4-5D6E-409C-BE32-E72D297353CC}">
                  <c16:uniqueId val="{0000023E-2B87-44E4-8E01-669E2B5C2648}"/>
                </c:ext>
              </c:extLst>
            </c:dLbl>
            <c:dLbl>
              <c:idx val="575"/>
              <c:delete val="1"/>
              <c:extLst>
                <c:ext xmlns:c15="http://schemas.microsoft.com/office/drawing/2012/chart" uri="{CE6537A1-D6FC-4f65-9D91-7224C49458BB}"/>
                <c:ext xmlns:c16="http://schemas.microsoft.com/office/drawing/2014/chart" uri="{C3380CC4-5D6E-409C-BE32-E72D297353CC}">
                  <c16:uniqueId val="{0000023F-2B87-44E4-8E01-669E2B5C2648}"/>
                </c:ext>
              </c:extLst>
            </c:dLbl>
            <c:dLbl>
              <c:idx val="576"/>
              <c:delete val="1"/>
              <c:extLst>
                <c:ext xmlns:c15="http://schemas.microsoft.com/office/drawing/2012/chart" uri="{CE6537A1-D6FC-4f65-9D91-7224C49458BB}"/>
                <c:ext xmlns:c16="http://schemas.microsoft.com/office/drawing/2014/chart" uri="{C3380CC4-5D6E-409C-BE32-E72D297353CC}">
                  <c16:uniqueId val="{00000240-2B87-44E4-8E01-669E2B5C2648}"/>
                </c:ext>
              </c:extLst>
            </c:dLbl>
            <c:dLbl>
              <c:idx val="577"/>
              <c:delete val="1"/>
              <c:extLst>
                <c:ext xmlns:c15="http://schemas.microsoft.com/office/drawing/2012/chart" uri="{CE6537A1-D6FC-4f65-9D91-7224C49458BB}"/>
                <c:ext xmlns:c16="http://schemas.microsoft.com/office/drawing/2014/chart" uri="{C3380CC4-5D6E-409C-BE32-E72D297353CC}">
                  <c16:uniqueId val="{00000241-2B87-44E4-8E01-669E2B5C2648}"/>
                </c:ext>
              </c:extLst>
            </c:dLbl>
            <c:dLbl>
              <c:idx val="578"/>
              <c:delete val="1"/>
              <c:extLst>
                <c:ext xmlns:c15="http://schemas.microsoft.com/office/drawing/2012/chart" uri="{CE6537A1-D6FC-4f65-9D91-7224C49458BB}"/>
                <c:ext xmlns:c16="http://schemas.microsoft.com/office/drawing/2014/chart" uri="{C3380CC4-5D6E-409C-BE32-E72D297353CC}">
                  <c16:uniqueId val="{00000242-2B87-44E4-8E01-669E2B5C2648}"/>
                </c:ext>
              </c:extLst>
            </c:dLbl>
            <c:dLbl>
              <c:idx val="579"/>
              <c:delete val="1"/>
              <c:extLst>
                <c:ext xmlns:c15="http://schemas.microsoft.com/office/drawing/2012/chart" uri="{CE6537A1-D6FC-4f65-9D91-7224C49458BB}"/>
                <c:ext xmlns:c16="http://schemas.microsoft.com/office/drawing/2014/chart" uri="{C3380CC4-5D6E-409C-BE32-E72D297353CC}">
                  <c16:uniqueId val="{00000243-2B87-44E4-8E01-669E2B5C2648}"/>
                </c:ext>
              </c:extLst>
            </c:dLbl>
            <c:dLbl>
              <c:idx val="580"/>
              <c:delete val="1"/>
              <c:extLst>
                <c:ext xmlns:c15="http://schemas.microsoft.com/office/drawing/2012/chart" uri="{CE6537A1-D6FC-4f65-9D91-7224C49458BB}"/>
                <c:ext xmlns:c16="http://schemas.microsoft.com/office/drawing/2014/chart" uri="{C3380CC4-5D6E-409C-BE32-E72D297353CC}">
                  <c16:uniqueId val="{00000244-2B87-44E4-8E01-669E2B5C2648}"/>
                </c:ext>
              </c:extLst>
            </c:dLbl>
            <c:dLbl>
              <c:idx val="581"/>
              <c:delete val="1"/>
              <c:extLst>
                <c:ext xmlns:c15="http://schemas.microsoft.com/office/drawing/2012/chart" uri="{CE6537A1-D6FC-4f65-9D91-7224C49458BB}"/>
                <c:ext xmlns:c16="http://schemas.microsoft.com/office/drawing/2014/chart" uri="{C3380CC4-5D6E-409C-BE32-E72D297353CC}">
                  <c16:uniqueId val="{00000245-2B87-44E4-8E01-669E2B5C2648}"/>
                </c:ext>
              </c:extLst>
            </c:dLbl>
            <c:dLbl>
              <c:idx val="582"/>
              <c:delete val="1"/>
              <c:extLst>
                <c:ext xmlns:c15="http://schemas.microsoft.com/office/drawing/2012/chart" uri="{CE6537A1-D6FC-4f65-9D91-7224C49458BB}"/>
                <c:ext xmlns:c16="http://schemas.microsoft.com/office/drawing/2014/chart" uri="{C3380CC4-5D6E-409C-BE32-E72D297353CC}">
                  <c16:uniqueId val="{00000246-2B87-44E4-8E01-669E2B5C2648}"/>
                </c:ext>
              </c:extLst>
            </c:dLbl>
            <c:dLbl>
              <c:idx val="583"/>
              <c:delete val="1"/>
              <c:extLst>
                <c:ext xmlns:c15="http://schemas.microsoft.com/office/drawing/2012/chart" uri="{CE6537A1-D6FC-4f65-9D91-7224C49458BB}"/>
                <c:ext xmlns:c16="http://schemas.microsoft.com/office/drawing/2014/chart" uri="{C3380CC4-5D6E-409C-BE32-E72D297353CC}">
                  <c16:uniqueId val="{00000247-2B87-44E4-8E01-669E2B5C2648}"/>
                </c:ext>
              </c:extLst>
            </c:dLbl>
            <c:dLbl>
              <c:idx val="584"/>
              <c:delete val="1"/>
              <c:extLst>
                <c:ext xmlns:c15="http://schemas.microsoft.com/office/drawing/2012/chart" uri="{CE6537A1-D6FC-4f65-9D91-7224C49458BB}"/>
                <c:ext xmlns:c16="http://schemas.microsoft.com/office/drawing/2014/chart" uri="{C3380CC4-5D6E-409C-BE32-E72D297353CC}">
                  <c16:uniqueId val="{00000248-2B87-44E4-8E01-669E2B5C2648}"/>
                </c:ext>
              </c:extLst>
            </c:dLbl>
            <c:dLbl>
              <c:idx val="585"/>
              <c:delete val="1"/>
              <c:extLst>
                <c:ext xmlns:c15="http://schemas.microsoft.com/office/drawing/2012/chart" uri="{CE6537A1-D6FC-4f65-9D91-7224C49458BB}"/>
                <c:ext xmlns:c16="http://schemas.microsoft.com/office/drawing/2014/chart" uri="{C3380CC4-5D6E-409C-BE32-E72D297353CC}">
                  <c16:uniqueId val="{00000249-2B87-44E4-8E01-669E2B5C2648}"/>
                </c:ext>
              </c:extLst>
            </c:dLbl>
            <c:dLbl>
              <c:idx val="586"/>
              <c:delete val="1"/>
              <c:extLst>
                <c:ext xmlns:c15="http://schemas.microsoft.com/office/drawing/2012/chart" uri="{CE6537A1-D6FC-4f65-9D91-7224C49458BB}"/>
                <c:ext xmlns:c16="http://schemas.microsoft.com/office/drawing/2014/chart" uri="{C3380CC4-5D6E-409C-BE32-E72D297353CC}">
                  <c16:uniqueId val="{0000024A-2B87-44E4-8E01-669E2B5C2648}"/>
                </c:ext>
              </c:extLst>
            </c:dLbl>
            <c:dLbl>
              <c:idx val="587"/>
              <c:delete val="1"/>
              <c:extLst>
                <c:ext xmlns:c15="http://schemas.microsoft.com/office/drawing/2012/chart" uri="{CE6537A1-D6FC-4f65-9D91-7224C49458BB}"/>
                <c:ext xmlns:c16="http://schemas.microsoft.com/office/drawing/2014/chart" uri="{C3380CC4-5D6E-409C-BE32-E72D297353CC}">
                  <c16:uniqueId val="{0000024B-2B87-44E4-8E01-669E2B5C2648}"/>
                </c:ext>
              </c:extLst>
            </c:dLbl>
            <c:dLbl>
              <c:idx val="588"/>
              <c:delete val="1"/>
              <c:extLst>
                <c:ext xmlns:c15="http://schemas.microsoft.com/office/drawing/2012/chart" uri="{CE6537A1-D6FC-4f65-9D91-7224C49458BB}"/>
                <c:ext xmlns:c16="http://schemas.microsoft.com/office/drawing/2014/chart" uri="{C3380CC4-5D6E-409C-BE32-E72D297353CC}">
                  <c16:uniqueId val="{0000024C-2B87-44E4-8E01-669E2B5C2648}"/>
                </c:ext>
              </c:extLst>
            </c:dLbl>
            <c:dLbl>
              <c:idx val="589"/>
              <c:delete val="1"/>
              <c:extLst>
                <c:ext xmlns:c15="http://schemas.microsoft.com/office/drawing/2012/chart" uri="{CE6537A1-D6FC-4f65-9D91-7224C49458BB}"/>
                <c:ext xmlns:c16="http://schemas.microsoft.com/office/drawing/2014/chart" uri="{C3380CC4-5D6E-409C-BE32-E72D297353CC}">
                  <c16:uniqueId val="{0000024D-2B87-44E4-8E01-669E2B5C2648}"/>
                </c:ext>
              </c:extLst>
            </c:dLbl>
            <c:dLbl>
              <c:idx val="590"/>
              <c:delete val="1"/>
              <c:extLst>
                <c:ext xmlns:c15="http://schemas.microsoft.com/office/drawing/2012/chart" uri="{CE6537A1-D6FC-4f65-9D91-7224C49458BB}"/>
                <c:ext xmlns:c16="http://schemas.microsoft.com/office/drawing/2014/chart" uri="{C3380CC4-5D6E-409C-BE32-E72D297353CC}">
                  <c16:uniqueId val="{0000024E-2B87-44E4-8E01-669E2B5C2648}"/>
                </c:ext>
              </c:extLst>
            </c:dLbl>
            <c:dLbl>
              <c:idx val="591"/>
              <c:delete val="1"/>
              <c:extLst>
                <c:ext xmlns:c15="http://schemas.microsoft.com/office/drawing/2012/chart" uri="{CE6537A1-D6FC-4f65-9D91-7224C49458BB}"/>
                <c:ext xmlns:c16="http://schemas.microsoft.com/office/drawing/2014/chart" uri="{C3380CC4-5D6E-409C-BE32-E72D297353CC}">
                  <c16:uniqueId val="{0000024F-2B87-44E4-8E01-669E2B5C2648}"/>
                </c:ext>
              </c:extLst>
            </c:dLbl>
            <c:dLbl>
              <c:idx val="592"/>
              <c:delete val="1"/>
              <c:extLst>
                <c:ext xmlns:c15="http://schemas.microsoft.com/office/drawing/2012/chart" uri="{CE6537A1-D6FC-4f65-9D91-7224C49458BB}"/>
                <c:ext xmlns:c16="http://schemas.microsoft.com/office/drawing/2014/chart" uri="{C3380CC4-5D6E-409C-BE32-E72D297353CC}">
                  <c16:uniqueId val="{00000250-2B87-44E4-8E01-669E2B5C2648}"/>
                </c:ext>
              </c:extLst>
            </c:dLbl>
            <c:dLbl>
              <c:idx val="593"/>
              <c:delete val="1"/>
              <c:extLst>
                <c:ext xmlns:c15="http://schemas.microsoft.com/office/drawing/2012/chart" uri="{CE6537A1-D6FC-4f65-9D91-7224C49458BB}"/>
                <c:ext xmlns:c16="http://schemas.microsoft.com/office/drawing/2014/chart" uri="{C3380CC4-5D6E-409C-BE32-E72D297353CC}">
                  <c16:uniqueId val="{00000251-2B87-44E4-8E01-669E2B5C2648}"/>
                </c:ext>
              </c:extLst>
            </c:dLbl>
            <c:dLbl>
              <c:idx val="594"/>
              <c:delete val="1"/>
              <c:extLst>
                <c:ext xmlns:c15="http://schemas.microsoft.com/office/drawing/2012/chart" uri="{CE6537A1-D6FC-4f65-9D91-7224C49458BB}"/>
                <c:ext xmlns:c16="http://schemas.microsoft.com/office/drawing/2014/chart" uri="{C3380CC4-5D6E-409C-BE32-E72D297353CC}">
                  <c16:uniqueId val="{00000252-2B87-44E4-8E01-669E2B5C2648}"/>
                </c:ext>
              </c:extLst>
            </c:dLbl>
            <c:dLbl>
              <c:idx val="595"/>
              <c:delete val="1"/>
              <c:extLst>
                <c:ext xmlns:c15="http://schemas.microsoft.com/office/drawing/2012/chart" uri="{CE6537A1-D6FC-4f65-9D91-7224C49458BB}"/>
                <c:ext xmlns:c16="http://schemas.microsoft.com/office/drawing/2014/chart" uri="{C3380CC4-5D6E-409C-BE32-E72D297353CC}">
                  <c16:uniqueId val="{00000253-2B87-44E4-8E01-669E2B5C2648}"/>
                </c:ext>
              </c:extLst>
            </c:dLbl>
            <c:dLbl>
              <c:idx val="596"/>
              <c:delete val="1"/>
              <c:extLst>
                <c:ext xmlns:c15="http://schemas.microsoft.com/office/drawing/2012/chart" uri="{CE6537A1-D6FC-4f65-9D91-7224C49458BB}"/>
                <c:ext xmlns:c16="http://schemas.microsoft.com/office/drawing/2014/chart" uri="{C3380CC4-5D6E-409C-BE32-E72D297353CC}">
                  <c16:uniqueId val="{00000254-2B87-44E4-8E01-669E2B5C2648}"/>
                </c:ext>
              </c:extLst>
            </c:dLbl>
            <c:dLbl>
              <c:idx val="597"/>
              <c:delete val="1"/>
              <c:extLst>
                <c:ext xmlns:c15="http://schemas.microsoft.com/office/drawing/2012/chart" uri="{CE6537A1-D6FC-4f65-9D91-7224C49458BB}"/>
                <c:ext xmlns:c16="http://schemas.microsoft.com/office/drawing/2014/chart" uri="{C3380CC4-5D6E-409C-BE32-E72D297353CC}">
                  <c16:uniqueId val="{00000255-2B87-44E4-8E01-669E2B5C2648}"/>
                </c:ext>
              </c:extLst>
            </c:dLbl>
            <c:dLbl>
              <c:idx val="598"/>
              <c:delete val="1"/>
              <c:extLst>
                <c:ext xmlns:c15="http://schemas.microsoft.com/office/drawing/2012/chart" uri="{CE6537A1-D6FC-4f65-9D91-7224C49458BB}"/>
                <c:ext xmlns:c16="http://schemas.microsoft.com/office/drawing/2014/chart" uri="{C3380CC4-5D6E-409C-BE32-E72D297353CC}">
                  <c16:uniqueId val="{00000256-2B87-44E4-8E01-669E2B5C2648}"/>
                </c:ext>
              </c:extLst>
            </c:dLbl>
            <c:dLbl>
              <c:idx val="599"/>
              <c:delete val="1"/>
              <c:extLst>
                <c:ext xmlns:c15="http://schemas.microsoft.com/office/drawing/2012/chart" uri="{CE6537A1-D6FC-4f65-9D91-7224C49458BB}"/>
                <c:ext xmlns:c16="http://schemas.microsoft.com/office/drawing/2014/chart" uri="{C3380CC4-5D6E-409C-BE32-E72D297353CC}">
                  <c16:uniqueId val="{00000257-2B87-44E4-8E01-669E2B5C2648}"/>
                </c:ext>
              </c:extLst>
            </c:dLbl>
            <c:dLbl>
              <c:idx val="600"/>
              <c:delete val="1"/>
              <c:extLst>
                <c:ext xmlns:c15="http://schemas.microsoft.com/office/drawing/2012/chart" uri="{CE6537A1-D6FC-4f65-9D91-7224C49458BB}"/>
                <c:ext xmlns:c16="http://schemas.microsoft.com/office/drawing/2014/chart" uri="{C3380CC4-5D6E-409C-BE32-E72D297353CC}">
                  <c16:uniqueId val="{00000258-2B87-44E4-8E01-669E2B5C2648}"/>
                </c:ext>
              </c:extLst>
            </c:dLbl>
            <c:dLbl>
              <c:idx val="601"/>
              <c:delete val="1"/>
              <c:extLst>
                <c:ext xmlns:c15="http://schemas.microsoft.com/office/drawing/2012/chart" uri="{CE6537A1-D6FC-4f65-9D91-7224C49458BB}"/>
                <c:ext xmlns:c16="http://schemas.microsoft.com/office/drawing/2014/chart" uri="{C3380CC4-5D6E-409C-BE32-E72D297353CC}">
                  <c16:uniqueId val="{00000259-2B87-44E4-8E01-669E2B5C2648}"/>
                </c:ext>
              </c:extLst>
            </c:dLbl>
            <c:dLbl>
              <c:idx val="602"/>
              <c:delete val="1"/>
              <c:extLst>
                <c:ext xmlns:c15="http://schemas.microsoft.com/office/drawing/2012/chart" uri="{CE6537A1-D6FC-4f65-9D91-7224C49458BB}"/>
                <c:ext xmlns:c16="http://schemas.microsoft.com/office/drawing/2014/chart" uri="{C3380CC4-5D6E-409C-BE32-E72D297353CC}">
                  <c16:uniqueId val="{0000025A-2B87-44E4-8E01-669E2B5C2648}"/>
                </c:ext>
              </c:extLst>
            </c:dLbl>
            <c:dLbl>
              <c:idx val="603"/>
              <c:delete val="1"/>
              <c:extLst>
                <c:ext xmlns:c15="http://schemas.microsoft.com/office/drawing/2012/chart" uri="{CE6537A1-D6FC-4f65-9D91-7224C49458BB}"/>
                <c:ext xmlns:c16="http://schemas.microsoft.com/office/drawing/2014/chart" uri="{C3380CC4-5D6E-409C-BE32-E72D297353CC}">
                  <c16:uniqueId val="{0000025B-2B87-44E4-8E01-669E2B5C2648}"/>
                </c:ext>
              </c:extLst>
            </c:dLbl>
            <c:dLbl>
              <c:idx val="604"/>
              <c:delete val="1"/>
              <c:extLst>
                <c:ext xmlns:c15="http://schemas.microsoft.com/office/drawing/2012/chart" uri="{CE6537A1-D6FC-4f65-9D91-7224C49458BB}"/>
                <c:ext xmlns:c16="http://schemas.microsoft.com/office/drawing/2014/chart" uri="{C3380CC4-5D6E-409C-BE32-E72D297353CC}">
                  <c16:uniqueId val="{0000025C-2B87-44E4-8E01-669E2B5C2648}"/>
                </c:ext>
              </c:extLst>
            </c:dLbl>
            <c:dLbl>
              <c:idx val="605"/>
              <c:delete val="1"/>
              <c:extLst>
                <c:ext xmlns:c15="http://schemas.microsoft.com/office/drawing/2012/chart" uri="{CE6537A1-D6FC-4f65-9D91-7224C49458BB}"/>
                <c:ext xmlns:c16="http://schemas.microsoft.com/office/drawing/2014/chart" uri="{C3380CC4-5D6E-409C-BE32-E72D297353CC}">
                  <c16:uniqueId val="{0000025D-2B87-44E4-8E01-669E2B5C2648}"/>
                </c:ext>
              </c:extLst>
            </c:dLbl>
            <c:dLbl>
              <c:idx val="606"/>
              <c:delete val="1"/>
              <c:extLst>
                <c:ext xmlns:c15="http://schemas.microsoft.com/office/drawing/2012/chart" uri="{CE6537A1-D6FC-4f65-9D91-7224C49458BB}"/>
                <c:ext xmlns:c16="http://schemas.microsoft.com/office/drawing/2014/chart" uri="{C3380CC4-5D6E-409C-BE32-E72D297353CC}">
                  <c16:uniqueId val="{0000025E-2B87-44E4-8E01-669E2B5C2648}"/>
                </c:ext>
              </c:extLst>
            </c:dLbl>
            <c:dLbl>
              <c:idx val="607"/>
              <c:delete val="1"/>
              <c:extLst>
                <c:ext xmlns:c15="http://schemas.microsoft.com/office/drawing/2012/chart" uri="{CE6537A1-D6FC-4f65-9D91-7224C49458BB}"/>
                <c:ext xmlns:c16="http://schemas.microsoft.com/office/drawing/2014/chart" uri="{C3380CC4-5D6E-409C-BE32-E72D297353CC}">
                  <c16:uniqueId val="{0000025F-2B87-44E4-8E01-669E2B5C2648}"/>
                </c:ext>
              </c:extLst>
            </c:dLbl>
            <c:dLbl>
              <c:idx val="608"/>
              <c:delete val="1"/>
              <c:extLst>
                <c:ext xmlns:c15="http://schemas.microsoft.com/office/drawing/2012/chart" uri="{CE6537A1-D6FC-4f65-9D91-7224C49458BB}"/>
                <c:ext xmlns:c16="http://schemas.microsoft.com/office/drawing/2014/chart" uri="{C3380CC4-5D6E-409C-BE32-E72D297353CC}">
                  <c16:uniqueId val="{00000260-2B87-44E4-8E01-669E2B5C2648}"/>
                </c:ext>
              </c:extLst>
            </c:dLbl>
            <c:dLbl>
              <c:idx val="609"/>
              <c:delete val="1"/>
              <c:extLst>
                <c:ext xmlns:c15="http://schemas.microsoft.com/office/drawing/2012/chart" uri="{CE6537A1-D6FC-4f65-9D91-7224C49458BB}"/>
                <c:ext xmlns:c16="http://schemas.microsoft.com/office/drawing/2014/chart" uri="{C3380CC4-5D6E-409C-BE32-E72D297353CC}">
                  <c16:uniqueId val="{00000261-2B87-44E4-8E01-669E2B5C2648}"/>
                </c:ext>
              </c:extLst>
            </c:dLbl>
            <c:dLbl>
              <c:idx val="610"/>
              <c:delete val="1"/>
              <c:extLst>
                <c:ext xmlns:c15="http://schemas.microsoft.com/office/drawing/2012/chart" uri="{CE6537A1-D6FC-4f65-9D91-7224C49458BB}"/>
                <c:ext xmlns:c16="http://schemas.microsoft.com/office/drawing/2014/chart" uri="{C3380CC4-5D6E-409C-BE32-E72D297353CC}">
                  <c16:uniqueId val="{00000262-2B87-44E4-8E01-669E2B5C2648}"/>
                </c:ext>
              </c:extLst>
            </c:dLbl>
            <c:dLbl>
              <c:idx val="611"/>
              <c:delete val="1"/>
              <c:extLst>
                <c:ext xmlns:c15="http://schemas.microsoft.com/office/drawing/2012/chart" uri="{CE6537A1-D6FC-4f65-9D91-7224C49458BB}"/>
                <c:ext xmlns:c16="http://schemas.microsoft.com/office/drawing/2014/chart" uri="{C3380CC4-5D6E-409C-BE32-E72D297353CC}">
                  <c16:uniqueId val="{00000263-2B87-44E4-8E01-669E2B5C2648}"/>
                </c:ext>
              </c:extLst>
            </c:dLbl>
            <c:dLbl>
              <c:idx val="612"/>
              <c:delete val="1"/>
              <c:extLst>
                <c:ext xmlns:c15="http://schemas.microsoft.com/office/drawing/2012/chart" uri="{CE6537A1-D6FC-4f65-9D91-7224C49458BB}"/>
                <c:ext xmlns:c16="http://schemas.microsoft.com/office/drawing/2014/chart" uri="{C3380CC4-5D6E-409C-BE32-E72D297353CC}">
                  <c16:uniqueId val="{00000264-2B87-44E4-8E01-669E2B5C2648}"/>
                </c:ext>
              </c:extLst>
            </c:dLbl>
            <c:dLbl>
              <c:idx val="613"/>
              <c:delete val="1"/>
              <c:extLst>
                <c:ext xmlns:c15="http://schemas.microsoft.com/office/drawing/2012/chart" uri="{CE6537A1-D6FC-4f65-9D91-7224C49458BB}"/>
                <c:ext xmlns:c16="http://schemas.microsoft.com/office/drawing/2014/chart" uri="{C3380CC4-5D6E-409C-BE32-E72D297353CC}">
                  <c16:uniqueId val="{00000265-2B87-44E4-8E01-669E2B5C2648}"/>
                </c:ext>
              </c:extLst>
            </c:dLbl>
            <c:dLbl>
              <c:idx val="614"/>
              <c:delete val="1"/>
              <c:extLst>
                <c:ext xmlns:c15="http://schemas.microsoft.com/office/drawing/2012/chart" uri="{CE6537A1-D6FC-4f65-9D91-7224C49458BB}"/>
                <c:ext xmlns:c16="http://schemas.microsoft.com/office/drawing/2014/chart" uri="{C3380CC4-5D6E-409C-BE32-E72D297353CC}">
                  <c16:uniqueId val="{00000266-2B87-44E4-8E01-669E2B5C2648}"/>
                </c:ext>
              </c:extLst>
            </c:dLbl>
            <c:dLbl>
              <c:idx val="615"/>
              <c:delete val="1"/>
              <c:extLst>
                <c:ext xmlns:c15="http://schemas.microsoft.com/office/drawing/2012/chart" uri="{CE6537A1-D6FC-4f65-9D91-7224C49458BB}"/>
                <c:ext xmlns:c16="http://schemas.microsoft.com/office/drawing/2014/chart" uri="{C3380CC4-5D6E-409C-BE32-E72D297353CC}">
                  <c16:uniqueId val="{00000267-2B87-44E4-8E01-669E2B5C2648}"/>
                </c:ext>
              </c:extLst>
            </c:dLbl>
            <c:dLbl>
              <c:idx val="616"/>
              <c:delete val="1"/>
              <c:extLst>
                <c:ext xmlns:c15="http://schemas.microsoft.com/office/drawing/2012/chart" uri="{CE6537A1-D6FC-4f65-9D91-7224C49458BB}"/>
                <c:ext xmlns:c16="http://schemas.microsoft.com/office/drawing/2014/chart" uri="{C3380CC4-5D6E-409C-BE32-E72D297353CC}">
                  <c16:uniqueId val="{00000268-2B87-44E4-8E01-669E2B5C2648}"/>
                </c:ext>
              </c:extLst>
            </c:dLbl>
            <c:dLbl>
              <c:idx val="617"/>
              <c:delete val="1"/>
              <c:extLst>
                <c:ext xmlns:c15="http://schemas.microsoft.com/office/drawing/2012/chart" uri="{CE6537A1-D6FC-4f65-9D91-7224C49458BB}"/>
                <c:ext xmlns:c16="http://schemas.microsoft.com/office/drawing/2014/chart" uri="{C3380CC4-5D6E-409C-BE32-E72D297353CC}">
                  <c16:uniqueId val="{00000269-2B87-44E4-8E01-669E2B5C2648}"/>
                </c:ext>
              </c:extLst>
            </c:dLbl>
            <c:dLbl>
              <c:idx val="618"/>
              <c:delete val="1"/>
              <c:extLst>
                <c:ext xmlns:c15="http://schemas.microsoft.com/office/drawing/2012/chart" uri="{CE6537A1-D6FC-4f65-9D91-7224C49458BB}"/>
                <c:ext xmlns:c16="http://schemas.microsoft.com/office/drawing/2014/chart" uri="{C3380CC4-5D6E-409C-BE32-E72D297353CC}">
                  <c16:uniqueId val="{0000026A-2B87-44E4-8E01-669E2B5C2648}"/>
                </c:ext>
              </c:extLst>
            </c:dLbl>
            <c:dLbl>
              <c:idx val="619"/>
              <c:delete val="1"/>
              <c:extLst>
                <c:ext xmlns:c15="http://schemas.microsoft.com/office/drawing/2012/chart" uri="{CE6537A1-D6FC-4f65-9D91-7224C49458BB}"/>
                <c:ext xmlns:c16="http://schemas.microsoft.com/office/drawing/2014/chart" uri="{C3380CC4-5D6E-409C-BE32-E72D297353CC}">
                  <c16:uniqueId val="{0000026B-2B87-44E4-8E01-669E2B5C2648}"/>
                </c:ext>
              </c:extLst>
            </c:dLbl>
            <c:dLbl>
              <c:idx val="620"/>
              <c:delete val="1"/>
              <c:extLst>
                <c:ext xmlns:c15="http://schemas.microsoft.com/office/drawing/2012/chart" uri="{CE6537A1-D6FC-4f65-9D91-7224C49458BB}"/>
                <c:ext xmlns:c16="http://schemas.microsoft.com/office/drawing/2014/chart" uri="{C3380CC4-5D6E-409C-BE32-E72D297353CC}">
                  <c16:uniqueId val="{0000026C-2B87-44E4-8E01-669E2B5C2648}"/>
                </c:ext>
              </c:extLst>
            </c:dLbl>
            <c:dLbl>
              <c:idx val="621"/>
              <c:delete val="1"/>
              <c:extLst>
                <c:ext xmlns:c15="http://schemas.microsoft.com/office/drawing/2012/chart" uri="{CE6537A1-D6FC-4f65-9D91-7224C49458BB}"/>
                <c:ext xmlns:c16="http://schemas.microsoft.com/office/drawing/2014/chart" uri="{C3380CC4-5D6E-409C-BE32-E72D297353CC}">
                  <c16:uniqueId val="{0000026D-2B87-44E4-8E01-669E2B5C2648}"/>
                </c:ext>
              </c:extLst>
            </c:dLbl>
            <c:dLbl>
              <c:idx val="622"/>
              <c:delete val="1"/>
              <c:extLst>
                <c:ext xmlns:c15="http://schemas.microsoft.com/office/drawing/2012/chart" uri="{CE6537A1-D6FC-4f65-9D91-7224C49458BB}"/>
                <c:ext xmlns:c16="http://schemas.microsoft.com/office/drawing/2014/chart" uri="{C3380CC4-5D6E-409C-BE32-E72D297353CC}">
                  <c16:uniqueId val="{0000026E-2B87-44E4-8E01-669E2B5C2648}"/>
                </c:ext>
              </c:extLst>
            </c:dLbl>
            <c:dLbl>
              <c:idx val="623"/>
              <c:delete val="1"/>
              <c:extLst>
                <c:ext xmlns:c15="http://schemas.microsoft.com/office/drawing/2012/chart" uri="{CE6537A1-D6FC-4f65-9D91-7224C49458BB}"/>
                <c:ext xmlns:c16="http://schemas.microsoft.com/office/drawing/2014/chart" uri="{C3380CC4-5D6E-409C-BE32-E72D297353CC}">
                  <c16:uniqueId val="{0000026F-2B87-44E4-8E01-669E2B5C2648}"/>
                </c:ext>
              </c:extLst>
            </c:dLbl>
            <c:dLbl>
              <c:idx val="624"/>
              <c:delete val="1"/>
              <c:extLst>
                <c:ext xmlns:c15="http://schemas.microsoft.com/office/drawing/2012/chart" uri="{CE6537A1-D6FC-4f65-9D91-7224C49458BB}"/>
                <c:ext xmlns:c16="http://schemas.microsoft.com/office/drawing/2014/chart" uri="{C3380CC4-5D6E-409C-BE32-E72D297353CC}">
                  <c16:uniqueId val="{00000270-2B87-44E4-8E01-669E2B5C2648}"/>
                </c:ext>
              </c:extLst>
            </c:dLbl>
            <c:dLbl>
              <c:idx val="625"/>
              <c:delete val="1"/>
              <c:extLst>
                <c:ext xmlns:c15="http://schemas.microsoft.com/office/drawing/2012/chart" uri="{CE6537A1-D6FC-4f65-9D91-7224C49458BB}"/>
                <c:ext xmlns:c16="http://schemas.microsoft.com/office/drawing/2014/chart" uri="{C3380CC4-5D6E-409C-BE32-E72D297353CC}">
                  <c16:uniqueId val="{00000271-2B87-44E4-8E01-669E2B5C2648}"/>
                </c:ext>
              </c:extLst>
            </c:dLbl>
            <c:dLbl>
              <c:idx val="626"/>
              <c:delete val="1"/>
              <c:extLst>
                <c:ext xmlns:c15="http://schemas.microsoft.com/office/drawing/2012/chart" uri="{CE6537A1-D6FC-4f65-9D91-7224C49458BB}"/>
                <c:ext xmlns:c16="http://schemas.microsoft.com/office/drawing/2014/chart" uri="{C3380CC4-5D6E-409C-BE32-E72D297353CC}">
                  <c16:uniqueId val="{00000272-2B87-44E4-8E01-669E2B5C2648}"/>
                </c:ext>
              </c:extLst>
            </c:dLbl>
            <c:dLbl>
              <c:idx val="627"/>
              <c:delete val="1"/>
              <c:extLst>
                <c:ext xmlns:c15="http://schemas.microsoft.com/office/drawing/2012/chart" uri="{CE6537A1-D6FC-4f65-9D91-7224C49458BB}"/>
                <c:ext xmlns:c16="http://schemas.microsoft.com/office/drawing/2014/chart" uri="{C3380CC4-5D6E-409C-BE32-E72D297353CC}">
                  <c16:uniqueId val="{00000273-2B87-44E4-8E01-669E2B5C2648}"/>
                </c:ext>
              </c:extLst>
            </c:dLbl>
            <c:dLbl>
              <c:idx val="628"/>
              <c:delete val="1"/>
              <c:extLst>
                <c:ext xmlns:c15="http://schemas.microsoft.com/office/drawing/2012/chart" uri="{CE6537A1-D6FC-4f65-9D91-7224C49458BB}"/>
                <c:ext xmlns:c16="http://schemas.microsoft.com/office/drawing/2014/chart" uri="{C3380CC4-5D6E-409C-BE32-E72D297353CC}">
                  <c16:uniqueId val="{00000274-2B87-44E4-8E01-669E2B5C2648}"/>
                </c:ext>
              </c:extLst>
            </c:dLbl>
            <c:dLbl>
              <c:idx val="629"/>
              <c:delete val="1"/>
              <c:extLst>
                <c:ext xmlns:c15="http://schemas.microsoft.com/office/drawing/2012/chart" uri="{CE6537A1-D6FC-4f65-9D91-7224C49458BB}"/>
                <c:ext xmlns:c16="http://schemas.microsoft.com/office/drawing/2014/chart" uri="{C3380CC4-5D6E-409C-BE32-E72D297353CC}">
                  <c16:uniqueId val="{00000275-2B87-44E4-8E01-669E2B5C2648}"/>
                </c:ext>
              </c:extLst>
            </c:dLbl>
            <c:dLbl>
              <c:idx val="630"/>
              <c:delete val="1"/>
              <c:extLst>
                <c:ext xmlns:c15="http://schemas.microsoft.com/office/drawing/2012/chart" uri="{CE6537A1-D6FC-4f65-9D91-7224C49458BB}"/>
                <c:ext xmlns:c16="http://schemas.microsoft.com/office/drawing/2014/chart" uri="{C3380CC4-5D6E-409C-BE32-E72D297353CC}">
                  <c16:uniqueId val="{00000276-2B87-44E4-8E01-669E2B5C2648}"/>
                </c:ext>
              </c:extLst>
            </c:dLbl>
            <c:dLbl>
              <c:idx val="631"/>
              <c:delete val="1"/>
              <c:extLst>
                <c:ext xmlns:c15="http://schemas.microsoft.com/office/drawing/2012/chart" uri="{CE6537A1-D6FC-4f65-9D91-7224C49458BB}"/>
                <c:ext xmlns:c16="http://schemas.microsoft.com/office/drawing/2014/chart" uri="{C3380CC4-5D6E-409C-BE32-E72D297353CC}">
                  <c16:uniqueId val="{00000277-2B87-44E4-8E01-669E2B5C2648}"/>
                </c:ext>
              </c:extLst>
            </c:dLbl>
            <c:dLbl>
              <c:idx val="632"/>
              <c:delete val="1"/>
              <c:extLst>
                <c:ext xmlns:c15="http://schemas.microsoft.com/office/drawing/2012/chart" uri="{CE6537A1-D6FC-4f65-9D91-7224C49458BB}"/>
                <c:ext xmlns:c16="http://schemas.microsoft.com/office/drawing/2014/chart" uri="{C3380CC4-5D6E-409C-BE32-E72D297353CC}">
                  <c16:uniqueId val="{00000278-2B87-44E4-8E01-669E2B5C2648}"/>
                </c:ext>
              </c:extLst>
            </c:dLbl>
            <c:dLbl>
              <c:idx val="633"/>
              <c:delete val="1"/>
              <c:extLst>
                <c:ext xmlns:c15="http://schemas.microsoft.com/office/drawing/2012/chart" uri="{CE6537A1-D6FC-4f65-9D91-7224C49458BB}"/>
                <c:ext xmlns:c16="http://schemas.microsoft.com/office/drawing/2014/chart" uri="{C3380CC4-5D6E-409C-BE32-E72D297353CC}">
                  <c16:uniqueId val="{00000279-2B87-44E4-8E01-669E2B5C2648}"/>
                </c:ext>
              </c:extLst>
            </c:dLbl>
            <c:dLbl>
              <c:idx val="634"/>
              <c:delete val="1"/>
              <c:extLst>
                <c:ext xmlns:c15="http://schemas.microsoft.com/office/drawing/2012/chart" uri="{CE6537A1-D6FC-4f65-9D91-7224C49458BB}"/>
                <c:ext xmlns:c16="http://schemas.microsoft.com/office/drawing/2014/chart" uri="{C3380CC4-5D6E-409C-BE32-E72D297353CC}">
                  <c16:uniqueId val="{0000027A-2B87-44E4-8E01-669E2B5C2648}"/>
                </c:ext>
              </c:extLst>
            </c:dLbl>
            <c:dLbl>
              <c:idx val="635"/>
              <c:delete val="1"/>
              <c:extLst>
                <c:ext xmlns:c15="http://schemas.microsoft.com/office/drawing/2012/chart" uri="{CE6537A1-D6FC-4f65-9D91-7224C49458BB}"/>
                <c:ext xmlns:c16="http://schemas.microsoft.com/office/drawing/2014/chart" uri="{C3380CC4-5D6E-409C-BE32-E72D297353CC}">
                  <c16:uniqueId val="{0000027B-2B87-44E4-8E01-669E2B5C2648}"/>
                </c:ext>
              </c:extLst>
            </c:dLbl>
            <c:dLbl>
              <c:idx val="636"/>
              <c:delete val="1"/>
              <c:extLst>
                <c:ext xmlns:c15="http://schemas.microsoft.com/office/drawing/2012/chart" uri="{CE6537A1-D6FC-4f65-9D91-7224C49458BB}"/>
                <c:ext xmlns:c16="http://schemas.microsoft.com/office/drawing/2014/chart" uri="{C3380CC4-5D6E-409C-BE32-E72D297353CC}">
                  <c16:uniqueId val="{0000027C-2B87-44E4-8E01-669E2B5C2648}"/>
                </c:ext>
              </c:extLst>
            </c:dLbl>
            <c:dLbl>
              <c:idx val="637"/>
              <c:delete val="1"/>
              <c:extLst>
                <c:ext xmlns:c15="http://schemas.microsoft.com/office/drawing/2012/chart" uri="{CE6537A1-D6FC-4f65-9D91-7224C49458BB}"/>
                <c:ext xmlns:c16="http://schemas.microsoft.com/office/drawing/2014/chart" uri="{C3380CC4-5D6E-409C-BE32-E72D297353CC}">
                  <c16:uniqueId val="{0000027D-2B87-44E4-8E01-669E2B5C2648}"/>
                </c:ext>
              </c:extLst>
            </c:dLbl>
            <c:dLbl>
              <c:idx val="638"/>
              <c:delete val="1"/>
              <c:extLst>
                <c:ext xmlns:c15="http://schemas.microsoft.com/office/drawing/2012/chart" uri="{CE6537A1-D6FC-4f65-9D91-7224C49458BB}"/>
                <c:ext xmlns:c16="http://schemas.microsoft.com/office/drawing/2014/chart" uri="{C3380CC4-5D6E-409C-BE32-E72D297353CC}">
                  <c16:uniqueId val="{0000027E-2B87-44E4-8E01-669E2B5C2648}"/>
                </c:ext>
              </c:extLst>
            </c:dLbl>
            <c:dLbl>
              <c:idx val="639"/>
              <c:delete val="1"/>
              <c:extLst>
                <c:ext xmlns:c15="http://schemas.microsoft.com/office/drawing/2012/chart" uri="{CE6537A1-D6FC-4f65-9D91-7224C49458BB}"/>
                <c:ext xmlns:c16="http://schemas.microsoft.com/office/drawing/2014/chart" uri="{C3380CC4-5D6E-409C-BE32-E72D297353CC}">
                  <c16:uniqueId val="{0000027F-2B87-44E4-8E01-669E2B5C2648}"/>
                </c:ext>
              </c:extLst>
            </c:dLbl>
            <c:dLbl>
              <c:idx val="640"/>
              <c:delete val="1"/>
              <c:extLst>
                <c:ext xmlns:c15="http://schemas.microsoft.com/office/drawing/2012/chart" uri="{CE6537A1-D6FC-4f65-9D91-7224C49458BB}"/>
                <c:ext xmlns:c16="http://schemas.microsoft.com/office/drawing/2014/chart" uri="{C3380CC4-5D6E-409C-BE32-E72D297353CC}">
                  <c16:uniqueId val="{00000280-2B87-44E4-8E01-669E2B5C2648}"/>
                </c:ext>
              </c:extLst>
            </c:dLbl>
            <c:dLbl>
              <c:idx val="641"/>
              <c:delete val="1"/>
              <c:extLst>
                <c:ext xmlns:c15="http://schemas.microsoft.com/office/drawing/2012/chart" uri="{CE6537A1-D6FC-4f65-9D91-7224C49458BB}"/>
                <c:ext xmlns:c16="http://schemas.microsoft.com/office/drawing/2014/chart" uri="{C3380CC4-5D6E-409C-BE32-E72D297353CC}">
                  <c16:uniqueId val="{00000281-2B87-44E4-8E01-669E2B5C2648}"/>
                </c:ext>
              </c:extLst>
            </c:dLbl>
            <c:dLbl>
              <c:idx val="642"/>
              <c:delete val="1"/>
              <c:extLst>
                <c:ext xmlns:c15="http://schemas.microsoft.com/office/drawing/2012/chart" uri="{CE6537A1-D6FC-4f65-9D91-7224C49458BB}"/>
                <c:ext xmlns:c16="http://schemas.microsoft.com/office/drawing/2014/chart" uri="{C3380CC4-5D6E-409C-BE32-E72D297353CC}">
                  <c16:uniqueId val="{00000282-2B87-44E4-8E01-669E2B5C2648}"/>
                </c:ext>
              </c:extLst>
            </c:dLbl>
            <c:dLbl>
              <c:idx val="643"/>
              <c:delete val="1"/>
              <c:extLst>
                <c:ext xmlns:c15="http://schemas.microsoft.com/office/drawing/2012/chart" uri="{CE6537A1-D6FC-4f65-9D91-7224C49458BB}"/>
                <c:ext xmlns:c16="http://schemas.microsoft.com/office/drawing/2014/chart" uri="{C3380CC4-5D6E-409C-BE32-E72D297353CC}">
                  <c16:uniqueId val="{00000283-2B87-44E4-8E01-669E2B5C2648}"/>
                </c:ext>
              </c:extLst>
            </c:dLbl>
            <c:dLbl>
              <c:idx val="644"/>
              <c:delete val="1"/>
              <c:extLst>
                <c:ext xmlns:c15="http://schemas.microsoft.com/office/drawing/2012/chart" uri="{CE6537A1-D6FC-4f65-9D91-7224C49458BB}"/>
                <c:ext xmlns:c16="http://schemas.microsoft.com/office/drawing/2014/chart" uri="{C3380CC4-5D6E-409C-BE32-E72D297353CC}">
                  <c16:uniqueId val="{00000284-2B87-44E4-8E01-669E2B5C2648}"/>
                </c:ext>
              </c:extLst>
            </c:dLbl>
            <c:dLbl>
              <c:idx val="645"/>
              <c:delete val="1"/>
              <c:extLst>
                <c:ext xmlns:c15="http://schemas.microsoft.com/office/drawing/2012/chart" uri="{CE6537A1-D6FC-4f65-9D91-7224C49458BB}"/>
                <c:ext xmlns:c16="http://schemas.microsoft.com/office/drawing/2014/chart" uri="{C3380CC4-5D6E-409C-BE32-E72D297353CC}">
                  <c16:uniqueId val="{00000285-2B87-44E4-8E01-669E2B5C2648}"/>
                </c:ext>
              </c:extLst>
            </c:dLbl>
            <c:dLbl>
              <c:idx val="646"/>
              <c:delete val="1"/>
              <c:extLst>
                <c:ext xmlns:c15="http://schemas.microsoft.com/office/drawing/2012/chart" uri="{CE6537A1-D6FC-4f65-9D91-7224C49458BB}"/>
                <c:ext xmlns:c16="http://schemas.microsoft.com/office/drawing/2014/chart" uri="{C3380CC4-5D6E-409C-BE32-E72D297353CC}">
                  <c16:uniqueId val="{00000286-2B87-44E4-8E01-669E2B5C2648}"/>
                </c:ext>
              </c:extLst>
            </c:dLbl>
            <c:dLbl>
              <c:idx val="647"/>
              <c:delete val="1"/>
              <c:extLst>
                <c:ext xmlns:c15="http://schemas.microsoft.com/office/drawing/2012/chart" uri="{CE6537A1-D6FC-4f65-9D91-7224C49458BB}"/>
                <c:ext xmlns:c16="http://schemas.microsoft.com/office/drawing/2014/chart" uri="{C3380CC4-5D6E-409C-BE32-E72D297353CC}">
                  <c16:uniqueId val="{00000287-2B87-44E4-8E01-669E2B5C2648}"/>
                </c:ext>
              </c:extLst>
            </c:dLbl>
            <c:dLbl>
              <c:idx val="648"/>
              <c:delete val="1"/>
              <c:extLst>
                <c:ext xmlns:c15="http://schemas.microsoft.com/office/drawing/2012/chart" uri="{CE6537A1-D6FC-4f65-9D91-7224C49458BB}"/>
                <c:ext xmlns:c16="http://schemas.microsoft.com/office/drawing/2014/chart" uri="{C3380CC4-5D6E-409C-BE32-E72D297353CC}">
                  <c16:uniqueId val="{00000288-2B87-44E4-8E01-669E2B5C2648}"/>
                </c:ext>
              </c:extLst>
            </c:dLbl>
            <c:dLbl>
              <c:idx val="649"/>
              <c:delete val="1"/>
              <c:extLst>
                <c:ext xmlns:c15="http://schemas.microsoft.com/office/drawing/2012/chart" uri="{CE6537A1-D6FC-4f65-9D91-7224C49458BB}"/>
                <c:ext xmlns:c16="http://schemas.microsoft.com/office/drawing/2014/chart" uri="{C3380CC4-5D6E-409C-BE32-E72D297353CC}">
                  <c16:uniqueId val="{00000289-2B87-44E4-8E01-669E2B5C2648}"/>
                </c:ext>
              </c:extLst>
            </c:dLbl>
            <c:dLbl>
              <c:idx val="650"/>
              <c:delete val="1"/>
              <c:extLst>
                <c:ext xmlns:c15="http://schemas.microsoft.com/office/drawing/2012/chart" uri="{CE6537A1-D6FC-4f65-9D91-7224C49458BB}"/>
                <c:ext xmlns:c16="http://schemas.microsoft.com/office/drawing/2014/chart" uri="{C3380CC4-5D6E-409C-BE32-E72D297353CC}">
                  <c16:uniqueId val="{0000028A-2B87-44E4-8E01-669E2B5C2648}"/>
                </c:ext>
              </c:extLst>
            </c:dLbl>
            <c:dLbl>
              <c:idx val="651"/>
              <c:delete val="1"/>
              <c:extLst>
                <c:ext xmlns:c15="http://schemas.microsoft.com/office/drawing/2012/chart" uri="{CE6537A1-D6FC-4f65-9D91-7224C49458BB}"/>
                <c:ext xmlns:c16="http://schemas.microsoft.com/office/drawing/2014/chart" uri="{C3380CC4-5D6E-409C-BE32-E72D297353CC}">
                  <c16:uniqueId val="{0000028B-2B87-44E4-8E01-669E2B5C2648}"/>
                </c:ext>
              </c:extLst>
            </c:dLbl>
            <c:dLbl>
              <c:idx val="652"/>
              <c:delete val="1"/>
              <c:extLst>
                <c:ext xmlns:c15="http://schemas.microsoft.com/office/drawing/2012/chart" uri="{CE6537A1-D6FC-4f65-9D91-7224C49458BB}"/>
                <c:ext xmlns:c16="http://schemas.microsoft.com/office/drawing/2014/chart" uri="{C3380CC4-5D6E-409C-BE32-E72D297353CC}">
                  <c16:uniqueId val="{0000028C-2B87-44E4-8E01-669E2B5C2648}"/>
                </c:ext>
              </c:extLst>
            </c:dLbl>
            <c:dLbl>
              <c:idx val="653"/>
              <c:delete val="1"/>
              <c:extLst>
                <c:ext xmlns:c15="http://schemas.microsoft.com/office/drawing/2012/chart" uri="{CE6537A1-D6FC-4f65-9D91-7224C49458BB}"/>
                <c:ext xmlns:c16="http://schemas.microsoft.com/office/drawing/2014/chart" uri="{C3380CC4-5D6E-409C-BE32-E72D297353CC}">
                  <c16:uniqueId val="{0000028D-2B87-44E4-8E01-669E2B5C2648}"/>
                </c:ext>
              </c:extLst>
            </c:dLbl>
            <c:dLbl>
              <c:idx val="654"/>
              <c:delete val="1"/>
              <c:extLst>
                <c:ext xmlns:c15="http://schemas.microsoft.com/office/drawing/2012/chart" uri="{CE6537A1-D6FC-4f65-9D91-7224C49458BB}"/>
                <c:ext xmlns:c16="http://schemas.microsoft.com/office/drawing/2014/chart" uri="{C3380CC4-5D6E-409C-BE32-E72D297353CC}">
                  <c16:uniqueId val="{0000028E-2B87-44E4-8E01-669E2B5C2648}"/>
                </c:ext>
              </c:extLst>
            </c:dLbl>
            <c:dLbl>
              <c:idx val="655"/>
              <c:delete val="1"/>
              <c:extLst>
                <c:ext xmlns:c15="http://schemas.microsoft.com/office/drawing/2012/chart" uri="{CE6537A1-D6FC-4f65-9D91-7224C49458BB}"/>
                <c:ext xmlns:c16="http://schemas.microsoft.com/office/drawing/2014/chart" uri="{C3380CC4-5D6E-409C-BE32-E72D297353CC}">
                  <c16:uniqueId val="{0000028F-2B87-44E4-8E01-669E2B5C2648}"/>
                </c:ext>
              </c:extLst>
            </c:dLbl>
            <c:dLbl>
              <c:idx val="656"/>
              <c:delete val="1"/>
              <c:extLst>
                <c:ext xmlns:c15="http://schemas.microsoft.com/office/drawing/2012/chart" uri="{CE6537A1-D6FC-4f65-9D91-7224C49458BB}"/>
                <c:ext xmlns:c16="http://schemas.microsoft.com/office/drawing/2014/chart" uri="{C3380CC4-5D6E-409C-BE32-E72D297353CC}">
                  <c16:uniqueId val="{00000290-2B87-44E4-8E01-669E2B5C2648}"/>
                </c:ext>
              </c:extLst>
            </c:dLbl>
            <c:dLbl>
              <c:idx val="657"/>
              <c:delete val="1"/>
              <c:extLst>
                <c:ext xmlns:c15="http://schemas.microsoft.com/office/drawing/2012/chart" uri="{CE6537A1-D6FC-4f65-9D91-7224C49458BB}"/>
                <c:ext xmlns:c16="http://schemas.microsoft.com/office/drawing/2014/chart" uri="{C3380CC4-5D6E-409C-BE32-E72D297353CC}">
                  <c16:uniqueId val="{00000291-2B87-44E4-8E01-669E2B5C2648}"/>
                </c:ext>
              </c:extLst>
            </c:dLbl>
            <c:dLbl>
              <c:idx val="658"/>
              <c:delete val="1"/>
              <c:extLst>
                <c:ext xmlns:c15="http://schemas.microsoft.com/office/drawing/2012/chart" uri="{CE6537A1-D6FC-4f65-9D91-7224C49458BB}"/>
                <c:ext xmlns:c16="http://schemas.microsoft.com/office/drawing/2014/chart" uri="{C3380CC4-5D6E-409C-BE32-E72D297353CC}">
                  <c16:uniqueId val="{00000292-2B87-44E4-8E01-669E2B5C2648}"/>
                </c:ext>
              </c:extLst>
            </c:dLbl>
            <c:dLbl>
              <c:idx val="659"/>
              <c:delete val="1"/>
              <c:extLst>
                <c:ext xmlns:c15="http://schemas.microsoft.com/office/drawing/2012/chart" uri="{CE6537A1-D6FC-4f65-9D91-7224C49458BB}"/>
                <c:ext xmlns:c16="http://schemas.microsoft.com/office/drawing/2014/chart" uri="{C3380CC4-5D6E-409C-BE32-E72D297353CC}">
                  <c16:uniqueId val="{00000293-2B87-44E4-8E01-669E2B5C2648}"/>
                </c:ext>
              </c:extLst>
            </c:dLbl>
            <c:dLbl>
              <c:idx val="660"/>
              <c:delete val="1"/>
              <c:extLst>
                <c:ext xmlns:c15="http://schemas.microsoft.com/office/drawing/2012/chart" uri="{CE6537A1-D6FC-4f65-9D91-7224C49458BB}"/>
                <c:ext xmlns:c16="http://schemas.microsoft.com/office/drawing/2014/chart" uri="{C3380CC4-5D6E-409C-BE32-E72D297353CC}">
                  <c16:uniqueId val="{00000294-2B87-44E4-8E01-669E2B5C2648}"/>
                </c:ext>
              </c:extLst>
            </c:dLbl>
            <c:dLbl>
              <c:idx val="661"/>
              <c:delete val="1"/>
              <c:extLst>
                <c:ext xmlns:c15="http://schemas.microsoft.com/office/drawing/2012/chart" uri="{CE6537A1-D6FC-4f65-9D91-7224C49458BB}"/>
                <c:ext xmlns:c16="http://schemas.microsoft.com/office/drawing/2014/chart" uri="{C3380CC4-5D6E-409C-BE32-E72D297353CC}">
                  <c16:uniqueId val="{00000295-2B87-44E4-8E01-669E2B5C2648}"/>
                </c:ext>
              </c:extLst>
            </c:dLbl>
            <c:dLbl>
              <c:idx val="662"/>
              <c:delete val="1"/>
              <c:extLst>
                <c:ext xmlns:c15="http://schemas.microsoft.com/office/drawing/2012/chart" uri="{CE6537A1-D6FC-4f65-9D91-7224C49458BB}"/>
                <c:ext xmlns:c16="http://schemas.microsoft.com/office/drawing/2014/chart" uri="{C3380CC4-5D6E-409C-BE32-E72D297353CC}">
                  <c16:uniqueId val="{00000296-2B87-44E4-8E01-669E2B5C2648}"/>
                </c:ext>
              </c:extLst>
            </c:dLbl>
            <c:dLbl>
              <c:idx val="663"/>
              <c:delete val="1"/>
              <c:extLst>
                <c:ext xmlns:c15="http://schemas.microsoft.com/office/drawing/2012/chart" uri="{CE6537A1-D6FC-4f65-9D91-7224C49458BB}"/>
                <c:ext xmlns:c16="http://schemas.microsoft.com/office/drawing/2014/chart" uri="{C3380CC4-5D6E-409C-BE32-E72D297353CC}">
                  <c16:uniqueId val="{00000297-2B87-44E4-8E01-669E2B5C2648}"/>
                </c:ext>
              </c:extLst>
            </c:dLbl>
            <c:dLbl>
              <c:idx val="664"/>
              <c:delete val="1"/>
              <c:extLst>
                <c:ext xmlns:c15="http://schemas.microsoft.com/office/drawing/2012/chart" uri="{CE6537A1-D6FC-4f65-9D91-7224C49458BB}"/>
                <c:ext xmlns:c16="http://schemas.microsoft.com/office/drawing/2014/chart" uri="{C3380CC4-5D6E-409C-BE32-E72D297353CC}">
                  <c16:uniqueId val="{00000298-2B87-44E4-8E01-669E2B5C2648}"/>
                </c:ext>
              </c:extLst>
            </c:dLbl>
            <c:dLbl>
              <c:idx val="665"/>
              <c:delete val="1"/>
              <c:extLst>
                <c:ext xmlns:c15="http://schemas.microsoft.com/office/drawing/2012/chart" uri="{CE6537A1-D6FC-4f65-9D91-7224C49458BB}"/>
                <c:ext xmlns:c16="http://schemas.microsoft.com/office/drawing/2014/chart" uri="{C3380CC4-5D6E-409C-BE32-E72D297353CC}">
                  <c16:uniqueId val="{00000299-2B87-44E4-8E01-669E2B5C2648}"/>
                </c:ext>
              </c:extLst>
            </c:dLbl>
            <c:dLbl>
              <c:idx val="666"/>
              <c:delete val="1"/>
              <c:extLst>
                <c:ext xmlns:c15="http://schemas.microsoft.com/office/drawing/2012/chart" uri="{CE6537A1-D6FC-4f65-9D91-7224C49458BB}"/>
                <c:ext xmlns:c16="http://schemas.microsoft.com/office/drawing/2014/chart" uri="{C3380CC4-5D6E-409C-BE32-E72D297353CC}">
                  <c16:uniqueId val="{0000029A-2B87-44E4-8E01-669E2B5C2648}"/>
                </c:ext>
              </c:extLst>
            </c:dLbl>
            <c:dLbl>
              <c:idx val="667"/>
              <c:delete val="1"/>
              <c:extLst>
                <c:ext xmlns:c15="http://schemas.microsoft.com/office/drawing/2012/chart" uri="{CE6537A1-D6FC-4f65-9D91-7224C49458BB}"/>
                <c:ext xmlns:c16="http://schemas.microsoft.com/office/drawing/2014/chart" uri="{C3380CC4-5D6E-409C-BE32-E72D297353CC}">
                  <c16:uniqueId val="{0000029B-2B87-44E4-8E01-669E2B5C2648}"/>
                </c:ext>
              </c:extLst>
            </c:dLbl>
            <c:dLbl>
              <c:idx val="668"/>
              <c:delete val="1"/>
              <c:extLst>
                <c:ext xmlns:c15="http://schemas.microsoft.com/office/drawing/2012/chart" uri="{CE6537A1-D6FC-4f65-9D91-7224C49458BB}"/>
                <c:ext xmlns:c16="http://schemas.microsoft.com/office/drawing/2014/chart" uri="{C3380CC4-5D6E-409C-BE32-E72D297353CC}">
                  <c16:uniqueId val="{0000029C-2B87-44E4-8E01-669E2B5C2648}"/>
                </c:ext>
              </c:extLst>
            </c:dLbl>
            <c:dLbl>
              <c:idx val="669"/>
              <c:delete val="1"/>
              <c:extLst>
                <c:ext xmlns:c15="http://schemas.microsoft.com/office/drawing/2012/chart" uri="{CE6537A1-D6FC-4f65-9D91-7224C49458BB}"/>
                <c:ext xmlns:c16="http://schemas.microsoft.com/office/drawing/2014/chart" uri="{C3380CC4-5D6E-409C-BE32-E72D297353CC}">
                  <c16:uniqueId val="{0000029D-2B87-44E4-8E01-669E2B5C2648}"/>
                </c:ext>
              </c:extLst>
            </c:dLbl>
            <c:dLbl>
              <c:idx val="670"/>
              <c:delete val="1"/>
              <c:extLst>
                <c:ext xmlns:c15="http://schemas.microsoft.com/office/drawing/2012/chart" uri="{CE6537A1-D6FC-4f65-9D91-7224C49458BB}"/>
                <c:ext xmlns:c16="http://schemas.microsoft.com/office/drawing/2014/chart" uri="{C3380CC4-5D6E-409C-BE32-E72D297353CC}">
                  <c16:uniqueId val="{0000029E-2B87-44E4-8E01-669E2B5C2648}"/>
                </c:ext>
              </c:extLst>
            </c:dLbl>
            <c:dLbl>
              <c:idx val="671"/>
              <c:delete val="1"/>
              <c:extLst>
                <c:ext xmlns:c15="http://schemas.microsoft.com/office/drawing/2012/chart" uri="{CE6537A1-D6FC-4f65-9D91-7224C49458BB}"/>
                <c:ext xmlns:c16="http://schemas.microsoft.com/office/drawing/2014/chart" uri="{C3380CC4-5D6E-409C-BE32-E72D297353CC}">
                  <c16:uniqueId val="{0000029F-2B87-44E4-8E01-669E2B5C2648}"/>
                </c:ext>
              </c:extLst>
            </c:dLbl>
            <c:dLbl>
              <c:idx val="672"/>
              <c:delete val="1"/>
              <c:extLst>
                <c:ext xmlns:c15="http://schemas.microsoft.com/office/drawing/2012/chart" uri="{CE6537A1-D6FC-4f65-9D91-7224C49458BB}"/>
                <c:ext xmlns:c16="http://schemas.microsoft.com/office/drawing/2014/chart" uri="{C3380CC4-5D6E-409C-BE32-E72D297353CC}">
                  <c16:uniqueId val="{000002A0-2B87-44E4-8E01-669E2B5C2648}"/>
                </c:ext>
              </c:extLst>
            </c:dLbl>
            <c:dLbl>
              <c:idx val="673"/>
              <c:delete val="1"/>
              <c:extLst>
                <c:ext xmlns:c15="http://schemas.microsoft.com/office/drawing/2012/chart" uri="{CE6537A1-D6FC-4f65-9D91-7224C49458BB}"/>
                <c:ext xmlns:c16="http://schemas.microsoft.com/office/drawing/2014/chart" uri="{C3380CC4-5D6E-409C-BE32-E72D297353CC}">
                  <c16:uniqueId val="{000002A1-2B87-44E4-8E01-669E2B5C2648}"/>
                </c:ext>
              </c:extLst>
            </c:dLbl>
            <c:dLbl>
              <c:idx val="674"/>
              <c:delete val="1"/>
              <c:extLst>
                <c:ext xmlns:c15="http://schemas.microsoft.com/office/drawing/2012/chart" uri="{CE6537A1-D6FC-4f65-9D91-7224C49458BB}"/>
                <c:ext xmlns:c16="http://schemas.microsoft.com/office/drawing/2014/chart" uri="{C3380CC4-5D6E-409C-BE32-E72D297353CC}">
                  <c16:uniqueId val="{000002A2-2B87-44E4-8E01-669E2B5C2648}"/>
                </c:ext>
              </c:extLst>
            </c:dLbl>
            <c:dLbl>
              <c:idx val="675"/>
              <c:delete val="1"/>
              <c:extLst>
                <c:ext xmlns:c15="http://schemas.microsoft.com/office/drawing/2012/chart" uri="{CE6537A1-D6FC-4f65-9D91-7224C49458BB}"/>
                <c:ext xmlns:c16="http://schemas.microsoft.com/office/drawing/2014/chart" uri="{C3380CC4-5D6E-409C-BE32-E72D297353CC}">
                  <c16:uniqueId val="{000002A3-2B87-44E4-8E01-669E2B5C2648}"/>
                </c:ext>
              </c:extLst>
            </c:dLbl>
            <c:dLbl>
              <c:idx val="676"/>
              <c:delete val="1"/>
              <c:extLst>
                <c:ext xmlns:c15="http://schemas.microsoft.com/office/drawing/2012/chart" uri="{CE6537A1-D6FC-4f65-9D91-7224C49458BB}"/>
                <c:ext xmlns:c16="http://schemas.microsoft.com/office/drawing/2014/chart" uri="{C3380CC4-5D6E-409C-BE32-E72D297353CC}">
                  <c16:uniqueId val="{000002A4-2B87-44E4-8E01-669E2B5C2648}"/>
                </c:ext>
              </c:extLst>
            </c:dLbl>
            <c:dLbl>
              <c:idx val="677"/>
              <c:delete val="1"/>
              <c:extLst>
                <c:ext xmlns:c15="http://schemas.microsoft.com/office/drawing/2012/chart" uri="{CE6537A1-D6FC-4f65-9D91-7224C49458BB}"/>
                <c:ext xmlns:c16="http://schemas.microsoft.com/office/drawing/2014/chart" uri="{C3380CC4-5D6E-409C-BE32-E72D297353CC}">
                  <c16:uniqueId val="{000002A5-2B87-44E4-8E01-669E2B5C2648}"/>
                </c:ext>
              </c:extLst>
            </c:dLbl>
            <c:dLbl>
              <c:idx val="678"/>
              <c:delete val="1"/>
              <c:extLst>
                <c:ext xmlns:c15="http://schemas.microsoft.com/office/drawing/2012/chart" uri="{CE6537A1-D6FC-4f65-9D91-7224C49458BB}"/>
                <c:ext xmlns:c16="http://schemas.microsoft.com/office/drawing/2014/chart" uri="{C3380CC4-5D6E-409C-BE32-E72D297353CC}">
                  <c16:uniqueId val="{000002A6-2B87-44E4-8E01-669E2B5C2648}"/>
                </c:ext>
              </c:extLst>
            </c:dLbl>
            <c:dLbl>
              <c:idx val="679"/>
              <c:delete val="1"/>
              <c:extLst>
                <c:ext xmlns:c15="http://schemas.microsoft.com/office/drawing/2012/chart" uri="{CE6537A1-D6FC-4f65-9D91-7224C49458BB}"/>
                <c:ext xmlns:c16="http://schemas.microsoft.com/office/drawing/2014/chart" uri="{C3380CC4-5D6E-409C-BE32-E72D297353CC}">
                  <c16:uniqueId val="{000002A7-2B87-44E4-8E01-669E2B5C2648}"/>
                </c:ext>
              </c:extLst>
            </c:dLbl>
            <c:dLbl>
              <c:idx val="680"/>
              <c:delete val="1"/>
              <c:extLst>
                <c:ext xmlns:c15="http://schemas.microsoft.com/office/drawing/2012/chart" uri="{CE6537A1-D6FC-4f65-9D91-7224C49458BB}"/>
                <c:ext xmlns:c16="http://schemas.microsoft.com/office/drawing/2014/chart" uri="{C3380CC4-5D6E-409C-BE32-E72D297353CC}">
                  <c16:uniqueId val="{000002A8-2B87-44E4-8E01-669E2B5C2648}"/>
                </c:ext>
              </c:extLst>
            </c:dLbl>
            <c:dLbl>
              <c:idx val="681"/>
              <c:delete val="1"/>
              <c:extLst>
                <c:ext xmlns:c15="http://schemas.microsoft.com/office/drawing/2012/chart" uri="{CE6537A1-D6FC-4f65-9D91-7224C49458BB}"/>
                <c:ext xmlns:c16="http://schemas.microsoft.com/office/drawing/2014/chart" uri="{C3380CC4-5D6E-409C-BE32-E72D297353CC}">
                  <c16:uniqueId val="{000002A9-2B87-44E4-8E01-669E2B5C2648}"/>
                </c:ext>
              </c:extLst>
            </c:dLbl>
            <c:dLbl>
              <c:idx val="682"/>
              <c:delete val="1"/>
              <c:extLst>
                <c:ext xmlns:c15="http://schemas.microsoft.com/office/drawing/2012/chart" uri="{CE6537A1-D6FC-4f65-9D91-7224C49458BB}"/>
                <c:ext xmlns:c16="http://schemas.microsoft.com/office/drawing/2014/chart" uri="{C3380CC4-5D6E-409C-BE32-E72D297353CC}">
                  <c16:uniqueId val="{000002AA-2B87-44E4-8E01-669E2B5C2648}"/>
                </c:ext>
              </c:extLst>
            </c:dLbl>
            <c:dLbl>
              <c:idx val="683"/>
              <c:delete val="1"/>
              <c:extLst>
                <c:ext xmlns:c15="http://schemas.microsoft.com/office/drawing/2012/chart" uri="{CE6537A1-D6FC-4f65-9D91-7224C49458BB}"/>
                <c:ext xmlns:c16="http://schemas.microsoft.com/office/drawing/2014/chart" uri="{C3380CC4-5D6E-409C-BE32-E72D297353CC}">
                  <c16:uniqueId val="{000002AB-2B87-44E4-8E01-669E2B5C2648}"/>
                </c:ext>
              </c:extLst>
            </c:dLbl>
            <c:dLbl>
              <c:idx val="684"/>
              <c:delete val="1"/>
              <c:extLst>
                <c:ext xmlns:c15="http://schemas.microsoft.com/office/drawing/2012/chart" uri="{CE6537A1-D6FC-4f65-9D91-7224C49458BB}"/>
                <c:ext xmlns:c16="http://schemas.microsoft.com/office/drawing/2014/chart" uri="{C3380CC4-5D6E-409C-BE32-E72D297353CC}">
                  <c16:uniqueId val="{000002AC-2B87-44E4-8E01-669E2B5C2648}"/>
                </c:ext>
              </c:extLst>
            </c:dLbl>
            <c:dLbl>
              <c:idx val="685"/>
              <c:delete val="1"/>
              <c:extLst>
                <c:ext xmlns:c15="http://schemas.microsoft.com/office/drawing/2012/chart" uri="{CE6537A1-D6FC-4f65-9D91-7224C49458BB}"/>
                <c:ext xmlns:c16="http://schemas.microsoft.com/office/drawing/2014/chart" uri="{C3380CC4-5D6E-409C-BE32-E72D297353CC}">
                  <c16:uniqueId val="{000002AD-2B87-44E4-8E01-669E2B5C2648}"/>
                </c:ext>
              </c:extLst>
            </c:dLbl>
            <c:dLbl>
              <c:idx val="686"/>
              <c:delete val="1"/>
              <c:extLst>
                <c:ext xmlns:c15="http://schemas.microsoft.com/office/drawing/2012/chart" uri="{CE6537A1-D6FC-4f65-9D91-7224C49458BB}"/>
                <c:ext xmlns:c16="http://schemas.microsoft.com/office/drawing/2014/chart" uri="{C3380CC4-5D6E-409C-BE32-E72D297353CC}">
                  <c16:uniqueId val="{000002AE-2B87-44E4-8E01-669E2B5C2648}"/>
                </c:ext>
              </c:extLst>
            </c:dLbl>
            <c:dLbl>
              <c:idx val="687"/>
              <c:delete val="1"/>
              <c:extLst>
                <c:ext xmlns:c15="http://schemas.microsoft.com/office/drawing/2012/chart" uri="{CE6537A1-D6FC-4f65-9D91-7224C49458BB}"/>
                <c:ext xmlns:c16="http://schemas.microsoft.com/office/drawing/2014/chart" uri="{C3380CC4-5D6E-409C-BE32-E72D297353CC}">
                  <c16:uniqueId val="{000002AF-2B87-44E4-8E01-669E2B5C2648}"/>
                </c:ext>
              </c:extLst>
            </c:dLbl>
            <c:dLbl>
              <c:idx val="688"/>
              <c:delete val="1"/>
              <c:extLst>
                <c:ext xmlns:c15="http://schemas.microsoft.com/office/drawing/2012/chart" uri="{CE6537A1-D6FC-4f65-9D91-7224C49458BB}"/>
                <c:ext xmlns:c16="http://schemas.microsoft.com/office/drawing/2014/chart" uri="{C3380CC4-5D6E-409C-BE32-E72D297353CC}">
                  <c16:uniqueId val="{000002B0-2B87-44E4-8E01-669E2B5C2648}"/>
                </c:ext>
              </c:extLst>
            </c:dLbl>
            <c:dLbl>
              <c:idx val="689"/>
              <c:delete val="1"/>
              <c:extLst>
                <c:ext xmlns:c15="http://schemas.microsoft.com/office/drawing/2012/chart" uri="{CE6537A1-D6FC-4f65-9D91-7224C49458BB}"/>
                <c:ext xmlns:c16="http://schemas.microsoft.com/office/drawing/2014/chart" uri="{C3380CC4-5D6E-409C-BE32-E72D297353CC}">
                  <c16:uniqueId val="{000002B1-2B87-44E4-8E01-669E2B5C2648}"/>
                </c:ext>
              </c:extLst>
            </c:dLbl>
            <c:dLbl>
              <c:idx val="690"/>
              <c:delete val="1"/>
              <c:extLst>
                <c:ext xmlns:c15="http://schemas.microsoft.com/office/drawing/2012/chart" uri="{CE6537A1-D6FC-4f65-9D91-7224C49458BB}"/>
                <c:ext xmlns:c16="http://schemas.microsoft.com/office/drawing/2014/chart" uri="{C3380CC4-5D6E-409C-BE32-E72D297353CC}">
                  <c16:uniqueId val="{000002B2-2B87-44E4-8E01-669E2B5C2648}"/>
                </c:ext>
              </c:extLst>
            </c:dLbl>
            <c:dLbl>
              <c:idx val="691"/>
              <c:delete val="1"/>
              <c:extLst>
                <c:ext xmlns:c15="http://schemas.microsoft.com/office/drawing/2012/chart" uri="{CE6537A1-D6FC-4f65-9D91-7224C49458BB}"/>
                <c:ext xmlns:c16="http://schemas.microsoft.com/office/drawing/2014/chart" uri="{C3380CC4-5D6E-409C-BE32-E72D297353CC}">
                  <c16:uniqueId val="{000002B3-2B87-44E4-8E01-669E2B5C2648}"/>
                </c:ext>
              </c:extLst>
            </c:dLbl>
            <c:dLbl>
              <c:idx val="692"/>
              <c:delete val="1"/>
              <c:extLst>
                <c:ext xmlns:c15="http://schemas.microsoft.com/office/drawing/2012/chart" uri="{CE6537A1-D6FC-4f65-9D91-7224C49458BB}"/>
                <c:ext xmlns:c16="http://schemas.microsoft.com/office/drawing/2014/chart" uri="{C3380CC4-5D6E-409C-BE32-E72D297353CC}">
                  <c16:uniqueId val="{000002B4-2B87-44E4-8E01-669E2B5C2648}"/>
                </c:ext>
              </c:extLst>
            </c:dLbl>
            <c:dLbl>
              <c:idx val="693"/>
              <c:delete val="1"/>
              <c:extLst>
                <c:ext xmlns:c15="http://schemas.microsoft.com/office/drawing/2012/chart" uri="{CE6537A1-D6FC-4f65-9D91-7224C49458BB}"/>
                <c:ext xmlns:c16="http://schemas.microsoft.com/office/drawing/2014/chart" uri="{C3380CC4-5D6E-409C-BE32-E72D297353CC}">
                  <c16:uniqueId val="{000002B5-2B87-44E4-8E01-669E2B5C2648}"/>
                </c:ext>
              </c:extLst>
            </c:dLbl>
            <c:dLbl>
              <c:idx val="694"/>
              <c:delete val="1"/>
              <c:extLst>
                <c:ext xmlns:c15="http://schemas.microsoft.com/office/drawing/2012/chart" uri="{CE6537A1-D6FC-4f65-9D91-7224C49458BB}"/>
                <c:ext xmlns:c16="http://schemas.microsoft.com/office/drawing/2014/chart" uri="{C3380CC4-5D6E-409C-BE32-E72D297353CC}">
                  <c16:uniqueId val="{000002B6-2B87-44E4-8E01-669E2B5C2648}"/>
                </c:ext>
              </c:extLst>
            </c:dLbl>
            <c:dLbl>
              <c:idx val="695"/>
              <c:delete val="1"/>
              <c:extLst>
                <c:ext xmlns:c15="http://schemas.microsoft.com/office/drawing/2012/chart" uri="{CE6537A1-D6FC-4f65-9D91-7224C49458BB}"/>
                <c:ext xmlns:c16="http://schemas.microsoft.com/office/drawing/2014/chart" uri="{C3380CC4-5D6E-409C-BE32-E72D297353CC}">
                  <c16:uniqueId val="{000002B7-2B87-44E4-8E01-669E2B5C2648}"/>
                </c:ext>
              </c:extLst>
            </c:dLbl>
            <c:dLbl>
              <c:idx val="696"/>
              <c:delete val="1"/>
              <c:extLst>
                <c:ext xmlns:c15="http://schemas.microsoft.com/office/drawing/2012/chart" uri="{CE6537A1-D6FC-4f65-9D91-7224C49458BB}"/>
                <c:ext xmlns:c16="http://schemas.microsoft.com/office/drawing/2014/chart" uri="{C3380CC4-5D6E-409C-BE32-E72D297353CC}">
                  <c16:uniqueId val="{000002B8-2B87-44E4-8E01-669E2B5C2648}"/>
                </c:ext>
              </c:extLst>
            </c:dLbl>
            <c:dLbl>
              <c:idx val="697"/>
              <c:delete val="1"/>
              <c:extLst>
                <c:ext xmlns:c15="http://schemas.microsoft.com/office/drawing/2012/chart" uri="{CE6537A1-D6FC-4f65-9D91-7224C49458BB}"/>
                <c:ext xmlns:c16="http://schemas.microsoft.com/office/drawing/2014/chart" uri="{C3380CC4-5D6E-409C-BE32-E72D297353CC}">
                  <c16:uniqueId val="{000002B9-2B87-44E4-8E01-669E2B5C2648}"/>
                </c:ext>
              </c:extLst>
            </c:dLbl>
            <c:dLbl>
              <c:idx val="698"/>
              <c:delete val="1"/>
              <c:extLst>
                <c:ext xmlns:c15="http://schemas.microsoft.com/office/drawing/2012/chart" uri="{CE6537A1-D6FC-4f65-9D91-7224C49458BB}"/>
                <c:ext xmlns:c16="http://schemas.microsoft.com/office/drawing/2014/chart" uri="{C3380CC4-5D6E-409C-BE32-E72D297353CC}">
                  <c16:uniqueId val="{000002BA-2B87-44E4-8E01-669E2B5C2648}"/>
                </c:ext>
              </c:extLst>
            </c:dLbl>
            <c:dLbl>
              <c:idx val="699"/>
              <c:delete val="1"/>
              <c:extLst>
                <c:ext xmlns:c15="http://schemas.microsoft.com/office/drawing/2012/chart" uri="{CE6537A1-D6FC-4f65-9D91-7224C49458BB}"/>
                <c:ext xmlns:c16="http://schemas.microsoft.com/office/drawing/2014/chart" uri="{C3380CC4-5D6E-409C-BE32-E72D297353CC}">
                  <c16:uniqueId val="{000002BB-2B87-44E4-8E01-669E2B5C2648}"/>
                </c:ext>
              </c:extLst>
            </c:dLbl>
            <c:dLbl>
              <c:idx val="700"/>
              <c:delete val="1"/>
              <c:extLst>
                <c:ext xmlns:c15="http://schemas.microsoft.com/office/drawing/2012/chart" uri="{CE6537A1-D6FC-4f65-9D91-7224C49458BB}"/>
                <c:ext xmlns:c16="http://schemas.microsoft.com/office/drawing/2014/chart" uri="{C3380CC4-5D6E-409C-BE32-E72D297353CC}">
                  <c16:uniqueId val="{000002BC-2B87-44E4-8E01-669E2B5C2648}"/>
                </c:ext>
              </c:extLst>
            </c:dLbl>
            <c:dLbl>
              <c:idx val="701"/>
              <c:delete val="1"/>
              <c:extLst>
                <c:ext xmlns:c15="http://schemas.microsoft.com/office/drawing/2012/chart" uri="{CE6537A1-D6FC-4f65-9D91-7224C49458BB}"/>
                <c:ext xmlns:c16="http://schemas.microsoft.com/office/drawing/2014/chart" uri="{C3380CC4-5D6E-409C-BE32-E72D297353CC}">
                  <c16:uniqueId val="{000002BD-2B87-44E4-8E01-669E2B5C2648}"/>
                </c:ext>
              </c:extLst>
            </c:dLbl>
            <c:dLbl>
              <c:idx val="702"/>
              <c:delete val="1"/>
              <c:extLst>
                <c:ext xmlns:c15="http://schemas.microsoft.com/office/drawing/2012/chart" uri="{CE6537A1-D6FC-4f65-9D91-7224C49458BB}"/>
                <c:ext xmlns:c16="http://schemas.microsoft.com/office/drawing/2014/chart" uri="{C3380CC4-5D6E-409C-BE32-E72D297353CC}">
                  <c16:uniqueId val="{000002BE-2B87-44E4-8E01-669E2B5C2648}"/>
                </c:ext>
              </c:extLst>
            </c:dLbl>
            <c:dLbl>
              <c:idx val="703"/>
              <c:delete val="1"/>
              <c:extLst>
                <c:ext xmlns:c15="http://schemas.microsoft.com/office/drawing/2012/chart" uri="{CE6537A1-D6FC-4f65-9D91-7224C49458BB}"/>
                <c:ext xmlns:c16="http://schemas.microsoft.com/office/drawing/2014/chart" uri="{C3380CC4-5D6E-409C-BE32-E72D297353CC}">
                  <c16:uniqueId val="{000002BF-2B87-44E4-8E01-669E2B5C2648}"/>
                </c:ext>
              </c:extLst>
            </c:dLbl>
            <c:dLbl>
              <c:idx val="704"/>
              <c:delete val="1"/>
              <c:extLst>
                <c:ext xmlns:c15="http://schemas.microsoft.com/office/drawing/2012/chart" uri="{CE6537A1-D6FC-4f65-9D91-7224C49458BB}"/>
                <c:ext xmlns:c16="http://schemas.microsoft.com/office/drawing/2014/chart" uri="{C3380CC4-5D6E-409C-BE32-E72D297353CC}">
                  <c16:uniqueId val="{000002C0-2B87-44E4-8E01-669E2B5C2648}"/>
                </c:ext>
              </c:extLst>
            </c:dLbl>
            <c:dLbl>
              <c:idx val="705"/>
              <c:delete val="1"/>
              <c:extLst>
                <c:ext xmlns:c15="http://schemas.microsoft.com/office/drawing/2012/chart" uri="{CE6537A1-D6FC-4f65-9D91-7224C49458BB}"/>
                <c:ext xmlns:c16="http://schemas.microsoft.com/office/drawing/2014/chart" uri="{C3380CC4-5D6E-409C-BE32-E72D297353CC}">
                  <c16:uniqueId val="{000002C1-2B87-44E4-8E01-669E2B5C2648}"/>
                </c:ext>
              </c:extLst>
            </c:dLbl>
            <c:dLbl>
              <c:idx val="706"/>
              <c:delete val="1"/>
              <c:extLst>
                <c:ext xmlns:c15="http://schemas.microsoft.com/office/drawing/2012/chart" uri="{CE6537A1-D6FC-4f65-9D91-7224C49458BB}"/>
                <c:ext xmlns:c16="http://schemas.microsoft.com/office/drawing/2014/chart" uri="{C3380CC4-5D6E-409C-BE32-E72D297353CC}">
                  <c16:uniqueId val="{000002C2-2B87-44E4-8E01-669E2B5C2648}"/>
                </c:ext>
              </c:extLst>
            </c:dLbl>
            <c:dLbl>
              <c:idx val="707"/>
              <c:delete val="1"/>
              <c:extLst>
                <c:ext xmlns:c15="http://schemas.microsoft.com/office/drawing/2012/chart" uri="{CE6537A1-D6FC-4f65-9D91-7224C49458BB}"/>
                <c:ext xmlns:c16="http://schemas.microsoft.com/office/drawing/2014/chart" uri="{C3380CC4-5D6E-409C-BE32-E72D297353CC}">
                  <c16:uniqueId val="{000002C3-2B87-44E4-8E01-669E2B5C2648}"/>
                </c:ext>
              </c:extLst>
            </c:dLbl>
            <c:dLbl>
              <c:idx val="708"/>
              <c:delete val="1"/>
              <c:extLst>
                <c:ext xmlns:c15="http://schemas.microsoft.com/office/drawing/2012/chart" uri="{CE6537A1-D6FC-4f65-9D91-7224C49458BB}"/>
                <c:ext xmlns:c16="http://schemas.microsoft.com/office/drawing/2014/chart" uri="{C3380CC4-5D6E-409C-BE32-E72D297353CC}">
                  <c16:uniqueId val="{000002C4-2B87-44E4-8E01-669E2B5C2648}"/>
                </c:ext>
              </c:extLst>
            </c:dLbl>
            <c:dLbl>
              <c:idx val="709"/>
              <c:delete val="1"/>
              <c:extLst>
                <c:ext xmlns:c15="http://schemas.microsoft.com/office/drawing/2012/chart" uri="{CE6537A1-D6FC-4f65-9D91-7224C49458BB}"/>
                <c:ext xmlns:c16="http://schemas.microsoft.com/office/drawing/2014/chart" uri="{C3380CC4-5D6E-409C-BE32-E72D297353CC}">
                  <c16:uniqueId val="{000002C5-2B87-44E4-8E01-669E2B5C2648}"/>
                </c:ext>
              </c:extLst>
            </c:dLbl>
            <c:dLbl>
              <c:idx val="710"/>
              <c:delete val="1"/>
              <c:extLst>
                <c:ext xmlns:c15="http://schemas.microsoft.com/office/drawing/2012/chart" uri="{CE6537A1-D6FC-4f65-9D91-7224C49458BB}"/>
                <c:ext xmlns:c16="http://schemas.microsoft.com/office/drawing/2014/chart" uri="{C3380CC4-5D6E-409C-BE32-E72D297353CC}">
                  <c16:uniqueId val="{000002C6-2B87-44E4-8E01-669E2B5C2648}"/>
                </c:ext>
              </c:extLst>
            </c:dLbl>
            <c:dLbl>
              <c:idx val="711"/>
              <c:delete val="1"/>
              <c:extLst>
                <c:ext xmlns:c15="http://schemas.microsoft.com/office/drawing/2012/chart" uri="{CE6537A1-D6FC-4f65-9D91-7224C49458BB}"/>
                <c:ext xmlns:c16="http://schemas.microsoft.com/office/drawing/2014/chart" uri="{C3380CC4-5D6E-409C-BE32-E72D297353CC}">
                  <c16:uniqueId val="{000002C7-2B87-44E4-8E01-669E2B5C2648}"/>
                </c:ext>
              </c:extLst>
            </c:dLbl>
            <c:dLbl>
              <c:idx val="712"/>
              <c:delete val="1"/>
              <c:extLst>
                <c:ext xmlns:c15="http://schemas.microsoft.com/office/drawing/2012/chart" uri="{CE6537A1-D6FC-4f65-9D91-7224C49458BB}"/>
                <c:ext xmlns:c16="http://schemas.microsoft.com/office/drawing/2014/chart" uri="{C3380CC4-5D6E-409C-BE32-E72D297353CC}">
                  <c16:uniqueId val="{000002C8-2B87-44E4-8E01-669E2B5C2648}"/>
                </c:ext>
              </c:extLst>
            </c:dLbl>
            <c:dLbl>
              <c:idx val="713"/>
              <c:delete val="1"/>
              <c:extLst>
                <c:ext xmlns:c15="http://schemas.microsoft.com/office/drawing/2012/chart" uri="{CE6537A1-D6FC-4f65-9D91-7224C49458BB}"/>
                <c:ext xmlns:c16="http://schemas.microsoft.com/office/drawing/2014/chart" uri="{C3380CC4-5D6E-409C-BE32-E72D297353CC}">
                  <c16:uniqueId val="{000002C9-2B87-44E4-8E01-669E2B5C2648}"/>
                </c:ext>
              </c:extLst>
            </c:dLbl>
            <c:dLbl>
              <c:idx val="714"/>
              <c:delete val="1"/>
              <c:extLst>
                <c:ext xmlns:c15="http://schemas.microsoft.com/office/drawing/2012/chart" uri="{CE6537A1-D6FC-4f65-9D91-7224C49458BB}"/>
                <c:ext xmlns:c16="http://schemas.microsoft.com/office/drawing/2014/chart" uri="{C3380CC4-5D6E-409C-BE32-E72D297353CC}">
                  <c16:uniqueId val="{000002CA-2B87-44E4-8E01-669E2B5C2648}"/>
                </c:ext>
              </c:extLst>
            </c:dLbl>
            <c:dLbl>
              <c:idx val="715"/>
              <c:delete val="1"/>
              <c:extLst>
                <c:ext xmlns:c15="http://schemas.microsoft.com/office/drawing/2012/chart" uri="{CE6537A1-D6FC-4f65-9D91-7224C49458BB}"/>
                <c:ext xmlns:c16="http://schemas.microsoft.com/office/drawing/2014/chart" uri="{C3380CC4-5D6E-409C-BE32-E72D297353CC}">
                  <c16:uniqueId val="{000002CB-2B87-44E4-8E01-669E2B5C2648}"/>
                </c:ext>
              </c:extLst>
            </c:dLbl>
            <c:dLbl>
              <c:idx val="716"/>
              <c:delete val="1"/>
              <c:extLst>
                <c:ext xmlns:c15="http://schemas.microsoft.com/office/drawing/2012/chart" uri="{CE6537A1-D6FC-4f65-9D91-7224C49458BB}"/>
                <c:ext xmlns:c16="http://schemas.microsoft.com/office/drawing/2014/chart" uri="{C3380CC4-5D6E-409C-BE32-E72D297353CC}">
                  <c16:uniqueId val="{000002CC-2B87-44E4-8E01-669E2B5C2648}"/>
                </c:ext>
              </c:extLst>
            </c:dLbl>
            <c:dLbl>
              <c:idx val="717"/>
              <c:delete val="1"/>
              <c:extLst>
                <c:ext xmlns:c15="http://schemas.microsoft.com/office/drawing/2012/chart" uri="{CE6537A1-D6FC-4f65-9D91-7224C49458BB}"/>
                <c:ext xmlns:c16="http://schemas.microsoft.com/office/drawing/2014/chart" uri="{C3380CC4-5D6E-409C-BE32-E72D297353CC}">
                  <c16:uniqueId val="{000002CD-2B87-44E4-8E01-669E2B5C2648}"/>
                </c:ext>
              </c:extLst>
            </c:dLbl>
            <c:dLbl>
              <c:idx val="718"/>
              <c:delete val="1"/>
              <c:extLst>
                <c:ext xmlns:c15="http://schemas.microsoft.com/office/drawing/2012/chart" uri="{CE6537A1-D6FC-4f65-9D91-7224C49458BB}"/>
                <c:ext xmlns:c16="http://schemas.microsoft.com/office/drawing/2014/chart" uri="{C3380CC4-5D6E-409C-BE32-E72D297353CC}">
                  <c16:uniqueId val="{000002CE-2B87-44E4-8E01-669E2B5C2648}"/>
                </c:ext>
              </c:extLst>
            </c:dLbl>
            <c:dLbl>
              <c:idx val="719"/>
              <c:delete val="1"/>
              <c:extLst>
                <c:ext xmlns:c15="http://schemas.microsoft.com/office/drawing/2012/chart" uri="{CE6537A1-D6FC-4f65-9D91-7224C49458BB}"/>
                <c:ext xmlns:c16="http://schemas.microsoft.com/office/drawing/2014/chart" uri="{C3380CC4-5D6E-409C-BE32-E72D297353CC}">
                  <c16:uniqueId val="{000002CF-2B87-44E4-8E01-669E2B5C2648}"/>
                </c:ext>
              </c:extLst>
            </c:dLbl>
            <c:dLbl>
              <c:idx val="720"/>
              <c:delete val="1"/>
              <c:extLst>
                <c:ext xmlns:c15="http://schemas.microsoft.com/office/drawing/2012/chart" uri="{CE6537A1-D6FC-4f65-9D91-7224C49458BB}"/>
                <c:ext xmlns:c16="http://schemas.microsoft.com/office/drawing/2014/chart" uri="{C3380CC4-5D6E-409C-BE32-E72D297353CC}">
                  <c16:uniqueId val="{000002D0-2B87-44E4-8E01-669E2B5C2648}"/>
                </c:ext>
              </c:extLst>
            </c:dLbl>
            <c:dLbl>
              <c:idx val="721"/>
              <c:delete val="1"/>
              <c:extLst>
                <c:ext xmlns:c15="http://schemas.microsoft.com/office/drawing/2012/chart" uri="{CE6537A1-D6FC-4f65-9D91-7224C49458BB}"/>
                <c:ext xmlns:c16="http://schemas.microsoft.com/office/drawing/2014/chart" uri="{C3380CC4-5D6E-409C-BE32-E72D297353CC}">
                  <c16:uniqueId val="{000002D1-2B87-44E4-8E01-669E2B5C2648}"/>
                </c:ext>
              </c:extLst>
            </c:dLbl>
            <c:dLbl>
              <c:idx val="722"/>
              <c:delete val="1"/>
              <c:extLst>
                <c:ext xmlns:c15="http://schemas.microsoft.com/office/drawing/2012/chart" uri="{CE6537A1-D6FC-4f65-9D91-7224C49458BB}"/>
                <c:ext xmlns:c16="http://schemas.microsoft.com/office/drawing/2014/chart" uri="{C3380CC4-5D6E-409C-BE32-E72D297353CC}">
                  <c16:uniqueId val="{000002D2-2B87-44E4-8E01-669E2B5C2648}"/>
                </c:ext>
              </c:extLst>
            </c:dLbl>
            <c:dLbl>
              <c:idx val="723"/>
              <c:delete val="1"/>
              <c:extLst>
                <c:ext xmlns:c15="http://schemas.microsoft.com/office/drawing/2012/chart" uri="{CE6537A1-D6FC-4f65-9D91-7224C49458BB}"/>
                <c:ext xmlns:c16="http://schemas.microsoft.com/office/drawing/2014/chart" uri="{C3380CC4-5D6E-409C-BE32-E72D297353CC}">
                  <c16:uniqueId val="{000002D3-2B87-44E4-8E01-669E2B5C2648}"/>
                </c:ext>
              </c:extLst>
            </c:dLbl>
            <c:dLbl>
              <c:idx val="724"/>
              <c:delete val="1"/>
              <c:extLst>
                <c:ext xmlns:c15="http://schemas.microsoft.com/office/drawing/2012/chart" uri="{CE6537A1-D6FC-4f65-9D91-7224C49458BB}"/>
                <c:ext xmlns:c16="http://schemas.microsoft.com/office/drawing/2014/chart" uri="{C3380CC4-5D6E-409C-BE32-E72D297353CC}">
                  <c16:uniqueId val="{000002D4-2B87-44E4-8E01-669E2B5C2648}"/>
                </c:ext>
              </c:extLst>
            </c:dLbl>
            <c:dLbl>
              <c:idx val="725"/>
              <c:delete val="1"/>
              <c:extLst>
                <c:ext xmlns:c15="http://schemas.microsoft.com/office/drawing/2012/chart" uri="{CE6537A1-D6FC-4f65-9D91-7224C49458BB}"/>
                <c:ext xmlns:c16="http://schemas.microsoft.com/office/drawing/2014/chart" uri="{C3380CC4-5D6E-409C-BE32-E72D297353CC}">
                  <c16:uniqueId val="{000002D5-2B87-44E4-8E01-669E2B5C2648}"/>
                </c:ext>
              </c:extLst>
            </c:dLbl>
            <c:dLbl>
              <c:idx val="726"/>
              <c:delete val="1"/>
              <c:extLst>
                <c:ext xmlns:c15="http://schemas.microsoft.com/office/drawing/2012/chart" uri="{CE6537A1-D6FC-4f65-9D91-7224C49458BB}"/>
                <c:ext xmlns:c16="http://schemas.microsoft.com/office/drawing/2014/chart" uri="{C3380CC4-5D6E-409C-BE32-E72D297353CC}">
                  <c16:uniqueId val="{000002D6-2B87-44E4-8E01-669E2B5C2648}"/>
                </c:ext>
              </c:extLst>
            </c:dLbl>
            <c:dLbl>
              <c:idx val="727"/>
              <c:delete val="1"/>
              <c:extLst>
                <c:ext xmlns:c15="http://schemas.microsoft.com/office/drawing/2012/chart" uri="{CE6537A1-D6FC-4f65-9D91-7224C49458BB}"/>
                <c:ext xmlns:c16="http://schemas.microsoft.com/office/drawing/2014/chart" uri="{C3380CC4-5D6E-409C-BE32-E72D297353CC}">
                  <c16:uniqueId val="{000002D7-2B87-44E4-8E01-669E2B5C2648}"/>
                </c:ext>
              </c:extLst>
            </c:dLbl>
            <c:dLbl>
              <c:idx val="728"/>
              <c:delete val="1"/>
              <c:extLst>
                <c:ext xmlns:c15="http://schemas.microsoft.com/office/drawing/2012/chart" uri="{CE6537A1-D6FC-4f65-9D91-7224C49458BB}"/>
                <c:ext xmlns:c16="http://schemas.microsoft.com/office/drawing/2014/chart" uri="{C3380CC4-5D6E-409C-BE32-E72D297353CC}">
                  <c16:uniqueId val="{000002D8-2B87-44E4-8E01-669E2B5C2648}"/>
                </c:ext>
              </c:extLst>
            </c:dLbl>
            <c:dLbl>
              <c:idx val="729"/>
              <c:delete val="1"/>
              <c:extLst>
                <c:ext xmlns:c15="http://schemas.microsoft.com/office/drawing/2012/chart" uri="{CE6537A1-D6FC-4f65-9D91-7224C49458BB}"/>
                <c:ext xmlns:c16="http://schemas.microsoft.com/office/drawing/2014/chart" uri="{C3380CC4-5D6E-409C-BE32-E72D297353CC}">
                  <c16:uniqueId val="{000002D9-2B87-44E4-8E01-669E2B5C2648}"/>
                </c:ext>
              </c:extLst>
            </c:dLbl>
            <c:dLbl>
              <c:idx val="730"/>
              <c:delete val="1"/>
              <c:extLst>
                <c:ext xmlns:c15="http://schemas.microsoft.com/office/drawing/2012/chart" uri="{CE6537A1-D6FC-4f65-9D91-7224C49458BB}"/>
                <c:ext xmlns:c16="http://schemas.microsoft.com/office/drawing/2014/chart" uri="{C3380CC4-5D6E-409C-BE32-E72D297353CC}">
                  <c16:uniqueId val="{000002DA-2B87-44E4-8E01-669E2B5C2648}"/>
                </c:ext>
              </c:extLst>
            </c:dLbl>
            <c:dLbl>
              <c:idx val="731"/>
              <c:delete val="1"/>
              <c:extLst>
                <c:ext xmlns:c15="http://schemas.microsoft.com/office/drawing/2012/chart" uri="{CE6537A1-D6FC-4f65-9D91-7224C49458BB}"/>
                <c:ext xmlns:c16="http://schemas.microsoft.com/office/drawing/2014/chart" uri="{C3380CC4-5D6E-409C-BE32-E72D297353CC}">
                  <c16:uniqueId val="{000002DB-2B87-44E4-8E01-669E2B5C2648}"/>
                </c:ext>
              </c:extLst>
            </c:dLbl>
            <c:dLbl>
              <c:idx val="732"/>
              <c:delete val="1"/>
              <c:extLst>
                <c:ext xmlns:c15="http://schemas.microsoft.com/office/drawing/2012/chart" uri="{CE6537A1-D6FC-4f65-9D91-7224C49458BB}"/>
                <c:ext xmlns:c16="http://schemas.microsoft.com/office/drawing/2014/chart" uri="{C3380CC4-5D6E-409C-BE32-E72D297353CC}">
                  <c16:uniqueId val="{000002DC-2B87-44E4-8E01-669E2B5C2648}"/>
                </c:ext>
              </c:extLst>
            </c:dLbl>
            <c:dLbl>
              <c:idx val="733"/>
              <c:delete val="1"/>
              <c:extLst>
                <c:ext xmlns:c15="http://schemas.microsoft.com/office/drawing/2012/chart" uri="{CE6537A1-D6FC-4f65-9D91-7224C49458BB}"/>
                <c:ext xmlns:c16="http://schemas.microsoft.com/office/drawing/2014/chart" uri="{C3380CC4-5D6E-409C-BE32-E72D297353CC}">
                  <c16:uniqueId val="{000002DD-2B87-44E4-8E01-669E2B5C2648}"/>
                </c:ext>
              </c:extLst>
            </c:dLbl>
            <c:dLbl>
              <c:idx val="734"/>
              <c:delete val="1"/>
              <c:extLst>
                <c:ext xmlns:c15="http://schemas.microsoft.com/office/drawing/2012/chart" uri="{CE6537A1-D6FC-4f65-9D91-7224C49458BB}"/>
                <c:ext xmlns:c16="http://schemas.microsoft.com/office/drawing/2014/chart" uri="{C3380CC4-5D6E-409C-BE32-E72D297353CC}">
                  <c16:uniqueId val="{000002DE-2B87-44E4-8E01-669E2B5C2648}"/>
                </c:ext>
              </c:extLst>
            </c:dLbl>
            <c:dLbl>
              <c:idx val="735"/>
              <c:delete val="1"/>
              <c:extLst>
                <c:ext xmlns:c15="http://schemas.microsoft.com/office/drawing/2012/chart" uri="{CE6537A1-D6FC-4f65-9D91-7224C49458BB}"/>
                <c:ext xmlns:c16="http://schemas.microsoft.com/office/drawing/2014/chart" uri="{C3380CC4-5D6E-409C-BE32-E72D297353CC}">
                  <c16:uniqueId val="{000002DF-2B87-44E4-8E01-669E2B5C2648}"/>
                </c:ext>
              </c:extLst>
            </c:dLbl>
            <c:dLbl>
              <c:idx val="736"/>
              <c:delete val="1"/>
              <c:extLst>
                <c:ext xmlns:c15="http://schemas.microsoft.com/office/drawing/2012/chart" uri="{CE6537A1-D6FC-4f65-9D91-7224C49458BB}"/>
                <c:ext xmlns:c16="http://schemas.microsoft.com/office/drawing/2014/chart" uri="{C3380CC4-5D6E-409C-BE32-E72D297353CC}">
                  <c16:uniqueId val="{000002E0-2B87-44E4-8E01-669E2B5C2648}"/>
                </c:ext>
              </c:extLst>
            </c:dLbl>
            <c:dLbl>
              <c:idx val="737"/>
              <c:delete val="1"/>
              <c:extLst>
                <c:ext xmlns:c15="http://schemas.microsoft.com/office/drawing/2012/chart" uri="{CE6537A1-D6FC-4f65-9D91-7224C49458BB}"/>
                <c:ext xmlns:c16="http://schemas.microsoft.com/office/drawing/2014/chart" uri="{C3380CC4-5D6E-409C-BE32-E72D297353CC}">
                  <c16:uniqueId val="{000002E1-2B87-44E4-8E01-669E2B5C2648}"/>
                </c:ext>
              </c:extLst>
            </c:dLbl>
            <c:dLbl>
              <c:idx val="738"/>
              <c:delete val="1"/>
              <c:extLst>
                <c:ext xmlns:c15="http://schemas.microsoft.com/office/drawing/2012/chart" uri="{CE6537A1-D6FC-4f65-9D91-7224C49458BB}"/>
                <c:ext xmlns:c16="http://schemas.microsoft.com/office/drawing/2014/chart" uri="{C3380CC4-5D6E-409C-BE32-E72D297353CC}">
                  <c16:uniqueId val="{000002E2-2B87-44E4-8E01-669E2B5C2648}"/>
                </c:ext>
              </c:extLst>
            </c:dLbl>
            <c:dLbl>
              <c:idx val="739"/>
              <c:delete val="1"/>
              <c:extLst>
                <c:ext xmlns:c15="http://schemas.microsoft.com/office/drawing/2012/chart" uri="{CE6537A1-D6FC-4f65-9D91-7224C49458BB}"/>
                <c:ext xmlns:c16="http://schemas.microsoft.com/office/drawing/2014/chart" uri="{C3380CC4-5D6E-409C-BE32-E72D297353CC}">
                  <c16:uniqueId val="{000002E3-2B87-44E4-8E01-669E2B5C2648}"/>
                </c:ext>
              </c:extLst>
            </c:dLbl>
            <c:dLbl>
              <c:idx val="740"/>
              <c:delete val="1"/>
              <c:extLst>
                <c:ext xmlns:c15="http://schemas.microsoft.com/office/drawing/2012/chart" uri="{CE6537A1-D6FC-4f65-9D91-7224C49458BB}"/>
                <c:ext xmlns:c16="http://schemas.microsoft.com/office/drawing/2014/chart" uri="{C3380CC4-5D6E-409C-BE32-E72D297353CC}">
                  <c16:uniqueId val="{000002E4-2B87-44E4-8E01-669E2B5C2648}"/>
                </c:ext>
              </c:extLst>
            </c:dLbl>
            <c:dLbl>
              <c:idx val="741"/>
              <c:delete val="1"/>
              <c:extLst>
                <c:ext xmlns:c15="http://schemas.microsoft.com/office/drawing/2012/chart" uri="{CE6537A1-D6FC-4f65-9D91-7224C49458BB}"/>
                <c:ext xmlns:c16="http://schemas.microsoft.com/office/drawing/2014/chart" uri="{C3380CC4-5D6E-409C-BE32-E72D297353CC}">
                  <c16:uniqueId val="{000002E5-2B87-44E4-8E01-669E2B5C2648}"/>
                </c:ext>
              </c:extLst>
            </c:dLbl>
            <c:dLbl>
              <c:idx val="742"/>
              <c:delete val="1"/>
              <c:extLst>
                <c:ext xmlns:c15="http://schemas.microsoft.com/office/drawing/2012/chart" uri="{CE6537A1-D6FC-4f65-9D91-7224C49458BB}"/>
                <c:ext xmlns:c16="http://schemas.microsoft.com/office/drawing/2014/chart" uri="{C3380CC4-5D6E-409C-BE32-E72D297353CC}">
                  <c16:uniqueId val="{000002E6-2B87-44E4-8E01-669E2B5C2648}"/>
                </c:ext>
              </c:extLst>
            </c:dLbl>
            <c:dLbl>
              <c:idx val="743"/>
              <c:delete val="1"/>
              <c:extLst>
                <c:ext xmlns:c15="http://schemas.microsoft.com/office/drawing/2012/chart" uri="{CE6537A1-D6FC-4f65-9D91-7224C49458BB}"/>
                <c:ext xmlns:c16="http://schemas.microsoft.com/office/drawing/2014/chart" uri="{C3380CC4-5D6E-409C-BE32-E72D297353CC}">
                  <c16:uniqueId val="{000002E7-2B87-44E4-8E01-669E2B5C2648}"/>
                </c:ext>
              </c:extLst>
            </c:dLbl>
            <c:dLbl>
              <c:idx val="744"/>
              <c:delete val="1"/>
              <c:extLst>
                <c:ext xmlns:c15="http://schemas.microsoft.com/office/drawing/2012/chart" uri="{CE6537A1-D6FC-4f65-9D91-7224C49458BB}"/>
                <c:ext xmlns:c16="http://schemas.microsoft.com/office/drawing/2014/chart" uri="{C3380CC4-5D6E-409C-BE32-E72D297353CC}">
                  <c16:uniqueId val="{000002E8-2B87-44E4-8E01-669E2B5C2648}"/>
                </c:ext>
              </c:extLst>
            </c:dLbl>
            <c:dLbl>
              <c:idx val="745"/>
              <c:delete val="1"/>
              <c:extLst>
                <c:ext xmlns:c15="http://schemas.microsoft.com/office/drawing/2012/chart" uri="{CE6537A1-D6FC-4f65-9D91-7224C49458BB}"/>
                <c:ext xmlns:c16="http://schemas.microsoft.com/office/drawing/2014/chart" uri="{C3380CC4-5D6E-409C-BE32-E72D297353CC}">
                  <c16:uniqueId val="{000002E9-2B87-44E4-8E01-669E2B5C2648}"/>
                </c:ext>
              </c:extLst>
            </c:dLbl>
            <c:dLbl>
              <c:idx val="746"/>
              <c:delete val="1"/>
              <c:extLst>
                <c:ext xmlns:c15="http://schemas.microsoft.com/office/drawing/2012/chart" uri="{CE6537A1-D6FC-4f65-9D91-7224C49458BB}"/>
                <c:ext xmlns:c16="http://schemas.microsoft.com/office/drawing/2014/chart" uri="{C3380CC4-5D6E-409C-BE32-E72D297353CC}">
                  <c16:uniqueId val="{000002EA-2B87-44E4-8E01-669E2B5C2648}"/>
                </c:ext>
              </c:extLst>
            </c:dLbl>
            <c:dLbl>
              <c:idx val="747"/>
              <c:delete val="1"/>
              <c:extLst>
                <c:ext xmlns:c15="http://schemas.microsoft.com/office/drawing/2012/chart" uri="{CE6537A1-D6FC-4f65-9D91-7224C49458BB}"/>
                <c:ext xmlns:c16="http://schemas.microsoft.com/office/drawing/2014/chart" uri="{C3380CC4-5D6E-409C-BE32-E72D297353CC}">
                  <c16:uniqueId val="{000002EB-2B87-44E4-8E01-669E2B5C2648}"/>
                </c:ext>
              </c:extLst>
            </c:dLbl>
            <c:dLbl>
              <c:idx val="748"/>
              <c:delete val="1"/>
              <c:extLst>
                <c:ext xmlns:c15="http://schemas.microsoft.com/office/drawing/2012/chart" uri="{CE6537A1-D6FC-4f65-9D91-7224C49458BB}"/>
                <c:ext xmlns:c16="http://schemas.microsoft.com/office/drawing/2014/chart" uri="{C3380CC4-5D6E-409C-BE32-E72D297353CC}">
                  <c16:uniqueId val="{000002EC-2B87-44E4-8E01-669E2B5C2648}"/>
                </c:ext>
              </c:extLst>
            </c:dLbl>
            <c:dLbl>
              <c:idx val="749"/>
              <c:delete val="1"/>
              <c:extLst>
                <c:ext xmlns:c15="http://schemas.microsoft.com/office/drawing/2012/chart" uri="{CE6537A1-D6FC-4f65-9D91-7224C49458BB}"/>
                <c:ext xmlns:c16="http://schemas.microsoft.com/office/drawing/2014/chart" uri="{C3380CC4-5D6E-409C-BE32-E72D297353CC}">
                  <c16:uniqueId val="{000002ED-2B87-44E4-8E01-669E2B5C2648}"/>
                </c:ext>
              </c:extLst>
            </c:dLbl>
            <c:dLbl>
              <c:idx val="750"/>
              <c:delete val="1"/>
              <c:extLst>
                <c:ext xmlns:c15="http://schemas.microsoft.com/office/drawing/2012/chart" uri="{CE6537A1-D6FC-4f65-9D91-7224C49458BB}"/>
                <c:ext xmlns:c16="http://schemas.microsoft.com/office/drawing/2014/chart" uri="{C3380CC4-5D6E-409C-BE32-E72D297353CC}">
                  <c16:uniqueId val="{000002EE-2B87-44E4-8E01-669E2B5C2648}"/>
                </c:ext>
              </c:extLst>
            </c:dLbl>
            <c:dLbl>
              <c:idx val="751"/>
              <c:delete val="1"/>
              <c:extLst>
                <c:ext xmlns:c15="http://schemas.microsoft.com/office/drawing/2012/chart" uri="{CE6537A1-D6FC-4f65-9D91-7224C49458BB}"/>
                <c:ext xmlns:c16="http://schemas.microsoft.com/office/drawing/2014/chart" uri="{C3380CC4-5D6E-409C-BE32-E72D297353CC}">
                  <c16:uniqueId val="{000002EF-2B87-44E4-8E01-669E2B5C2648}"/>
                </c:ext>
              </c:extLst>
            </c:dLbl>
            <c:dLbl>
              <c:idx val="752"/>
              <c:delete val="1"/>
              <c:extLst>
                <c:ext xmlns:c15="http://schemas.microsoft.com/office/drawing/2012/chart" uri="{CE6537A1-D6FC-4f65-9D91-7224C49458BB}"/>
                <c:ext xmlns:c16="http://schemas.microsoft.com/office/drawing/2014/chart" uri="{C3380CC4-5D6E-409C-BE32-E72D297353CC}">
                  <c16:uniqueId val="{000002F0-2B87-44E4-8E01-669E2B5C2648}"/>
                </c:ext>
              </c:extLst>
            </c:dLbl>
            <c:dLbl>
              <c:idx val="753"/>
              <c:delete val="1"/>
              <c:extLst>
                <c:ext xmlns:c15="http://schemas.microsoft.com/office/drawing/2012/chart" uri="{CE6537A1-D6FC-4f65-9D91-7224C49458BB}"/>
                <c:ext xmlns:c16="http://schemas.microsoft.com/office/drawing/2014/chart" uri="{C3380CC4-5D6E-409C-BE32-E72D297353CC}">
                  <c16:uniqueId val="{000002F1-2B87-44E4-8E01-669E2B5C2648}"/>
                </c:ext>
              </c:extLst>
            </c:dLbl>
            <c:dLbl>
              <c:idx val="754"/>
              <c:delete val="1"/>
              <c:extLst>
                <c:ext xmlns:c15="http://schemas.microsoft.com/office/drawing/2012/chart" uri="{CE6537A1-D6FC-4f65-9D91-7224C49458BB}"/>
                <c:ext xmlns:c16="http://schemas.microsoft.com/office/drawing/2014/chart" uri="{C3380CC4-5D6E-409C-BE32-E72D297353CC}">
                  <c16:uniqueId val="{000002F2-2B87-44E4-8E01-669E2B5C2648}"/>
                </c:ext>
              </c:extLst>
            </c:dLbl>
            <c:dLbl>
              <c:idx val="755"/>
              <c:delete val="1"/>
              <c:extLst>
                <c:ext xmlns:c15="http://schemas.microsoft.com/office/drawing/2012/chart" uri="{CE6537A1-D6FC-4f65-9D91-7224C49458BB}"/>
                <c:ext xmlns:c16="http://schemas.microsoft.com/office/drawing/2014/chart" uri="{C3380CC4-5D6E-409C-BE32-E72D297353CC}">
                  <c16:uniqueId val="{000002F3-2B87-44E4-8E01-669E2B5C2648}"/>
                </c:ext>
              </c:extLst>
            </c:dLbl>
            <c:dLbl>
              <c:idx val="756"/>
              <c:delete val="1"/>
              <c:extLst>
                <c:ext xmlns:c15="http://schemas.microsoft.com/office/drawing/2012/chart" uri="{CE6537A1-D6FC-4f65-9D91-7224C49458BB}"/>
                <c:ext xmlns:c16="http://schemas.microsoft.com/office/drawing/2014/chart" uri="{C3380CC4-5D6E-409C-BE32-E72D297353CC}">
                  <c16:uniqueId val="{000002F4-2B87-44E4-8E01-669E2B5C2648}"/>
                </c:ext>
              </c:extLst>
            </c:dLbl>
            <c:dLbl>
              <c:idx val="757"/>
              <c:delete val="1"/>
              <c:extLst>
                <c:ext xmlns:c15="http://schemas.microsoft.com/office/drawing/2012/chart" uri="{CE6537A1-D6FC-4f65-9D91-7224C49458BB}"/>
                <c:ext xmlns:c16="http://schemas.microsoft.com/office/drawing/2014/chart" uri="{C3380CC4-5D6E-409C-BE32-E72D297353CC}">
                  <c16:uniqueId val="{000002F5-2B87-44E4-8E01-669E2B5C2648}"/>
                </c:ext>
              </c:extLst>
            </c:dLbl>
            <c:dLbl>
              <c:idx val="758"/>
              <c:delete val="1"/>
              <c:extLst>
                <c:ext xmlns:c15="http://schemas.microsoft.com/office/drawing/2012/chart" uri="{CE6537A1-D6FC-4f65-9D91-7224C49458BB}"/>
                <c:ext xmlns:c16="http://schemas.microsoft.com/office/drawing/2014/chart" uri="{C3380CC4-5D6E-409C-BE32-E72D297353CC}">
                  <c16:uniqueId val="{000002F6-2B87-44E4-8E01-669E2B5C2648}"/>
                </c:ext>
              </c:extLst>
            </c:dLbl>
            <c:dLbl>
              <c:idx val="759"/>
              <c:delete val="1"/>
              <c:extLst>
                <c:ext xmlns:c15="http://schemas.microsoft.com/office/drawing/2012/chart" uri="{CE6537A1-D6FC-4f65-9D91-7224C49458BB}"/>
                <c:ext xmlns:c16="http://schemas.microsoft.com/office/drawing/2014/chart" uri="{C3380CC4-5D6E-409C-BE32-E72D297353CC}">
                  <c16:uniqueId val="{000002F7-2B87-44E4-8E01-669E2B5C2648}"/>
                </c:ext>
              </c:extLst>
            </c:dLbl>
            <c:dLbl>
              <c:idx val="760"/>
              <c:delete val="1"/>
              <c:extLst>
                <c:ext xmlns:c15="http://schemas.microsoft.com/office/drawing/2012/chart" uri="{CE6537A1-D6FC-4f65-9D91-7224C49458BB}"/>
                <c:ext xmlns:c16="http://schemas.microsoft.com/office/drawing/2014/chart" uri="{C3380CC4-5D6E-409C-BE32-E72D297353CC}">
                  <c16:uniqueId val="{000002F8-2B87-44E4-8E01-669E2B5C2648}"/>
                </c:ext>
              </c:extLst>
            </c:dLbl>
            <c:dLbl>
              <c:idx val="761"/>
              <c:delete val="1"/>
              <c:extLst>
                <c:ext xmlns:c15="http://schemas.microsoft.com/office/drawing/2012/chart" uri="{CE6537A1-D6FC-4f65-9D91-7224C49458BB}"/>
                <c:ext xmlns:c16="http://schemas.microsoft.com/office/drawing/2014/chart" uri="{C3380CC4-5D6E-409C-BE32-E72D297353CC}">
                  <c16:uniqueId val="{000002F9-2B87-44E4-8E01-669E2B5C2648}"/>
                </c:ext>
              </c:extLst>
            </c:dLbl>
            <c:dLbl>
              <c:idx val="762"/>
              <c:delete val="1"/>
              <c:extLst>
                <c:ext xmlns:c15="http://schemas.microsoft.com/office/drawing/2012/chart" uri="{CE6537A1-D6FC-4f65-9D91-7224C49458BB}"/>
                <c:ext xmlns:c16="http://schemas.microsoft.com/office/drawing/2014/chart" uri="{C3380CC4-5D6E-409C-BE32-E72D297353CC}">
                  <c16:uniqueId val="{000002FA-2B87-44E4-8E01-669E2B5C2648}"/>
                </c:ext>
              </c:extLst>
            </c:dLbl>
            <c:dLbl>
              <c:idx val="763"/>
              <c:delete val="1"/>
              <c:extLst>
                <c:ext xmlns:c15="http://schemas.microsoft.com/office/drawing/2012/chart" uri="{CE6537A1-D6FC-4f65-9D91-7224C49458BB}"/>
                <c:ext xmlns:c16="http://schemas.microsoft.com/office/drawing/2014/chart" uri="{C3380CC4-5D6E-409C-BE32-E72D297353CC}">
                  <c16:uniqueId val="{000002FB-2B87-44E4-8E01-669E2B5C2648}"/>
                </c:ext>
              </c:extLst>
            </c:dLbl>
            <c:dLbl>
              <c:idx val="764"/>
              <c:delete val="1"/>
              <c:extLst>
                <c:ext xmlns:c15="http://schemas.microsoft.com/office/drawing/2012/chart" uri="{CE6537A1-D6FC-4f65-9D91-7224C49458BB}"/>
                <c:ext xmlns:c16="http://schemas.microsoft.com/office/drawing/2014/chart" uri="{C3380CC4-5D6E-409C-BE32-E72D297353CC}">
                  <c16:uniqueId val="{000002FC-2B87-44E4-8E01-669E2B5C2648}"/>
                </c:ext>
              </c:extLst>
            </c:dLbl>
            <c:dLbl>
              <c:idx val="765"/>
              <c:delete val="1"/>
              <c:extLst>
                <c:ext xmlns:c15="http://schemas.microsoft.com/office/drawing/2012/chart" uri="{CE6537A1-D6FC-4f65-9D91-7224C49458BB}"/>
                <c:ext xmlns:c16="http://schemas.microsoft.com/office/drawing/2014/chart" uri="{C3380CC4-5D6E-409C-BE32-E72D297353CC}">
                  <c16:uniqueId val="{000002FD-2B87-44E4-8E01-669E2B5C2648}"/>
                </c:ext>
              </c:extLst>
            </c:dLbl>
            <c:dLbl>
              <c:idx val="766"/>
              <c:delete val="1"/>
              <c:extLst>
                <c:ext xmlns:c15="http://schemas.microsoft.com/office/drawing/2012/chart" uri="{CE6537A1-D6FC-4f65-9D91-7224C49458BB}"/>
                <c:ext xmlns:c16="http://schemas.microsoft.com/office/drawing/2014/chart" uri="{C3380CC4-5D6E-409C-BE32-E72D297353CC}">
                  <c16:uniqueId val="{000002FE-2B87-44E4-8E01-669E2B5C2648}"/>
                </c:ext>
              </c:extLst>
            </c:dLbl>
            <c:dLbl>
              <c:idx val="767"/>
              <c:delete val="1"/>
              <c:extLst>
                <c:ext xmlns:c15="http://schemas.microsoft.com/office/drawing/2012/chart" uri="{CE6537A1-D6FC-4f65-9D91-7224C49458BB}"/>
                <c:ext xmlns:c16="http://schemas.microsoft.com/office/drawing/2014/chart" uri="{C3380CC4-5D6E-409C-BE32-E72D297353CC}">
                  <c16:uniqueId val="{000002FF-2B87-44E4-8E01-669E2B5C2648}"/>
                </c:ext>
              </c:extLst>
            </c:dLbl>
            <c:dLbl>
              <c:idx val="768"/>
              <c:delete val="1"/>
              <c:extLst>
                <c:ext xmlns:c15="http://schemas.microsoft.com/office/drawing/2012/chart" uri="{CE6537A1-D6FC-4f65-9D91-7224C49458BB}"/>
                <c:ext xmlns:c16="http://schemas.microsoft.com/office/drawing/2014/chart" uri="{C3380CC4-5D6E-409C-BE32-E72D297353CC}">
                  <c16:uniqueId val="{00000300-2B87-44E4-8E01-669E2B5C2648}"/>
                </c:ext>
              </c:extLst>
            </c:dLbl>
            <c:dLbl>
              <c:idx val="769"/>
              <c:delete val="1"/>
              <c:extLst>
                <c:ext xmlns:c15="http://schemas.microsoft.com/office/drawing/2012/chart" uri="{CE6537A1-D6FC-4f65-9D91-7224C49458BB}"/>
                <c:ext xmlns:c16="http://schemas.microsoft.com/office/drawing/2014/chart" uri="{C3380CC4-5D6E-409C-BE32-E72D297353CC}">
                  <c16:uniqueId val="{00000301-2B87-44E4-8E01-669E2B5C2648}"/>
                </c:ext>
              </c:extLst>
            </c:dLbl>
            <c:dLbl>
              <c:idx val="770"/>
              <c:delete val="1"/>
              <c:extLst>
                <c:ext xmlns:c15="http://schemas.microsoft.com/office/drawing/2012/chart" uri="{CE6537A1-D6FC-4f65-9D91-7224C49458BB}"/>
                <c:ext xmlns:c16="http://schemas.microsoft.com/office/drawing/2014/chart" uri="{C3380CC4-5D6E-409C-BE32-E72D297353CC}">
                  <c16:uniqueId val="{00000302-2B87-44E4-8E01-669E2B5C2648}"/>
                </c:ext>
              </c:extLst>
            </c:dLbl>
            <c:dLbl>
              <c:idx val="771"/>
              <c:delete val="1"/>
              <c:extLst>
                <c:ext xmlns:c15="http://schemas.microsoft.com/office/drawing/2012/chart" uri="{CE6537A1-D6FC-4f65-9D91-7224C49458BB}"/>
                <c:ext xmlns:c16="http://schemas.microsoft.com/office/drawing/2014/chart" uri="{C3380CC4-5D6E-409C-BE32-E72D297353CC}">
                  <c16:uniqueId val="{00000303-2B87-44E4-8E01-669E2B5C2648}"/>
                </c:ext>
              </c:extLst>
            </c:dLbl>
            <c:dLbl>
              <c:idx val="772"/>
              <c:delete val="1"/>
              <c:extLst>
                <c:ext xmlns:c15="http://schemas.microsoft.com/office/drawing/2012/chart" uri="{CE6537A1-D6FC-4f65-9D91-7224C49458BB}"/>
                <c:ext xmlns:c16="http://schemas.microsoft.com/office/drawing/2014/chart" uri="{C3380CC4-5D6E-409C-BE32-E72D297353CC}">
                  <c16:uniqueId val="{00000304-2B87-44E4-8E01-669E2B5C2648}"/>
                </c:ext>
              </c:extLst>
            </c:dLbl>
            <c:dLbl>
              <c:idx val="773"/>
              <c:delete val="1"/>
              <c:extLst>
                <c:ext xmlns:c15="http://schemas.microsoft.com/office/drawing/2012/chart" uri="{CE6537A1-D6FC-4f65-9D91-7224C49458BB}"/>
                <c:ext xmlns:c16="http://schemas.microsoft.com/office/drawing/2014/chart" uri="{C3380CC4-5D6E-409C-BE32-E72D297353CC}">
                  <c16:uniqueId val="{00000305-2B87-44E4-8E01-669E2B5C2648}"/>
                </c:ext>
              </c:extLst>
            </c:dLbl>
            <c:dLbl>
              <c:idx val="774"/>
              <c:delete val="1"/>
              <c:extLst>
                <c:ext xmlns:c15="http://schemas.microsoft.com/office/drawing/2012/chart" uri="{CE6537A1-D6FC-4f65-9D91-7224C49458BB}"/>
                <c:ext xmlns:c16="http://schemas.microsoft.com/office/drawing/2014/chart" uri="{C3380CC4-5D6E-409C-BE32-E72D297353CC}">
                  <c16:uniqueId val="{00000306-2B87-44E4-8E01-669E2B5C2648}"/>
                </c:ext>
              </c:extLst>
            </c:dLbl>
            <c:dLbl>
              <c:idx val="775"/>
              <c:delete val="1"/>
              <c:extLst>
                <c:ext xmlns:c15="http://schemas.microsoft.com/office/drawing/2012/chart" uri="{CE6537A1-D6FC-4f65-9D91-7224C49458BB}"/>
                <c:ext xmlns:c16="http://schemas.microsoft.com/office/drawing/2014/chart" uri="{C3380CC4-5D6E-409C-BE32-E72D297353CC}">
                  <c16:uniqueId val="{00000307-2B87-44E4-8E01-669E2B5C2648}"/>
                </c:ext>
              </c:extLst>
            </c:dLbl>
            <c:dLbl>
              <c:idx val="776"/>
              <c:delete val="1"/>
              <c:extLst>
                <c:ext xmlns:c15="http://schemas.microsoft.com/office/drawing/2012/chart" uri="{CE6537A1-D6FC-4f65-9D91-7224C49458BB}"/>
                <c:ext xmlns:c16="http://schemas.microsoft.com/office/drawing/2014/chart" uri="{C3380CC4-5D6E-409C-BE32-E72D297353CC}">
                  <c16:uniqueId val="{00000308-2B87-44E4-8E01-669E2B5C2648}"/>
                </c:ext>
              </c:extLst>
            </c:dLbl>
            <c:dLbl>
              <c:idx val="777"/>
              <c:delete val="1"/>
              <c:extLst>
                <c:ext xmlns:c15="http://schemas.microsoft.com/office/drawing/2012/chart" uri="{CE6537A1-D6FC-4f65-9D91-7224C49458BB}"/>
                <c:ext xmlns:c16="http://schemas.microsoft.com/office/drawing/2014/chart" uri="{C3380CC4-5D6E-409C-BE32-E72D297353CC}">
                  <c16:uniqueId val="{00000309-2B87-44E4-8E01-669E2B5C2648}"/>
                </c:ext>
              </c:extLst>
            </c:dLbl>
            <c:dLbl>
              <c:idx val="778"/>
              <c:delete val="1"/>
              <c:extLst>
                <c:ext xmlns:c15="http://schemas.microsoft.com/office/drawing/2012/chart" uri="{CE6537A1-D6FC-4f65-9D91-7224C49458BB}"/>
                <c:ext xmlns:c16="http://schemas.microsoft.com/office/drawing/2014/chart" uri="{C3380CC4-5D6E-409C-BE32-E72D297353CC}">
                  <c16:uniqueId val="{0000030A-2B87-44E4-8E01-669E2B5C2648}"/>
                </c:ext>
              </c:extLst>
            </c:dLbl>
            <c:dLbl>
              <c:idx val="779"/>
              <c:delete val="1"/>
              <c:extLst>
                <c:ext xmlns:c15="http://schemas.microsoft.com/office/drawing/2012/chart" uri="{CE6537A1-D6FC-4f65-9D91-7224C49458BB}"/>
                <c:ext xmlns:c16="http://schemas.microsoft.com/office/drawing/2014/chart" uri="{C3380CC4-5D6E-409C-BE32-E72D297353CC}">
                  <c16:uniqueId val="{0000030B-2B87-44E4-8E01-669E2B5C2648}"/>
                </c:ext>
              </c:extLst>
            </c:dLbl>
            <c:dLbl>
              <c:idx val="780"/>
              <c:delete val="1"/>
              <c:extLst>
                <c:ext xmlns:c15="http://schemas.microsoft.com/office/drawing/2012/chart" uri="{CE6537A1-D6FC-4f65-9D91-7224C49458BB}"/>
                <c:ext xmlns:c16="http://schemas.microsoft.com/office/drawing/2014/chart" uri="{C3380CC4-5D6E-409C-BE32-E72D297353CC}">
                  <c16:uniqueId val="{0000030C-2B87-44E4-8E01-669E2B5C2648}"/>
                </c:ext>
              </c:extLst>
            </c:dLbl>
            <c:dLbl>
              <c:idx val="781"/>
              <c:delete val="1"/>
              <c:extLst>
                <c:ext xmlns:c15="http://schemas.microsoft.com/office/drawing/2012/chart" uri="{CE6537A1-D6FC-4f65-9D91-7224C49458BB}"/>
                <c:ext xmlns:c16="http://schemas.microsoft.com/office/drawing/2014/chart" uri="{C3380CC4-5D6E-409C-BE32-E72D297353CC}">
                  <c16:uniqueId val="{0000030D-2B87-44E4-8E01-669E2B5C2648}"/>
                </c:ext>
              </c:extLst>
            </c:dLbl>
            <c:dLbl>
              <c:idx val="782"/>
              <c:delete val="1"/>
              <c:extLst>
                <c:ext xmlns:c15="http://schemas.microsoft.com/office/drawing/2012/chart" uri="{CE6537A1-D6FC-4f65-9D91-7224C49458BB}"/>
                <c:ext xmlns:c16="http://schemas.microsoft.com/office/drawing/2014/chart" uri="{C3380CC4-5D6E-409C-BE32-E72D297353CC}">
                  <c16:uniqueId val="{0000030E-2B87-44E4-8E01-669E2B5C2648}"/>
                </c:ext>
              </c:extLst>
            </c:dLbl>
            <c:dLbl>
              <c:idx val="783"/>
              <c:delete val="1"/>
              <c:extLst>
                <c:ext xmlns:c15="http://schemas.microsoft.com/office/drawing/2012/chart" uri="{CE6537A1-D6FC-4f65-9D91-7224C49458BB}"/>
                <c:ext xmlns:c16="http://schemas.microsoft.com/office/drawing/2014/chart" uri="{C3380CC4-5D6E-409C-BE32-E72D297353CC}">
                  <c16:uniqueId val="{0000030F-2B87-44E4-8E01-669E2B5C2648}"/>
                </c:ext>
              </c:extLst>
            </c:dLbl>
            <c:dLbl>
              <c:idx val="784"/>
              <c:delete val="1"/>
              <c:extLst>
                <c:ext xmlns:c15="http://schemas.microsoft.com/office/drawing/2012/chart" uri="{CE6537A1-D6FC-4f65-9D91-7224C49458BB}"/>
                <c:ext xmlns:c16="http://schemas.microsoft.com/office/drawing/2014/chart" uri="{C3380CC4-5D6E-409C-BE32-E72D297353CC}">
                  <c16:uniqueId val="{00000310-2B87-44E4-8E01-669E2B5C2648}"/>
                </c:ext>
              </c:extLst>
            </c:dLbl>
            <c:dLbl>
              <c:idx val="785"/>
              <c:delete val="1"/>
              <c:extLst>
                <c:ext xmlns:c15="http://schemas.microsoft.com/office/drawing/2012/chart" uri="{CE6537A1-D6FC-4f65-9D91-7224C49458BB}"/>
                <c:ext xmlns:c16="http://schemas.microsoft.com/office/drawing/2014/chart" uri="{C3380CC4-5D6E-409C-BE32-E72D297353CC}">
                  <c16:uniqueId val="{00000311-2B87-44E4-8E01-669E2B5C2648}"/>
                </c:ext>
              </c:extLst>
            </c:dLbl>
            <c:dLbl>
              <c:idx val="786"/>
              <c:delete val="1"/>
              <c:extLst>
                <c:ext xmlns:c15="http://schemas.microsoft.com/office/drawing/2012/chart" uri="{CE6537A1-D6FC-4f65-9D91-7224C49458BB}"/>
                <c:ext xmlns:c16="http://schemas.microsoft.com/office/drawing/2014/chart" uri="{C3380CC4-5D6E-409C-BE32-E72D297353CC}">
                  <c16:uniqueId val="{00000312-2B87-44E4-8E01-669E2B5C2648}"/>
                </c:ext>
              </c:extLst>
            </c:dLbl>
            <c:dLbl>
              <c:idx val="787"/>
              <c:delete val="1"/>
              <c:extLst>
                <c:ext xmlns:c15="http://schemas.microsoft.com/office/drawing/2012/chart" uri="{CE6537A1-D6FC-4f65-9D91-7224C49458BB}"/>
                <c:ext xmlns:c16="http://schemas.microsoft.com/office/drawing/2014/chart" uri="{C3380CC4-5D6E-409C-BE32-E72D297353CC}">
                  <c16:uniqueId val="{00000313-2B87-44E4-8E01-669E2B5C2648}"/>
                </c:ext>
              </c:extLst>
            </c:dLbl>
            <c:dLbl>
              <c:idx val="788"/>
              <c:delete val="1"/>
              <c:extLst>
                <c:ext xmlns:c15="http://schemas.microsoft.com/office/drawing/2012/chart" uri="{CE6537A1-D6FC-4f65-9D91-7224C49458BB}"/>
                <c:ext xmlns:c16="http://schemas.microsoft.com/office/drawing/2014/chart" uri="{C3380CC4-5D6E-409C-BE32-E72D297353CC}">
                  <c16:uniqueId val="{00000314-2B87-44E4-8E01-669E2B5C2648}"/>
                </c:ext>
              </c:extLst>
            </c:dLbl>
            <c:dLbl>
              <c:idx val="789"/>
              <c:delete val="1"/>
              <c:extLst>
                <c:ext xmlns:c15="http://schemas.microsoft.com/office/drawing/2012/chart" uri="{CE6537A1-D6FC-4f65-9D91-7224C49458BB}"/>
                <c:ext xmlns:c16="http://schemas.microsoft.com/office/drawing/2014/chart" uri="{C3380CC4-5D6E-409C-BE32-E72D297353CC}">
                  <c16:uniqueId val="{00000315-2B87-44E4-8E01-669E2B5C2648}"/>
                </c:ext>
              </c:extLst>
            </c:dLbl>
            <c:dLbl>
              <c:idx val="790"/>
              <c:delete val="1"/>
              <c:extLst>
                <c:ext xmlns:c15="http://schemas.microsoft.com/office/drawing/2012/chart" uri="{CE6537A1-D6FC-4f65-9D91-7224C49458BB}"/>
                <c:ext xmlns:c16="http://schemas.microsoft.com/office/drawing/2014/chart" uri="{C3380CC4-5D6E-409C-BE32-E72D297353CC}">
                  <c16:uniqueId val="{00000316-2B87-44E4-8E01-669E2B5C2648}"/>
                </c:ext>
              </c:extLst>
            </c:dLbl>
            <c:dLbl>
              <c:idx val="791"/>
              <c:delete val="1"/>
              <c:extLst>
                <c:ext xmlns:c15="http://schemas.microsoft.com/office/drawing/2012/chart" uri="{CE6537A1-D6FC-4f65-9D91-7224C49458BB}"/>
                <c:ext xmlns:c16="http://schemas.microsoft.com/office/drawing/2014/chart" uri="{C3380CC4-5D6E-409C-BE32-E72D297353CC}">
                  <c16:uniqueId val="{00000317-2B87-44E4-8E01-669E2B5C2648}"/>
                </c:ext>
              </c:extLst>
            </c:dLbl>
            <c:dLbl>
              <c:idx val="792"/>
              <c:delete val="1"/>
              <c:extLst>
                <c:ext xmlns:c15="http://schemas.microsoft.com/office/drawing/2012/chart" uri="{CE6537A1-D6FC-4f65-9D91-7224C49458BB}"/>
                <c:ext xmlns:c16="http://schemas.microsoft.com/office/drawing/2014/chart" uri="{C3380CC4-5D6E-409C-BE32-E72D297353CC}">
                  <c16:uniqueId val="{00000318-2B87-44E4-8E01-669E2B5C2648}"/>
                </c:ext>
              </c:extLst>
            </c:dLbl>
            <c:dLbl>
              <c:idx val="793"/>
              <c:delete val="1"/>
              <c:extLst>
                <c:ext xmlns:c15="http://schemas.microsoft.com/office/drawing/2012/chart" uri="{CE6537A1-D6FC-4f65-9D91-7224C49458BB}"/>
                <c:ext xmlns:c16="http://schemas.microsoft.com/office/drawing/2014/chart" uri="{C3380CC4-5D6E-409C-BE32-E72D297353CC}">
                  <c16:uniqueId val="{00000319-2B87-44E4-8E01-669E2B5C2648}"/>
                </c:ext>
              </c:extLst>
            </c:dLbl>
            <c:dLbl>
              <c:idx val="794"/>
              <c:delete val="1"/>
              <c:extLst>
                <c:ext xmlns:c15="http://schemas.microsoft.com/office/drawing/2012/chart" uri="{CE6537A1-D6FC-4f65-9D91-7224C49458BB}"/>
                <c:ext xmlns:c16="http://schemas.microsoft.com/office/drawing/2014/chart" uri="{C3380CC4-5D6E-409C-BE32-E72D297353CC}">
                  <c16:uniqueId val="{0000031A-2B87-44E4-8E01-669E2B5C2648}"/>
                </c:ext>
              </c:extLst>
            </c:dLbl>
            <c:dLbl>
              <c:idx val="795"/>
              <c:delete val="1"/>
              <c:extLst>
                <c:ext xmlns:c15="http://schemas.microsoft.com/office/drawing/2012/chart" uri="{CE6537A1-D6FC-4f65-9D91-7224C49458BB}"/>
                <c:ext xmlns:c16="http://schemas.microsoft.com/office/drawing/2014/chart" uri="{C3380CC4-5D6E-409C-BE32-E72D297353CC}">
                  <c16:uniqueId val="{0000031B-2B87-44E4-8E01-669E2B5C2648}"/>
                </c:ext>
              </c:extLst>
            </c:dLbl>
            <c:dLbl>
              <c:idx val="796"/>
              <c:delete val="1"/>
              <c:extLst>
                <c:ext xmlns:c15="http://schemas.microsoft.com/office/drawing/2012/chart" uri="{CE6537A1-D6FC-4f65-9D91-7224C49458BB}"/>
                <c:ext xmlns:c16="http://schemas.microsoft.com/office/drawing/2014/chart" uri="{C3380CC4-5D6E-409C-BE32-E72D297353CC}">
                  <c16:uniqueId val="{0000031C-2B87-44E4-8E01-669E2B5C2648}"/>
                </c:ext>
              </c:extLst>
            </c:dLbl>
            <c:dLbl>
              <c:idx val="797"/>
              <c:delete val="1"/>
              <c:extLst>
                <c:ext xmlns:c15="http://schemas.microsoft.com/office/drawing/2012/chart" uri="{CE6537A1-D6FC-4f65-9D91-7224C49458BB}"/>
                <c:ext xmlns:c16="http://schemas.microsoft.com/office/drawing/2014/chart" uri="{C3380CC4-5D6E-409C-BE32-E72D297353CC}">
                  <c16:uniqueId val="{0000031D-2B87-44E4-8E01-669E2B5C2648}"/>
                </c:ext>
              </c:extLst>
            </c:dLbl>
            <c:dLbl>
              <c:idx val="798"/>
              <c:delete val="1"/>
              <c:extLst>
                <c:ext xmlns:c15="http://schemas.microsoft.com/office/drawing/2012/chart" uri="{CE6537A1-D6FC-4f65-9D91-7224C49458BB}"/>
                <c:ext xmlns:c16="http://schemas.microsoft.com/office/drawing/2014/chart" uri="{C3380CC4-5D6E-409C-BE32-E72D297353CC}">
                  <c16:uniqueId val="{0000031E-2B87-44E4-8E01-669E2B5C2648}"/>
                </c:ext>
              </c:extLst>
            </c:dLbl>
            <c:dLbl>
              <c:idx val="799"/>
              <c:delete val="1"/>
              <c:extLst>
                <c:ext xmlns:c15="http://schemas.microsoft.com/office/drawing/2012/chart" uri="{CE6537A1-D6FC-4f65-9D91-7224C49458BB}"/>
                <c:ext xmlns:c16="http://schemas.microsoft.com/office/drawing/2014/chart" uri="{C3380CC4-5D6E-409C-BE32-E72D297353CC}">
                  <c16:uniqueId val="{0000031F-2B87-44E4-8E01-669E2B5C2648}"/>
                </c:ext>
              </c:extLst>
            </c:dLbl>
            <c:dLbl>
              <c:idx val="800"/>
              <c:delete val="1"/>
              <c:extLst>
                <c:ext xmlns:c15="http://schemas.microsoft.com/office/drawing/2012/chart" uri="{CE6537A1-D6FC-4f65-9D91-7224C49458BB}"/>
                <c:ext xmlns:c16="http://schemas.microsoft.com/office/drawing/2014/chart" uri="{C3380CC4-5D6E-409C-BE32-E72D297353CC}">
                  <c16:uniqueId val="{00000320-2B87-44E4-8E01-669E2B5C2648}"/>
                </c:ext>
              </c:extLst>
            </c:dLbl>
            <c:dLbl>
              <c:idx val="801"/>
              <c:delete val="1"/>
              <c:extLst>
                <c:ext xmlns:c15="http://schemas.microsoft.com/office/drawing/2012/chart" uri="{CE6537A1-D6FC-4f65-9D91-7224C49458BB}"/>
                <c:ext xmlns:c16="http://schemas.microsoft.com/office/drawing/2014/chart" uri="{C3380CC4-5D6E-409C-BE32-E72D297353CC}">
                  <c16:uniqueId val="{00000321-2B87-44E4-8E01-669E2B5C2648}"/>
                </c:ext>
              </c:extLst>
            </c:dLbl>
            <c:dLbl>
              <c:idx val="802"/>
              <c:delete val="1"/>
              <c:extLst>
                <c:ext xmlns:c15="http://schemas.microsoft.com/office/drawing/2012/chart" uri="{CE6537A1-D6FC-4f65-9D91-7224C49458BB}"/>
                <c:ext xmlns:c16="http://schemas.microsoft.com/office/drawing/2014/chart" uri="{C3380CC4-5D6E-409C-BE32-E72D297353CC}">
                  <c16:uniqueId val="{00000322-2B87-44E4-8E01-669E2B5C2648}"/>
                </c:ext>
              </c:extLst>
            </c:dLbl>
            <c:dLbl>
              <c:idx val="803"/>
              <c:delete val="1"/>
              <c:extLst>
                <c:ext xmlns:c15="http://schemas.microsoft.com/office/drawing/2012/chart" uri="{CE6537A1-D6FC-4f65-9D91-7224C49458BB}"/>
                <c:ext xmlns:c16="http://schemas.microsoft.com/office/drawing/2014/chart" uri="{C3380CC4-5D6E-409C-BE32-E72D297353CC}">
                  <c16:uniqueId val="{00000323-2B87-44E4-8E01-669E2B5C2648}"/>
                </c:ext>
              </c:extLst>
            </c:dLbl>
            <c:dLbl>
              <c:idx val="804"/>
              <c:delete val="1"/>
              <c:extLst>
                <c:ext xmlns:c15="http://schemas.microsoft.com/office/drawing/2012/chart" uri="{CE6537A1-D6FC-4f65-9D91-7224C49458BB}"/>
                <c:ext xmlns:c16="http://schemas.microsoft.com/office/drawing/2014/chart" uri="{C3380CC4-5D6E-409C-BE32-E72D297353CC}">
                  <c16:uniqueId val="{00000324-2B87-44E4-8E01-669E2B5C2648}"/>
                </c:ext>
              </c:extLst>
            </c:dLbl>
            <c:dLbl>
              <c:idx val="805"/>
              <c:delete val="1"/>
              <c:extLst>
                <c:ext xmlns:c15="http://schemas.microsoft.com/office/drawing/2012/chart" uri="{CE6537A1-D6FC-4f65-9D91-7224C49458BB}"/>
                <c:ext xmlns:c16="http://schemas.microsoft.com/office/drawing/2014/chart" uri="{C3380CC4-5D6E-409C-BE32-E72D297353CC}">
                  <c16:uniqueId val="{00000325-2B87-44E4-8E01-669E2B5C2648}"/>
                </c:ext>
              </c:extLst>
            </c:dLbl>
            <c:dLbl>
              <c:idx val="806"/>
              <c:delete val="1"/>
              <c:extLst>
                <c:ext xmlns:c15="http://schemas.microsoft.com/office/drawing/2012/chart" uri="{CE6537A1-D6FC-4f65-9D91-7224C49458BB}"/>
                <c:ext xmlns:c16="http://schemas.microsoft.com/office/drawing/2014/chart" uri="{C3380CC4-5D6E-409C-BE32-E72D297353CC}">
                  <c16:uniqueId val="{00000326-2B87-44E4-8E01-669E2B5C2648}"/>
                </c:ext>
              </c:extLst>
            </c:dLbl>
            <c:dLbl>
              <c:idx val="807"/>
              <c:delete val="1"/>
              <c:extLst>
                <c:ext xmlns:c15="http://schemas.microsoft.com/office/drawing/2012/chart" uri="{CE6537A1-D6FC-4f65-9D91-7224C49458BB}"/>
                <c:ext xmlns:c16="http://schemas.microsoft.com/office/drawing/2014/chart" uri="{C3380CC4-5D6E-409C-BE32-E72D297353CC}">
                  <c16:uniqueId val="{00000327-2B87-44E4-8E01-669E2B5C2648}"/>
                </c:ext>
              </c:extLst>
            </c:dLbl>
            <c:dLbl>
              <c:idx val="808"/>
              <c:delete val="1"/>
              <c:extLst>
                <c:ext xmlns:c15="http://schemas.microsoft.com/office/drawing/2012/chart" uri="{CE6537A1-D6FC-4f65-9D91-7224C49458BB}"/>
                <c:ext xmlns:c16="http://schemas.microsoft.com/office/drawing/2014/chart" uri="{C3380CC4-5D6E-409C-BE32-E72D297353CC}">
                  <c16:uniqueId val="{00000328-2B87-44E4-8E01-669E2B5C2648}"/>
                </c:ext>
              </c:extLst>
            </c:dLbl>
            <c:dLbl>
              <c:idx val="809"/>
              <c:delete val="1"/>
              <c:extLst>
                <c:ext xmlns:c15="http://schemas.microsoft.com/office/drawing/2012/chart" uri="{CE6537A1-D6FC-4f65-9D91-7224C49458BB}"/>
                <c:ext xmlns:c16="http://schemas.microsoft.com/office/drawing/2014/chart" uri="{C3380CC4-5D6E-409C-BE32-E72D297353CC}">
                  <c16:uniqueId val="{00000329-2B87-44E4-8E01-669E2B5C2648}"/>
                </c:ext>
              </c:extLst>
            </c:dLbl>
            <c:dLbl>
              <c:idx val="810"/>
              <c:delete val="1"/>
              <c:extLst>
                <c:ext xmlns:c15="http://schemas.microsoft.com/office/drawing/2012/chart" uri="{CE6537A1-D6FC-4f65-9D91-7224C49458BB}"/>
                <c:ext xmlns:c16="http://schemas.microsoft.com/office/drawing/2014/chart" uri="{C3380CC4-5D6E-409C-BE32-E72D297353CC}">
                  <c16:uniqueId val="{0000032A-2B87-44E4-8E01-669E2B5C2648}"/>
                </c:ext>
              </c:extLst>
            </c:dLbl>
            <c:dLbl>
              <c:idx val="811"/>
              <c:delete val="1"/>
              <c:extLst>
                <c:ext xmlns:c15="http://schemas.microsoft.com/office/drawing/2012/chart" uri="{CE6537A1-D6FC-4f65-9D91-7224C49458BB}"/>
                <c:ext xmlns:c16="http://schemas.microsoft.com/office/drawing/2014/chart" uri="{C3380CC4-5D6E-409C-BE32-E72D297353CC}">
                  <c16:uniqueId val="{0000032B-2B87-44E4-8E01-669E2B5C2648}"/>
                </c:ext>
              </c:extLst>
            </c:dLbl>
            <c:dLbl>
              <c:idx val="812"/>
              <c:delete val="1"/>
              <c:extLst>
                <c:ext xmlns:c15="http://schemas.microsoft.com/office/drawing/2012/chart" uri="{CE6537A1-D6FC-4f65-9D91-7224C49458BB}"/>
                <c:ext xmlns:c16="http://schemas.microsoft.com/office/drawing/2014/chart" uri="{C3380CC4-5D6E-409C-BE32-E72D297353CC}">
                  <c16:uniqueId val="{0000032C-2B87-44E4-8E01-669E2B5C2648}"/>
                </c:ext>
              </c:extLst>
            </c:dLbl>
            <c:dLbl>
              <c:idx val="813"/>
              <c:delete val="1"/>
              <c:extLst>
                <c:ext xmlns:c15="http://schemas.microsoft.com/office/drawing/2012/chart" uri="{CE6537A1-D6FC-4f65-9D91-7224C49458BB}"/>
                <c:ext xmlns:c16="http://schemas.microsoft.com/office/drawing/2014/chart" uri="{C3380CC4-5D6E-409C-BE32-E72D297353CC}">
                  <c16:uniqueId val="{0000032D-2B87-44E4-8E01-669E2B5C2648}"/>
                </c:ext>
              </c:extLst>
            </c:dLbl>
            <c:dLbl>
              <c:idx val="814"/>
              <c:delete val="1"/>
              <c:extLst>
                <c:ext xmlns:c15="http://schemas.microsoft.com/office/drawing/2012/chart" uri="{CE6537A1-D6FC-4f65-9D91-7224C49458BB}"/>
                <c:ext xmlns:c16="http://schemas.microsoft.com/office/drawing/2014/chart" uri="{C3380CC4-5D6E-409C-BE32-E72D297353CC}">
                  <c16:uniqueId val="{0000032E-2B87-44E4-8E01-669E2B5C2648}"/>
                </c:ext>
              </c:extLst>
            </c:dLbl>
            <c:dLbl>
              <c:idx val="815"/>
              <c:delete val="1"/>
              <c:extLst>
                <c:ext xmlns:c15="http://schemas.microsoft.com/office/drawing/2012/chart" uri="{CE6537A1-D6FC-4f65-9D91-7224C49458BB}"/>
                <c:ext xmlns:c16="http://schemas.microsoft.com/office/drawing/2014/chart" uri="{C3380CC4-5D6E-409C-BE32-E72D297353CC}">
                  <c16:uniqueId val="{0000032F-2B87-44E4-8E01-669E2B5C2648}"/>
                </c:ext>
              </c:extLst>
            </c:dLbl>
            <c:dLbl>
              <c:idx val="816"/>
              <c:delete val="1"/>
              <c:extLst>
                <c:ext xmlns:c15="http://schemas.microsoft.com/office/drawing/2012/chart" uri="{CE6537A1-D6FC-4f65-9D91-7224C49458BB}"/>
                <c:ext xmlns:c16="http://schemas.microsoft.com/office/drawing/2014/chart" uri="{C3380CC4-5D6E-409C-BE32-E72D297353CC}">
                  <c16:uniqueId val="{00000330-2B87-44E4-8E01-669E2B5C2648}"/>
                </c:ext>
              </c:extLst>
            </c:dLbl>
            <c:dLbl>
              <c:idx val="817"/>
              <c:delete val="1"/>
              <c:extLst>
                <c:ext xmlns:c15="http://schemas.microsoft.com/office/drawing/2012/chart" uri="{CE6537A1-D6FC-4f65-9D91-7224C49458BB}"/>
                <c:ext xmlns:c16="http://schemas.microsoft.com/office/drawing/2014/chart" uri="{C3380CC4-5D6E-409C-BE32-E72D297353CC}">
                  <c16:uniqueId val="{00000331-2B87-44E4-8E01-669E2B5C2648}"/>
                </c:ext>
              </c:extLst>
            </c:dLbl>
            <c:dLbl>
              <c:idx val="818"/>
              <c:delete val="1"/>
              <c:extLst>
                <c:ext xmlns:c15="http://schemas.microsoft.com/office/drawing/2012/chart" uri="{CE6537A1-D6FC-4f65-9D91-7224C49458BB}"/>
                <c:ext xmlns:c16="http://schemas.microsoft.com/office/drawing/2014/chart" uri="{C3380CC4-5D6E-409C-BE32-E72D297353CC}">
                  <c16:uniqueId val="{00000332-2B87-44E4-8E01-669E2B5C2648}"/>
                </c:ext>
              </c:extLst>
            </c:dLbl>
            <c:dLbl>
              <c:idx val="819"/>
              <c:delete val="1"/>
              <c:extLst>
                <c:ext xmlns:c15="http://schemas.microsoft.com/office/drawing/2012/chart" uri="{CE6537A1-D6FC-4f65-9D91-7224C49458BB}"/>
                <c:ext xmlns:c16="http://schemas.microsoft.com/office/drawing/2014/chart" uri="{C3380CC4-5D6E-409C-BE32-E72D297353CC}">
                  <c16:uniqueId val="{00000333-2B87-44E4-8E01-669E2B5C2648}"/>
                </c:ext>
              </c:extLst>
            </c:dLbl>
            <c:dLbl>
              <c:idx val="820"/>
              <c:delete val="1"/>
              <c:extLst>
                <c:ext xmlns:c15="http://schemas.microsoft.com/office/drawing/2012/chart" uri="{CE6537A1-D6FC-4f65-9D91-7224C49458BB}"/>
                <c:ext xmlns:c16="http://schemas.microsoft.com/office/drawing/2014/chart" uri="{C3380CC4-5D6E-409C-BE32-E72D297353CC}">
                  <c16:uniqueId val="{00000334-2B87-44E4-8E01-669E2B5C2648}"/>
                </c:ext>
              </c:extLst>
            </c:dLbl>
            <c:dLbl>
              <c:idx val="821"/>
              <c:delete val="1"/>
              <c:extLst>
                <c:ext xmlns:c15="http://schemas.microsoft.com/office/drawing/2012/chart" uri="{CE6537A1-D6FC-4f65-9D91-7224C49458BB}"/>
                <c:ext xmlns:c16="http://schemas.microsoft.com/office/drawing/2014/chart" uri="{C3380CC4-5D6E-409C-BE32-E72D297353CC}">
                  <c16:uniqueId val="{00000335-2B87-44E4-8E01-669E2B5C2648}"/>
                </c:ext>
              </c:extLst>
            </c:dLbl>
            <c:dLbl>
              <c:idx val="822"/>
              <c:delete val="1"/>
              <c:extLst>
                <c:ext xmlns:c15="http://schemas.microsoft.com/office/drawing/2012/chart" uri="{CE6537A1-D6FC-4f65-9D91-7224C49458BB}"/>
                <c:ext xmlns:c16="http://schemas.microsoft.com/office/drawing/2014/chart" uri="{C3380CC4-5D6E-409C-BE32-E72D297353CC}">
                  <c16:uniqueId val="{00000336-2B87-44E4-8E01-669E2B5C2648}"/>
                </c:ext>
              </c:extLst>
            </c:dLbl>
            <c:dLbl>
              <c:idx val="823"/>
              <c:delete val="1"/>
              <c:extLst>
                <c:ext xmlns:c15="http://schemas.microsoft.com/office/drawing/2012/chart" uri="{CE6537A1-D6FC-4f65-9D91-7224C49458BB}"/>
                <c:ext xmlns:c16="http://schemas.microsoft.com/office/drawing/2014/chart" uri="{C3380CC4-5D6E-409C-BE32-E72D297353CC}">
                  <c16:uniqueId val="{00000337-2B87-44E4-8E01-669E2B5C2648}"/>
                </c:ext>
              </c:extLst>
            </c:dLbl>
            <c:dLbl>
              <c:idx val="824"/>
              <c:delete val="1"/>
              <c:extLst>
                <c:ext xmlns:c15="http://schemas.microsoft.com/office/drawing/2012/chart" uri="{CE6537A1-D6FC-4f65-9D91-7224C49458BB}"/>
                <c:ext xmlns:c16="http://schemas.microsoft.com/office/drawing/2014/chart" uri="{C3380CC4-5D6E-409C-BE32-E72D297353CC}">
                  <c16:uniqueId val="{00000338-2B87-44E4-8E01-669E2B5C2648}"/>
                </c:ext>
              </c:extLst>
            </c:dLbl>
            <c:dLbl>
              <c:idx val="825"/>
              <c:delete val="1"/>
              <c:extLst>
                <c:ext xmlns:c15="http://schemas.microsoft.com/office/drawing/2012/chart" uri="{CE6537A1-D6FC-4f65-9D91-7224C49458BB}"/>
                <c:ext xmlns:c16="http://schemas.microsoft.com/office/drawing/2014/chart" uri="{C3380CC4-5D6E-409C-BE32-E72D297353CC}">
                  <c16:uniqueId val="{00000339-2B87-44E4-8E01-669E2B5C2648}"/>
                </c:ext>
              </c:extLst>
            </c:dLbl>
            <c:dLbl>
              <c:idx val="826"/>
              <c:delete val="1"/>
              <c:extLst>
                <c:ext xmlns:c15="http://schemas.microsoft.com/office/drawing/2012/chart" uri="{CE6537A1-D6FC-4f65-9D91-7224C49458BB}"/>
                <c:ext xmlns:c16="http://schemas.microsoft.com/office/drawing/2014/chart" uri="{C3380CC4-5D6E-409C-BE32-E72D297353CC}">
                  <c16:uniqueId val="{0000033A-2B87-44E4-8E01-669E2B5C2648}"/>
                </c:ext>
              </c:extLst>
            </c:dLbl>
            <c:dLbl>
              <c:idx val="827"/>
              <c:delete val="1"/>
              <c:extLst>
                <c:ext xmlns:c15="http://schemas.microsoft.com/office/drawing/2012/chart" uri="{CE6537A1-D6FC-4f65-9D91-7224C49458BB}"/>
                <c:ext xmlns:c16="http://schemas.microsoft.com/office/drawing/2014/chart" uri="{C3380CC4-5D6E-409C-BE32-E72D297353CC}">
                  <c16:uniqueId val="{0000033B-2B87-44E4-8E01-669E2B5C2648}"/>
                </c:ext>
              </c:extLst>
            </c:dLbl>
            <c:dLbl>
              <c:idx val="828"/>
              <c:delete val="1"/>
              <c:extLst>
                <c:ext xmlns:c15="http://schemas.microsoft.com/office/drawing/2012/chart" uri="{CE6537A1-D6FC-4f65-9D91-7224C49458BB}"/>
                <c:ext xmlns:c16="http://schemas.microsoft.com/office/drawing/2014/chart" uri="{C3380CC4-5D6E-409C-BE32-E72D297353CC}">
                  <c16:uniqueId val="{0000033C-2B87-44E4-8E01-669E2B5C2648}"/>
                </c:ext>
              </c:extLst>
            </c:dLbl>
            <c:dLbl>
              <c:idx val="829"/>
              <c:delete val="1"/>
              <c:extLst>
                <c:ext xmlns:c15="http://schemas.microsoft.com/office/drawing/2012/chart" uri="{CE6537A1-D6FC-4f65-9D91-7224C49458BB}"/>
                <c:ext xmlns:c16="http://schemas.microsoft.com/office/drawing/2014/chart" uri="{C3380CC4-5D6E-409C-BE32-E72D297353CC}">
                  <c16:uniqueId val="{0000033D-2B87-44E4-8E01-669E2B5C2648}"/>
                </c:ext>
              </c:extLst>
            </c:dLbl>
            <c:dLbl>
              <c:idx val="830"/>
              <c:delete val="1"/>
              <c:extLst>
                <c:ext xmlns:c15="http://schemas.microsoft.com/office/drawing/2012/chart" uri="{CE6537A1-D6FC-4f65-9D91-7224C49458BB}"/>
                <c:ext xmlns:c16="http://schemas.microsoft.com/office/drawing/2014/chart" uri="{C3380CC4-5D6E-409C-BE32-E72D297353CC}">
                  <c16:uniqueId val="{0000033E-2B87-44E4-8E01-669E2B5C2648}"/>
                </c:ext>
              </c:extLst>
            </c:dLbl>
            <c:dLbl>
              <c:idx val="831"/>
              <c:delete val="1"/>
              <c:extLst>
                <c:ext xmlns:c15="http://schemas.microsoft.com/office/drawing/2012/chart" uri="{CE6537A1-D6FC-4f65-9D91-7224C49458BB}"/>
                <c:ext xmlns:c16="http://schemas.microsoft.com/office/drawing/2014/chart" uri="{C3380CC4-5D6E-409C-BE32-E72D297353CC}">
                  <c16:uniqueId val="{0000033F-2B87-44E4-8E01-669E2B5C2648}"/>
                </c:ext>
              </c:extLst>
            </c:dLbl>
            <c:dLbl>
              <c:idx val="832"/>
              <c:delete val="1"/>
              <c:extLst>
                <c:ext xmlns:c15="http://schemas.microsoft.com/office/drawing/2012/chart" uri="{CE6537A1-D6FC-4f65-9D91-7224C49458BB}"/>
                <c:ext xmlns:c16="http://schemas.microsoft.com/office/drawing/2014/chart" uri="{C3380CC4-5D6E-409C-BE32-E72D297353CC}">
                  <c16:uniqueId val="{00000340-2B87-44E4-8E01-669E2B5C2648}"/>
                </c:ext>
              </c:extLst>
            </c:dLbl>
            <c:dLbl>
              <c:idx val="833"/>
              <c:delete val="1"/>
              <c:extLst>
                <c:ext xmlns:c15="http://schemas.microsoft.com/office/drawing/2012/chart" uri="{CE6537A1-D6FC-4f65-9D91-7224C49458BB}"/>
                <c:ext xmlns:c16="http://schemas.microsoft.com/office/drawing/2014/chart" uri="{C3380CC4-5D6E-409C-BE32-E72D297353CC}">
                  <c16:uniqueId val="{00000341-2B87-44E4-8E01-669E2B5C2648}"/>
                </c:ext>
              </c:extLst>
            </c:dLbl>
            <c:dLbl>
              <c:idx val="834"/>
              <c:delete val="1"/>
              <c:extLst>
                <c:ext xmlns:c15="http://schemas.microsoft.com/office/drawing/2012/chart" uri="{CE6537A1-D6FC-4f65-9D91-7224C49458BB}"/>
                <c:ext xmlns:c16="http://schemas.microsoft.com/office/drawing/2014/chart" uri="{C3380CC4-5D6E-409C-BE32-E72D297353CC}">
                  <c16:uniqueId val="{00000342-2B87-44E4-8E01-669E2B5C2648}"/>
                </c:ext>
              </c:extLst>
            </c:dLbl>
            <c:dLbl>
              <c:idx val="835"/>
              <c:delete val="1"/>
              <c:extLst>
                <c:ext xmlns:c15="http://schemas.microsoft.com/office/drawing/2012/chart" uri="{CE6537A1-D6FC-4f65-9D91-7224C49458BB}"/>
                <c:ext xmlns:c16="http://schemas.microsoft.com/office/drawing/2014/chart" uri="{C3380CC4-5D6E-409C-BE32-E72D297353CC}">
                  <c16:uniqueId val="{00000343-2B87-44E4-8E01-669E2B5C2648}"/>
                </c:ext>
              </c:extLst>
            </c:dLbl>
            <c:dLbl>
              <c:idx val="836"/>
              <c:delete val="1"/>
              <c:extLst>
                <c:ext xmlns:c15="http://schemas.microsoft.com/office/drawing/2012/chart" uri="{CE6537A1-D6FC-4f65-9D91-7224C49458BB}"/>
                <c:ext xmlns:c16="http://schemas.microsoft.com/office/drawing/2014/chart" uri="{C3380CC4-5D6E-409C-BE32-E72D297353CC}">
                  <c16:uniqueId val="{00000344-2B87-44E4-8E01-669E2B5C2648}"/>
                </c:ext>
              </c:extLst>
            </c:dLbl>
            <c:dLbl>
              <c:idx val="837"/>
              <c:delete val="1"/>
              <c:extLst>
                <c:ext xmlns:c15="http://schemas.microsoft.com/office/drawing/2012/chart" uri="{CE6537A1-D6FC-4f65-9D91-7224C49458BB}"/>
                <c:ext xmlns:c16="http://schemas.microsoft.com/office/drawing/2014/chart" uri="{C3380CC4-5D6E-409C-BE32-E72D297353CC}">
                  <c16:uniqueId val="{00000345-2B87-44E4-8E01-669E2B5C2648}"/>
                </c:ext>
              </c:extLst>
            </c:dLbl>
            <c:dLbl>
              <c:idx val="838"/>
              <c:delete val="1"/>
              <c:extLst>
                <c:ext xmlns:c15="http://schemas.microsoft.com/office/drawing/2012/chart" uri="{CE6537A1-D6FC-4f65-9D91-7224C49458BB}"/>
                <c:ext xmlns:c16="http://schemas.microsoft.com/office/drawing/2014/chart" uri="{C3380CC4-5D6E-409C-BE32-E72D297353CC}">
                  <c16:uniqueId val="{00000346-2B87-44E4-8E01-669E2B5C2648}"/>
                </c:ext>
              </c:extLst>
            </c:dLbl>
            <c:dLbl>
              <c:idx val="839"/>
              <c:delete val="1"/>
              <c:extLst>
                <c:ext xmlns:c15="http://schemas.microsoft.com/office/drawing/2012/chart" uri="{CE6537A1-D6FC-4f65-9D91-7224C49458BB}"/>
                <c:ext xmlns:c16="http://schemas.microsoft.com/office/drawing/2014/chart" uri="{C3380CC4-5D6E-409C-BE32-E72D297353CC}">
                  <c16:uniqueId val="{00000347-2B87-44E4-8E01-669E2B5C2648}"/>
                </c:ext>
              </c:extLst>
            </c:dLbl>
            <c:dLbl>
              <c:idx val="840"/>
              <c:delete val="1"/>
              <c:extLst>
                <c:ext xmlns:c15="http://schemas.microsoft.com/office/drawing/2012/chart" uri="{CE6537A1-D6FC-4f65-9D91-7224C49458BB}"/>
                <c:ext xmlns:c16="http://schemas.microsoft.com/office/drawing/2014/chart" uri="{C3380CC4-5D6E-409C-BE32-E72D297353CC}">
                  <c16:uniqueId val="{00000348-2B87-44E4-8E01-669E2B5C2648}"/>
                </c:ext>
              </c:extLst>
            </c:dLbl>
            <c:dLbl>
              <c:idx val="841"/>
              <c:delete val="1"/>
              <c:extLst>
                <c:ext xmlns:c15="http://schemas.microsoft.com/office/drawing/2012/chart" uri="{CE6537A1-D6FC-4f65-9D91-7224C49458BB}"/>
                <c:ext xmlns:c16="http://schemas.microsoft.com/office/drawing/2014/chart" uri="{C3380CC4-5D6E-409C-BE32-E72D297353CC}">
                  <c16:uniqueId val="{00000349-2B87-44E4-8E01-669E2B5C2648}"/>
                </c:ext>
              </c:extLst>
            </c:dLbl>
            <c:dLbl>
              <c:idx val="842"/>
              <c:delete val="1"/>
              <c:extLst>
                <c:ext xmlns:c15="http://schemas.microsoft.com/office/drawing/2012/chart" uri="{CE6537A1-D6FC-4f65-9D91-7224C49458BB}"/>
                <c:ext xmlns:c16="http://schemas.microsoft.com/office/drawing/2014/chart" uri="{C3380CC4-5D6E-409C-BE32-E72D297353CC}">
                  <c16:uniqueId val="{0000034A-2B87-44E4-8E01-669E2B5C2648}"/>
                </c:ext>
              </c:extLst>
            </c:dLbl>
            <c:dLbl>
              <c:idx val="843"/>
              <c:delete val="1"/>
              <c:extLst>
                <c:ext xmlns:c15="http://schemas.microsoft.com/office/drawing/2012/chart" uri="{CE6537A1-D6FC-4f65-9D91-7224C49458BB}"/>
                <c:ext xmlns:c16="http://schemas.microsoft.com/office/drawing/2014/chart" uri="{C3380CC4-5D6E-409C-BE32-E72D297353CC}">
                  <c16:uniqueId val="{0000034B-2B87-44E4-8E01-669E2B5C2648}"/>
                </c:ext>
              </c:extLst>
            </c:dLbl>
            <c:dLbl>
              <c:idx val="844"/>
              <c:delete val="1"/>
              <c:extLst>
                <c:ext xmlns:c15="http://schemas.microsoft.com/office/drawing/2012/chart" uri="{CE6537A1-D6FC-4f65-9D91-7224C49458BB}"/>
                <c:ext xmlns:c16="http://schemas.microsoft.com/office/drawing/2014/chart" uri="{C3380CC4-5D6E-409C-BE32-E72D297353CC}">
                  <c16:uniqueId val="{0000034C-2B87-44E4-8E01-669E2B5C2648}"/>
                </c:ext>
              </c:extLst>
            </c:dLbl>
            <c:dLbl>
              <c:idx val="845"/>
              <c:delete val="1"/>
              <c:extLst>
                <c:ext xmlns:c15="http://schemas.microsoft.com/office/drawing/2012/chart" uri="{CE6537A1-D6FC-4f65-9D91-7224C49458BB}"/>
                <c:ext xmlns:c16="http://schemas.microsoft.com/office/drawing/2014/chart" uri="{C3380CC4-5D6E-409C-BE32-E72D297353CC}">
                  <c16:uniqueId val="{0000034D-2B87-44E4-8E01-669E2B5C2648}"/>
                </c:ext>
              </c:extLst>
            </c:dLbl>
            <c:dLbl>
              <c:idx val="846"/>
              <c:delete val="1"/>
              <c:extLst>
                <c:ext xmlns:c15="http://schemas.microsoft.com/office/drawing/2012/chart" uri="{CE6537A1-D6FC-4f65-9D91-7224C49458BB}"/>
                <c:ext xmlns:c16="http://schemas.microsoft.com/office/drawing/2014/chart" uri="{C3380CC4-5D6E-409C-BE32-E72D297353CC}">
                  <c16:uniqueId val="{0000034E-2B87-44E4-8E01-669E2B5C2648}"/>
                </c:ext>
              </c:extLst>
            </c:dLbl>
            <c:dLbl>
              <c:idx val="847"/>
              <c:delete val="1"/>
              <c:extLst>
                <c:ext xmlns:c15="http://schemas.microsoft.com/office/drawing/2012/chart" uri="{CE6537A1-D6FC-4f65-9D91-7224C49458BB}"/>
                <c:ext xmlns:c16="http://schemas.microsoft.com/office/drawing/2014/chart" uri="{C3380CC4-5D6E-409C-BE32-E72D297353CC}">
                  <c16:uniqueId val="{0000034F-2B87-44E4-8E01-669E2B5C2648}"/>
                </c:ext>
              </c:extLst>
            </c:dLbl>
            <c:dLbl>
              <c:idx val="848"/>
              <c:delete val="1"/>
              <c:extLst>
                <c:ext xmlns:c15="http://schemas.microsoft.com/office/drawing/2012/chart" uri="{CE6537A1-D6FC-4f65-9D91-7224C49458BB}"/>
                <c:ext xmlns:c16="http://schemas.microsoft.com/office/drawing/2014/chart" uri="{C3380CC4-5D6E-409C-BE32-E72D297353CC}">
                  <c16:uniqueId val="{00000350-2B87-44E4-8E01-669E2B5C2648}"/>
                </c:ext>
              </c:extLst>
            </c:dLbl>
            <c:dLbl>
              <c:idx val="849"/>
              <c:delete val="1"/>
              <c:extLst>
                <c:ext xmlns:c15="http://schemas.microsoft.com/office/drawing/2012/chart" uri="{CE6537A1-D6FC-4f65-9D91-7224C49458BB}"/>
                <c:ext xmlns:c16="http://schemas.microsoft.com/office/drawing/2014/chart" uri="{C3380CC4-5D6E-409C-BE32-E72D297353CC}">
                  <c16:uniqueId val="{00000351-2B87-44E4-8E01-669E2B5C2648}"/>
                </c:ext>
              </c:extLst>
            </c:dLbl>
            <c:dLbl>
              <c:idx val="850"/>
              <c:delete val="1"/>
              <c:extLst>
                <c:ext xmlns:c15="http://schemas.microsoft.com/office/drawing/2012/chart" uri="{CE6537A1-D6FC-4f65-9D91-7224C49458BB}"/>
                <c:ext xmlns:c16="http://schemas.microsoft.com/office/drawing/2014/chart" uri="{C3380CC4-5D6E-409C-BE32-E72D297353CC}">
                  <c16:uniqueId val="{00000352-2B87-44E4-8E01-669E2B5C2648}"/>
                </c:ext>
              </c:extLst>
            </c:dLbl>
            <c:dLbl>
              <c:idx val="851"/>
              <c:delete val="1"/>
              <c:extLst>
                <c:ext xmlns:c15="http://schemas.microsoft.com/office/drawing/2012/chart" uri="{CE6537A1-D6FC-4f65-9D91-7224C49458BB}"/>
                <c:ext xmlns:c16="http://schemas.microsoft.com/office/drawing/2014/chart" uri="{C3380CC4-5D6E-409C-BE32-E72D297353CC}">
                  <c16:uniqueId val="{00000353-2B87-44E4-8E01-669E2B5C2648}"/>
                </c:ext>
              </c:extLst>
            </c:dLbl>
            <c:dLbl>
              <c:idx val="852"/>
              <c:delete val="1"/>
              <c:extLst>
                <c:ext xmlns:c15="http://schemas.microsoft.com/office/drawing/2012/chart" uri="{CE6537A1-D6FC-4f65-9D91-7224C49458BB}"/>
                <c:ext xmlns:c16="http://schemas.microsoft.com/office/drawing/2014/chart" uri="{C3380CC4-5D6E-409C-BE32-E72D297353CC}">
                  <c16:uniqueId val="{00000354-2B87-44E4-8E01-669E2B5C2648}"/>
                </c:ext>
              </c:extLst>
            </c:dLbl>
            <c:dLbl>
              <c:idx val="853"/>
              <c:delete val="1"/>
              <c:extLst>
                <c:ext xmlns:c15="http://schemas.microsoft.com/office/drawing/2012/chart" uri="{CE6537A1-D6FC-4f65-9D91-7224C49458BB}"/>
                <c:ext xmlns:c16="http://schemas.microsoft.com/office/drawing/2014/chart" uri="{C3380CC4-5D6E-409C-BE32-E72D297353CC}">
                  <c16:uniqueId val="{00000355-2B87-44E4-8E01-669E2B5C2648}"/>
                </c:ext>
              </c:extLst>
            </c:dLbl>
            <c:dLbl>
              <c:idx val="854"/>
              <c:delete val="1"/>
              <c:extLst>
                <c:ext xmlns:c15="http://schemas.microsoft.com/office/drawing/2012/chart" uri="{CE6537A1-D6FC-4f65-9D91-7224C49458BB}"/>
                <c:ext xmlns:c16="http://schemas.microsoft.com/office/drawing/2014/chart" uri="{C3380CC4-5D6E-409C-BE32-E72D297353CC}">
                  <c16:uniqueId val="{00000356-2B87-44E4-8E01-669E2B5C2648}"/>
                </c:ext>
              </c:extLst>
            </c:dLbl>
            <c:dLbl>
              <c:idx val="855"/>
              <c:delete val="1"/>
              <c:extLst>
                <c:ext xmlns:c15="http://schemas.microsoft.com/office/drawing/2012/chart" uri="{CE6537A1-D6FC-4f65-9D91-7224C49458BB}"/>
                <c:ext xmlns:c16="http://schemas.microsoft.com/office/drawing/2014/chart" uri="{C3380CC4-5D6E-409C-BE32-E72D297353CC}">
                  <c16:uniqueId val="{00000357-2B87-44E4-8E01-669E2B5C2648}"/>
                </c:ext>
              </c:extLst>
            </c:dLbl>
            <c:dLbl>
              <c:idx val="856"/>
              <c:delete val="1"/>
              <c:extLst>
                <c:ext xmlns:c15="http://schemas.microsoft.com/office/drawing/2012/chart" uri="{CE6537A1-D6FC-4f65-9D91-7224C49458BB}"/>
                <c:ext xmlns:c16="http://schemas.microsoft.com/office/drawing/2014/chart" uri="{C3380CC4-5D6E-409C-BE32-E72D297353CC}">
                  <c16:uniqueId val="{00000358-2B87-44E4-8E01-669E2B5C2648}"/>
                </c:ext>
              </c:extLst>
            </c:dLbl>
            <c:dLbl>
              <c:idx val="857"/>
              <c:delete val="1"/>
              <c:extLst>
                <c:ext xmlns:c15="http://schemas.microsoft.com/office/drawing/2012/chart" uri="{CE6537A1-D6FC-4f65-9D91-7224C49458BB}"/>
                <c:ext xmlns:c16="http://schemas.microsoft.com/office/drawing/2014/chart" uri="{C3380CC4-5D6E-409C-BE32-E72D297353CC}">
                  <c16:uniqueId val="{00000359-2B87-44E4-8E01-669E2B5C2648}"/>
                </c:ext>
              </c:extLst>
            </c:dLbl>
            <c:dLbl>
              <c:idx val="858"/>
              <c:delete val="1"/>
              <c:extLst>
                <c:ext xmlns:c15="http://schemas.microsoft.com/office/drawing/2012/chart" uri="{CE6537A1-D6FC-4f65-9D91-7224C49458BB}"/>
                <c:ext xmlns:c16="http://schemas.microsoft.com/office/drawing/2014/chart" uri="{C3380CC4-5D6E-409C-BE32-E72D297353CC}">
                  <c16:uniqueId val="{0000035A-2B87-44E4-8E01-669E2B5C2648}"/>
                </c:ext>
              </c:extLst>
            </c:dLbl>
            <c:dLbl>
              <c:idx val="859"/>
              <c:delete val="1"/>
              <c:extLst>
                <c:ext xmlns:c15="http://schemas.microsoft.com/office/drawing/2012/chart" uri="{CE6537A1-D6FC-4f65-9D91-7224C49458BB}"/>
                <c:ext xmlns:c16="http://schemas.microsoft.com/office/drawing/2014/chart" uri="{C3380CC4-5D6E-409C-BE32-E72D297353CC}">
                  <c16:uniqueId val="{0000035B-2B87-44E4-8E01-669E2B5C2648}"/>
                </c:ext>
              </c:extLst>
            </c:dLbl>
            <c:dLbl>
              <c:idx val="860"/>
              <c:delete val="1"/>
              <c:extLst>
                <c:ext xmlns:c15="http://schemas.microsoft.com/office/drawing/2012/chart" uri="{CE6537A1-D6FC-4f65-9D91-7224C49458BB}"/>
                <c:ext xmlns:c16="http://schemas.microsoft.com/office/drawing/2014/chart" uri="{C3380CC4-5D6E-409C-BE32-E72D297353CC}">
                  <c16:uniqueId val="{0000035C-2B87-44E4-8E01-669E2B5C2648}"/>
                </c:ext>
              </c:extLst>
            </c:dLbl>
            <c:dLbl>
              <c:idx val="861"/>
              <c:delete val="1"/>
              <c:extLst>
                <c:ext xmlns:c15="http://schemas.microsoft.com/office/drawing/2012/chart" uri="{CE6537A1-D6FC-4f65-9D91-7224C49458BB}"/>
                <c:ext xmlns:c16="http://schemas.microsoft.com/office/drawing/2014/chart" uri="{C3380CC4-5D6E-409C-BE32-E72D297353CC}">
                  <c16:uniqueId val="{0000035D-2B87-44E4-8E01-669E2B5C2648}"/>
                </c:ext>
              </c:extLst>
            </c:dLbl>
            <c:dLbl>
              <c:idx val="862"/>
              <c:delete val="1"/>
              <c:extLst>
                <c:ext xmlns:c15="http://schemas.microsoft.com/office/drawing/2012/chart" uri="{CE6537A1-D6FC-4f65-9D91-7224C49458BB}"/>
                <c:ext xmlns:c16="http://schemas.microsoft.com/office/drawing/2014/chart" uri="{C3380CC4-5D6E-409C-BE32-E72D297353CC}">
                  <c16:uniqueId val="{0000035E-2B87-44E4-8E01-669E2B5C2648}"/>
                </c:ext>
              </c:extLst>
            </c:dLbl>
            <c:dLbl>
              <c:idx val="863"/>
              <c:delete val="1"/>
              <c:extLst>
                <c:ext xmlns:c15="http://schemas.microsoft.com/office/drawing/2012/chart" uri="{CE6537A1-D6FC-4f65-9D91-7224C49458BB}"/>
                <c:ext xmlns:c16="http://schemas.microsoft.com/office/drawing/2014/chart" uri="{C3380CC4-5D6E-409C-BE32-E72D297353CC}">
                  <c16:uniqueId val="{0000035F-2B87-44E4-8E01-669E2B5C2648}"/>
                </c:ext>
              </c:extLst>
            </c:dLbl>
            <c:dLbl>
              <c:idx val="864"/>
              <c:delete val="1"/>
              <c:extLst>
                <c:ext xmlns:c15="http://schemas.microsoft.com/office/drawing/2012/chart" uri="{CE6537A1-D6FC-4f65-9D91-7224C49458BB}"/>
                <c:ext xmlns:c16="http://schemas.microsoft.com/office/drawing/2014/chart" uri="{C3380CC4-5D6E-409C-BE32-E72D297353CC}">
                  <c16:uniqueId val="{00000360-2B87-44E4-8E01-669E2B5C2648}"/>
                </c:ext>
              </c:extLst>
            </c:dLbl>
            <c:dLbl>
              <c:idx val="865"/>
              <c:delete val="1"/>
              <c:extLst>
                <c:ext xmlns:c15="http://schemas.microsoft.com/office/drawing/2012/chart" uri="{CE6537A1-D6FC-4f65-9D91-7224C49458BB}"/>
                <c:ext xmlns:c16="http://schemas.microsoft.com/office/drawing/2014/chart" uri="{C3380CC4-5D6E-409C-BE32-E72D297353CC}">
                  <c16:uniqueId val="{00000361-2B87-44E4-8E01-669E2B5C2648}"/>
                </c:ext>
              </c:extLst>
            </c:dLbl>
            <c:dLbl>
              <c:idx val="866"/>
              <c:delete val="1"/>
              <c:extLst>
                <c:ext xmlns:c15="http://schemas.microsoft.com/office/drawing/2012/chart" uri="{CE6537A1-D6FC-4f65-9D91-7224C49458BB}"/>
                <c:ext xmlns:c16="http://schemas.microsoft.com/office/drawing/2014/chart" uri="{C3380CC4-5D6E-409C-BE32-E72D297353CC}">
                  <c16:uniqueId val="{00000362-2B87-44E4-8E01-669E2B5C2648}"/>
                </c:ext>
              </c:extLst>
            </c:dLbl>
            <c:dLbl>
              <c:idx val="867"/>
              <c:delete val="1"/>
              <c:extLst>
                <c:ext xmlns:c15="http://schemas.microsoft.com/office/drawing/2012/chart" uri="{CE6537A1-D6FC-4f65-9D91-7224C49458BB}"/>
                <c:ext xmlns:c16="http://schemas.microsoft.com/office/drawing/2014/chart" uri="{C3380CC4-5D6E-409C-BE32-E72D297353CC}">
                  <c16:uniqueId val="{00000363-2B87-44E4-8E01-669E2B5C2648}"/>
                </c:ext>
              </c:extLst>
            </c:dLbl>
            <c:dLbl>
              <c:idx val="868"/>
              <c:delete val="1"/>
              <c:extLst>
                <c:ext xmlns:c15="http://schemas.microsoft.com/office/drawing/2012/chart" uri="{CE6537A1-D6FC-4f65-9D91-7224C49458BB}"/>
                <c:ext xmlns:c16="http://schemas.microsoft.com/office/drawing/2014/chart" uri="{C3380CC4-5D6E-409C-BE32-E72D297353CC}">
                  <c16:uniqueId val="{00000364-2B87-44E4-8E01-669E2B5C2648}"/>
                </c:ext>
              </c:extLst>
            </c:dLbl>
            <c:dLbl>
              <c:idx val="869"/>
              <c:delete val="1"/>
              <c:extLst>
                <c:ext xmlns:c15="http://schemas.microsoft.com/office/drawing/2012/chart" uri="{CE6537A1-D6FC-4f65-9D91-7224C49458BB}"/>
                <c:ext xmlns:c16="http://schemas.microsoft.com/office/drawing/2014/chart" uri="{C3380CC4-5D6E-409C-BE32-E72D297353CC}">
                  <c16:uniqueId val="{00000365-2B87-44E4-8E01-669E2B5C2648}"/>
                </c:ext>
              </c:extLst>
            </c:dLbl>
            <c:dLbl>
              <c:idx val="870"/>
              <c:delete val="1"/>
              <c:extLst>
                <c:ext xmlns:c15="http://schemas.microsoft.com/office/drawing/2012/chart" uri="{CE6537A1-D6FC-4f65-9D91-7224C49458BB}"/>
                <c:ext xmlns:c16="http://schemas.microsoft.com/office/drawing/2014/chart" uri="{C3380CC4-5D6E-409C-BE32-E72D297353CC}">
                  <c16:uniqueId val="{00000366-2B87-44E4-8E01-669E2B5C2648}"/>
                </c:ext>
              </c:extLst>
            </c:dLbl>
            <c:dLbl>
              <c:idx val="871"/>
              <c:delete val="1"/>
              <c:extLst>
                <c:ext xmlns:c15="http://schemas.microsoft.com/office/drawing/2012/chart" uri="{CE6537A1-D6FC-4f65-9D91-7224C49458BB}"/>
                <c:ext xmlns:c16="http://schemas.microsoft.com/office/drawing/2014/chart" uri="{C3380CC4-5D6E-409C-BE32-E72D297353CC}">
                  <c16:uniqueId val="{00000367-2B87-44E4-8E01-669E2B5C2648}"/>
                </c:ext>
              </c:extLst>
            </c:dLbl>
            <c:dLbl>
              <c:idx val="872"/>
              <c:delete val="1"/>
              <c:extLst>
                <c:ext xmlns:c15="http://schemas.microsoft.com/office/drawing/2012/chart" uri="{CE6537A1-D6FC-4f65-9D91-7224C49458BB}"/>
                <c:ext xmlns:c16="http://schemas.microsoft.com/office/drawing/2014/chart" uri="{C3380CC4-5D6E-409C-BE32-E72D297353CC}">
                  <c16:uniqueId val="{00000368-2B87-44E4-8E01-669E2B5C2648}"/>
                </c:ext>
              </c:extLst>
            </c:dLbl>
            <c:dLbl>
              <c:idx val="873"/>
              <c:delete val="1"/>
              <c:extLst>
                <c:ext xmlns:c15="http://schemas.microsoft.com/office/drawing/2012/chart" uri="{CE6537A1-D6FC-4f65-9D91-7224C49458BB}"/>
                <c:ext xmlns:c16="http://schemas.microsoft.com/office/drawing/2014/chart" uri="{C3380CC4-5D6E-409C-BE32-E72D297353CC}">
                  <c16:uniqueId val="{00000369-2B87-44E4-8E01-669E2B5C2648}"/>
                </c:ext>
              </c:extLst>
            </c:dLbl>
            <c:dLbl>
              <c:idx val="874"/>
              <c:delete val="1"/>
              <c:extLst>
                <c:ext xmlns:c15="http://schemas.microsoft.com/office/drawing/2012/chart" uri="{CE6537A1-D6FC-4f65-9D91-7224C49458BB}"/>
                <c:ext xmlns:c16="http://schemas.microsoft.com/office/drawing/2014/chart" uri="{C3380CC4-5D6E-409C-BE32-E72D297353CC}">
                  <c16:uniqueId val="{0000036A-2B87-44E4-8E01-669E2B5C2648}"/>
                </c:ext>
              </c:extLst>
            </c:dLbl>
            <c:dLbl>
              <c:idx val="875"/>
              <c:delete val="1"/>
              <c:extLst>
                <c:ext xmlns:c15="http://schemas.microsoft.com/office/drawing/2012/chart" uri="{CE6537A1-D6FC-4f65-9D91-7224C49458BB}"/>
                <c:ext xmlns:c16="http://schemas.microsoft.com/office/drawing/2014/chart" uri="{C3380CC4-5D6E-409C-BE32-E72D297353CC}">
                  <c16:uniqueId val="{0000036B-2B87-44E4-8E01-669E2B5C2648}"/>
                </c:ext>
              </c:extLst>
            </c:dLbl>
            <c:dLbl>
              <c:idx val="876"/>
              <c:delete val="1"/>
              <c:extLst>
                <c:ext xmlns:c15="http://schemas.microsoft.com/office/drawing/2012/chart" uri="{CE6537A1-D6FC-4f65-9D91-7224C49458BB}"/>
                <c:ext xmlns:c16="http://schemas.microsoft.com/office/drawing/2014/chart" uri="{C3380CC4-5D6E-409C-BE32-E72D297353CC}">
                  <c16:uniqueId val="{0000036C-2B87-44E4-8E01-669E2B5C2648}"/>
                </c:ext>
              </c:extLst>
            </c:dLbl>
            <c:dLbl>
              <c:idx val="877"/>
              <c:delete val="1"/>
              <c:extLst>
                <c:ext xmlns:c15="http://schemas.microsoft.com/office/drawing/2012/chart" uri="{CE6537A1-D6FC-4f65-9D91-7224C49458BB}"/>
                <c:ext xmlns:c16="http://schemas.microsoft.com/office/drawing/2014/chart" uri="{C3380CC4-5D6E-409C-BE32-E72D297353CC}">
                  <c16:uniqueId val="{0000036D-2B87-44E4-8E01-669E2B5C2648}"/>
                </c:ext>
              </c:extLst>
            </c:dLbl>
            <c:dLbl>
              <c:idx val="878"/>
              <c:delete val="1"/>
              <c:extLst>
                <c:ext xmlns:c15="http://schemas.microsoft.com/office/drawing/2012/chart" uri="{CE6537A1-D6FC-4f65-9D91-7224C49458BB}"/>
                <c:ext xmlns:c16="http://schemas.microsoft.com/office/drawing/2014/chart" uri="{C3380CC4-5D6E-409C-BE32-E72D297353CC}">
                  <c16:uniqueId val="{0000036E-2B87-44E4-8E01-669E2B5C2648}"/>
                </c:ext>
              </c:extLst>
            </c:dLbl>
            <c:dLbl>
              <c:idx val="879"/>
              <c:delete val="1"/>
              <c:extLst>
                <c:ext xmlns:c15="http://schemas.microsoft.com/office/drawing/2012/chart" uri="{CE6537A1-D6FC-4f65-9D91-7224C49458BB}"/>
                <c:ext xmlns:c16="http://schemas.microsoft.com/office/drawing/2014/chart" uri="{C3380CC4-5D6E-409C-BE32-E72D297353CC}">
                  <c16:uniqueId val="{0000036F-2B87-44E4-8E01-669E2B5C2648}"/>
                </c:ext>
              </c:extLst>
            </c:dLbl>
            <c:dLbl>
              <c:idx val="880"/>
              <c:delete val="1"/>
              <c:extLst>
                <c:ext xmlns:c15="http://schemas.microsoft.com/office/drawing/2012/chart" uri="{CE6537A1-D6FC-4f65-9D91-7224C49458BB}"/>
                <c:ext xmlns:c16="http://schemas.microsoft.com/office/drawing/2014/chart" uri="{C3380CC4-5D6E-409C-BE32-E72D297353CC}">
                  <c16:uniqueId val="{00000370-2B87-44E4-8E01-669E2B5C2648}"/>
                </c:ext>
              </c:extLst>
            </c:dLbl>
            <c:dLbl>
              <c:idx val="881"/>
              <c:delete val="1"/>
              <c:extLst>
                <c:ext xmlns:c15="http://schemas.microsoft.com/office/drawing/2012/chart" uri="{CE6537A1-D6FC-4f65-9D91-7224C49458BB}"/>
                <c:ext xmlns:c16="http://schemas.microsoft.com/office/drawing/2014/chart" uri="{C3380CC4-5D6E-409C-BE32-E72D297353CC}">
                  <c16:uniqueId val="{00000371-2B87-44E4-8E01-669E2B5C2648}"/>
                </c:ext>
              </c:extLst>
            </c:dLbl>
            <c:dLbl>
              <c:idx val="882"/>
              <c:delete val="1"/>
              <c:extLst>
                <c:ext xmlns:c15="http://schemas.microsoft.com/office/drawing/2012/chart" uri="{CE6537A1-D6FC-4f65-9D91-7224C49458BB}"/>
                <c:ext xmlns:c16="http://schemas.microsoft.com/office/drawing/2014/chart" uri="{C3380CC4-5D6E-409C-BE32-E72D297353CC}">
                  <c16:uniqueId val="{00000372-2B87-44E4-8E01-669E2B5C2648}"/>
                </c:ext>
              </c:extLst>
            </c:dLbl>
            <c:dLbl>
              <c:idx val="883"/>
              <c:delete val="1"/>
              <c:extLst>
                <c:ext xmlns:c15="http://schemas.microsoft.com/office/drawing/2012/chart" uri="{CE6537A1-D6FC-4f65-9D91-7224C49458BB}"/>
                <c:ext xmlns:c16="http://schemas.microsoft.com/office/drawing/2014/chart" uri="{C3380CC4-5D6E-409C-BE32-E72D297353CC}">
                  <c16:uniqueId val="{00000373-2B87-44E4-8E01-669E2B5C2648}"/>
                </c:ext>
              </c:extLst>
            </c:dLbl>
            <c:dLbl>
              <c:idx val="884"/>
              <c:delete val="1"/>
              <c:extLst>
                <c:ext xmlns:c15="http://schemas.microsoft.com/office/drawing/2012/chart" uri="{CE6537A1-D6FC-4f65-9D91-7224C49458BB}"/>
                <c:ext xmlns:c16="http://schemas.microsoft.com/office/drawing/2014/chart" uri="{C3380CC4-5D6E-409C-BE32-E72D297353CC}">
                  <c16:uniqueId val="{00000374-2B87-44E4-8E01-669E2B5C2648}"/>
                </c:ext>
              </c:extLst>
            </c:dLbl>
            <c:dLbl>
              <c:idx val="885"/>
              <c:delete val="1"/>
              <c:extLst>
                <c:ext xmlns:c15="http://schemas.microsoft.com/office/drawing/2012/chart" uri="{CE6537A1-D6FC-4f65-9D91-7224C49458BB}"/>
                <c:ext xmlns:c16="http://schemas.microsoft.com/office/drawing/2014/chart" uri="{C3380CC4-5D6E-409C-BE32-E72D297353CC}">
                  <c16:uniqueId val="{00000375-2B87-44E4-8E01-669E2B5C2648}"/>
                </c:ext>
              </c:extLst>
            </c:dLbl>
            <c:dLbl>
              <c:idx val="886"/>
              <c:delete val="1"/>
              <c:extLst>
                <c:ext xmlns:c15="http://schemas.microsoft.com/office/drawing/2012/chart" uri="{CE6537A1-D6FC-4f65-9D91-7224C49458BB}"/>
                <c:ext xmlns:c16="http://schemas.microsoft.com/office/drawing/2014/chart" uri="{C3380CC4-5D6E-409C-BE32-E72D297353CC}">
                  <c16:uniqueId val="{00000376-2B87-44E4-8E01-669E2B5C2648}"/>
                </c:ext>
              </c:extLst>
            </c:dLbl>
            <c:dLbl>
              <c:idx val="887"/>
              <c:delete val="1"/>
              <c:extLst>
                <c:ext xmlns:c15="http://schemas.microsoft.com/office/drawing/2012/chart" uri="{CE6537A1-D6FC-4f65-9D91-7224C49458BB}"/>
                <c:ext xmlns:c16="http://schemas.microsoft.com/office/drawing/2014/chart" uri="{C3380CC4-5D6E-409C-BE32-E72D297353CC}">
                  <c16:uniqueId val="{00000377-2B87-44E4-8E01-669E2B5C2648}"/>
                </c:ext>
              </c:extLst>
            </c:dLbl>
            <c:dLbl>
              <c:idx val="888"/>
              <c:delete val="1"/>
              <c:extLst>
                <c:ext xmlns:c15="http://schemas.microsoft.com/office/drawing/2012/chart" uri="{CE6537A1-D6FC-4f65-9D91-7224C49458BB}"/>
                <c:ext xmlns:c16="http://schemas.microsoft.com/office/drawing/2014/chart" uri="{C3380CC4-5D6E-409C-BE32-E72D297353CC}">
                  <c16:uniqueId val="{00000378-2B87-44E4-8E01-669E2B5C2648}"/>
                </c:ext>
              </c:extLst>
            </c:dLbl>
            <c:dLbl>
              <c:idx val="889"/>
              <c:delete val="1"/>
              <c:extLst>
                <c:ext xmlns:c15="http://schemas.microsoft.com/office/drawing/2012/chart" uri="{CE6537A1-D6FC-4f65-9D91-7224C49458BB}"/>
                <c:ext xmlns:c16="http://schemas.microsoft.com/office/drawing/2014/chart" uri="{C3380CC4-5D6E-409C-BE32-E72D297353CC}">
                  <c16:uniqueId val="{00000379-2B87-44E4-8E01-669E2B5C2648}"/>
                </c:ext>
              </c:extLst>
            </c:dLbl>
            <c:dLbl>
              <c:idx val="890"/>
              <c:delete val="1"/>
              <c:extLst>
                <c:ext xmlns:c15="http://schemas.microsoft.com/office/drawing/2012/chart" uri="{CE6537A1-D6FC-4f65-9D91-7224C49458BB}"/>
                <c:ext xmlns:c16="http://schemas.microsoft.com/office/drawing/2014/chart" uri="{C3380CC4-5D6E-409C-BE32-E72D297353CC}">
                  <c16:uniqueId val="{0000037A-2B87-44E4-8E01-669E2B5C2648}"/>
                </c:ext>
              </c:extLst>
            </c:dLbl>
            <c:dLbl>
              <c:idx val="891"/>
              <c:delete val="1"/>
              <c:extLst>
                <c:ext xmlns:c15="http://schemas.microsoft.com/office/drawing/2012/chart" uri="{CE6537A1-D6FC-4f65-9D91-7224C49458BB}"/>
                <c:ext xmlns:c16="http://schemas.microsoft.com/office/drawing/2014/chart" uri="{C3380CC4-5D6E-409C-BE32-E72D297353CC}">
                  <c16:uniqueId val="{0000037B-2B87-44E4-8E01-669E2B5C2648}"/>
                </c:ext>
              </c:extLst>
            </c:dLbl>
            <c:dLbl>
              <c:idx val="892"/>
              <c:delete val="1"/>
              <c:extLst>
                <c:ext xmlns:c15="http://schemas.microsoft.com/office/drawing/2012/chart" uri="{CE6537A1-D6FC-4f65-9D91-7224C49458BB}"/>
                <c:ext xmlns:c16="http://schemas.microsoft.com/office/drawing/2014/chart" uri="{C3380CC4-5D6E-409C-BE32-E72D297353CC}">
                  <c16:uniqueId val="{0000037C-2B87-44E4-8E01-669E2B5C2648}"/>
                </c:ext>
              </c:extLst>
            </c:dLbl>
            <c:dLbl>
              <c:idx val="893"/>
              <c:delete val="1"/>
              <c:extLst>
                <c:ext xmlns:c15="http://schemas.microsoft.com/office/drawing/2012/chart" uri="{CE6537A1-D6FC-4f65-9D91-7224C49458BB}"/>
                <c:ext xmlns:c16="http://schemas.microsoft.com/office/drawing/2014/chart" uri="{C3380CC4-5D6E-409C-BE32-E72D297353CC}">
                  <c16:uniqueId val="{0000037D-2B87-44E4-8E01-669E2B5C2648}"/>
                </c:ext>
              </c:extLst>
            </c:dLbl>
            <c:dLbl>
              <c:idx val="894"/>
              <c:delete val="1"/>
              <c:extLst>
                <c:ext xmlns:c15="http://schemas.microsoft.com/office/drawing/2012/chart" uri="{CE6537A1-D6FC-4f65-9D91-7224C49458BB}"/>
                <c:ext xmlns:c16="http://schemas.microsoft.com/office/drawing/2014/chart" uri="{C3380CC4-5D6E-409C-BE32-E72D297353CC}">
                  <c16:uniqueId val="{0000037E-2B87-44E4-8E01-669E2B5C2648}"/>
                </c:ext>
              </c:extLst>
            </c:dLbl>
            <c:dLbl>
              <c:idx val="895"/>
              <c:delete val="1"/>
              <c:extLst>
                <c:ext xmlns:c15="http://schemas.microsoft.com/office/drawing/2012/chart" uri="{CE6537A1-D6FC-4f65-9D91-7224C49458BB}"/>
                <c:ext xmlns:c16="http://schemas.microsoft.com/office/drawing/2014/chart" uri="{C3380CC4-5D6E-409C-BE32-E72D297353CC}">
                  <c16:uniqueId val="{0000037F-2B87-44E4-8E01-669E2B5C2648}"/>
                </c:ext>
              </c:extLst>
            </c:dLbl>
            <c:dLbl>
              <c:idx val="896"/>
              <c:delete val="1"/>
              <c:extLst>
                <c:ext xmlns:c15="http://schemas.microsoft.com/office/drawing/2012/chart" uri="{CE6537A1-D6FC-4f65-9D91-7224C49458BB}"/>
                <c:ext xmlns:c16="http://schemas.microsoft.com/office/drawing/2014/chart" uri="{C3380CC4-5D6E-409C-BE32-E72D297353CC}">
                  <c16:uniqueId val="{00000380-2B87-44E4-8E01-669E2B5C2648}"/>
                </c:ext>
              </c:extLst>
            </c:dLbl>
            <c:dLbl>
              <c:idx val="897"/>
              <c:delete val="1"/>
              <c:extLst>
                <c:ext xmlns:c15="http://schemas.microsoft.com/office/drawing/2012/chart" uri="{CE6537A1-D6FC-4f65-9D91-7224C49458BB}"/>
                <c:ext xmlns:c16="http://schemas.microsoft.com/office/drawing/2014/chart" uri="{C3380CC4-5D6E-409C-BE32-E72D297353CC}">
                  <c16:uniqueId val="{00000381-2B87-44E4-8E01-669E2B5C2648}"/>
                </c:ext>
              </c:extLst>
            </c:dLbl>
            <c:dLbl>
              <c:idx val="898"/>
              <c:delete val="1"/>
              <c:extLst>
                <c:ext xmlns:c15="http://schemas.microsoft.com/office/drawing/2012/chart" uri="{CE6537A1-D6FC-4f65-9D91-7224C49458BB}"/>
                <c:ext xmlns:c16="http://schemas.microsoft.com/office/drawing/2014/chart" uri="{C3380CC4-5D6E-409C-BE32-E72D297353CC}">
                  <c16:uniqueId val="{00000382-2B87-44E4-8E01-669E2B5C2648}"/>
                </c:ext>
              </c:extLst>
            </c:dLbl>
            <c:dLbl>
              <c:idx val="899"/>
              <c:delete val="1"/>
              <c:extLst>
                <c:ext xmlns:c15="http://schemas.microsoft.com/office/drawing/2012/chart" uri="{CE6537A1-D6FC-4f65-9D91-7224C49458BB}"/>
                <c:ext xmlns:c16="http://schemas.microsoft.com/office/drawing/2014/chart" uri="{C3380CC4-5D6E-409C-BE32-E72D297353CC}">
                  <c16:uniqueId val="{00000383-2B87-44E4-8E01-669E2B5C2648}"/>
                </c:ext>
              </c:extLst>
            </c:dLbl>
            <c:dLbl>
              <c:idx val="900"/>
              <c:delete val="1"/>
              <c:extLst>
                <c:ext xmlns:c15="http://schemas.microsoft.com/office/drawing/2012/chart" uri="{CE6537A1-D6FC-4f65-9D91-7224C49458BB}"/>
                <c:ext xmlns:c16="http://schemas.microsoft.com/office/drawing/2014/chart" uri="{C3380CC4-5D6E-409C-BE32-E72D297353CC}">
                  <c16:uniqueId val="{00000384-2B87-44E4-8E01-669E2B5C2648}"/>
                </c:ext>
              </c:extLst>
            </c:dLbl>
            <c:dLbl>
              <c:idx val="901"/>
              <c:delete val="1"/>
              <c:extLst>
                <c:ext xmlns:c15="http://schemas.microsoft.com/office/drawing/2012/chart" uri="{CE6537A1-D6FC-4f65-9D91-7224C49458BB}"/>
                <c:ext xmlns:c16="http://schemas.microsoft.com/office/drawing/2014/chart" uri="{C3380CC4-5D6E-409C-BE32-E72D297353CC}">
                  <c16:uniqueId val="{00000385-2B87-44E4-8E01-669E2B5C2648}"/>
                </c:ext>
              </c:extLst>
            </c:dLbl>
            <c:dLbl>
              <c:idx val="902"/>
              <c:delete val="1"/>
              <c:extLst>
                <c:ext xmlns:c15="http://schemas.microsoft.com/office/drawing/2012/chart" uri="{CE6537A1-D6FC-4f65-9D91-7224C49458BB}"/>
                <c:ext xmlns:c16="http://schemas.microsoft.com/office/drawing/2014/chart" uri="{C3380CC4-5D6E-409C-BE32-E72D297353CC}">
                  <c16:uniqueId val="{00000386-2B87-44E4-8E01-669E2B5C2648}"/>
                </c:ext>
              </c:extLst>
            </c:dLbl>
            <c:dLbl>
              <c:idx val="903"/>
              <c:delete val="1"/>
              <c:extLst>
                <c:ext xmlns:c15="http://schemas.microsoft.com/office/drawing/2012/chart" uri="{CE6537A1-D6FC-4f65-9D91-7224C49458BB}"/>
                <c:ext xmlns:c16="http://schemas.microsoft.com/office/drawing/2014/chart" uri="{C3380CC4-5D6E-409C-BE32-E72D297353CC}">
                  <c16:uniqueId val="{00000387-2B87-44E4-8E01-669E2B5C2648}"/>
                </c:ext>
              </c:extLst>
            </c:dLbl>
            <c:dLbl>
              <c:idx val="904"/>
              <c:delete val="1"/>
              <c:extLst>
                <c:ext xmlns:c15="http://schemas.microsoft.com/office/drawing/2012/chart" uri="{CE6537A1-D6FC-4f65-9D91-7224C49458BB}"/>
                <c:ext xmlns:c16="http://schemas.microsoft.com/office/drawing/2014/chart" uri="{C3380CC4-5D6E-409C-BE32-E72D297353CC}">
                  <c16:uniqueId val="{00000388-2B87-44E4-8E01-669E2B5C2648}"/>
                </c:ext>
              </c:extLst>
            </c:dLbl>
            <c:dLbl>
              <c:idx val="905"/>
              <c:delete val="1"/>
              <c:extLst>
                <c:ext xmlns:c15="http://schemas.microsoft.com/office/drawing/2012/chart" uri="{CE6537A1-D6FC-4f65-9D91-7224C49458BB}"/>
                <c:ext xmlns:c16="http://schemas.microsoft.com/office/drawing/2014/chart" uri="{C3380CC4-5D6E-409C-BE32-E72D297353CC}">
                  <c16:uniqueId val="{00000389-2B87-44E4-8E01-669E2B5C2648}"/>
                </c:ext>
              </c:extLst>
            </c:dLbl>
            <c:dLbl>
              <c:idx val="906"/>
              <c:delete val="1"/>
              <c:extLst>
                <c:ext xmlns:c15="http://schemas.microsoft.com/office/drawing/2012/chart" uri="{CE6537A1-D6FC-4f65-9D91-7224C49458BB}"/>
                <c:ext xmlns:c16="http://schemas.microsoft.com/office/drawing/2014/chart" uri="{C3380CC4-5D6E-409C-BE32-E72D297353CC}">
                  <c16:uniqueId val="{0000038A-2B87-44E4-8E01-669E2B5C2648}"/>
                </c:ext>
              </c:extLst>
            </c:dLbl>
            <c:dLbl>
              <c:idx val="907"/>
              <c:delete val="1"/>
              <c:extLst>
                <c:ext xmlns:c15="http://schemas.microsoft.com/office/drawing/2012/chart" uri="{CE6537A1-D6FC-4f65-9D91-7224C49458BB}"/>
                <c:ext xmlns:c16="http://schemas.microsoft.com/office/drawing/2014/chart" uri="{C3380CC4-5D6E-409C-BE32-E72D297353CC}">
                  <c16:uniqueId val="{0000038B-2B87-44E4-8E01-669E2B5C2648}"/>
                </c:ext>
              </c:extLst>
            </c:dLbl>
            <c:dLbl>
              <c:idx val="908"/>
              <c:delete val="1"/>
              <c:extLst>
                <c:ext xmlns:c15="http://schemas.microsoft.com/office/drawing/2012/chart" uri="{CE6537A1-D6FC-4f65-9D91-7224C49458BB}"/>
                <c:ext xmlns:c16="http://schemas.microsoft.com/office/drawing/2014/chart" uri="{C3380CC4-5D6E-409C-BE32-E72D297353CC}">
                  <c16:uniqueId val="{0000038C-2B87-44E4-8E01-669E2B5C2648}"/>
                </c:ext>
              </c:extLst>
            </c:dLbl>
            <c:dLbl>
              <c:idx val="909"/>
              <c:delete val="1"/>
              <c:extLst>
                <c:ext xmlns:c15="http://schemas.microsoft.com/office/drawing/2012/chart" uri="{CE6537A1-D6FC-4f65-9D91-7224C49458BB}"/>
                <c:ext xmlns:c16="http://schemas.microsoft.com/office/drawing/2014/chart" uri="{C3380CC4-5D6E-409C-BE32-E72D297353CC}">
                  <c16:uniqueId val="{0000038D-2B87-44E4-8E01-669E2B5C2648}"/>
                </c:ext>
              </c:extLst>
            </c:dLbl>
            <c:dLbl>
              <c:idx val="910"/>
              <c:delete val="1"/>
              <c:extLst>
                <c:ext xmlns:c15="http://schemas.microsoft.com/office/drawing/2012/chart" uri="{CE6537A1-D6FC-4f65-9D91-7224C49458BB}"/>
                <c:ext xmlns:c16="http://schemas.microsoft.com/office/drawing/2014/chart" uri="{C3380CC4-5D6E-409C-BE32-E72D297353CC}">
                  <c16:uniqueId val="{0000038E-2B87-44E4-8E01-669E2B5C2648}"/>
                </c:ext>
              </c:extLst>
            </c:dLbl>
            <c:dLbl>
              <c:idx val="911"/>
              <c:delete val="1"/>
              <c:extLst>
                <c:ext xmlns:c15="http://schemas.microsoft.com/office/drawing/2012/chart" uri="{CE6537A1-D6FC-4f65-9D91-7224C49458BB}"/>
                <c:ext xmlns:c16="http://schemas.microsoft.com/office/drawing/2014/chart" uri="{C3380CC4-5D6E-409C-BE32-E72D297353CC}">
                  <c16:uniqueId val="{0000038F-2B87-44E4-8E01-669E2B5C2648}"/>
                </c:ext>
              </c:extLst>
            </c:dLbl>
            <c:dLbl>
              <c:idx val="912"/>
              <c:delete val="1"/>
              <c:extLst>
                <c:ext xmlns:c15="http://schemas.microsoft.com/office/drawing/2012/chart" uri="{CE6537A1-D6FC-4f65-9D91-7224C49458BB}"/>
                <c:ext xmlns:c16="http://schemas.microsoft.com/office/drawing/2014/chart" uri="{C3380CC4-5D6E-409C-BE32-E72D297353CC}">
                  <c16:uniqueId val="{00000390-2B87-44E4-8E01-669E2B5C2648}"/>
                </c:ext>
              </c:extLst>
            </c:dLbl>
            <c:dLbl>
              <c:idx val="913"/>
              <c:delete val="1"/>
              <c:extLst>
                <c:ext xmlns:c15="http://schemas.microsoft.com/office/drawing/2012/chart" uri="{CE6537A1-D6FC-4f65-9D91-7224C49458BB}"/>
                <c:ext xmlns:c16="http://schemas.microsoft.com/office/drawing/2014/chart" uri="{C3380CC4-5D6E-409C-BE32-E72D297353CC}">
                  <c16:uniqueId val="{00000391-2B87-44E4-8E01-669E2B5C2648}"/>
                </c:ext>
              </c:extLst>
            </c:dLbl>
            <c:dLbl>
              <c:idx val="914"/>
              <c:delete val="1"/>
              <c:extLst>
                <c:ext xmlns:c15="http://schemas.microsoft.com/office/drawing/2012/chart" uri="{CE6537A1-D6FC-4f65-9D91-7224C49458BB}"/>
                <c:ext xmlns:c16="http://schemas.microsoft.com/office/drawing/2014/chart" uri="{C3380CC4-5D6E-409C-BE32-E72D297353CC}">
                  <c16:uniqueId val="{00000392-2B87-44E4-8E01-669E2B5C2648}"/>
                </c:ext>
              </c:extLst>
            </c:dLbl>
            <c:dLbl>
              <c:idx val="915"/>
              <c:delete val="1"/>
              <c:extLst>
                <c:ext xmlns:c15="http://schemas.microsoft.com/office/drawing/2012/chart" uri="{CE6537A1-D6FC-4f65-9D91-7224C49458BB}"/>
                <c:ext xmlns:c16="http://schemas.microsoft.com/office/drawing/2014/chart" uri="{C3380CC4-5D6E-409C-BE32-E72D297353CC}">
                  <c16:uniqueId val="{00000393-2B87-44E4-8E01-669E2B5C2648}"/>
                </c:ext>
              </c:extLst>
            </c:dLbl>
            <c:dLbl>
              <c:idx val="916"/>
              <c:delete val="1"/>
              <c:extLst>
                <c:ext xmlns:c15="http://schemas.microsoft.com/office/drawing/2012/chart" uri="{CE6537A1-D6FC-4f65-9D91-7224C49458BB}"/>
                <c:ext xmlns:c16="http://schemas.microsoft.com/office/drawing/2014/chart" uri="{C3380CC4-5D6E-409C-BE32-E72D297353CC}">
                  <c16:uniqueId val="{00000394-2B87-44E4-8E01-669E2B5C2648}"/>
                </c:ext>
              </c:extLst>
            </c:dLbl>
            <c:dLbl>
              <c:idx val="917"/>
              <c:delete val="1"/>
              <c:extLst>
                <c:ext xmlns:c15="http://schemas.microsoft.com/office/drawing/2012/chart" uri="{CE6537A1-D6FC-4f65-9D91-7224C49458BB}"/>
                <c:ext xmlns:c16="http://schemas.microsoft.com/office/drawing/2014/chart" uri="{C3380CC4-5D6E-409C-BE32-E72D297353CC}">
                  <c16:uniqueId val="{00000395-2B87-44E4-8E01-669E2B5C2648}"/>
                </c:ext>
              </c:extLst>
            </c:dLbl>
            <c:dLbl>
              <c:idx val="918"/>
              <c:delete val="1"/>
              <c:extLst>
                <c:ext xmlns:c15="http://schemas.microsoft.com/office/drawing/2012/chart" uri="{CE6537A1-D6FC-4f65-9D91-7224C49458BB}"/>
                <c:ext xmlns:c16="http://schemas.microsoft.com/office/drawing/2014/chart" uri="{C3380CC4-5D6E-409C-BE32-E72D297353CC}">
                  <c16:uniqueId val="{00000396-2B87-44E4-8E01-669E2B5C2648}"/>
                </c:ext>
              </c:extLst>
            </c:dLbl>
            <c:dLbl>
              <c:idx val="919"/>
              <c:delete val="1"/>
              <c:extLst>
                <c:ext xmlns:c15="http://schemas.microsoft.com/office/drawing/2012/chart" uri="{CE6537A1-D6FC-4f65-9D91-7224C49458BB}"/>
                <c:ext xmlns:c16="http://schemas.microsoft.com/office/drawing/2014/chart" uri="{C3380CC4-5D6E-409C-BE32-E72D297353CC}">
                  <c16:uniqueId val="{00000397-2B87-44E4-8E01-669E2B5C2648}"/>
                </c:ext>
              </c:extLst>
            </c:dLbl>
            <c:dLbl>
              <c:idx val="920"/>
              <c:delete val="1"/>
              <c:extLst>
                <c:ext xmlns:c15="http://schemas.microsoft.com/office/drawing/2012/chart" uri="{CE6537A1-D6FC-4f65-9D91-7224C49458BB}"/>
                <c:ext xmlns:c16="http://schemas.microsoft.com/office/drawing/2014/chart" uri="{C3380CC4-5D6E-409C-BE32-E72D297353CC}">
                  <c16:uniqueId val="{00000398-2B87-44E4-8E01-669E2B5C2648}"/>
                </c:ext>
              </c:extLst>
            </c:dLbl>
            <c:dLbl>
              <c:idx val="921"/>
              <c:delete val="1"/>
              <c:extLst>
                <c:ext xmlns:c15="http://schemas.microsoft.com/office/drawing/2012/chart" uri="{CE6537A1-D6FC-4f65-9D91-7224C49458BB}"/>
                <c:ext xmlns:c16="http://schemas.microsoft.com/office/drawing/2014/chart" uri="{C3380CC4-5D6E-409C-BE32-E72D297353CC}">
                  <c16:uniqueId val="{00000399-2B87-44E4-8E01-669E2B5C2648}"/>
                </c:ext>
              </c:extLst>
            </c:dLbl>
            <c:dLbl>
              <c:idx val="922"/>
              <c:delete val="1"/>
              <c:extLst>
                <c:ext xmlns:c15="http://schemas.microsoft.com/office/drawing/2012/chart" uri="{CE6537A1-D6FC-4f65-9D91-7224C49458BB}"/>
                <c:ext xmlns:c16="http://schemas.microsoft.com/office/drawing/2014/chart" uri="{C3380CC4-5D6E-409C-BE32-E72D297353CC}">
                  <c16:uniqueId val="{0000039A-2B87-44E4-8E01-669E2B5C2648}"/>
                </c:ext>
              </c:extLst>
            </c:dLbl>
            <c:dLbl>
              <c:idx val="923"/>
              <c:delete val="1"/>
              <c:extLst>
                <c:ext xmlns:c15="http://schemas.microsoft.com/office/drawing/2012/chart" uri="{CE6537A1-D6FC-4f65-9D91-7224C49458BB}"/>
                <c:ext xmlns:c16="http://schemas.microsoft.com/office/drawing/2014/chart" uri="{C3380CC4-5D6E-409C-BE32-E72D297353CC}">
                  <c16:uniqueId val="{0000039B-2B87-44E4-8E01-669E2B5C2648}"/>
                </c:ext>
              </c:extLst>
            </c:dLbl>
            <c:dLbl>
              <c:idx val="924"/>
              <c:delete val="1"/>
              <c:extLst>
                <c:ext xmlns:c15="http://schemas.microsoft.com/office/drawing/2012/chart" uri="{CE6537A1-D6FC-4f65-9D91-7224C49458BB}"/>
                <c:ext xmlns:c16="http://schemas.microsoft.com/office/drawing/2014/chart" uri="{C3380CC4-5D6E-409C-BE32-E72D297353CC}">
                  <c16:uniqueId val="{0000039C-2B87-44E4-8E01-669E2B5C2648}"/>
                </c:ext>
              </c:extLst>
            </c:dLbl>
            <c:dLbl>
              <c:idx val="925"/>
              <c:delete val="1"/>
              <c:extLst>
                <c:ext xmlns:c15="http://schemas.microsoft.com/office/drawing/2012/chart" uri="{CE6537A1-D6FC-4f65-9D91-7224C49458BB}"/>
                <c:ext xmlns:c16="http://schemas.microsoft.com/office/drawing/2014/chart" uri="{C3380CC4-5D6E-409C-BE32-E72D297353CC}">
                  <c16:uniqueId val="{0000039D-2B87-44E4-8E01-669E2B5C2648}"/>
                </c:ext>
              </c:extLst>
            </c:dLbl>
            <c:dLbl>
              <c:idx val="926"/>
              <c:delete val="1"/>
              <c:extLst>
                <c:ext xmlns:c15="http://schemas.microsoft.com/office/drawing/2012/chart" uri="{CE6537A1-D6FC-4f65-9D91-7224C49458BB}"/>
                <c:ext xmlns:c16="http://schemas.microsoft.com/office/drawing/2014/chart" uri="{C3380CC4-5D6E-409C-BE32-E72D297353CC}">
                  <c16:uniqueId val="{0000039E-2B87-44E4-8E01-669E2B5C2648}"/>
                </c:ext>
              </c:extLst>
            </c:dLbl>
            <c:dLbl>
              <c:idx val="927"/>
              <c:delete val="1"/>
              <c:extLst>
                <c:ext xmlns:c15="http://schemas.microsoft.com/office/drawing/2012/chart" uri="{CE6537A1-D6FC-4f65-9D91-7224C49458BB}"/>
                <c:ext xmlns:c16="http://schemas.microsoft.com/office/drawing/2014/chart" uri="{C3380CC4-5D6E-409C-BE32-E72D297353CC}">
                  <c16:uniqueId val="{0000039F-2B87-44E4-8E01-669E2B5C2648}"/>
                </c:ext>
              </c:extLst>
            </c:dLbl>
            <c:dLbl>
              <c:idx val="928"/>
              <c:delete val="1"/>
              <c:extLst>
                <c:ext xmlns:c15="http://schemas.microsoft.com/office/drawing/2012/chart" uri="{CE6537A1-D6FC-4f65-9D91-7224C49458BB}"/>
                <c:ext xmlns:c16="http://schemas.microsoft.com/office/drawing/2014/chart" uri="{C3380CC4-5D6E-409C-BE32-E72D297353CC}">
                  <c16:uniqueId val="{000003A0-2B87-44E4-8E01-669E2B5C2648}"/>
                </c:ext>
              </c:extLst>
            </c:dLbl>
            <c:dLbl>
              <c:idx val="929"/>
              <c:delete val="1"/>
              <c:extLst>
                <c:ext xmlns:c15="http://schemas.microsoft.com/office/drawing/2012/chart" uri="{CE6537A1-D6FC-4f65-9D91-7224C49458BB}"/>
                <c:ext xmlns:c16="http://schemas.microsoft.com/office/drawing/2014/chart" uri="{C3380CC4-5D6E-409C-BE32-E72D297353CC}">
                  <c16:uniqueId val="{000003A1-2B87-44E4-8E01-669E2B5C2648}"/>
                </c:ext>
              </c:extLst>
            </c:dLbl>
            <c:dLbl>
              <c:idx val="930"/>
              <c:delete val="1"/>
              <c:extLst>
                <c:ext xmlns:c15="http://schemas.microsoft.com/office/drawing/2012/chart" uri="{CE6537A1-D6FC-4f65-9D91-7224C49458BB}"/>
                <c:ext xmlns:c16="http://schemas.microsoft.com/office/drawing/2014/chart" uri="{C3380CC4-5D6E-409C-BE32-E72D297353CC}">
                  <c16:uniqueId val="{000003A2-2B87-44E4-8E01-669E2B5C2648}"/>
                </c:ext>
              </c:extLst>
            </c:dLbl>
            <c:dLbl>
              <c:idx val="931"/>
              <c:delete val="1"/>
              <c:extLst>
                <c:ext xmlns:c15="http://schemas.microsoft.com/office/drawing/2012/chart" uri="{CE6537A1-D6FC-4f65-9D91-7224C49458BB}"/>
                <c:ext xmlns:c16="http://schemas.microsoft.com/office/drawing/2014/chart" uri="{C3380CC4-5D6E-409C-BE32-E72D297353CC}">
                  <c16:uniqueId val="{000003A3-2B87-44E4-8E01-669E2B5C2648}"/>
                </c:ext>
              </c:extLst>
            </c:dLbl>
            <c:dLbl>
              <c:idx val="932"/>
              <c:delete val="1"/>
              <c:extLst>
                <c:ext xmlns:c15="http://schemas.microsoft.com/office/drawing/2012/chart" uri="{CE6537A1-D6FC-4f65-9D91-7224C49458BB}"/>
                <c:ext xmlns:c16="http://schemas.microsoft.com/office/drawing/2014/chart" uri="{C3380CC4-5D6E-409C-BE32-E72D297353CC}">
                  <c16:uniqueId val="{000003A4-2B87-44E4-8E01-669E2B5C2648}"/>
                </c:ext>
              </c:extLst>
            </c:dLbl>
            <c:dLbl>
              <c:idx val="933"/>
              <c:delete val="1"/>
              <c:extLst>
                <c:ext xmlns:c15="http://schemas.microsoft.com/office/drawing/2012/chart" uri="{CE6537A1-D6FC-4f65-9D91-7224C49458BB}"/>
                <c:ext xmlns:c16="http://schemas.microsoft.com/office/drawing/2014/chart" uri="{C3380CC4-5D6E-409C-BE32-E72D297353CC}">
                  <c16:uniqueId val="{000003A5-2B87-44E4-8E01-669E2B5C2648}"/>
                </c:ext>
              </c:extLst>
            </c:dLbl>
            <c:dLbl>
              <c:idx val="934"/>
              <c:delete val="1"/>
              <c:extLst>
                <c:ext xmlns:c15="http://schemas.microsoft.com/office/drawing/2012/chart" uri="{CE6537A1-D6FC-4f65-9D91-7224C49458BB}"/>
                <c:ext xmlns:c16="http://schemas.microsoft.com/office/drawing/2014/chart" uri="{C3380CC4-5D6E-409C-BE32-E72D297353CC}">
                  <c16:uniqueId val="{000003A6-2B87-44E4-8E01-669E2B5C2648}"/>
                </c:ext>
              </c:extLst>
            </c:dLbl>
            <c:dLbl>
              <c:idx val="935"/>
              <c:delete val="1"/>
              <c:extLst>
                <c:ext xmlns:c15="http://schemas.microsoft.com/office/drawing/2012/chart" uri="{CE6537A1-D6FC-4f65-9D91-7224C49458BB}"/>
                <c:ext xmlns:c16="http://schemas.microsoft.com/office/drawing/2014/chart" uri="{C3380CC4-5D6E-409C-BE32-E72D297353CC}">
                  <c16:uniqueId val="{000003A7-2B87-44E4-8E01-669E2B5C2648}"/>
                </c:ext>
              </c:extLst>
            </c:dLbl>
            <c:dLbl>
              <c:idx val="936"/>
              <c:delete val="1"/>
              <c:extLst>
                <c:ext xmlns:c15="http://schemas.microsoft.com/office/drawing/2012/chart" uri="{CE6537A1-D6FC-4f65-9D91-7224C49458BB}"/>
                <c:ext xmlns:c16="http://schemas.microsoft.com/office/drawing/2014/chart" uri="{C3380CC4-5D6E-409C-BE32-E72D297353CC}">
                  <c16:uniqueId val="{000003A8-2B87-44E4-8E01-669E2B5C2648}"/>
                </c:ext>
              </c:extLst>
            </c:dLbl>
            <c:dLbl>
              <c:idx val="937"/>
              <c:delete val="1"/>
              <c:extLst>
                <c:ext xmlns:c15="http://schemas.microsoft.com/office/drawing/2012/chart" uri="{CE6537A1-D6FC-4f65-9D91-7224C49458BB}"/>
                <c:ext xmlns:c16="http://schemas.microsoft.com/office/drawing/2014/chart" uri="{C3380CC4-5D6E-409C-BE32-E72D297353CC}">
                  <c16:uniqueId val="{000003A9-2B87-44E4-8E01-669E2B5C2648}"/>
                </c:ext>
              </c:extLst>
            </c:dLbl>
            <c:dLbl>
              <c:idx val="938"/>
              <c:delete val="1"/>
              <c:extLst>
                <c:ext xmlns:c15="http://schemas.microsoft.com/office/drawing/2012/chart" uri="{CE6537A1-D6FC-4f65-9D91-7224C49458BB}"/>
                <c:ext xmlns:c16="http://schemas.microsoft.com/office/drawing/2014/chart" uri="{C3380CC4-5D6E-409C-BE32-E72D297353CC}">
                  <c16:uniqueId val="{000003AA-2B87-44E4-8E01-669E2B5C2648}"/>
                </c:ext>
              </c:extLst>
            </c:dLbl>
            <c:dLbl>
              <c:idx val="939"/>
              <c:delete val="1"/>
              <c:extLst>
                <c:ext xmlns:c15="http://schemas.microsoft.com/office/drawing/2012/chart" uri="{CE6537A1-D6FC-4f65-9D91-7224C49458BB}"/>
                <c:ext xmlns:c16="http://schemas.microsoft.com/office/drawing/2014/chart" uri="{C3380CC4-5D6E-409C-BE32-E72D297353CC}">
                  <c16:uniqueId val="{000003AB-2B87-44E4-8E01-669E2B5C2648}"/>
                </c:ext>
              </c:extLst>
            </c:dLbl>
            <c:dLbl>
              <c:idx val="940"/>
              <c:delete val="1"/>
              <c:extLst>
                <c:ext xmlns:c15="http://schemas.microsoft.com/office/drawing/2012/chart" uri="{CE6537A1-D6FC-4f65-9D91-7224C49458BB}"/>
                <c:ext xmlns:c16="http://schemas.microsoft.com/office/drawing/2014/chart" uri="{C3380CC4-5D6E-409C-BE32-E72D297353CC}">
                  <c16:uniqueId val="{000003AC-2B87-44E4-8E01-669E2B5C2648}"/>
                </c:ext>
              </c:extLst>
            </c:dLbl>
            <c:dLbl>
              <c:idx val="941"/>
              <c:delete val="1"/>
              <c:extLst>
                <c:ext xmlns:c15="http://schemas.microsoft.com/office/drawing/2012/chart" uri="{CE6537A1-D6FC-4f65-9D91-7224C49458BB}"/>
                <c:ext xmlns:c16="http://schemas.microsoft.com/office/drawing/2014/chart" uri="{C3380CC4-5D6E-409C-BE32-E72D297353CC}">
                  <c16:uniqueId val="{000003AD-2B87-44E4-8E01-669E2B5C2648}"/>
                </c:ext>
              </c:extLst>
            </c:dLbl>
            <c:dLbl>
              <c:idx val="942"/>
              <c:delete val="1"/>
              <c:extLst>
                <c:ext xmlns:c15="http://schemas.microsoft.com/office/drawing/2012/chart" uri="{CE6537A1-D6FC-4f65-9D91-7224C49458BB}"/>
                <c:ext xmlns:c16="http://schemas.microsoft.com/office/drawing/2014/chart" uri="{C3380CC4-5D6E-409C-BE32-E72D297353CC}">
                  <c16:uniqueId val="{000003AE-2B87-44E4-8E01-669E2B5C2648}"/>
                </c:ext>
              </c:extLst>
            </c:dLbl>
            <c:dLbl>
              <c:idx val="943"/>
              <c:delete val="1"/>
              <c:extLst>
                <c:ext xmlns:c15="http://schemas.microsoft.com/office/drawing/2012/chart" uri="{CE6537A1-D6FC-4f65-9D91-7224C49458BB}"/>
                <c:ext xmlns:c16="http://schemas.microsoft.com/office/drawing/2014/chart" uri="{C3380CC4-5D6E-409C-BE32-E72D297353CC}">
                  <c16:uniqueId val="{000003AF-2B87-44E4-8E01-669E2B5C2648}"/>
                </c:ext>
              </c:extLst>
            </c:dLbl>
            <c:dLbl>
              <c:idx val="944"/>
              <c:delete val="1"/>
              <c:extLst>
                <c:ext xmlns:c15="http://schemas.microsoft.com/office/drawing/2012/chart" uri="{CE6537A1-D6FC-4f65-9D91-7224C49458BB}"/>
                <c:ext xmlns:c16="http://schemas.microsoft.com/office/drawing/2014/chart" uri="{C3380CC4-5D6E-409C-BE32-E72D297353CC}">
                  <c16:uniqueId val="{000003B0-2B87-44E4-8E01-669E2B5C2648}"/>
                </c:ext>
              </c:extLst>
            </c:dLbl>
            <c:dLbl>
              <c:idx val="945"/>
              <c:delete val="1"/>
              <c:extLst>
                <c:ext xmlns:c15="http://schemas.microsoft.com/office/drawing/2012/chart" uri="{CE6537A1-D6FC-4f65-9D91-7224C49458BB}"/>
                <c:ext xmlns:c16="http://schemas.microsoft.com/office/drawing/2014/chart" uri="{C3380CC4-5D6E-409C-BE32-E72D297353CC}">
                  <c16:uniqueId val="{000003B1-2B87-44E4-8E01-669E2B5C2648}"/>
                </c:ext>
              </c:extLst>
            </c:dLbl>
            <c:dLbl>
              <c:idx val="946"/>
              <c:delete val="1"/>
              <c:extLst>
                <c:ext xmlns:c15="http://schemas.microsoft.com/office/drawing/2012/chart" uri="{CE6537A1-D6FC-4f65-9D91-7224C49458BB}"/>
                <c:ext xmlns:c16="http://schemas.microsoft.com/office/drawing/2014/chart" uri="{C3380CC4-5D6E-409C-BE32-E72D297353CC}">
                  <c16:uniqueId val="{000003B2-2B87-44E4-8E01-669E2B5C2648}"/>
                </c:ext>
              </c:extLst>
            </c:dLbl>
            <c:dLbl>
              <c:idx val="947"/>
              <c:delete val="1"/>
              <c:extLst>
                <c:ext xmlns:c15="http://schemas.microsoft.com/office/drawing/2012/chart" uri="{CE6537A1-D6FC-4f65-9D91-7224C49458BB}"/>
                <c:ext xmlns:c16="http://schemas.microsoft.com/office/drawing/2014/chart" uri="{C3380CC4-5D6E-409C-BE32-E72D297353CC}">
                  <c16:uniqueId val="{000003B3-2B87-44E4-8E01-669E2B5C2648}"/>
                </c:ext>
              </c:extLst>
            </c:dLbl>
            <c:dLbl>
              <c:idx val="948"/>
              <c:delete val="1"/>
              <c:extLst>
                <c:ext xmlns:c15="http://schemas.microsoft.com/office/drawing/2012/chart" uri="{CE6537A1-D6FC-4f65-9D91-7224C49458BB}"/>
                <c:ext xmlns:c16="http://schemas.microsoft.com/office/drawing/2014/chart" uri="{C3380CC4-5D6E-409C-BE32-E72D297353CC}">
                  <c16:uniqueId val="{000003B4-2B87-44E4-8E01-669E2B5C2648}"/>
                </c:ext>
              </c:extLst>
            </c:dLbl>
            <c:dLbl>
              <c:idx val="949"/>
              <c:delete val="1"/>
              <c:extLst>
                <c:ext xmlns:c15="http://schemas.microsoft.com/office/drawing/2012/chart" uri="{CE6537A1-D6FC-4f65-9D91-7224C49458BB}"/>
                <c:ext xmlns:c16="http://schemas.microsoft.com/office/drawing/2014/chart" uri="{C3380CC4-5D6E-409C-BE32-E72D297353CC}">
                  <c16:uniqueId val="{000003B5-2B87-44E4-8E01-669E2B5C2648}"/>
                </c:ext>
              </c:extLst>
            </c:dLbl>
            <c:dLbl>
              <c:idx val="950"/>
              <c:delete val="1"/>
              <c:extLst>
                <c:ext xmlns:c15="http://schemas.microsoft.com/office/drawing/2012/chart" uri="{CE6537A1-D6FC-4f65-9D91-7224C49458BB}"/>
                <c:ext xmlns:c16="http://schemas.microsoft.com/office/drawing/2014/chart" uri="{C3380CC4-5D6E-409C-BE32-E72D297353CC}">
                  <c16:uniqueId val="{000003B6-2B87-44E4-8E01-669E2B5C2648}"/>
                </c:ext>
              </c:extLst>
            </c:dLbl>
            <c:dLbl>
              <c:idx val="951"/>
              <c:delete val="1"/>
              <c:extLst>
                <c:ext xmlns:c15="http://schemas.microsoft.com/office/drawing/2012/chart" uri="{CE6537A1-D6FC-4f65-9D91-7224C49458BB}"/>
                <c:ext xmlns:c16="http://schemas.microsoft.com/office/drawing/2014/chart" uri="{C3380CC4-5D6E-409C-BE32-E72D297353CC}">
                  <c16:uniqueId val="{000003B7-2B87-44E4-8E01-669E2B5C2648}"/>
                </c:ext>
              </c:extLst>
            </c:dLbl>
            <c:dLbl>
              <c:idx val="952"/>
              <c:delete val="1"/>
              <c:extLst>
                <c:ext xmlns:c15="http://schemas.microsoft.com/office/drawing/2012/chart" uri="{CE6537A1-D6FC-4f65-9D91-7224C49458BB}"/>
                <c:ext xmlns:c16="http://schemas.microsoft.com/office/drawing/2014/chart" uri="{C3380CC4-5D6E-409C-BE32-E72D297353CC}">
                  <c16:uniqueId val="{000003B8-2B87-44E4-8E01-669E2B5C2648}"/>
                </c:ext>
              </c:extLst>
            </c:dLbl>
            <c:dLbl>
              <c:idx val="953"/>
              <c:delete val="1"/>
              <c:extLst>
                <c:ext xmlns:c15="http://schemas.microsoft.com/office/drawing/2012/chart" uri="{CE6537A1-D6FC-4f65-9D91-7224C49458BB}"/>
                <c:ext xmlns:c16="http://schemas.microsoft.com/office/drawing/2014/chart" uri="{C3380CC4-5D6E-409C-BE32-E72D297353CC}">
                  <c16:uniqueId val="{000003B9-2B87-44E4-8E01-669E2B5C2648}"/>
                </c:ext>
              </c:extLst>
            </c:dLbl>
            <c:dLbl>
              <c:idx val="954"/>
              <c:delete val="1"/>
              <c:extLst>
                <c:ext xmlns:c15="http://schemas.microsoft.com/office/drawing/2012/chart" uri="{CE6537A1-D6FC-4f65-9D91-7224C49458BB}"/>
                <c:ext xmlns:c16="http://schemas.microsoft.com/office/drawing/2014/chart" uri="{C3380CC4-5D6E-409C-BE32-E72D297353CC}">
                  <c16:uniqueId val="{000003BA-2B87-44E4-8E01-669E2B5C2648}"/>
                </c:ext>
              </c:extLst>
            </c:dLbl>
            <c:dLbl>
              <c:idx val="955"/>
              <c:delete val="1"/>
              <c:extLst>
                <c:ext xmlns:c15="http://schemas.microsoft.com/office/drawing/2012/chart" uri="{CE6537A1-D6FC-4f65-9D91-7224C49458BB}"/>
                <c:ext xmlns:c16="http://schemas.microsoft.com/office/drawing/2014/chart" uri="{C3380CC4-5D6E-409C-BE32-E72D297353CC}">
                  <c16:uniqueId val="{000003BB-2B87-44E4-8E01-669E2B5C2648}"/>
                </c:ext>
              </c:extLst>
            </c:dLbl>
            <c:dLbl>
              <c:idx val="956"/>
              <c:delete val="1"/>
              <c:extLst>
                <c:ext xmlns:c15="http://schemas.microsoft.com/office/drawing/2012/chart" uri="{CE6537A1-D6FC-4f65-9D91-7224C49458BB}"/>
                <c:ext xmlns:c16="http://schemas.microsoft.com/office/drawing/2014/chart" uri="{C3380CC4-5D6E-409C-BE32-E72D297353CC}">
                  <c16:uniqueId val="{000003BC-2B87-44E4-8E01-669E2B5C2648}"/>
                </c:ext>
              </c:extLst>
            </c:dLbl>
            <c:dLbl>
              <c:idx val="957"/>
              <c:delete val="1"/>
              <c:extLst>
                <c:ext xmlns:c15="http://schemas.microsoft.com/office/drawing/2012/chart" uri="{CE6537A1-D6FC-4f65-9D91-7224C49458BB}"/>
                <c:ext xmlns:c16="http://schemas.microsoft.com/office/drawing/2014/chart" uri="{C3380CC4-5D6E-409C-BE32-E72D297353CC}">
                  <c16:uniqueId val="{000003BD-2B87-44E4-8E01-669E2B5C2648}"/>
                </c:ext>
              </c:extLst>
            </c:dLbl>
            <c:dLbl>
              <c:idx val="958"/>
              <c:delete val="1"/>
              <c:extLst>
                <c:ext xmlns:c15="http://schemas.microsoft.com/office/drawing/2012/chart" uri="{CE6537A1-D6FC-4f65-9D91-7224C49458BB}"/>
                <c:ext xmlns:c16="http://schemas.microsoft.com/office/drawing/2014/chart" uri="{C3380CC4-5D6E-409C-BE32-E72D297353CC}">
                  <c16:uniqueId val="{000003BE-2B87-44E4-8E01-669E2B5C2648}"/>
                </c:ext>
              </c:extLst>
            </c:dLbl>
            <c:dLbl>
              <c:idx val="959"/>
              <c:delete val="1"/>
              <c:extLst>
                <c:ext xmlns:c15="http://schemas.microsoft.com/office/drawing/2012/chart" uri="{CE6537A1-D6FC-4f65-9D91-7224C49458BB}"/>
                <c:ext xmlns:c16="http://schemas.microsoft.com/office/drawing/2014/chart" uri="{C3380CC4-5D6E-409C-BE32-E72D297353CC}">
                  <c16:uniqueId val="{000003BF-2B87-44E4-8E01-669E2B5C2648}"/>
                </c:ext>
              </c:extLst>
            </c:dLbl>
            <c:dLbl>
              <c:idx val="960"/>
              <c:delete val="1"/>
              <c:extLst>
                <c:ext xmlns:c15="http://schemas.microsoft.com/office/drawing/2012/chart" uri="{CE6537A1-D6FC-4f65-9D91-7224C49458BB}"/>
                <c:ext xmlns:c16="http://schemas.microsoft.com/office/drawing/2014/chart" uri="{C3380CC4-5D6E-409C-BE32-E72D297353CC}">
                  <c16:uniqueId val="{000003C0-2B87-44E4-8E01-669E2B5C2648}"/>
                </c:ext>
              </c:extLst>
            </c:dLbl>
            <c:dLbl>
              <c:idx val="961"/>
              <c:delete val="1"/>
              <c:extLst>
                <c:ext xmlns:c15="http://schemas.microsoft.com/office/drawing/2012/chart" uri="{CE6537A1-D6FC-4f65-9D91-7224C49458BB}"/>
                <c:ext xmlns:c16="http://schemas.microsoft.com/office/drawing/2014/chart" uri="{C3380CC4-5D6E-409C-BE32-E72D297353CC}">
                  <c16:uniqueId val="{000003C1-2B87-44E4-8E01-669E2B5C2648}"/>
                </c:ext>
              </c:extLst>
            </c:dLbl>
            <c:dLbl>
              <c:idx val="962"/>
              <c:delete val="1"/>
              <c:extLst>
                <c:ext xmlns:c15="http://schemas.microsoft.com/office/drawing/2012/chart" uri="{CE6537A1-D6FC-4f65-9D91-7224C49458BB}"/>
                <c:ext xmlns:c16="http://schemas.microsoft.com/office/drawing/2014/chart" uri="{C3380CC4-5D6E-409C-BE32-E72D297353CC}">
                  <c16:uniqueId val="{000003C2-2B87-44E4-8E01-669E2B5C2648}"/>
                </c:ext>
              </c:extLst>
            </c:dLbl>
            <c:dLbl>
              <c:idx val="963"/>
              <c:delete val="1"/>
              <c:extLst>
                <c:ext xmlns:c15="http://schemas.microsoft.com/office/drawing/2012/chart" uri="{CE6537A1-D6FC-4f65-9D91-7224C49458BB}"/>
                <c:ext xmlns:c16="http://schemas.microsoft.com/office/drawing/2014/chart" uri="{C3380CC4-5D6E-409C-BE32-E72D297353CC}">
                  <c16:uniqueId val="{000003C3-2B87-44E4-8E01-669E2B5C2648}"/>
                </c:ext>
              </c:extLst>
            </c:dLbl>
            <c:dLbl>
              <c:idx val="964"/>
              <c:delete val="1"/>
              <c:extLst>
                <c:ext xmlns:c15="http://schemas.microsoft.com/office/drawing/2012/chart" uri="{CE6537A1-D6FC-4f65-9D91-7224C49458BB}"/>
                <c:ext xmlns:c16="http://schemas.microsoft.com/office/drawing/2014/chart" uri="{C3380CC4-5D6E-409C-BE32-E72D297353CC}">
                  <c16:uniqueId val="{000003C4-2B87-44E4-8E01-669E2B5C2648}"/>
                </c:ext>
              </c:extLst>
            </c:dLbl>
            <c:dLbl>
              <c:idx val="965"/>
              <c:delete val="1"/>
              <c:extLst>
                <c:ext xmlns:c15="http://schemas.microsoft.com/office/drawing/2012/chart" uri="{CE6537A1-D6FC-4f65-9D91-7224C49458BB}"/>
                <c:ext xmlns:c16="http://schemas.microsoft.com/office/drawing/2014/chart" uri="{C3380CC4-5D6E-409C-BE32-E72D297353CC}">
                  <c16:uniqueId val="{000003C5-2B87-44E4-8E01-669E2B5C2648}"/>
                </c:ext>
              </c:extLst>
            </c:dLbl>
            <c:dLbl>
              <c:idx val="966"/>
              <c:delete val="1"/>
              <c:extLst>
                <c:ext xmlns:c15="http://schemas.microsoft.com/office/drawing/2012/chart" uri="{CE6537A1-D6FC-4f65-9D91-7224C49458BB}"/>
                <c:ext xmlns:c16="http://schemas.microsoft.com/office/drawing/2014/chart" uri="{C3380CC4-5D6E-409C-BE32-E72D297353CC}">
                  <c16:uniqueId val="{000003C6-2B87-44E4-8E01-669E2B5C2648}"/>
                </c:ext>
              </c:extLst>
            </c:dLbl>
            <c:dLbl>
              <c:idx val="967"/>
              <c:delete val="1"/>
              <c:extLst>
                <c:ext xmlns:c15="http://schemas.microsoft.com/office/drawing/2012/chart" uri="{CE6537A1-D6FC-4f65-9D91-7224C49458BB}"/>
                <c:ext xmlns:c16="http://schemas.microsoft.com/office/drawing/2014/chart" uri="{C3380CC4-5D6E-409C-BE32-E72D297353CC}">
                  <c16:uniqueId val="{000003C7-2B87-44E4-8E01-669E2B5C2648}"/>
                </c:ext>
              </c:extLst>
            </c:dLbl>
            <c:dLbl>
              <c:idx val="968"/>
              <c:delete val="1"/>
              <c:extLst>
                <c:ext xmlns:c15="http://schemas.microsoft.com/office/drawing/2012/chart" uri="{CE6537A1-D6FC-4f65-9D91-7224C49458BB}"/>
                <c:ext xmlns:c16="http://schemas.microsoft.com/office/drawing/2014/chart" uri="{C3380CC4-5D6E-409C-BE32-E72D297353CC}">
                  <c16:uniqueId val="{000003C8-2B87-44E4-8E01-669E2B5C2648}"/>
                </c:ext>
              </c:extLst>
            </c:dLbl>
            <c:dLbl>
              <c:idx val="969"/>
              <c:delete val="1"/>
              <c:extLst>
                <c:ext xmlns:c15="http://schemas.microsoft.com/office/drawing/2012/chart" uri="{CE6537A1-D6FC-4f65-9D91-7224C49458BB}"/>
                <c:ext xmlns:c16="http://schemas.microsoft.com/office/drawing/2014/chart" uri="{C3380CC4-5D6E-409C-BE32-E72D297353CC}">
                  <c16:uniqueId val="{000003C9-2B87-44E4-8E01-669E2B5C2648}"/>
                </c:ext>
              </c:extLst>
            </c:dLbl>
            <c:dLbl>
              <c:idx val="970"/>
              <c:delete val="1"/>
              <c:extLst>
                <c:ext xmlns:c15="http://schemas.microsoft.com/office/drawing/2012/chart" uri="{CE6537A1-D6FC-4f65-9D91-7224C49458BB}"/>
                <c:ext xmlns:c16="http://schemas.microsoft.com/office/drawing/2014/chart" uri="{C3380CC4-5D6E-409C-BE32-E72D297353CC}">
                  <c16:uniqueId val="{000003CA-2B87-44E4-8E01-669E2B5C2648}"/>
                </c:ext>
              </c:extLst>
            </c:dLbl>
            <c:dLbl>
              <c:idx val="971"/>
              <c:delete val="1"/>
              <c:extLst>
                <c:ext xmlns:c15="http://schemas.microsoft.com/office/drawing/2012/chart" uri="{CE6537A1-D6FC-4f65-9D91-7224C49458BB}"/>
                <c:ext xmlns:c16="http://schemas.microsoft.com/office/drawing/2014/chart" uri="{C3380CC4-5D6E-409C-BE32-E72D297353CC}">
                  <c16:uniqueId val="{000003CB-2B87-44E4-8E01-669E2B5C2648}"/>
                </c:ext>
              </c:extLst>
            </c:dLbl>
            <c:dLbl>
              <c:idx val="972"/>
              <c:delete val="1"/>
              <c:extLst>
                <c:ext xmlns:c15="http://schemas.microsoft.com/office/drawing/2012/chart" uri="{CE6537A1-D6FC-4f65-9D91-7224C49458BB}"/>
                <c:ext xmlns:c16="http://schemas.microsoft.com/office/drawing/2014/chart" uri="{C3380CC4-5D6E-409C-BE32-E72D297353CC}">
                  <c16:uniqueId val="{000003CC-2B87-44E4-8E01-669E2B5C2648}"/>
                </c:ext>
              </c:extLst>
            </c:dLbl>
            <c:dLbl>
              <c:idx val="973"/>
              <c:delete val="1"/>
              <c:extLst>
                <c:ext xmlns:c15="http://schemas.microsoft.com/office/drawing/2012/chart" uri="{CE6537A1-D6FC-4f65-9D91-7224C49458BB}"/>
                <c:ext xmlns:c16="http://schemas.microsoft.com/office/drawing/2014/chart" uri="{C3380CC4-5D6E-409C-BE32-E72D297353CC}">
                  <c16:uniqueId val="{000003CD-2B87-44E4-8E01-669E2B5C2648}"/>
                </c:ext>
              </c:extLst>
            </c:dLbl>
            <c:dLbl>
              <c:idx val="974"/>
              <c:delete val="1"/>
              <c:extLst>
                <c:ext xmlns:c15="http://schemas.microsoft.com/office/drawing/2012/chart" uri="{CE6537A1-D6FC-4f65-9D91-7224C49458BB}"/>
                <c:ext xmlns:c16="http://schemas.microsoft.com/office/drawing/2014/chart" uri="{C3380CC4-5D6E-409C-BE32-E72D297353CC}">
                  <c16:uniqueId val="{000003CE-2B87-44E4-8E01-669E2B5C2648}"/>
                </c:ext>
              </c:extLst>
            </c:dLbl>
            <c:dLbl>
              <c:idx val="975"/>
              <c:delete val="1"/>
              <c:extLst>
                <c:ext xmlns:c15="http://schemas.microsoft.com/office/drawing/2012/chart" uri="{CE6537A1-D6FC-4f65-9D91-7224C49458BB}"/>
                <c:ext xmlns:c16="http://schemas.microsoft.com/office/drawing/2014/chart" uri="{C3380CC4-5D6E-409C-BE32-E72D297353CC}">
                  <c16:uniqueId val="{000003CF-2B87-44E4-8E01-669E2B5C2648}"/>
                </c:ext>
              </c:extLst>
            </c:dLbl>
            <c:dLbl>
              <c:idx val="976"/>
              <c:delete val="1"/>
              <c:extLst>
                <c:ext xmlns:c15="http://schemas.microsoft.com/office/drawing/2012/chart" uri="{CE6537A1-D6FC-4f65-9D91-7224C49458BB}"/>
                <c:ext xmlns:c16="http://schemas.microsoft.com/office/drawing/2014/chart" uri="{C3380CC4-5D6E-409C-BE32-E72D297353CC}">
                  <c16:uniqueId val="{000003D0-2B87-44E4-8E01-669E2B5C2648}"/>
                </c:ext>
              </c:extLst>
            </c:dLbl>
            <c:dLbl>
              <c:idx val="977"/>
              <c:delete val="1"/>
              <c:extLst>
                <c:ext xmlns:c15="http://schemas.microsoft.com/office/drawing/2012/chart" uri="{CE6537A1-D6FC-4f65-9D91-7224C49458BB}"/>
                <c:ext xmlns:c16="http://schemas.microsoft.com/office/drawing/2014/chart" uri="{C3380CC4-5D6E-409C-BE32-E72D297353CC}">
                  <c16:uniqueId val="{000003D1-2B87-44E4-8E01-669E2B5C2648}"/>
                </c:ext>
              </c:extLst>
            </c:dLbl>
            <c:dLbl>
              <c:idx val="978"/>
              <c:delete val="1"/>
              <c:extLst>
                <c:ext xmlns:c15="http://schemas.microsoft.com/office/drawing/2012/chart" uri="{CE6537A1-D6FC-4f65-9D91-7224C49458BB}"/>
                <c:ext xmlns:c16="http://schemas.microsoft.com/office/drawing/2014/chart" uri="{C3380CC4-5D6E-409C-BE32-E72D297353CC}">
                  <c16:uniqueId val="{000003D2-2B87-44E4-8E01-669E2B5C2648}"/>
                </c:ext>
              </c:extLst>
            </c:dLbl>
            <c:dLbl>
              <c:idx val="979"/>
              <c:delete val="1"/>
              <c:extLst>
                <c:ext xmlns:c15="http://schemas.microsoft.com/office/drawing/2012/chart" uri="{CE6537A1-D6FC-4f65-9D91-7224C49458BB}"/>
                <c:ext xmlns:c16="http://schemas.microsoft.com/office/drawing/2014/chart" uri="{C3380CC4-5D6E-409C-BE32-E72D297353CC}">
                  <c16:uniqueId val="{000003D3-2B87-44E4-8E01-669E2B5C2648}"/>
                </c:ext>
              </c:extLst>
            </c:dLbl>
            <c:dLbl>
              <c:idx val="980"/>
              <c:delete val="1"/>
              <c:extLst>
                <c:ext xmlns:c15="http://schemas.microsoft.com/office/drawing/2012/chart" uri="{CE6537A1-D6FC-4f65-9D91-7224C49458BB}"/>
                <c:ext xmlns:c16="http://schemas.microsoft.com/office/drawing/2014/chart" uri="{C3380CC4-5D6E-409C-BE32-E72D297353CC}">
                  <c16:uniqueId val="{000003D4-2B87-44E4-8E01-669E2B5C2648}"/>
                </c:ext>
              </c:extLst>
            </c:dLbl>
            <c:dLbl>
              <c:idx val="981"/>
              <c:delete val="1"/>
              <c:extLst>
                <c:ext xmlns:c15="http://schemas.microsoft.com/office/drawing/2012/chart" uri="{CE6537A1-D6FC-4f65-9D91-7224C49458BB}"/>
                <c:ext xmlns:c16="http://schemas.microsoft.com/office/drawing/2014/chart" uri="{C3380CC4-5D6E-409C-BE32-E72D297353CC}">
                  <c16:uniqueId val="{000003D5-2B87-44E4-8E01-669E2B5C2648}"/>
                </c:ext>
              </c:extLst>
            </c:dLbl>
            <c:dLbl>
              <c:idx val="982"/>
              <c:delete val="1"/>
              <c:extLst>
                <c:ext xmlns:c15="http://schemas.microsoft.com/office/drawing/2012/chart" uri="{CE6537A1-D6FC-4f65-9D91-7224C49458BB}"/>
                <c:ext xmlns:c16="http://schemas.microsoft.com/office/drawing/2014/chart" uri="{C3380CC4-5D6E-409C-BE32-E72D297353CC}">
                  <c16:uniqueId val="{000003D6-2B87-44E4-8E01-669E2B5C2648}"/>
                </c:ext>
              </c:extLst>
            </c:dLbl>
            <c:dLbl>
              <c:idx val="983"/>
              <c:delete val="1"/>
              <c:extLst>
                <c:ext xmlns:c15="http://schemas.microsoft.com/office/drawing/2012/chart" uri="{CE6537A1-D6FC-4f65-9D91-7224C49458BB}"/>
                <c:ext xmlns:c16="http://schemas.microsoft.com/office/drawing/2014/chart" uri="{C3380CC4-5D6E-409C-BE32-E72D297353CC}">
                  <c16:uniqueId val="{000003D7-2B87-44E4-8E01-669E2B5C2648}"/>
                </c:ext>
              </c:extLst>
            </c:dLbl>
            <c:dLbl>
              <c:idx val="984"/>
              <c:delete val="1"/>
              <c:extLst>
                <c:ext xmlns:c15="http://schemas.microsoft.com/office/drawing/2012/chart" uri="{CE6537A1-D6FC-4f65-9D91-7224C49458BB}"/>
                <c:ext xmlns:c16="http://schemas.microsoft.com/office/drawing/2014/chart" uri="{C3380CC4-5D6E-409C-BE32-E72D297353CC}">
                  <c16:uniqueId val="{000003D8-2B87-44E4-8E01-669E2B5C2648}"/>
                </c:ext>
              </c:extLst>
            </c:dLbl>
            <c:dLbl>
              <c:idx val="985"/>
              <c:delete val="1"/>
              <c:extLst>
                <c:ext xmlns:c15="http://schemas.microsoft.com/office/drawing/2012/chart" uri="{CE6537A1-D6FC-4f65-9D91-7224C49458BB}"/>
                <c:ext xmlns:c16="http://schemas.microsoft.com/office/drawing/2014/chart" uri="{C3380CC4-5D6E-409C-BE32-E72D297353CC}">
                  <c16:uniqueId val="{000003D9-2B87-44E4-8E01-669E2B5C2648}"/>
                </c:ext>
              </c:extLst>
            </c:dLbl>
            <c:dLbl>
              <c:idx val="986"/>
              <c:delete val="1"/>
              <c:extLst>
                <c:ext xmlns:c15="http://schemas.microsoft.com/office/drawing/2012/chart" uri="{CE6537A1-D6FC-4f65-9D91-7224C49458BB}"/>
                <c:ext xmlns:c16="http://schemas.microsoft.com/office/drawing/2014/chart" uri="{C3380CC4-5D6E-409C-BE32-E72D297353CC}">
                  <c16:uniqueId val="{000003DA-2B87-44E4-8E01-669E2B5C2648}"/>
                </c:ext>
              </c:extLst>
            </c:dLbl>
            <c:dLbl>
              <c:idx val="987"/>
              <c:delete val="1"/>
              <c:extLst>
                <c:ext xmlns:c15="http://schemas.microsoft.com/office/drawing/2012/chart" uri="{CE6537A1-D6FC-4f65-9D91-7224C49458BB}"/>
                <c:ext xmlns:c16="http://schemas.microsoft.com/office/drawing/2014/chart" uri="{C3380CC4-5D6E-409C-BE32-E72D297353CC}">
                  <c16:uniqueId val="{000003DB-2B87-44E4-8E01-669E2B5C2648}"/>
                </c:ext>
              </c:extLst>
            </c:dLbl>
            <c:dLbl>
              <c:idx val="988"/>
              <c:delete val="1"/>
              <c:extLst>
                <c:ext xmlns:c15="http://schemas.microsoft.com/office/drawing/2012/chart" uri="{CE6537A1-D6FC-4f65-9D91-7224C49458BB}"/>
                <c:ext xmlns:c16="http://schemas.microsoft.com/office/drawing/2014/chart" uri="{C3380CC4-5D6E-409C-BE32-E72D297353CC}">
                  <c16:uniqueId val="{000003DC-2B87-44E4-8E01-669E2B5C2648}"/>
                </c:ext>
              </c:extLst>
            </c:dLbl>
            <c:dLbl>
              <c:idx val="989"/>
              <c:delete val="1"/>
              <c:extLst>
                <c:ext xmlns:c15="http://schemas.microsoft.com/office/drawing/2012/chart" uri="{CE6537A1-D6FC-4f65-9D91-7224C49458BB}"/>
                <c:ext xmlns:c16="http://schemas.microsoft.com/office/drawing/2014/chart" uri="{C3380CC4-5D6E-409C-BE32-E72D297353CC}">
                  <c16:uniqueId val="{000003DD-2B87-44E4-8E01-669E2B5C2648}"/>
                </c:ext>
              </c:extLst>
            </c:dLbl>
            <c:dLbl>
              <c:idx val="990"/>
              <c:delete val="1"/>
              <c:extLst>
                <c:ext xmlns:c15="http://schemas.microsoft.com/office/drawing/2012/chart" uri="{CE6537A1-D6FC-4f65-9D91-7224C49458BB}"/>
                <c:ext xmlns:c16="http://schemas.microsoft.com/office/drawing/2014/chart" uri="{C3380CC4-5D6E-409C-BE32-E72D297353CC}">
                  <c16:uniqueId val="{000003DE-2B87-44E4-8E01-669E2B5C2648}"/>
                </c:ext>
              </c:extLst>
            </c:dLbl>
            <c:dLbl>
              <c:idx val="991"/>
              <c:delete val="1"/>
              <c:extLst>
                <c:ext xmlns:c15="http://schemas.microsoft.com/office/drawing/2012/chart" uri="{CE6537A1-D6FC-4f65-9D91-7224C49458BB}"/>
                <c:ext xmlns:c16="http://schemas.microsoft.com/office/drawing/2014/chart" uri="{C3380CC4-5D6E-409C-BE32-E72D297353CC}">
                  <c16:uniqueId val="{000003DF-2B87-44E4-8E01-669E2B5C2648}"/>
                </c:ext>
              </c:extLst>
            </c:dLbl>
            <c:dLbl>
              <c:idx val="992"/>
              <c:delete val="1"/>
              <c:extLst>
                <c:ext xmlns:c15="http://schemas.microsoft.com/office/drawing/2012/chart" uri="{CE6537A1-D6FC-4f65-9D91-7224C49458BB}"/>
                <c:ext xmlns:c16="http://schemas.microsoft.com/office/drawing/2014/chart" uri="{C3380CC4-5D6E-409C-BE32-E72D297353CC}">
                  <c16:uniqueId val="{000003E0-2B87-44E4-8E01-669E2B5C2648}"/>
                </c:ext>
              </c:extLst>
            </c:dLbl>
            <c:dLbl>
              <c:idx val="993"/>
              <c:delete val="1"/>
              <c:extLst>
                <c:ext xmlns:c15="http://schemas.microsoft.com/office/drawing/2012/chart" uri="{CE6537A1-D6FC-4f65-9D91-7224C49458BB}"/>
                <c:ext xmlns:c16="http://schemas.microsoft.com/office/drawing/2014/chart" uri="{C3380CC4-5D6E-409C-BE32-E72D297353CC}">
                  <c16:uniqueId val="{000003E1-2B87-44E4-8E01-669E2B5C2648}"/>
                </c:ext>
              </c:extLst>
            </c:dLbl>
            <c:dLbl>
              <c:idx val="994"/>
              <c:delete val="1"/>
              <c:extLst>
                <c:ext xmlns:c15="http://schemas.microsoft.com/office/drawing/2012/chart" uri="{CE6537A1-D6FC-4f65-9D91-7224C49458BB}"/>
                <c:ext xmlns:c16="http://schemas.microsoft.com/office/drawing/2014/chart" uri="{C3380CC4-5D6E-409C-BE32-E72D297353CC}">
                  <c16:uniqueId val="{000003E2-2B87-44E4-8E01-669E2B5C2648}"/>
                </c:ext>
              </c:extLst>
            </c:dLbl>
            <c:dLbl>
              <c:idx val="995"/>
              <c:delete val="1"/>
              <c:extLst>
                <c:ext xmlns:c15="http://schemas.microsoft.com/office/drawing/2012/chart" uri="{CE6537A1-D6FC-4f65-9D91-7224C49458BB}"/>
                <c:ext xmlns:c16="http://schemas.microsoft.com/office/drawing/2014/chart" uri="{C3380CC4-5D6E-409C-BE32-E72D297353CC}">
                  <c16:uniqueId val="{000003E3-2B87-44E4-8E01-669E2B5C2648}"/>
                </c:ext>
              </c:extLst>
            </c:dLbl>
            <c:dLbl>
              <c:idx val="996"/>
              <c:delete val="1"/>
              <c:extLst>
                <c:ext xmlns:c15="http://schemas.microsoft.com/office/drawing/2012/chart" uri="{CE6537A1-D6FC-4f65-9D91-7224C49458BB}"/>
                <c:ext xmlns:c16="http://schemas.microsoft.com/office/drawing/2014/chart" uri="{C3380CC4-5D6E-409C-BE32-E72D297353CC}">
                  <c16:uniqueId val="{000003E4-2B87-44E4-8E01-669E2B5C2648}"/>
                </c:ext>
              </c:extLst>
            </c:dLbl>
            <c:dLbl>
              <c:idx val="997"/>
              <c:delete val="1"/>
              <c:extLst>
                <c:ext xmlns:c15="http://schemas.microsoft.com/office/drawing/2012/chart" uri="{CE6537A1-D6FC-4f65-9D91-7224C49458BB}"/>
                <c:ext xmlns:c16="http://schemas.microsoft.com/office/drawing/2014/chart" uri="{C3380CC4-5D6E-409C-BE32-E72D297353CC}">
                  <c16:uniqueId val="{000003E5-2B87-44E4-8E01-669E2B5C2648}"/>
                </c:ext>
              </c:extLst>
            </c:dLbl>
            <c:dLbl>
              <c:idx val="998"/>
              <c:delete val="1"/>
              <c:extLst>
                <c:ext xmlns:c15="http://schemas.microsoft.com/office/drawing/2012/chart" uri="{CE6537A1-D6FC-4f65-9D91-7224C49458BB}"/>
                <c:ext xmlns:c16="http://schemas.microsoft.com/office/drawing/2014/chart" uri="{C3380CC4-5D6E-409C-BE32-E72D297353CC}">
                  <c16:uniqueId val="{000003E6-2B87-44E4-8E01-669E2B5C2648}"/>
                </c:ext>
              </c:extLst>
            </c:dLbl>
            <c:dLbl>
              <c:idx val="999"/>
              <c:delete val="1"/>
              <c:extLst>
                <c:ext xmlns:c15="http://schemas.microsoft.com/office/drawing/2012/chart" uri="{CE6537A1-D6FC-4f65-9D91-7224C49458BB}"/>
                <c:ext xmlns:c16="http://schemas.microsoft.com/office/drawing/2014/chart" uri="{C3380CC4-5D6E-409C-BE32-E72D297353CC}">
                  <c16:uniqueId val="{000003E7-2B87-44E4-8E01-669E2B5C2648}"/>
                </c:ext>
              </c:extLst>
            </c:dLbl>
            <c:dLbl>
              <c:idx val="1000"/>
              <c:delete val="1"/>
              <c:extLst>
                <c:ext xmlns:c15="http://schemas.microsoft.com/office/drawing/2012/chart" uri="{CE6537A1-D6FC-4f65-9D91-7224C49458BB}"/>
                <c:ext xmlns:c16="http://schemas.microsoft.com/office/drawing/2014/chart" uri="{C3380CC4-5D6E-409C-BE32-E72D297353CC}">
                  <c16:uniqueId val="{000003E8-2B87-44E4-8E01-669E2B5C2648}"/>
                </c:ext>
              </c:extLst>
            </c:dLbl>
            <c:dLbl>
              <c:idx val="1001"/>
              <c:delete val="1"/>
              <c:extLst>
                <c:ext xmlns:c15="http://schemas.microsoft.com/office/drawing/2012/chart" uri="{CE6537A1-D6FC-4f65-9D91-7224C49458BB}"/>
                <c:ext xmlns:c16="http://schemas.microsoft.com/office/drawing/2014/chart" uri="{C3380CC4-5D6E-409C-BE32-E72D297353CC}">
                  <c16:uniqueId val="{000003E9-2B87-44E4-8E01-669E2B5C2648}"/>
                </c:ext>
              </c:extLst>
            </c:dLbl>
            <c:dLbl>
              <c:idx val="1002"/>
              <c:delete val="1"/>
              <c:extLst>
                <c:ext xmlns:c15="http://schemas.microsoft.com/office/drawing/2012/chart" uri="{CE6537A1-D6FC-4f65-9D91-7224C49458BB}"/>
                <c:ext xmlns:c16="http://schemas.microsoft.com/office/drawing/2014/chart" uri="{C3380CC4-5D6E-409C-BE32-E72D297353CC}">
                  <c16:uniqueId val="{000003EA-2B87-44E4-8E01-669E2B5C2648}"/>
                </c:ext>
              </c:extLst>
            </c:dLbl>
            <c:dLbl>
              <c:idx val="1003"/>
              <c:delete val="1"/>
              <c:extLst>
                <c:ext xmlns:c15="http://schemas.microsoft.com/office/drawing/2012/chart" uri="{CE6537A1-D6FC-4f65-9D91-7224C49458BB}"/>
                <c:ext xmlns:c16="http://schemas.microsoft.com/office/drawing/2014/chart" uri="{C3380CC4-5D6E-409C-BE32-E72D297353CC}">
                  <c16:uniqueId val="{000003EB-2B87-44E4-8E01-669E2B5C2648}"/>
                </c:ext>
              </c:extLst>
            </c:dLbl>
            <c:dLbl>
              <c:idx val="1004"/>
              <c:delete val="1"/>
              <c:extLst>
                <c:ext xmlns:c15="http://schemas.microsoft.com/office/drawing/2012/chart" uri="{CE6537A1-D6FC-4f65-9D91-7224C49458BB}"/>
                <c:ext xmlns:c16="http://schemas.microsoft.com/office/drawing/2014/chart" uri="{C3380CC4-5D6E-409C-BE32-E72D297353CC}">
                  <c16:uniqueId val="{000003EC-2B87-44E4-8E01-669E2B5C2648}"/>
                </c:ext>
              </c:extLst>
            </c:dLbl>
            <c:dLbl>
              <c:idx val="1005"/>
              <c:delete val="1"/>
              <c:extLst>
                <c:ext xmlns:c15="http://schemas.microsoft.com/office/drawing/2012/chart" uri="{CE6537A1-D6FC-4f65-9D91-7224C49458BB}"/>
                <c:ext xmlns:c16="http://schemas.microsoft.com/office/drawing/2014/chart" uri="{C3380CC4-5D6E-409C-BE32-E72D297353CC}">
                  <c16:uniqueId val="{000003ED-2B87-44E4-8E01-669E2B5C2648}"/>
                </c:ext>
              </c:extLst>
            </c:dLbl>
            <c:dLbl>
              <c:idx val="1006"/>
              <c:delete val="1"/>
              <c:extLst>
                <c:ext xmlns:c15="http://schemas.microsoft.com/office/drawing/2012/chart" uri="{CE6537A1-D6FC-4f65-9D91-7224C49458BB}"/>
                <c:ext xmlns:c16="http://schemas.microsoft.com/office/drawing/2014/chart" uri="{C3380CC4-5D6E-409C-BE32-E72D297353CC}">
                  <c16:uniqueId val="{000003EE-2B87-44E4-8E01-669E2B5C2648}"/>
                </c:ext>
              </c:extLst>
            </c:dLbl>
            <c:dLbl>
              <c:idx val="1007"/>
              <c:delete val="1"/>
              <c:extLst>
                <c:ext xmlns:c15="http://schemas.microsoft.com/office/drawing/2012/chart" uri="{CE6537A1-D6FC-4f65-9D91-7224C49458BB}"/>
                <c:ext xmlns:c16="http://schemas.microsoft.com/office/drawing/2014/chart" uri="{C3380CC4-5D6E-409C-BE32-E72D297353CC}">
                  <c16:uniqueId val="{000003EF-2B87-44E4-8E01-669E2B5C2648}"/>
                </c:ext>
              </c:extLst>
            </c:dLbl>
            <c:dLbl>
              <c:idx val="1008"/>
              <c:delete val="1"/>
              <c:extLst>
                <c:ext xmlns:c15="http://schemas.microsoft.com/office/drawing/2012/chart" uri="{CE6537A1-D6FC-4f65-9D91-7224C49458BB}"/>
                <c:ext xmlns:c16="http://schemas.microsoft.com/office/drawing/2014/chart" uri="{C3380CC4-5D6E-409C-BE32-E72D297353CC}">
                  <c16:uniqueId val="{000003F0-2B87-44E4-8E01-669E2B5C2648}"/>
                </c:ext>
              </c:extLst>
            </c:dLbl>
            <c:dLbl>
              <c:idx val="1009"/>
              <c:delete val="1"/>
              <c:extLst>
                <c:ext xmlns:c15="http://schemas.microsoft.com/office/drawing/2012/chart" uri="{CE6537A1-D6FC-4f65-9D91-7224C49458BB}"/>
                <c:ext xmlns:c16="http://schemas.microsoft.com/office/drawing/2014/chart" uri="{C3380CC4-5D6E-409C-BE32-E72D297353CC}">
                  <c16:uniqueId val="{000003F1-2B87-44E4-8E01-669E2B5C2648}"/>
                </c:ext>
              </c:extLst>
            </c:dLbl>
            <c:dLbl>
              <c:idx val="1010"/>
              <c:delete val="1"/>
              <c:extLst>
                <c:ext xmlns:c15="http://schemas.microsoft.com/office/drawing/2012/chart" uri="{CE6537A1-D6FC-4f65-9D91-7224C49458BB}"/>
                <c:ext xmlns:c16="http://schemas.microsoft.com/office/drawing/2014/chart" uri="{C3380CC4-5D6E-409C-BE32-E72D297353CC}">
                  <c16:uniqueId val="{000003F2-2B87-44E4-8E01-669E2B5C2648}"/>
                </c:ext>
              </c:extLst>
            </c:dLbl>
            <c:dLbl>
              <c:idx val="1011"/>
              <c:delete val="1"/>
              <c:extLst>
                <c:ext xmlns:c15="http://schemas.microsoft.com/office/drawing/2012/chart" uri="{CE6537A1-D6FC-4f65-9D91-7224C49458BB}"/>
                <c:ext xmlns:c16="http://schemas.microsoft.com/office/drawing/2014/chart" uri="{C3380CC4-5D6E-409C-BE32-E72D297353CC}">
                  <c16:uniqueId val="{000003F3-2B87-44E4-8E01-669E2B5C2648}"/>
                </c:ext>
              </c:extLst>
            </c:dLbl>
            <c:dLbl>
              <c:idx val="1012"/>
              <c:delete val="1"/>
              <c:extLst>
                <c:ext xmlns:c15="http://schemas.microsoft.com/office/drawing/2012/chart" uri="{CE6537A1-D6FC-4f65-9D91-7224C49458BB}"/>
                <c:ext xmlns:c16="http://schemas.microsoft.com/office/drawing/2014/chart" uri="{C3380CC4-5D6E-409C-BE32-E72D297353CC}">
                  <c16:uniqueId val="{000003F4-2B87-44E4-8E01-669E2B5C2648}"/>
                </c:ext>
              </c:extLst>
            </c:dLbl>
            <c:dLbl>
              <c:idx val="1013"/>
              <c:delete val="1"/>
              <c:extLst>
                <c:ext xmlns:c15="http://schemas.microsoft.com/office/drawing/2012/chart" uri="{CE6537A1-D6FC-4f65-9D91-7224C49458BB}"/>
                <c:ext xmlns:c16="http://schemas.microsoft.com/office/drawing/2014/chart" uri="{C3380CC4-5D6E-409C-BE32-E72D297353CC}">
                  <c16:uniqueId val="{000003F5-2B87-44E4-8E01-669E2B5C2648}"/>
                </c:ext>
              </c:extLst>
            </c:dLbl>
            <c:dLbl>
              <c:idx val="1014"/>
              <c:delete val="1"/>
              <c:extLst>
                <c:ext xmlns:c15="http://schemas.microsoft.com/office/drawing/2012/chart" uri="{CE6537A1-D6FC-4f65-9D91-7224C49458BB}"/>
                <c:ext xmlns:c16="http://schemas.microsoft.com/office/drawing/2014/chart" uri="{C3380CC4-5D6E-409C-BE32-E72D297353CC}">
                  <c16:uniqueId val="{000003F6-2B87-44E4-8E01-669E2B5C2648}"/>
                </c:ext>
              </c:extLst>
            </c:dLbl>
            <c:dLbl>
              <c:idx val="1015"/>
              <c:delete val="1"/>
              <c:extLst>
                <c:ext xmlns:c15="http://schemas.microsoft.com/office/drawing/2012/chart" uri="{CE6537A1-D6FC-4f65-9D91-7224C49458BB}"/>
                <c:ext xmlns:c16="http://schemas.microsoft.com/office/drawing/2014/chart" uri="{C3380CC4-5D6E-409C-BE32-E72D297353CC}">
                  <c16:uniqueId val="{000003F7-2B87-44E4-8E01-669E2B5C2648}"/>
                </c:ext>
              </c:extLst>
            </c:dLbl>
            <c:dLbl>
              <c:idx val="1016"/>
              <c:delete val="1"/>
              <c:extLst>
                <c:ext xmlns:c15="http://schemas.microsoft.com/office/drawing/2012/chart" uri="{CE6537A1-D6FC-4f65-9D91-7224C49458BB}"/>
                <c:ext xmlns:c16="http://schemas.microsoft.com/office/drawing/2014/chart" uri="{C3380CC4-5D6E-409C-BE32-E72D297353CC}">
                  <c16:uniqueId val="{000003F8-2B87-44E4-8E01-669E2B5C2648}"/>
                </c:ext>
              </c:extLst>
            </c:dLbl>
            <c:dLbl>
              <c:idx val="1017"/>
              <c:delete val="1"/>
              <c:extLst>
                <c:ext xmlns:c15="http://schemas.microsoft.com/office/drawing/2012/chart" uri="{CE6537A1-D6FC-4f65-9D91-7224C49458BB}"/>
                <c:ext xmlns:c16="http://schemas.microsoft.com/office/drawing/2014/chart" uri="{C3380CC4-5D6E-409C-BE32-E72D297353CC}">
                  <c16:uniqueId val="{000003F9-2B87-44E4-8E01-669E2B5C2648}"/>
                </c:ext>
              </c:extLst>
            </c:dLbl>
            <c:dLbl>
              <c:idx val="1018"/>
              <c:delete val="1"/>
              <c:extLst>
                <c:ext xmlns:c15="http://schemas.microsoft.com/office/drawing/2012/chart" uri="{CE6537A1-D6FC-4f65-9D91-7224C49458BB}"/>
                <c:ext xmlns:c16="http://schemas.microsoft.com/office/drawing/2014/chart" uri="{C3380CC4-5D6E-409C-BE32-E72D297353CC}">
                  <c16:uniqueId val="{000003FA-2B87-44E4-8E01-669E2B5C2648}"/>
                </c:ext>
              </c:extLst>
            </c:dLbl>
            <c:dLbl>
              <c:idx val="1019"/>
              <c:delete val="1"/>
              <c:extLst>
                <c:ext xmlns:c15="http://schemas.microsoft.com/office/drawing/2012/chart" uri="{CE6537A1-D6FC-4f65-9D91-7224C49458BB}"/>
                <c:ext xmlns:c16="http://schemas.microsoft.com/office/drawing/2014/chart" uri="{C3380CC4-5D6E-409C-BE32-E72D297353CC}">
                  <c16:uniqueId val="{000003FB-2B87-44E4-8E01-669E2B5C2648}"/>
                </c:ext>
              </c:extLst>
            </c:dLbl>
            <c:dLbl>
              <c:idx val="1020"/>
              <c:delete val="1"/>
              <c:extLst>
                <c:ext xmlns:c15="http://schemas.microsoft.com/office/drawing/2012/chart" uri="{CE6537A1-D6FC-4f65-9D91-7224C49458BB}"/>
                <c:ext xmlns:c16="http://schemas.microsoft.com/office/drawing/2014/chart" uri="{C3380CC4-5D6E-409C-BE32-E72D297353CC}">
                  <c16:uniqueId val="{000003FC-2B87-44E4-8E01-669E2B5C2648}"/>
                </c:ext>
              </c:extLst>
            </c:dLbl>
            <c:dLbl>
              <c:idx val="1021"/>
              <c:delete val="1"/>
              <c:extLst>
                <c:ext xmlns:c15="http://schemas.microsoft.com/office/drawing/2012/chart" uri="{CE6537A1-D6FC-4f65-9D91-7224C49458BB}"/>
                <c:ext xmlns:c16="http://schemas.microsoft.com/office/drawing/2014/chart" uri="{C3380CC4-5D6E-409C-BE32-E72D297353CC}">
                  <c16:uniqueId val="{000003FD-2B87-44E4-8E01-669E2B5C2648}"/>
                </c:ext>
              </c:extLst>
            </c:dLbl>
            <c:dLbl>
              <c:idx val="1022"/>
              <c:delete val="1"/>
              <c:extLst>
                <c:ext xmlns:c15="http://schemas.microsoft.com/office/drawing/2012/chart" uri="{CE6537A1-D6FC-4f65-9D91-7224C49458BB}"/>
                <c:ext xmlns:c16="http://schemas.microsoft.com/office/drawing/2014/chart" uri="{C3380CC4-5D6E-409C-BE32-E72D297353CC}">
                  <c16:uniqueId val="{000003FE-2B87-44E4-8E01-669E2B5C2648}"/>
                </c:ext>
              </c:extLst>
            </c:dLbl>
            <c:dLbl>
              <c:idx val="1023"/>
              <c:delete val="1"/>
              <c:extLst>
                <c:ext xmlns:c15="http://schemas.microsoft.com/office/drawing/2012/chart" uri="{CE6537A1-D6FC-4f65-9D91-7224C49458BB}"/>
                <c:ext xmlns:c16="http://schemas.microsoft.com/office/drawing/2014/chart" uri="{C3380CC4-5D6E-409C-BE32-E72D297353CC}">
                  <c16:uniqueId val="{000003FF-2B87-44E4-8E01-669E2B5C2648}"/>
                </c:ext>
              </c:extLst>
            </c:dLbl>
            <c:dLbl>
              <c:idx val="1024"/>
              <c:delete val="1"/>
              <c:extLst>
                <c:ext xmlns:c15="http://schemas.microsoft.com/office/drawing/2012/chart" uri="{CE6537A1-D6FC-4f65-9D91-7224C49458BB}"/>
                <c:ext xmlns:c16="http://schemas.microsoft.com/office/drawing/2014/chart" uri="{C3380CC4-5D6E-409C-BE32-E72D297353CC}">
                  <c16:uniqueId val="{00000400-2B87-44E4-8E01-669E2B5C2648}"/>
                </c:ext>
              </c:extLst>
            </c:dLbl>
            <c:dLbl>
              <c:idx val="1025"/>
              <c:delete val="1"/>
              <c:extLst>
                <c:ext xmlns:c15="http://schemas.microsoft.com/office/drawing/2012/chart" uri="{CE6537A1-D6FC-4f65-9D91-7224C49458BB}"/>
                <c:ext xmlns:c16="http://schemas.microsoft.com/office/drawing/2014/chart" uri="{C3380CC4-5D6E-409C-BE32-E72D297353CC}">
                  <c16:uniqueId val="{00000401-2B87-44E4-8E01-669E2B5C2648}"/>
                </c:ext>
              </c:extLst>
            </c:dLbl>
            <c:dLbl>
              <c:idx val="1026"/>
              <c:delete val="1"/>
              <c:extLst>
                <c:ext xmlns:c15="http://schemas.microsoft.com/office/drawing/2012/chart" uri="{CE6537A1-D6FC-4f65-9D91-7224C49458BB}"/>
                <c:ext xmlns:c16="http://schemas.microsoft.com/office/drawing/2014/chart" uri="{C3380CC4-5D6E-409C-BE32-E72D297353CC}">
                  <c16:uniqueId val="{00000402-2B87-44E4-8E01-669E2B5C2648}"/>
                </c:ext>
              </c:extLst>
            </c:dLbl>
            <c:dLbl>
              <c:idx val="1027"/>
              <c:delete val="1"/>
              <c:extLst>
                <c:ext xmlns:c15="http://schemas.microsoft.com/office/drawing/2012/chart" uri="{CE6537A1-D6FC-4f65-9D91-7224C49458BB}"/>
                <c:ext xmlns:c16="http://schemas.microsoft.com/office/drawing/2014/chart" uri="{C3380CC4-5D6E-409C-BE32-E72D297353CC}">
                  <c16:uniqueId val="{00000403-2B87-44E4-8E01-669E2B5C2648}"/>
                </c:ext>
              </c:extLst>
            </c:dLbl>
            <c:dLbl>
              <c:idx val="1028"/>
              <c:delete val="1"/>
              <c:extLst>
                <c:ext xmlns:c15="http://schemas.microsoft.com/office/drawing/2012/chart" uri="{CE6537A1-D6FC-4f65-9D91-7224C49458BB}"/>
                <c:ext xmlns:c16="http://schemas.microsoft.com/office/drawing/2014/chart" uri="{C3380CC4-5D6E-409C-BE32-E72D297353CC}">
                  <c16:uniqueId val="{00000404-2B87-44E4-8E01-669E2B5C2648}"/>
                </c:ext>
              </c:extLst>
            </c:dLbl>
            <c:dLbl>
              <c:idx val="1029"/>
              <c:delete val="1"/>
              <c:extLst>
                <c:ext xmlns:c15="http://schemas.microsoft.com/office/drawing/2012/chart" uri="{CE6537A1-D6FC-4f65-9D91-7224C49458BB}"/>
                <c:ext xmlns:c16="http://schemas.microsoft.com/office/drawing/2014/chart" uri="{C3380CC4-5D6E-409C-BE32-E72D297353CC}">
                  <c16:uniqueId val="{00000405-2B87-44E4-8E01-669E2B5C2648}"/>
                </c:ext>
              </c:extLst>
            </c:dLbl>
            <c:dLbl>
              <c:idx val="1030"/>
              <c:delete val="1"/>
              <c:extLst>
                <c:ext xmlns:c15="http://schemas.microsoft.com/office/drawing/2012/chart" uri="{CE6537A1-D6FC-4f65-9D91-7224C49458BB}"/>
                <c:ext xmlns:c16="http://schemas.microsoft.com/office/drawing/2014/chart" uri="{C3380CC4-5D6E-409C-BE32-E72D297353CC}">
                  <c16:uniqueId val="{00000406-2B87-44E4-8E01-669E2B5C2648}"/>
                </c:ext>
              </c:extLst>
            </c:dLbl>
            <c:dLbl>
              <c:idx val="1031"/>
              <c:delete val="1"/>
              <c:extLst>
                <c:ext xmlns:c15="http://schemas.microsoft.com/office/drawing/2012/chart" uri="{CE6537A1-D6FC-4f65-9D91-7224C49458BB}"/>
                <c:ext xmlns:c16="http://schemas.microsoft.com/office/drawing/2014/chart" uri="{C3380CC4-5D6E-409C-BE32-E72D297353CC}">
                  <c16:uniqueId val="{00000407-2B87-44E4-8E01-669E2B5C2648}"/>
                </c:ext>
              </c:extLst>
            </c:dLbl>
            <c:dLbl>
              <c:idx val="1032"/>
              <c:delete val="1"/>
              <c:extLst>
                <c:ext xmlns:c15="http://schemas.microsoft.com/office/drawing/2012/chart" uri="{CE6537A1-D6FC-4f65-9D91-7224C49458BB}"/>
                <c:ext xmlns:c16="http://schemas.microsoft.com/office/drawing/2014/chart" uri="{C3380CC4-5D6E-409C-BE32-E72D297353CC}">
                  <c16:uniqueId val="{00000408-2B87-44E4-8E01-669E2B5C2648}"/>
                </c:ext>
              </c:extLst>
            </c:dLbl>
            <c:dLbl>
              <c:idx val="1033"/>
              <c:delete val="1"/>
              <c:extLst>
                <c:ext xmlns:c15="http://schemas.microsoft.com/office/drawing/2012/chart" uri="{CE6537A1-D6FC-4f65-9D91-7224C49458BB}"/>
                <c:ext xmlns:c16="http://schemas.microsoft.com/office/drawing/2014/chart" uri="{C3380CC4-5D6E-409C-BE32-E72D297353CC}">
                  <c16:uniqueId val="{00000409-2B87-44E4-8E01-669E2B5C2648}"/>
                </c:ext>
              </c:extLst>
            </c:dLbl>
            <c:dLbl>
              <c:idx val="1034"/>
              <c:delete val="1"/>
              <c:extLst>
                <c:ext xmlns:c15="http://schemas.microsoft.com/office/drawing/2012/chart" uri="{CE6537A1-D6FC-4f65-9D91-7224C49458BB}"/>
                <c:ext xmlns:c16="http://schemas.microsoft.com/office/drawing/2014/chart" uri="{C3380CC4-5D6E-409C-BE32-E72D297353CC}">
                  <c16:uniqueId val="{0000040A-2B87-44E4-8E01-669E2B5C2648}"/>
                </c:ext>
              </c:extLst>
            </c:dLbl>
            <c:dLbl>
              <c:idx val="1035"/>
              <c:delete val="1"/>
              <c:extLst>
                <c:ext xmlns:c15="http://schemas.microsoft.com/office/drawing/2012/chart" uri="{CE6537A1-D6FC-4f65-9D91-7224C49458BB}"/>
                <c:ext xmlns:c16="http://schemas.microsoft.com/office/drawing/2014/chart" uri="{C3380CC4-5D6E-409C-BE32-E72D297353CC}">
                  <c16:uniqueId val="{0000040B-2B87-44E4-8E01-669E2B5C2648}"/>
                </c:ext>
              </c:extLst>
            </c:dLbl>
            <c:dLbl>
              <c:idx val="1036"/>
              <c:delete val="1"/>
              <c:extLst>
                <c:ext xmlns:c15="http://schemas.microsoft.com/office/drawing/2012/chart" uri="{CE6537A1-D6FC-4f65-9D91-7224C49458BB}"/>
                <c:ext xmlns:c16="http://schemas.microsoft.com/office/drawing/2014/chart" uri="{C3380CC4-5D6E-409C-BE32-E72D297353CC}">
                  <c16:uniqueId val="{0000040C-2B87-44E4-8E01-669E2B5C2648}"/>
                </c:ext>
              </c:extLst>
            </c:dLbl>
            <c:dLbl>
              <c:idx val="1037"/>
              <c:delete val="1"/>
              <c:extLst>
                <c:ext xmlns:c15="http://schemas.microsoft.com/office/drawing/2012/chart" uri="{CE6537A1-D6FC-4f65-9D91-7224C49458BB}"/>
                <c:ext xmlns:c16="http://schemas.microsoft.com/office/drawing/2014/chart" uri="{C3380CC4-5D6E-409C-BE32-E72D297353CC}">
                  <c16:uniqueId val="{0000040D-2B87-44E4-8E01-669E2B5C2648}"/>
                </c:ext>
              </c:extLst>
            </c:dLbl>
            <c:dLbl>
              <c:idx val="1038"/>
              <c:delete val="1"/>
              <c:extLst>
                <c:ext xmlns:c15="http://schemas.microsoft.com/office/drawing/2012/chart" uri="{CE6537A1-D6FC-4f65-9D91-7224C49458BB}"/>
                <c:ext xmlns:c16="http://schemas.microsoft.com/office/drawing/2014/chart" uri="{C3380CC4-5D6E-409C-BE32-E72D297353CC}">
                  <c16:uniqueId val="{0000040E-2B87-44E4-8E01-669E2B5C2648}"/>
                </c:ext>
              </c:extLst>
            </c:dLbl>
            <c:dLbl>
              <c:idx val="1039"/>
              <c:delete val="1"/>
              <c:extLst>
                <c:ext xmlns:c15="http://schemas.microsoft.com/office/drawing/2012/chart" uri="{CE6537A1-D6FC-4f65-9D91-7224C49458BB}"/>
                <c:ext xmlns:c16="http://schemas.microsoft.com/office/drawing/2014/chart" uri="{C3380CC4-5D6E-409C-BE32-E72D297353CC}">
                  <c16:uniqueId val="{0000040F-2B87-44E4-8E01-669E2B5C2648}"/>
                </c:ext>
              </c:extLst>
            </c:dLbl>
            <c:dLbl>
              <c:idx val="1040"/>
              <c:delete val="1"/>
              <c:extLst>
                <c:ext xmlns:c15="http://schemas.microsoft.com/office/drawing/2012/chart" uri="{CE6537A1-D6FC-4f65-9D91-7224C49458BB}"/>
                <c:ext xmlns:c16="http://schemas.microsoft.com/office/drawing/2014/chart" uri="{C3380CC4-5D6E-409C-BE32-E72D297353CC}">
                  <c16:uniqueId val="{00000410-2B87-44E4-8E01-669E2B5C2648}"/>
                </c:ext>
              </c:extLst>
            </c:dLbl>
            <c:dLbl>
              <c:idx val="1041"/>
              <c:delete val="1"/>
              <c:extLst>
                <c:ext xmlns:c15="http://schemas.microsoft.com/office/drawing/2012/chart" uri="{CE6537A1-D6FC-4f65-9D91-7224C49458BB}"/>
                <c:ext xmlns:c16="http://schemas.microsoft.com/office/drawing/2014/chart" uri="{C3380CC4-5D6E-409C-BE32-E72D297353CC}">
                  <c16:uniqueId val="{00000411-2B87-44E4-8E01-669E2B5C2648}"/>
                </c:ext>
              </c:extLst>
            </c:dLbl>
            <c:dLbl>
              <c:idx val="1042"/>
              <c:delete val="1"/>
              <c:extLst>
                <c:ext xmlns:c15="http://schemas.microsoft.com/office/drawing/2012/chart" uri="{CE6537A1-D6FC-4f65-9D91-7224C49458BB}"/>
                <c:ext xmlns:c16="http://schemas.microsoft.com/office/drawing/2014/chart" uri="{C3380CC4-5D6E-409C-BE32-E72D297353CC}">
                  <c16:uniqueId val="{00000412-2B87-44E4-8E01-669E2B5C2648}"/>
                </c:ext>
              </c:extLst>
            </c:dLbl>
            <c:dLbl>
              <c:idx val="1043"/>
              <c:delete val="1"/>
              <c:extLst>
                <c:ext xmlns:c15="http://schemas.microsoft.com/office/drawing/2012/chart" uri="{CE6537A1-D6FC-4f65-9D91-7224C49458BB}"/>
                <c:ext xmlns:c16="http://schemas.microsoft.com/office/drawing/2014/chart" uri="{C3380CC4-5D6E-409C-BE32-E72D297353CC}">
                  <c16:uniqueId val="{00000413-2B87-44E4-8E01-669E2B5C2648}"/>
                </c:ext>
              </c:extLst>
            </c:dLbl>
            <c:dLbl>
              <c:idx val="1044"/>
              <c:delete val="1"/>
              <c:extLst>
                <c:ext xmlns:c15="http://schemas.microsoft.com/office/drawing/2012/chart" uri="{CE6537A1-D6FC-4f65-9D91-7224C49458BB}"/>
                <c:ext xmlns:c16="http://schemas.microsoft.com/office/drawing/2014/chart" uri="{C3380CC4-5D6E-409C-BE32-E72D297353CC}">
                  <c16:uniqueId val="{00000414-2B87-44E4-8E01-669E2B5C2648}"/>
                </c:ext>
              </c:extLst>
            </c:dLbl>
            <c:dLbl>
              <c:idx val="1045"/>
              <c:delete val="1"/>
              <c:extLst>
                <c:ext xmlns:c15="http://schemas.microsoft.com/office/drawing/2012/chart" uri="{CE6537A1-D6FC-4f65-9D91-7224C49458BB}"/>
                <c:ext xmlns:c16="http://schemas.microsoft.com/office/drawing/2014/chart" uri="{C3380CC4-5D6E-409C-BE32-E72D297353CC}">
                  <c16:uniqueId val="{00000415-2B87-44E4-8E01-669E2B5C2648}"/>
                </c:ext>
              </c:extLst>
            </c:dLbl>
            <c:dLbl>
              <c:idx val="1046"/>
              <c:delete val="1"/>
              <c:extLst>
                <c:ext xmlns:c15="http://schemas.microsoft.com/office/drawing/2012/chart" uri="{CE6537A1-D6FC-4f65-9D91-7224C49458BB}"/>
                <c:ext xmlns:c16="http://schemas.microsoft.com/office/drawing/2014/chart" uri="{C3380CC4-5D6E-409C-BE32-E72D297353CC}">
                  <c16:uniqueId val="{00000416-2B87-44E4-8E01-669E2B5C2648}"/>
                </c:ext>
              </c:extLst>
            </c:dLbl>
            <c:dLbl>
              <c:idx val="1047"/>
              <c:delete val="1"/>
              <c:extLst>
                <c:ext xmlns:c15="http://schemas.microsoft.com/office/drawing/2012/chart" uri="{CE6537A1-D6FC-4f65-9D91-7224C49458BB}"/>
                <c:ext xmlns:c16="http://schemas.microsoft.com/office/drawing/2014/chart" uri="{C3380CC4-5D6E-409C-BE32-E72D297353CC}">
                  <c16:uniqueId val="{00000417-2B87-44E4-8E01-669E2B5C2648}"/>
                </c:ext>
              </c:extLst>
            </c:dLbl>
            <c:dLbl>
              <c:idx val="1048"/>
              <c:delete val="1"/>
              <c:extLst>
                <c:ext xmlns:c15="http://schemas.microsoft.com/office/drawing/2012/chart" uri="{CE6537A1-D6FC-4f65-9D91-7224C49458BB}"/>
                <c:ext xmlns:c16="http://schemas.microsoft.com/office/drawing/2014/chart" uri="{C3380CC4-5D6E-409C-BE32-E72D297353CC}">
                  <c16:uniqueId val="{00000418-2B87-44E4-8E01-669E2B5C2648}"/>
                </c:ext>
              </c:extLst>
            </c:dLbl>
            <c:dLbl>
              <c:idx val="1049"/>
              <c:delete val="1"/>
              <c:extLst>
                <c:ext xmlns:c15="http://schemas.microsoft.com/office/drawing/2012/chart" uri="{CE6537A1-D6FC-4f65-9D91-7224C49458BB}"/>
                <c:ext xmlns:c16="http://schemas.microsoft.com/office/drawing/2014/chart" uri="{C3380CC4-5D6E-409C-BE32-E72D297353CC}">
                  <c16:uniqueId val="{00000419-2B87-44E4-8E01-669E2B5C2648}"/>
                </c:ext>
              </c:extLst>
            </c:dLbl>
            <c:dLbl>
              <c:idx val="1050"/>
              <c:delete val="1"/>
              <c:extLst>
                <c:ext xmlns:c15="http://schemas.microsoft.com/office/drawing/2012/chart" uri="{CE6537A1-D6FC-4f65-9D91-7224C49458BB}"/>
                <c:ext xmlns:c16="http://schemas.microsoft.com/office/drawing/2014/chart" uri="{C3380CC4-5D6E-409C-BE32-E72D297353CC}">
                  <c16:uniqueId val="{0000041A-2B87-44E4-8E01-669E2B5C2648}"/>
                </c:ext>
              </c:extLst>
            </c:dLbl>
            <c:dLbl>
              <c:idx val="1051"/>
              <c:delete val="1"/>
              <c:extLst>
                <c:ext xmlns:c15="http://schemas.microsoft.com/office/drawing/2012/chart" uri="{CE6537A1-D6FC-4f65-9D91-7224C49458BB}"/>
                <c:ext xmlns:c16="http://schemas.microsoft.com/office/drawing/2014/chart" uri="{C3380CC4-5D6E-409C-BE32-E72D297353CC}">
                  <c16:uniqueId val="{0000041B-2B87-44E4-8E01-669E2B5C2648}"/>
                </c:ext>
              </c:extLst>
            </c:dLbl>
            <c:dLbl>
              <c:idx val="1052"/>
              <c:delete val="1"/>
              <c:extLst>
                <c:ext xmlns:c15="http://schemas.microsoft.com/office/drawing/2012/chart" uri="{CE6537A1-D6FC-4f65-9D91-7224C49458BB}"/>
                <c:ext xmlns:c16="http://schemas.microsoft.com/office/drawing/2014/chart" uri="{C3380CC4-5D6E-409C-BE32-E72D297353CC}">
                  <c16:uniqueId val="{0000041C-2B87-44E4-8E01-669E2B5C2648}"/>
                </c:ext>
              </c:extLst>
            </c:dLbl>
            <c:dLbl>
              <c:idx val="1053"/>
              <c:delete val="1"/>
              <c:extLst>
                <c:ext xmlns:c15="http://schemas.microsoft.com/office/drawing/2012/chart" uri="{CE6537A1-D6FC-4f65-9D91-7224C49458BB}"/>
                <c:ext xmlns:c16="http://schemas.microsoft.com/office/drawing/2014/chart" uri="{C3380CC4-5D6E-409C-BE32-E72D297353CC}">
                  <c16:uniqueId val="{0000041D-2B87-44E4-8E01-669E2B5C2648}"/>
                </c:ext>
              </c:extLst>
            </c:dLbl>
            <c:dLbl>
              <c:idx val="1054"/>
              <c:delete val="1"/>
              <c:extLst>
                <c:ext xmlns:c15="http://schemas.microsoft.com/office/drawing/2012/chart" uri="{CE6537A1-D6FC-4f65-9D91-7224C49458BB}"/>
                <c:ext xmlns:c16="http://schemas.microsoft.com/office/drawing/2014/chart" uri="{C3380CC4-5D6E-409C-BE32-E72D297353CC}">
                  <c16:uniqueId val="{0000041E-2B87-44E4-8E01-669E2B5C2648}"/>
                </c:ext>
              </c:extLst>
            </c:dLbl>
            <c:dLbl>
              <c:idx val="1055"/>
              <c:delete val="1"/>
              <c:extLst>
                <c:ext xmlns:c15="http://schemas.microsoft.com/office/drawing/2012/chart" uri="{CE6537A1-D6FC-4f65-9D91-7224C49458BB}"/>
                <c:ext xmlns:c16="http://schemas.microsoft.com/office/drawing/2014/chart" uri="{C3380CC4-5D6E-409C-BE32-E72D297353CC}">
                  <c16:uniqueId val="{0000041F-2B87-44E4-8E01-669E2B5C2648}"/>
                </c:ext>
              </c:extLst>
            </c:dLbl>
            <c:dLbl>
              <c:idx val="1056"/>
              <c:delete val="1"/>
              <c:extLst>
                <c:ext xmlns:c15="http://schemas.microsoft.com/office/drawing/2012/chart" uri="{CE6537A1-D6FC-4f65-9D91-7224C49458BB}"/>
                <c:ext xmlns:c16="http://schemas.microsoft.com/office/drawing/2014/chart" uri="{C3380CC4-5D6E-409C-BE32-E72D297353CC}">
                  <c16:uniqueId val="{00000420-2B87-44E4-8E01-669E2B5C2648}"/>
                </c:ext>
              </c:extLst>
            </c:dLbl>
            <c:dLbl>
              <c:idx val="1057"/>
              <c:delete val="1"/>
              <c:extLst>
                <c:ext xmlns:c15="http://schemas.microsoft.com/office/drawing/2012/chart" uri="{CE6537A1-D6FC-4f65-9D91-7224C49458BB}"/>
                <c:ext xmlns:c16="http://schemas.microsoft.com/office/drawing/2014/chart" uri="{C3380CC4-5D6E-409C-BE32-E72D297353CC}">
                  <c16:uniqueId val="{00000421-2B87-44E4-8E01-669E2B5C2648}"/>
                </c:ext>
              </c:extLst>
            </c:dLbl>
            <c:dLbl>
              <c:idx val="1058"/>
              <c:delete val="1"/>
              <c:extLst>
                <c:ext xmlns:c15="http://schemas.microsoft.com/office/drawing/2012/chart" uri="{CE6537A1-D6FC-4f65-9D91-7224C49458BB}"/>
                <c:ext xmlns:c16="http://schemas.microsoft.com/office/drawing/2014/chart" uri="{C3380CC4-5D6E-409C-BE32-E72D297353CC}">
                  <c16:uniqueId val="{00000422-2B87-44E4-8E01-669E2B5C2648}"/>
                </c:ext>
              </c:extLst>
            </c:dLbl>
            <c:dLbl>
              <c:idx val="1059"/>
              <c:delete val="1"/>
              <c:extLst>
                <c:ext xmlns:c15="http://schemas.microsoft.com/office/drawing/2012/chart" uri="{CE6537A1-D6FC-4f65-9D91-7224C49458BB}"/>
                <c:ext xmlns:c16="http://schemas.microsoft.com/office/drawing/2014/chart" uri="{C3380CC4-5D6E-409C-BE32-E72D297353CC}">
                  <c16:uniqueId val="{00000423-2B87-44E4-8E01-669E2B5C2648}"/>
                </c:ext>
              </c:extLst>
            </c:dLbl>
            <c:dLbl>
              <c:idx val="1060"/>
              <c:delete val="1"/>
              <c:extLst>
                <c:ext xmlns:c15="http://schemas.microsoft.com/office/drawing/2012/chart" uri="{CE6537A1-D6FC-4f65-9D91-7224C49458BB}"/>
                <c:ext xmlns:c16="http://schemas.microsoft.com/office/drawing/2014/chart" uri="{C3380CC4-5D6E-409C-BE32-E72D297353CC}">
                  <c16:uniqueId val="{00000424-2B87-44E4-8E01-669E2B5C2648}"/>
                </c:ext>
              </c:extLst>
            </c:dLbl>
            <c:dLbl>
              <c:idx val="1061"/>
              <c:delete val="1"/>
              <c:extLst>
                <c:ext xmlns:c15="http://schemas.microsoft.com/office/drawing/2012/chart" uri="{CE6537A1-D6FC-4f65-9D91-7224C49458BB}"/>
                <c:ext xmlns:c16="http://schemas.microsoft.com/office/drawing/2014/chart" uri="{C3380CC4-5D6E-409C-BE32-E72D297353CC}">
                  <c16:uniqueId val="{00000425-2B87-44E4-8E01-669E2B5C2648}"/>
                </c:ext>
              </c:extLst>
            </c:dLbl>
            <c:dLbl>
              <c:idx val="1062"/>
              <c:delete val="1"/>
              <c:extLst>
                <c:ext xmlns:c15="http://schemas.microsoft.com/office/drawing/2012/chart" uri="{CE6537A1-D6FC-4f65-9D91-7224C49458BB}"/>
                <c:ext xmlns:c16="http://schemas.microsoft.com/office/drawing/2014/chart" uri="{C3380CC4-5D6E-409C-BE32-E72D297353CC}">
                  <c16:uniqueId val="{00000426-2B87-44E4-8E01-669E2B5C2648}"/>
                </c:ext>
              </c:extLst>
            </c:dLbl>
            <c:dLbl>
              <c:idx val="1063"/>
              <c:delete val="1"/>
              <c:extLst>
                <c:ext xmlns:c15="http://schemas.microsoft.com/office/drawing/2012/chart" uri="{CE6537A1-D6FC-4f65-9D91-7224C49458BB}"/>
                <c:ext xmlns:c16="http://schemas.microsoft.com/office/drawing/2014/chart" uri="{C3380CC4-5D6E-409C-BE32-E72D297353CC}">
                  <c16:uniqueId val="{00000427-2B87-44E4-8E01-669E2B5C2648}"/>
                </c:ext>
              </c:extLst>
            </c:dLbl>
            <c:dLbl>
              <c:idx val="1064"/>
              <c:delete val="1"/>
              <c:extLst>
                <c:ext xmlns:c15="http://schemas.microsoft.com/office/drawing/2012/chart" uri="{CE6537A1-D6FC-4f65-9D91-7224C49458BB}"/>
                <c:ext xmlns:c16="http://schemas.microsoft.com/office/drawing/2014/chart" uri="{C3380CC4-5D6E-409C-BE32-E72D297353CC}">
                  <c16:uniqueId val="{00000428-2B87-44E4-8E01-669E2B5C2648}"/>
                </c:ext>
              </c:extLst>
            </c:dLbl>
            <c:dLbl>
              <c:idx val="1065"/>
              <c:delete val="1"/>
              <c:extLst>
                <c:ext xmlns:c15="http://schemas.microsoft.com/office/drawing/2012/chart" uri="{CE6537A1-D6FC-4f65-9D91-7224C49458BB}"/>
                <c:ext xmlns:c16="http://schemas.microsoft.com/office/drawing/2014/chart" uri="{C3380CC4-5D6E-409C-BE32-E72D297353CC}">
                  <c16:uniqueId val="{00000429-2B87-44E4-8E01-669E2B5C2648}"/>
                </c:ext>
              </c:extLst>
            </c:dLbl>
            <c:dLbl>
              <c:idx val="1066"/>
              <c:delete val="1"/>
              <c:extLst>
                <c:ext xmlns:c15="http://schemas.microsoft.com/office/drawing/2012/chart" uri="{CE6537A1-D6FC-4f65-9D91-7224C49458BB}"/>
                <c:ext xmlns:c16="http://schemas.microsoft.com/office/drawing/2014/chart" uri="{C3380CC4-5D6E-409C-BE32-E72D297353CC}">
                  <c16:uniqueId val="{0000042A-2B87-44E4-8E01-669E2B5C2648}"/>
                </c:ext>
              </c:extLst>
            </c:dLbl>
            <c:dLbl>
              <c:idx val="1067"/>
              <c:delete val="1"/>
              <c:extLst>
                <c:ext xmlns:c15="http://schemas.microsoft.com/office/drawing/2012/chart" uri="{CE6537A1-D6FC-4f65-9D91-7224C49458BB}"/>
                <c:ext xmlns:c16="http://schemas.microsoft.com/office/drawing/2014/chart" uri="{C3380CC4-5D6E-409C-BE32-E72D297353CC}">
                  <c16:uniqueId val="{0000042B-2B87-44E4-8E01-669E2B5C2648}"/>
                </c:ext>
              </c:extLst>
            </c:dLbl>
            <c:dLbl>
              <c:idx val="1068"/>
              <c:delete val="1"/>
              <c:extLst>
                <c:ext xmlns:c15="http://schemas.microsoft.com/office/drawing/2012/chart" uri="{CE6537A1-D6FC-4f65-9D91-7224C49458BB}"/>
                <c:ext xmlns:c16="http://schemas.microsoft.com/office/drawing/2014/chart" uri="{C3380CC4-5D6E-409C-BE32-E72D297353CC}">
                  <c16:uniqueId val="{0000042C-2B87-44E4-8E01-669E2B5C2648}"/>
                </c:ext>
              </c:extLst>
            </c:dLbl>
            <c:dLbl>
              <c:idx val="1069"/>
              <c:delete val="1"/>
              <c:extLst>
                <c:ext xmlns:c15="http://schemas.microsoft.com/office/drawing/2012/chart" uri="{CE6537A1-D6FC-4f65-9D91-7224C49458BB}"/>
                <c:ext xmlns:c16="http://schemas.microsoft.com/office/drawing/2014/chart" uri="{C3380CC4-5D6E-409C-BE32-E72D297353CC}">
                  <c16:uniqueId val="{0000042D-2B87-44E4-8E01-669E2B5C2648}"/>
                </c:ext>
              </c:extLst>
            </c:dLbl>
            <c:dLbl>
              <c:idx val="1070"/>
              <c:delete val="1"/>
              <c:extLst>
                <c:ext xmlns:c15="http://schemas.microsoft.com/office/drawing/2012/chart" uri="{CE6537A1-D6FC-4f65-9D91-7224C49458BB}"/>
                <c:ext xmlns:c16="http://schemas.microsoft.com/office/drawing/2014/chart" uri="{C3380CC4-5D6E-409C-BE32-E72D297353CC}">
                  <c16:uniqueId val="{0000042E-2B87-44E4-8E01-669E2B5C2648}"/>
                </c:ext>
              </c:extLst>
            </c:dLbl>
            <c:dLbl>
              <c:idx val="1071"/>
              <c:delete val="1"/>
              <c:extLst>
                <c:ext xmlns:c15="http://schemas.microsoft.com/office/drawing/2012/chart" uri="{CE6537A1-D6FC-4f65-9D91-7224C49458BB}"/>
                <c:ext xmlns:c16="http://schemas.microsoft.com/office/drawing/2014/chart" uri="{C3380CC4-5D6E-409C-BE32-E72D297353CC}">
                  <c16:uniqueId val="{0000042F-2B87-44E4-8E01-669E2B5C2648}"/>
                </c:ext>
              </c:extLst>
            </c:dLbl>
            <c:dLbl>
              <c:idx val="1072"/>
              <c:delete val="1"/>
              <c:extLst>
                <c:ext xmlns:c15="http://schemas.microsoft.com/office/drawing/2012/chart" uri="{CE6537A1-D6FC-4f65-9D91-7224C49458BB}"/>
                <c:ext xmlns:c16="http://schemas.microsoft.com/office/drawing/2014/chart" uri="{C3380CC4-5D6E-409C-BE32-E72D297353CC}">
                  <c16:uniqueId val="{00000430-2B87-44E4-8E01-669E2B5C2648}"/>
                </c:ext>
              </c:extLst>
            </c:dLbl>
            <c:dLbl>
              <c:idx val="1073"/>
              <c:delete val="1"/>
              <c:extLst>
                <c:ext xmlns:c15="http://schemas.microsoft.com/office/drawing/2012/chart" uri="{CE6537A1-D6FC-4f65-9D91-7224C49458BB}"/>
                <c:ext xmlns:c16="http://schemas.microsoft.com/office/drawing/2014/chart" uri="{C3380CC4-5D6E-409C-BE32-E72D297353CC}">
                  <c16:uniqueId val="{00000431-2B87-44E4-8E01-669E2B5C2648}"/>
                </c:ext>
              </c:extLst>
            </c:dLbl>
            <c:dLbl>
              <c:idx val="1074"/>
              <c:delete val="1"/>
              <c:extLst>
                <c:ext xmlns:c15="http://schemas.microsoft.com/office/drawing/2012/chart" uri="{CE6537A1-D6FC-4f65-9D91-7224C49458BB}"/>
                <c:ext xmlns:c16="http://schemas.microsoft.com/office/drawing/2014/chart" uri="{C3380CC4-5D6E-409C-BE32-E72D297353CC}">
                  <c16:uniqueId val="{00000432-2B87-44E4-8E01-669E2B5C2648}"/>
                </c:ext>
              </c:extLst>
            </c:dLbl>
            <c:dLbl>
              <c:idx val="1075"/>
              <c:delete val="1"/>
              <c:extLst>
                <c:ext xmlns:c15="http://schemas.microsoft.com/office/drawing/2012/chart" uri="{CE6537A1-D6FC-4f65-9D91-7224C49458BB}"/>
                <c:ext xmlns:c16="http://schemas.microsoft.com/office/drawing/2014/chart" uri="{C3380CC4-5D6E-409C-BE32-E72D297353CC}">
                  <c16:uniqueId val="{00000433-2B87-44E4-8E01-669E2B5C2648}"/>
                </c:ext>
              </c:extLst>
            </c:dLbl>
            <c:dLbl>
              <c:idx val="1076"/>
              <c:delete val="1"/>
              <c:extLst>
                <c:ext xmlns:c15="http://schemas.microsoft.com/office/drawing/2012/chart" uri="{CE6537A1-D6FC-4f65-9D91-7224C49458BB}"/>
                <c:ext xmlns:c16="http://schemas.microsoft.com/office/drawing/2014/chart" uri="{C3380CC4-5D6E-409C-BE32-E72D297353CC}">
                  <c16:uniqueId val="{00000434-2B87-44E4-8E01-669E2B5C2648}"/>
                </c:ext>
              </c:extLst>
            </c:dLbl>
            <c:dLbl>
              <c:idx val="1077"/>
              <c:delete val="1"/>
              <c:extLst>
                <c:ext xmlns:c15="http://schemas.microsoft.com/office/drawing/2012/chart" uri="{CE6537A1-D6FC-4f65-9D91-7224C49458BB}"/>
                <c:ext xmlns:c16="http://schemas.microsoft.com/office/drawing/2014/chart" uri="{C3380CC4-5D6E-409C-BE32-E72D297353CC}">
                  <c16:uniqueId val="{00000435-2B87-44E4-8E01-669E2B5C2648}"/>
                </c:ext>
              </c:extLst>
            </c:dLbl>
            <c:dLbl>
              <c:idx val="1078"/>
              <c:delete val="1"/>
              <c:extLst>
                <c:ext xmlns:c15="http://schemas.microsoft.com/office/drawing/2012/chart" uri="{CE6537A1-D6FC-4f65-9D91-7224C49458BB}"/>
                <c:ext xmlns:c16="http://schemas.microsoft.com/office/drawing/2014/chart" uri="{C3380CC4-5D6E-409C-BE32-E72D297353CC}">
                  <c16:uniqueId val="{00000436-2B87-44E4-8E01-669E2B5C2648}"/>
                </c:ext>
              </c:extLst>
            </c:dLbl>
            <c:dLbl>
              <c:idx val="1079"/>
              <c:delete val="1"/>
              <c:extLst>
                <c:ext xmlns:c15="http://schemas.microsoft.com/office/drawing/2012/chart" uri="{CE6537A1-D6FC-4f65-9D91-7224C49458BB}"/>
                <c:ext xmlns:c16="http://schemas.microsoft.com/office/drawing/2014/chart" uri="{C3380CC4-5D6E-409C-BE32-E72D297353CC}">
                  <c16:uniqueId val="{00000437-2B87-44E4-8E01-669E2B5C2648}"/>
                </c:ext>
              </c:extLst>
            </c:dLbl>
            <c:dLbl>
              <c:idx val="1080"/>
              <c:delete val="1"/>
              <c:extLst>
                <c:ext xmlns:c15="http://schemas.microsoft.com/office/drawing/2012/chart" uri="{CE6537A1-D6FC-4f65-9D91-7224C49458BB}"/>
                <c:ext xmlns:c16="http://schemas.microsoft.com/office/drawing/2014/chart" uri="{C3380CC4-5D6E-409C-BE32-E72D297353CC}">
                  <c16:uniqueId val="{00000438-2B87-44E4-8E01-669E2B5C2648}"/>
                </c:ext>
              </c:extLst>
            </c:dLbl>
            <c:dLbl>
              <c:idx val="1081"/>
              <c:delete val="1"/>
              <c:extLst>
                <c:ext xmlns:c15="http://schemas.microsoft.com/office/drawing/2012/chart" uri="{CE6537A1-D6FC-4f65-9D91-7224C49458BB}"/>
                <c:ext xmlns:c16="http://schemas.microsoft.com/office/drawing/2014/chart" uri="{C3380CC4-5D6E-409C-BE32-E72D297353CC}">
                  <c16:uniqueId val="{00000439-2B87-44E4-8E01-669E2B5C2648}"/>
                </c:ext>
              </c:extLst>
            </c:dLbl>
            <c:dLbl>
              <c:idx val="1082"/>
              <c:delete val="1"/>
              <c:extLst>
                <c:ext xmlns:c15="http://schemas.microsoft.com/office/drawing/2012/chart" uri="{CE6537A1-D6FC-4f65-9D91-7224C49458BB}"/>
                <c:ext xmlns:c16="http://schemas.microsoft.com/office/drawing/2014/chart" uri="{C3380CC4-5D6E-409C-BE32-E72D297353CC}">
                  <c16:uniqueId val="{0000043A-2B87-44E4-8E01-669E2B5C2648}"/>
                </c:ext>
              </c:extLst>
            </c:dLbl>
            <c:dLbl>
              <c:idx val="1083"/>
              <c:delete val="1"/>
              <c:extLst>
                <c:ext xmlns:c15="http://schemas.microsoft.com/office/drawing/2012/chart" uri="{CE6537A1-D6FC-4f65-9D91-7224C49458BB}"/>
                <c:ext xmlns:c16="http://schemas.microsoft.com/office/drawing/2014/chart" uri="{C3380CC4-5D6E-409C-BE32-E72D297353CC}">
                  <c16:uniqueId val="{0000043B-2B87-44E4-8E01-669E2B5C2648}"/>
                </c:ext>
              </c:extLst>
            </c:dLbl>
            <c:dLbl>
              <c:idx val="1084"/>
              <c:delete val="1"/>
              <c:extLst>
                <c:ext xmlns:c15="http://schemas.microsoft.com/office/drawing/2012/chart" uri="{CE6537A1-D6FC-4f65-9D91-7224C49458BB}"/>
                <c:ext xmlns:c16="http://schemas.microsoft.com/office/drawing/2014/chart" uri="{C3380CC4-5D6E-409C-BE32-E72D297353CC}">
                  <c16:uniqueId val="{0000043C-2B87-44E4-8E01-669E2B5C2648}"/>
                </c:ext>
              </c:extLst>
            </c:dLbl>
            <c:dLbl>
              <c:idx val="1085"/>
              <c:delete val="1"/>
              <c:extLst>
                <c:ext xmlns:c15="http://schemas.microsoft.com/office/drawing/2012/chart" uri="{CE6537A1-D6FC-4f65-9D91-7224C49458BB}"/>
                <c:ext xmlns:c16="http://schemas.microsoft.com/office/drawing/2014/chart" uri="{C3380CC4-5D6E-409C-BE32-E72D297353CC}">
                  <c16:uniqueId val="{0000043D-2B87-44E4-8E01-669E2B5C2648}"/>
                </c:ext>
              </c:extLst>
            </c:dLbl>
            <c:dLbl>
              <c:idx val="1086"/>
              <c:delete val="1"/>
              <c:extLst>
                <c:ext xmlns:c15="http://schemas.microsoft.com/office/drawing/2012/chart" uri="{CE6537A1-D6FC-4f65-9D91-7224C49458BB}"/>
                <c:ext xmlns:c16="http://schemas.microsoft.com/office/drawing/2014/chart" uri="{C3380CC4-5D6E-409C-BE32-E72D297353CC}">
                  <c16:uniqueId val="{0000043E-2B87-44E4-8E01-669E2B5C2648}"/>
                </c:ext>
              </c:extLst>
            </c:dLbl>
            <c:dLbl>
              <c:idx val="1087"/>
              <c:delete val="1"/>
              <c:extLst>
                <c:ext xmlns:c15="http://schemas.microsoft.com/office/drawing/2012/chart" uri="{CE6537A1-D6FC-4f65-9D91-7224C49458BB}"/>
                <c:ext xmlns:c16="http://schemas.microsoft.com/office/drawing/2014/chart" uri="{C3380CC4-5D6E-409C-BE32-E72D297353CC}">
                  <c16:uniqueId val="{0000043F-2B87-44E4-8E01-669E2B5C2648}"/>
                </c:ext>
              </c:extLst>
            </c:dLbl>
            <c:dLbl>
              <c:idx val="1088"/>
              <c:delete val="1"/>
              <c:extLst>
                <c:ext xmlns:c15="http://schemas.microsoft.com/office/drawing/2012/chart" uri="{CE6537A1-D6FC-4f65-9D91-7224C49458BB}"/>
                <c:ext xmlns:c16="http://schemas.microsoft.com/office/drawing/2014/chart" uri="{C3380CC4-5D6E-409C-BE32-E72D297353CC}">
                  <c16:uniqueId val="{00000440-2B87-44E4-8E01-669E2B5C2648}"/>
                </c:ext>
              </c:extLst>
            </c:dLbl>
            <c:dLbl>
              <c:idx val="1089"/>
              <c:delete val="1"/>
              <c:extLst>
                <c:ext xmlns:c15="http://schemas.microsoft.com/office/drawing/2012/chart" uri="{CE6537A1-D6FC-4f65-9D91-7224C49458BB}"/>
                <c:ext xmlns:c16="http://schemas.microsoft.com/office/drawing/2014/chart" uri="{C3380CC4-5D6E-409C-BE32-E72D297353CC}">
                  <c16:uniqueId val="{00000441-2B87-44E4-8E01-669E2B5C2648}"/>
                </c:ext>
              </c:extLst>
            </c:dLbl>
            <c:dLbl>
              <c:idx val="1090"/>
              <c:delete val="1"/>
              <c:extLst>
                <c:ext xmlns:c15="http://schemas.microsoft.com/office/drawing/2012/chart" uri="{CE6537A1-D6FC-4f65-9D91-7224C49458BB}"/>
                <c:ext xmlns:c16="http://schemas.microsoft.com/office/drawing/2014/chart" uri="{C3380CC4-5D6E-409C-BE32-E72D297353CC}">
                  <c16:uniqueId val="{00000442-2B87-44E4-8E01-669E2B5C2648}"/>
                </c:ext>
              </c:extLst>
            </c:dLbl>
            <c:dLbl>
              <c:idx val="1091"/>
              <c:delete val="1"/>
              <c:extLst>
                <c:ext xmlns:c15="http://schemas.microsoft.com/office/drawing/2012/chart" uri="{CE6537A1-D6FC-4f65-9D91-7224C49458BB}"/>
                <c:ext xmlns:c16="http://schemas.microsoft.com/office/drawing/2014/chart" uri="{C3380CC4-5D6E-409C-BE32-E72D297353CC}">
                  <c16:uniqueId val="{00000443-2B87-44E4-8E01-669E2B5C2648}"/>
                </c:ext>
              </c:extLst>
            </c:dLbl>
            <c:dLbl>
              <c:idx val="1092"/>
              <c:delete val="1"/>
              <c:extLst>
                <c:ext xmlns:c15="http://schemas.microsoft.com/office/drawing/2012/chart" uri="{CE6537A1-D6FC-4f65-9D91-7224C49458BB}"/>
                <c:ext xmlns:c16="http://schemas.microsoft.com/office/drawing/2014/chart" uri="{C3380CC4-5D6E-409C-BE32-E72D297353CC}">
                  <c16:uniqueId val="{00000444-2B87-44E4-8E01-669E2B5C2648}"/>
                </c:ext>
              </c:extLst>
            </c:dLbl>
            <c:dLbl>
              <c:idx val="1093"/>
              <c:delete val="1"/>
              <c:extLst>
                <c:ext xmlns:c15="http://schemas.microsoft.com/office/drawing/2012/chart" uri="{CE6537A1-D6FC-4f65-9D91-7224C49458BB}"/>
                <c:ext xmlns:c16="http://schemas.microsoft.com/office/drawing/2014/chart" uri="{C3380CC4-5D6E-409C-BE32-E72D297353CC}">
                  <c16:uniqueId val="{00000445-2B87-44E4-8E01-669E2B5C2648}"/>
                </c:ext>
              </c:extLst>
            </c:dLbl>
            <c:dLbl>
              <c:idx val="1094"/>
              <c:delete val="1"/>
              <c:extLst>
                <c:ext xmlns:c15="http://schemas.microsoft.com/office/drawing/2012/chart" uri="{CE6537A1-D6FC-4f65-9D91-7224C49458BB}"/>
                <c:ext xmlns:c16="http://schemas.microsoft.com/office/drawing/2014/chart" uri="{C3380CC4-5D6E-409C-BE32-E72D297353CC}">
                  <c16:uniqueId val="{00000446-2B87-44E4-8E01-669E2B5C2648}"/>
                </c:ext>
              </c:extLst>
            </c:dLbl>
            <c:dLbl>
              <c:idx val="1095"/>
              <c:delete val="1"/>
              <c:extLst>
                <c:ext xmlns:c15="http://schemas.microsoft.com/office/drawing/2012/chart" uri="{CE6537A1-D6FC-4f65-9D91-7224C49458BB}"/>
                <c:ext xmlns:c16="http://schemas.microsoft.com/office/drawing/2014/chart" uri="{C3380CC4-5D6E-409C-BE32-E72D297353CC}">
                  <c16:uniqueId val="{00000447-2B87-44E4-8E01-669E2B5C2648}"/>
                </c:ext>
              </c:extLst>
            </c:dLbl>
            <c:dLbl>
              <c:idx val="1096"/>
              <c:delete val="1"/>
              <c:extLst>
                <c:ext xmlns:c15="http://schemas.microsoft.com/office/drawing/2012/chart" uri="{CE6537A1-D6FC-4f65-9D91-7224C49458BB}"/>
                <c:ext xmlns:c16="http://schemas.microsoft.com/office/drawing/2014/chart" uri="{C3380CC4-5D6E-409C-BE32-E72D297353CC}">
                  <c16:uniqueId val="{00000448-2B87-44E4-8E01-669E2B5C2648}"/>
                </c:ext>
              </c:extLst>
            </c:dLbl>
            <c:dLbl>
              <c:idx val="1097"/>
              <c:delete val="1"/>
              <c:extLst>
                <c:ext xmlns:c15="http://schemas.microsoft.com/office/drawing/2012/chart" uri="{CE6537A1-D6FC-4f65-9D91-7224C49458BB}"/>
                <c:ext xmlns:c16="http://schemas.microsoft.com/office/drawing/2014/chart" uri="{C3380CC4-5D6E-409C-BE32-E72D297353CC}">
                  <c16:uniqueId val="{00000449-2B87-44E4-8E01-669E2B5C2648}"/>
                </c:ext>
              </c:extLst>
            </c:dLbl>
            <c:dLbl>
              <c:idx val="1098"/>
              <c:delete val="1"/>
              <c:extLst>
                <c:ext xmlns:c15="http://schemas.microsoft.com/office/drawing/2012/chart" uri="{CE6537A1-D6FC-4f65-9D91-7224C49458BB}"/>
                <c:ext xmlns:c16="http://schemas.microsoft.com/office/drawing/2014/chart" uri="{C3380CC4-5D6E-409C-BE32-E72D297353CC}">
                  <c16:uniqueId val="{0000044A-2B87-44E4-8E01-669E2B5C2648}"/>
                </c:ext>
              </c:extLst>
            </c:dLbl>
            <c:dLbl>
              <c:idx val="1099"/>
              <c:delete val="1"/>
              <c:extLst>
                <c:ext xmlns:c15="http://schemas.microsoft.com/office/drawing/2012/chart" uri="{CE6537A1-D6FC-4f65-9D91-7224C49458BB}"/>
                <c:ext xmlns:c16="http://schemas.microsoft.com/office/drawing/2014/chart" uri="{C3380CC4-5D6E-409C-BE32-E72D297353CC}">
                  <c16:uniqueId val="{0000044B-2B87-44E4-8E01-669E2B5C2648}"/>
                </c:ext>
              </c:extLst>
            </c:dLbl>
            <c:dLbl>
              <c:idx val="1100"/>
              <c:delete val="1"/>
              <c:extLst>
                <c:ext xmlns:c15="http://schemas.microsoft.com/office/drawing/2012/chart" uri="{CE6537A1-D6FC-4f65-9D91-7224C49458BB}"/>
                <c:ext xmlns:c16="http://schemas.microsoft.com/office/drawing/2014/chart" uri="{C3380CC4-5D6E-409C-BE32-E72D297353CC}">
                  <c16:uniqueId val="{0000044C-2B87-44E4-8E01-669E2B5C2648}"/>
                </c:ext>
              </c:extLst>
            </c:dLbl>
            <c:dLbl>
              <c:idx val="1101"/>
              <c:delete val="1"/>
              <c:extLst>
                <c:ext xmlns:c15="http://schemas.microsoft.com/office/drawing/2012/chart" uri="{CE6537A1-D6FC-4f65-9D91-7224C49458BB}"/>
                <c:ext xmlns:c16="http://schemas.microsoft.com/office/drawing/2014/chart" uri="{C3380CC4-5D6E-409C-BE32-E72D297353CC}">
                  <c16:uniqueId val="{0000044D-2B87-44E4-8E01-669E2B5C2648}"/>
                </c:ext>
              </c:extLst>
            </c:dLbl>
            <c:dLbl>
              <c:idx val="1102"/>
              <c:delete val="1"/>
              <c:extLst>
                <c:ext xmlns:c15="http://schemas.microsoft.com/office/drawing/2012/chart" uri="{CE6537A1-D6FC-4f65-9D91-7224C49458BB}"/>
                <c:ext xmlns:c16="http://schemas.microsoft.com/office/drawing/2014/chart" uri="{C3380CC4-5D6E-409C-BE32-E72D297353CC}">
                  <c16:uniqueId val="{0000044E-2B87-44E4-8E01-669E2B5C2648}"/>
                </c:ext>
              </c:extLst>
            </c:dLbl>
            <c:dLbl>
              <c:idx val="1103"/>
              <c:delete val="1"/>
              <c:extLst>
                <c:ext xmlns:c15="http://schemas.microsoft.com/office/drawing/2012/chart" uri="{CE6537A1-D6FC-4f65-9D91-7224C49458BB}"/>
                <c:ext xmlns:c16="http://schemas.microsoft.com/office/drawing/2014/chart" uri="{C3380CC4-5D6E-409C-BE32-E72D297353CC}">
                  <c16:uniqueId val="{0000044F-2B87-44E4-8E01-669E2B5C2648}"/>
                </c:ext>
              </c:extLst>
            </c:dLbl>
            <c:dLbl>
              <c:idx val="1104"/>
              <c:delete val="1"/>
              <c:extLst>
                <c:ext xmlns:c15="http://schemas.microsoft.com/office/drawing/2012/chart" uri="{CE6537A1-D6FC-4f65-9D91-7224C49458BB}"/>
                <c:ext xmlns:c16="http://schemas.microsoft.com/office/drawing/2014/chart" uri="{C3380CC4-5D6E-409C-BE32-E72D297353CC}">
                  <c16:uniqueId val="{00000450-2B87-44E4-8E01-669E2B5C2648}"/>
                </c:ext>
              </c:extLst>
            </c:dLbl>
            <c:dLbl>
              <c:idx val="1105"/>
              <c:delete val="1"/>
              <c:extLst>
                <c:ext xmlns:c15="http://schemas.microsoft.com/office/drawing/2012/chart" uri="{CE6537A1-D6FC-4f65-9D91-7224C49458BB}"/>
                <c:ext xmlns:c16="http://schemas.microsoft.com/office/drawing/2014/chart" uri="{C3380CC4-5D6E-409C-BE32-E72D297353CC}">
                  <c16:uniqueId val="{00000451-2B87-44E4-8E01-669E2B5C2648}"/>
                </c:ext>
              </c:extLst>
            </c:dLbl>
            <c:dLbl>
              <c:idx val="1106"/>
              <c:delete val="1"/>
              <c:extLst>
                <c:ext xmlns:c15="http://schemas.microsoft.com/office/drawing/2012/chart" uri="{CE6537A1-D6FC-4f65-9D91-7224C49458BB}"/>
                <c:ext xmlns:c16="http://schemas.microsoft.com/office/drawing/2014/chart" uri="{C3380CC4-5D6E-409C-BE32-E72D297353CC}">
                  <c16:uniqueId val="{00000452-2B87-44E4-8E01-669E2B5C2648}"/>
                </c:ext>
              </c:extLst>
            </c:dLbl>
            <c:dLbl>
              <c:idx val="1107"/>
              <c:delete val="1"/>
              <c:extLst>
                <c:ext xmlns:c15="http://schemas.microsoft.com/office/drawing/2012/chart" uri="{CE6537A1-D6FC-4f65-9D91-7224C49458BB}"/>
                <c:ext xmlns:c16="http://schemas.microsoft.com/office/drawing/2014/chart" uri="{C3380CC4-5D6E-409C-BE32-E72D297353CC}">
                  <c16:uniqueId val="{00000453-2B87-44E4-8E01-669E2B5C2648}"/>
                </c:ext>
              </c:extLst>
            </c:dLbl>
            <c:dLbl>
              <c:idx val="1108"/>
              <c:delete val="1"/>
              <c:extLst>
                <c:ext xmlns:c15="http://schemas.microsoft.com/office/drawing/2012/chart" uri="{CE6537A1-D6FC-4f65-9D91-7224C49458BB}"/>
                <c:ext xmlns:c16="http://schemas.microsoft.com/office/drawing/2014/chart" uri="{C3380CC4-5D6E-409C-BE32-E72D297353CC}">
                  <c16:uniqueId val="{00000454-2B87-44E4-8E01-669E2B5C2648}"/>
                </c:ext>
              </c:extLst>
            </c:dLbl>
            <c:dLbl>
              <c:idx val="1109"/>
              <c:delete val="1"/>
              <c:extLst>
                <c:ext xmlns:c15="http://schemas.microsoft.com/office/drawing/2012/chart" uri="{CE6537A1-D6FC-4f65-9D91-7224C49458BB}"/>
                <c:ext xmlns:c16="http://schemas.microsoft.com/office/drawing/2014/chart" uri="{C3380CC4-5D6E-409C-BE32-E72D297353CC}">
                  <c16:uniqueId val="{00000455-2B87-44E4-8E01-669E2B5C2648}"/>
                </c:ext>
              </c:extLst>
            </c:dLbl>
            <c:dLbl>
              <c:idx val="1110"/>
              <c:delete val="1"/>
              <c:extLst>
                <c:ext xmlns:c15="http://schemas.microsoft.com/office/drawing/2012/chart" uri="{CE6537A1-D6FC-4f65-9D91-7224C49458BB}"/>
                <c:ext xmlns:c16="http://schemas.microsoft.com/office/drawing/2014/chart" uri="{C3380CC4-5D6E-409C-BE32-E72D297353CC}">
                  <c16:uniqueId val="{00000456-2B87-44E4-8E01-669E2B5C2648}"/>
                </c:ext>
              </c:extLst>
            </c:dLbl>
            <c:dLbl>
              <c:idx val="1111"/>
              <c:delete val="1"/>
              <c:extLst>
                <c:ext xmlns:c15="http://schemas.microsoft.com/office/drawing/2012/chart" uri="{CE6537A1-D6FC-4f65-9D91-7224C49458BB}"/>
                <c:ext xmlns:c16="http://schemas.microsoft.com/office/drawing/2014/chart" uri="{C3380CC4-5D6E-409C-BE32-E72D297353CC}">
                  <c16:uniqueId val="{00000457-2B87-44E4-8E01-669E2B5C2648}"/>
                </c:ext>
              </c:extLst>
            </c:dLbl>
            <c:dLbl>
              <c:idx val="1112"/>
              <c:delete val="1"/>
              <c:extLst>
                <c:ext xmlns:c15="http://schemas.microsoft.com/office/drawing/2012/chart" uri="{CE6537A1-D6FC-4f65-9D91-7224C49458BB}"/>
                <c:ext xmlns:c16="http://schemas.microsoft.com/office/drawing/2014/chart" uri="{C3380CC4-5D6E-409C-BE32-E72D297353CC}">
                  <c16:uniqueId val="{00000458-2B87-44E4-8E01-669E2B5C2648}"/>
                </c:ext>
              </c:extLst>
            </c:dLbl>
            <c:dLbl>
              <c:idx val="1113"/>
              <c:delete val="1"/>
              <c:extLst>
                <c:ext xmlns:c15="http://schemas.microsoft.com/office/drawing/2012/chart" uri="{CE6537A1-D6FC-4f65-9D91-7224C49458BB}"/>
                <c:ext xmlns:c16="http://schemas.microsoft.com/office/drawing/2014/chart" uri="{C3380CC4-5D6E-409C-BE32-E72D297353CC}">
                  <c16:uniqueId val="{00000459-2B87-44E4-8E01-669E2B5C2648}"/>
                </c:ext>
              </c:extLst>
            </c:dLbl>
            <c:dLbl>
              <c:idx val="1114"/>
              <c:delete val="1"/>
              <c:extLst>
                <c:ext xmlns:c15="http://schemas.microsoft.com/office/drawing/2012/chart" uri="{CE6537A1-D6FC-4f65-9D91-7224C49458BB}"/>
                <c:ext xmlns:c16="http://schemas.microsoft.com/office/drawing/2014/chart" uri="{C3380CC4-5D6E-409C-BE32-E72D297353CC}">
                  <c16:uniqueId val="{0000045A-2B87-44E4-8E01-669E2B5C2648}"/>
                </c:ext>
              </c:extLst>
            </c:dLbl>
            <c:dLbl>
              <c:idx val="1115"/>
              <c:delete val="1"/>
              <c:extLst>
                <c:ext xmlns:c15="http://schemas.microsoft.com/office/drawing/2012/chart" uri="{CE6537A1-D6FC-4f65-9D91-7224C49458BB}"/>
                <c:ext xmlns:c16="http://schemas.microsoft.com/office/drawing/2014/chart" uri="{C3380CC4-5D6E-409C-BE32-E72D297353CC}">
                  <c16:uniqueId val="{0000045B-2B87-44E4-8E01-669E2B5C2648}"/>
                </c:ext>
              </c:extLst>
            </c:dLbl>
            <c:dLbl>
              <c:idx val="1116"/>
              <c:delete val="1"/>
              <c:extLst>
                <c:ext xmlns:c15="http://schemas.microsoft.com/office/drawing/2012/chart" uri="{CE6537A1-D6FC-4f65-9D91-7224C49458BB}"/>
                <c:ext xmlns:c16="http://schemas.microsoft.com/office/drawing/2014/chart" uri="{C3380CC4-5D6E-409C-BE32-E72D297353CC}">
                  <c16:uniqueId val="{0000045C-2B87-44E4-8E01-669E2B5C2648}"/>
                </c:ext>
              </c:extLst>
            </c:dLbl>
            <c:dLbl>
              <c:idx val="1117"/>
              <c:delete val="1"/>
              <c:extLst>
                <c:ext xmlns:c15="http://schemas.microsoft.com/office/drawing/2012/chart" uri="{CE6537A1-D6FC-4f65-9D91-7224C49458BB}"/>
                <c:ext xmlns:c16="http://schemas.microsoft.com/office/drawing/2014/chart" uri="{C3380CC4-5D6E-409C-BE32-E72D297353CC}">
                  <c16:uniqueId val="{0000045D-2B87-44E4-8E01-669E2B5C2648}"/>
                </c:ext>
              </c:extLst>
            </c:dLbl>
            <c:dLbl>
              <c:idx val="1118"/>
              <c:delete val="1"/>
              <c:extLst>
                <c:ext xmlns:c15="http://schemas.microsoft.com/office/drawing/2012/chart" uri="{CE6537A1-D6FC-4f65-9D91-7224C49458BB}"/>
                <c:ext xmlns:c16="http://schemas.microsoft.com/office/drawing/2014/chart" uri="{C3380CC4-5D6E-409C-BE32-E72D297353CC}">
                  <c16:uniqueId val="{0000045E-2B87-44E4-8E01-669E2B5C2648}"/>
                </c:ext>
              </c:extLst>
            </c:dLbl>
            <c:dLbl>
              <c:idx val="1119"/>
              <c:delete val="1"/>
              <c:extLst>
                <c:ext xmlns:c15="http://schemas.microsoft.com/office/drawing/2012/chart" uri="{CE6537A1-D6FC-4f65-9D91-7224C49458BB}"/>
                <c:ext xmlns:c16="http://schemas.microsoft.com/office/drawing/2014/chart" uri="{C3380CC4-5D6E-409C-BE32-E72D297353CC}">
                  <c16:uniqueId val="{0000045F-2B87-44E4-8E01-669E2B5C2648}"/>
                </c:ext>
              </c:extLst>
            </c:dLbl>
            <c:dLbl>
              <c:idx val="1120"/>
              <c:delete val="1"/>
              <c:extLst>
                <c:ext xmlns:c15="http://schemas.microsoft.com/office/drawing/2012/chart" uri="{CE6537A1-D6FC-4f65-9D91-7224C49458BB}"/>
                <c:ext xmlns:c16="http://schemas.microsoft.com/office/drawing/2014/chart" uri="{C3380CC4-5D6E-409C-BE32-E72D297353CC}">
                  <c16:uniqueId val="{00000460-2B87-44E4-8E01-669E2B5C2648}"/>
                </c:ext>
              </c:extLst>
            </c:dLbl>
            <c:dLbl>
              <c:idx val="1121"/>
              <c:delete val="1"/>
              <c:extLst>
                <c:ext xmlns:c15="http://schemas.microsoft.com/office/drawing/2012/chart" uri="{CE6537A1-D6FC-4f65-9D91-7224C49458BB}"/>
                <c:ext xmlns:c16="http://schemas.microsoft.com/office/drawing/2014/chart" uri="{C3380CC4-5D6E-409C-BE32-E72D297353CC}">
                  <c16:uniqueId val="{00000461-2B87-44E4-8E01-669E2B5C2648}"/>
                </c:ext>
              </c:extLst>
            </c:dLbl>
            <c:dLbl>
              <c:idx val="1122"/>
              <c:delete val="1"/>
              <c:extLst>
                <c:ext xmlns:c15="http://schemas.microsoft.com/office/drawing/2012/chart" uri="{CE6537A1-D6FC-4f65-9D91-7224C49458BB}"/>
                <c:ext xmlns:c16="http://schemas.microsoft.com/office/drawing/2014/chart" uri="{C3380CC4-5D6E-409C-BE32-E72D297353CC}">
                  <c16:uniqueId val="{00000462-2B87-44E4-8E01-669E2B5C2648}"/>
                </c:ext>
              </c:extLst>
            </c:dLbl>
            <c:dLbl>
              <c:idx val="1123"/>
              <c:delete val="1"/>
              <c:extLst>
                <c:ext xmlns:c15="http://schemas.microsoft.com/office/drawing/2012/chart" uri="{CE6537A1-D6FC-4f65-9D91-7224C49458BB}"/>
                <c:ext xmlns:c16="http://schemas.microsoft.com/office/drawing/2014/chart" uri="{C3380CC4-5D6E-409C-BE32-E72D297353CC}">
                  <c16:uniqueId val="{00000463-2B87-44E4-8E01-669E2B5C2648}"/>
                </c:ext>
              </c:extLst>
            </c:dLbl>
            <c:dLbl>
              <c:idx val="1124"/>
              <c:delete val="1"/>
              <c:extLst>
                <c:ext xmlns:c15="http://schemas.microsoft.com/office/drawing/2012/chart" uri="{CE6537A1-D6FC-4f65-9D91-7224C49458BB}"/>
                <c:ext xmlns:c16="http://schemas.microsoft.com/office/drawing/2014/chart" uri="{C3380CC4-5D6E-409C-BE32-E72D297353CC}">
                  <c16:uniqueId val="{00000464-2B87-44E4-8E01-669E2B5C2648}"/>
                </c:ext>
              </c:extLst>
            </c:dLbl>
            <c:dLbl>
              <c:idx val="1125"/>
              <c:delete val="1"/>
              <c:extLst>
                <c:ext xmlns:c15="http://schemas.microsoft.com/office/drawing/2012/chart" uri="{CE6537A1-D6FC-4f65-9D91-7224C49458BB}"/>
                <c:ext xmlns:c16="http://schemas.microsoft.com/office/drawing/2014/chart" uri="{C3380CC4-5D6E-409C-BE32-E72D297353CC}">
                  <c16:uniqueId val="{00000465-2B87-44E4-8E01-669E2B5C2648}"/>
                </c:ext>
              </c:extLst>
            </c:dLbl>
            <c:dLbl>
              <c:idx val="1126"/>
              <c:delete val="1"/>
              <c:extLst>
                <c:ext xmlns:c15="http://schemas.microsoft.com/office/drawing/2012/chart" uri="{CE6537A1-D6FC-4f65-9D91-7224C49458BB}"/>
                <c:ext xmlns:c16="http://schemas.microsoft.com/office/drawing/2014/chart" uri="{C3380CC4-5D6E-409C-BE32-E72D297353CC}">
                  <c16:uniqueId val="{00000466-2B87-44E4-8E01-669E2B5C2648}"/>
                </c:ext>
              </c:extLst>
            </c:dLbl>
            <c:dLbl>
              <c:idx val="1127"/>
              <c:delete val="1"/>
              <c:extLst>
                <c:ext xmlns:c15="http://schemas.microsoft.com/office/drawing/2012/chart" uri="{CE6537A1-D6FC-4f65-9D91-7224C49458BB}"/>
                <c:ext xmlns:c16="http://schemas.microsoft.com/office/drawing/2014/chart" uri="{C3380CC4-5D6E-409C-BE32-E72D297353CC}">
                  <c16:uniqueId val="{00000467-2B87-44E4-8E01-669E2B5C2648}"/>
                </c:ext>
              </c:extLst>
            </c:dLbl>
            <c:dLbl>
              <c:idx val="1128"/>
              <c:delete val="1"/>
              <c:extLst>
                <c:ext xmlns:c15="http://schemas.microsoft.com/office/drawing/2012/chart" uri="{CE6537A1-D6FC-4f65-9D91-7224C49458BB}"/>
                <c:ext xmlns:c16="http://schemas.microsoft.com/office/drawing/2014/chart" uri="{C3380CC4-5D6E-409C-BE32-E72D297353CC}">
                  <c16:uniqueId val="{00000468-2B87-44E4-8E01-669E2B5C2648}"/>
                </c:ext>
              </c:extLst>
            </c:dLbl>
            <c:dLbl>
              <c:idx val="1129"/>
              <c:delete val="1"/>
              <c:extLst>
                <c:ext xmlns:c15="http://schemas.microsoft.com/office/drawing/2012/chart" uri="{CE6537A1-D6FC-4f65-9D91-7224C49458BB}"/>
                <c:ext xmlns:c16="http://schemas.microsoft.com/office/drawing/2014/chart" uri="{C3380CC4-5D6E-409C-BE32-E72D297353CC}">
                  <c16:uniqueId val="{00000469-2B87-44E4-8E01-669E2B5C2648}"/>
                </c:ext>
              </c:extLst>
            </c:dLbl>
            <c:dLbl>
              <c:idx val="1130"/>
              <c:delete val="1"/>
              <c:extLst>
                <c:ext xmlns:c15="http://schemas.microsoft.com/office/drawing/2012/chart" uri="{CE6537A1-D6FC-4f65-9D91-7224C49458BB}"/>
                <c:ext xmlns:c16="http://schemas.microsoft.com/office/drawing/2014/chart" uri="{C3380CC4-5D6E-409C-BE32-E72D297353CC}">
                  <c16:uniqueId val="{0000046A-2B87-44E4-8E01-669E2B5C2648}"/>
                </c:ext>
              </c:extLst>
            </c:dLbl>
            <c:dLbl>
              <c:idx val="1131"/>
              <c:delete val="1"/>
              <c:extLst>
                <c:ext xmlns:c15="http://schemas.microsoft.com/office/drawing/2012/chart" uri="{CE6537A1-D6FC-4f65-9D91-7224C49458BB}"/>
                <c:ext xmlns:c16="http://schemas.microsoft.com/office/drawing/2014/chart" uri="{C3380CC4-5D6E-409C-BE32-E72D297353CC}">
                  <c16:uniqueId val="{0000046B-2B87-44E4-8E01-669E2B5C2648}"/>
                </c:ext>
              </c:extLst>
            </c:dLbl>
            <c:dLbl>
              <c:idx val="1132"/>
              <c:delete val="1"/>
              <c:extLst>
                <c:ext xmlns:c15="http://schemas.microsoft.com/office/drawing/2012/chart" uri="{CE6537A1-D6FC-4f65-9D91-7224C49458BB}"/>
                <c:ext xmlns:c16="http://schemas.microsoft.com/office/drawing/2014/chart" uri="{C3380CC4-5D6E-409C-BE32-E72D297353CC}">
                  <c16:uniqueId val="{0000046C-2B87-44E4-8E01-669E2B5C2648}"/>
                </c:ext>
              </c:extLst>
            </c:dLbl>
            <c:dLbl>
              <c:idx val="1133"/>
              <c:delete val="1"/>
              <c:extLst>
                <c:ext xmlns:c15="http://schemas.microsoft.com/office/drawing/2012/chart" uri="{CE6537A1-D6FC-4f65-9D91-7224C49458BB}"/>
                <c:ext xmlns:c16="http://schemas.microsoft.com/office/drawing/2014/chart" uri="{C3380CC4-5D6E-409C-BE32-E72D297353CC}">
                  <c16:uniqueId val="{0000046D-2B87-44E4-8E01-669E2B5C2648}"/>
                </c:ext>
              </c:extLst>
            </c:dLbl>
            <c:dLbl>
              <c:idx val="1134"/>
              <c:delete val="1"/>
              <c:extLst>
                <c:ext xmlns:c15="http://schemas.microsoft.com/office/drawing/2012/chart" uri="{CE6537A1-D6FC-4f65-9D91-7224C49458BB}"/>
                <c:ext xmlns:c16="http://schemas.microsoft.com/office/drawing/2014/chart" uri="{C3380CC4-5D6E-409C-BE32-E72D297353CC}">
                  <c16:uniqueId val="{0000046E-2B87-44E4-8E01-669E2B5C2648}"/>
                </c:ext>
              </c:extLst>
            </c:dLbl>
            <c:dLbl>
              <c:idx val="1135"/>
              <c:delete val="1"/>
              <c:extLst>
                <c:ext xmlns:c15="http://schemas.microsoft.com/office/drawing/2012/chart" uri="{CE6537A1-D6FC-4f65-9D91-7224C49458BB}"/>
                <c:ext xmlns:c16="http://schemas.microsoft.com/office/drawing/2014/chart" uri="{C3380CC4-5D6E-409C-BE32-E72D297353CC}">
                  <c16:uniqueId val="{0000046F-2B87-44E4-8E01-669E2B5C2648}"/>
                </c:ext>
              </c:extLst>
            </c:dLbl>
            <c:dLbl>
              <c:idx val="1136"/>
              <c:delete val="1"/>
              <c:extLst>
                <c:ext xmlns:c15="http://schemas.microsoft.com/office/drawing/2012/chart" uri="{CE6537A1-D6FC-4f65-9D91-7224C49458BB}"/>
                <c:ext xmlns:c16="http://schemas.microsoft.com/office/drawing/2014/chart" uri="{C3380CC4-5D6E-409C-BE32-E72D297353CC}">
                  <c16:uniqueId val="{00000470-2B87-44E4-8E01-669E2B5C2648}"/>
                </c:ext>
              </c:extLst>
            </c:dLbl>
            <c:dLbl>
              <c:idx val="1137"/>
              <c:delete val="1"/>
              <c:extLst>
                <c:ext xmlns:c15="http://schemas.microsoft.com/office/drawing/2012/chart" uri="{CE6537A1-D6FC-4f65-9D91-7224C49458BB}"/>
                <c:ext xmlns:c16="http://schemas.microsoft.com/office/drawing/2014/chart" uri="{C3380CC4-5D6E-409C-BE32-E72D297353CC}">
                  <c16:uniqueId val="{00000471-2B87-44E4-8E01-669E2B5C2648}"/>
                </c:ext>
              </c:extLst>
            </c:dLbl>
            <c:dLbl>
              <c:idx val="1138"/>
              <c:delete val="1"/>
              <c:extLst>
                <c:ext xmlns:c15="http://schemas.microsoft.com/office/drawing/2012/chart" uri="{CE6537A1-D6FC-4f65-9D91-7224C49458BB}"/>
                <c:ext xmlns:c16="http://schemas.microsoft.com/office/drawing/2014/chart" uri="{C3380CC4-5D6E-409C-BE32-E72D297353CC}">
                  <c16:uniqueId val="{00000472-2B87-44E4-8E01-669E2B5C2648}"/>
                </c:ext>
              </c:extLst>
            </c:dLbl>
            <c:dLbl>
              <c:idx val="1139"/>
              <c:delete val="1"/>
              <c:extLst>
                <c:ext xmlns:c15="http://schemas.microsoft.com/office/drawing/2012/chart" uri="{CE6537A1-D6FC-4f65-9D91-7224C49458BB}"/>
                <c:ext xmlns:c16="http://schemas.microsoft.com/office/drawing/2014/chart" uri="{C3380CC4-5D6E-409C-BE32-E72D297353CC}">
                  <c16:uniqueId val="{00000473-2B87-44E4-8E01-669E2B5C2648}"/>
                </c:ext>
              </c:extLst>
            </c:dLbl>
            <c:dLbl>
              <c:idx val="1140"/>
              <c:delete val="1"/>
              <c:extLst>
                <c:ext xmlns:c15="http://schemas.microsoft.com/office/drawing/2012/chart" uri="{CE6537A1-D6FC-4f65-9D91-7224C49458BB}"/>
                <c:ext xmlns:c16="http://schemas.microsoft.com/office/drawing/2014/chart" uri="{C3380CC4-5D6E-409C-BE32-E72D297353CC}">
                  <c16:uniqueId val="{00000474-2B87-44E4-8E01-669E2B5C2648}"/>
                </c:ext>
              </c:extLst>
            </c:dLbl>
            <c:dLbl>
              <c:idx val="1141"/>
              <c:delete val="1"/>
              <c:extLst>
                <c:ext xmlns:c15="http://schemas.microsoft.com/office/drawing/2012/chart" uri="{CE6537A1-D6FC-4f65-9D91-7224C49458BB}"/>
                <c:ext xmlns:c16="http://schemas.microsoft.com/office/drawing/2014/chart" uri="{C3380CC4-5D6E-409C-BE32-E72D297353CC}">
                  <c16:uniqueId val="{00000475-2B87-44E4-8E01-669E2B5C2648}"/>
                </c:ext>
              </c:extLst>
            </c:dLbl>
            <c:dLbl>
              <c:idx val="1142"/>
              <c:delete val="1"/>
              <c:extLst>
                <c:ext xmlns:c15="http://schemas.microsoft.com/office/drawing/2012/chart" uri="{CE6537A1-D6FC-4f65-9D91-7224C49458BB}"/>
                <c:ext xmlns:c16="http://schemas.microsoft.com/office/drawing/2014/chart" uri="{C3380CC4-5D6E-409C-BE32-E72D297353CC}">
                  <c16:uniqueId val="{00000476-2B87-44E4-8E01-669E2B5C2648}"/>
                </c:ext>
              </c:extLst>
            </c:dLbl>
            <c:dLbl>
              <c:idx val="1143"/>
              <c:delete val="1"/>
              <c:extLst>
                <c:ext xmlns:c15="http://schemas.microsoft.com/office/drawing/2012/chart" uri="{CE6537A1-D6FC-4f65-9D91-7224C49458BB}"/>
                <c:ext xmlns:c16="http://schemas.microsoft.com/office/drawing/2014/chart" uri="{C3380CC4-5D6E-409C-BE32-E72D297353CC}">
                  <c16:uniqueId val="{00000477-2B87-44E4-8E01-669E2B5C2648}"/>
                </c:ext>
              </c:extLst>
            </c:dLbl>
            <c:dLbl>
              <c:idx val="1144"/>
              <c:delete val="1"/>
              <c:extLst>
                <c:ext xmlns:c15="http://schemas.microsoft.com/office/drawing/2012/chart" uri="{CE6537A1-D6FC-4f65-9D91-7224C49458BB}"/>
                <c:ext xmlns:c16="http://schemas.microsoft.com/office/drawing/2014/chart" uri="{C3380CC4-5D6E-409C-BE32-E72D297353CC}">
                  <c16:uniqueId val="{00000478-2B87-44E4-8E01-669E2B5C2648}"/>
                </c:ext>
              </c:extLst>
            </c:dLbl>
            <c:dLbl>
              <c:idx val="1145"/>
              <c:delete val="1"/>
              <c:extLst>
                <c:ext xmlns:c15="http://schemas.microsoft.com/office/drawing/2012/chart" uri="{CE6537A1-D6FC-4f65-9D91-7224C49458BB}"/>
                <c:ext xmlns:c16="http://schemas.microsoft.com/office/drawing/2014/chart" uri="{C3380CC4-5D6E-409C-BE32-E72D297353CC}">
                  <c16:uniqueId val="{00000479-2B87-44E4-8E01-669E2B5C2648}"/>
                </c:ext>
              </c:extLst>
            </c:dLbl>
            <c:dLbl>
              <c:idx val="1146"/>
              <c:delete val="1"/>
              <c:extLst>
                <c:ext xmlns:c15="http://schemas.microsoft.com/office/drawing/2012/chart" uri="{CE6537A1-D6FC-4f65-9D91-7224C49458BB}"/>
                <c:ext xmlns:c16="http://schemas.microsoft.com/office/drawing/2014/chart" uri="{C3380CC4-5D6E-409C-BE32-E72D297353CC}">
                  <c16:uniqueId val="{0000047A-2B87-44E4-8E01-669E2B5C2648}"/>
                </c:ext>
              </c:extLst>
            </c:dLbl>
            <c:dLbl>
              <c:idx val="1147"/>
              <c:delete val="1"/>
              <c:extLst>
                <c:ext xmlns:c15="http://schemas.microsoft.com/office/drawing/2012/chart" uri="{CE6537A1-D6FC-4f65-9D91-7224C49458BB}"/>
                <c:ext xmlns:c16="http://schemas.microsoft.com/office/drawing/2014/chart" uri="{C3380CC4-5D6E-409C-BE32-E72D297353CC}">
                  <c16:uniqueId val="{0000047B-2B87-44E4-8E01-669E2B5C2648}"/>
                </c:ext>
              </c:extLst>
            </c:dLbl>
            <c:dLbl>
              <c:idx val="1148"/>
              <c:delete val="1"/>
              <c:extLst>
                <c:ext xmlns:c15="http://schemas.microsoft.com/office/drawing/2012/chart" uri="{CE6537A1-D6FC-4f65-9D91-7224C49458BB}"/>
                <c:ext xmlns:c16="http://schemas.microsoft.com/office/drawing/2014/chart" uri="{C3380CC4-5D6E-409C-BE32-E72D297353CC}">
                  <c16:uniqueId val="{0000047C-2B87-44E4-8E01-669E2B5C2648}"/>
                </c:ext>
              </c:extLst>
            </c:dLbl>
            <c:dLbl>
              <c:idx val="1149"/>
              <c:delete val="1"/>
              <c:extLst>
                <c:ext xmlns:c15="http://schemas.microsoft.com/office/drawing/2012/chart" uri="{CE6537A1-D6FC-4f65-9D91-7224C49458BB}"/>
                <c:ext xmlns:c16="http://schemas.microsoft.com/office/drawing/2014/chart" uri="{C3380CC4-5D6E-409C-BE32-E72D297353CC}">
                  <c16:uniqueId val="{0000047D-2B87-44E4-8E01-669E2B5C2648}"/>
                </c:ext>
              </c:extLst>
            </c:dLbl>
            <c:dLbl>
              <c:idx val="1150"/>
              <c:delete val="1"/>
              <c:extLst>
                <c:ext xmlns:c15="http://schemas.microsoft.com/office/drawing/2012/chart" uri="{CE6537A1-D6FC-4f65-9D91-7224C49458BB}"/>
                <c:ext xmlns:c16="http://schemas.microsoft.com/office/drawing/2014/chart" uri="{C3380CC4-5D6E-409C-BE32-E72D297353CC}">
                  <c16:uniqueId val="{0000047E-2B87-44E4-8E01-669E2B5C2648}"/>
                </c:ext>
              </c:extLst>
            </c:dLbl>
            <c:dLbl>
              <c:idx val="1151"/>
              <c:delete val="1"/>
              <c:extLst>
                <c:ext xmlns:c15="http://schemas.microsoft.com/office/drawing/2012/chart" uri="{CE6537A1-D6FC-4f65-9D91-7224C49458BB}"/>
                <c:ext xmlns:c16="http://schemas.microsoft.com/office/drawing/2014/chart" uri="{C3380CC4-5D6E-409C-BE32-E72D297353CC}">
                  <c16:uniqueId val="{0000047F-2B87-44E4-8E01-669E2B5C2648}"/>
                </c:ext>
              </c:extLst>
            </c:dLbl>
            <c:dLbl>
              <c:idx val="1152"/>
              <c:delete val="1"/>
              <c:extLst>
                <c:ext xmlns:c15="http://schemas.microsoft.com/office/drawing/2012/chart" uri="{CE6537A1-D6FC-4f65-9D91-7224C49458BB}"/>
                <c:ext xmlns:c16="http://schemas.microsoft.com/office/drawing/2014/chart" uri="{C3380CC4-5D6E-409C-BE32-E72D297353CC}">
                  <c16:uniqueId val="{00000480-2B87-44E4-8E01-669E2B5C2648}"/>
                </c:ext>
              </c:extLst>
            </c:dLbl>
            <c:dLbl>
              <c:idx val="1153"/>
              <c:delete val="1"/>
              <c:extLst>
                <c:ext xmlns:c15="http://schemas.microsoft.com/office/drawing/2012/chart" uri="{CE6537A1-D6FC-4f65-9D91-7224C49458BB}"/>
                <c:ext xmlns:c16="http://schemas.microsoft.com/office/drawing/2014/chart" uri="{C3380CC4-5D6E-409C-BE32-E72D297353CC}">
                  <c16:uniqueId val="{00000481-2B87-44E4-8E01-669E2B5C2648}"/>
                </c:ext>
              </c:extLst>
            </c:dLbl>
            <c:dLbl>
              <c:idx val="1154"/>
              <c:delete val="1"/>
              <c:extLst>
                <c:ext xmlns:c15="http://schemas.microsoft.com/office/drawing/2012/chart" uri="{CE6537A1-D6FC-4f65-9D91-7224C49458BB}"/>
                <c:ext xmlns:c16="http://schemas.microsoft.com/office/drawing/2014/chart" uri="{C3380CC4-5D6E-409C-BE32-E72D297353CC}">
                  <c16:uniqueId val="{00000482-2B87-44E4-8E01-669E2B5C2648}"/>
                </c:ext>
              </c:extLst>
            </c:dLbl>
            <c:dLbl>
              <c:idx val="1155"/>
              <c:delete val="1"/>
              <c:extLst>
                <c:ext xmlns:c15="http://schemas.microsoft.com/office/drawing/2012/chart" uri="{CE6537A1-D6FC-4f65-9D91-7224C49458BB}"/>
                <c:ext xmlns:c16="http://schemas.microsoft.com/office/drawing/2014/chart" uri="{C3380CC4-5D6E-409C-BE32-E72D297353CC}">
                  <c16:uniqueId val="{00000483-2B87-44E4-8E01-669E2B5C2648}"/>
                </c:ext>
              </c:extLst>
            </c:dLbl>
            <c:dLbl>
              <c:idx val="1156"/>
              <c:delete val="1"/>
              <c:extLst>
                <c:ext xmlns:c15="http://schemas.microsoft.com/office/drawing/2012/chart" uri="{CE6537A1-D6FC-4f65-9D91-7224C49458BB}"/>
                <c:ext xmlns:c16="http://schemas.microsoft.com/office/drawing/2014/chart" uri="{C3380CC4-5D6E-409C-BE32-E72D297353CC}">
                  <c16:uniqueId val="{00000484-2B87-44E4-8E01-669E2B5C2648}"/>
                </c:ext>
              </c:extLst>
            </c:dLbl>
            <c:dLbl>
              <c:idx val="1157"/>
              <c:delete val="1"/>
              <c:extLst>
                <c:ext xmlns:c15="http://schemas.microsoft.com/office/drawing/2012/chart" uri="{CE6537A1-D6FC-4f65-9D91-7224C49458BB}"/>
                <c:ext xmlns:c16="http://schemas.microsoft.com/office/drawing/2014/chart" uri="{C3380CC4-5D6E-409C-BE32-E72D297353CC}">
                  <c16:uniqueId val="{00000485-2B87-44E4-8E01-669E2B5C2648}"/>
                </c:ext>
              </c:extLst>
            </c:dLbl>
            <c:dLbl>
              <c:idx val="1158"/>
              <c:delete val="1"/>
              <c:extLst>
                <c:ext xmlns:c15="http://schemas.microsoft.com/office/drawing/2012/chart" uri="{CE6537A1-D6FC-4f65-9D91-7224C49458BB}"/>
                <c:ext xmlns:c16="http://schemas.microsoft.com/office/drawing/2014/chart" uri="{C3380CC4-5D6E-409C-BE32-E72D297353CC}">
                  <c16:uniqueId val="{00000486-2B87-44E4-8E01-669E2B5C2648}"/>
                </c:ext>
              </c:extLst>
            </c:dLbl>
            <c:dLbl>
              <c:idx val="1159"/>
              <c:delete val="1"/>
              <c:extLst>
                <c:ext xmlns:c15="http://schemas.microsoft.com/office/drawing/2012/chart" uri="{CE6537A1-D6FC-4f65-9D91-7224C49458BB}"/>
                <c:ext xmlns:c16="http://schemas.microsoft.com/office/drawing/2014/chart" uri="{C3380CC4-5D6E-409C-BE32-E72D297353CC}">
                  <c16:uniqueId val="{00000487-2B87-44E4-8E01-669E2B5C2648}"/>
                </c:ext>
              </c:extLst>
            </c:dLbl>
            <c:dLbl>
              <c:idx val="1160"/>
              <c:delete val="1"/>
              <c:extLst>
                <c:ext xmlns:c15="http://schemas.microsoft.com/office/drawing/2012/chart" uri="{CE6537A1-D6FC-4f65-9D91-7224C49458BB}"/>
                <c:ext xmlns:c16="http://schemas.microsoft.com/office/drawing/2014/chart" uri="{C3380CC4-5D6E-409C-BE32-E72D297353CC}">
                  <c16:uniqueId val="{00000488-2B87-44E4-8E01-669E2B5C2648}"/>
                </c:ext>
              </c:extLst>
            </c:dLbl>
            <c:dLbl>
              <c:idx val="1161"/>
              <c:delete val="1"/>
              <c:extLst>
                <c:ext xmlns:c15="http://schemas.microsoft.com/office/drawing/2012/chart" uri="{CE6537A1-D6FC-4f65-9D91-7224C49458BB}"/>
                <c:ext xmlns:c16="http://schemas.microsoft.com/office/drawing/2014/chart" uri="{C3380CC4-5D6E-409C-BE32-E72D297353CC}">
                  <c16:uniqueId val="{00000489-2B87-44E4-8E01-669E2B5C2648}"/>
                </c:ext>
              </c:extLst>
            </c:dLbl>
            <c:dLbl>
              <c:idx val="1162"/>
              <c:delete val="1"/>
              <c:extLst>
                <c:ext xmlns:c15="http://schemas.microsoft.com/office/drawing/2012/chart" uri="{CE6537A1-D6FC-4f65-9D91-7224C49458BB}"/>
                <c:ext xmlns:c16="http://schemas.microsoft.com/office/drawing/2014/chart" uri="{C3380CC4-5D6E-409C-BE32-E72D297353CC}">
                  <c16:uniqueId val="{0000048A-2B87-44E4-8E01-669E2B5C2648}"/>
                </c:ext>
              </c:extLst>
            </c:dLbl>
            <c:dLbl>
              <c:idx val="1163"/>
              <c:delete val="1"/>
              <c:extLst>
                <c:ext xmlns:c15="http://schemas.microsoft.com/office/drawing/2012/chart" uri="{CE6537A1-D6FC-4f65-9D91-7224C49458BB}"/>
                <c:ext xmlns:c16="http://schemas.microsoft.com/office/drawing/2014/chart" uri="{C3380CC4-5D6E-409C-BE32-E72D297353CC}">
                  <c16:uniqueId val="{0000048B-2B87-44E4-8E01-669E2B5C2648}"/>
                </c:ext>
              </c:extLst>
            </c:dLbl>
            <c:dLbl>
              <c:idx val="1164"/>
              <c:delete val="1"/>
              <c:extLst>
                <c:ext xmlns:c15="http://schemas.microsoft.com/office/drawing/2012/chart" uri="{CE6537A1-D6FC-4f65-9D91-7224C49458BB}"/>
                <c:ext xmlns:c16="http://schemas.microsoft.com/office/drawing/2014/chart" uri="{C3380CC4-5D6E-409C-BE32-E72D297353CC}">
                  <c16:uniqueId val="{0000048C-2B87-44E4-8E01-669E2B5C2648}"/>
                </c:ext>
              </c:extLst>
            </c:dLbl>
            <c:dLbl>
              <c:idx val="1165"/>
              <c:delete val="1"/>
              <c:extLst>
                <c:ext xmlns:c15="http://schemas.microsoft.com/office/drawing/2012/chart" uri="{CE6537A1-D6FC-4f65-9D91-7224C49458BB}"/>
                <c:ext xmlns:c16="http://schemas.microsoft.com/office/drawing/2014/chart" uri="{C3380CC4-5D6E-409C-BE32-E72D297353CC}">
                  <c16:uniqueId val="{0000048D-2B87-44E4-8E01-669E2B5C2648}"/>
                </c:ext>
              </c:extLst>
            </c:dLbl>
            <c:dLbl>
              <c:idx val="1166"/>
              <c:delete val="1"/>
              <c:extLst>
                <c:ext xmlns:c15="http://schemas.microsoft.com/office/drawing/2012/chart" uri="{CE6537A1-D6FC-4f65-9D91-7224C49458BB}"/>
                <c:ext xmlns:c16="http://schemas.microsoft.com/office/drawing/2014/chart" uri="{C3380CC4-5D6E-409C-BE32-E72D297353CC}">
                  <c16:uniqueId val="{0000048E-2B87-44E4-8E01-669E2B5C2648}"/>
                </c:ext>
              </c:extLst>
            </c:dLbl>
            <c:dLbl>
              <c:idx val="1167"/>
              <c:delete val="1"/>
              <c:extLst>
                <c:ext xmlns:c15="http://schemas.microsoft.com/office/drawing/2012/chart" uri="{CE6537A1-D6FC-4f65-9D91-7224C49458BB}"/>
                <c:ext xmlns:c16="http://schemas.microsoft.com/office/drawing/2014/chart" uri="{C3380CC4-5D6E-409C-BE32-E72D297353CC}">
                  <c16:uniqueId val="{0000048F-2B87-44E4-8E01-669E2B5C2648}"/>
                </c:ext>
              </c:extLst>
            </c:dLbl>
            <c:dLbl>
              <c:idx val="1168"/>
              <c:delete val="1"/>
              <c:extLst>
                <c:ext xmlns:c15="http://schemas.microsoft.com/office/drawing/2012/chart" uri="{CE6537A1-D6FC-4f65-9D91-7224C49458BB}"/>
                <c:ext xmlns:c16="http://schemas.microsoft.com/office/drawing/2014/chart" uri="{C3380CC4-5D6E-409C-BE32-E72D297353CC}">
                  <c16:uniqueId val="{00000490-2B87-44E4-8E01-669E2B5C2648}"/>
                </c:ext>
              </c:extLst>
            </c:dLbl>
            <c:dLbl>
              <c:idx val="1169"/>
              <c:delete val="1"/>
              <c:extLst>
                <c:ext xmlns:c15="http://schemas.microsoft.com/office/drawing/2012/chart" uri="{CE6537A1-D6FC-4f65-9D91-7224C49458BB}"/>
                <c:ext xmlns:c16="http://schemas.microsoft.com/office/drawing/2014/chart" uri="{C3380CC4-5D6E-409C-BE32-E72D297353CC}">
                  <c16:uniqueId val="{00000491-2B87-44E4-8E01-669E2B5C2648}"/>
                </c:ext>
              </c:extLst>
            </c:dLbl>
            <c:dLbl>
              <c:idx val="1170"/>
              <c:delete val="1"/>
              <c:extLst>
                <c:ext xmlns:c15="http://schemas.microsoft.com/office/drawing/2012/chart" uri="{CE6537A1-D6FC-4f65-9D91-7224C49458BB}"/>
                <c:ext xmlns:c16="http://schemas.microsoft.com/office/drawing/2014/chart" uri="{C3380CC4-5D6E-409C-BE32-E72D297353CC}">
                  <c16:uniqueId val="{00000492-2B87-44E4-8E01-669E2B5C2648}"/>
                </c:ext>
              </c:extLst>
            </c:dLbl>
            <c:dLbl>
              <c:idx val="1171"/>
              <c:delete val="1"/>
              <c:extLst>
                <c:ext xmlns:c15="http://schemas.microsoft.com/office/drawing/2012/chart" uri="{CE6537A1-D6FC-4f65-9D91-7224C49458BB}"/>
                <c:ext xmlns:c16="http://schemas.microsoft.com/office/drawing/2014/chart" uri="{C3380CC4-5D6E-409C-BE32-E72D297353CC}">
                  <c16:uniqueId val="{00000493-2B87-44E4-8E01-669E2B5C2648}"/>
                </c:ext>
              </c:extLst>
            </c:dLbl>
            <c:dLbl>
              <c:idx val="1172"/>
              <c:delete val="1"/>
              <c:extLst>
                <c:ext xmlns:c15="http://schemas.microsoft.com/office/drawing/2012/chart" uri="{CE6537A1-D6FC-4f65-9D91-7224C49458BB}"/>
                <c:ext xmlns:c16="http://schemas.microsoft.com/office/drawing/2014/chart" uri="{C3380CC4-5D6E-409C-BE32-E72D297353CC}">
                  <c16:uniqueId val="{00000494-2B87-44E4-8E01-669E2B5C2648}"/>
                </c:ext>
              </c:extLst>
            </c:dLbl>
            <c:dLbl>
              <c:idx val="1173"/>
              <c:delete val="1"/>
              <c:extLst>
                <c:ext xmlns:c15="http://schemas.microsoft.com/office/drawing/2012/chart" uri="{CE6537A1-D6FC-4f65-9D91-7224C49458BB}"/>
                <c:ext xmlns:c16="http://schemas.microsoft.com/office/drawing/2014/chart" uri="{C3380CC4-5D6E-409C-BE32-E72D297353CC}">
                  <c16:uniqueId val="{00000495-2B87-44E4-8E01-669E2B5C2648}"/>
                </c:ext>
              </c:extLst>
            </c:dLbl>
            <c:dLbl>
              <c:idx val="1174"/>
              <c:delete val="1"/>
              <c:extLst>
                <c:ext xmlns:c15="http://schemas.microsoft.com/office/drawing/2012/chart" uri="{CE6537A1-D6FC-4f65-9D91-7224C49458BB}"/>
                <c:ext xmlns:c16="http://schemas.microsoft.com/office/drawing/2014/chart" uri="{C3380CC4-5D6E-409C-BE32-E72D297353CC}">
                  <c16:uniqueId val="{00000496-2B87-44E4-8E01-669E2B5C2648}"/>
                </c:ext>
              </c:extLst>
            </c:dLbl>
            <c:dLbl>
              <c:idx val="1175"/>
              <c:delete val="1"/>
              <c:extLst>
                <c:ext xmlns:c15="http://schemas.microsoft.com/office/drawing/2012/chart" uri="{CE6537A1-D6FC-4f65-9D91-7224C49458BB}"/>
                <c:ext xmlns:c16="http://schemas.microsoft.com/office/drawing/2014/chart" uri="{C3380CC4-5D6E-409C-BE32-E72D297353CC}">
                  <c16:uniqueId val="{00000497-2B87-44E4-8E01-669E2B5C2648}"/>
                </c:ext>
              </c:extLst>
            </c:dLbl>
            <c:dLbl>
              <c:idx val="1176"/>
              <c:delete val="1"/>
              <c:extLst>
                <c:ext xmlns:c15="http://schemas.microsoft.com/office/drawing/2012/chart" uri="{CE6537A1-D6FC-4f65-9D91-7224C49458BB}"/>
                <c:ext xmlns:c16="http://schemas.microsoft.com/office/drawing/2014/chart" uri="{C3380CC4-5D6E-409C-BE32-E72D297353CC}">
                  <c16:uniqueId val="{00000498-2B87-44E4-8E01-669E2B5C2648}"/>
                </c:ext>
              </c:extLst>
            </c:dLbl>
            <c:dLbl>
              <c:idx val="1177"/>
              <c:delete val="1"/>
              <c:extLst>
                <c:ext xmlns:c15="http://schemas.microsoft.com/office/drawing/2012/chart" uri="{CE6537A1-D6FC-4f65-9D91-7224C49458BB}"/>
                <c:ext xmlns:c16="http://schemas.microsoft.com/office/drawing/2014/chart" uri="{C3380CC4-5D6E-409C-BE32-E72D297353CC}">
                  <c16:uniqueId val="{00000499-2B87-44E4-8E01-669E2B5C2648}"/>
                </c:ext>
              </c:extLst>
            </c:dLbl>
            <c:dLbl>
              <c:idx val="1178"/>
              <c:delete val="1"/>
              <c:extLst>
                <c:ext xmlns:c15="http://schemas.microsoft.com/office/drawing/2012/chart" uri="{CE6537A1-D6FC-4f65-9D91-7224C49458BB}"/>
                <c:ext xmlns:c16="http://schemas.microsoft.com/office/drawing/2014/chart" uri="{C3380CC4-5D6E-409C-BE32-E72D297353CC}">
                  <c16:uniqueId val="{0000049A-2B87-44E4-8E01-669E2B5C2648}"/>
                </c:ext>
              </c:extLst>
            </c:dLbl>
            <c:dLbl>
              <c:idx val="1179"/>
              <c:delete val="1"/>
              <c:extLst>
                <c:ext xmlns:c15="http://schemas.microsoft.com/office/drawing/2012/chart" uri="{CE6537A1-D6FC-4f65-9D91-7224C49458BB}"/>
                <c:ext xmlns:c16="http://schemas.microsoft.com/office/drawing/2014/chart" uri="{C3380CC4-5D6E-409C-BE32-E72D297353CC}">
                  <c16:uniqueId val="{0000049B-2B87-44E4-8E01-669E2B5C2648}"/>
                </c:ext>
              </c:extLst>
            </c:dLbl>
            <c:dLbl>
              <c:idx val="1180"/>
              <c:delete val="1"/>
              <c:extLst>
                <c:ext xmlns:c15="http://schemas.microsoft.com/office/drawing/2012/chart" uri="{CE6537A1-D6FC-4f65-9D91-7224C49458BB}"/>
                <c:ext xmlns:c16="http://schemas.microsoft.com/office/drawing/2014/chart" uri="{C3380CC4-5D6E-409C-BE32-E72D297353CC}">
                  <c16:uniqueId val="{0000049C-2B87-44E4-8E01-669E2B5C2648}"/>
                </c:ext>
              </c:extLst>
            </c:dLbl>
            <c:dLbl>
              <c:idx val="1181"/>
              <c:delete val="1"/>
              <c:extLst>
                <c:ext xmlns:c15="http://schemas.microsoft.com/office/drawing/2012/chart" uri="{CE6537A1-D6FC-4f65-9D91-7224C49458BB}"/>
                <c:ext xmlns:c16="http://schemas.microsoft.com/office/drawing/2014/chart" uri="{C3380CC4-5D6E-409C-BE32-E72D297353CC}">
                  <c16:uniqueId val="{0000049D-2B87-44E4-8E01-669E2B5C2648}"/>
                </c:ext>
              </c:extLst>
            </c:dLbl>
            <c:dLbl>
              <c:idx val="1182"/>
              <c:delete val="1"/>
              <c:extLst>
                <c:ext xmlns:c15="http://schemas.microsoft.com/office/drawing/2012/chart" uri="{CE6537A1-D6FC-4f65-9D91-7224C49458BB}"/>
                <c:ext xmlns:c16="http://schemas.microsoft.com/office/drawing/2014/chart" uri="{C3380CC4-5D6E-409C-BE32-E72D297353CC}">
                  <c16:uniqueId val="{0000049E-2B87-44E4-8E01-669E2B5C2648}"/>
                </c:ext>
              </c:extLst>
            </c:dLbl>
            <c:dLbl>
              <c:idx val="1183"/>
              <c:delete val="1"/>
              <c:extLst>
                <c:ext xmlns:c15="http://schemas.microsoft.com/office/drawing/2012/chart" uri="{CE6537A1-D6FC-4f65-9D91-7224C49458BB}"/>
                <c:ext xmlns:c16="http://schemas.microsoft.com/office/drawing/2014/chart" uri="{C3380CC4-5D6E-409C-BE32-E72D297353CC}">
                  <c16:uniqueId val="{0000049F-2B87-44E4-8E01-669E2B5C2648}"/>
                </c:ext>
              </c:extLst>
            </c:dLbl>
            <c:dLbl>
              <c:idx val="1184"/>
              <c:delete val="1"/>
              <c:extLst>
                <c:ext xmlns:c15="http://schemas.microsoft.com/office/drawing/2012/chart" uri="{CE6537A1-D6FC-4f65-9D91-7224C49458BB}"/>
                <c:ext xmlns:c16="http://schemas.microsoft.com/office/drawing/2014/chart" uri="{C3380CC4-5D6E-409C-BE32-E72D297353CC}">
                  <c16:uniqueId val="{000004A0-2B87-44E4-8E01-669E2B5C2648}"/>
                </c:ext>
              </c:extLst>
            </c:dLbl>
            <c:dLbl>
              <c:idx val="1185"/>
              <c:delete val="1"/>
              <c:extLst>
                <c:ext xmlns:c15="http://schemas.microsoft.com/office/drawing/2012/chart" uri="{CE6537A1-D6FC-4f65-9D91-7224C49458BB}"/>
                <c:ext xmlns:c16="http://schemas.microsoft.com/office/drawing/2014/chart" uri="{C3380CC4-5D6E-409C-BE32-E72D297353CC}">
                  <c16:uniqueId val="{000004A1-2B87-44E4-8E01-669E2B5C2648}"/>
                </c:ext>
              </c:extLst>
            </c:dLbl>
            <c:dLbl>
              <c:idx val="1186"/>
              <c:delete val="1"/>
              <c:extLst>
                <c:ext xmlns:c15="http://schemas.microsoft.com/office/drawing/2012/chart" uri="{CE6537A1-D6FC-4f65-9D91-7224C49458BB}"/>
                <c:ext xmlns:c16="http://schemas.microsoft.com/office/drawing/2014/chart" uri="{C3380CC4-5D6E-409C-BE32-E72D297353CC}">
                  <c16:uniqueId val="{000004A2-2B87-44E4-8E01-669E2B5C2648}"/>
                </c:ext>
              </c:extLst>
            </c:dLbl>
            <c:dLbl>
              <c:idx val="1187"/>
              <c:delete val="1"/>
              <c:extLst>
                <c:ext xmlns:c15="http://schemas.microsoft.com/office/drawing/2012/chart" uri="{CE6537A1-D6FC-4f65-9D91-7224C49458BB}"/>
                <c:ext xmlns:c16="http://schemas.microsoft.com/office/drawing/2014/chart" uri="{C3380CC4-5D6E-409C-BE32-E72D297353CC}">
                  <c16:uniqueId val="{000004A3-2B87-44E4-8E01-669E2B5C2648}"/>
                </c:ext>
              </c:extLst>
            </c:dLbl>
            <c:dLbl>
              <c:idx val="1188"/>
              <c:delete val="1"/>
              <c:extLst>
                <c:ext xmlns:c15="http://schemas.microsoft.com/office/drawing/2012/chart" uri="{CE6537A1-D6FC-4f65-9D91-7224C49458BB}"/>
                <c:ext xmlns:c16="http://schemas.microsoft.com/office/drawing/2014/chart" uri="{C3380CC4-5D6E-409C-BE32-E72D297353CC}">
                  <c16:uniqueId val="{000004A4-2B87-44E4-8E01-669E2B5C2648}"/>
                </c:ext>
              </c:extLst>
            </c:dLbl>
            <c:dLbl>
              <c:idx val="1189"/>
              <c:delete val="1"/>
              <c:extLst>
                <c:ext xmlns:c15="http://schemas.microsoft.com/office/drawing/2012/chart" uri="{CE6537A1-D6FC-4f65-9D91-7224C49458BB}"/>
                <c:ext xmlns:c16="http://schemas.microsoft.com/office/drawing/2014/chart" uri="{C3380CC4-5D6E-409C-BE32-E72D297353CC}">
                  <c16:uniqueId val="{000004A5-2B87-44E4-8E01-669E2B5C2648}"/>
                </c:ext>
              </c:extLst>
            </c:dLbl>
            <c:dLbl>
              <c:idx val="1190"/>
              <c:delete val="1"/>
              <c:extLst>
                <c:ext xmlns:c15="http://schemas.microsoft.com/office/drawing/2012/chart" uri="{CE6537A1-D6FC-4f65-9D91-7224C49458BB}"/>
                <c:ext xmlns:c16="http://schemas.microsoft.com/office/drawing/2014/chart" uri="{C3380CC4-5D6E-409C-BE32-E72D297353CC}">
                  <c16:uniqueId val="{000004A6-2B87-44E4-8E01-669E2B5C2648}"/>
                </c:ext>
              </c:extLst>
            </c:dLbl>
            <c:dLbl>
              <c:idx val="1191"/>
              <c:delete val="1"/>
              <c:extLst>
                <c:ext xmlns:c15="http://schemas.microsoft.com/office/drawing/2012/chart" uri="{CE6537A1-D6FC-4f65-9D91-7224C49458BB}"/>
                <c:ext xmlns:c16="http://schemas.microsoft.com/office/drawing/2014/chart" uri="{C3380CC4-5D6E-409C-BE32-E72D297353CC}">
                  <c16:uniqueId val="{000004A7-2B87-44E4-8E01-669E2B5C2648}"/>
                </c:ext>
              </c:extLst>
            </c:dLbl>
            <c:dLbl>
              <c:idx val="1192"/>
              <c:delete val="1"/>
              <c:extLst>
                <c:ext xmlns:c15="http://schemas.microsoft.com/office/drawing/2012/chart" uri="{CE6537A1-D6FC-4f65-9D91-7224C49458BB}"/>
                <c:ext xmlns:c16="http://schemas.microsoft.com/office/drawing/2014/chart" uri="{C3380CC4-5D6E-409C-BE32-E72D297353CC}">
                  <c16:uniqueId val="{000004A8-2B87-44E4-8E01-669E2B5C2648}"/>
                </c:ext>
              </c:extLst>
            </c:dLbl>
            <c:dLbl>
              <c:idx val="1193"/>
              <c:delete val="1"/>
              <c:extLst>
                <c:ext xmlns:c15="http://schemas.microsoft.com/office/drawing/2012/chart" uri="{CE6537A1-D6FC-4f65-9D91-7224C49458BB}"/>
                <c:ext xmlns:c16="http://schemas.microsoft.com/office/drawing/2014/chart" uri="{C3380CC4-5D6E-409C-BE32-E72D297353CC}">
                  <c16:uniqueId val="{000004A9-2B87-44E4-8E01-669E2B5C2648}"/>
                </c:ext>
              </c:extLst>
            </c:dLbl>
            <c:dLbl>
              <c:idx val="1194"/>
              <c:delete val="1"/>
              <c:extLst>
                <c:ext xmlns:c15="http://schemas.microsoft.com/office/drawing/2012/chart" uri="{CE6537A1-D6FC-4f65-9D91-7224C49458BB}"/>
                <c:ext xmlns:c16="http://schemas.microsoft.com/office/drawing/2014/chart" uri="{C3380CC4-5D6E-409C-BE32-E72D297353CC}">
                  <c16:uniqueId val="{000004AA-2B87-44E4-8E01-669E2B5C2648}"/>
                </c:ext>
              </c:extLst>
            </c:dLbl>
            <c:dLbl>
              <c:idx val="1195"/>
              <c:delete val="1"/>
              <c:extLst>
                <c:ext xmlns:c15="http://schemas.microsoft.com/office/drawing/2012/chart" uri="{CE6537A1-D6FC-4f65-9D91-7224C49458BB}"/>
                <c:ext xmlns:c16="http://schemas.microsoft.com/office/drawing/2014/chart" uri="{C3380CC4-5D6E-409C-BE32-E72D297353CC}">
                  <c16:uniqueId val="{000004AB-2B87-44E4-8E01-669E2B5C2648}"/>
                </c:ext>
              </c:extLst>
            </c:dLbl>
            <c:dLbl>
              <c:idx val="1196"/>
              <c:delete val="1"/>
              <c:extLst>
                <c:ext xmlns:c15="http://schemas.microsoft.com/office/drawing/2012/chart" uri="{CE6537A1-D6FC-4f65-9D91-7224C49458BB}"/>
                <c:ext xmlns:c16="http://schemas.microsoft.com/office/drawing/2014/chart" uri="{C3380CC4-5D6E-409C-BE32-E72D297353CC}">
                  <c16:uniqueId val="{000004AC-2B87-44E4-8E01-669E2B5C2648}"/>
                </c:ext>
              </c:extLst>
            </c:dLbl>
            <c:dLbl>
              <c:idx val="1197"/>
              <c:delete val="1"/>
              <c:extLst>
                <c:ext xmlns:c15="http://schemas.microsoft.com/office/drawing/2012/chart" uri="{CE6537A1-D6FC-4f65-9D91-7224C49458BB}"/>
                <c:ext xmlns:c16="http://schemas.microsoft.com/office/drawing/2014/chart" uri="{C3380CC4-5D6E-409C-BE32-E72D297353CC}">
                  <c16:uniqueId val="{000004AD-2B87-44E4-8E01-669E2B5C2648}"/>
                </c:ext>
              </c:extLst>
            </c:dLbl>
            <c:dLbl>
              <c:idx val="1198"/>
              <c:delete val="1"/>
              <c:extLst>
                <c:ext xmlns:c15="http://schemas.microsoft.com/office/drawing/2012/chart" uri="{CE6537A1-D6FC-4f65-9D91-7224C49458BB}"/>
                <c:ext xmlns:c16="http://schemas.microsoft.com/office/drawing/2014/chart" uri="{C3380CC4-5D6E-409C-BE32-E72D297353CC}">
                  <c16:uniqueId val="{000004AE-2B87-44E4-8E01-669E2B5C2648}"/>
                </c:ext>
              </c:extLst>
            </c:dLbl>
            <c:dLbl>
              <c:idx val="1199"/>
              <c:delete val="1"/>
              <c:extLst>
                <c:ext xmlns:c15="http://schemas.microsoft.com/office/drawing/2012/chart" uri="{CE6537A1-D6FC-4f65-9D91-7224C49458BB}"/>
                <c:ext xmlns:c16="http://schemas.microsoft.com/office/drawing/2014/chart" uri="{C3380CC4-5D6E-409C-BE32-E72D297353CC}">
                  <c16:uniqueId val="{000004AF-2B87-44E4-8E01-669E2B5C2648}"/>
                </c:ext>
              </c:extLst>
            </c:dLbl>
            <c:dLbl>
              <c:idx val="1200"/>
              <c:delete val="1"/>
              <c:extLst>
                <c:ext xmlns:c15="http://schemas.microsoft.com/office/drawing/2012/chart" uri="{CE6537A1-D6FC-4f65-9D91-7224C49458BB}"/>
                <c:ext xmlns:c16="http://schemas.microsoft.com/office/drawing/2014/chart" uri="{C3380CC4-5D6E-409C-BE32-E72D297353CC}">
                  <c16:uniqueId val="{000004B0-2B87-44E4-8E01-669E2B5C2648}"/>
                </c:ext>
              </c:extLst>
            </c:dLbl>
            <c:dLbl>
              <c:idx val="1201"/>
              <c:delete val="1"/>
              <c:extLst>
                <c:ext xmlns:c15="http://schemas.microsoft.com/office/drawing/2012/chart" uri="{CE6537A1-D6FC-4f65-9D91-7224C49458BB}"/>
                <c:ext xmlns:c16="http://schemas.microsoft.com/office/drawing/2014/chart" uri="{C3380CC4-5D6E-409C-BE32-E72D297353CC}">
                  <c16:uniqueId val="{000004B1-2B87-44E4-8E01-669E2B5C2648}"/>
                </c:ext>
              </c:extLst>
            </c:dLbl>
            <c:dLbl>
              <c:idx val="1202"/>
              <c:delete val="1"/>
              <c:extLst>
                <c:ext xmlns:c15="http://schemas.microsoft.com/office/drawing/2012/chart" uri="{CE6537A1-D6FC-4f65-9D91-7224C49458BB}"/>
                <c:ext xmlns:c16="http://schemas.microsoft.com/office/drawing/2014/chart" uri="{C3380CC4-5D6E-409C-BE32-E72D297353CC}">
                  <c16:uniqueId val="{000004B2-2B87-44E4-8E01-669E2B5C2648}"/>
                </c:ext>
              </c:extLst>
            </c:dLbl>
            <c:dLbl>
              <c:idx val="1203"/>
              <c:delete val="1"/>
              <c:extLst>
                <c:ext xmlns:c15="http://schemas.microsoft.com/office/drawing/2012/chart" uri="{CE6537A1-D6FC-4f65-9D91-7224C49458BB}"/>
                <c:ext xmlns:c16="http://schemas.microsoft.com/office/drawing/2014/chart" uri="{C3380CC4-5D6E-409C-BE32-E72D297353CC}">
                  <c16:uniqueId val="{000004B3-2B87-44E4-8E01-669E2B5C2648}"/>
                </c:ext>
              </c:extLst>
            </c:dLbl>
            <c:dLbl>
              <c:idx val="1204"/>
              <c:delete val="1"/>
              <c:extLst>
                <c:ext xmlns:c15="http://schemas.microsoft.com/office/drawing/2012/chart" uri="{CE6537A1-D6FC-4f65-9D91-7224C49458BB}"/>
                <c:ext xmlns:c16="http://schemas.microsoft.com/office/drawing/2014/chart" uri="{C3380CC4-5D6E-409C-BE32-E72D297353CC}">
                  <c16:uniqueId val="{000004B4-2B87-44E4-8E01-669E2B5C2648}"/>
                </c:ext>
              </c:extLst>
            </c:dLbl>
            <c:dLbl>
              <c:idx val="1205"/>
              <c:delete val="1"/>
              <c:extLst>
                <c:ext xmlns:c15="http://schemas.microsoft.com/office/drawing/2012/chart" uri="{CE6537A1-D6FC-4f65-9D91-7224C49458BB}"/>
                <c:ext xmlns:c16="http://schemas.microsoft.com/office/drawing/2014/chart" uri="{C3380CC4-5D6E-409C-BE32-E72D297353CC}">
                  <c16:uniqueId val="{000004B5-2B87-44E4-8E01-669E2B5C2648}"/>
                </c:ext>
              </c:extLst>
            </c:dLbl>
            <c:dLbl>
              <c:idx val="1206"/>
              <c:delete val="1"/>
              <c:extLst>
                <c:ext xmlns:c15="http://schemas.microsoft.com/office/drawing/2012/chart" uri="{CE6537A1-D6FC-4f65-9D91-7224C49458BB}"/>
                <c:ext xmlns:c16="http://schemas.microsoft.com/office/drawing/2014/chart" uri="{C3380CC4-5D6E-409C-BE32-E72D297353CC}">
                  <c16:uniqueId val="{000004B6-2B87-44E4-8E01-669E2B5C2648}"/>
                </c:ext>
              </c:extLst>
            </c:dLbl>
            <c:dLbl>
              <c:idx val="1207"/>
              <c:delete val="1"/>
              <c:extLst>
                <c:ext xmlns:c15="http://schemas.microsoft.com/office/drawing/2012/chart" uri="{CE6537A1-D6FC-4f65-9D91-7224C49458BB}"/>
                <c:ext xmlns:c16="http://schemas.microsoft.com/office/drawing/2014/chart" uri="{C3380CC4-5D6E-409C-BE32-E72D297353CC}">
                  <c16:uniqueId val="{000004B7-2B87-44E4-8E01-669E2B5C2648}"/>
                </c:ext>
              </c:extLst>
            </c:dLbl>
            <c:dLbl>
              <c:idx val="1208"/>
              <c:delete val="1"/>
              <c:extLst>
                <c:ext xmlns:c15="http://schemas.microsoft.com/office/drawing/2012/chart" uri="{CE6537A1-D6FC-4f65-9D91-7224C49458BB}"/>
                <c:ext xmlns:c16="http://schemas.microsoft.com/office/drawing/2014/chart" uri="{C3380CC4-5D6E-409C-BE32-E72D297353CC}">
                  <c16:uniqueId val="{000004B8-2B87-44E4-8E01-669E2B5C2648}"/>
                </c:ext>
              </c:extLst>
            </c:dLbl>
            <c:dLbl>
              <c:idx val="1209"/>
              <c:delete val="1"/>
              <c:extLst>
                <c:ext xmlns:c15="http://schemas.microsoft.com/office/drawing/2012/chart" uri="{CE6537A1-D6FC-4f65-9D91-7224C49458BB}"/>
                <c:ext xmlns:c16="http://schemas.microsoft.com/office/drawing/2014/chart" uri="{C3380CC4-5D6E-409C-BE32-E72D297353CC}">
                  <c16:uniqueId val="{000004B9-2B87-44E4-8E01-669E2B5C2648}"/>
                </c:ext>
              </c:extLst>
            </c:dLbl>
            <c:dLbl>
              <c:idx val="1210"/>
              <c:delete val="1"/>
              <c:extLst>
                <c:ext xmlns:c15="http://schemas.microsoft.com/office/drawing/2012/chart" uri="{CE6537A1-D6FC-4f65-9D91-7224C49458BB}"/>
                <c:ext xmlns:c16="http://schemas.microsoft.com/office/drawing/2014/chart" uri="{C3380CC4-5D6E-409C-BE32-E72D297353CC}">
                  <c16:uniqueId val="{000004BA-2B87-44E4-8E01-669E2B5C2648}"/>
                </c:ext>
              </c:extLst>
            </c:dLbl>
            <c:dLbl>
              <c:idx val="1211"/>
              <c:delete val="1"/>
              <c:extLst>
                <c:ext xmlns:c15="http://schemas.microsoft.com/office/drawing/2012/chart" uri="{CE6537A1-D6FC-4f65-9D91-7224C49458BB}"/>
                <c:ext xmlns:c16="http://schemas.microsoft.com/office/drawing/2014/chart" uri="{C3380CC4-5D6E-409C-BE32-E72D297353CC}">
                  <c16:uniqueId val="{000004BB-2B87-44E4-8E01-669E2B5C2648}"/>
                </c:ext>
              </c:extLst>
            </c:dLbl>
            <c:dLbl>
              <c:idx val="1212"/>
              <c:delete val="1"/>
              <c:extLst>
                <c:ext xmlns:c15="http://schemas.microsoft.com/office/drawing/2012/chart" uri="{CE6537A1-D6FC-4f65-9D91-7224C49458BB}"/>
                <c:ext xmlns:c16="http://schemas.microsoft.com/office/drawing/2014/chart" uri="{C3380CC4-5D6E-409C-BE32-E72D297353CC}">
                  <c16:uniqueId val="{000004BC-2B87-44E4-8E01-669E2B5C2648}"/>
                </c:ext>
              </c:extLst>
            </c:dLbl>
            <c:dLbl>
              <c:idx val="1213"/>
              <c:delete val="1"/>
              <c:extLst>
                <c:ext xmlns:c15="http://schemas.microsoft.com/office/drawing/2012/chart" uri="{CE6537A1-D6FC-4f65-9D91-7224C49458BB}"/>
                <c:ext xmlns:c16="http://schemas.microsoft.com/office/drawing/2014/chart" uri="{C3380CC4-5D6E-409C-BE32-E72D297353CC}">
                  <c16:uniqueId val="{000004BD-2B87-44E4-8E01-669E2B5C2648}"/>
                </c:ext>
              </c:extLst>
            </c:dLbl>
            <c:dLbl>
              <c:idx val="1214"/>
              <c:delete val="1"/>
              <c:extLst>
                <c:ext xmlns:c15="http://schemas.microsoft.com/office/drawing/2012/chart" uri="{CE6537A1-D6FC-4f65-9D91-7224C49458BB}"/>
                <c:ext xmlns:c16="http://schemas.microsoft.com/office/drawing/2014/chart" uri="{C3380CC4-5D6E-409C-BE32-E72D297353CC}">
                  <c16:uniqueId val="{000004BE-2B87-44E4-8E01-669E2B5C2648}"/>
                </c:ext>
              </c:extLst>
            </c:dLbl>
            <c:dLbl>
              <c:idx val="1215"/>
              <c:delete val="1"/>
              <c:extLst>
                <c:ext xmlns:c15="http://schemas.microsoft.com/office/drawing/2012/chart" uri="{CE6537A1-D6FC-4f65-9D91-7224C49458BB}"/>
                <c:ext xmlns:c16="http://schemas.microsoft.com/office/drawing/2014/chart" uri="{C3380CC4-5D6E-409C-BE32-E72D297353CC}">
                  <c16:uniqueId val="{000004BF-2B87-44E4-8E01-669E2B5C2648}"/>
                </c:ext>
              </c:extLst>
            </c:dLbl>
            <c:dLbl>
              <c:idx val="1216"/>
              <c:delete val="1"/>
              <c:extLst>
                <c:ext xmlns:c15="http://schemas.microsoft.com/office/drawing/2012/chart" uri="{CE6537A1-D6FC-4f65-9D91-7224C49458BB}"/>
                <c:ext xmlns:c16="http://schemas.microsoft.com/office/drawing/2014/chart" uri="{C3380CC4-5D6E-409C-BE32-E72D297353CC}">
                  <c16:uniqueId val="{000004C0-2B87-44E4-8E01-669E2B5C2648}"/>
                </c:ext>
              </c:extLst>
            </c:dLbl>
            <c:dLbl>
              <c:idx val="1217"/>
              <c:delete val="1"/>
              <c:extLst>
                <c:ext xmlns:c15="http://schemas.microsoft.com/office/drawing/2012/chart" uri="{CE6537A1-D6FC-4f65-9D91-7224C49458BB}"/>
                <c:ext xmlns:c16="http://schemas.microsoft.com/office/drawing/2014/chart" uri="{C3380CC4-5D6E-409C-BE32-E72D297353CC}">
                  <c16:uniqueId val="{000004C1-2B87-44E4-8E01-669E2B5C2648}"/>
                </c:ext>
              </c:extLst>
            </c:dLbl>
            <c:dLbl>
              <c:idx val="1218"/>
              <c:delete val="1"/>
              <c:extLst>
                <c:ext xmlns:c15="http://schemas.microsoft.com/office/drawing/2012/chart" uri="{CE6537A1-D6FC-4f65-9D91-7224C49458BB}"/>
                <c:ext xmlns:c16="http://schemas.microsoft.com/office/drawing/2014/chart" uri="{C3380CC4-5D6E-409C-BE32-E72D297353CC}">
                  <c16:uniqueId val="{000004C2-2B87-44E4-8E01-669E2B5C2648}"/>
                </c:ext>
              </c:extLst>
            </c:dLbl>
            <c:dLbl>
              <c:idx val="1219"/>
              <c:delete val="1"/>
              <c:extLst>
                <c:ext xmlns:c15="http://schemas.microsoft.com/office/drawing/2012/chart" uri="{CE6537A1-D6FC-4f65-9D91-7224C49458BB}"/>
                <c:ext xmlns:c16="http://schemas.microsoft.com/office/drawing/2014/chart" uri="{C3380CC4-5D6E-409C-BE32-E72D297353CC}">
                  <c16:uniqueId val="{000004C3-2B87-44E4-8E01-669E2B5C2648}"/>
                </c:ext>
              </c:extLst>
            </c:dLbl>
            <c:dLbl>
              <c:idx val="1220"/>
              <c:delete val="1"/>
              <c:extLst>
                <c:ext xmlns:c15="http://schemas.microsoft.com/office/drawing/2012/chart" uri="{CE6537A1-D6FC-4f65-9D91-7224C49458BB}"/>
                <c:ext xmlns:c16="http://schemas.microsoft.com/office/drawing/2014/chart" uri="{C3380CC4-5D6E-409C-BE32-E72D297353CC}">
                  <c16:uniqueId val="{000004C4-2B87-44E4-8E01-669E2B5C2648}"/>
                </c:ext>
              </c:extLst>
            </c:dLbl>
            <c:dLbl>
              <c:idx val="1221"/>
              <c:delete val="1"/>
              <c:extLst>
                <c:ext xmlns:c15="http://schemas.microsoft.com/office/drawing/2012/chart" uri="{CE6537A1-D6FC-4f65-9D91-7224C49458BB}"/>
                <c:ext xmlns:c16="http://schemas.microsoft.com/office/drawing/2014/chart" uri="{C3380CC4-5D6E-409C-BE32-E72D297353CC}">
                  <c16:uniqueId val="{000004C5-2B87-44E4-8E01-669E2B5C2648}"/>
                </c:ext>
              </c:extLst>
            </c:dLbl>
            <c:dLbl>
              <c:idx val="1222"/>
              <c:delete val="1"/>
              <c:extLst>
                <c:ext xmlns:c15="http://schemas.microsoft.com/office/drawing/2012/chart" uri="{CE6537A1-D6FC-4f65-9D91-7224C49458BB}"/>
                <c:ext xmlns:c16="http://schemas.microsoft.com/office/drawing/2014/chart" uri="{C3380CC4-5D6E-409C-BE32-E72D297353CC}">
                  <c16:uniqueId val="{000004C6-2B87-44E4-8E01-669E2B5C2648}"/>
                </c:ext>
              </c:extLst>
            </c:dLbl>
            <c:dLbl>
              <c:idx val="1223"/>
              <c:delete val="1"/>
              <c:extLst>
                <c:ext xmlns:c15="http://schemas.microsoft.com/office/drawing/2012/chart" uri="{CE6537A1-D6FC-4f65-9D91-7224C49458BB}"/>
                <c:ext xmlns:c16="http://schemas.microsoft.com/office/drawing/2014/chart" uri="{C3380CC4-5D6E-409C-BE32-E72D297353CC}">
                  <c16:uniqueId val="{000004C7-2B87-44E4-8E01-669E2B5C2648}"/>
                </c:ext>
              </c:extLst>
            </c:dLbl>
            <c:dLbl>
              <c:idx val="1224"/>
              <c:delete val="1"/>
              <c:extLst>
                <c:ext xmlns:c15="http://schemas.microsoft.com/office/drawing/2012/chart" uri="{CE6537A1-D6FC-4f65-9D91-7224C49458BB}"/>
                <c:ext xmlns:c16="http://schemas.microsoft.com/office/drawing/2014/chart" uri="{C3380CC4-5D6E-409C-BE32-E72D297353CC}">
                  <c16:uniqueId val="{000004C8-2B87-44E4-8E01-669E2B5C2648}"/>
                </c:ext>
              </c:extLst>
            </c:dLbl>
            <c:dLbl>
              <c:idx val="1225"/>
              <c:delete val="1"/>
              <c:extLst>
                <c:ext xmlns:c15="http://schemas.microsoft.com/office/drawing/2012/chart" uri="{CE6537A1-D6FC-4f65-9D91-7224C49458BB}"/>
                <c:ext xmlns:c16="http://schemas.microsoft.com/office/drawing/2014/chart" uri="{C3380CC4-5D6E-409C-BE32-E72D297353CC}">
                  <c16:uniqueId val="{000004C9-2B87-44E4-8E01-669E2B5C2648}"/>
                </c:ext>
              </c:extLst>
            </c:dLbl>
            <c:dLbl>
              <c:idx val="1226"/>
              <c:delete val="1"/>
              <c:extLst>
                <c:ext xmlns:c15="http://schemas.microsoft.com/office/drawing/2012/chart" uri="{CE6537A1-D6FC-4f65-9D91-7224C49458BB}"/>
                <c:ext xmlns:c16="http://schemas.microsoft.com/office/drawing/2014/chart" uri="{C3380CC4-5D6E-409C-BE32-E72D297353CC}">
                  <c16:uniqueId val="{000004CA-2B87-44E4-8E01-669E2B5C2648}"/>
                </c:ext>
              </c:extLst>
            </c:dLbl>
            <c:dLbl>
              <c:idx val="1227"/>
              <c:delete val="1"/>
              <c:extLst>
                <c:ext xmlns:c15="http://schemas.microsoft.com/office/drawing/2012/chart" uri="{CE6537A1-D6FC-4f65-9D91-7224C49458BB}"/>
                <c:ext xmlns:c16="http://schemas.microsoft.com/office/drawing/2014/chart" uri="{C3380CC4-5D6E-409C-BE32-E72D297353CC}">
                  <c16:uniqueId val="{000004CB-2B87-44E4-8E01-669E2B5C2648}"/>
                </c:ext>
              </c:extLst>
            </c:dLbl>
            <c:dLbl>
              <c:idx val="1228"/>
              <c:delete val="1"/>
              <c:extLst>
                <c:ext xmlns:c15="http://schemas.microsoft.com/office/drawing/2012/chart" uri="{CE6537A1-D6FC-4f65-9D91-7224C49458BB}"/>
                <c:ext xmlns:c16="http://schemas.microsoft.com/office/drawing/2014/chart" uri="{C3380CC4-5D6E-409C-BE32-E72D297353CC}">
                  <c16:uniqueId val="{000004CC-2B87-44E4-8E01-669E2B5C2648}"/>
                </c:ext>
              </c:extLst>
            </c:dLbl>
            <c:dLbl>
              <c:idx val="1229"/>
              <c:delete val="1"/>
              <c:extLst>
                <c:ext xmlns:c15="http://schemas.microsoft.com/office/drawing/2012/chart" uri="{CE6537A1-D6FC-4f65-9D91-7224C49458BB}"/>
                <c:ext xmlns:c16="http://schemas.microsoft.com/office/drawing/2014/chart" uri="{C3380CC4-5D6E-409C-BE32-E72D297353CC}">
                  <c16:uniqueId val="{000004CD-2B87-44E4-8E01-669E2B5C2648}"/>
                </c:ext>
              </c:extLst>
            </c:dLbl>
            <c:dLbl>
              <c:idx val="1230"/>
              <c:delete val="1"/>
              <c:extLst>
                <c:ext xmlns:c15="http://schemas.microsoft.com/office/drawing/2012/chart" uri="{CE6537A1-D6FC-4f65-9D91-7224C49458BB}"/>
                <c:ext xmlns:c16="http://schemas.microsoft.com/office/drawing/2014/chart" uri="{C3380CC4-5D6E-409C-BE32-E72D297353CC}">
                  <c16:uniqueId val="{000004CE-2B87-44E4-8E01-669E2B5C2648}"/>
                </c:ext>
              </c:extLst>
            </c:dLbl>
            <c:dLbl>
              <c:idx val="1231"/>
              <c:delete val="1"/>
              <c:extLst>
                <c:ext xmlns:c15="http://schemas.microsoft.com/office/drawing/2012/chart" uri="{CE6537A1-D6FC-4f65-9D91-7224C49458BB}"/>
                <c:ext xmlns:c16="http://schemas.microsoft.com/office/drawing/2014/chart" uri="{C3380CC4-5D6E-409C-BE32-E72D297353CC}">
                  <c16:uniqueId val="{000004CF-2B87-44E4-8E01-669E2B5C2648}"/>
                </c:ext>
              </c:extLst>
            </c:dLbl>
            <c:dLbl>
              <c:idx val="1232"/>
              <c:delete val="1"/>
              <c:extLst>
                <c:ext xmlns:c15="http://schemas.microsoft.com/office/drawing/2012/chart" uri="{CE6537A1-D6FC-4f65-9D91-7224C49458BB}"/>
                <c:ext xmlns:c16="http://schemas.microsoft.com/office/drawing/2014/chart" uri="{C3380CC4-5D6E-409C-BE32-E72D297353CC}">
                  <c16:uniqueId val="{000004D0-2B87-44E4-8E01-669E2B5C2648}"/>
                </c:ext>
              </c:extLst>
            </c:dLbl>
            <c:dLbl>
              <c:idx val="1233"/>
              <c:delete val="1"/>
              <c:extLst>
                <c:ext xmlns:c15="http://schemas.microsoft.com/office/drawing/2012/chart" uri="{CE6537A1-D6FC-4f65-9D91-7224C49458BB}"/>
                <c:ext xmlns:c16="http://schemas.microsoft.com/office/drawing/2014/chart" uri="{C3380CC4-5D6E-409C-BE32-E72D297353CC}">
                  <c16:uniqueId val="{000004D1-2B87-44E4-8E01-669E2B5C2648}"/>
                </c:ext>
              </c:extLst>
            </c:dLbl>
            <c:dLbl>
              <c:idx val="1234"/>
              <c:delete val="1"/>
              <c:extLst>
                <c:ext xmlns:c15="http://schemas.microsoft.com/office/drawing/2012/chart" uri="{CE6537A1-D6FC-4f65-9D91-7224C49458BB}"/>
                <c:ext xmlns:c16="http://schemas.microsoft.com/office/drawing/2014/chart" uri="{C3380CC4-5D6E-409C-BE32-E72D297353CC}">
                  <c16:uniqueId val="{000004D2-2B87-44E4-8E01-669E2B5C2648}"/>
                </c:ext>
              </c:extLst>
            </c:dLbl>
            <c:dLbl>
              <c:idx val="1235"/>
              <c:delete val="1"/>
              <c:extLst>
                <c:ext xmlns:c15="http://schemas.microsoft.com/office/drawing/2012/chart" uri="{CE6537A1-D6FC-4f65-9D91-7224C49458BB}"/>
                <c:ext xmlns:c16="http://schemas.microsoft.com/office/drawing/2014/chart" uri="{C3380CC4-5D6E-409C-BE32-E72D297353CC}">
                  <c16:uniqueId val="{000004D3-2B87-44E4-8E01-669E2B5C2648}"/>
                </c:ext>
              </c:extLst>
            </c:dLbl>
            <c:dLbl>
              <c:idx val="1236"/>
              <c:delete val="1"/>
              <c:extLst>
                <c:ext xmlns:c15="http://schemas.microsoft.com/office/drawing/2012/chart" uri="{CE6537A1-D6FC-4f65-9D91-7224C49458BB}"/>
                <c:ext xmlns:c16="http://schemas.microsoft.com/office/drawing/2014/chart" uri="{C3380CC4-5D6E-409C-BE32-E72D297353CC}">
                  <c16:uniqueId val="{000004D4-2B87-44E4-8E01-669E2B5C2648}"/>
                </c:ext>
              </c:extLst>
            </c:dLbl>
            <c:dLbl>
              <c:idx val="1237"/>
              <c:delete val="1"/>
              <c:extLst>
                <c:ext xmlns:c15="http://schemas.microsoft.com/office/drawing/2012/chart" uri="{CE6537A1-D6FC-4f65-9D91-7224C49458BB}"/>
                <c:ext xmlns:c16="http://schemas.microsoft.com/office/drawing/2014/chart" uri="{C3380CC4-5D6E-409C-BE32-E72D297353CC}">
                  <c16:uniqueId val="{000004D5-2B87-44E4-8E01-669E2B5C2648}"/>
                </c:ext>
              </c:extLst>
            </c:dLbl>
            <c:dLbl>
              <c:idx val="1238"/>
              <c:delete val="1"/>
              <c:extLst>
                <c:ext xmlns:c15="http://schemas.microsoft.com/office/drawing/2012/chart" uri="{CE6537A1-D6FC-4f65-9D91-7224C49458BB}"/>
                <c:ext xmlns:c16="http://schemas.microsoft.com/office/drawing/2014/chart" uri="{C3380CC4-5D6E-409C-BE32-E72D297353CC}">
                  <c16:uniqueId val="{000004D6-2B87-44E4-8E01-669E2B5C2648}"/>
                </c:ext>
              </c:extLst>
            </c:dLbl>
            <c:dLbl>
              <c:idx val="1239"/>
              <c:delete val="1"/>
              <c:extLst>
                <c:ext xmlns:c15="http://schemas.microsoft.com/office/drawing/2012/chart" uri="{CE6537A1-D6FC-4f65-9D91-7224C49458BB}"/>
                <c:ext xmlns:c16="http://schemas.microsoft.com/office/drawing/2014/chart" uri="{C3380CC4-5D6E-409C-BE32-E72D297353CC}">
                  <c16:uniqueId val="{000004D7-2B87-44E4-8E01-669E2B5C2648}"/>
                </c:ext>
              </c:extLst>
            </c:dLbl>
            <c:dLbl>
              <c:idx val="1240"/>
              <c:delete val="1"/>
              <c:extLst>
                <c:ext xmlns:c15="http://schemas.microsoft.com/office/drawing/2012/chart" uri="{CE6537A1-D6FC-4f65-9D91-7224C49458BB}"/>
                <c:ext xmlns:c16="http://schemas.microsoft.com/office/drawing/2014/chart" uri="{C3380CC4-5D6E-409C-BE32-E72D297353CC}">
                  <c16:uniqueId val="{000004D8-2B87-44E4-8E01-669E2B5C2648}"/>
                </c:ext>
              </c:extLst>
            </c:dLbl>
            <c:dLbl>
              <c:idx val="1241"/>
              <c:delete val="1"/>
              <c:extLst>
                <c:ext xmlns:c15="http://schemas.microsoft.com/office/drawing/2012/chart" uri="{CE6537A1-D6FC-4f65-9D91-7224C49458BB}"/>
                <c:ext xmlns:c16="http://schemas.microsoft.com/office/drawing/2014/chart" uri="{C3380CC4-5D6E-409C-BE32-E72D297353CC}">
                  <c16:uniqueId val="{000004D9-2B87-44E4-8E01-669E2B5C2648}"/>
                </c:ext>
              </c:extLst>
            </c:dLbl>
            <c:dLbl>
              <c:idx val="1242"/>
              <c:delete val="1"/>
              <c:extLst>
                <c:ext xmlns:c15="http://schemas.microsoft.com/office/drawing/2012/chart" uri="{CE6537A1-D6FC-4f65-9D91-7224C49458BB}"/>
                <c:ext xmlns:c16="http://schemas.microsoft.com/office/drawing/2014/chart" uri="{C3380CC4-5D6E-409C-BE32-E72D297353CC}">
                  <c16:uniqueId val="{000004DA-2B87-44E4-8E01-669E2B5C2648}"/>
                </c:ext>
              </c:extLst>
            </c:dLbl>
            <c:dLbl>
              <c:idx val="1243"/>
              <c:delete val="1"/>
              <c:extLst>
                <c:ext xmlns:c15="http://schemas.microsoft.com/office/drawing/2012/chart" uri="{CE6537A1-D6FC-4f65-9D91-7224C49458BB}"/>
                <c:ext xmlns:c16="http://schemas.microsoft.com/office/drawing/2014/chart" uri="{C3380CC4-5D6E-409C-BE32-E72D297353CC}">
                  <c16:uniqueId val="{000004DB-2B87-44E4-8E01-669E2B5C2648}"/>
                </c:ext>
              </c:extLst>
            </c:dLbl>
            <c:dLbl>
              <c:idx val="1244"/>
              <c:delete val="1"/>
              <c:extLst>
                <c:ext xmlns:c15="http://schemas.microsoft.com/office/drawing/2012/chart" uri="{CE6537A1-D6FC-4f65-9D91-7224C49458BB}"/>
                <c:ext xmlns:c16="http://schemas.microsoft.com/office/drawing/2014/chart" uri="{C3380CC4-5D6E-409C-BE32-E72D297353CC}">
                  <c16:uniqueId val="{000004DC-2B87-44E4-8E01-669E2B5C2648}"/>
                </c:ext>
              </c:extLst>
            </c:dLbl>
            <c:dLbl>
              <c:idx val="1245"/>
              <c:delete val="1"/>
              <c:extLst>
                <c:ext xmlns:c15="http://schemas.microsoft.com/office/drawing/2012/chart" uri="{CE6537A1-D6FC-4f65-9D91-7224C49458BB}"/>
                <c:ext xmlns:c16="http://schemas.microsoft.com/office/drawing/2014/chart" uri="{C3380CC4-5D6E-409C-BE32-E72D297353CC}">
                  <c16:uniqueId val="{000004DD-2B87-44E4-8E01-669E2B5C2648}"/>
                </c:ext>
              </c:extLst>
            </c:dLbl>
            <c:dLbl>
              <c:idx val="1246"/>
              <c:delete val="1"/>
              <c:extLst>
                <c:ext xmlns:c15="http://schemas.microsoft.com/office/drawing/2012/chart" uri="{CE6537A1-D6FC-4f65-9D91-7224C49458BB}"/>
                <c:ext xmlns:c16="http://schemas.microsoft.com/office/drawing/2014/chart" uri="{C3380CC4-5D6E-409C-BE32-E72D297353CC}">
                  <c16:uniqueId val="{000004DE-2B87-44E4-8E01-669E2B5C2648}"/>
                </c:ext>
              </c:extLst>
            </c:dLbl>
            <c:dLbl>
              <c:idx val="1247"/>
              <c:delete val="1"/>
              <c:extLst>
                <c:ext xmlns:c15="http://schemas.microsoft.com/office/drawing/2012/chart" uri="{CE6537A1-D6FC-4f65-9D91-7224C49458BB}"/>
                <c:ext xmlns:c16="http://schemas.microsoft.com/office/drawing/2014/chart" uri="{C3380CC4-5D6E-409C-BE32-E72D297353CC}">
                  <c16:uniqueId val="{000004DF-2B87-44E4-8E01-669E2B5C2648}"/>
                </c:ext>
              </c:extLst>
            </c:dLbl>
            <c:dLbl>
              <c:idx val="1248"/>
              <c:delete val="1"/>
              <c:extLst>
                <c:ext xmlns:c15="http://schemas.microsoft.com/office/drawing/2012/chart" uri="{CE6537A1-D6FC-4f65-9D91-7224C49458BB}"/>
                <c:ext xmlns:c16="http://schemas.microsoft.com/office/drawing/2014/chart" uri="{C3380CC4-5D6E-409C-BE32-E72D297353CC}">
                  <c16:uniqueId val="{000004E0-2B87-44E4-8E01-669E2B5C2648}"/>
                </c:ext>
              </c:extLst>
            </c:dLbl>
            <c:dLbl>
              <c:idx val="1249"/>
              <c:delete val="1"/>
              <c:extLst>
                <c:ext xmlns:c15="http://schemas.microsoft.com/office/drawing/2012/chart" uri="{CE6537A1-D6FC-4f65-9D91-7224C49458BB}"/>
                <c:ext xmlns:c16="http://schemas.microsoft.com/office/drawing/2014/chart" uri="{C3380CC4-5D6E-409C-BE32-E72D297353CC}">
                  <c16:uniqueId val="{000004E1-2B87-44E4-8E01-669E2B5C2648}"/>
                </c:ext>
              </c:extLst>
            </c:dLbl>
            <c:dLbl>
              <c:idx val="1250"/>
              <c:delete val="1"/>
              <c:extLst>
                <c:ext xmlns:c15="http://schemas.microsoft.com/office/drawing/2012/chart" uri="{CE6537A1-D6FC-4f65-9D91-7224C49458BB}"/>
                <c:ext xmlns:c16="http://schemas.microsoft.com/office/drawing/2014/chart" uri="{C3380CC4-5D6E-409C-BE32-E72D297353CC}">
                  <c16:uniqueId val="{000004E2-2B87-44E4-8E01-669E2B5C2648}"/>
                </c:ext>
              </c:extLst>
            </c:dLbl>
            <c:dLbl>
              <c:idx val="1251"/>
              <c:delete val="1"/>
              <c:extLst>
                <c:ext xmlns:c15="http://schemas.microsoft.com/office/drawing/2012/chart" uri="{CE6537A1-D6FC-4f65-9D91-7224C49458BB}"/>
                <c:ext xmlns:c16="http://schemas.microsoft.com/office/drawing/2014/chart" uri="{C3380CC4-5D6E-409C-BE32-E72D297353CC}">
                  <c16:uniqueId val="{000004E3-2B87-44E4-8E01-669E2B5C2648}"/>
                </c:ext>
              </c:extLst>
            </c:dLbl>
            <c:dLbl>
              <c:idx val="1252"/>
              <c:delete val="1"/>
              <c:extLst>
                <c:ext xmlns:c15="http://schemas.microsoft.com/office/drawing/2012/chart" uri="{CE6537A1-D6FC-4f65-9D91-7224C49458BB}"/>
                <c:ext xmlns:c16="http://schemas.microsoft.com/office/drawing/2014/chart" uri="{C3380CC4-5D6E-409C-BE32-E72D297353CC}">
                  <c16:uniqueId val="{000004E4-2B87-44E4-8E01-669E2B5C2648}"/>
                </c:ext>
              </c:extLst>
            </c:dLbl>
            <c:dLbl>
              <c:idx val="1253"/>
              <c:delete val="1"/>
              <c:extLst>
                <c:ext xmlns:c15="http://schemas.microsoft.com/office/drawing/2012/chart" uri="{CE6537A1-D6FC-4f65-9D91-7224C49458BB}"/>
                <c:ext xmlns:c16="http://schemas.microsoft.com/office/drawing/2014/chart" uri="{C3380CC4-5D6E-409C-BE32-E72D297353CC}">
                  <c16:uniqueId val="{000004E5-2B87-44E4-8E01-669E2B5C2648}"/>
                </c:ext>
              </c:extLst>
            </c:dLbl>
            <c:dLbl>
              <c:idx val="1254"/>
              <c:delete val="1"/>
              <c:extLst>
                <c:ext xmlns:c15="http://schemas.microsoft.com/office/drawing/2012/chart" uri="{CE6537A1-D6FC-4f65-9D91-7224C49458BB}"/>
                <c:ext xmlns:c16="http://schemas.microsoft.com/office/drawing/2014/chart" uri="{C3380CC4-5D6E-409C-BE32-E72D297353CC}">
                  <c16:uniqueId val="{000004E6-2B87-44E4-8E01-669E2B5C2648}"/>
                </c:ext>
              </c:extLst>
            </c:dLbl>
            <c:dLbl>
              <c:idx val="1255"/>
              <c:delete val="1"/>
              <c:extLst>
                <c:ext xmlns:c15="http://schemas.microsoft.com/office/drawing/2012/chart" uri="{CE6537A1-D6FC-4f65-9D91-7224C49458BB}"/>
                <c:ext xmlns:c16="http://schemas.microsoft.com/office/drawing/2014/chart" uri="{C3380CC4-5D6E-409C-BE32-E72D297353CC}">
                  <c16:uniqueId val="{000004E7-2B87-44E4-8E01-669E2B5C2648}"/>
                </c:ext>
              </c:extLst>
            </c:dLbl>
            <c:dLbl>
              <c:idx val="1256"/>
              <c:delete val="1"/>
              <c:extLst>
                <c:ext xmlns:c15="http://schemas.microsoft.com/office/drawing/2012/chart" uri="{CE6537A1-D6FC-4f65-9D91-7224C49458BB}"/>
                <c:ext xmlns:c16="http://schemas.microsoft.com/office/drawing/2014/chart" uri="{C3380CC4-5D6E-409C-BE32-E72D297353CC}">
                  <c16:uniqueId val="{000004E8-2B87-44E4-8E01-669E2B5C2648}"/>
                </c:ext>
              </c:extLst>
            </c:dLbl>
            <c:dLbl>
              <c:idx val="1257"/>
              <c:delete val="1"/>
              <c:extLst>
                <c:ext xmlns:c15="http://schemas.microsoft.com/office/drawing/2012/chart" uri="{CE6537A1-D6FC-4f65-9D91-7224C49458BB}"/>
                <c:ext xmlns:c16="http://schemas.microsoft.com/office/drawing/2014/chart" uri="{C3380CC4-5D6E-409C-BE32-E72D297353CC}">
                  <c16:uniqueId val="{000004E9-2B87-44E4-8E01-669E2B5C2648}"/>
                </c:ext>
              </c:extLst>
            </c:dLbl>
            <c:dLbl>
              <c:idx val="1258"/>
              <c:delete val="1"/>
              <c:extLst>
                <c:ext xmlns:c15="http://schemas.microsoft.com/office/drawing/2012/chart" uri="{CE6537A1-D6FC-4f65-9D91-7224C49458BB}"/>
                <c:ext xmlns:c16="http://schemas.microsoft.com/office/drawing/2014/chart" uri="{C3380CC4-5D6E-409C-BE32-E72D297353CC}">
                  <c16:uniqueId val="{000004EA-2B87-44E4-8E01-669E2B5C2648}"/>
                </c:ext>
              </c:extLst>
            </c:dLbl>
            <c:dLbl>
              <c:idx val="1259"/>
              <c:delete val="1"/>
              <c:extLst>
                <c:ext xmlns:c15="http://schemas.microsoft.com/office/drawing/2012/chart" uri="{CE6537A1-D6FC-4f65-9D91-7224C49458BB}"/>
                <c:ext xmlns:c16="http://schemas.microsoft.com/office/drawing/2014/chart" uri="{C3380CC4-5D6E-409C-BE32-E72D297353CC}">
                  <c16:uniqueId val="{000004EB-2B87-44E4-8E01-669E2B5C2648}"/>
                </c:ext>
              </c:extLst>
            </c:dLbl>
            <c:dLbl>
              <c:idx val="1260"/>
              <c:delete val="1"/>
              <c:extLst>
                <c:ext xmlns:c15="http://schemas.microsoft.com/office/drawing/2012/chart" uri="{CE6537A1-D6FC-4f65-9D91-7224C49458BB}"/>
                <c:ext xmlns:c16="http://schemas.microsoft.com/office/drawing/2014/chart" uri="{C3380CC4-5D6E-409C-BE32-E72D297353CC}">
                  <c16:uniqueId val="{000004EC-2B87-44E4-8E01-669E2B5C2648}"/>
                </c:ext>
              </c:extLst>
            </c:dLbl>
            <c:dLbl>
              <c:idx val="1261"/>
              <c:delete val="1"/>
              <c:extLst>
                <c:ext xmlns:c15="http://schemas.microsoft.com/office/drawing/2012/chart" uri="{CE6537A1-D6FC-4f65-9D91-7224C49458BB}"/>
                <c:ext xmlns:c16="http://schemas.microsoft.com/office/drawing/2014/chart" uri="{C3380CC4-5D6E-409C-BE32-E72D297353CC}">
                  <c16:uniqueId val="{000004ED-2B87-44E4-8E01-669E2B5C2648}"/>
                </c:ext>
              </c:extLst>
            </c:dLbl>
            <c:dLbl>
              <c:idx val="1262"/>
              <c:delete val="1"/>
              <c:extLst>
                <c:ext xmlns:c15="http://schemas.microsoft.com/office/drawing/2012/chart" uri="{CE6537A1-D6FC-4f65-9D91-7224C49458BB}"/>
                <c:ext xmlns:c16="http://schemas.microsoft.com/office/drawing/2014/chart" uri="{C3380CC4-5D6E-409C-BE32-E72D297353CC}">
                  <c16:uniqueId val="{000004EE-2B87-44E4-8E01-669E2B5C2648}"/>
                </c:ext>
              </c:extLst>
            </c:dLbl>
            <c:dLbl>
              <c:idx val="1263"/>
              <c:delete val="1"/>
              <c:extLst>
                <c:ext xmlns:c15="http://schemas.microsoft.com/office/drawing/2012/chart" uri="{CE6537A1-D6FC-4f65-9D91-7224C49458BB}"/>
                <c:ext xmlns:c16="http://schemas.microsoft.com/office/drawing/2014/chart" uri="{C3380CC4-5D6E-409C-BE32-E72D297353CC}">
                  <c16:uniqueId val="{000004EF-2B87-44E4-8E01-669E2B5C2648}"/>
                </c:ext>
              </c:extLst>
            </c:dLbl>
            <c:dLbl>
              <c:idx val="1264"/>
              <c:delete val="1"/>
              <c:extLst>
                <c:ext xmlns:c15="http://schemas.microsoft.com/office/drawing/2012/chart" uri="{CE6537A1-D6FC-4f65-9D91-7224C49458BB}"/>
                <c:ext xmlns:c16="http://schemas.microsoft.com/office/drawing/2014/chart" uri="{C3380CC4-5D6E-409C-BE32-E72D297353CC}">
                  <c16:uniqueId val="{000004F0-2B87-44E4-8E01-669E2B5C2648}"/>
                </c:ext>
              </c:extLst>
            </c:dLbl>
            <c:dLbl>
              <c:idx val="1265"/>
              <c:delete val="1"/>
              <c:extLst>
                <c:ext xmlns:c15="http://schemas.microsoft.com/office/drawing/2012/chart" uri="{CE6537A1-D6FC-4f65-9D91-7224C49458BB}"/>
                <c:ext xmlns:c16="http://schemas.microsoft.com/office/drawing/2014/chart" uri="{C3380CC4-5D6E-409C-BE32-E72D297353CC}">
                  <c16:uniqueId val="{000004F1-2B87-44E4-8E01-669E2B5C2648}"/>
                </c:ext>
              </c:extLst>
            </c:dLbl>
            <c:dLbl>
              <c:idx val="1266"/>
              <c:delete val="1"/>
              <c:extLst>
                <c:ext xmlns:c15="http://schemas.microsoft.com/office/drawing/2012/chart" uri="{CE6537A1-D6FC-4f65-9D91-7224C49458BB}"/>
                <c:ext xmlns:c16="http://schemas.microsoft.com/office/drawing/2014/chart" uri="{C3380CC4-5D6E-409C-BE32-E72D297353CC}">
                  <c16:uniqueId val="{000004F2-2B87-44E4-8E01-669E2B5C2648}"/>
                </c:ext>
              </c:extLst>
            </c:dLbl>
            <c:dLbl>
              <c:idx val="1267"/>
              <c:delete val="1"/>
              <c:extLst>
                <c:ext xmlns:c15="http://schemas.microsoft.com/office/drawing/2012/chart" uri="{CE6537A1-D6FC-4f65-9D91-7224C49458BB}"/>
                <c:ext xmlns:c16="http://schemas.microsoft.com/office/drawing/2014/chart" uri="{C3380CC4-5D6E-409C-BE32-E72D297353CC}">
                  <c16:uniqueId val="{000004F3-2B87-44E4-8E01-669E2B5C2648}"/>
                </c:ext>
              </c:extLst>
            </c:dLbl>
            <c:dLbl>
              <c:idx val="1268"/>
              <c:delete val="1"/>
              <c:extLst>
                <c:ext xmlns:c15="http://schemas.microsoft.com/office/drawing/2012/chart" uri="{CE6537A1-D6FC-4f65-9D91-7224C49458BB}"/>
                <c:ext xmlns:c16="http://schemas.microsoft.com/office/drawing/2014/chart" uri="{C3380CC4-5D6E-409C-BE32-E72D297353CC}">
                  <c16:uniqueId val="{000004F4-2B87-44E4-8E01-669E2B5C2648}"/>
                </c:ext>
              </c:extLst>
            </c:dLbl>
            <c:dLbl>
              <c:idx val="1269"/>
              <c:delete val="1"/>
              <c:extLst>
                <c:ext xmlns:c15="http://schemas.microsoft.com/office/drawing/2012/chart" uri="{CE6537A1-D6FC-4f65-9D91-7224C49458BB}"/>
                <c:ext xmlns:c16="http://schemas.microsoft.com/office/drawing/2014/chart" uri="{C3380CC4-5D6E-409C-BE32-E72D297353CC}">
                  <c16:uniqueId val="{000004F5-2B87-44E4-8E01-669E2B5C2648}"/>
                </c:ext>
              </c:extLst>
            </c:dLbl>
            <c:dLbl>
              <c:idx val="1270"/>
              <c:delete val="1"/>
              <c:extLst>
                <c:ext xmlns:c15="http://schemas.microsoft.com/office/drawing/2012/chart" uri="{CE6537A1-D6FC-4f65-9D91-7224C49458BB}"/>
                <c:ext xmlns:c16="http://schemas.microsoft.com/office/drawing/2014/chart" uri="{C3380CC4-5D6E-409C-BE32-E72D297353CC}">
                  <c16:uniqueId val="{000004F6-2B87-44E4-8E01-669E2B5C2648}"/>
                </c:ext>
              </c:extLst>
            </c:dLbl>
            <c:dLbl>
              <c:idx val="1271"/>
              <c:delete val="1"/>
              <c:extLst>
                <c:ext xmlns:c15="http://schemas.microsoft.com/office/drawing/2012/chart" uri="{CE6537A1-D6FC-4f65-9D91-7224C49458BB}"/>
                <c:ext xmlns:c16="http://schemas.microsoft.com/office/drawing/2014/chart" uri="{C3380CC4-5D6E-409C-BE32-E72D297353CC}">
                  <c16:uniqueId val="{000004F7-2B87-44E4-8E01-669E2B5C2648}"/>
                </c:ext>
              </c:extLst>
            </c:dLbl>
            <c:dLbl>
              <c:idx val="1272"/>
              <c:delete val="1"/>
              <c:extLst>
                <c:ext xmlns:c15="http://schemas.microsoft.com/office/drawing/2012/chart" uri="{CE6537A1-D6FC-4f65-9D91-7224C49458BB}"/>
                <c:ext xmlns:c16="http://schemas.microsoft.com/office/drawing/2014/chart" uri="{C3380CC4-5D6E-409C-BE32-E72D297353CC}">
                  <c16:uniqueId val="{000004F8-2B87-44E4-8E01-669E2B5C2648}"/>
                </c:ext>
              </c:extLst>
            </c:dLbl>
            <c:dLbl>
              <c:idx val="1273"/>
              <c:delete val="1"/>
              <c:extLst>
                <c:ext xmlns:c15="http://schemas.microsoft.com/office/drawing/2012/chart" uri="{CE6537A1-D6FC-4f65-9D91-7224C49458BB}"/>
                <c:ext xmlns:c16="http://schemas.microsoft.com/office/drawing/2014/chart" uri="{C3380CC4-5D6E-409C-BE32-E72D297353CC}">
                  <c16:uniqueId val="{000004F9-2B87-44E4-8E01-669E2B5C2648}"/>
                </c:ext>
              </c:extLst>
            </c:dLbl>
            <c:dLbl>
              <c:idx val="1274"/>
              <c:delete val="1"/>
              <c:extLst>
                <c:ext xmlns:c15="http://schemas.microsoft.com/office/drawing/2012/chart" uri="{CE6537A1-D6FC-4f65-9D91-7224C49458BB}"/>
                <c:ext xmlns:c16="http://schemas.microsoft.com/office/drawing/2014/chart" uri="{C3380CC4-5D6E-409C-BE32-E72D297353CC}">
                  <c16:uniqueId val="{000004FA-2B87-44E4-8E01-669E2B5C2648}"/>
                </c:ext>
              </c:extLst>
            </c:dLbl>
            <c:dLbl>
              <c:idx val="1275"/>
              <c:delete val="1"/>
              <c:extLst>
                <c:ext xmlns:c15="http://schemas.microsoft.com/office/drawing/2012/chart" uri="{CE6537A1-D6FC-4f65-9D91-7224C49458BB}"/>
                <c:ext xmlns:c16="http://schemas.microsoft.com/office/drawing/2014/chart" uri="{C3380CC4-5D6E-409C-BE32-E72D297353CC}">
                  <c16:uniqueId val="{000004FB-2B87-44E4-8E01-669E2B5C2648}"/>
                </c:ext>
              </c:extLst>
            </c:dLbl>
            <c:dLbl>
              <c:idx val="1276"/>
              <c:delete val="1"/>
              <c:extLst>
                <c:ext xmlns:c15="http://schemas.microsoft.com/office/drawing/2012/chart" uri="{CE6537A1-D6FC-4f65-9D91-7224C49458BB}"/>
                <c:ext xmlns:c16="http://schemas.microsoft.com/office/drawing/2014/chart" uri="{C3380CC4-5D6E-409C-BE32-E72D297353CC}">
                  <c16:uniqueId val="{000004FC-2B87-44E4-8E01-669E2B5C2648}"/>
                </c:ext>
              </c:extLst>
            </c:dLbl>
            <c:dLbl>
              <c:idx val="1277"/>
              <c:delete val="1"/>
              <c:extLst>
                <c:ext xmlns:c15="http://schemas.microsoft.com/office/drawing/2012/chart" uri="{CE6537A1-D6FC-4f65-9D91-7224C49458BB}"/>
                <c:ext xmlns:c16="http://schemas.microsoft.com/office/drawing/2014/chart" uri="{C3380CC4-5D6E-409C-BE32-E72D297353CC}">
                  <c16:uniqueId val="{000004FD-2B87-44E4-8E01-669E2B5C2648}"/>
                </c:ext>
              </c:extLst>
            </c:dLbl>
            <c:dLbl>
              <c:idx val="1278"/>
              <c:delete val="1"/>
              <c:extLst>
                <c:ext xmlns:c15="http://schemas.microsoft.com/office/drawing/2012/chart" uri="{CE6537A1-D6FC-4f65-9D91-7224C49458BB}"/>
                <c:ext xmlns:c16="http://schemas.microsoft.com/office/drawing/2014/chart" uri="{C3380CC4-5D6E-409C-BE32-E72D297353CC}">
                  <c16:uniqueId val="{000004FE-2B87-44E4-8E01-669E2B5C2648}"/>
                </c:ext>
              </c:extLst>
            </c:dLbl>
            <c:dLbl>
              <c:idx val="1279"/>
              <c:delete val="1"/>
              <c:extLst>
                <c:ext xmlns:c15="http://schemas.microsoft.com/office/drawing/2012/chart" uri="{CE6537A1-D6FC-4f65-9D91-7224C49458BB}"/>
                <c:ext xmlns:c16="http://schemas.microsoft.com/office/drawing/2014/chart" uri="{C3380CC4-5D6E-409C-BE32-E72D297353CC}">
                  <c16:uniqueId val="{000004FF-2B87-44E4-8E01-669E2B5C2648}"/>
                </c:ext>
              </c:extLst>
            </c:dLbl>
            <c:dLbl>
              <c:idx val="1280"/>
              <c:delete val="1"/>
              <c:extLst>
                <c:ext xmlns:c15="http://schemas.microsoft.com/office/drawing/2012/chart" uri="{CE6537A1-D6FC-4f65-9D91-7224C49458BB}"/>
                <c:ext xmlns:c16="http://schemas.microsoft.com/office/drawing/2014/chart" uri="{C3380CC4-5D6E-409C-BE32-E72D297353CC}">
                  <c16:uniqueId val="{00000500-2B87-44E4-8E01-669E2B5C2648}"/>
                </c:ext>
              </c:extLst>
            </c:dLbl>
            <c:dLbl>
              <c:idx val="1281"/>
              <c:delete val="1"/>
              <c:extLst>
                <c:ext xmlns:c15="http://schemas.microsoft.com/office/drawing/2012/chart" uri="{CE6537A1-D6FC-4f65-9D91-7224C49458BB}"/>
                <c:ext xmlns:c16="http://schemas.microsoft.com/office/drawing/2014/chart" uri="{C3380CC4-5D6E-409C-BE32-E72D297353CC}">
                  <c16:uniqueId val="{00000501-2B87-44E4-8E01-669E2B5C2648}"/>
                </c:ext>
              </c:extLst>
            </c:dLbl>
            <c:dLbl>
              <c:idx val="1282"/>
              <c:delete val="1"/>
              <c:extLst>
                <c:ext xmlns:c15="http://schemas.microsoft.com/office/drawing/2012/chart" uri="{CE6537A1-D6FC-4f65-9D91-7224C49458BB}"/>
                <c:ext xmlns:c16="http://schemas.microsoft.com/office/drawing/2014/chart" uri="{C3380CC4-5D6E-409C-BE32-E72D297353CC}">
                  <c16:uniqueId val="{00000502-2B87-44E4-8E01-669E2B5C2648}"/>
                </c:ext>
              </c:extLst>
            </c:dLbl>
            <c:dLbl>
              <c:idx val="1283"/>
              <c:delete val="1"/>
              <c:extLst>
                <c:ext xmlns:c15="http://schemas.microsoft.com/office/drawing/2012/chart" uri="{CE6537A1-D6FC-4f65-9D91-7224C49458BB}"/>
                <c:ext xmlns:c16="http://schemas.microsoft.com/office/drawing/2014/chart" uri="{C3380CC4-5D6E-409C-BE32-E72D297353CC}">
                  <c16:uniqueId val="{00000503-2B87-44E4-8E01-669E2B5C2648}"/>
                </c:ext>
              </c:extLst>
            </c:dLbl>
            <c:dLbl>
              <c:idx val="1284"/>
              <c:delete val="1"/>
              <c:extLst>
                <c:ext xmlns:c15="http://schemas.microsoft.com/office/drawing/2012/chart" uri="{CE6537A1-D6FC-4f65-9D91-7224C49458BB}"/>
                <c:ext xmlns:c16="http://schemas.microsoft.com/office/drawing/2014/chart" uri="{C3380CC4-5D6E-409C-BE32-E72D297353CC}">
                  <c16:uniqueId val="{00000504-2B87-44E4-8E01-669E2B5C2648}"/>
                </c:ext>
              </c:extLst>
            </c:dLbl>
            <c:dLbl>
              <c:idx val="1285"/>
              <c:delete val="1"/>
              <c:extLst>
                <c:ext xmlns:c15="http://schemas.microsoft.com/office/drawing/2012/chart" uri="{CE6537A1-D6FC-4f65-9D91-7224C49458BB}"/>
                <c:ext xmlns:c16="http://schemas.microsoft.com/office/drawing/2014/chart" uri="{C3380CC4-5D6E-409C-BE32-E72D297353CC}">
                  <c16:uniqueId val="{00000505-2B87-44E4-8E01-669E2B5C2648}"/>
                </c:ext>
              </c:extLst>
            </c:dLbl>
            <c:dLbl>
              <c:idx val="1286"/>
              <c:delete val="1"/>
              <c:extLst>
                <c:ext xmlns:c15="http://schemas.microsoft.com/office/drawing/2012/chart" uri="{CE6537A1-D6FC-4f65-9D91-7224C49458BB}"/>
                <c:ext xmlns:c16="http://schemas.microsoft.com/office/drawing/2014/chart" uri="{C3380CC4-5D6E-409C-BE32-E72D297353CC}">
                  <c16:uniqueId val="{00000506-2B87-44E4-8E01-669E2B5C2648}"/>
                </c:ext>
              </c:extLst>
            </c:dLbl>
            <c:dLbl>
              <c:idx val="1287"/>
              <c:delete val="1"/>
              <c:extLst>
                <c:ext xmlns:c15="http://schemas.microsoft.com/office/drawing/2012/chart" uri="{CE6537A1-D6FC-4f65-9D91-7224C49458BB}"/>
                <c:ext xmlns:c16="http://schemas.microsoft.com/office/drawing/2014/chart" uri="{C3380CC4-5D6E-409C-BE32-E72D297353CC}">
                  <c16:uniqueId val="{00000507-2B87-44E4-8E01-669E2B5C2648}"/>
                </c:ext>
              </c:extLst>
            </c:dLbl>
            <c:dLbl>
              <c:idx val="1288"/>
              <c:delete val="1"/>
              <c:extLst>
                <c:ext xmlns:c15="http://schemas.microsoft.com/office/drawing/2012/chart" uri="{CE6537A1-D6FC-4f65-9D91-7224C49458BB}"/>
                <c:ext xmlns:c16="http://schemas.microsoft.com/office/drawing/2014/chart" uri="{C3380CC4-5D6E-409C-BE32-E72D297353CC}">
                  <c16:uniqueId val="{00000508-2B87-44E4-8E01-669E2B5C2648}"/>
                </c:ext>
              </c:extLst>
            </c:dLbl>
            <c:dLbl>
              <c:idx val="1289"/>
              <c:delete val="1"/>
              <c:extLst>
                <c:ext xmlns:c15="http://schemas.microsoft.com/office/drawing/2012/chart" uri="{CE6537A1-D6FC-4f65-9D91-7224C49458BB}"/>
                <c:ext xmlns:c16="http://schemas.microsoft.com/office/drawing/2014/chart" uri="{C3380CC4-5D6E-409C-BE32-E72D297353CC}">
                  <c16:uniqueId val="{00000509-2B87-44E4-8E01-669E2B5C2648}"/>
                </c:ext>
              </c:extLst>
            </c:dLbl>
            <c:dLbl>
              <c:idx val="1290"/>
              <c:delete val="1"/>
              <c:extLst>
                <c:ext xmlns:c15="http://schemas.microsoft.com/office/drawing/2012/chart" uri="{CE6537A1-D6FC-4f65-9D91-7224C49458BB}"/>
                <c:ext xmlns:c16="http://schemas.microsoft.com/office/drawing/2014/chart" uri="{C3380CC4-5D6E-409C-BE32-E72D297353CC}">
                  <c16:uniqueId val="{0000050A-2B87-44E4-8E01-669E2B5C2648}"/>
                </c:ext>
              </c:extLst>
            </c:dLbl>
            <c:dLbl>
              <c:idx val="1291"/>
              <c:delete val="1"/>
              <c:extLst>
                <c:ext xmlns:c15="http://schemas.microsoft.com/office/drawing/2012/chart" uri="{CE6537A1-D6FC-4f65-9D91-7224C49458BB}"/>
                <c:ext xmlns:c16="http://schemas.microsoft.com/office/drawing/2014/chart" uri="{C3380CC4-5D6E-409C-BE32-E72D297353CC}">
                  <c16:uniqueId val="{0000050B-2B87-44E4-8E01-669E2B5C2648}"/>
                </c:ext>
              </c:extLst>
            </c:dLbl>
            <c:dLbl>
              <c:idx val="1292"/>
              <c:delete val="1"/>
              <c:extLst>
                <c:ext xmlns:c15="http://schemas.microsoft.com/office/drawing/2012/chart" uri="{CE6537A1-D6FC-4f65-9D91-7224C49458BB}"/>
                <c:ext xmlns:c16="http://schemas.microsoft.com/office/drawing/2014/chart" uri="{C3380CC4-5D6E-409C-BE32-E72D297353CC}">
                  <c16:uniqueId val="{0000050C-2B87-44E4-8E01-669E2B5C2648}"/>
                </c:ext>
              </c:extLst>
            </c:dLbl>
            <c:dLbl>
              <c:idx val="1293"/>
              <c:delete val="1"/>
              <c:extLst>
                <c:ext xmlns:c15="http://schemas.microsoft.com/office/drawing/2012/chart" uri="{CE6537A1-D6FC-4f65-9D91-7224C49458BB}"/>
                <c:ext xmlns:c16="http://schemas.microsoft.com/office/drawing/2014/chart" uri="{C3380CC4-5D6E-409C-BE32-E72D297353CC}">
                  <c16:uniqueId val="{0000050D-2B87-44E4-8E01-669E2B5C2648}"/>
                </c:ext>
              </c:extLst>
            </c:dLbl>
            <c:dLbl>
              <c:idx val="1294"/>
              <c:delete val="1"/>
              <c:extLst>
                <c:ext xmlns:c15="http://schemas.microsoft.com/office/drawing/2012/chart" uri="{CE6537A1-D6FC-4f65-9D91-7224C49458BB}"/>
                <c:ext xmlns:c16="http://schemas.microsoft.com/office/drawing/2014/chart" uri="{C3380CC4-5D6E-409C-BE32-E72D297353CC}">
                  <c16:uniqueId val="{0000050E-2B87-44E4-8E01-669E2B5C2648}"/>
                </c:ext>
              </c:extLst>
            </c:dLbl>
            <c:dLbl>
              <c:idx val="1295"/>
              <c:delete val="1"/>
              <c:extLst>
                <c:ext xmlns:c15="http://schemas.microsoft.com/office/drawing/2012/chart" uri="{CE6537A1-D6FC-4f65-9D91-7224C49458BB}"/>
                <c:ext xmlns:c16="http://schemas.microsoft.com/office/drawing/2014/chart" uri="{C3380CC4-5D6E-409C-BE32-E72D297353CC}">
                  <c16:uniqueId val="{0000050F-2B87-44E4-8E01-669E2B5C2648}"/>
                </c:ext>
              </c:extLst>
            </c:dLbl>
            <c:dLbl>
              <c:idx val="1296"/>
              <c:delete val="1"/>
              <c:extLst>
                <c:ext xmlns:c15="http://schemas.microsoft.com/office/drawing/2012/chart" uri="{CE6537A1-D6FC-4f65-9D91-7224C49458BB}"/>
                <c:ext xmlns:c16="http://schemas.microsoft.com/office/drawing/2014/chart" uri="{C3380CC4-5D6E-409C-BE32-E72D297353CC}">
                  <c16:uniqueId val="{00000510-2B87-44E4-8E01-669E2B5C2648}"/>
                </c:ext>
              </c:extLst>
            </c:dLbl>
            <c:dLbl>
              <c:idx val="1297"/>
              <c:delete val="1"/>
              <c:extLst>
                <c:ext xmlns:c15="http://schemas.microsoft.com/office/drawing/2012/chart" uri="{CE6537A1-D6FC-4f65-9D91-7224C49458BB}"/>
                <c:ext xmlns:c16="http://schemas.microsoft.com/office/drawing/2014/chart" uri="{C3380CC4-5D6E-409C-BE32-E72D297353CC}">
                  <c16:uniqueId val="{00000511-2B87-44E4-8E01-669E2B5C2648}"/>
                </c:ext>
              </c:extLst>
            </c:dLbl>
            <c:dLbl>
              <c:idx val="1298"/>
              <c:delete val="1"/>
              <c:extLst>
                <c:ext xmlns:c15="http://schemas.microsoft.com/office/drawing/2012/chart" uri="{CE6537A1-D6FC-4f65-9D91-7224C49458BB}"/>
                <c:ext xmlns:c16="http://schemas.microsoft.com/office/drawing/2014/chart" uri="{C3380CC4-5D6E-409C-BE32-E72D297353CC}">
                  <c16:uniqueId val="{00000512-2B87-44E4-8E01-669E2B5C2648}"/>
                </c:ext>
              </c:extLst>
            </c:dLbl>
            <c:dLbl>
              <c:idx val="1299"/>
              <c:delete val="1"/>
              <c:extLst>
                <c:ext xmlns:c15="http://schemas.microsoft.com/office/drawing/2012/chart" uri="{CE6537A1-D6FC-4f65-9D91-7224C49458BB}"/>
                <c:ext xmlns:c16="http://schemas.microsoft.com/office/drawing/2014/chart" uri="{C3380CC4-5D6E-409C-BE32-E72D297353CC}">
                  <c16:uniqueId val="{00000513-2B87-44E4-8E01-669E2B5C2648}"/>
                </c:ext>
              </c:extLst>
            </c:dLbl>
            <c:dLbl>
              <c:idx val="1300"/>
              <c:delete val="1"/>
              <c:extLst>
                <c:ext xmlns:c15="http://schemas.microsoft.com/office/drawing/2012/chart" uri="{CE6537A1-D6FC-4f65-9D91-7224C49458BB}"/>
                <c:ext xmlns:c16="http://schemas.microsoft.com/office/drawing/2014/chart" uri="{C3380CC4-5D6E-409C-BE32-E72D297353CC}">
                  <c16:uniqueId val="{00000514-2B87-44E4-8E01-669E2B5C2648}"/>
                </c:ext>
              </c:extLst>
            </c:dLbl>
            <c:dLbl>
              <c:idx val="1301"/>
              <c:delete val="1"/>
              <c:extLst>
                <c:ext xmlns:c15="http://schemas.microsoft.com/office/drawing/2012/chart" uri="{CE6537A1-D6FC-4f65-9D91-7224C49458BB}"/>
                <c:ext xmlns:c16="http://schemas.microsoft.com/office/drawing/2014/chart" uri="{C3380CC4-5D6E-409C-BE32-E72D297353CC}">
                  <c16:uniqueId val="{00000515-2B87-44E4-8E01-669E2B5C2648}"/>
                </c:ext>
              </c:extLst>
            </c:dLbl>
            <c:dLbl>
              <c:idx val="1302"/>
              <c:delete val="1"/>
              <c:extLst>
                <c:ext xmlns:c15="http://schemas.microsoft.com/office/drawing/2012/chart" uri="{CE6537A1-D6FC-4f65-9D91-7224C49458BB}"/>
                <c:ext xmlns:c16="http://schemas.microsoft.com/office/drawing/2014/chart" uri="{C3380CC4-5D6E-409C-BE32-E72D297353CC}">
                  <c16:uniqueId val="{00000516-2B87-44E4-8E01-669E2B5C2648}"/>
                </c:ext>
              </c:extLst>
            </c:dLbl>
            <c:dLbl>
              <c:idx val="1303"/>
              <c:delete val="1"/>
              <c:extLst>
                <c:ext xmlns:c15="http://schemas.microsoft.com/office/drawing/2012/chart" uri="{CE6537A1-D6FC-4f65-9D91-7224C49458BB}"/>
                <c:ext xmlns:c16="http://schemas.microsoft.com/office/drawing/2014/chart" uri="{C3380CC4-5D6E-409C-BE32-E72D297353CC}">
                  <c16:uniqueId val="{00000517-2B87-44E4-8E01-669E2B5C2648}"/>
                </c:ext>
              </c:extLst>
            </c:dLbl>
            <c:dLbl>
              <c:idx val="1304"/>
              <c:delete val="1"/>
              <c:extLst>
                <c:ext xmlns:c15="http://schemas.microsoft.com/office/drawing/2012/chart" uri="{CE6537A1-D6FC-4f65-9D91-7224C49458BB}"/>
                <c:ext xmlns:c16="http://schemas.microsoft.com/office/drawing/2014/chart" uri="{C3380CC4-5D6E-409C-BE32-E72D297353CC}">
                  <c16:uniqueId val="{00000518-2B87-44E4-8E01-669E2B5C2648}"/>
                </c:ext>
              </c:extLst>
            </c:dLbl>
            <c:dLbl>
              <c:idx val="1305"/>
              <c:delete val="1"/>
              <c:extLst>
                <c:ext xmlns:c15="http://schemas.microsoft.com/office/drawing/2012/chart" uri="{CE6537A1-D6FC-4f65-9D91-7224C49458BB}"/>
                <c:ext xmlns:c16="http://schemas.microsoft.com/office/drawing/2014/chart" uri="{C3380CC4-5D6E-409C-BE32-E72D297353CC}">
                  <c16:uniqueId val="{00000519-2B87-44E4-8E01-669E2B5C2648}"/>
                </c:ext>
              </c:extLst>
            </c:dLbl>
            <c:dLbl>
              <c:idx val="1306"/>
              <c:delete val="1"/>
              <c:extLst>
                <c:ext xmlns:c15="http://schemas.microsoft.com/office/drawing/2012/chart" uri="{CE6537A1-D6FC-4f65-9D91-7224C49458BB}"/>
                <c:ext xmlns:c16="http://schemas.microsoft.com/office/drawing/2014/chart" uri="{C3380CC4-5D6E-409C-BE32-E72D297353CC}">
                  <c16:uniqueId val="{0000051A-2B87-44E4-8E01-669E2B5C2648}"/>
                </c:ext>
              </c:extLst>
            </c:dLbl>
            <c:dLbl>
              <c:idx val="1307"/>
              <c:delete val="1"/>
              <c:extLst>
                <c:ext xmlns:c15="http://schemas.microsoft.com/office/drawing/2012/chart" uri="{CE6537A1-D6FC-4f65-9D91-7224C49458BB}"/>
                <c:ext xmlns:c16="http://schemas.microsoft.com/office/drawing/2014/chart" uri="{C3380CC4-5D6E-409C-BE32-E72D297353CC}">
                  <c16:uniqueId val="{0000051B-2B87-44E4-8E01-669E2B5C2648}"/>
                </c:ext>
              </c:extLst>
            </c:dLbl>
            <c:dLbl>
              <c:idx val="1308"/>
              <c:delete val="1"/>
              <c:extLst>
                <c:ext xmlns:c15="http://schemas.microsoft.com/office/drawing/2012/chart" uri="{CE6537A1-D6FC-4f65-9D91-7224C49458BB}"/>
                <c:ext xmlns:c16="http://schemas.microsoft.com/office/drawing/2014/chart" uri="{C3380CC4-5D6E-409C-BE32-E72D297353CC}">
                  <c16:uniqueId val="{0000051C-2B87-44E4-8E01-669E2B5C2648}"/>
                </c:ext>
              </c:extLst>
            </c:dLbl>
            <c:dLbl>
              <c:idx val="1309"/>
              <c:delete val="1"/>
              <c:extLst>
                <c:ext xmlns:c15="http://schemas.microsoft.com/office/drawing/2012/chart" uri="{CE6537A1-D6FC-4f65-9D91-7224C49458BB}"/>
                <c:ext xmlns:c16="http://schemas.microsoft.com/office/drawing/2014/chart" uri="{C3380CC4-5D6E-409C-BE32-E72D297353CC}">
                  <c16:uniqueId val="{0000051D-2B87-44E4-8E01-669E2B5C2648}"/>
                </c:ext>
              </c:extLst>
            </c:dLbl>
            <c:dLbl>
              <c:idx val="1310"/>
              <c:delete val="1"/>
              <c:extLst>
                <c:ext xmlns:c15="http://schemas.microsoft.com/office/drawing/2012/chart" uri="{CE6537A1-D6FC-4f65-9D91-7224C49458BB}"/>
                <c:ext xmlns:c16="http://schemas.microsoft.com/office/drawing/2014/chart" uri="{C3380CC4-5D6E-409C-BE32-E72D297353CC}">
                  <c16:uniqueId val="{0000051E-2B87-44E4-8E01-669E2B5C2648}"/>
                </c:ext>
              </c:extLst>
            </c:dLbl>
            <c:dLbl>
              <c:idx val="1311"/>
              <c:delete val="1"/>
              <c:extLst>
                <c:ext xmlns:c15="http://schemas.microsoft.com/office/drawing/2012/chart" uri="{CE6537A1-D6FC-4f65-9D91-7224C49458BB}"/>
                <c:ext xmlns:c16="http://schemas.microsoft.com/office/drawing/2014/chart" uri="{C3380CC4-5D6E-409C-BE32-E72D297353CC}">
                  <c16:uniqueId val="{0000051F-2B87-44E4-8E01-669E2B5C2648}"/>
                </c:ext>
              </c:extLst>
            </c:dLbl>
            <c:dLbl>
              <c:idx val="1312"/>
              <c:delete val="1"/>
              <c:extLst>
                <c:ext xmlns:c15="http://schemas.microsoft.com/office/drawing/2012/chart" uri="{CE6537A1-D6FC-4f65-9D91-7224C49458BB}"/>
                <c:ext xmlns:c16="http://schemas.microsoft.com/office/drawing/2014/chart" uri="{C3380CC4-5D6E-409C-BE32-E72D297353CC}">
                  <c16:uniqueId val="{00000520-2B87-44E4-8E01-669E2B5C2648}"/>
                </c:ext>
              </c:extLst>
            </c:dLbl>
            <c:dLbl>
              <c:idx val="1313"/>
              <c:delete val="1"/>
              <c:extLst>
                <c:ext xmlns:c15="http://schemas.microsoft.com/office/drawing/2012/chart" uri="{CE6537A1-D6FC-4f65-9D91-7224C49458BB}"/>
                <c:ext xmlns:c16="http://schemas.microsoft.com/office/drawing/2014/chart" uri="{C3380CC4-5D6E-409C-BE32-E72D297353CC}">
                  <c16:uniqueId val="{00000521-2B87-44E4-8E01-669E2B5C2648}"/>
                </c:ext>
              </c:extLst>
            </c:dLbl>
            <c:dLbl>
              <c:idx val="1314"/>
              <c:delete val="1"/>
              <c:extLst>
                <c:ext xmlns:c15="http://schemas.microsoft.com/office/drawing/2012/chart" uri="{CE6537A1-D6FC-4f65-9D91-7224C49458BB}"/>
                <c:ext xmlns:c16="http://schemas.microsoft.com/office/drawing/2014/chart" uri="{C3380CC4-5D6E-409C-BE32-E72D297353CC}">
                  <c16:uniqueId val="{00000522-2B87-44E4-8E01-669E2B5C2648}"/>
                </c:ext>
              </c:extLst>
            </c:dLbl>
            <c:dLbl>
              <c:idx val="1315"/>
              <c:delete val="1"/>
              <c:extLst>
                <c:ext xmlns:c15="http://schemas.microsoft.com/office/drawing/2012/chart" uri="{CE6537A1-D6FC-4f65-9D91-7224C49458BB}"/>
                <c:ext xmlns:c16="http://schemas.microsoft.com/office/drawing/2014/chart" uri="{C3380CC4-5D6E-409C-BE32-E72D297353CC}">
                  <c16:uniqueId val="{00000523-2B87-44E4-8E01-669E2B5C2648}"/>
                </c:ext>
              </c:extLst>
            </c:dLbl>
            <c:dLbl>
              <c:idx val="1316"/>
              <c:delete val="1"/>
              <c:extLst>
                <c:ext xmlns:c15="http://schemas.microsoft.com/office/drawing/2012/chart" uri="{CE6537A1-D6FC-4f65-9D91-7224C49458BB}"/>
                <c:ext xmlns:c16="http://schemas.microsoft.com/office/drawing/2014/chart" uri="{C3380CC4-5D6E-409C-BE32-E72D297353CC}">
                  <c16:uniqueId val="{00000524-2B87-44E4-8E01-669E2B5C2648}"/>
                </c:ext>
              </c:extLst>
            </c:dLbl>
            <c:dLbl>
              <c:idx val="1317"/>
              <c:delete val="1"/>
              <c:extLst>
                <c:ext xmlns:c15="http://schemas.microsoft.com/office/drawing/2012/chart" uri="{CE6537A1-D6FC-4f65-9D91-7224C49458BB}"/>
                <c:ext xmlns:c16="http://schemas.microsoft.com/office/drawing/2014/chart" uri="{C3380CC4-5D6E-409C-BE32-E72D297353CC}">
                  <c16:uniqueId val="{00000525-2B87-44E4-8E01-669E2B5C2648}"/>
                </c:ext>
              </c:extLst>
            </c:dLbl>
            <c:dLbl>
              <c:idx val="1318"/>
              <c:delete val="1"/>
              <c:extLst>
                <c:ext xmlns:c15="http://schemas.microsoft.com/office/drawing/2012/chart" uri="{CE6537A1-D6FC-4f65-9D91-7224C49458BB}"/>
                <c:ext xmlns:c16="http://schemas.microsoft.com/office/drawing/2014/chart" uri="{C3380CC4-5D6E-409C-BE32-E72D297353CC}">
                  <c16:uniqueId val="{00000526-2B87-44E4-8E01-669E2B5C2648}"/>
                </c:ext>
              </c:extLst>
            </c:dLbl>
            <c:dLbl>
              <c:idx val="1319"/>
              <c:delete val="1"/>
              <c:extLst>
                <c:ext xmlns:c15="http://schemas.microsoft.com/office/drawing/2012/chart" uri="{CE6537A1-D6FC-4f65-9D91-7224C49458BB}"/>
                <c:ext xmlns:c16="http://schemas.microsoft.com/office/drawing/2014/chart" uri="{C3380CC4-5D6E-409C-BE32-E72D297353CC}">
                  <c16:uniqueId val="{00000527-2B87-44E4-8E01-669E2B5C2648}"/>
                </c:ext>
              </c:extLst>
            </c:dLbl>
            <c:dLbl>
              <c:idx val="1320"/>
              <c:delete val="1"/>
              <c:extLst>
                <c:ext xmlns:c15="http://schemas.microsoft.com/office/drawing/2012/chart" uri="{CE6537A1-D6FC-4f65-9D91-7224C49458BB}"/>
                <c:ext xmlns:c16="http://schemas.microsoft.com/office/drawing/2014/chart" uri="{C3380CC4-5D6E-409C-BE32-E72D297353CC}">
                  <c16:uniqueId val="{00000528-2B87-44E4-8E01-669E2B5C2648}"/>
                </c:ext>
              </c:extLst>
            </c:dLbl>
            <c:dLbl>
              <c:idx val="1321"/>
              <c:delete val="1"/>
              <c:extLst>
                <c:ext xmlns:c15="http://schemas.microsoft.com/office/drawing/2012/chart" uri="{CE6537A1-D6FC-4f65-9D91-7224C49458BB}"/>
                <c:ext xmlns:c16="http://schemas.microsoft.com/office/drawing/2014/chart" uri="{C3380CC4-5D6E-409C-BE32-E72D297353CC}">
                  <c16:uniqueId val="{00000529-2B87-44E4-8E01-669E2B5C2648}"/>
                </c:ext>
              </c:extLst>
            </c:dLbl>
            <c:dLbl>
              <c:idx val="1322"/>
              <c:delete val="1"/>
              <c:extLst>
                <c:ext xmlns:c15="http://schemas.microsoft.com/office/drawing/2012/chart" uri="{CE6537A1-D6FC-4f65-9D91-7224C49458BB}"/>
                <c:ext xmlns:c16="http://schemas.microsoft.com/office/drawing/2014/chart" uri="{C3380CC4-5D6E-409C-BE32-E72D297353CC}">
                  <c16:uniqueId val="{0000052A-2B87-44E4-8E01-669E2B5C2648}"/>
                </c:ext>
              </c:extLst>
            </c:dLbl>
            <c:dLbl>
              <c:idx val="1323"/>
              <c:delete val="1"/>
              <c:extLst>
                <c:ext xmlns:c15="http://schemas.microsoft.com/office/drawing/2012/chart" uri="{CE6537A1-D6FC-4f65-9D91-7224C49458BB}"/>
                <c:ext xmlns:c16="http://schemas.microsoft.com/office/drawing/2014/chart" uri="{C3380CC4-5D6E-409C-BE32-E72D297353CC}">
                  <c16:uniqueId val="{0000052B-2B87-44E4-8E01-669E2B5C2648}"/>
                </c:ext>
              </c:extLst>
            </c:dLbl>
            <c:dLbl>
              <c:idx val="1324"/>
              <c:delete val="1"/>
              <c:extLst>
                <c:ext xmlns:c15="http://schemas.microsoft.com/office/drawing/2012/chart" uri="{CE6537A1-D6FC-4f65-9D91-7224C49458BB}"/>
                <c:ext xmlns:c16="http://schemas.microsoft.com/office/drawing/2014/chart" uri="{C3380CC4-5D6E-409C-BE32-E72D297353CC}">
                  <c16:uniqueId val="{0000052C-2B87-44E4-8E01-669E2B5C2648}"/>
                </c:ext>
              </c:extLst>
            </c:dLbl>
            <c:dLbl>
              <c:idx val="1325"/>
              <c:delete val="1"/>
              <c:extLst>
                <c:ext xmlns:c15="http://schemas.microsoft.com/office/drawing/2012/chart" uri="{CE6537A1-D6FC-4f65-9D91-7224C49458BB}"/>
                <c:ext xmlns:c16="http://schemas.microsoft.com/office/drawing/2014/chart" uri="{C3380CC4-5D6E-409C-BE32-E72D297353CC}">
                  <c16:uniqueId val="{0000052D-2B87-44E4-8E01-669E2B5C2648}"/>
                </c:ext>
              </c:extLst>
            </c:dLbl>
            <c:dLbl>
              <c:idx val="1326"/>
              <c:delete val="1"/>
              <c:extLst>
                <c:ext xmlns:c15="http://schemas.microsoft.com/office/drawing/2012/chart" uri="{CE6537A1-D6FC-4f65-9D91-7224C49458BB}"/>
                <c:ext xmlns:c16="http://schemas.microsoft.com/office/drawing/2014/chart" uri="{C3380CC4-5D6E-409C-BE32-E72D297353CC}">
                  <c16:uniqueId val="{0000052E-2B87-44E4-8E01-669E2B5C2648}"/>
                </c:ext>
              </c:extLst>
            </c:dLbl>
            <c:dLbl>
              <c:idx val="1327"/>
              <c:delete val="1"/>
              <c:extLst>
                <c:ext xmlns:c15="http://schemas.microsoft.com/office/drawing/2012/chart" uri="{CE6537A1-D6FC-4f65-9D91-7224C49458BB}"/>
                <c:ext xmlns:c16="http://schemas.microsoft.com/office/drawing/2014/chart" uri="{C3380CC4-5D6E-409C-BE32-E72D297353CC}">
                  <c16:uniqueId val="{0000052F-2B87-44E4-8E01-669E2B5C2648}"/>
                </c:ext>
              </c:extLst>
            </c:dLbl>
            <c:dLbl>
              <c:idx val="1328"/>
              <c:delete val="1"/>
              <c:extLst>
                <c:ext xmlns:c15="http://schemas.microsoft.com/office/drawing/2012/chart" uri="{CE6537A1-D6FC-4f65-9D91-7224C49458BB}"/>
                <c:ext xmlns:c16="http://schemas.microsoft.com/office/drawing/2014/chart" uri="{C3380CC4-5D6E-409C-BE32-E72D297353CC}">
                  <c16:uniqueId val="{00000530-2B87-44E4-8E01-669E2B5C2648}"/>
                </c:ext>
              </c:extLst>
            </c:dLbl>
            <c:dLbl>
              <c:idx val="1329"/>
              <c:delete val="1"/>
              <c:extLst>
                <c:ext xmlns:c15="http://schemas.microsoft.com/office/drawing/2012/chart" uri="{CE6537A1-D6FC-4f65-9D91-7224C49458BB}"/>
                <c:ext xmlns:c16="http://schemas.microsoft.com/office/drawing/2014/chart" uri="{C3380CC4-5D6E-409C-BE32-E72D297353CC}">
                  <c16:uniqueId val="{00000531-2B87-44E4-8E01-669E2B5C2648}"/>
                </c:ext>
              </c:extLst>
            </c:dLbl>
            <c:dLbl>
              <c:idx val="1330"/>
              <c:delete val="1"/>
              <c:extLst>
                <c:ext xmlns:c15="http://schemas.microsoft.com/office/drawing/2012/chart" uri="{CE6537A1-D6FC-4f65-9D91-7224C49458BB}"/>
                <c:ext xmlns:c16="http://schemas.microsoft.com/office/drawing/2014/chart" uri="{C3380CC4-5D6E-409C-BE32-E72D297353CC}">
                  <c16:uniqueId val="{00000532-2B87-44E4-8E01-669E2B5C2648}"/>
                </c:ext>
              </c:extLst>
            </c:dLbl>
            <c:dLbl>
              <c:idx val="1331"/>
              <c:delete val="1"/>
              <c:extLst>
                <c:ext xmlns:c15="http://schemas.microsoft.com/office/drawing/2012/chart" uri="{CE6537A1-D6FC-4f65-9D91-7224C49458BB}"/>
                <c:ext xmlns:c16="http://schemas.microsoft.com/office/drawing/2014/chart" uri="{C3380CC4-5D6E-409C-BE32-E72D297353CC}">
                  <c16:uniqueId val="{00000533-2B87-44E4-8E01-669E2B5C2648}"/>
                </c:ext>
              </c:extLst>
            </c:dLbl>
            <c:dLbl>
              <c:idx val="1332"/>
              <c:delete val="1"/>
              <c:extLst>
                <c:ext xmlns:c15="http://schemas.microsoft.com/office/drawing/2012/chart" uri="{CE6537A1-D6FC-4f65-9D91-7224C49458BB}"/>
                <c:ext xmlns:c16="http://schemas.microsoft.com/office/drawing/2014/chart" uri="{C3380CC4-5D6E-409C-BE32-E72D297353CC}">
                  <c16:uniqueId val="{00000534-2B87-44E4-8E01-669E2B5C2648}"/>
                </c:ext>
              </c:extLst>
            </c:dLbl>
            <c:dLbl>
              <c:idx val="1333"/>
              <c:delete val="1"/>
              <c:extLst>
                <c:ext xmlns:c15="http://schemas.microsoft.com/office/drawing/2012/chart" uri="{CE6537A1-D6FC-4f65-9D91-7224C49458BB}"/>
                <c:ext xmlns:c16="http://schemas.microsoft.com/office/drawing/2014/chart" uri="{C3380CC4-5D6E-409C-BE32-E72D297353CC}">
                  <c16:uniqueId val="{00000535-2B87-44E4-8E01-669E2B5C2648}"/>
                </c:ext>
              </c:extLst>
            </c:dLbl>
            <c:dLbl>
              <c:idx val="1334"/>
              <c:delete val="1"/>
              <c:extLst>
                <c:ext xmlns:c15="http://schemas.microsoft.com/office/drawing/2012/chart" uri="{CE6537A1-D6FC-4f65-9D91-7224C49458BB}"/>
                <c:ext xmlns:c16="http://schemas.microsoft.com/office/drawing/2014/chart" uri="{C3380CC4-5D6E-409C-BE32-E72D297353CC}">
                  <c16:uniqueId val="{00000536-2B87-44E4-8E01-669E2B5C2648}"/>
                </c:ext>
              </c:extLst>
            </c:dLbl>
            <c:dLbl>
              <c:idx val="1335"/>
              <c:delete val="1"/>
              <c:extLst>
                <c:ext xmlns:c15="http://schemas.microsoft.com/office/drawing/2012/chart" uri="{CE6537A1-D6FC-4f65-9D91-7224C49458BB}"/>
                <c:ext xmlns:c16="http://schemas.microsoft.com/office/drawing/2014/chart" uri="{C3380CC4-5D6E-409C-BE32-E72D297353CC}">
                  <c16:uniqueId val="{00000537-2B87-44E4-8E01-669E2B5C2648}"/>
                </c:ext>
              </c:extLst>
            </c:dLbl>
            <c:dLbl>
              <c:idx val="1336"/>
              <c:delete val="1"/>
              <c:extLst>
                <c:ext xmlns:c15="http://schemas.microsoft.com/office/drawing/2012/chart" uri="{CE6537A1-D6FC-4f65-9D91-7224C49458BB}"/>
                <c:ext xmlns:c16="http://schemas.microsoft.com/office/drawing/2014/chart" uri="{C3380CC4-5D6E-409C-BE32-E72D297353CC}">
                  <c16:uniqueId val="{00000538-2B87-44E4-8E01-669E2B5C2648}"/>
                </c:ext>
              </c:extLst>
            </c:dLbl>
            <c:dLbl>
              <c:idx val="1337"/>
              <c:delete val="1"/>
              <c:extLst>
                <c:ext xmlns:c15="http://schemas.microsoft.com/office/drawing/2012/chart" uri="{CE6537A1-D6FC-4f65-9D91-7224C49458BB}"/>
                <c:ext xmlns:c16="http://schemas.microsoft.com/office/drawing/2014/chart" uri="{C3380CC4-5D6E-409C-BE32-E72D297353CC}">
                  <c16:uniqueId val="{00000539-2B87-44E4-8E01-669E2B5C2648}"/>
                </c:ext>
              </c:extLst>
            </c:dLbl>
            <c:dLbl>
              <c:idx val="1338"/>
              <c:delete val="1"/>
              <c:extLst>
                <c:ext xmlns:c15="http://schemas.microsoft.com/office/drawing/2012/chart" uri="{CE6537A1-D6FC-4f65-9D91-7224C49458BB}"/>
                <c:ext xmlns:c16="http://schemas.microsoft.com/office/drawing/2014/chart" uri="{C3380CC4-5D6E-409C-BE32-E72D297353CC}">
                  <c16:uniqueId val="{0000053A-2B87-44E4-8E01-669E2B5C2648}"/>
                </c:ext>
              </c:extLst>
            </c:dLbl>
            <c:dLbl>
              <c:idx val="1339"/>
              <c:delete val="1"/>
              <c:extLst>
                <c:ext xmlns:c15="http://schemas.microsoft.com/office/drawing/2012/chart" uri="{CE6537A1-D6FC-4f65-9D91-7224C49458BB}"/>
                <c:ext xmlns:c16="http://schemas.microsoft.com/office/drawing/2014/chart" uri="{C3380CC4-5D6E-409C-BE32-E72D297353CC}">
                  <c16:uniqueId val="{0000053B-2B87-44E4-8E01-669E2B5C2648}"/>
                </c:ext>
              </c:extLst>
            </c:dLbl>
            <c:dLbl>
              <c:idx val="1340"/>
              <c:delete val="1"/>
              <c:extLst>
                <c:ext xmlns:c15="http://schemas.microsoft.com/office/drawing/2012/chart" uri="{CE6537A1-D6FC-4f65-9D91-7224C49458BB}"/>
                <c:ext xmlns:c16="http://schemas.microsoft.com/office/drawing/2014/chart" uri="{C3380CC4-5D6E-409C-BE32-E72D297353CC}">
                  <c16:uniqueId val="{0000053C-2B87-44E4-8E01-669E2B5C2648}"/>
                </c:ext>
              </c:extLst>
            </c:dLbl>
            <c:dLbl>
              <c:idx val="1341"/>
              <c:delete val="1"/>
              <c:extLst>
                <c:ext xmlns:c15="http://schemas.microsoft.com/office/drawing/2012/chart" uri="{CE6537A1-D6FC-4f65-9D91-7224C49458BB}"/>
                <c:ext xmlns:c16="http://schemas.microsoft.com/office/drawing/2014/chart" uri="{C3380CC4-5D6E-409C-BE32-E72D297353CC}">
                  <c16:uniqueId val="{0000053D-2B87-44E4-8E01-669E2B5C2648}"/>
                </c:ext>
              </c:extLst>
            </c:dLbl>
            <c:dLbl>
              <c:idx val="1342"/>
              <c:delete val="1"/>
              <c:extLst>
                <c:ext xmlns:c15="http://schemas.microsoft.com/office/drawing/2012/chart" uri="{CE6537A1-D6FC-4f65-9D91-7224C49458BB}"/>
                <c:ext xmlns:c16="http://schemas.microsoft.com/office/drawing/2014/chart" uri="{C3380CC4-5D6E-409C-BE32-E72D297353CC}">
                  <c16:uniqueId val="{0000053E-2B87-44E4-8E01-669E2B5C2648}"/>
                </c:ext>
              </c:extLst>
            </c:dLbl>
            <c:dLbl>
              <c:idx val="1343"/>
              <c:delete val="1"/>
              <c:extLst>
                <c:ext xmlns:c15="http://schemas.microsoft.com/office/drawing/2012/chart" uri="{CE6537A1-D6FC-4f65-9D91-7224C49458BB}"/>
                <c:ext xmlns:c16="http://schemas.microsoft.com/office/drawing/2014/chart" uri="{C3380CC4-5D6E-409C-BE32-E72D297353CC}">
                  <c16:uniqueId val="{0000053F-2B87-44E4-8E01-669E2B5C2648}"/>
                </c:ext>
              </c:extLst>
            </c:dLbl>
            <c:dLbl>
              <c:idx val="1344"/>
              <c:delete val="1"/>
              <c:extLst>
                <c:ext xmlns:c15="http://schemas.microsoft.com/office/drawing/2012/chart" uri="{CE6537A1-D6FC-4f65-9D91-7224C49458BB}"/>
                <c:ext xmlns:c16="http://schemas.microsoft.com/office/drawing/2014/chart" uri="{C3380CC4-5D6E-409C-BE32-E72D297353CC}">
                  <c16:uniqueId val="{00000540-2B87-44E4-8E01-669E2B5C2648}"/>
                </c:ext>
              </c:extLst>
            </c:dLbl>
            <c:dLbl>
              <c:idx val="1345"/>
              <c:delete val="1"/>
              <c:extLst>
                <c:ext xmlns:c15="http://schemas.microsoft.com/office/drawing/2012/chart" uri="{CE6537A1-D6FC-4f65-9D91-7224C49458BB}"/>
                <c:ext xmlns:c16="http://schemas.microsoft.com/office/drawing/2014/chart" uri="{C3380CC4-5D6E-409C-BE32-E72D297353CC}">
                  <c16:uniqueId val="{00000541-2B87-44E4-8E01-669E2B5C2648}"/>
                </c:ext>
              </c:extLst>
            </c:dLbl>
            <c:dLbl>
              <c:idx val="1346"/>
              <c:delete val="1"/>
              <c:extLst>
                <c:ext xmlns:c15="http://schemas.microsoft.com/office/drawing/2012/chart" uri="{CE6537A1-D6FC-4f65-9D91-7224C49458BB}"/>
                <c:ext xmlns:c16="http://schemas.microsoft.com/office/drawing/2014/chart" uri="{C3380CC4-5D6E-409C-BE32-E72D297353CC}">
                  <c16:uniqueId val="{00000542-2B87-44E4-8E01-669E2B5C2648}"/>
                </c:ext>
              </c:extLst>
            </c:dLbl>
            <c:dLbl>
              <c:idx val="1347"/>
              <c:delete val="1"/>
              <c:extLst>
                <c:ext xmlns:c15="http://schemas.microsoft.com/office/drawing/2012/chart" uri="{CE6537A1-D6FC-4f65-9D91-7224C49458BB}"/>
                <c:ext xmlns:c16="http://schemas.microsoft.com/office/drawing/2014/chart" uri="{C3380CC4-5D6E-409C-BE32-E72D297353CC}">
                  <c16:uniqueId val="{00000543-2B87-44E4-8E01-669E2B5C2648}"/>
                </c:ext>
              </c:extLst>
            </c:dLbl>
            <c:dLbl>
              <c:idx val="1348"/>
              <c:delete val="1"/>
              <c:extLst>
                <c:ext xmlns:c15="http://schemas.microsoft.com/office/drawing/2012/chart" uri="{CE6537A1-D6FC-4f65-9D91-7224C49458BB}"/>
                <c:ext xmlns:c16="http://schemas.microsoft.com/office/drawing/2014/chart" uri="{C3380CC4-5D6E-409C-BE32-E72D297353CC}">
                  <c16:uniqueId val="{00000544-2B87-44E4-8E01-669E2B5C2648}"/>
                </c:ext>
              </c:extLst>
            </c:dLbl>
            <c:dLbl>
              <c:idx val="1349"/>
              <c:delete val="1"/>
              <c:extLst>
                <c:ext xmlns:c15="http://schemas.microsoft.com/office/drawing/2012/chart" uri="{CE6537A1-D6FC-4f65-9D91-7224C49458BB}"/>
                <c:ext xmlns:c16="http://schemas.microsoft.com/office/drawing/2014/chart" uri="{C3380CC4-5D6E-409C-BE32-E72D297353CC}">
                  <c16:uniqueId val="{00000545-2B87-44E4-8E01-669E2B5C2648}"/>
                </c:ext>
              </c:extLst>
            </c:dLbl>
            <c:dLbl>
              <c:idx val="1350"/>
              <c:delete val="1"/>
              <c:extLst>
                <c:ext xmlns:c15="http://schemas.microsoft.com/office/drawing/2012/chart" uri="{CE6537A1-D6FC-4f65-9D91-7224C49458BB}"/>
                <c:ext xmlns:c16="http://schemas.microsoft.com/office/drawing/2014/chart" uri="{C3380CC4-5D6E-409C-BE32-E72D297353CC}">
                  <c16:uniqueId val="{00000546-2B87-44E4-8E01-669E2B5C2648}"/>
                </c:ext>
              </c:extLst>
            </c:dLbl>
            <c:dLbl>
              <c:idx val="1351"/>
              <c:delete val="1"/>
              <c:extLst>
                <c:ext xmlns:c15="http://schemas.microsoft.com/office/drawing/2012/chart" uri="{CE6537A1-D6FC-4f65-9D91-7224C49458BB}"/>
                <c:ext xmlns:c16="http://schemas.microsoft.com/office/drawing/2014/chart" uri="{C3380CC4-5D6E-409C-BE32-E72D297353CC}">
                  <c16:uniqueId val="{00000547-2B87-44E4-8E01-669E2B5C2648}"/>
                </c:ext>
              </c:extLst>
            </c:dLbl>
            <c:dLbl>
              <c:idx val="1352"/>
              <c:delete val="1"/>
              <c:extLst>
                <c:ext xmlns:c15="http://schemas.microsoft.com/office/drawing/2012/chart" uri="{CE6537A1-D6FC-4f65-9D91-7224C49458BB}"/>
                <c:ext xmlns:c16="http://schemas.microsoft.com/office/drawing/2014/chart" uri="{C3380CC4-5D6E-409C-BE32-E72D297353CC}">
                  <c16:uniqueId val="{00000548-2B87-44E4-8E01-669E2B5C2648}"/>
                </c:ext>
              </c:extLst>
            </c:dLbl>
            <c:dLbl>
              <c:idx val="1353"/>
              <c:delete val="1"/>
              <c:extLst>
                <c:ext xmlns:c15="http://schemas.microsoft.com/office/drawing/2012/chart" uri="{CE6537A1-D6FC-4f65-9D91-7224C49458BB}"/>
                <c:ext xmlns:c16="http://schemas.microsoft.com/office/drawing/2014/chart" uri="{C3380CC4-5D6E-409C-BE32-E72D297353CC}">
                  <c16:uniqueId val="{00000549-2B87-44E4-8E01-669E2B5C2648}"/>
                </c:ext>
              </c:extLst>
            </c:dLbl>
            <c:dLbl>
              <c:idx val="1354"/>
              <c:delete val="1"/>
              <c:extLst>
                <c:ext xmlns:c15="http://schemas.microsoft.com/office/drawing/2012/chart" uri="{CE6537A1-D6FC-4f65-9D91-7224C49458BB}"/>
                <c:ext xmlns:c16="http://schemas.microsoft.com/office/drawing/2014/chart" uri="{C3380CC4-5D6E-409C-BE32-E72D297353CC}">
                  <c16:uniqueId val="{0000054A-2B87-44E4-8E01-669E2B5C2648}"/>
                </c:ext>
              </c:extLst>
            </c:dLbl>
            <c:dLbl>
              <c:idx val="1355"/>
              <c:delete val="1"/>
              <c:extLst>
                <c:ext xmlns:c15="http://schemas.microsoft.com/office/drawing/2012/chart" uri="{CE6537A1-D6FC-4f65-9D91-7224C49458BB}"/>
                <c:ext xmlns:c16="http://schemas.microsoft.com/office/drawing/2014/chart" uri="{C3380CC4-5D6E-409C-BE32-E72D297353CC}">
                  <c16:uniqueId val="{0000054B-2B87-44E4-8E01-669E2B5C2648}"/>
                </c:ext>
              </c:extLst>
            </c:dLbl>
            <c:dLbl>
              <c:idx val="1356"/>
              <c:delete val="1"/>
              <c:extLst>
                <c:ext xmlns:c15="http://schemas.microsoft.com/office/drawing/2012/chart" uri="{CE6537A1-D6FC-4f65-9D91-7224C49458BB}"/>
                <c:ext xmlns:c16="http://schemas.microsoft.com/office/drawing/2014/chart" uri="{C3380CC4-5D6E-409C-BE32-E72D297353CC}">
                  <c16:uniqueId val="{0000054C-2B87-44E4-8E01-669E2B5C2648}"/>
                </c:ext>
              </c:extLst>
            </c:dLbl>
            <c:dLbl>
              <c:idx val="1357"/>
              <c:delete val="1"/>
              <c:extLst>
                <c:ext xmlns:c15="http://schemas.microsoft.com/office/drawing/2012/chart" uri="{CE6537A1-D6FC-4f65-9D91-7224C49458BB}"/>
                <c:ext xmlns:c16="http://schemas.microsoft.com/office/drawing/2014/chart" uri="{C3380CC4-5D6E-409C-BE32-E72D297353CC}">
                  <c16:uniqueId val="{0000054D-2B87-44E4-8E01-669E2B5C2648}"/>
                </c:ext>
              </c:extLst>
            </c:dLbl>
            <c:dLbl>
              <c:idx val="1358"/>
              <c:delete val="1"/>
              <c:extLst>
                <c:ext xmlns:c15="http://schemas.microsoft.com/office/drawing/2012/chart" uri="{CE6537A1-D6FC-4f65-9D91-7224C49458BB}"/>
                <c:ext xmlns:c16="http://schemas.microsoft.com/office/drawing/2014/chart" uri="{C3380CC4-5D6E-409C-BE32-E72D297353CC}">
                  <c16:uniqueId val="{0000054E-2B87-44E4-8E01-669E2B5C2648}"/>
                </c:ext>
              </c:extLst>
            </c:dLbl>
            <c:dLbl>
              <c:idx val="1359"/>
              <c:delete val="1"/>
              <c:extLst>
                <c:ext xmlns:c15="http://schemas.microsoft.com/office/drawing/2012/chart" uri="{CE6537A1-D6FC-4f65-9D91-7224C49458BB}"/>
                <c:ext xmlns:c16="http://schemas.microsoft.com/office/drawing/2014/chart" uri="{C3380CC4-5D6E-409C-BE32-E72D297353CC}">
                  <c16:uniqueId val="{0000054F-2B87-44E4-8E01-669E2B5C2648}"/>
                </c:ext>
              </c:extLst>
            </c:dLbl>
            <c:dLbl>
              <c:idx val="1360"/>
              <c:delete val="1"/>
              <c:extLst>
                <c:ext xmlns:c15="http://schemas.microsoft.com/office/drawing/2012/chart" uri="{CE6537A1-D6FC-4f65-9D91-7224C49458BB}"/>
                <c:ext xmlns:c16="http://schemas.microsoft.com/office/drawing/2014/chart" uri="{C3380CC4-5D6E-409C-BE32-E72D297353CC}">
                  <c16:uniqueId val="{00000550-2B87-44E4-8E01-669E2B5C2648}"/>
                </c:ext>
              </c:extLst>
            </c:dLbl>
            <c:dLbl>
              <c:idx val="1361"/>
              <c:delete val="1"/>
              <c:extLst>
                <c:ext xmlns:c15="http://schemas.microsoft.com/office/drawing/2012/chart" uri="{CE6537A1-D6FC-4f65-9D91-7224C49458BB}"/>
                <c:ext xmlns:c16="http://schemas.microsoft.com/office/drawing/2014/chart" uri="{C3380CC4-5D6E-409C-BE32-E72D297353CC}">
                  <c16:uniqueId val="{00000551-2B87-44E4-8E01-669E2B5C2648}"/>
                </c:ext>
              </c:extLst>
            </c:dLbl>
            <c:dLbl>
              <c:idx val="1362"/>
              <c:delete val="1"/>
              <c:extLst>
                <c:ext xmlns:c15="http://schemas.microsoft.com/office/drawing/2012/chart" uri="{CE6537A1-D6FC-4f65-9D91-7224C49458BB}"/>
                <c:ext xmlns:c16="http://schemas.microsoft.com/office/drawing/2014/chart" uri="{C3380CC4-5D6E-409C-BE32-E72D297353CC}">
                  <c16:uniqueId val="{00000552-2B87-44E4-8E01-669E2B5C2648}"/>
                </c:ext>
              </c:extLst>
            </c:dLbl>
            <c:dLbl>
              <c:idx val="1363"/>
              <c:delete val="1"/>
              <c:extLst>
                <c:ext xmlns:c15="http://schemas.microsoft.com/office/drawing/2012/chart" uri="{CE6537A1-D6FC-4f65-9D91-7224C49458BB}"/>
                <c:ext xmlns:c16="http://schemas.microsoft.com/office/drawing/2014/chart" uri="{C3380CC4-5D6E-409C-BE32-E72D297353CC}">
                  <c16:uniqueId val="{00000553-2B87-44E4-8E01-669E2B5C2648}"/>
                </c:ext>
              </c:extLst>
            </c:dLbl>
            <c:dLbl>
              <c:idx val="1364"/>
              <c:delete val="1"/>
              <c:extLst>
                <c:ext xmlns:c15="http://schemas.microsoft.com/office/drawing/2012/chart" uri="{CE6537A1-D6FC-4f65-9D91-7224C49458BB}"/>
                <c:ext xmlns:c16="http://schemas.microsoft.com/office/drawing/2014/chart" uri="{C3380CC4-5D6E-409C-BE32-E72D297353CC}">
                  <c16:uniqueId val="{00000554-2B87-44E4-8E01-669E2B5C2648}"/>
                </c:ext>
              </c:extLst>
            </c:dLbl>
            <c:dLbl>
              <c:idx val="1365"/>
              <c:delete val="1"/>
              <c:extLst>
                <c:ext xmlns:c15="http://schemas.microsoft.com/office/drawing/2012/chart" uri="{CE6537A1-D6FC-4f65-9D91-7224C49458BB}"/>
                <c:ext xmlns:c16="http://schemas.microsoft.com/office/drawing/2014/chart" uri="{C3380CC4-5D6E-409C-BE32-E72D297353CC}">
                  <c16:uniqueId val="{00000555-2B87-44E4-8E01-669E2B5C2648}"/>
                </c:ext>
              </c:extLst>
            </c:dLbl>
            <c:dLbl>
              <c:idx val="1366"/>
              <c:delete val="1"/>
              <c:extLst>
                <c:ext xmlns:c15="http://schemas.microsoft.com/office/drawing/2012/chart" uri="{CE6537A1-D6FC-4f65-9D91-7224C49458BB}"/>
                <c:ext xmlns:c16="http://schemas.microsoft.com/office/drawing/2014/chart" uri="{C3380CC4-5D6E-409C-BE32-E72D297353CC}">
                  <c16:uniqueId val="{00000556-2B87-44E4-8E01-669E2B5C2648}"/>
                </c:ext>
              </c:extLst>
            </c:dLbl>
            <c:dLbl>
              <c:idx val="1367"/>
              <c:delete val="1"/>
              <c:extLst>
                <c:ext xmlns:c15="http://schemas.microsoft.com/office/drawing/2012/chart" uri="{CE6537A1-D6FC-4f65-9D91-7224C49458BB}"/>
                <c:ext xmlns:c16="http://schemas.microsoft.com/office/drawing/2014/chart" uri="{C3380CC4-5D6E-409C-BE32-E72D297353CC}">
                  <c16:uniqueId val="{00000557-2B87-44E4-8E01-669E2B5C2648}"/>
                </c:ext>
              </c:extLst>
            </c:dLbl>
            <c:dLbl>
              <c:idx val="1368"/>
              <c:delete val="1"/>
              <c:extLst>
                <c:ext xmlns:c15="http://schemas.microsoft.com/office/drawing/2012/chart" uri="{CE6537A1-D6FC-4f65-9D91-7224C49458BB}"/>
                <c:ext xmlns:c16="http://schemas.microsoft.com/office/drawing/2014/chart" uri="{C3380CC4-5D6E-409C-BE32-E72D297353CC}">
                  <c16:uniqueId val="{00000558-2B87-44E4-8E01-669E2B5C2648}"/>
                </c:ext>
              </c:extLst>
            </c:dLbl>
            <c:dLbl>
              <c:idx val="1369"/>
              <c:delete val="1"/>
              <c:extLst>
                <c:ext xmlns:c15="http://schemas.microsoft.com/office/drawing/2012/chart" uri="{CE6537A1-D6FC-4f65-9D91-7224C49458BB}"/>
                <c:ext xmlns:c16="http://schemas.microsoft.com/office/drawing/2014/chart" uri="{C3380CC4-5D6E-409C-BE32-E72D297353CC}">
                  <c16:uniqueId val="{00000559-2B87-44E4-8E01-669E2B5C2648}"/>
                </c:ext>
              </c:extLst>
            </c:dLbl>
            <c:dLbl>
              <c:idx val="1370"/>
              <c:delete val="1"/>
              <c:extLst>
                <c:ext xmlns:c15="http://schemas.microsoft.com/office/drawing/2012/chart" uri="{CE6537A1-D6FC-4f65-9D91-7224C49458BB}"/>
                <c:ext xmlns:c16="http://schemas.microsoft.com/office/drawing/2014/chart" uri="{C3380CC4-5D6E-409C-BE32-E72D297353CC}">
                  <c16:uniqueId val="{0000055A-2B87-44E4-8E01-669E2B5C2648}"/>
                </c:ext>
              </c:extLst>
            </c:dLbl>
            <c:dLbl>
              <c:idx val="1371"/>
              <c:delete val="1"/>
              <c:extLst>
                <c:ext xmlns:c15="http://schemas.microsoft.com/office/drawing/2012/chart" uri="{CE6537A1-D6FC-4f65-9D91-7224C49458BB}"/>
                <c:ext xmlns:c16="http://schemas.microsoft.com/office/drawing/2014/chart" uri="{C3380CC4-5D6E-409C-BE32-E72D297353CC}">
                  <c16:uniqueId val="{0000055B-2B87-44E4-8E01-669E2B5C2648}"/>
                </c:ext>
              </c:extLst>
            </c:dLbl>
            <c:dLbl>
              <c:idx val="1372"/>
              <c:delete val="1"/>
              <c:extLst>
                <c:ext xmlns:c15="http://schemas.microsoft.com/office/drawing/2012/chart" uri="{CE6537A1-D6FC-4f65-9D91-7224C49458BB}"/>
                <c:ext xmlns:c16="http://schemas.microsoft.com/office/drawing/2014/chart" uri="{C3380CC4-5D6E-409C-BE32-E72D297353CC}">
                  <c16:uniqueId val="{0000055C-2B87-44E4-8E01-669E2B5C2648}"/>
                </c:ext>
              </c:extLst>
            </c:dLbl>
            <c:dLbl>
              <c:idx val="1373"/>
              <c:delete val="1"/>
              <c:extLst>
                <c:ext xmlns:c15="http://schemas.microsoft.com/office/drawing/2012/chart" uri="{CE6537A1-D6FC-4f65-9D91-7224C49458BB}"/>
                <c:ext xmlns:c16="http://schemas.microsoft.com/office/drawing/2014/chart" uri="{C3380CC4-5D6E-409C-BE32-E72D297353CC}">
                  <c16:uniqueId val="{0000055D-2B87-44E4-8E01-669E2B5C2648}"/>
                </c:ext>
              </c:extLst>
            </c:dLbl>
            <c:dLbl>
              <c:idx val="1374"/>
              <c:delete val="1"/>
              <c:extLst>
                <c:ext xmlns:c15="http://schemas.microsoft.com/office/drawing/2012/chart" uri="{CE6537A1-D6FC-4f65-9D91-7224C49458BB}"/>
                <c:ext xmlns:c16="http://schemas.microsoft.com/office/drawing/2014/chart" uri="{C3380CC4-5D6E-409C-BE32-E72D297353CC}">
                  <c16:uniqueId val="{0000055E-2B87-44E4-8E01-669E2B5C2648}"/>
                </c:ext>
              </c:extLst>
            </c:dLbl>
            <c:dLbl>
              <c:idx val="1375"/>
              <c:delete val="1"/>
              <c:extLst>
                <c:ext xmlns:c15="http://schemas.microsoft.com/office/drawing/2012/chart" uri="{CE6537A1-D6FC-4f65-9D91-7224C49458BB}"/>
                <c:ext xmlns:c16="http://schemas.microsoft.com/office/drawing/2014/chart" uri="{C3380CC4-5D6E-409C-BE32-E72D297353CC}">
                  <c16:uniqueId val="{0000055F-2B87-44E4-8E01-669E2B5C2648}"/>
                </c:ext>
              </c:extLst>
            </c:dLbl>
            <c:dLbl>
              <c:idx val="1376"/>
              <c:delete val="1"/>
              <c:extLst>
                <c:ext xmlns:c15="http://schemas.microsoft.com/office/drawing/2012/chart" uri="{CE6537A1-D6FC-4f65-9D91-7224C49458BB}"/>
                <c:ext xmlns:c16="http://schemas.microsoft.com/office/drawing/2014/chart" uri="{C3380CC4-5D6E-409C-BE32-E72D297353CC}">
                  <c16:uniqueId val="{00000560-2B87-44E4-8E01-669E2B5C2648}"/>
                </c:ext>
              </c:extLst>
            </c:dLbl>
            <c:dLbl>
              <c:idx val="1377"/>
              <c:delete val="1"/>
              <c:extLst>
                <c:ext xmlns:c15="http://schemas.microsoft.com/office/drawing/2012/chart" uri="{CE6537A1-D6FC-4f65-9D91-7224C49458BB}"/>
                <c:ext xmlns:c16="http://schemas.microsoft.com/office/drawing/2014/chart" uri="{C3380CC4-5D6E-409C-BE32-E72D297353CC}">
                  <c16:uniqueId val="{00000561-2B87-44E4-8E01-669E2B5C2648}"/>
                </c:ext>
              </c:extLst>
            </c:dLbl>
            <c:dLbl>
              <c:idx val="1378"/>
              <c:delete val="1"/>
              <c:extLst>
                <c:ext xmlns:c15="http://schemas.microsoft.com/office/drawing/2012/chart" uri="{CE6537A1-D6FC-4f65-9D91-7224C49458BB}"/>
                <c:ext xmlns:c16="http://schemas.microsoft.com/office/drawing/2014/chart" uri="{C3380CC4-5D6E-409C-BE32-E72D297353CC}">
                  <c16:uniqueId val="{00000562-2B87-44E4-8E01-669E2B5C2648}"/>
                </c:ext>
              </c:extLst>
            </c:dLbl>
            <c:dLbl>
              <c:idx val="1379"/>
              <c:delete val="1"/>
              <c:extLst>
                <c:ext xmlns:c15="http://schemas.microsoft.com/office/drawing/2012/chart" uri="{CE6537A1-D6FC-4f65-9D91-7224C49458BB}"/>
                <c:ext xmlns:c16="http://schemas.microsoft.com/office/drawing/2014/chart" uri="{C3380CC4-5D6E-409C-BE32-E72D297353CC}">
                  <c16:uniqueId val="{00000563-2B87-44E4-8E01-669E2B5C2648}"/>
                </c:ext>
              </c:extLst>
            </c:dLbl>
            <c:dLbl>
              <c:idx val="1380"/>
              <c:delete val="1"/>
              <c:extLst>
                <c:ext xmlns:c15="http://schemas.microsoft.com/office/drawing/2012/chart" uri="{CE6537A1-D6FC-4f65-9D91-7224C49458BB}"/>
                <c:ext xmlns:c16="http://schemas.microsoft.com/office/drawing/2014/chart" uri="{C3380CC4-5D6E-409C-BE32-E72D297353CC}">
                  <c16:uniqueId val="{00000564-2B87-44E4-8E01-669E2B5C2648}"/>
                </c:ext>
              </c:extLst>
            </c:dLbl>
            <c:dLbl>
              <c:idx val="1381"/>
              <c:delete val="1"/>
              <c:extLst>
                <c:ext xmlns:c15="http://schemas.microsoft.com/office/drawing/2012/chart" uri="{CE6537A1-D6FC-4f65-9D91-7224C49458BB}"/>
                <c:ext xmlns:c16="http://schemas.microsoft.com/office/drawing/2014/chart" uri="{C3380CC4-5D6E-409C-BE32-E72D297353CC}">
                  <c16:uniqueId val="{00000565-2B87-44E4-8E01-669E2B5C2648}"/>
                </c:ext>
              </c:extLst>
            </c:dLbl>
            <c:dLbl>
              <c:idx val="1382"/>
              <c:delete val="1"/>
              <c:extLst>
                <c:ext xmlns:c15="http://schemas.microsoft.com/office/drawing/2012/chart" uri="{CE6537A1-D6FC-4f65-9D91-7224C49458BB}"/>
                <c:ext xmlns:c16="http://schemas.microsoft.com/office/drawing/2014/chart" uri="{C3380CC4-5D6E-409C-BE32-E72D297353CC}">
                  <c16:uniqueId val="{00000566-2B87-44E4-8E01-669E2B5C2648}"/>
                </c:ext>
              </c:extLst>
            </c:dLbl>
            <c:dLbl>
              <c:idx val="1383"/>
              <c:delete val="1"/>
              <c:extLst>
                <c:ext xmlns:c15="http://schemas.microsoft.com/office/drawing/2012/chart" uri="{CE6537A1-D6FC-4f65-9D91-7224C49458BB}"/>
                <c:ext xmlns:c16="http://schemas.microsoft.com/office/drawing/2014/chart" uri="{C3380CC4-5D6E-409C-BE32-E72D297353CC}">
                  <c16:uniqueId val="{00000567-2B87-44E4-8E01-669E2B5C2648}"/>
                </c:ext>
              </c:extLst>
            </c:dLbl>
            <c:dLbl>
              <c:idx val="1384"/>
              <c:delete val="1"/>
              <c:extLst>
                <c:ext xmlns:c15="http://schemas.microsoft.com/office/drawing/2012/chart" uri="{CE6537A1-D6FC-4f65-9D91-7224C49458BB}"/>
                <c:ext xmlns:c16="http://schemas.microsoft.com/office/drawing/2014/chart" uri="{C3380CC4-5D6E-409C-BE32-E72D297353CC}">
                  <c16:uniqueId val="{00000568-2B87-44E4-8E01-669E2B5C2648}"/>
                </c:ext>
              </c:extLst>
            </c:dLbl>
            <c:dLbl>
              <c:idx val="1385"/>
              <c:delete val="1"/>
              <c:extLst>
                <c:ext xmlns:c15="http://schemas.microsoft.com/office/drawing/2012/chart" uri="{CE6537A1-D6FC-4f65-9D91-7224C49458BB}"/>
                <c:ext xmlns:c16="http://schemas.microsoft.com/office/drawing/2014/chart" uri="{C3380CC4-5D6E-409C-BE32-E72D297353CC}">
                  <c16:uniqueId val="{00000569-2B87-44E4-8E01-669E2B5C2648}"/>
                </c:ext>
              </c:extLst>
            </c:dLbl>
            <c:dLbl>
              <c:idx val="1386"/>
              <c:delete val="1"/>
              <c:extLst>
                <c:ext xmlns:c15="http://schemas.microsoft.com/office/drawing/2012/chart" uri="{CE6537A1-D6FC-4f65-9D91-7224C49458BB}"/>
                <c:ext xmlns:c16="http://schemas.microsoft.com/office/drawing/2014/chart" uri="{C3380CC4-5D6E-409C-BE32-E72D297353CC}">
                  <c16:uniqueId val="{0000056A-2B87-44E4-8E01-669E2B5C2648}"/>
                </c:ext>
              </c:extLst>
            </c:dLbl>
            <c:dLbl>
              <c:idx val="1387"/>
              <c:delete val="1"/>
              <c:extLst>
                <c:ext xmlns:c15="http://schemas.microsoft.com/office/drawing/2012/chart" uri="{CE6537A1-D6FC-4f65-9D91-7224C49458BB}"/>
                <c:ext xmlns:c16="http://schemas.microsoft.com/office/drawing/2014/chart" uri="{C3380CC4-5D6E-409C-BE32-E72D297353CC}">
                  <c16:uniqueId val="{0000056B-2B87-44E4-8E01-669E2B5C2648}"/>
                </c:ext>
              </c:extLst>
            </c:dLbl>
            <c:dLbl>
              <c:idx val="1388"/>
              <c:delete val="1"/>
              <c:extLst>
                <c:ext xmlns:c15="http://schemas.microsoft.com/office/drawing/2012/chart" uri="{CE6537A1-D6FC-4f65-9D91-7224C49458BB}"/>
                <c:ext xmlns:c16="http://schemas.microsoft.com/office/drawing/2014/chart" uri="{C3380CC4-5D6E-409C-BE32-E72D297353CC}">
                  <c16:uniqueId val="{0000056C-2B87-44E4-8E01-669E2B5C2648}"/>
                </c:ext>
              </c:extLst>
            </c:dLbl>
            <c:dLbl>
              <c:idx val="1389"/>
              <c:delete val="1"/>
              <c:extLst>
                <c:ext xmlns:c15="http://schemas.microsoft.com/office/drawing/2012/chart" uri="{CE6537A1-D6FC-4f65-9D91-7224C49458BB}"/>
                <c:ext xmlns:c16="http://schemas.microsoft.com/office/drawing/2014/chart" uri="{C3380CC4-5D6E-409C-BE32-E72D297353CC}">
                  <c16:uniqueId val="{0000056D-2B87-44E4-8E01-669E2B5C2648}"/>
                </c:ext>
              </c:extLst>
            </c:dLbl>
            <c:dLbl>
              <c:idx val="1390"/>
              <c:delete val="1"/>
              <c:extLst>
                <c:ext xmlns:c15="http://schemas.microsoft.com/office/drawing/2012/chart" uri="{CE6537A1-D6FC-4f65-9D91-7224C49458BB}"/>
                <c:ext xmlns:c16="http://schemas.microsoft.com/office/drawing/2014/chart" uri="{C3380CC4-5D6E-409C-BE32-E72D297353CC}">
                  <c16:uniqueId val="{0000056E-2B87-44E4-8E01-669E2B5C2648}"/>
                </c:ext>
              </c:extLst>
            </c:dLbl>
            <c:dLbl>
              <c:idx val="1391"/>
              <c:delete val="1"/>
              <c:extLst>
                <c:ext xmlns:c15="http://schemas.microsoft.com/office/drawing/2012/chart" uri="{CE6537A1-D6FC-4f65-9D91-7224C49458BB}"/>
                <c:ext xmlns:c16="http://schemas.microsoft.com/office/drawing/2014/chart" uri="{C3380CC4-5D6E-409C-BE32-E72D297353CC}">
                  <c16:uniqueId val="{0000056F-2B87-44E4-8E01-669E2B5C2648}"/>
                </c:ext>
              </c:extLst>
            </c:dLbl>
            <c:dLbl>
              <c:idx val="1392"/>
              <c:delete val="1"/>
              <c:extLst>
                <c:ext xmlns:c15="http://schemas.microsoft.com/office/drawing/2012/chart" uri="{CE6537A1-D6FC-4f65-9D91-7224C49458BB}"/>
                <c:ext xmlns:c16="http://schemas.microsoft.com/office/drawing/2014/chart" uri="{C3380CC4-5D6E-409C-BE32-E72D297353CC}">
                  <c16:uniqueId val="{00000570-2B87-44E4-8E01-669E2B5C2648}"/>
                </c:ext>
              </c:extLst>
            </c:dLbl>
            <c:dLbl>
              <c:idx val="1393"/>
              <c:delete val="1"/>
              <c:extLst>
                <c:ext xmlns:c15="http://schemas.microsoft.com/office/drawing/2012/chart" uri="{CE6537A1-D6FC-4f65-9D91-7224C49458BB}"/>
                <c:ext xmlns:c16="http://schemas.microsoft.com/office/drawing/2014/chart" uri="{C3380CC4-5D6E-409C-BE32-E72D297353CC}">
                  <c16:uniqueId val="{00000571-2B87-44E4-8E01-669E2B5C2648}"/>
                </c:ext>
              </c:extLst>
            </c:dLbl>
            <c:dLbl>
              <c:idx val="1394"/>
              <c:delete val="1"/>
              <c:extLst>
                <c:ext xmlns:c15="http://schemas.microsoft.com/office/drawing/2012/chart" uri="{CE6537A1-D6FC-4f65-9D91-7224C49458BB}"/>
                <c:ext xmlns:c16="http://schemas.microsoft.com/office/drawing/2014/chart" uri="{C3380CC4-5D6E-409C-BE32-E72D297353CC}">
                  <c16:uniqueId val="{00000572-2B87-44E4-8E01-669E2B5C2648}"/>
                </c:ext>
              </c:extLst>
            </c:dLbl>
            <c:dLbl>
              <c:idx val="1395"/>
              <c:delete val="1"/>
              <c:extLst>
                <c:ext xmlns:c15="http://schemas.microsoft.com/office/drawing/2012/chart" uri="{CE6537A1-D6FC-4f65-9D91-7224C49458BB}"/>
                <c:ext xmlns:c16="http://schemas.microsoft.com/office/drawing/2014/chart" uri="{C3380CC4-5D6E-409C-BE32-E72D297353CC}">
                  <c16:uniqueId val="{00000573-2B87-44E4-8E01-669E2B5C2648}"/>
                </c:ext>
              </c:extLst>
            </c:dLbl>
            <c:dLbl>
              <c:idx val="1396"/>
              <c:delete val="1"/>
              <c:extLst>
                <c:ext xmlns:c15="http://schemas.microsoft.com/office/drawing/2012/chart" uri="{CE6537A1-D6FC-4f65-9D91-7224C49458BB}"/>
                <c:ext xmlns:c16="http://schemas.microsoft.com/office/drawing/2014/chart" uri="{C3380CC4-5D6E-409C-BE32-E72D297353CC}">
                  <c16:uniqueId val="{00000574-2B87-44E4-8E01-669E2B5C2648}"/>
                </c:ext>
              </c:extLst>
            </c:dLbl>
            <c:dLbl>
              <c:idx val="1397"/>
              <c:delete val="1"/>
              <c:extLst>
                <c:ext xmlns:c15="http://schemas.microsoft.com/office/drawing/2012/chart" uri="{CE6537A1-D6FC-4f65-9D91-7224C49458BB}"/>
                <c:ext xmlns:c16="http://schemas.microsoft.com/office/drawing/2014/chart" uri="{C3380CC4-5D6E-409C-BE32-E72D297353CC}">
                  <c16:uniqueId val="{00000575-2B87-44E4-8E01-669E2B5C2648}"/>
                </c:ext>
              </c:extLst>
            </c:dLbl>
            <c:dLbl>
              <c:idx val="1398"/>
              <c:delete val="1"/>
              <c:extLst>
                <c:ext xmlns:c15="http://schemas.microsoft.com/office/drawing/2012/chart" uri="{CE6537A1-D6FC-4f65-9D91-7224C49458BB}"/>
                <c:ext xmlns:c16="http://schemas.microsoft.com/office/drawing/2014/chart" uri="{C3380CC4-5D6E-409C-BE32-E72D297353CC}">
                  <c16:uniqueId val="{00000576-2B87-44E4-8E01-669E2B5C2648}"/>
                </c:ext>
              </c:extLst>
            </c:dLbl>
            <c:dLbl>
              <c:idx val="1399"/>
              <c:delete val="1"/>
              <c:extLst>
                <c:ext xmlns:c15="http://schemas.microsoft.com/office/drawing/2012/chart" uri="{CE6537A1-D6FC-4f65-9D91-7224C49458BB}"/>
                <c:ext xmlns:c16="http://schemas.microsoft.com/office/drawing/2014/chart" uri="{C3380CC4-5D6E-409C-BE32-E72D297353CC}">
                  <c16:uniqueId val="{00000577-2B87-44E4-8E01-669E2B5C2648}"/>
                </c:ext>
              </c:extLst>
            </c:dLbl>
            <c:dLbl>
              <c:idx val="1400"/>
              <c:delete val="1"/>
              <c:extLst>
                <c:ext xmlns:c15="http://schemas.microsoft.com/office/drawing/2012/chart" uri="{CE6537A1-D6FC-4f65-9D91-7224C49458BB}"/>
                <c:ext xmlns:c16="http://schemas.microsoft.com/office/drawing/2014/chart" uri="{C3380CC4-5D6E-409C-BE32-E72D297353CC}">
                  <c16:uniqueId val="{00000578-2B87-44E4-8E01-669E2B5C2648}"/>
                </c:ext>
              </c:extLst>
            </c:dLbl>
            <c:dLbl>
              <c:idx val="1401"/>
              <c:delete val="1"/>
              <c:extLst>
                <c:ext xmlns:c15="http://schemas.microsoft.com/office/drawing/2012/chart" uri="{CE6537A1-D6FC-4f65-9D91-7224C49458BB}"/>
                <c:ext xmlns:c16="http://schemas.microsoft.com/office/drawing/2014/chart" uri="{C3380CC4-5D6E-409C-BE32-E72D297353CC}">
                  <c16:uniqueId val="{00000579-2B87-44E4-8E01-669E2B5C2648}"/>
                </c:ext>
              </c:extLst>
            </c:dLbl>
            <c:dLbl>
              <c:idx val="1402"/>
              <c:delete val="1"/>
              <c:extLst>
                <c:ext xmlns:c15="http://schemas.microsoft.com/office/drawing/2012/chart" uri="{CE6537A1-D6FC-4f65-9D91-7224C49458BB}"/>
                <c:ext xmlns:c16="http://schemas.microsoft.com/office/drawing/2014/chart" uri="{C3380CC4-5D6E-409C-BE32-E72D297353CC}">
                  <c16:uniqueId val="{0000057A-2B87-44E4-8E01-669E2B5C2648}"/>
                </c:ext>
              </c:extLst>
            </c:dLbl>
            <c:dLbl>
              <c:idx val="1403"/>
              <c:delete val="1"/>
              <c:extLst>
                <c:ext xmlns:c15="http://schemas.microsoft.com/office/drawing/2012/chart" uri="{CE6537A1-D6FC-4f65-9D91-7224C49458BB}"/>
                <c:ext xmlns:c16="http://schemas.microsoft.com/office/drawing/2014/chart" uri="{C3380CC4-5D6E-409C-BE32-E72D297353CC}">
                  <c16:uniqueId val="{0000057B-2B87-44E4-8E01-669E2B5C2648}"/>
                </c:ext>
              </c:extLst>
            </c:dLbl>
            <c:dLbl>
              <c:idx val="1404"/>
              <c:delete val="1"/>
              <c:extLst>
                <c:ext xmlns:c15="http://schemas.microsoft.com/office/drawing/2012/chart" uri="{CE6537A1-D6FC-4f65-9D91-7224C49458BB}"/>
                <c:ext xmlns:c16="http://schemas.microsoft.com/office/drawing/2014/chart" uri="{C3380CC4-5D6E-409C-BE32-E72D297353CC}">
                  <c16:uniqueId val="{0000057C-2B87-44E4-8E01-669E2B5C2648}"/>
                </c:ext>
              </c:extLst>
            </c:dLbl>
            <c:dLbl>
              <c:idx val="1405"/>
              <c:delete val="1"/>
              <c:extLst>
                <c:ext xmlns:c15="http://schemas.microsoft.com/office/drawing/2012/chart" uri="{CE6537A1-D6FC-4f65-9D91-7224C49458BB}"/>
                <c:ext xmlns:c16="http://schemas.microsoft.com/office/drawing/2014/chart" uri="{C3380CC4-5D6E-409C-BE32-E72D297353CC}">
                  <c16:uniqueId val="{0000057D-2B87-44E4-8E01-669E2B5C2648}"/>
                </c:ext>
              </c:extLst>
            </c:dLbl>
            <c:dLbl>
              <c:idx val="1406"/>
              <c:delete val="1"/>
              <c:extLst>
                <c:ext xmlns:c15="http://schemas.microsoft.com/office/drawing/2012/chart" uri="{CE6537A1-D6FC-4f65-9D91-7224C49458BB}"/>
                <c:ext xmlns:c16="http://schemas.microsoft.com/office/drawing/2014/chart" uri="{C3380CC4-5D6E-409C-BE32-E72D297353CC}">
                  <c16:uniqueId val="{0000057E-2B87-44E4-8E01-669E2B5C2648}"/>
                </c:ext>
              </c:extLst>
            </c:dLbl>
            <c:dLbl>
              <c:idx val="1407"/>
              <c:delete val="1"/>
              <c:extLst>
                <c:ext xmlns:c15="http://schemas.microsoft.com/office/drawing/2012/chart" uri="{CE6537A1-D6FC-4f65-9D91-7224C49458BB}"/>
                <c:ext xmlns:c16="http://schemas.microsoft.com/office/drawing/2014/chart" uri="{C3380CC4-5D6E-409C-BE32-E72D297353CC}">
                  <c16:uniqueId val="{0000057F-2B87-44E4-8E01-669E2B5C2648}"/>
                </c:ext>
              </c:extLst>
            </c:dLbl>
            <c:dLbl>
              <c:idx val="1408"/>
              <c:delete val="1"/>
              <c:extLst>
                <c:ext xmlns:c15="http://schemas.microsoft.com/office/drawing/2012/chart" uri="{CE6537A1-D6FC-4f65-9D91-7224C49458BB}"/>
                <c:ext xmlns:c16="http://schemas.microsoft.com/office/drawing/2014/chart" uri="{C3380CC4-5D6E-409C-BE32-E72D297353CC}">
                  <c16:uniqueId val="{00000580-2B87-44E4-8E01-669E2B5C2648}"/>
                </c:ext>
              </c:extLst>
            </c:dLbl>
            <c:dLbl>
              <c:idx val="1409"/>
              <c:delete val="1"/>
              <c:extLst>
                <c:ext xmlns:c15="http://schemas.microsoft.com/office/drawing/2012/chart" uri="{CE6537A1-D6FC-4f65-9D91-7224C49458BB}"/>
                <c:ext xmlns:c16="http://schemas.microsoft.com/office/drawing/2014/chart" uri="{C3380CC4-5D6E-409C-BE32-E72D297353CC}">
                  <c16:uniqueId val="{00000581-2B87-44E4-8E01-669E2B5C2648}"/>
                </c:ext>
              </c:extLst>
            </c:dLbl>
            <c:dLbl>
              <c:idx val="1410"/>
              <c:delete val="1"/>
              <c:extLst>
                <c:ext xmlns:c15="http://schemas.microsoft.com/office/drawing/2012/chart" uri="{CE6537A1-D6FC-4f65-9D91-7224C49458BB}"/>
                <c:ext xmlns:c16="http://schemas.microsoft.com/office/drawing/2014/chart" uri="{C3380CC4-5D6E-409C-BE32-E72D297353CC}">
                  <c16:uniqueId val="{00000582-2B87-44E4-8E01-669E2B5C2648}"/>
                </c:ext>
              </c:extLst>
            </c:dLbl>
            <c:dLbl>
              <c:idx val="1411"/>
              <c:delete val="1"/>
              <c:extLst>
                <c:ext xmlns:c15="http://schemas.microsoft.com/office/drawing/2012/chart" uri="{CE6537A1-D6FC-4f65-9D91-7224C49458BB}"/>
                <c:ext xmlns:c16="http://schemas.microsoft.com/office/drawing/2014/chart" uri="{C3380CC4-5D6E-409C-BE32-E72D297353CC}">
                  <c16:uniqueId val="{00000583-2B87-44E4-8E01-669E2B5C2648}"/>
                </c:ext>
              </c:extLst>
            </c:dLbl>
            <c:dLbl>
              <c:idx val="1412"/>
              <c:delete val="1"/>
              <c:extLst>
                <c:ext xmlns:c15="http://schemas.microsoft.com/office/drawing/2012/chart" uri="{CE6537A1-D6FC-4f65-9D91-7224C49458BB}"/>
                <c:ext xmlns:c16="http://schemas.microsoft.com/office/drawing/2014/chart" uri="{C3380CC4-5D6E-409C-BE32-E72D297353CC}">
                  <c16:uniqueId val="{00000584-2B87-44E4-8E01-669E2B5C2648}"/>
                </c:ext>
              </c:extLst>
            </c:dLbl>
            <c:dLbl>
              <c:idx val="1413"/>
              <c:delete val="1"/>
              <c:extLst>
                <c:ext xmlns:c15="http://schemas.microsoft.com/office/drawing/2012/chart" uri="{CE6537A1-D6FC-4f65-9D91-7224C49458BB}"/>
                <c:ext xmlns:c16="http://schemas.microsoft.com/office/drawing/2014/chart" uri="{C3380CC4-5D6E-409C-BE32-E72D297353CC}">
                  <c16:uniqueId val="{00000585-2B87-44E4-8E01-669E2B5C2648}"/>
                </c:ext>
              </c:extLst>
            </c:dLbl>
            <c:dLbl>
              <c:idx val="1414"/>
              <c:delete val="1"/>
              <c:extLst>
                <c:ext xmlns:c15="http://schemas.microsoft.com/office/drawing/2012/chart" uri="{CE6537A1-D6FC-4f65-9D91-7224C49458BB}"/>
                <c:ext xmlns:c16="http://schemas.microsoft.com/office/drawing/2014/chart" uri="{C3380CC4-5D6E-409C-BE32-E72D297353CC}">
                  <c16:uniqueId val="{00000586-2B87-44E4-8E01-669E2B5C2648}"/>
                </c:ext>
              </c:extLst>
            </c:dLbl>
            <c:dLbl>
              <c:idx val="1415"/>
              <c:delete val="1"/>
              <c:extLst>
                <c:ext xmlns:c15="http://schemas.microsoft.com/office/drawing/2012/chart" uri="{CE6537A1-D6FC-4f65-9D91-7224C49458BB}"/>
                <c:ext xmlns:c16="http://schemas.microsoft.com/office/drawing/2014/chart" uri="{C3380CC4-5D6E-409C-BE32-E72D297353CC}">
                  <c16:uniqueId val="{00000587-2B87-44E4-8E01-669E2B5C2648}"/>
                </c:ext>
              </c:extLst>
            </c:dLbl>
            <c:dLbl>
              <c:idx val="1416"/>
              <c:delete val="1"/>
              <c:extLst>
                <c:ext xmlns:c15="http://schemas.microsoft.com/office/drawing/2012/chart" uri="{CE6537A1-D6FC-4f65-9D91-7224C49458BB}"/>
                <c:ext xmlns:c16="http://schemas.microsoft.com/office/drawing/2014/chart" uri="{C3380CC4-5D6E-409C-BE32-E72D297353CC}">
                  <c16:uniqueId val="{00000588-2B87-44E4-8E01-669E2B5C2648}"/>
                </c:ext>
              </c:extLst>
            </c:dLbl>
            <c:dLbl>
              <c:idx val="1417"/>
              <c:delete val="1"/>
              <c:extLst>
                <c:ext xmlns:c15="http://schemas.microsoft.com/office/drawing/2012/chart" uri="{CE6537A1-D6FC-4f65-9D91-7224C49458BB}"/>
                <c:ext xmlns:c16="http://schemas.microsoft.com/office/drawing/2014/chart" uri="{C3380CC4-5D6E-409C-BE32-E72D297353CC}">
                  <c16:uniqueId val="{00000589-2B87-44E4-8E01-669E2B5C2648}"/>
                </c:ext>
              </c:extLst>
            </c:dLbl>
            <c:dLbl>
              <c:idx val="1418"/>
              <c:delete val="1"/>
              <c:extLst>
                <c:ext xmlns:c15="http://schemas.microsoft.com/office/drawing/2012/chart" uri="{CE6537A1-D6FC-4f65-9D91-7224C49458BB}"/>
                <c:ext xmlns:c16="http://schemas.microsoft.com/office/drawing/2014/chart" uri="{C3380CC4-5D6E-409C-BE32-E72D297353CC}">
                  <c16:uniqueId val="{0000058A-2B87-44E4-8E01-669E2B5C2648}"/>
                </c:ext>
              </c:extLst>
            </c:dLbl>
            <c:dLbl>
              <c:idx val="1419"/>
              <c:delete val="1"/>
              <c:extLst>
                <c:ext xmlns:c15="http://schemas.microsoft.com/office/drawing/2012/chart" uri="{CE6537A1-D6FC-4f65-9D91-7224C49458BB}"/>
                <c:ext xmlns:c16="http://schemas.microsoft.com/office/drawing/2014/chart" uri="{C3380CC4-5D6E-409C-BE32-E72D297353CC}">
                  <c16:uniqueId val="{0000058B-2B87-44E4-8E01-669E2B5C2648}"/>
                </c:ext>
              </c:extLst>
            </c:dLbl>
            <c:dLbl>
              <c:idx val="1420"/>
              <c:delete val="1"/>
              <c:extLst>
                <c:ext xmlns:c15="http://schemas.microsoft.com/office/drawing/2012/chart" uri="{CE6537A1-D6FC-4f65-9D91-7224C49458BB}"/>
                <c:ext xmlns:c16="http://schemas.microsoft.com/office/drawing/2014/chart" uri="{C3380CC4-5D6E-409C-BE32-E72D297353CC}">
                  <c16:uniqueId val="{0000058C-2B87-44E4-8E01-669E2B5C2648}"/>
                </c:ext>
              </c:extLst>
            </c:dLbl>
            <c:dLbl>
              <c:idx val="1421"/>
              <c:delete val="1"/>
              <c:extLst>
                <c:ext xmlns:c15="http://schemas.microsoft.com/office/drawing/2012/chart" uri="{CE6537A1-D6FC-4f65-9D91-7224C49458BB}"/>
                <c:ext xmlns:c16="http://schemas.microsoft.com/office/drawing/2014/chart" uri="{C3380CC4-5D6E-409C-BE32-E72D297353CC}">
                  <c16:uniqueId val="{0000058D-2B87-44E4-8E01-669E2B5C2648}"/>
                </c:ext>
              </c:extLst>
            </c:dLbl>
            <c:dLbl>
              <c:idx val="1422"/>
              <c:delete val="1"/>
              <c:extLst>
                <c:ext xmlns:c15="http://schemas.microsoft.com/office/drawing/2012/chart" uri="{CE6537A1-D6FC-4f65-9D91-7224C49458BB}"/>
                <c:ext xmlns:c16="http://schemas.microsoft.com/office/drawing/2014/chart" uri="{C3380CC4-5D6E-409C-BE32-E72D297353CC}">
                  <c16:uniqueId val="{0000058E-2B87-44E4-8E01-669E2B5C2648}"/>
                </c:ext>
              </c:extLst>
            </c:dLbl>
            <c:dLbl>
              <c:idx val="1423"/>
              <c:delete val="1"/>
              <c:extLst>
                <c:ext xmlns:c15="http://schemas.microsoft.com/office/drawing/2012/chart" uri="{CE6537A1-D6FC-4f65-9D91-7224C49458BB}"/>
                <c:ext xmlns:c16="http://schemas.microsoft.com/office/drawing/2014/chart" uri="{C3380CC4-5D6E-409C-BE32-E72D297353CC}">
                  <c16:uniqueId val="{0000058F-2B87-44E4-8E01-669E2B5C2648}"/>
                </c:ext>
              </c:extLst>
            </c:dLbl>
            <c:dLbl>
              <c:idx val="1424"/>
              <c:delete val="1"/>
              <c:extLst>
                <c:ext xmlns:c15="http://schemas.microsoft.com/office/drawing/2012/chart" uri="{CE6537A1-D6FC-4f65-9D91-7224C49458BB}"/>
                <c:ext xmlns:c16="http://schemas.microsoft.com/office/drawing/2014/chart" uri="{C3380CC4-5D6E-409C-BE32-E72D297353CC}">
                  <c16:uniqueId val="{00000590-2B87-44E4-8E01-669E2B5C2648}"/>
                </c:ext>
              </c:extLst>
            </c:dLbl>
            <c:dLbl>
              <c:idx val="1425"/>
              <c:delete val="1"/>
              <c:extLst>
                <c:ext xmlns:c15="http://schemas.microsoft.com/office/drawing/2012/chart" uri="{CE6537A1-D6FC-4f65-9D91-7224C49458BB}"/>
                <c:ext xmlns:c16="http://schemas.microsoft.com/office/drawing/2014/chart" uri="{C3380CC4-5D6E-409C-BE32-E72D297353CC}">
                  <c16:uniqueId val="{00000591-2B87-44E4-8E01-669E2B5C2648}"/>
                </c:ext>
              </c:extLst>
            </c:dLbl>
            <c:dLbl>
              <c:idx val="1426"/>
              <c:delete val="1"/>
              <c:extLst>
                <c:ext xmlns:c15="http://schemas.microsoft.com/office/drawing/2012/chart" uri="{CE6537A1-D6FC-4f65-9D91-7224C49458BB}"/>
                <c:ext xmlns:c16="http://schemas.microsoft.com/office/drawing/2014/chart" uri="{C3380CC4-5D6E-409C-BE32-E72D297353CC}">
                  <c16:uniqueId val="{00000592-2B87-44E4-8E01-669E2B5C2648}"/>
                </c:ext>
              </c:extLst>
            </c:dLbl>
            <c:dLbl>
              <c:idx val="1427"/>
              <c:delete val="1"/>
              <c:extLst>
                <c:ext xmlns:c15="http://schemas.microsoft.com/office/drawing/2012/chart" uri="{CE6537A1-D6FC-4f65-9D91-7224C49458BB}"/>
                <c:ext xmlns:c16="http://schemas.microsoft.com/office/drawing/2014/chart" uri="{C3380CC4-5D6E-409C-BE32-E72D297353CC}">
                  <c16:uniqueId val="{00000593-2B87-44E4-8E01-669E2B5C2648}"/>
                </c:ext>
              </c:extLst>
            </c:dLbl>
            <c:dLbl>
              <c:idx val="1428"/>
              <c:delete val="1"/>
              <c:extLst>
                <c:ext xmlns:c15="http://schemas.microsoft.com/office/drawing/2012/chart" uri="{CE6537A1-D6FC-4f65-9D91-7224C49458BB}"/>
                <c:ext xmlns:c16="http://schemas.microsoft.com/office/drawing/2014/chart" uri="{C3380CC4-5D6E-409C-BE32-E72D297353CC}">
                  <c16:uniqueId val="{00000594-2B87-44E4-8E01-669E2B5C2648}"/>
                </c:ext>
              </c:extLst>
            </c:dLbl>
            <c:dLbl>
              <c:idx val="1429"/>
              <c:delete val="1"/>
              <c:extLst>
                <c:ext xmlns:c15="http://schemas.microsoft.com/office/drawing/2012/chart" uri="{CE6537A1-D6FC-4f65-9D91-7224C49458BB}"/>
                <c:ext xmlns:c16="http://schemas.microsoft.com/office/drawing/2014/chart" uri="{C3380CC4-5D6E-409C-BE32-E72D297353CC}">
                  <c16:uniqueId val="{00000595-2B87-44E4-8E01-669E2B5C2648}"/>
                </c:ext>
              </c:extLst>
            </c:dLbl>
            <c:dLbl>
              <c:idx val="1430"/>
              <c:delete val="1"/>
              <c:extLst>
                <c:ext xmlns:c15="http://schemas.microsoft.com/office/drawing/2012/chart" uri="{CE6537A1-D6FC-4f65-9D91-7224C49458BB}"/>
                <c:ext xmlns:c16="http://schemas.microsoft.com/office/drawing/2014/chart" uri="{C3380CC4-5D6E-409C-BE32-E72D297353CC}">
                  <c16:uniqueId val="{00000596-2B87-44E4-8E01-669E2B5C2648}"/>
                </c:ext>
              </c:extLst>
            </c:dLbl>
            <c:dLbl>
              <c:idx val="1431"/>
              <c:delete val="1"/>
              <c:extLst>
                <c:ext xmlns:c15="http://schemas.microsoft.com/office/drawing/2012/chart" uri="{CE6537A1-D6FC-4f65-9D91-7224C49458BB}"/>
                <c:ext xmlns:c16="http://schemas.microsoft.com/office/drawing/2014/chart" uri="{C3380CC4-5D6E-409C-BE32-E72D297353CC}">
                  <c16:uniqueId val="{00000597-2B87-44E4-8E01-669E2B5C2648}"/>
                </c:ext>
              </c:extLst>
            </c:dLbl>
            <c:dLbl>
              <c:idx val="1432"/>
              <c:delete val="1"/>
              <c:extLst>
                <c:ext xmlns:c15="http://schemas.microsoft.com/office/drawing/2012/chart" uri="{CE6537A1-D6FC-4f65-9D91-7224C49458BB}"/>
                <c:ext xmlns:c16="http://schemas.microsoft.com/office/drawing/2014/chart" uri="{C3380CC4-5D6E-409C-BE32-E72D297353CC}">
                  <c16:uniqueId val="{00000598-2B87-44E4-8E01-669E2B5C2648}"/>
                </c:ext>
              </c:extLst>
            </c:dLbl>
            <c:dLbl>
              <c:idx val="1433"/>
              <c:delete val="1"/>
              <c:extLst>
                <c:ext xmlns:c15="http://schemas.microsoft.com/office/drawing/2012/chart" uri="{CE6537A1-D6FC-4f65-9D91-7224C49458BB}"/>
                <c:ext xmlns:c16="http://schemas.microsoft.com/office/drawing/2014/chart" uri="{C3380CC4-5D6E-409C-BE32-E72D297353CC}">
                  <c16:uniqueId val="{00000599-2B87-44E4-8E01-669E2B5C2648}"/>
                </c:ext>
              </c:extLst>
            </c:dLbl>
            <c:dLbl>
              <c:idx val="1434"/>
              <c:delete val="1"/>
              <c:extLst>
                <c:ext xmlns:c15="http://schemas.microsoft.com/office/drawing/2012/chart" uri="{CE6537A1-D6FC-4f65-9D91-7224C49458BB}"/>
                <c:ext xmlns:c16="http://schemas.microsoft.com/office/drawing/2014/chart" uri="{C3380CC4-5D6E-409C-BE32-E72D297353CC}">
                  <c16:uniqueId val="{0000059A-2B87-44E4-8E01-669E2B5C2648}"/>
                </c:ext>
              </c:extLst>
            </c:dLbl>
            <c:dLbl>
              <c:idx val="1435"/>
              <c:delete val="1"/>
              <c:extLst>
                <c:ext xmlns:c15="http://schemas.microsoft.com/office/drawing/2012/chart" uri="{CE6537A1-D6FC-4f65-9D91-7224C49458BB}"/>
                <c:ext xmlns:c16="http://schemas.microsoft.com/office/drawing/2014/chart" uri="{C3380CC4-5D6E-409C-BE32-E72D297353CC}">
                  <c16:uniqueId val="{0000059B-2B87-44E4-8E01-669E2B5C2648}"/>
                </c:ext>
              </c:extLst>
            </c:dLbl>
            <c:dLbl>
              <c:idx val="1436"/>
              <c:delete val="1"/>
              <c:extLst>
                <c:ext xmlns:c15="http://schemas.microsoft.com/office/drawing/2012/chart" uri="{CE6537A1-D6FC-4f65-9D91-7224C49458BB}"/>
                <c:ext xmlns:c16="http://schemas.microsoft.com/office/drawing/2014/chart" uri="{C3380CC4-5D6E-409C-BE32-E72D297353CC}">
                  <c16:uniqueId val="{0000059C-2B87-44E4-8E01-669E2B5C2648}"/>
                </c:ext>
              </c:extLst>
            </c:dLbl>
            <c:dLbl>
              <c:idx val="1437"/>
              <c:delete val="1"/>
              <c:extLst>
                <c:ext xmlns:c15="http://schemas.microsoft.com/office/drawing/2012/chart" uri="{CE6537A1-D6FC-4f65-9D91-7224C49458BB}"/>
                <c:ext xmlns:c16="http://schemas.microsoft.com/office/drawing/2014/chart" uri="{C3380CC4-5D6E-409C-BE32-E72D297353CC}">
                  <c16:uniqueId val="{0000059D-2B87-44E4-8E01-669E2B5C2648}"/>
                </c:ext>
              </c:extLst>
            </c:dLbl>
            <c:dLbl>
              <c:idx val="1438"/>
              <c:delete val="1"/>
              <c:extLst>
                <c:ext xmlns:c15="http://schemas.microsoft.com/office/drawing/2012/chart" uri="{CE6537A1-D6FC-4f65-9D91-7224C49458BB}"/>
                <c:ext xmlns:c16="http://schemas.microsoft.com/office/drawing/2014/chart" uri="{C3380CC4-5D6E-409C-BE32-E72D297353CC}">
                  <c16:uniqueId val="{0000059E-2B87-44E4-8E01-669E2B5C2648}"/>
                </c:ext>
              </c:extLst>
            </c:dLbl>
            <c:dLbl>
              <c:idx val="1439"/>
              <c:delete val="1"/>
              <c:extLst>
                <c:ext xmlns:c15="http://schemas.microsoft.com/office/drawing/2012/chart" uri="{CE6537A1-D6FC-4f65-9D91-7224C49458BB}"/>
                <c:ext xmlns:c16="http://schemas.microsoft.com/office/drawing/2014/chart" uri="{C3380CC4-5D6E-409C-BE32-E72D297353CC}">
                  <c16:uniqueId val="{0000059F-2B87-44E4-8E01-669E2B5C2648}"/>
                </c:ext>
              </c:extLst>
            </c:dLbl>
            <c:dLbl>
              <c:idx val="1440"/>
              <c:delete val="1"/>
              <c:extLst>
                <c:ext xmlns:c15="http://schemas.microsoft.com/office/drawing/2012/chart" uri="{CE6537A1-D6FC-4f65-9D91-7224C49458BB}"/>
                <c:ext xmlns:c16="http://schemas.microsoft.com/office/drawing/2014/chart" uri="{C3380CC4-5D6E-409C-BE32-E72D297353CC}">
                  <c16:uniqueId val="{000005A0-2B87-44E4-8E01-669E2B5C2648}"/>
                </c:ext>
              </c:extLst>
            </c:dLbl>
            <c:dLbl>
              <c:idx val="1441"/>
              <c:delete val="1"/>
              <c:extLst>
                <c:ext xmlns:c15="http://schemas.microsoft.com/office/drawing/2012/chart" uri="{CE6537A1-D6FC-4f65-9D91-7224C49458BB}"/>
                <c:ext xmlns:c16="http://schemas.microsoft.com/office/drawing/2014/chart" uri="{C3380CC4-5D6E-409C-BE32-E72D297353CC}">
                  <c16:uniqueId val="{000005A1-2B87-44E4-8E01-669E2B5C2648}"/>
                </c:ext>
              </c:extLst>
            </c:dLbl>
            <c:dLbl>
              <c:idx val="1442"/>
              <c:delete val="1"/>
              <c:extLst>
                <c:ext xmlns:c15="http://schemas.microsoft.com/office/drawing/2012/chart" uri="{CE6537A1-D6FC-4f65-9D91-7224C49458BB}"/>
                <c:ext xmlns:c16="http://schemas.microsoft.com/office/drawing/2014/chart" uri="{C3380CC4-5D6E-409C-BE32-E72D297353CC}">
                  <c16:uniqueId val="{000005A2-2B87-44E4-8E01-669E2B5C2648}"/>
                </c:ext>
              </c:extLst>
            </c:dLbl>
            <c:dLbl>
              <c:idx val="1443"/>
              <c:delete val="1"/>
              <c:extLst>
                <c:ext xmlns:c15="http://schemas.microsoft.com/office/drawing/2012/chart" uri="{CE6537A1-D6FC-4f65-9D91-7224C49458BB}"/>
                <c:ext xmlns:c16="http://schemas.microsoft.com/office/drawing/2014/chart" uri="{C3380CC4-5D6E-409C-BE32-E72D297353CC}">
                  <c16:uniqueId val="{000005A3-2B87-44E4-8E01-669E2B5C2648}"/>
                </c:ext>
              </c:extLst>
            </c:dLbl>
            <c:dLbl>
              <c:idx val="1444"/>
              <c:delete val="1"/>
              <c:extLst>
                <c:ext xmlns:c15="http://schemas.microsoft.com/office/drawing/2012/chart" uri="{CE6537A1-D6FC-4f65-9D91-7224C49458BB}"/>
                <c:ext xmlns:c16="http://schemas.microsoft.com/office/drawing/2014/chart" uri="{C3380CC4-5D6E-409C-BE32-E72D297353CC}">
                  <c16:uniqueId val="{000005A4-2B87-44E4-8E01-669E2B5C2648}"/>
                </c:ext>
              </c:extLst>
            </c:dLbl>
            <c:dLbl>
              <c:idx val="1445"/>
              <c:delete val="1"/>
              <c:extLst>
                <c:ext xmlns:c15="http://schemas.microsoft.com/office/drawing/2012/chart" uri="{CE6537A1-D6FC-4f65-9D91-7224C49458BB}"/>
                <c:ext xmlns:c16="http://schemas.microsoft.com/office/drawing/2014/chart" uri="{C3380CC4-5D6E-409C-BE32-E72D297353CC}">
                  <c16:uniqueId val="{000005A5-2B87-44E4-8E01-669E2B5C2648}"/>
                </c:ext>
              </c:extLst>
            </c:dLbl>
            <c:dLbl>
              <c:idx val="1446"/>
              <c:delete val="1"/>
              <c:extLst>
                <c:ext xmlns:c15="http://schemas.microsoft.com/office/drawing/2012/chart" uri="{CE6537A1-D6FC-4f65-9D91-7224C49458BB}"/>
                <c:ext xmlns:c16="http://schemas.microsoft.com/office/drawing/2014/chart" uri="{C3380CC4-5D6E-409C-BE32-E72D297353CC}">
                  <c16:uniqueId val="{000005A6-2B87-44E4-8E01-669E2B5C2648}"/>
                </c:ext>
              </c:extLst>
            </c:dLbl>
            <c:dLbl>
              <c:idx val="1447"/>
              <c:delete val="1"/>
              <c:extLst>
                <c:ext xmlns:c15="http://schemas.microsoft.com/office/drawing/2012/chart" uri="{CE6537A1-D6FC-4f65-9D91-7224C49458BB}"/>
                <c:ext xmlns:c16="http://schemas.microsoft.com/office/drawing/2014/chart" uri="{C3380CC4-5D6E-409C-BE32-E72D297353CC}">
                  <c16:uniqueId val="{000005A7-2B87-44E4-8E01-669E2B5C2648}"/>
                </c:ext>
              </c:extLst>
            </c:dLbl>
            <c:dLbl>
              <c:idx val="1448"/>
              <c:delete val="1"/>
              <c:extLst>
                <c:ext xmlns:c15="http://schemas.microsoft.com/office/drawing/2012/chart" uri="{CE6537A1-D6FC-4f65-9D91-7224C49458BB}"/>
                <c:ext xmlns:c16="http://schemas.microsoft.com/office/drawing/2014/chart" uri="{C3380CC4-5D6E-409C-BE32-E72D297353CC}">
                  <c16:uniqueId val="{000005A8-2B87-44E4-8E01-669E2B5C2648}"/>
                </c:ext>
              </c:extLst>
            </c:dLbl>
            <c:dLbl>
              <c:idx val="1449"/>
              <c:delete val="1"/>
              <c:extLst>
                <c:ext xmlns:c15="http://schemas.microsoft.com/office/drawing/2012/chart" uri="{CE6537A1-D6FC-4f65-9D91-7224C49458BB}"/>
                <c:ext xmlns:c16="http://schemas.microsoft.com/office/drawing/2014/chart" uri="{C3380CC4-5D6E-409C-BE32-E72D297353CC}">
                  <c16:uniqueId val="{000005A9-2B87-44E4-8E01-669E2B5C2648}"/>
                </c:ext>
              </c:extLst>
            </c:dLbl>
            <c:dLbl>
              <c:idx val="1450"/>
              <c:delete val="1"/>
              <c:extLst>
                <c:ext xmlns:c15="http://schemas.microsoft.com/office/drawing/2012/chart" uri="{CE6537A1-D6FC-4f65-9D91-7224C49458BB}"/>
                <c:ext xmlns:c16="http://schemas.microsoft.com/office/drawing/2014/chart" uri="{C3380CC4-5D6E-409C-BE32-E72D297353CC}">
                  <c16:uniqueId val="{000005AA-2B87-44E4-8E01-669E2B5C2648}"/>
                </c:ext>
              </c:extLst>
            </c:dLbl>
            <c:dLbl>
              <c:idx val="1451"/>
              <c:delete val="1"/>
              <c:extLst>
                <c:ext xmlns:c15="http://schemas.microsoft.com/office/drawing/2012/chart" uri="{CE6537A1-D6FC-4f65-9D91-7224C49458BB}"/>
                <c:ext xmlns:c16="http://schemas.microsoft.com/office/drawing/2014/chart" uri="{C3380CC4-5D6E-409C-BE32-E72D297353CC}">
                  <c16:uniqueId val="{000005AB-2B87-44E4-8E01-669E2B5C2648}"/>
                </c:ext>
              </c:extLst>
            </c:dLbl>
            <c:dLbl>
              <c:idx val="1452"/>
              <c:delete val="1"/>
              <c:extLst>
                <c:ext xmlns:c15="http://schemas.microsoft.com/office/drawing/2012/chart" uri="{CE6537A1-D6FC-4f65-9D91-7224C49458BB}"/>
                <c:ext xmlns:c16="http://schemas.microsoft.com/office/drawing/2014/chart" uri="{C3380CC4-5D6E-409C-BE32-E72D297353CC}">
                  <c16:uniqueId val="{000005AC-2B87-44E4-8E01-669E2B5C2648}"/>
                </c:ext>
              </c:extLst>
            </c:dLbl>
            <c:dLbl>
              <c:idx val="1453"/>
              <c:delete val="1"/>
              <c:extLst>
                <c:ext xmlns:c15="http://schemas.microsoft.com/office/drawing/2012/chart" uri="{CE6537A1-D6FC-4f65-9D91-7224C49458BB}"/>
                <c:ext xmlns:c16="http://schemas.microsoft.com/office/drawing/2014/chart" uri="{C3380CC4-5D6E-409C-BE32-E72D297353CC}">
                  <c16:uniqueId val="{000005AD-2B87-44E4-8E01-669E2B5C2648}"/>
                </c:ext>
              </c:extLst>
            </c:dLbl>
            <c:dLbl>
              <c:idx val="1454"/>
              <c:delete val="1"/>
              <c:extLst>
                <c:ext xmlns:c15="http://schemas.microsoft.com/office/drawing/2012/chart" uri="{CE6537A1-D6FC-4f65-9D91-7224C49458BB}"/>
                <c:ext xmlns:c16="http://schemas.microsoft.com/office/drawing/2014/chart" uri="{C3380CC4-5D6E-409C-BE32-E72D297353CC}">
                  <c16:uniqueId val="{000005AE-2B87-44E4-8E01-669E2B5C2648}"/>
                </c:ext>
              </c:extLst>
            </c:dLbl>
            <c:dLbl>
              <c:idx val="1455"/>
              <c:delete val="1"/>
              <c:extLst>
                <c:ext xmlns:c15="http://schemas.microsoft.com/office/drawing/2012/chart" uri="{CE6537A1-D6FC-4f65-9D91-7224C49458BB}"/>
                <c:ext xmlns:c16="http://schemas.microsoft.com/office/drawing/2014/chart" uri="{C3380CC4-5D6E-409C-BE32-E72D297353CC}">
                  <c16:uniqueId val="{000005AF-2B87-44E4-8E01-669E2B5C2648}"/>
                </c:ext>
              </c:extLst>
            </c:dLbl>
            <c:dLbl>
              <c:idx val="1456"/>
              <c:delete val="1"/>
              <c:extLst>
                <c:ext xmlns:c15="http://schemas.microsoft.com/office/drawing/2012/chart" uri="{CE6537A1-D6FC-4f65-9D91-7224C49458BB}"/>
                <c:ext xmlns:c16="http://schemas.microsoft.com/office/drawing/2014/chart" uri="{C3380CC4-5D6E-409C-BE32-E72D297353CC}">
                  <c16:uniqueId val="{000005B0-2B87-44E4-8E01-669E2B5C2648}"/>
                </c:ext>
              </c:extLst>
            </c:dLbl>
            <c:dLbl>
              <c:idx val="1457"/>
              <c:delete val="1"/>
              <c:extLst>
                <c:ext xmlns:c15="http://schemas.microsoft.com/office/drawing/2012/chart" uri="{CE6537A1-D6FC-4f65-9D91-7224C49458BB}"/>
                <c:ext xmlns:c16="http://schemas.microsoft.com/office/drawing/2014/chart" uri="{C3380CC4-5D6E-409C-BE32-E72D297353CC}">
                  <c16:uniqueId val="{000005B1-2B87-44E4-8E01-669E2B5C2648}"/>
                </c:ext>
              </c:extLst>
            </c:dLbl>
            <c:dLbl>
              <c:idx val="1458"/>
              <c:delete val="1"/>
              <c:extLst>
                <c:ext xmlns:c15="http://schemas.microsoft.com/office/drawing/2012/chart" uri="{CE6537A1-D6FC-4f65-9D91-7224C49458BB}"/>
                <c:ext xmlns:c16="http://schemas.microsoft.com/office/drawing/2014/chart" uri="{C3380CC4-5D6E-409C-BE32-E72D297353CC}">
                  <c16:uniqueId val="{000005B2-2B87-44E4-8E01-669E2B5C2648}"/>
                </c:ext>
              </c:extLst>
            </c:dLbl>
            <c:dLbl>
              <c:idx val="1459"/>
              <c:delete val="1"/>
              <c:extLst>
                <c:ext xmlns:c15="http://schemas.microsoft.com/office/drawing/2012/chart" uri="{CE6537A1-D6FC-4f65-9D91-7224C49458BB}"/>
                <c:ext xmlns:c16="http://schemas.microsoft.com/office/drawing/2014/chart" uri="{C3380CC4-5D6E-409C-BE32-E72D297353CC}">
                  <c16:uniqueId val="{000005B3-2B87-44E4-8E01-669E2B5C2648}"/>
                </c:ext>
              </c:extLst>
            </c:dLbl>
            <c:dLbl>
              <c:idx val="1460"/>
              <c:delete val="1"/>
              <c:extLst>
                <c:ext xmlns:c15="http://schemas.microsoft.com/office/drawing/2012/chart" uri="{CE6537A1-D6FC-4f65-9D91-7224C49458BB}"/>
                <c:ext xmlns:c16="http://schemas.microsoft.com/office/drawing/2014/chart" uri="{C3380CC4-5D6E-409C-BE32-E72D297353CC}">
                  <c16:uniqueId val="{000005B4-2B87-44E4-8E01-669E2B5C2648}"/>
                </c:ext>
              </c:extLst>
            </c:dLbl>
            <c:dLbl>
              <c:idx val="1461"/>
              <c:delete val="1"/>
              <c:extLst>
                <c:ext xmlns:c15="http://schemas.microsoft.com/office/drawing/2012/chart" uri="{CE6537A1-D6FC-4f65-9D91-7224C49458BB}"/>
                <c:ext xmlns:c16="http://schemas.microsoft.com/office/drawing/2014/chart" uri="{C3380CC4-5D6E-409C-BE32-E72D297353CC}">
                  <c16:uniqueId val="{000005B5-2B87-44E4-8E01-669E2B5C2648}"/>
                </c:ext>
              </c:extLst>
            </c:dLbl>
            <c:dLbl>
              <c:idx val="1462"/>
              <c:delete val="1"/>
              <c:extLst>
                <c:ext xmlns:c15="http://schemas.microsoft.com/office/drawing/2012/chart" uri="{CE6537A1-D6FC-4f65-9D91-7224C49458BB}"/>
                <c:ext xmlns:c16="http://schemas.microsoft.com/office/drawing/2014/chart" uri="{C3380CC4-5D6E-409C-BE32-E72D297353CC}">
                  <c16:uniqueId val="{000005B6-2B87-44E4-8E01-669E2B5C2648}"/>
                </c:ext>
              </c:extLst>
            </c:dLbl>
            <c:dLbl>
              <c:idx val="1463"/>
              <c:delete val="1"/>
              <c:extLst>
                <c:ext xmlns:c15="http://schemas.microsoft.com/office/drawing/2012/chart" uri="{CE6537A1-D6FC-4f65-9D91-7224C49458BB}"/>
                <c:ext xmlns:c16="http://schemas.microsoft.com/office/drawing/2014/chart" uri="{C3380CC4-5D6E-409C-BE32-E72D297353CC}">
                  <c16:uniqueId val="{000005B7-2B87-44E4-8E01-669E2B5C2648}"/>
                </c:ext>
              </c:extLst>
            </c:dLbl>
            <c:dLbl>
              <c:idx val="1464"/>
              <c:delete val="1"/>
              <c:extLst>
                <c:ext xmlns:c15="http://schemas.microsoft.com/office/drawing/2012/chart" uri="{CE6537A1-D6FC-4f65-9D91-7224C49458BB}"/>
                <c:ext xmlns:c16="http://schemas.microsoft.com/office/drawing/2014/chart" uri="{C3380CC4-5D6E-409C-BE32-E72D297353CC}">
                  <c16:uniqueId val="{000005B8-2B87-44E4-8E01-669E2B5C2648}"/>
                </c:ext>
              </c:extLst>
            </c:dLbl>
            <c:dLbl>
              <c:idx val="1465"/>
              <c:delete val="1"/>
              <c:extLst>
                <c:ext xmlns:c15="http://schemas.microsoft.com/office/drawing/2012/chart" uri="{CE6537A1-D6FC-4f65-9D91-7224C49458BB}"/>
                <c:ext xmlns:c16="http://schemas.microsoft.com/office/drawing/2014/chart" uri="{C3380CC4-5D6E-409C-BE32-E72D297353CC}">
                  <c16:uniqueId val="{000005B9-2B87-44E4-8E01-669E2B5C2648}"/>
                </c:ext>
              </c:extLst>
            </c:dLbl>
            <c:dLbl>
              <c:idx val="1466"/>
              <c:delete val="1"/>
              <c:extLst>
                <c:ext xmlns:c15="http://schemas.microsoft.com/office/drawing/2012/chart" uri="{CE6537A1-D6FC-4f65-9D91-7224C49458BB}"/>
                <c:ext xmlns:c16="http://schemas.microsoft.com/office/drawing/2014/chart" uri="{C3380CC4-5D6E-409C-BE32-E72D297353CC}">
                  <c16:uniqueId val="{000005BA-2B87-44E4-8E01-669E2B5C2648}"/>
                </c:ext>
              </c:extLst>
            </c:dLbl>
            <c:dLbl>
              <c:idx val="1467"/>
              <c:delete val="1"/>
              <c:extLst>
                <c:ext xmlns:c15="http://schemas.microsoft.com/office/drawing/2012/chart" uri="{CE6537A1-D6FC-4f65-9D91-7224C49458BB}"/>
                <c:ext xmlns:c16="http://schemas.microsoft.com/office/drawing/2014/chart" uri="{C3380CC4-5D6E-409C-BE32-E72D297353CC}">
                  <c16:uniqueId val="{000005BB-2B87-44E4-8E01-669E2B5C2648}"/>
                </c:ext>
              </c:extLst>
            </c:dLbl>
            <c:dLbl>
              <c:idx val="1468"/>
              <c:delete val="1"/>
              <c:extLst>
                <c:ext xmlns:c15="http://schemas.microsoft.com/office/drawing/2012/chart" uri="{CE6537A1-D6FC-4f65-9D91-7224C49458BB}"/>
                <c:ext xmlns:c16="http://schemas.microsoft.com/office/drawing/2014/chart" uri="{C3380CC4-5D6E-409C-BE32-E72D297353CC}">
                  <c16:uniqueId val="{000005BC-2B87-44E4-8E01-669E2B5C2648}"/>
                </c:ext>
              </c:extLst>
            </c:dLbl>
            <c:dLbl>
              <c:idx val="1469"/>
              <c:delete val="1"/>
              <c:extLst>
                <c:ext xmlns:c15="http://schemas.microsoft.com/office/drawing/2012/chart" uri="{CE6537A1-D6FC-4f65-9D91-7224C49458BB}"/>
                <c:ext xmlns:c16="http://schemas.microsoft.com/office/drawing/2014/chart" uri="{C3380CC4-5D6E-409C-BE32-E72D297353CC}">
                  <c16:uniqueId val="{000005BD-2B87-44E4-8E01-669E2B5C2648}"/>
                </c:ext>
              </c:extLst>
            </c:dLbl>
            <c:dLbl>
              <c:idx val="1470"/>
              <c:delete val="1"/>
              <c:extLst>
                <c:ext xmlns:c15="http://schemas.microsoft.com/office/drawing/2012/chart" uri="{CE6537A1-D6FC-4f65-9D91-7224C49458BB}"/>
                <c:ext xmlns:c16="http://schemas.microsoft.com/office/drawing/2014/chart" uri="{C3380CC4-5D6E-409C-BE32-E72D297353CC}">
                  <c16:uniqueId val="{000005BE-2B87-44E4-8E01-669E2B5C2648}"/>
                </c:ext>
              </c:extLst>
            </c:dLbl>
            <c:dLbl>
              <c:idx val="1471"/>
              <c:delete val="1"/>
              <c:extLst>
                <c:ext xmlns:c15="http://schemas.microsoft.com/office/drawing/2012/chart" uri="{CE6537A1-D6FC-4f65-9D91-7224C49458BB}"/>
                <c:ext xmlns:c16="http://schemas.microsoft.com/office/drawing/2014/chart" uri="{C3380CC4-5D6E-409C-BE32-E72D297353CC}">
                  <c16:uniqueId val="{000005BF-2B87-44E4-8E01-669E2B5C2648}"/>
                </c:ext>
              </c:extLst>
            </c:dLbl>
            <c:dLbl>
              <c:idx val="1472"/>
              <c:delete val="1"/>
              <c:extLst>
                <c:ext xmlns:c15="http://schemas.microsoft.com/office/drawing/2012/chart" uri="{CE6537A1-D6FC-4f65-9D91-7224C49458BB}"/>
                <c:ext xmlns:c16="http://schemas.microsoft.com/office/drawing/2014/chart" uri="{C3380CC4-5D6E-409C-BE32-E72D297353CC}">
                  <c16:uniqueId val="{000005C0-2B87-44E4-8E01-669E2B5C2648}"/>
                </c:ext>
              </c:extLst>
            </c:dLbl>
            <c:dLbl>
              <c:idx val="1473"/>
              <c:delete val="1"/>
              <c:extLst>
                <c:ext xmlns:c15="http://schemas.microsoft.com/office/drawing/2012/chart" uri="{CE6537A1-D6FC-4f65-9D91-7224C49458BB}"/>
                <c:ext xmlns:c16="http://schemas.microsoft.com/office/drawing/2014/chart" uri="{C3380CC4-5D6E-409C-BE32-E72D297353CC}">
                  <c16:uniqueId val="{000005C1-2B87-44E4-8E01-669E2B5C2648}"/>
                </c:ext>
              </c:extLst>
            </c:dLbl>
            <c:dLbl>
              <c:idx val="1474"/>
              <c:delete val="1"/>
              <c:extLst>
                <c:ext xmlns:c15="http://schemas.microsoft.com/office/drawing/2012/chart" uri="{CE6537A1-D6FC-4f65-9D91-7224C49458BB}"/>
                <c:ext xmlns:c16="http://schemas.microsoft.com/office/drawing/2014/chart" uri="{C3380CC4-5D6E-409C-BE32-E72D297353CC}">
                  <c16:uniqueId val="{000005C2-2B87-44E4-8E01-669E2B5C2648}"/>
                </c:ext>
              </c:extLst>
            </c:dLbl>
            <c:dLbl>
              <c:idx val="1475"/>
              <c:delete val="1"/>
              <c:extLst>
                <c:ext xmlns:c15="http://schemas.microsoft.com/office/drawing/2012/chart" uri="{CE6537A1-D6FC-4f65-9D91-7224C49458BB}"/>
                <c:ext xmlns:c16="http://schemas.microsoft.com/office/drawing/2014/chart" uri="{C3380CC4-5D6E-409C-BE32-E72D297353CC}">
                  <c16:uniqueId val="{000005C3-2B87-44E4-8E01-669E2B5C2648}"/>
                </c:ext>
              </c:extLst>
            </c:dLbl>
            <c:dLbl>
              <c:idx val="1476"/>
              <c:layout>
                <c:manualLayout>
                  <c:x val="-0.143343788549359"/>
                  <c:y val="-7.6497750722782698E-2"/>
                </c:manualLayout>
              </c:layout>
              <c:tx>
                <c:rich>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r>
                      <a:rPr lang="en-US" altLang="zh-CN" sz="1600" b="1" dirty="0">
                        <a:solidFill>
                          <a:srgbClr val="FF33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2022.1.1</a:t>
                    </a:r>
                    <a:endParaRPr lang="en-US" sz="1600" b="1" dirty="0">
                      <a:solidFill>
                        <a:srgbClr val="FF33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c:rich>
              </c:tx>
              <c:spPr>
                <a:noFill/>
                <a:ln w="38100" cmpd="sng">
                  <a:solidFill>
                    <a:srgbClr val="009900"/>
                  </a:solidFill>
                  <a:prstDash val="solid"/>
                </a:ln>
                <a:effectLst/>
              </c:spPr>
              <c:txPr>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endParaRPr lang="zh-CN"/>
                </a:p>
              </c:txPr>
              <c:dLblPos val="r"/>
              <c:showLegendKey val="0"/>
              <c:showVal val="1"/>
              <c:showCatName val="0"/>
              <c:showSerName val="0"/>
              <c:showPercent val="0"/>
              <c:showBubbleSize val="0"/>
              <c:extLst>
                <c:ext xmlns:c15="http://schemas.microsoft.com/office/drawing/2012/chart" uri="{CE6537A1-D6FC-4f65-9D91-7224C49458BB}">
                  <c15:layout>
                    <c:manualLayout>
                      <c:w val="0.113230142331188"/>
                      <c:h val="9.5679995067164694E-2"/>
                    </c:manualLayout>
                  </c15:layout>
                </c:ext>
                <c:ext xmlns:c16="http://schemas.microsoft.com/office/drawing/2014/chart" uri="{C3380CC4-5D6E-409C-BE32-E72D297353CC}">
                  <c16:uniqueId val="{000005C4-2B87-44E4-8E01-669E2B5C2648}"/>
                </c:ext>
              </c:extLst>
            </c:dLbl>
            <c:dLbl>
              <c:idx val="1477"/>
              <c:delete val="1"/>
              <c:extLst>
                <c:ext xmlns:c15="http://schemas.microsoft.com/office/drawing/2012/chart" uri="{CE6537A1-D6FC-4f65-9D91-7224C49458BB}"/>
                <c:ext xmlns:c16="http://schemas.microsoft.com/office/drawing/2014/chart" uri="{C3380CC4-5D6E-409C-BE32-E72D297353CC}">
                  <c16:uniqueId val="{000005C5-2B87-44E4-8E01-669E2B5C2648}"/>
                </c:ext>
              </c:extLst>
            </c:dLbl>
            <c:dLbl>
              <c:idx val="1478"/>
              <c:delete val="1"/>
              <c:extLst>
                <c:ext xmlns:c15="http://schemas.microsoft.com/office/drawing/2012/chart" uri="{CE6537A1-D6FC-4f65-9D91-7224C49458BB}"/>
                <c:ext xmlns:c16="http://schemas.microsoft.com/office/drawing/2014/chart" uri="{C3380CC4-5D6E-409C-BE32-E72D297353CC}">
                  <c16:uniqueId val="{000005C6-2B87-44E4-8E01-669E2B5C2648}"/>
                </c:ext>
              </c:extLst>
            </c:dLbl>
            <c:dLbl>
              <c:idx val="1479"/>
              <c:delete val="1"/>
              <c:extLst>
                <c:ext xmlns:c15="http://schemas.microsoft.com/office/drawing/2012/chart" uri="{CE6537A1-D6FC-4f65-9D91-7224C49458BB}"/>
                <c:ext xmlns:c16="http://schemas.microsoft.com/office/drawing/2014/chart" uri="{C3380CC4-5D6E-409C-BE32-E72D297353CC}">
                  <c16:uniqueId val="{000005C7-2B87-44E4-8E01-669E2B5C2648}"/>
                </c:ext>
              </c:extLst>
            </c:dLbl>
            <c:dLbl>
              <c:idx val="1480"/>
              <c:delete val="1"/>
              <c:extLst>
                <c:ext xmlns:c15="http://schemas.microsoft.com/office/drawing/2012/chart" uri="{CE6537A1-D6FC-4f65-9D91-7224C49458BB}"/>
                <c:ext xmlns:c16="http://schemas.microsoft.com/office/drawing/2014/chart" uri="{C3380CC4-5D6E-409C-BE32-E72D297353CC}">
                  <c16:uniqueId val="{000005C8-2B87-44E4-8E01-669E2B5C2648}"/>
                </c:ext>
              </c:extLst>
            </c:dLbl>
            <c:dLbl>
              <c:idx val="1481"/>
              <c:delete val="1"/>
              <c:extLst>
                <c:ext xmlns:c15="http://schemas.microsoft.com/office/drawing/2012/chart" uri="{CE6537A1-D6FC-4f65-9D91-7224C49458BB}"/>
                <c:ext xmlns:c16="http://schemas.microsoft.com/office/drawing/2014/chart" uri="{C3380CC4-5D6E-409C-BE32-E72D297353CC}">
                  <c16:uniqueId val="{000005C9-2B87-44E4-8E01-669E2B5C2648}"/>
                </c:ext>
              </c:extLst>
            </c:dLbl>
            <c:dLbl>
              <c:idx val="1482"/>
              <c:delete val="1"/>
              <c:extLst>
                <c:ext xmlns:c15="http://schemas.microsoft.com/office/drawing/2012/chart" uri="{CE6537A1-D6FC-4f65-9D91-7224C49458BB}"/>
                <c:ext xmlns:c16="http://schemas.microsoft.com/office/drawing/2014/chart" uri="{C3380CC4-5D6E-409C-BE32-E72D297353CC}">
                  <c16:uniqueId val="{000005CA-2B87-44E4-8E01-669E2B5C2648}"/>
                </c:ext>
              </c:extLst>
            </c:dLbl>
            <c:dLbl>
              <c:idx val="1483"/>
              <c:delete val="1"/>
              <c:extLst>
                <c:ext xmlns:c15="http://schemas.microsoft.com/office/drawing/2012/chart" uri="{CE6537A1-D6FC-4f65-9D91-7224C49458BB}"/>
                <c:ext xmlns:c16="http://schemas.microsoft.com/office/drawing/2014/chart" uri="{C3380CC4-5D6E-409C-BE32-E72D297353CC}">
                  <c16:uniqueId val="{000005CB-2B87-44E4-8E01-669E2B5C2648}"/>
                </c:ext>
              </c:extLst>
            </c:dLbl>
            <c:dLbl>
              <c:idx val="1484"/>
              <c:delete val="1"/>
              <c:extLst>
                <c:ext xmlns:c15="http://schemas.microsoft.com/office/drawing/2012/chart" uri="{CE6537A1-D6FC-4f65-9D91-7224C49458BB}"/>
                <c:ext xmlns:c16="http://schemas.microsoft.com/office/drawing/2014/chart" uri="{C3380CC4-5D6E-409C-BE32-E72D297353CC}">
                  <c16:uniqueId val="{000005CC-2B87-44E4-8E01-669E2B5C2648}"/>
                </c:ext>
              </c:extLst>
            </c:dLbl>
            <c:dLbl>
              <c:idx val="1485"/>
              <c:delete val="1"/>
              <c:extLst>
                <c:ext xmlns:c15="http://schemas.microsoft.com/office/drawing/2012/chart" uri="{CE6537A1-D6FC-4f65-9D91-7224C49458BB}"/>
                <c:ext xmlns:c16="http://schemas.microsoft.com/office/drawing/2014/chart" uri="{C3380CC4-5D6E-409C-BE32-E72D297353CC}">
                  <c16:uniqueId val="{000005CD-2B87-44E4-8E01-669E2B5C2648}"/>
                </c:ext>
              </c:extLst>
            </c:dLbl>
            <c:dLbl>
              <c:idx val="1486"/>
              <c:delete val="1"/>
              <c:extLst>
                <c:ext xmlns:c15="http://schemas.microsoft.com/office/drawing/2012/chart" uri="{CE6537A1-D6FC-4f65-9D91-7224C49458BB}"/>
                <c:ext xmlns:c16="http://schemas.microsoft.com/office/drawing/2014/chart" uri="{C3380CC4-5D6E-409C-BE32-E72D297353CC}">
                  <c16:uniqueId val="{000005CE-2B87-44E4-8E01-669E2B5C2648}"/>
                </c:ext>
              </c:extLst>
            </c:dLbl>
            <c:dLbl>
              <c:idx val="1487"/>
              <c:delete val="1"/>
              <c:extLst>
                <c:ext xmlns:c15="http://schemas.microsoft.com/office/drawing/2012/chart" uri="{CE6537A1-D6FC-4f65-9D91-7224C49458BB}"/>
                <c:ext xmlns:c16="http://schemas.microsoft.com/office/drawing/2014/chart" uri="{C3380CC4-5D6E-409C-BE32-E72D297353CC}">
                  <c16:uniqueId val="{000005CF-2B87-44E4-8E01-669E2B5C2648}"/>
                </c:ext>
              </c:extLst>
            </c:dLbl>
            <c:dLbl>
              <c:idx val="1488"/>
              <c:delete val="1"/>
              <c:extLst>
                <c:ext xmlns:c15="http://schemas.microsoft.com/office/drawing/2012/chart" uri="{CE6537A1-D6FC-4f65-9D91-7224C49458BB}"/>
                <c:ext xmlns:c16="http://schemas.microsoft.com/office/drawing/2014/chart" uri="{C3380CC4-5D6E-409C-BE32-E72D297353CC}">
                  <c16:uniqueId val="{000005D0-2B87-44E4-8E01-669E2B5C2648}"/>
                </c:ext>
              </c:extLst>
            </c:dLbl>
            <c:dLbl>
              <c:idx val="1489"/>
              <c:delete val="1"/>
              <c:extLst>
                <c:ext xmlns:c15="http://schemas.microsoft.com/office/drawing/2012/chart" uri="{CE6537A1-D6FC-4f65-9D91-7224C49458BB}"/>
                <c:ext xmlns:c16="http://schemas.microsoft.com/office/drawing/2014/chart" uri="{C3380CC4-5D6E-409C-BE32-E72D297353CC}">
                  <c16:uniqueId val="{000005D1-2B87-44E4-8E01-669E2B5C2648}"/>
                </c:ext>
              </c:extLst>
            </c:dLbl>
            <c:dLbl>
              <c:idx val="1490"/>
              <c:delete val="1"/>
              <c:extLst>
                <c:ext xmlns:c15="http://schemas.microsoft.com/office/drawing/2012/chart" uri="{CE6537A1-D6FC-4f65-9D91-7224C49458BB}"/>
                <c:ext xmlns:c16="http://schemas.microsoft.com/office/drawing/2014/chart" uri="{C3380CC4-5D6E-409C-BE32-E72D297353CC}">
                  <c16:uniqueId val="{000005D2-2B87-44E4-8E01-669E2B5C2648}"/>
                </c:ext>
              </c:extLst>
            </c:dLbl>
            <c:dLbl>
              <c:idx val="1491"/>
              <c:delete val="1"/>
              <c:extLst>
                <c:ext xmlns:c15="http://schemas.microsoft.com/office/drawing/2012/chart" uri="{CE6537A1-D6FC-4f65-9D91-7224C49458BB}"/>
                <c:ext xmlns:c16="http://schemas.microsoft.com/office/drawing/2014/chart" uri="{C3380CC4-5D6E-409C-BE32-E72D297353CC}">
                  <c16:uniqueId val="{000005D3-2B87-44E4-8E01-669E2B5C2648}"/>
                </c:ext>
              </c:extLst>
            </c:dLbl>
            <c:dLbl>
              <c:idx val="1492"/>
              <c:delete val="1"/>
              <c:extLst>
                <c:ext xmlns:c15="http://schemas.microsoft.com/office/drawing/2012/chart" uri="{CE6537A1-D6FC-4f65-9D91-7224C49458BB}"/>
                <c:ext xmlns:c16="http://schemas.microsoft.com/office/drawing/2014/chart" uri="{C3380CC4-5D6E-409C-BE32-E72D297353CC}">
                  <c16:uniqueId val="{000005D4-2B87-44E4-8E01-669E2B5C2648}"/>
                </c:ext>
              </c:extLst>
            </c:dLbl>
            <c:dLbl>
              <c:idx val="1493"/>
              <c:delete val="1"/>
              <c:extLst>
                <c:ext xmlns:c15="http://schemas.microsoft.com/office/drawing/2012/chart" uri="{CE6537A1-D6FC-4f65-9D91-7224C49458BB}"/>
                <c:ext xmlns:c16="http://schemas.microsoft.com/office/drawing/2014/chart" uri="{C3380CC4-5D6E-409C-BE32-E72D297353CC}">
                  <c16:uniqueId val="{000005D5-2B87-44E4-8E01-669E2B5C2648}"/>
                </c:ext>
              </c:extLst>
            </c:dLbl>
            <c:dLbl>
              <c:idx val="1494"/>
              <c:delete val="1"/>
              <c:extLst>
                <c:ext xmlns:c15="http://schemas.microsoft.com/office/drawing/2012/chart" uri="{CE6537A1-D6FC-4f65-9D91-7224C49458BB}"/>
                <c:ext xmlns:c16="http://schemas.microsoft.com/office/drawing/2014/chart" uri="{C3380CC4-5D6E-409C-BE32-E72D297353CC}">
                  <c16:uniqueId val="{000005D6-2B87-44E4-8E01-669E2B5C2648}"/>
                </c:ext>
              </c:extLst>
            </c:dLbl>
            <c:dLbl>
              <c:idx val="1495"/>
              <c:delete val="1"/>
              <c:extLst>
                <c:ext xmlns:c15="http://schemas.microsoft.com/office/drawing/2012/chart" uri="{CE6537A1-D6FC-4f65-9D91-7224C49458BB}"/>
                <c:ext xmlns:c16="http://schemas.microsoft.com/office/drawing/2014/chart" uri="{C3380CC4-5D6E-409C-BE32-E72D297353CC}">
                  <c16:uniqueId val="{000005D7-2B87-44E4-8E01-669E2B5C2648}"/>
                </c:ext>
              </c:extLst>
            </c:dLbl>
            <c:dLbl>
              <c:idx val="1496"/>
              <c:delete val="1"/>
              <c:extLst>
                <c:ext xmlns:c15="http://schemas.microsoft.com/office/drawing/2012/chart" uri="{CE6537A1-D6FC-4f65-9D91-7224C49458BB}"/>
                <c:ext xmlns:c16="http://schemas.microsoft.com/office/drawing/2014/chart" uri="{C3380CC4-5D6E-409C-BE32-E72D297353CC}">
                  <c16:uniqueId val="{000005D8-2B87-44E4-8E01-669E2B5C2648}"/>
                </c:ext>
              </c:extLst>
            </c:dLbl>
            <c:dLbl>
              <c:idx val="1497"/>
              <c:delete val="1"/>
              <c:extLst>
                <c:ext xmlns:c15="http://schemas.microsoft.com/office/drawing/2012/chart" uri="{CE6537A1-D6FC-4f65-9D91-7224C49458BB}"/>
                <c:ext xmlns:c16="http://schemas.microsoft.com/office/drawing/2014/chart" uri="{C3380CC4-5D6E-409C-BE32-E72D297353CC}">
                  <c16:uniqueId val="{000005D9-2B87-44E4-8E01-669E2B5C2648}"/>
                </c:ext>
              </c:extLst>
            </c:dLbl>
            <c:dLbl>
              <c:idx val="1498"/>
              <c:delete val="1"/>
              <c:extLst>
                <c:ext xmlns:c15="http://schemas.microsoft.com/office/drawing/2012/chart" uri="{CE6537A1-D6FC-4f65-9D91-7224C49458BB}"/>
                <c:ext xmlns:c16="http://schemas.microsoft.com/office/drawing/2014/chart" uri="{C3380CC4-5D6E-409C-BE32-E72D297353CC}">
                  <c16:uniqueId val="{000005DA-2B87-44E4-8E01-669E2B5C2648}"/>
                </c:ext>
              </c:extLst>
            </c:dLbl>
            <c:dLbl>
              <c:idx val="1499"/>
              <c:delete val="1"/>
              <c:extLst>
                <c:ext xmlns:c15="http://schemas.microsoft.com/office/drawing/2012/chart" uri="{CE6537A1-D6FC-4f65-9D91-7224C49458BB}"/>
                <c:ext xmlns:c16="http://schemas.microsoft.com/office/drawing/2014/chart" uri="{C3380CC4-5D6E-409C-BE32-E72D297353CC}">
                  <c16:uniqueId val="{000005DB-2B87-44E4-8E01-669E2B5C2648}"/>
                </c:ext>
              </c:extLst>
            </c:dLbl>
            <c:dLbl>
              <c:idx val="1500"/>
              <c:delete val="1"/>
              <c:extLst>
                <c:ext xmlns:c15="http://schemas.microsoft.com/office/drawing/2012/chart" uri="{CE6537A1-D6FC-4f65-9D91-7224C49458BB}"/>
                <c:ext xmlns:c16="http://schemas.microsoft.com/office/drawing/2014/chart" uri="{C3380CC4-5D6E-409C-BE32-E72D297353CC}">
                  <c16:uniqueId val="{000005DC-2B87-44E4-8E01-669E2B5C2648}"/>
                </c:ext>
              </c:extLst>
            </c:dLbl>
            <c:dLbl>
              <c:idx val="1501"/>
              <c:delete val="1"/>
              <c:extLst>
                <c:ext xmlns:c15="http://schemas.microsoft.com/office/drawing/2012/chart" uri="{CE6537A1-D6FC-4f65-9D91-7224C49458BB}"/>
                <c:ext xmlns:c16="http://schemas.microsoft.com/office/drawing/2014/chart" uri="{C3380CC4-5D6E-409C-BE32-E72D297353CC}">
                  <c16:uniqueId val="{000005DD-2B87-44E4-8E01-669E2B5C2648}"/>
                </c:ext>
              </c:extLst>
            </c:dLbl>
            <c:dLbl>
              <c:idx val="1502"/>
              <c:delete val="1"/>
              <c:extLst>
                <c:ext xmlns:c15="http://schemas.microsoft.com/office/drawing/2012/chart" uri="{CE6537A1-D6FC-4f65-9D91-7224C49458BB}"/>
                <c:ext xmlns:c16="http://schemas.microsoft.com/office/drawing/2014/chart" uri="{C3380CC4-5D6E-409C-BE32-E72D297353CC}">
                  <c16:uniqueId val="{000005DE-2B87-44E4-8E01-669E2B5C2648}"/>
                </c:ext>
              </c:extLst>
            </c:dLbl>
            <c:dLbl>
              <c:idx val="1503"/>
              <c:delete val="1"/>
              <c:extLst>
                <c:ext xmlns:c15="http://schemas.microsoft.com/office/drawing/2012/chart" uri="{CE6537A1-D6FC-4f65-9D91-7224C49458BB}"/>
                <c:ext xmlns:c16="http://schemas.microsoft.com/office/drawing/2014/chart" uri="{C3380CC4-5D6E-409C-BE32-E72D297353CC}">
                  <c16:uniqueId val="{000005DF-2B87-44E4-8E01-669E2B5C2648}"/>
                </c:ext>
              </c:extLst>
            </c:dLbl>
            <c:dLbl>
              <c:idx val="1504"/>
              <c:delete val="1"/>
              <c:extLst>
                <c:ext xmlns:c15="http://schemas.microsoft.com/office/drawing/2012/chart" uri="{CE6537A1-D6FC-4f65-9D91-7224C49458BB}"/>
                <c:ext xmlns:c16="http://schemas.microsoft.com/office/drawing/2014/chart" uri="{C3380CC4-5D6E-409C-BE32-E72D297353CC}">
                  <c16:uniqueId val="{000005E0-2B87-44E4-8E01-669E2B5C2648}"/>
                </c:ext>
              </c:extLst>
            </c:dLbl>
            <c:dLbl>
              <c:idx val="1505"/>
              <c:delete val="1"/>
              <c:extLst>
                <c:ext xmlns:c15="http://schemas.microsoft.com/office/drawing/2012/chart" uri="{CE6537A1-D6FC-4f65-9D91-7224C49458BB}"/>
                <c:ext xmlns:c16="http://schemas.microsoft.com/office/drawing/2014/chart" uri="{C3380CC4-5D6E-409C-BE32-E72D297353CC}">
                  <c16:uniqueId val="{000005E1-2B87-44E4-8E01-669E2B5C2648}"/>
                </c:ext>
              </c:extLst>
            </c:dLbl>
            <c:dLbl>
              <c:idx val="1506"/>
              <c:delete val="1"/>
              <c:extLst>
                <c:ext xmlns:c15="http://schemas.microsoft.com/office/drawing/2012/chart" uri="{CE6537A1-D6FC-4f65-9D91-7224C49458BB}"/>
                <c:ext xmlns:c16="http://schemas.microsoft.com/office/drawing/2014/chart" uri="{C3380CC4-5D6E-409C-BE32-E72D297353CC}">
                  <c16:uniqueId val="{000005E2-2B87-44E4-8E01-669E2B5C2648}"/>
                </c:ext>
              </c:extLst>
            </c:dLbl>
            <c:dLbl>
              <c:idx val="1507"/>
              <c:delete val="1"/>
              <c:extLst>
                <c:ext xmlns:c15="http://schemas.microsoft.com/office/drawing/2012/chart" uri="{CE6537A1-D6FC-4f65-9D91-7224C49458BB}"/>
                <c:ext xmlns:c16="http://schemas.microsoft.com/office/drawing/2014/chart" uri="{C3380CC4-5D6E-409C-BE32-E72D297353CC}">
                  <c16:uniqueId val="{000005E3-2B87-44E4-8E01-669E2B5C2648}"/>
                </c:ext>
              </c:extLst>
            </c:dLbl>
            <c:dLbl>
              <c:idx val="1508"/>
              <c:delete val="1"/>
              <c:extLst>
                <c:ext xmlns:c15="http://schemas.microsoft.com/office/drawing/2012/chart" uri="{CE6537A1-D6FC-4f65-9D91-7224C49458BB}"/>
                <c:ext xmlns:c16="http://schemas.microsoft.com/office/drawing/2014/chart" uri="{C3380CC4-5D6E-409C-BE32-E72D297353CC}">
                  <c16:uniqueId val="{000005E4-2B87-44E4-8E01-669E2B5C2648}"/>
                </c:ext>
              </c:extLst>
            </c:dLbl>
            <c:dLbl>
              <c:idx val="1509"/>
              <c:delete val="1"/>
              <c:extLst>
                <c:ext xmlns:c15="http://schemas.microsoft.com/office/drawing/2012/chart" uri="{CE6537A1-D6FC-4f65-9D91-7224C49458BB}"/>
                <c:ext xmlns:c16="http://schemas.microsoft.com/office/drawing/2014/chart" uri="{C3380CC4-5D6E-409C-BE32-E72D297353CC}">
                  <c16:uniqueId val="{000005E5-2B87-44E4-8E01-669E2B5C2648}"/>
                </c:ext>
              </c:extLst>
            </c:dLbl>
            <c:dLbl>
              <c:idx val="1510"/>
              <c:delete val="1"/>
              <c:extLst>
                <c:ext xmlns:c15="http://schemas.microsoft.com/office/drawing/2012/chart" uri="{CE6537A1-D6FC-4f65-9D91-7224C49458BB}"/>
                <c:ext xmlns:c16="http://schemas.microsoft.com/office/drawing/2014/chart" uri="{C3380CC4-5D6E-409C-BE32-E72D297353CC}">
                  <c16:uniqueId val="{000005E6-2B87-44E4-8E01-669E2B5C2648}"/>
                </c:ext>
              </c:extLst>
            </c:dLbl>
            <c:dLbl>
              <c:idx val="1511"/>
              <c:delete val="1"/>
              <c:extLst>
                <c:ext xmlns:c15="http://schemas.microsoft.com/office/drawing/2012/chart" uri="{CE6537A1-D6FC-4f65-9D91-7224C49458BB}"/>
                <c:ext xmlns:c16="http://schemas.microsoft.com/office/drawing/2014/chart" uri="{C3380CC4-5D6E-409C-BE32-E72D297353CC}">
                  <c16:uniqueId val="{000005E7-2B87-44E4-8E01-669E2B5C2648}"/>
                </c:ext>
              </c:extLst>
            </c:dLbl>
            <c:dLbl>
              <c:idx val="1512"/>
              <c:delete val="1"/>
              <c:extLst>
                <c:ext xmlns:c15="http://schemas.microsoft.com/office/drawing/2012/chart" uri="{CE6537A1-D6FC-4f65-9D91-7224C49458BB}"/>
                <c:ext xmlns:c16="http://schemas.microsoft.com/office/drawing/2014/chart" uri="{C3380CC4-5D6E-409C-BE32-E72D297353CC}">
                  <c16:uniqueId val="{000005E8-2B87-44E4-8E01-669E2B5C2648}"/>
                </c:ext>
              </c:extLst>
            </c:dLbl>
            <c:dLbl>
              <c:idx val="1513"/>
              <c:delete val="1"/>
              <c:extLst>
                <c:ext xmlns:c15="http://schemas.microsoft.com/office/drawing/2012/chart" uri="{CE6537A1-D6FC-4f65-9D91-7224C49458BB}"/>
                <c:ext xmlns:c16="http://schemas.microsoft.com/office/drawing/2014/chart" uri="{C3380CC4-5D6E-409C-BE32-E72D297353CC}">
                  <c16:uniqueId val="{000005E9-2B87-44E4-8E01-669E2B5C2648}"/>
                </c:ext>
              </c:extLst>
            </c:dLbl>
            <c:dLbl>
              <c:idx val="1514"/>
              <c:delete val="1"/>
              <c:extLst>
                <c:ext xmlns:c15="http://schemas.microsoft.com/office/drawing/2012/chart" uri="{CE6537A1-D6FC-4f65-9D91-7224C49458BB}"/>
                <c:ext xmlns:c16="http://schemas.microsoft.com/office/drawing/2014/chart" uri="{C3380CC4-5D6E-409C-BE32-E72D297353CC}">
                  <c16:uniqueId val="{000005EA-2B87-44E4-8E01-669E2B5C2648}"/>
                </c:ext>
              </c:extLst>
            </c:dLbl>
            <c:dLbl>
              <c:idx val="1515"/>
              <c:delete val="1"/>
              <c:extLst>
                <c:ext xmlns:c15="http://schemas.microsoft.com/office/drawing/2012/chart" uri="{CE6537A1-D6FC-4f65-9D91-7224C49458BB}"/>
                <c:ext xmlns:c16="http://schemas.microsoft.com/office/drawing/2014/chart" uri="{C3380CC4-5D6E-409C-BE32-E72D297353CC}">
                  <c16:uniqueId val="{000005EB-2B87-44E4-8E01-669E2B5C2648}"/>
                </c:ext>
              </c:extLst>
            </c:dLbl>
            <c:dLbl>
              <c:idx val="1516"/>
              <c:delete val="1"/>
              <c:extLst>
                <c:ext xmlns:c15="http://schemas.microsoft.com/office/drawing/2012/chart" uri="{CE6537A1-D6FC-4f65-9D91-7224C49458BB}"/>
                <c:ext xmlns:c16="http://schemas.microsoft.com/office/drawing/2014/chart" uri="{C3380CC4-5D6E-409C-BE32-E72D297353CC}">
                  <c16:uniqueId val="{000005EC-2B87-44E4-8E01-669E2B5C2648}"/>
                </c:ext>
              </c:extLst>
            </c:dLbl>
            <c:dLbl>
              <c:idx val="1517"/>
              <c:delete val="1"/>
              <c:extLst>
                <c:ext xmlns:c15="http://schemas.microsoft.com/office/drawing/2012/chart" uri="{CE6537A1-D6FC-4f65-9D91-7224C49458BB}"/>
                <c:ext xmlns:c16="http://schemas.microsoft.com/office/drawing/2014/chart" uri="{C3380CC4-5D6E-409C-BE32-E72D297353CC}">
                  <c16:uniqueId val="{000005ED-2B87-44E4-8E01-669E2B5C2648}"/>
                </c:ext>
              </c:extLst>
            </c:dLbl>
            <c:dLbl>
              <c:idx val="1518"/>
              <c:delete val="1"/>
              <c:extLst>
                <c:ext xmlns:c15="http://schemas.microsoft.com/office/drawing/2012/chart" uri="{CE6537A1-D6FC-4f65-9D91-7224C49458BB}"/>
                <c:ext xmlns:c16="http://schemas.microsoft.com/office/drawing/2014/chart" uri="{C3380CC4-5D6E-409C-BE32-E72D297353CC}">
                  <c16:uniqueId val="{000005EE-2B87-44E4-8E01-669E2B5C2648}"/>
                </c:ext>
              </c:extLst>
            </c:dLbl>
            <c:dLbl>
              <c:idx val="1519"/>
              <c:delete val="1"/>
              <c:extLst>
                <c:ext xmlns:c15="http://schemas.microsoft.com/office/drawing/2012/chart" uri="{CE6537A1-D6FC-4f65-9D91-7224C49458BB}"/>
                <c:ext xmlns:c16="http://schemas.microsoft.com/office/drawing/2014/chart" uri="{C3380CC4-5D6E-409C-BE32-E72D297353CC}">
                  <c16:uniqueId val="{000005EF-2B87-44E4-8E01-669E2B5C2648}"/>
                </c:ext>
              </c:extLst>
            </c:dLbl>
            <c:dLbl>
              <c:idx val="1520"/>
              <c:delete val="1"/>
              <c:extLst>
                <c:ext xmlns:c15="http://schemas.microsoft.com/office/drawing/2012/chart" uri="{CE6537A1-D6FC-4f65-9D91-7224C49458BB}"/>
                <c:ext xmlns:c16="http://schemas.microsoft.com/office/drawing/2014/chart" uri="{C3380CC4-5D6E-409C-BE32-E72D297353CC}">
                  <c16:uniqueId val="{000005F0-2B87-44E4-8E01-669E2B5C2648}"/>
                </c:ext>
              </c:extLst>
            </c:dLbl>
            <c:dLbl>
              <c:idx val="1521"/>
              <c:delete val="1"/>
              <c:extLst>
                <c:ext xmlns:c15="http://schemas.microsoft.com/office/drawing/2012/chart" uri="{CE6537A1-D6FC-4f65-9D91-7224C49458BB}"/>
                <c:ext xmlns:c16="http://schemas.microsoft.com/office/drawing/2014/chart" uri="{C3380CC4-5D6E-409C-BE32-E72D297353CC}">
                  <c16:uniqueId val="{000005F1-2B87-44E4-8E01-669E2B5C2648}"/>
                </c:ext>
              </c:extLst>
            </c:dLbl>
            <c:dLbl>
              <c:idx val="1522"/>
              <c:delete val="1"/>
              <c:extLst>
                <c:ext xmlns:c15="http://schemas.microsoft.com/office/drawing/2012/chart" uri="{CE6537A1-D6FC-4f65-9D91-7224C49458BB}"/>
                <c:ext xmlns:c16="http://schemas.microsoft.com/office/drawing/2014/chart" uri="{C3380CC4-5D6E-409C-BE32-E72D297353CC}">
                  <c16:uniqueId val="{000005F2-2B87-44E4-8E01-669E2B5C2648}"/>
                </c:ext>
              </c:extLst>
            </c:dLbl>
            <c:dLbl>
              <c:idx val="1523"/>
              <c:delete val="1"/>
              <c:extLst>
                <c:ext xmlns:c15="http://schemas.microsoft.com/office/drawing/2012/chart" uri="{CE6537A1-D6FC-4f65-9D91-7224C49458BB}"/>
                <c:ext xmlns:c16="http://schemas.microsoft.com/office/drawing/2014/chart" uri="{C3380CC4-5D6E-409C-BE32-E72D297353CC}">
                  <c16:uniqueId val="{000005F3-2B87-44E4-8E01-669E2B5C2648}"/>
                </c:ext>
              </c:extLst>
            </c:dLbl>
            <c:dLbl>
              <c:idx val="1524"/>
              <c:delete val="1"/>
              <c:extLst>
                <c:ext xmlns:c15="http://schemas.microsoft.com/office/drawing/2012/chart" uri="{CE6537A1-D6FC-4f65-9D91-7224C49458BB}"/>
                <c:ext xmlns:c16="http://schemas.microsoft.com/office/drawing/2014/chart" uri="{C3380CC4-5D6E-409C-BE32-E72D297353CC}">
                  <c16:uniqueId val="{000005F4-2B87-44E4-8E01-669E2B5C2648}"/>
                </c:ext>
              </c:extLst>
            </c:dLbl>
            <c:dLbl>
              <c:idx val="1525"/>
              <c:delete val="1"/>
              <c:extLst>
                <c:ext xmlns:c15="http://schemas.microsoft.com/office/drawing/2012/chart" uri="{CE6537A1-D6FC-4f65-9D91-7224C49458BB}"/>
                <c:ext xmlns:c16="http://schemas.microsoft.com/office/drawing/2014/chart" uri="{C3380CC4-5D6E-409C-BE32-E72D297353CC}">
                  <c16:uniqueId val="{000005F5-2B87-44E4-8E01-669E2B5C2648}"/>
                </c:ext>
              </c:extLst>
            </c:dLbl>
            <c:dLbl>
              <c:idx val="1526"/>
              <c:delete val="1"/>
              <c:extLst>
                <c:ext xmlns:c15="http://schemas.microsoft.com/office/drawing/2012/chart" uri="{CE6537A1-D6FC-4f65-9D91-7224C49458BB}"/>
                <c:ext xmlns:c16="http://schemas.microsoft.com/office/drawing/2014/chart" uri="{C3380CC4-5D6E-409C-BE32-E72D297353CC}">
                  <c16:uniqueId val="{000005F6-2B87-44E4-8E01-669E2B5C2648}"/>
                </c:ext>
              </c:extLst>
            </c:dLbl>
            <c:dLbl>
              <c:idx val="1527"/>
              <c:delete val="1"/>
              <c:extLst>
                <c:ext xmlns:c15="http://schemas.microsoft.com/office/drawing/2012/chart" uri="{CE6537A1-D6FC-4f65-9D91-7224C49458BB}"/>
                <c:ext xmlns:c16="http://schemas.microsoft.com/office/drawing/2014/chart" uri="{C3380CC4-5D6E-409C-BE32-E72D297353CC}">
                  <c16:uniqueId val="{000005F7-2B87-44E4-8E01-669E2B5C2648}"/>
                </c:ext>
              </c:extLst>
            </c:dLbl>
            <c:dLbl>
              <c:idx val="1528"/>
              <c:delete val="1"/>
              <c:extLst>
                <c:ext xmlns:c15="http://schemas.microsoft.com/office/drawing/2012/chart" uri="{CE6537A1-D6FC-4f65-9D91-7224C49458BB}"/>
                <c:ext xmlns:c16="http://schemas.microsoft.com/office/drawing/2014/chart" uri="{C3380CC4-5D6E-409C-BE32-E72D297353CC}">
                  <c16:uniqueId val="{000005F8-2B87-44E4-8E01-669E2B5C2648}"/>
                </c:ext>
              </c:extLst>
            </c:dLbl>
            <c:dLbl>
              <c:idx val="1529"/>
              <c:delete val="1"/>
              <c:extLst>
                <c:ext xmlns:c15="http://schemas.microsoft.com/office/drawing/2012/chart" uri="{CE6537A1-D6FC-4f65-9D91-7224C49458BB}"/>
                <c:ext xmlns:c16="http://schemas.microsoft.com/office/drawing/2014/chart" uri="{C3380CC4-5D6E-409C-BE32-E72D297353CC}">
                  <c16:uniqueId val="{000005F9-2B87-44E4-8E01-669E2B5C2648}"/>
                </c:ext>
              </c:extLst>
            </c:dLbl>
            <c:dLbl>
              <c:idx val="1530"/>
              <c:delete val="1"/>
              <c:extLst>
                <c:ext xmlns:c15="http://schemas.microsoft.com/office/drawing/2012/chart" uri="{CE6537A1-D6FC-4f65-9D91-7224C49458BB}"/>
                <c:ext xmlns:c16="http://schemas.microsoft.com/office/drawing/2014/chart" uri="{C3380CC4-5D6E-409C-BE32-E72D297353CC}">
                  <c16:uniqueId val="{000005FA-2B87-44E4-8E01-669E2B5C2648}"/>
                </c:ext>
              </c:extLst>
            </c:dLbl>
            <c:dLbl>
              <c:idx val="1531"/>
              <c:delete val="1"/>
              <c:extLst>
                <c:ext xmlns:c15="http://schemas.microsoft.com/office/drawing/2012/chart" uri="{CE6537A1-D6FC-4f65-9D91-7224C49458BB}"/>
                <c:ext xmlns:c16="http://schemas.microsoft.com/office/drawing/2014/chart" uri="{C3380CC4-5D6E-409C-BE32-E72D297353CC}">
                  <c16:uniqueId val="{000005FB-2B87-44E4-8E01-669E2B5C2648}"/>
                </c:ext>
              </c:extLst>
            </c:dLbl>
            <c:dLbl>
              <c:idx val="1532"/>
              <c:delete val="1"/>
              <c:extLst>
                <c:ext xmlns:c15="http://schemas.microsoft.com/office/drawing/2012/chart" uri="{CE6537A1-D6FC-4f65-9D91-7224C49458BB}"/>
                <c:ext xmlns:c16="http://schemas.microsoft.com/office/drawing/2014/chart" uri="{C3380CC4-5D6E-409C-BE32-E72D297353CC}">
                  <c16:uniqueId val="{000005FC-2B87-44E4-8E01-669E2B5C2648}"/>
                </c:ext>
              </c:extLst>
            </c:dLbl>
            <c:dLbl>
              <c:idx val="1533"/>
              <c:delete val="1"/>
              <c:extLst>
                <c:ext xmlns:c15="http://schemas.microsoft.com/office/drawing/2012/chart" uri="{CE6537A1-D6FC-4f65-9D91-7224C49458BB}"/>
                <c:ext xmlns:c16="http://schemas.microsoft.com/office/drawing/2014/chart" uri="{C3380CC4-5D6E-409C-BE32-E72D297353CC}">
                  <c16:uniqueId val="{000005FD-2B87-44E4-8E01-669E2B5C2648}"/>
                </c:ext>
              </c:extLst>
            </c:dLbl>
            <c:dLbl>
              <c:idx val="1534"/>
              <c:delete val="1"/>
              <c:extLst>
                <c:ext xmlns:c15="http://schemas.microsoft.com/office/drawing/2012/chart" uri="{CE6537A1-D6FC-4f65-9D91-7224C49458BB}"/>
                <c:ext xmlns:c16="http://schemas.microsoft.com/office/drawing/2014/chart" uri="{C3380CC4-5D6E-409C-BE32-E72D297353CC}">
                  <c16:uniqueId val="{000005FE-2B87-44E4-8E01-669E2B5C2648}"/>
                </c:ext>
              </c:extLst>
            </c:dLbl>
            <c:dLbl>
              <c:idx val="1535"/>
              <c:delete val="1"/>
              <c:extLst>
                <c:ext xmlns:c15="http://schemas.microsoft.com/office/drawing/2012/chart" uri="{CE6537A1-D6FC-4f65-9D91-7224C49458BB}"/>
                <c:ext xmlns:c16="http://schemas.microsoft.com/office/drawing/2014/chart" uri="{C3380CC4-5D6E-409C-BE32-E72D297353CC}">
                  <c16:uniqueId val="{000005FF-2B87-44E4-8E01-669E2B5C2648}"/>
                </c:ext>
              </c:extLst>
            </c:dLbl>
            <c:dLbl>
              <c:idx val="1536"/>
              <c:delete val="1"/>
              <c:extLst>
                <c:ext xmlns:c15="http://schemas.microsoft.com/office/drawing/2012/chart" uri="{CE6537A1-D6FC-4f65-9D91-7224C49458BB}"/>
                <c:ext xmlns:c16="http://schemas.microsoft.com/office/drawing/2014/chart" uri="{C3380CC4-5D6E-409C-BE32-E72D297353CC}">
                  <c16:uniqueId val="{00000600-2B87-44E4-8E01-669E2B5C2648}"/>
                </c:ext>
              </c:extLst>
            </c:dLbl>
            <c:dLbl>
              <c:idx val="1537"/>
              <c:delete val="1"/>
              <c:extLst>
                <c:ext xmlns:c15="http://schemas.microsoft.com/office/drawing/2012/chart" uri="{CE6537A1-D6FC-4f65-9D91-7224C49458BB}"/>
                <c:ext xmlns:c16="http://schemas.microsoft.com/office/drawing/2014/chart" uri="{C3380CC4-5D6E-409C-BE32-E72D297353CC}">
                  <c16:uniqueId val="{00000601-2B87-44E4-8E01-669E2B5C2648}"/>
                </c:ext>
              </c:extLst>
            </c:dLbl>
            <c:dLbl>
              <c:idx val="1538"/>
              <c:delete val="1"/>
              <c:extLst>
                <c:ext xmlns:c15="http://schemas.microsoft.com/office/drawing/2012/chart" uri="{CE6537A1-D6FC-4f65-9D91-7224C49458BB}"/>
                <c:ext xmlns:c16="http://schemas.microsoft.com/office/drawing/2014/chart" uri="{C3380CC4-5D6E-409C-BE32-E72D297353CC}">
                  <c16:uniqueId val="{00000602-2B87-44E4-8E01-669E2B5C2648}"/>
                </c:ext>
              </c:extLst>
            </c:dLbl>
            <c:dLbl>
              <c:idx val="1539"/>
              <c:delete val="1"/>
              <c:extLst>
                <c:ext xmlns:c15="http://schemas.microsoft.com/office/drawing/2012/chart" uri="{CE6537A1-D6FC-4f65-9D91-7224C49458BB}"/>
                <c:ext xmlns:c16="http://schemas.microsoft.com/office/drawing/2014/chart" uri="{C3380CC4-5D6E-409C-BE32-E72D297353CC}">
                  <c16:uniqueId val="{00000603-2B87-44E4-8E01-669E2B5C2648}"/>
                </c:ext>
              </c:extLst>
            </c:dLbl>
            <c:dLbl>
              <c:idx val="1540"/>
              <c:delete val="1"/>
              <c:extLst>
                <c:ext xmlns:c15="http://schemas.microsoft.com/office/drawing/2012/chart" uri="{CE6537A1-D6FC-4f65-9D91-7224C49458BB}"/>
                <c:ext xmlns:c16="http://schemas.microsoft.com/office/drawing/2014/chart" uri="{C3380CC4-5D6E-409C-BE32-E72D297353CC}">
                  <c16:uniqueId val="{00000604-2B87-44E4-8E01-669E2B5C2648}"/>
                </c:ext>
              </c:extLst>
            </c:dLbl>
            <c:dLbl>
              <c:idx val="1541"/>
              <c:delete val="1"/>
              <c:extLst>
                <c:ext xmlns:c15="http://schemas.microsoft.com/office/drawing/2012/chart" uri="{CE6537A1-D6FC-4f65-9D91-7224C49458BB}"/>
                <c:ext xmlns:c16="http://schemas.microsoft.com/office/drawing/2014/chart" uri="{C3380CC4-5D6E-409C-BE32-E72D297353CC}">
                  <c16:uniqueId val="{00000605-2B87-44E4-8E01-669E2B5C2648}"/>
                </c:ext>
              </c:extLst>
            </c:dLbl>
            <c:dLbl>
              <c:idx val="1542"/>
              <c:delete val="1"/>
              <c:extLst>
                <c:ext xmlns:c15="http://schemas.microsoft.com/office/drawing/2012/chart" uri="{CE6537A1-D6FC-4f65-9D91-7224C49458BB}"/>
                <c:ext xmlns:c16="http://schemas.microsoft.com/office/drawing/2014/chart" uri="{C3380CC4-5D6E-409C-BE32-E72D297353CC}">
                  <c16:uniqueId val="{00000606-2B87-44E4-8E01-669E2B5C2648}"/>
                </c:ext>
              </c:extLst>
            </c:dLbl>
            <c:dLbl>
              <c:idx val="1543"/>
              <c:delete val="1"/>
              <c:extLst>
                <c:ext xmlns:c15="http://schemas.microsoft.com/office/drawing/2012/chart" uri="{CE6537A1-D6FC-4f65-9D91-7224C49458BB}"/>
                <c:ext xmlns:c16="http://schemas.microsoft.com/office/drawing/2014/chart" uri="{C3380CC4-5D6E-409C-BE32-E72D297353CC}">
                  <c16:uniqueId val="{00000607-2B87-44E4-8E01-669E2B5C2648}"/>
                </c:ext>
              </c:extLst>
            </c:dLbl>
            <c:dLbl>
              <c:idx val="1544"/>
              <c:delete val="1"/>
              <c:extLst>
                <c:ext xmlns:c15="http://schemas.microsoft.com/office/drawing/2012/chart" uri="{CE6537A1-D6FC-4f65-9D91-7224C49458BB}"/>
                <c:ext xmlns:c16="http://schemas.microsoft.com/office/drawing/2014/chart" uri="{C3380CC4-5D6E-409C-BE32-E72D297353CC}">
                  <c16:uniqueId val="{00000608-2B87-44E4-8E01-669E2B5C2648}"/>
                </c:ext>
              </c:extLst>
            </c:dLbl>
            <c:dLbl>
              <c:idx val="1545"/>
              <c:delete val="1"/>
              <c:extLst>
                <c:ext xmlns:c15="http://schemas.microsoft.com/office/drawing/2012/chart" uri="{CE6537A1-D6FC-4f65-9D91-7224C49458BB}"/>
                <c:ext xmlns:c16="http://schemas.microsoft.com/office/drawing/2014/chart" uri="{C3380CC4-5D6E-409C-BE32-E72D297353CC}">
                  <c16:uniqueId val="{00000609-2B87-44E4-8E01-669E2B5C2648}"/>
                </c:ext>
              </c:extLst>
            </c:dLbl>
            <c:dLbl>
              <c:idx val="1546"/>
              <c:delete val="1"/>
              <c:extLst>
                <c:ext xmlns:c15="http://schemas.microsoft.com/office/drawing/2012/chart" uri="{CE6537A1-D6FC-4f65-9D91-7224C49458BB}"/>
                <c:ext xmlns:c16="http://schemas.microsoft.com/office/drawing/2014/chart" uri="{C3380CC4-5D6E-409C-BE32-E72D297353CC}">
                  <c16:uniqueId val="{0000060A-2B87-44E4-8E01-669E2B5C2648}"/>
                </c:ext>
              </c:extLst>
            </c:dLbl>
            <c:dLbl>
              <c:idx val="1547"/>
              <c:delete val="1"/>
              <c:extLst>
                <c:ext xmlns:c15="http://schemas.microsoft.com/office/drawing/2012/chart" uri="{CE6537A1-D6FC-4f65-9D91-7224C49458BB}"/>
                <c:ext xmlns:c16="http://schemas.microsoft.com/office/drawing/2014/chart" uri="{C3380CC4-5D6E-409C-BE32-E72D297353CC}">
                  <c16:uniqueId val="{0000060B-2B87-44E4-8E01-669E2B5C2648}"/>
                </c:ext>
              </c:extLst>
            </c:dLbl>
            <c:dLbl>
              <c:idx val="1548"/>
              <c:delete val="1"/>
              <c:extLst>
                <c:ext xmlns:c15="http://schemas.microsoft.com/office/drawing/2012/chart" uri="{CE6537A1-D6FC-4f65-9D91-7224C49458BB}"/>
                <c:ext xmlns:c16="http://schemas.microsoft.com/office/drawing/2014/chart" uri="{C3380CC4-5D6E-409C-BE32-E72D297353CC}">
                  <c16:uniqueId val="{0000060C-2B87-44E4-8E01-669E2B5C2648}"/>
                </c:ext>
              </c:extLst>
            </c:dLbl>
            <c:dLbl>
              <c:idx val="1549"/>
              <c:delete val="1"/>
              <c:extLst>
                <c:ext xmlns:c15="http://schemas.microsoft.com/office/drawing/2012/chart" uri="{CE6537A1-D6FC-4f65-9D91-7224C49458BB}"/>
                <c:ext xmlns:c16="http://schemas.microsoft.com/office/drawing/2014/chart" uri="{C3380CC4-5D6E-409C-BE32-E72D297353CC}">
                  <c16:uniqueId val="{0000060D-2B87-44E4-8E01-669E2B5C2648}"/>
                </c:ext>
              </c:extLst>
            </c:dLbl>
            <c:dLbl>
              <c:idx val="1550"/>
              <c:delete val="1"/>
              <c:extLst>
                <c:ext xmlns:c15="http://schemas.microsoft.com/office/drawing/2012/chart" uri="{CE6537A1-D6FC-4f65-9D91-7224C49458BB}"/>
                <c:ext xmlns:c16="http://schemas.microsoft.com/office/drawing/2014/chart" uri="{C3380CC4-5D6E-409C-BE32-E72D297353CC}">
                  <c16:uniqueId val="{0000060E-2B87-44E4-8E01-669E2B5C2648}"/>
                </c:ext>
              </c:extLst>
            </c:dLbl>
            <c:dLbl>
              <c:idx val="1551"/>
              <c:delete val="1"/>
              <c:extLst>
                <c:ext xmlns:c15="http://schemas.microsoft.com/office/drawing/2012/chart" uri="{CE6537A1-D6FC-4f65-9D91-7224C49458BB}"/>
                <c:ext xmlns:c16="http://schemas.microsoft.com/office/drawing/2014/chart" uri="{C3380CC4-5D6E-409C-BE32-E72D297353CC}">
                  <c16:uniqueId val="{0000060F-2B87-44E4-8E01-669E2B5C2648}"/>
                </c:ext>
              </c:extLst>
            </c:dLbl>
            <c:dLbl>
              <c:idx val="1552"/>
              <c:delete val="1"/>
              <c:extLst>
                <c:ext xmlns:c15="http://schemas.microsoft.com/office/drawing/2012/chart" uri="{CE6537A1-D6FC-4f65-9D91-7224C49458BB}"/>
                <c:ext xmlns:c16="http://schemas.microsoft.com/office/drawing/2014/chart" uri="{C3380CC4-5D6E-409C-BE32-E72D297353CC}">
                  <c16:uniqueId val="{00000610-2B87-44E4-8E01-669E2B5C2648}"/>
                </c:ext>
              </c:extLst>
            </c:dLbl>
            <c:dLbl>
              <c:idx val="1553"/>
              <c:delete val="1"/>
              <c:extLst>
                <c:ext xmlns:c15="http://schemas.microsoft.com/office/drawing/2012/chart" uri="{CE6537A1-D6FC-4f65-9D91-7224C49458BB}"/>
                <c:ext xmlns:c16="http://schemas.microsoft.com/office/drawing/2014/chart" uri="{C3380CC4-5D6E-409C-BE32-E72D297353CC}">
                  <c16:uniqueId val="{00000611-2B87-44E4-8E01-669E2B5C2648}"/>
                </c:ext>
              </c:extLst>
            </c:dLbl>
            <c:dLbl>
              <c:idx val="1554"/>
              <c:delete val="1"/>
              <c:extLst>
                <c:ext xmlns:c15="http://schemas.microsoft.com/office/drawing/2012/chart" uri="{CE6537A1-D6FC-4f65-9D91-7224C49458BB}"/>
                <c:ext xmlns:c16="http://schemas.microsoft.com/office/drawing/2014/chart" uri="{C3380CC4-5D6E-409C-BE32-E72D297353CC}">
                  <c16:uniqueId val="{00000612-2B87-44E4-8E01-669E2B5C2648}"/>
                </c:ext>
              </c:extLst>
            </c:dLbl>
            <c:dLbl>
              <c:idx val="1555"/>
              <c:delete val="1"/>
              <c:extLst>
                <c:ext xmlns:c15="http://schemas.microsoft.com/office/drawing/2012/chart" uri="{CE6537A1-D6FC-4f65-9D91-7224C49458BB}"/>
                <c:ext xmlns:c16="http://schemas.microsoft.com/office/drawing/2014/chart" uri="{C3380CC4-5D6E-409C-BE32-E72D297353CC}">
                  <c16:uniqueId val="{00000613-2B87-44E4-8E01-669E2B5C2648}"/>
                </c:ext>
              </c:extLst>
            </c:dLbl>
            <c:dLbl>
              <c:idx val="1556"/>
              <c:delete val="1"/>
              <c:extLst>
                <c:ext xmlns:c15="http://schemas.microsoft.com/office/drawing/2012/chart" uri="{CE6537A1-D6FC-4f65-9D91-7224C49458BB}"/>
                <c:ext xmlns:c16="http://schemas.microsoft.com/office/drawing/2014/chart" uri="{C3380CC4-5D6E-409C-BE32-E72D297353CC}">
                  <c16:uniqueId val="{00000614-2B87-44E4-8E01-669E2B5C2648}"/>
                </c:ext>
              </c:extLst>
            </c:dLbl>
            <c:dLbl>
              <c:idx val="1557"/>
              <c:delete val="1"/>
              <c:extLst>
                <c:ext xmlns:c15="http://schemas.microsoft.com/office/drawing/2012/chart" uri="{CE6537A1-D6FC-4f65-9D91-7224C49458BB}"/>
                <c:ext xmlns:c16="http://schemas.microsoft.com/office/drawing/2014/chart" uri="{C3380CC4-5D6E-409C-BE32-E72D297353CC}">
                  <c16:uniqueId val="{00000615-2B87-44E4-8E01-669E2B5C2648}"/>
                </c:ext>
              </c:extLst>
            </c:dLbl>
            <c:dLbl>
              <c:idx val="1558"/>
              <c:delete val="1"/>
              <c:extLst>
                <c:ext xmlns:c15="http://schemas.microsoft.com/office/drawing/2012/chart" uri="{CE6537A1-D6FC-4f65-9D91-7224C49458BB}"/>
                <c:ext xmlns:c16="http://schemas.microsoft.com/office/drawing/2014/chart" uri="{C3380CC4-5D6E-409C-BE32-E72D297353CC}">
                  <c16:uniqueId val="{00000616-2B87-44E4-8E01-669E2B5C2648}"/>
                </c:ext>
              </c:extLst>
            </c:dLbl>
            <c:dLbl>
              <c:idx val="1559"/>
              <c:delete val="1"/>
              <c:extLst>
                <c:ext xmlns:c15="http://schemas.microsoft.com/office/drawing/2012/chart" uri="{CE6537A1-D6FC-4f65-9D91-7224C49458BB}"/>
                <c:ext xmlns:c16="http://schemas.microsoft.com/office/drawing/2014/chart" uri="{C3380CC4-5D6E-409C-BE32-E72D297353CC}">
                  <c16:uniqueId val="{00000617-2B87-44E4-8E01-669E2B5C2648}"/>
                </c:ext>
              </c:extLst>
            </c:dLbl>
            <c:dLbl>
              <c:idx val="1560"/>
              <c:delete val="1"/>
              <c:extLst>
                <c:ext xmlns:c15="http://schemas.microsoft.com/office/drawing/2012/chart" uri="{CE6537A1-D6FC-4f65-9D91-7224C49458BB}"/>
                <c:ext xmlns:c16="http://schemas.microsoft.com/office/drawing/2014/chart" uri="{C3380CC4-5D6E-409C-BE32-E72D297353CC}">
                  <c16:uniqueId val="{00000618-2B87-44E4-8E01-669E2B5C2648}"/>
                </c:ext>
              </c:extLst>
            </c:dLbl>
            <c:dLbl>
              <c:idx val="1561"/>
              <c:delete val="1"/>
              <c:extLst>
                <c:ext xmlns:c15="http://schemas.microsoft.com/office/drawing/2012/chart" uri="{CE6537A1-D6FC-4f65-9D91-7224C49458BB}"/>
                <c:ext xmlns:c16="http://schemas.microsoft.com/office/drawing/2014/chart" uri="{C3380CC4-5D6E-409C-BE32-E72D297353CC}">
                  <c16:uniqueId val="{00000619-2B87-44E4-8E01-669E2B5C2648}"/>
                </c:ext>
              </c:extLst>
            </c:dLbl>
            <c:dLbl>
              <c:idx val="1562"/>
              <c:delete val="1"/>
              <c:extLst>
                <c:ext xmlns:c15="http://schemas.microsoft.com/office/drawing/2012/chart" uri="{CE6537A1-D6FC-4f65-9D91-7224C49458BB}"/>
                <c:ext xmlns:c16="http://schemas.microsoft.com/office/drawing/2014/chart" uri="{C3380CC4-5D6E-409C-BE32-E72D297353CC}">
                  <c16:uniqueId val="{0000061A-2B87-44E4-8E01-669E2B5C2648}"/>
                </c:ext>
              </c:extLst>
            </c:dLbl>
            <c:dLbl>
              <c:idx val="1563"/>
              <c:delete val="1"/>
              <c:extLst>
                <c:ext xmlns:c15="http://schemas.microsoft.com/office/drawing/2012/chart" uri="{CE6537A1-D6FC-4f65-9D91-7224C49458BB}"/>
                <c:ext xmlns:c16="http://schemas.microsoft.com/office/drawing/2014/chart" uri="{C3380CC4-5D6E-409C-BE32-E72D297353CC}">
                  <c16:uniqueId val="{0000061B-2B87-44E4-8E01-669E2B5C2648}"/>
                </c:ext>
              </c:extLst>
            </c:dLbl>
            <c:dLbl>
              <c:idx val="1564"/>
              <c:delete val="1"/>
              <c:extLst>
                <c:ext xmlns:c15="http://schemas.microsoft.com/office/drawing/2012/chart" uri="{CE6537A1-D6FC-4f65-9D91-7224C49458BB}"/>
                <c:ext xmlns:c16="http://schemas.microsoft.com/office/drawing/2014/chart" uri="{C3380CC4-5D6E-409C-BE32-E72D297353CC}">
                  <c16:uniqueId val="{0000061C-2B87-44E4-8E01-669E2B5C2648}"/>
                </c:ext>
              </c:extLst>
            </c:dLbl>
            <c:dLbl>
              <c:idx val="1565"/>
              <c:delete val="1"/>
              <c:extLst>
                <c:ext xmlns:c15="http://schemas.microsoft.com/office/drawing/2012/chart" uri="{CE6537A1-D6FC-4f65-9D91-7224C49458BB}"/>
                <c:ext xmlns:c16="http://schemas.microsoft.com/office/drawing/2014/chart" uri="{C3380CC4-5D6E-409C-BE32-E72D297353CC}">
                  <c16:uniqueId val="{0000061D-2B87-44E4-8E01-669E2B5C2648}"/>
                </c:ext>
              </c:extLst>
            </c:dLbl>
            <c:dLbl>
              <c:idx val="1566"/>
              <c:delete val="1"/>
              <c:extLst>
                <c:ext xmlns:c15="http://schemas.microsoft.com/office/drawing/2012/chart" uri="{CE6537A1-D6FC-4f65-9D91-7224C49458BB}"/>
                <c:ext xmlns:c16="http://schemas.microsoft.com/office/drawing/2014/chart" uri="{C3380CC4-5D6E-409C-BE32-E72D297353CC}">
                  <c16:uniqueId val="{0000061E-2B87-44E4-8E01-669E2B5C2648}"/>
                </c:ext>
              </c:extLst>
            </c:dLbl>
            <c:dLbl>
              <c:idx val="1567"/>
              <c:delete val="1"/>
              <c:extLst>
                <c:ext xmlns:c15="http://schemas.microsoft.com/office/drawing/2012/chart" uri="{CE6537A1-D6FC-4f65-9D91-7224C49458BB}"/>
                <c:ext xmlns:c16="http://schemas.microsoft.com/office/drawing/2014/chart" uri="{C3380CC4-5D6E-409C-BE32-E72D297353CC}">
                  <c16:uniqueId val="{0000061F-2B87-44E4-8E01-669E2B5C2648}"/>
                </c:ext>
              </c:extLst>
            </c:dLbl>
            <c:dLbl>
              <c:idx val="1568"/>
              <c:delete val="1"/>
              <c:extLst>
                <c:ext xmlns:c15="http://schemas.microsoft.com/office/drawing/2012/chart" uri="{CE6537A1-D6FC-4f65-9D91-7224C49458BB}"/>
                <c:ext xmlns:c16="http://schemas.microsoft.com/office/drawing/2014/chart" uri="{C3380CC4-5D6E-409C-BE32-E72D297353CC}">
                  <c16:uniqueId val="{00000620-2B87-44E4-8E01-669E2B5C2648}"/>
                </c:ext>
              </c:extLst>
            </c:dLbl>
            <c:dLbl>
              <c:idx val="1569"/>
              <c:delete val="1"/>
              <c:extLst>
                <c:ext xmlns:c15="http://schemas.microsoft.com/office/drawing/2012/chart" uri="{CE6537A1-D6FC-4f65-9D91-7224C49458BB}"/>
                <c:ext xmlns:c16="http://schemas.microsoft.com/office/drawing/2014/chart" uri="{C3380CC4-5D6E-409C-BE32-E72D297353CC}">
                  <c16:uniqueId val="{00000621-2B87-44E4-8E01-669E2B5C2648}"/>
                </c:ext>
              </c:extLst>
            </c:dLbl>
            <c:dLbl>
              <c:idx val="1570"/>
              <c:delete val="1"/>
              <c:extLst>
                <c:ext xmlns:c15="http://schemas.microsoft.com/office/drawing/2012/chart" uri="{CE6537A1-D6FC-4f65-9D91-7224C49458BB}"/>
                <c:ext xmlns:c16="http://schemas.microsoft.com/office/drawing/2014/chart" uri="{C3380CC4-5D6E-409C-BE32-E72D297353CC}">
                  <c16:uniqueId val="{00000622-2B87-44E4-8E01-669E2B5C2648}"/>
                </c:ext>
              </c:extLst>
            </c:dLbl>
            <c:dLbl>
              <c:idx val="1571"/>
              <c:delete val="1"/>
              <c:extLst>
                <c:ext xmlns:c15="http://schemas.microsoft.com/office/drawing/2012/chart" uri="{CE6537A1-D6FC-4f65-9D91-7224C49458BB}"/>
                <c:ext xmlns:c16="http://schemas.microsoft.com/office/drawing/2014/chart" uri="{C3380CC4-5D6E-409C-BE32-E72D297353CC}">
                  <c16:uniqueId val="{00000623-2B87-44E4-8E01-669E2B5C2648}"/>
                </c:ext>
              </c:extLst>
            </c:dLbl>
            <c:dLbl>
              <c:idx val="1572"/>
              <c:delete val="1"/>
              <c:extLst>
                <c:ext xmlns:c15="http://schemas.microsoft.com/office/drawing/2012/chart" uri="{CE6537A1-D6FC-4f65-9D91-7224C49458BB}"/>
                <c:ext xmlns:c16="http://schemas.microsoft.com/office/drawing/2014/chart" uri="{C3380CC4-5D6E-409C-BE32-E72D297353CC}">
                  <c16:uniqueId val="{00000624-2B87-44E4-8E01-669E2B5C2648}"/>
                </c:ext>
              </c:extLst>
            </c:dLbl>
            <c:dLbl>
              <c:idx val="1573"/>
              <c:delete val="1"/>
              <c:extLst>
                <c:ext xmlns:c15="http://schemas.microsoft.com/office/drawing/2012/chart" uri="{CE6537A1-D6FC-4f65-9D91-7224C49458BB}"/>
                <c:ext xmlns:c16="http://schemas.microsoft.com/office/drawing/2014/chart" uri="{C3380CC4-5D6E-409C-BE32-E72D297353CC}">
                  <c16:uniqueId val="{00000625-2B87-44E4-8E01-669E2B5C2648}"/>
                </c:ext>
              </c:extLst>
            </c:dLbl>
            <c:dLbl>
              <c:idx val="1574"/>
              <c:delete val="1"/>
              <c:extLst>
                <c:ext xmlns:c15="http://schemas.microsoft.com/office/drawing/2012/chart" uri="{CE6537A1-D6FC-4f65-9D91-7224C49458BB}"/>
                <c:ext xmlns:c16="http://schemas.microsoft.com/office/drawing/2014/chart" uri="{C3380CC4-5D6E-409C-BE32-E72D297353CC}">
                  <c16:uniqueId val="{00000626-2B87-44E4-8E01-669E2B5C2648}"/>
                </c:ext>
              </c:extLst>
            </c:dLbl>
            <c:dLbl>
              <c:idx val="1575"/>
              <c:delete val="1"/>
              <c:extLst>
                <c:ext xmlns:c15="http://schemas.microsoft.com/office/drawing/2012/chart" uri="{CE6537A1-D6FC-4f65-9D91-7224C49458BB}"/>
                <c:ext xmlns:c16="http://schemas.microsoft.com/office/drawing/2014/chart" uri="{C3380CC4-5D6E-409C-BE32-E72D297353CC}">
                  <c16:uniqueId val="{00000627-2B87-44E4-8E01-669E2B5C2648}"/>
                </c:ext>
              </c:extLst>
            </c:dLbl>
            <c:dLbl>
              <c:idx val="1576"/>
              <c:delete val="1"/>
              <c:extLst>
                <c:ext xmlns:c15="http://schemas.microsoft.com/office/drawing/2012/chart" uri="{CE6537A1-D6FC-4f65-9D91-7224C49458BB}"/>
                <c:ext xmlns:c16="http://schemas.microsoft.com/office/drawing/2014/chart" uri="{C3380CC4-5D6E-409C-BE32-E72D297353CC}">
                  <c16:uniqueId val="{00000628-2B87-44E4-8E01-669E2B5C2648}"/>
                </c:ext>
              </c:extLst>
            </c:dLbl>
            <c:dLbl>
              <c:idx val="1577"/>
              <c:delete val="1"/>
              <c:extLst>
                <c:ext xmlns:c15="http://schemas.microsoft.com/office/drawing/2012/chart" uri="{CE6537A1-D6FC-4f65-9D91-7224C49458BB}"/>
                <c:ext xmlns:c16="http://schemas.microsoft.com/office/drawing/2014/chart" uri="{C3380CC4-5D6E-409C-BE32-E72D297353CC}">
                  <c16:uniqueId val="{00000629-2B87-44E4-8E01-669E2B5C2648}"/>
                </c:ext>
              </c:extLst>
            </c:dLbl>
            <c:dLbl>
              <c:idx val="1578"/>
              <c:delete val="1"/>
              <c:extLst>
                <c:ext xmlns:c15="http://schemas.microsoft.com/office/drawing/2012/chart" uri="{CE6537A1-D6FC-4f65-9D91-7224C49458BB}"/>
                <c:ext xmlns:c16="http://schemas.microsoft.com/office/drawing/2014/chart" uri="{C3380CC4-5D6E-409C-BE32-E72D297353CC}">
                  <c16:uniqueId val="{0000062A-2B87-44E4-8E01-669E2B5C2648}"/>
                </c:ext>
              </c:extLst>
            </c:dLbl>
            <c:dLbl>
              <c:idx val="1579"/>
              <c:delete val="1"/>
              <c:extLst>
                <c:ext xmlns:c15="http://schemas.microsoft.com/office/drawing/2012/chart" uri="{CE6537A1-D6FC-4f65-9D91-7224C49458BB}"/>
                <c:ext xmlns:c16="http://schemas.microsoft.com/office/drawing/2014/chart" uri="{C3380CC4-5D6E-409C-BE32-E72D297353CC}">
                  <c16:uniqueId val="{0000062B-2B87-44E4-8E01-669E2B5C2648}"/>
                </c:ext>
              </c:extLst>
            </c:dLbl>
            <c:dLbl>
              <c:idx val="1580"/>
              <c:delete val="1"/>
              <c:extLst>
                <c:ext xmlns:c15="http://schemas.microsoft.com/office/drawing/2012/chart" uri="{CE6537A1-D6FC-4f65-9D91-7224C49458BB}"/>
                <c:ext xmlns:c16="http://schemas.microsoft.com/office/drawing/2014/chart" uri="{C3380CC4-5D6E-409C-BE32-E72D297353CC}">
                  <c16:uniqueId val="{0000062C-2B87-44E4-8E01-669E2B5C2648}"/>
                </c:ext>
              </c:extLst>
            </c:dLbl>
            <c:dLbl>
              <c:idx val="1581"/>
              <c:delete val="1"/>
              <c:extLst>
                <c:ext xmlns:c15="http://schemas.microsoft.com/office/drawing/2012/chart" uri="{CE6537A1-D6FC-4f65-9D91-7224C49458BB}"/>
                <c:ext xmlns:c16="http://schemas.microsoft.com/office/drawing/2014/chart" uri="{C3380CC4-5D6E-409C-BE32-E72D297353CC}">
                  <c16:uniqueId val="{0000062D-2B87-44E4-8E01-669E2B5C2648}"/>
                </c:ext>
              </c:extLst>
            </c:dLbl>
            <c:dLbl>
              <c:idx val="1582"/>
              <c:delete val="1"/>
              <c:extLst>
                <c:ext xmlns:c15="http://schemas.microsoft.com/office/drawing/2012/chart" uri="{CE6537A1-D6FC-4f65-9D91-7224C49458BB}"/>
                <c:ext xmlns:c16="http://schemas.microsoft.com/office/drawing/2014/chart" uri="{C3380CC4-5D6E-409C-BE32-E72D297353CC}">
                  <c16:uniqueId val="{0000062E-2B87-44E4-8E01-669E2B5C2648}"/>
                </c:ext>
              </c:extLst>
            </c:dLbl>
            <c:dLbl>
              <c:idx val="1583"/>
              <c:delete val="1"/>
              <c:extLst>
                <c:ext xmlns:c15="http://schemas.microsoft.com/office/drawing/2012/chart" uri="{CE6537A1-D6FC-4f65-9D91-7224C49458BB}"/>
                <c:ext xmlns:c16="http://schemas.microsoft.com/office/drawing/2014/chart" uri="{C3380CC4-5D6E-409C-BE32-E72D297353CC}">
                  <c16:uniqueId val="{0000062F-2B87-44E4-8E01-669E2B5C2648}"/>
                </c:ext>
              </c:extLst>
            </c:dLbl>
            <c:dLbl>
              <c:idx val="1584"/>
              <c:delete val="1"/>
              <c:extLst>
                <c:ext xmlns:c15="http://schemas.microsoft.com/office/drawing/2012/chart" uri="{CE6537A1-D6FC-4f65-9D91-7224C49458BB}"/>
                <c:ext xmlns:c16="http://schemas.microsoft.com/office/drawing/2014/chart" uri="{C3380CC4-5D6E-409C-BE32-E72D297353CC}">
                  <c16:uniqueId val="{00000630-2B87-44E4-8E01-669E2B5C2648}"/>
                </c:ext>
              </c:extLst>
            </c:dLbl>
            <c:dLbl>
              <c:idx val="1585"/>
              <c:delete val="1"/>
              <c:extLst>
                <c:ext xmlns:c15="http://schemas.microsoft.com/office/drawing/2012/chart" uri="{CE6537A1-D6FC-4f65-9D91-7224C49458BB}"/>
                <c:ext xmlns:c16="http://schemas.microsoft.com/office/drawing/2014/chart" uri="{C3380CC4-5D6E-409C-BE32-E72D297353CC}">
                  <c16:uniqueId val="{00000631-2B87-44E4-8E01-669E2B5C2648}"/>
                </c:ext>
              </c:extLst>
            </c:dLbl>
            <c:dLbl>
              <c:idx val="1586"/>
              <c:delete val="1"/>
              <c:extLst>
                <c:ext xmlns:c15="http://schemas.microsoft.com/office/drawing/2012/chart" uri="{CE6537A1-D6FC-4f65-9D91-7224C49458BB}"/>
                <c:ext xmlns:c16="http://schemas.microsoft.com/office/drawing/2014/chart" uri="{C3380CC4-5D6E-409C-BE32-E72D297353CC}">
                  <c16:uniqueId val="{00000632-2B87-44E4-8E01-669E2B5C2648}"/>
                </c:ext>
              </c:extLst>
            </c:dLbl>
            <c:dLbl>
              <c:idx val="1587"/>
              <c:delete val="1"/>
              <c:extLst>
                <c:ext xmlns:c15="http://schemas.microsoft.com/office/drawing/2012/chart" uri="{CE6537A1-D6FC-4f65-9D91-7224C49458BB}"/>
                <c:ext xmlns:c16="http://schemas.microsoft.com/office/drawing/2014/chart" uri="{C3380CC4-5D6E-409C-BE32-E72D297353CC}">
                  <c16:uniqueId val="{00000633-2B87-44E4-8E01-669E2B5C2648}"/>
                </c:ext>
              </c:extLst>
            </c:dLbl>
            <c:dLbl>
              <c:idx val="1588"/>
              <c:delete val="1"/>
              <c:extLst>
                <c:ext xmlns:c15="http://schemas.microsoft.com/office/drawing/2012/chart" uri="{CE6537A1-D6FC-4f65-9D91-7224C49458BB}"/>
                <c:ext xmlns:c16="http://schemas.microsoft.com/office/drawing/2014/chart" uri="{C3380CC4-5D6E-409C-BE32-E72D297353CC}">
                  <c16:uniqueId val="{00000634-2B87-44E4-8E01-669E2B5C2648}"/>
                </c:ext>
              </c:extLst>
            </c:dLbl>
            <c:dLbl>
              <c:idx val="1589"/>
              <c:delete val="1"/>
              <c:extLst>
                <c:ext xmlns:c15="http://schemas.microsoft.com/office/drawing/2012/chart" uri="{CE6537A1-D6FC-4f65-9D91-7224C49458BB}"/>
                <c:ext xmlns:c16="http://schemas.microsoft.com/office/drawing/2014/chart" uri="{C3380CC4-5D6E-409C-BE32-E72D297353CC}">
                  <c16:uniqueId val="{00000635-2B87-44E4-8E01-669E2B5C2648}"/>
                </c:ext>
              </c:extLst>
            </c:dLbl>
            <c:dLbl>
              <c:idx val="1590"/>
              <c:delete val="1"/>
              <c:extLst>
                <c:ext xmlns:c15="http://schemas.microsoft.com/office/drawing/2012/chart" uri="{CE6537A1-D6FC-4f65-9D91-7224C49458BB}"/>
                <c:ext xmlns:c16="http://schemas.microsoft.com/office/drawing/2014/chart" uri="{C3380CC4-5D6E-409C-BE32-E72D297353CC}">
                  <c16:uniqueId val="{00000636-2B87-44E4-8E01-669E2B5C2648}"/>
                </c:ext>
              </c:extLst>
            </c:dLbl>
            <c:dLbl>
              <c:idx val="1591"/>
              <c:delete val="1"/>
              <c:extLst>
                <c:ext xmlns:c15="http://schemas.microsoft.com/office/drawing/2012/chart" uri="{CE6537A1-D6FC-4f65-9D91-7224C49458BB}"/>
                <c:ext xmlns:c16="http://schemas.microsoft.com/office/drawing/2014/chart" uri="{C3380CC4-5D6E-409C-BE32-E72D297353CC}">
                  <c16:uniqueId val="{00000637-2B87-44E4-8E01-669E2B5C2648}"/>
                </c:ext>
              </c:extLst>
            </c:dLbl>
            <c:dLbl>
              <c:idx val="1592"/>
              <c:delete val="1"/>
              <c:extLst>
                <c:ext xmlns:c15="http://schemas.microsoft.com/office/drawing/2012/chart" uri="{CE6537A1-D6FC-4f65-9D91-7224C49458BB}"/>
                <c:ext xmlns:c16="http://schemas.microsoft.com/office/drawing/2014/chart" uri="{C3380CC4-5D6E-409C-BE32-E72D297353CC}">
                  <c16:uniqueId val="{00000638-2B87-44E4-8E01-669E2B5C2648}"/>
                </c:ext>
              </c:extLst>
            </c:dLbl>
            <c:dLbl>
              <c:idx val="1593"/>
              <c:delete val="1"/>
              <c:extLst>
                <c:ext xmlns:c15="http://schemas.microsoft.com/office/drawing/2012/chart" uri="{CE6537A1-D6FC-4f65-9D91-7224C49458BB}"/>
                <c:ext xmlns:c16="http://schemas.microsoft.com/office/drawing/2014/chart" uri="{C3380CC4-5D6E-409C-BE32-E72D297353CC}">
                  <c16:uniqueId val="{00000639-2B87-44E4-8E01-669E2B5C2648}"/>
                </c:ext>
              </c:extLst>
            </c:dLbl>
            <c:dLbl>
              <c:idx val="1594"/>
              <c:delete val="1"/>
              <c:extLst>
                <c:ext xmlns:c15="http://schemas.microsoft.com/office/drawing/2012/chart" uri="{CE6537A1-D6FC-4f65-9D91-7224C49458BB}"/>
                <c:ext xmlns:c16="http://schemas.microsoft.com/office/drawing/2014/chart" uri="{C3380CC4-5D6E-409C-BE32-E72D297353CC}">
                  <c16:uniqueId val="{0000063A-2B87-44E4-8E01-669E2B5C2648}"/>
                </c:ext>
              </c:extLst>
            </c:dLbl>
            <c:dLbl>
              <c:idx val="1595"/>
              <c:delete val="1"/>
              <c:extLst>
                <c:ext xmlns:c15="http://schemas.microsoft.com/office/drawing/2012/chart" uri="{CE6537A1-D6FC-4f65-9D91-7224C49458BB}"/>
                <c:ext xmlns:c16="http://schemas.microsoft.com/office/drawing/2014/chart" uri="{C3380CC4-5D6E-409C-BE32-E72D297353CC}">
                  <c16:uniqueId val="{0000063B-2B87-44E4-8E01-669E2B5C2648}"/>
                </c:ext>
              </c:extLst>
            </c:dLbl>
            <c:dLbl>
              <c:idx val="1596"/>
              <c:delete val="1"/>
              <c:extLst>
                <c:ext xmlns:c15="http://schemas.microsoft.com/office/drawing/2012/chart" uri="{CE6537A1-D6FC-4f65-9D91-7224C49458BB}"/>
                <c:ext xmlns:c16="http://schemas.microsoft.com/office/drawing/2014/chart" uri="{C3380CC4-5D6E-409C-BE32-E72D297353CC}">
                  <c16:uniqueId val="{0000063C-2B87-44E4-8E01-669E2B5C2648}"/>
                </c:ext>
              </c:extLst>
            </c:dLbl>
            <c:dLbl>
              <c:idx val="1597"/>
              <c:delete val="1"/>
              <c:extLst>
                <c:ext xmlns:c15="http://schemas.microsoft.com/office/drawing/2012/chart" uri="{CE6537A1-D6FC-4f65-9D91-7224C49458BB}"/>
                <c:ext xmlns:c16="http://schemas.microsoft.com/office/drawing/2014/chart" uri="{C3380CC4-5D6E-409C-BE32-E72D297353CC}">
                  <c16:uniqueId val="{0000063D-2B87-44E4-8E01-669E2B5C2648}"/>
                </c:ext>
              </c:extLst>
            </c:dLbl>
            <c:dLbl>
              <c:idx val="1598"/>
              <c:delete val="1"/>
              <c:extLst>
                <c:ext xmlns:c15="http://schemas.microsoft.com/office/drawing/2012/chart" uri="{CE6537A1-D6FC-4f65-9D91-7224C49458BB}"/>
                <c:ext xmlns:c16="http://schemas.microsoft.com/office/drawing/2014/chart" uri="{C3380CC4-5D6E-409C-BE32-E72D297353CC}">
                  <c16:uniqueId val="{0000063E-2B87-44E4-8E01-669E2B5C2648}"/>
                </c:ext>
              </c:extLst>
            </c:dLbl>
            <c:dLbl>
              <c:idx val="1599"/>
              <c:delete val="1"/>
              <c:extLst>
                <c:ext xmlns:c15="http://schemas.microsoft.com/office/drawing/2012/chart" uri="{CE6537A1-D6FC-4f65-9D91-7224C49458BB}"/>
                <c:ext xmlns:c16="http://schemas.microsoft.com/office/drawing/2014/chart" uri="{C3380CC4-5D6E-409C-BE32-E72D297353CC}">
                  <c16:uniqueId val="{0000063F-2B87-44E4-8E01-669E2B5C2648}"/>
                </c:ext>
              </c:extLst>
            </c:dLbl>
            <c:dLbl>
              <c:idx val="1600"/>
              <c:delete val="1"/>
              <c:extLst>
                <c:ext xmlns:c15="http://schemas.microsoft.com/office/drawing/2012/chart" uri="{CE6537A1-D6FC-4f65-9D91-7224C49458BB}"/>
                <c:ext xmlns:c16="http://schemas.microsoft.com/office/drawing/2014/chart" uri="{C3380CC4-5D6E-409C-BE32-E72D297353CC}">
                  <c16:uniqueId val="{00000640-2B87-44E4-8E01-669E2B5C2648}"/>
                </c:ext>
              </c:extLst>
            </c:dLbl>
            <c:dLbl>
              <c:idx val="1601"/>
              <c:delete val="1"/>
              <c:extLst>
                <c:ext xmlns:c15="http://schemas.microsoft.com/office/drawing/2012/chart" uri="{CE6537A1-D6FC-4f65-9D91-7224C49458BB}"/>
                <c:ext xmlns:c16="http://schemas.microsoft.com/office/drawing/2014/chart" uri="{C3380CC4-5D6E-409C-BE32-E72D297353CC}">
                  <c16:uniqueId val="{00000641-2B87-44E4-8E01-669E2B5C2648}"/>
                </c:ext>
              </c:extLst>
            </c:dLbl>
            <c:dLbl>
              <c:idx val="1602"/>
              <c:delete val="1"/>
              <c:extLst>
                <c:ext xmlns:c15="http://schemas.microsoft.com/office/drawing/2012/chart" uri="{CE6537A1-D6FC-4f65-9D91-7224C49458BB}"/>
                <c:ext xmlns:c16="http://schemas.microsoft.com/office/drawing/2014/chart" uri="{C3380CC4-5D6E-409C-BE32-E72D297353CC}">
                  <c16:uniqueId val="{00000642-2B87-44E4-8E01-669E2B5C2648}"/>
                </c:ext>
              </c:extLst>
            </c:dLbl>
            <c:dLbl>
              <c:idx val="1603"/>
              <c:delete val="1"/>
              <c:extLst>
                <c:ext xmlns:c15="http://schemas.microsoft.com/office/drawing/2012/chart" uri="{CE6537A1-D6FC-4f65-9D91-7224C49458BB}"/>
                <c:ext xmlns:c16="http://schemas.microsoft.com/office/drawing/2014/chart" uri="{C3380CC4-5D6E-409C-BE32-E72D297353CC}">
                  <c16:uniqueId val="{00000643-2B87-44E4-8E01-669E2B5C2648}"/>
                </c:ext>
              </c:extLst>
            </c:dLbl>
            <c:dLbl>
              <c:idx val="1604"/>
              <c:delete val="1"/>
              <c:extLst>
                <c:ext xmlns:c15="http://schemas.microsoft.com/office/drawing/2012/chart" uri="{CE6537A1-D6FC-4f65-9D91-7224C49458BB}"/>
                <c:ext xmlns:c16="http://schemas.microsoft.com/office/drawing/2014/chart" uri="{C3380CC4-5D6E-409C-BE32-E72D297353CC}">
                  <c16:uniqueId val="{00000644-2B87-44E4-8E01-669E2B5C2648}"/>
                </c:ext>
              </c:extLst>
            </c:dLbl>
            <c:dLbl>
              <c:idx val="1605"/>
              <c:delete val="1"/>
              <c:extLst>
                <c:ext xmlns:c15="http://schemas.microsoft.com/office/drawing/2012/chart" uri="{CE6537A1-D6FC-4f65-9D91-7224C49458BB}"/>
                <c:ext xmlns:c16="http://schemas.microsoft.com/office/drawing/2014/chart" uri="{C3380CC4-5D6E-409C-BE32-E72D297353CC}">
                  <c16:uniqueId val="{00000645-2B87-44E4-8E01-669E2B5C2648}"/>
                </c:ext>
              </c:extLst>
            </c:dLbl>
            <c:dLbl>
              <c:idx val="1606"/>
              <c:delete val="1"/>
              <c:extLst>
                <c:ext xmlns:c15="http://schemas.microsoft.com/office/drawing/2012/chart" uri="{CE6537A1-D6FC-4f65-9D91-7224C49458BB}"/>
                <c:ext xmlns:c16="http://schemas.microsoft.com/office/drawing/2014/chart" uri="{C3380CC4-5D6E-409C-BE32-E72D297353CC}">
                  <c16:uniqueId val="{00000646-2B87-44E4-8E01-669E2B5C2648}"/>
                </c:ext>
              </c:extLst>
            </c:dLbl>
            <c:dLbl>
              <c:idx val="1607"/>
              <c:delete val="1"/>
              <c:extLst>
                <c:ext xmlns:c15="http://schemas.microsoft.com/office/drawing/2012/chart" uri="{CE6537A1-D6FC-4f65-9D91-7224C49458BB}"/>
                <c:ext xmlns:c16="http://schemas.microsoft.com/office/drawing/2014/chart" uri="{C3380CC4-5D6E-409C-BE32-E72D297353CC}">
                  <c16:uniqueId val="{00000647-2B87-44E4-8E01-669E2B5C2648}"/>
                </c:ext>
              </c:extLst>
            </c:dLbl>
            <c:dLbl>
              <c:idx val="1608"/>
              <c:delete val="1"/>
              <c:extLst>
                <c:ext xmlns:c15="http://schemas.microsoft.com/office/drawing/2012/chart" uri="{CE6537A1-D6FC-4f65-9D91-7224C49458BB}"/>
                <c:ext xmlns:c16="http://schemas.microsoft.com/office/drawing/2014/chart" uri="{C3380CC4-5D6E-409C-BE32-E72D297353CC}">
                  <c16:uniqueId val="{00000648-2B87-44E4-8E01-669E2B5C2648}"/>
                </c:ext>
              </c:extLst>
            </c:dLbl>
            <c:dLbl>
              <c:idx val="1609"/>
              <c:delete val="1"/>
              <c:extLst>
                <c:ext xmlns:c15="http://schemas.microsoft.com/office/drawing/2012/chart" uri="{CE6537A1-D6FC-4f65-9D91-7224C49458BB}"/>
                <c:ext xmlns:c16="http://schemas.microsoft.com/office/drawing/2014/chart" uri="{C3380CC4-5D6E-409C-BE32-E72D297353CC}">
                  <c16:uniqueId val="{00000649-2B87-44E4-8E01-669E2B5C2648}"/>
                </c:ext>
              </c:extLst>
            </c:dLbl>
            <c:dLbl>
              <c:idx val="1610"/>
              <c:delete val="1"/>
              <c:extLst>
                <c:ext xmlns:c15="http://schemas.microsoft.com/office/drawing/2012/chart" uri="{CE6537A1-D6FC-4f65-9D91-7224C49458BB}"/>
                <c:ext xmlns:c16="http://schemas.microsoft.com/office/drawing/2014/chart" uri="{C3380CC4-5D6E-409C-BE32-E72D297353CC}">
                  <c16:uniqueId val="{0000064A-2B87-44E4-8E01-669E2B5C2648}"/>
                </c:ext>
              </c:extLst>
            </c:dLbl>
            <c:dLbl>
              <c:idx val="1611"/>
              <c:delete val="1"/>
              <c:extLst>
                <c:ext xmlns:c15="http://schemas.microsoft.com/office/drawing/2012/chart" uri="{CE6537A1-D6FC-4f65-9D91-7224C49458BB}"/>
                <c:ext xmlns:c16="http://schemas.microsoft.com/office/drawing/2014/chart" uri="{C3380CC4-5D6E-409C-BE32-E72D297353CC}">
                  <c16:uniqueId val="{0000064B-2B87-44E4-8E01-669E2B5C2648}"/>
                </c:ext>
              </c:extLst>
            </c:dLbl>
            <c:dLbl>
              <c:idx val="1612"/>
              <c:delete val="1"/>
              <c:extLst>
                <c:ext xmlns:c15="http://schemas.microsoft.com/office/drawing/2012/chart" uri="{CE6537A1-D6FC-4f65-9D91-7224C49458BB}"/>
                <c:ext xmlns:c16="http://schemas.microsoft.com/office/drawing/2014/chart" uri="{C3380CC4-5D6E-409C-BE32-E72D297353CC}">
                  <c16:uniqueId val="{0000064C-2B87-44E4-8E01-669E2B5C2648}"/>
                </c:ext>
              </c:extLst>
            </c:dLbl>
            <c:dLbl>
              <c:idx val="1613"/>
              <c:delete val="1"/>
              <c:extLst>
                <c:ext xmlns:c15="http://schemas.microsoft.com/office/drawing/2012/chart" uri="{CE6537A1-D6FC-4f65-9D91-7224C49458BB}"/>
                <c:ext xmlns:c16="http://schemas.microsoft.com/office/drawing/2014/chart" uri="{C3380CC4-5D6E-409C-BE32-E72D297353CC}">
                  <c16:uniqueId val="{0000064D-2B87-44E4-8E01-669E2B5C2648}"/>
                </c:ext>
              </c:extLst>
            </c:dLbl>
            <c:dLbl>
              <c:idx val="1614"/>
              <c:delete val="1"/>
              <c:extLst>
                <c:ext xmlns:c15="http://schemas.microsoft.com/office/drawing/2012/chart" uri="{CE6537A1-D6FC-4f65-9D91-7224C49458BB}"/>
                <c:ext xmlns:c16="http://schemas.microsoft.com/office/drawing/2014/chart" uri="{C3380CC4-5D6E-409C-BE32-E72D297353CC}">
                  <c16:uniqueId val="{0000064E-2B87-44E4-8E01-669E2B5C2648}"/>
                </c:ext>
              </c:extLst>
            </c:dLbl>
            <c:dLbl>
              <c:idx val="1615"/>
              <c:delete val="1"/>
              <c:extLst>
                <c:ext xmlns:c15="http://schemas.microsoft.com/office/drawing/2012/chart" uri="{CE6537A1-D6FC-4f65-9D91-7224C49458BB}"/>
                <c:ext xmlns:c16="http://schemas.microsoft.com/office/drawing/2014/chart" uri="{C3380CC4-5D6E-409C-BE32-E72D297353CC}">
                  <c16:uniqueId val="{0000064F-2B87-44E4-8E01-669E2B5C2648}"/>
                </c:ext>
              </c:extLst>
            </c:dLbl>
            <c:dLbl>
              <c:idx val="1616"/>
              <c:delete val="1"/>
              <c:extLst>
                <c:ext xmlns:c15="http://schemas.microsoft.com/office/drawing/2012/chart" uri="{CE6537A1-D6FC-4f65-9D91-7224C49458BB}"/>
                <c:ext xmlns:c16="http://schemas.microsoft.com/office/drawing/2014/chart" uri="{C3380CC4-5D6E-409C-BE32-E72D297353CC}">
                  <c16:uniqueId val="{00000650-2B87-44E4-8E01-669E2B5C2648}"/>
                </c:ext>
              </c:extLst>
            </c:dLbl>
            <c:dLbl>
              <c:idx val="1617"/>
              <c:delete val="1"/>
              <c:extLst>
                <c:ext xmlns:c15="http://schemas.microsoft.com/office/drawing/2012/chart" uri="{CE6537A1-D6FC-4f65-9D91-7224C49458BB}"/>
                <c:ext xmlns:c16="http://schemas.microsoft.com/office/drawing/2014/chart" uri="{C3380CC4-5D6E-409C-BE32-E72D297353CC}">
                  <c16:uniqueId val="{00000651-2B87-44E4-8E01-669E2B5C2648}"/>
                </c:ext>
              </c:extLst>
            </c:dLbl>
            <c:dLbl>
              <c:idx val="1618"/>
              <c:delete val="1"/>
              <c:extLst>
                <c:ext xmlns:c15="http://schemas.microsoft.com/office/drawing/2012/chart" uri="{CE6537A1-D6FC-4f65-9D91-7224C49458BB}"/>
                <c:ext xmlns:c16="http://schemas.microsoft.com/office/drawing/2014/chart" uri="{C3380CC4-5D6E-409C-BE32-E72D297353CC}">
                  <c16:uniqueId val="{00000652-2B87-44E4-8E01-669E2B5C2648}"/>
                </c:ext>
              </c:extLst>
            </c:dLbl>
            <c:dLbl>
              <c:idx val="1619"/>
              <c:delete val="1"/>
              <c:extLst>
                <c:ext xmlns:c15="http://schemas.microsoft.com/office/drawing/2012/chart" uri="{CE6537A1-D6FC-4f65-9D91-7224C49458BB}"/>
                <c:ext xmlns:c16="http://schemas.microsoft.com/office/drawing/2014/chart" uri="{C3380CC4-5D6E-409C-BE32-E72D297353CC}">
                  <c16:uniqueId val="{00000653-2B87-44E4-8E01-669E2B5C2648}"/>
                </c:ext>
              </c:extLst>
            </c:dLbl>
            <c:dLbl>
              <c:idx val="1620"/>
              <c:delete val="1"/>
              <c:extLst>
                <c:ext xmlns:c15="http://schemas.microsoft.com/office/drawing/2012/chart" uri="{CE6537A1-D6FC-4f65-9D91-7224C49458BB}"/>
                <c:ext xmlns:c16="http://schemas.microsoft.com/office/drawing/2014/chart" uri="{C3380CC4-5D6E-409C-BE32-E72D297353CC}">
                  <c16:uniqueId val="{00000654-2B87-44E4-8E01-669E2B5C2648}"/>
                </c:ext>
              </c:extLst>
            </c:dLbl>
            <c:dLbl>
              <c:idx val="1621"/>
              <c:delete val="1"/>
              <c:extLst>
                <c:ext xmlns:c15="http://schemas.microsoft.com/office/drawing/2012/chart" uri="{CE6537A1-D6FC-4f65-9D91-7224C49458BB}"/>
                <c:ext xmlns:c16="http://schemas.microsoft.com/office/drawing/2014/chart" uri="{C3380CC4-5D6E-409C-BE32-E72D297353CC}">
                  <c16:uniqueId val="{00000655-2B87-44E4-8E01-669E2B5C2648}"/>
                </c:ext>
              </c:extLst>
            </c:dLbl>
            <c:dLbl>
              <c:idx val="1622"/>
              <c:delete val="1"/>
              <c:extLst>
                <c:ext xmlns:c15="http://schemas.microsoft.com/office/drawing/2012/chart" uri="{CE6537A1-D6FC-4f65-9D91-7224C49458BB}"/>
                <c:ext xmlns:c16="http://schemas.microsoft.com/office/drawing/2014/chart" uri="{C3380CC4-5D6E-409C-BE32-E72D297353CC}">
                  <c16:uniqueId val="{00000656-2B87-44E4-8E01-669E2B5C2648}"/>
                </c:ext>
              </c:extLst>
            </c:dLbl>
            <c:dLbl>
              <c:idx val="1623"/>
              <c:delete val="1"/>
              <c:extLst>
                <c:ext xmlns:c15="http://schemas.microsoft.com/office/drawing/2012/chart" uri="{CE6537A1-D6FC-4f65-9D91-7224C49458BB}"/>
                <c:ext xmlns:c16="http://schemas.microsoft.com/office/drawing/2014/chart" uri="{C3380CC4-5D6E-409C-BE32-E72D297353CC}">
                  <c16:uniqueId val="{00000657-2B87-44E4-8E01-669E2B5C2648}"/>
                </c:ext>
              </c:extLst>
            </c:dLbl>
            <c:dLbl>
              <c:idx val="1624"/>
              <c:delete val="1"/>
              <c:extLst>
                <c:ext xmlns:c15="http://schemas.microsoft.com/office/drawing/2012/chart" uri="{CE6537A1-D6FC-4f65-9D91-7224C49458BB}"/>
                <c:ext xmlns:c16="http://schemas.microsoft.com/office/drawing/2014/chart" uri="{C3380CC4-5D6E-409C-BE32-E72D297353CC}">
                  <c16:uniqueId val="{00000658-2B87-44E4-8E01-669E2B5C2648}"/>
                </c:ext>
              </c:extLst>
            </c:dLbl>
            <c:dLbl>
              <c:idx val="1625"/>
              <c:delete val="1"/>
              <c:extLst>
                <c:ext xmlns:c15="http://schemas.microsoft.com/office/drawing/2012/chart" uri="{CE6537A1-D6FC-4f65-9D91-7224C49458BB}"/>
                <c:ext xmlns:c16="http://schemas.microsoft.com/office/drawing/2014/chart" uri="{C3380CC4-5D6E-409C-BE32-E72D297353CC}">
                  <c16:uniqueId val="{00000659-2B87-44E4-8E01-669E2B5C2648}"/>
                </c:ext>
              </c:extLst>
            </c:dLbl>
            <c:dLbl>
              <c:idx val="1626"/>
              <c:delete val="1"/>
              <c:extLst>
                <c:ext xmlns:c15="http://schemas.microsoft.com/office/drawing/2012/chart" uri="{CE6537A1-D6FC-4f65-9D91-7224C49458BB}"/>
                <c:ext xmlns:c16="http://schemas.microsoft.com/office/drawing/2014/chart" uri="{C3380CC4-5D6E-409C-BE32-E72D297353CC}">
                  <c16:uniqueId val="{0000065A-2B87-44E4-8E01-669E2B5C2648}"/>
                </c:ext>
              </c:extLst>
            </c:dLbl>
            <c:dLbl>
              <c:idx val="1627"/>
              <c:delete val="1"/>
              <c:extLst>
                <c:ext xmlns:c15="http://schemas.microsoft.com/office/drawing/2012/chart" uri="{CE6537A1-D6FC-4f65-9D91-7224C49458BB}"/>
                <c:ext xmlns:c16="http://schemas.microsoft.com/office/drawing/2014/chart" uri="{C3380CC4-5D6E-409C-BE32-E72D297353CC}">
                  <c16:uniqueId val="{0000065B-2B87-44E4-8E01-669E2B5C2648}"/>
                </c:ext>
              </c:extLst>
            </c:dLbl>
            <c:dLbl>
              <c:idx val="1628"/>
              <c:delete val="1"/>
              <c:extLst>
                <c:ext xmlns:c15="http://schemas.microsoft.com/office/drawing/2012/chart" uri="{CE6537A1-D6FC-4f65-9D91-7224C49458BB}"/>
                <c:ext xmlns:c16="http://schemas.microsoft.com/office/drawing/2014/chart" uri="{C3380CC4-5D6E-409C-BE32-E72D297353CC}">
                  <c16:uniqueId val="{0000065C-2B87-44E4-8E01-669E2B5C2648}"/>
                </c:ext>
              </c:extLst>
            </c:dLbl>
            <c:dLbl>
              <c:idx val="1629"/>
              <c:delete val="1"/>
              <c:extLst>
                <c:ext xmlns:c15="http://schemas.microsoft.com/office/drawing/2012/chart" uri="{CE6537A1-D6FC-4f65-9D91-7224C49458BB}"/>
                <c:ext xmlns:c16="http://schemas.microsoft.com/office/drawing/2014/chart" uri="{C3380CC4-5D6E-409C-BE32-E72D297353CC}">
                  <c16:uniqueId val="{0000065D-2B87-44E4-8E01-669E2B5C2648}"/>
                </c:ext>
              </c:extLst>
            </c:dLbl>
            <c:dLbl>
              <c:idx val="1630"/>
              <c:delete val="1"/>
              <c:extLst>
                <c:ext xmlns:c15="http://schemas.microsoft.com/office/drawing/2012/chart" uri="{CE6537A1-D6FC-4f65-9D91-7224C49458BB}"/>
                <c:ext xmlns:c16="http://schemas.microsoft.com/office/drawing/2014/chart" uri="{C3380CC4-5D6E-409C-BE32-E72D297353CC}">
                  <c16:uniqueId val="{0000065E-2B87-44E4-8E01-669E2B5C2648}"/>
                </c:ext>
              </c:extLst>
            </c:dLbl>
            <c:dLbl>
              <c:idx val="1631"/>
              <c:delete val="1"/>
              <c:extLst>
                <c:ext xmlns:c15="http://schemas.microsoft.com/office/drawing/2012/chart" uri="{CE6537A1-D6FC-4f65-9D91-7224C49458BB}"/>
                <c:ext xmlns:c16="http://schemas.microsoft.com/office/drawing/2014/chart" uri="{C3380CC4-5D6E-409C-BE32-E72D297353CC}">
                  <c16:uniqueId val="{0000065F-2B87-44E4-8E01-669E2B5C2648}"/>
                </c:ext>
              </c:extLst>
            </c:dLbl>
            <c:dLbl>
              <c:idx val="1632"/>
              <c:delete val="1"/>
              <c:extLst>
                <c:ext xmlns:c15="http://schemas.microsoft.com/office/drawing/2012/chart" uri="{CE6537A1-D6FC-4f65-9D91-7224C49458BB}"/>
                <c:ext xmlns:c16="http://schemas.microsoft.com/office/drawing/2014/chart" uri="{C3380CC4-5D6E-409C-BE32-E72D297353CC}">
                  <c16:uniqueId val="{00000660-2B87-44E4-8E01-669E2B5C2648}"/>
                </c:ext>
              </c:extLst>
            </c:dLbl>
            <c:dLbl>
              <c:idx val="1633"/>
              <c:delete val="1"/>
              <c:extLst>
                <c:ext xmlns:c15="http://schemas.microsoft.com/office/drawing/2012/chart" uri="{CE6537A1-D6FC-4f65-9D91-7224C49458BB}"/>
                <c:ext xmlns:c16="http://schemas.microsoft.com/office/drawing/2014/chart" uri="{C3380CC4-5D6E-409C-BE32-E72D297353CC}">
                  <c16:uniqueId val="{00000661-2B87-44E4-8E01-669E2B5C2648}"/>
                </c:ext>
              </c:extLst>
            </c:dLbl>
            <c:dLbl>
              <c:idx val="1634"/>
              <c:delete val="1"/>
              <c:extLst>
                <c:ext xmlns:c15="http://schemas.microsoft.com/office/drawing/2012/chart" uri="{CE6537A1-D6FC-4f65-9D91-7224C49458BB}"/>
                <c:ext xmlns:c16="http://schemas.microsoft.com/office/drawing/2014/chart" uri="{C3380CC4-5D6E-409C-BE32-E72D297353CC}">
                  <c16:uniqueId val="{00000662-2B87-44E4-8E01-669E2B5C2648}"/>
                </c:ext>
              </c:extLst>
            </c:dLbl>
            <c:dLbl>
              <c:idx val="1635"/>
              <c:delete val="1"/>
              <c:extLst>
                <c:ext xmlns:c15="http://schemas.microsoft.com/office/drawing/2012/chart" uri="{CE6537A1-D6FC-4f65-9D91-7224C49458BB}"/>
                <c:ext xmlns:c16="http://schemas.microsoft.com/office/drawing/2014/chart" uri="{C3380CC4-5D6E-409C-BE32-E72D297353CC}">
                  <c16:uniqueId val="{00000663-2B87-44E4-8E01-669E2B5C2648}"/>
                </c:ext>
              </c:extLst>
            </c:dLbl>
            <c:dLbl>
              <c:idx val="1636"/>
              <c:delete val="1"/>
              <c:extLst>
                <c:ext xmlns:c15="http://schemas.microsoft.com/office/drawing/2012/chart" uri="{CE6537A1-D6FC-4f65-9D91-7224C49458BB}"/>
                <c:ext xmlns:c16="http://schemas.microsoft.com/office/drawing/2014/chart" uri="{C3380CC4-5D6E-409C-BE32-E72D297353CC}">
                  <c16:uniqueId val="{00000664-2B87-44E4-8E01-669E2B5C2648}"/>
                </c:ext>
              </c:extLst>
            </c:dLbl>
            <c:dLbl>
              <c:idx val="1637"/>
              <c:delete val="1"/>
              <c:extLst>
                <c:ext xmlns:c15="http://schemas.microsoft.com/office/drawing/2012/chart" uri="{CE6537A1-D6FC-4f65-9D91-7224C49458BB}"/>
                <c:ext xmlns:c16="http://schemas.microsoft.com/office/drawing/2014/chart" uri="{C3380CC4-5D6E-409C-BE32-E72D297353CC}">
                  <c16:uniqueId val="{00000665-2B87-44E4-8E01-669E2B5C2648}"/>
                </c:ext>
              </c:extLst>
            </c:dLbl>
            <c:dLbl>
              <c:idx val="1638"/>
              <c:delete val="1"/>
              <c:extLst>
                <c:ext xmlns:c15="http://schemas.microsoft.com/office/drawing/2012/chart" uri="{CE6537A1-D6FC-4f65-9D91-7224C49458BB}"/>
                <c:ext xmlns:c16="http://schemas.microsoft.com/office/drawing/2014/chart" uri="{C3380CC4-5D6E-409C-BE32-E72D297353CC}">
                  <c16:uniqueId val="{00000666-2B87-44E4-8E01-669E2B5C2648}"/>
                </c:ext>
              </c:extLst>
            </c:dLbl>
            <c:dLbl>
              <c:idx val="1639"/>
              <c:delete val="1"/>
              <c:extLst>
                <c:ext xmlns:c15="http://schemas.microsoft.com/office/drawing/2012/chart" uri="{CE6537A1-D6FC-4f65-9D91-7224C49458BB}"/>
                <c:ext xmlns:c16="http://schemas.microsoft.com/office/drawing/2014/chart" uri="{C3380CC4-5D6E-409C-BE32-E72D297353CC}">
                  <c16:uniqueId val="{00000667-2B87-44E4-8E01-669E2B5C2648}"/>
                </c:ext>
              </c:extLst>
            </c:dLbl>
            <c:dLbl>
              <c:idx val="1640"/>
              <c:delete val="1"/>
              <c:extLst>
                <c:ext xmlns:c15="http://schemas.microsoft.com/office/drawing/2012/chart" uri="{CE6537A1-D6FC-4f65-9D91-7224C49458BB}"/>
                <c:ext xmlns:c16="http://schemas.microsoft.com/office/drawing/2014/chart" uri="{C3380CC4-5D6E-409C-BE32-E72D297353CC}">
                  <c16:uniqueId val="{00000668-2B87-44E4-8E01-669E2B5C2648}"/>
                </c:ext>
              </c:extLst>
            </c:dLbl>
            <c:dLbl>
              <c:idx val="1641"/>
              <c:delete val="1"/>
              <c:extLst>
                <c:ext xmlns:c15="http://schemas.microsoft.com/office/drawing/2012/chart" uri="{CE6537A1-D6FC-4f65-9D91-7224C49458BB}"/>
                <c:ext xmlns:c16="http://schemas.microsoft.com/office/drawing/2014/chart" uri="{C3380CC4-5D6E-409C-BE32-E72D297353CC}">
                  <c16:uniqueId val="{00000669-2B87-44E4-8E01-669E2B5C2648}"/>
                </c:ext>
              </c:extLst>
            </c:dLbl>
            <c:dLbl>
              <c:idx val="1642"/>
              <c:delete val="1"/>
              <c:extLst>
                <c:ext xmlns:c15="http://schemas.microsoft.com/office/drawing/2012/chart" uri="{CE6537A1-D6FC-4f65-9D91-7224C49458BB}"/>
                <c:ext xmlns:c16="http://schemas.microsoft.com/office/drawing/2014/chart" uri="{C3380CC4-5D6E-409C-BE32-E72D297353CC}">
                  <c16:uniqueId val="{0000066A-2B87-44E4-8E01-669E2B5C2648}"/>
                </c:ext>
              </c:extLst>
            </c:dLbl>
            <c:dLbl>
              <c:idx val="1643"/>
              <c:delete val="1"/>
              <c:extLst>
                <c:ext xmlns:c15="http://schemas.microsoft.com/office/drawing/2012/chart" uri="{CE6537A1-D6FC-4f65-9D91-7224C49458BB}"/>
                <c:ext xmlns:c16="http://schemas.microsoft.com/office/drawing/2014/chart" uri="{C3380CC4-5D6E-409C-BE32-E72D297353CC}">
                  <c16:uniqueId val="{0000066B-2B87-44E4-8E01-669E2B5C2648}"/>
                </c:ext>
              </c:extLst>
            </c:dLbl>
            <c:dLbl>
              <c:idx val="1644"/>
              <c:delete val="1"/>
              <c:extLst>
                <c:ext xmlns:c15="http://schemas.microsoft.com/office/drawing/2012/chart" uri="{CE6537A1-D6FC-4f65-9D91-7224C49458BB}"/>
                <c:ext xmlns:c16="http://schemas.microsoft.com/office/drawing/2014/chart" uri="{C3380CC4-5D6E-409C-BE32-E72D297353CC}">
                  <c16:uniqueId val="{0000066C-2B87-44E4-8E01-669E2B5C2648}"/>
                </c:ext>
              </c:extLst>
            </c:dLbl>
            <c:dLbl>
              <c:idx val="1645"/>
              <c:delete val="1"/>
              <c:extLst>
                <c:ext xmlns:c15="http://schemas.microsoft.com/office/drawing/2012/chart" uri="{CE6537A1-D6FC-4f65-9D91-7224C49458BB}"/>
                <c:ext xmlns:c16="http://schemas.microsoft.com/office/drawing/2014/chart" uri="{C3380CC4-5D6E-409C-BE32-E72D297353CC}">
                  <c16:uniqueId val="{0000066D-2B87-44E4-8E01-669E2B5C2648}"/>
                </c:ext>
              </c:extLst>
            </c:dLbl>
            <c:dLbl>
              <c:idx val="1646"/>
              <c:delete val="1"/>
              <c:extLst>
                <c:ext xmlns:c15="http://schemas.microsoft.com/office/drawing/2012/chart" uri="{CE6537A1-D6FC-4f65-9D91-7224C49458BB}"/>
                <c:ext xmlns:c16="http://schemas.microsoft.com/office/drawing/2014/chart" uri="{C3380CC4-5D6E-409C-BE32-E72D297353CC}">
                  <c16:uniqueId val="{0000066E-2B87-44E4-8E01-669E2B5C2648}"/>
                </c:ext>
              </c:extLst>
            </c:dLbl>
            <c:dLbl>
              <c:idx val="1647"/>
              <c:delete val="1"/>
              <c:extLst>
                <c:ext xmlns:c15="http://schemas.microsoft.com/office/drawing/2012/chart" uri="{CE6537A1-D6FC-4f65-9D91-7224C49458BB}"/>
                <c:ext xmlns:c16="http://schemas.microsoft.com/office/drawing/2014/chart" uri="{C3380CC4-5D6E-409C-BE32-E72D297353CC}">
                  <c16:uniqueId val="{0000066F-2B87-44E4-8E01-669E2B5C2648}"/>
                </c:ext>
              </c:extLst>
            </c:dLbl>
            <c:dLbl>
              <c:idx val="1648"/>
              <c:delete val="1"/>
              <c:extLst>
                <c:ext xmlns:c15="http://schemas.microsoft.com/office/drawing/2012/chart" uri="{CE6537A1-D6FC-4f65-9D91-7224C49458BB}"/>
                <c:ext xmlns:c16="http://schemas.microsoft.com/office/drawing/2014/chart" uri="{C3380CC4-5D6E-409C-BE32-E72D297353CC}">
                  <c16:uniqueId val="{00000670-2B87-44E4-8E01-669E2B5C2648}"/>
                </c:ext>
              </c:extLst>
            </c:dLbl>
            <c:dLbl>
              <c:idx val="1649"/>
              <c:delete val="1"/>
              <c:extLst>
                <c:ext xmlns:c15="http://schemas.microsoft.com/office/drawing/2012/chart" uri="{CE6537A1-D6FC-4f65-9D91-7224C49458BB}"/>
                <c:ext xmlns:c16="http://schemas.microsoft.com/office/drawing/2014/chart" uri="{C3380CC4-5D6E-409C-BE32-E72D297353CC}">
                  <c16:uniqueId val="{00000671-2B87-44E4-8E01-669E2B5C2648}"/>
                </c:ext>
              </c:extLst>
            </c:dLbl>
            <c:dLbl>
              <c:idx val="1650"/>
              <c:delete val="1"/>
              <c:extLst>
                <c:ext xmlns:c15="http://schemas.microsoft.com/office/drawing/2012/chart" uri="{CE6537A1-D6FC-4f65-9D91-7224C49458BB}"/>
                <c:ext xmlns:c16="http://schemas.microsoft.com/office/drawing/2014/chart" uri="{C3380CC4-5D6E-409C-BE32-E72D297353CC}">
                  <c16:uniqueId val="{00000672-2B87-44E4-8E01-669E2B5C2648}"/>
                </c:ext>
              </c:extLst>
            </c:dLbl>
            <c:dLbl>
              <c:idx val="1651"/>
              <c:delete val="1"/>
              <c:extLst>
                <c:ext xmlns:c15="http://schemas.microsoft.com/office/drawing/2012/chart" uri="{CE6537A1-D6FC-4f65-9D91-7224C49458BB}"/>
                <c:ext xmlns:c16="http://schemas.microsoft.com/office/drawing/2014/chart" uri="{C3380CC4-5D6E-409C-BE32-E72D297353CC}">
                  <c16:uniqueId val="{00000673-2B87-44E4-8E01-669E2B5C2648}"/>
                </c:ext>
              </c:extLst>
            </c:dLbl>
            <c:dLbl>
              <c:idx val="1652"/>
              <c:delete val="1"/>
              <c:extLst>
                <c:ext xmlns:c15="http://schemas.microsoft.com/office/drawing/2012/chart" uri="{CE6537A1-D6FC-4f65-9D91-7224C49458BB}"/>
                <c:ext xmlns:c16="http://schemas.microsoft.com/office/drawing/2014/chart" uri="{C3380CC4-5D6E-409C-BE32-E72D297353CC}">
                  <c16:uniqueId val="{00000674-2B87-44E4-8E01-669E2B5C2648}"/>
                </c:ext>
              </c:extLst>
            </c:dLbl>
            <c:dLbl>
              <c:idx val="1653"/>
              <c:delete val="1"/>
              <c:extLst>
                <c:ext xmlns:c15="http://schemas.microsoft.com/office/drawing/2012/chart" uri="{CE6537A1-D6FC-4f65-9D91-7224C49458BB}"/>
                <c:ext xmlns:c16="http://schemas.microsoft.com/office/drawing/2014/chart" uri="{C3380CC4-5D6E-409C-BE32-E72D297353CC}">
                  <c16:uniqueId val="{00000675-2B87-44E4-8E01-669E2B5C2648}"/>
                </c:ext>
              </c:extLst>
            </c:dLbl>
            <c:dLbl>
              <c:idx val="1654"/>
              <c:delete val="1"/>
              <c:extLst>
                <c:ext xmlns:c15="http://schemas.microsoft.com/office/drawing/2012/chart" uri="{CE6537A1-D6FC-4f65-9D91-7224C49458BB}"/>
                <c:ext xmlns:c16="http://schemas.microsoft.com/office/drawing/2014/chart" uri="{C3380CC4-5D6E-409C-BE32-E72D297353CC}">
                  <c16:uniqueId val="{00000676-2B87-44E4-8E01-669E2B5C2648}"/>
                </c:ext>
              </c:extLst>
            </c:dLbl>
            <c:dLbl>
              <c:idx val="1655"/>
              <c:delete val="1"/>
              <c:extLst>
                <c:ext xmlns:c15="http://schemas.microsoft.com/office/drawing/2012/chart" uri="{CE6537A1-D6FC-4f65-9D91-7224C49458BB}"/>
                <c:ext xmlns:c16="http://schemas.microsoft.com/office/drawing/2014/chart" uri="{C3380CC4-5D6E-409C-BE32-E72D297353CC}">
                  <c16:uniqueId val="{00000677-2B87-44E4-8E01-669E2B5C2648}"/>
                </c:ext>
              </c:extLst>
            </c:dLbl>
            <c:dLbl>
              <c:idx val="1656"/>
              <c:delete val="1"/>
              <c:extLst>
                <c:ext xmlns:c15="http://schemas.microsoft.com/office/drawing/2012/chart" uri="{CE6537A1-D6FC-4f65-9D91-7224C49458BB}"/>
                <c:ext xmlns:c16="http://schemas.microsoft.com/office/drawing/2014/chart" uri="{C3380CC4-5D6E-409C-BE32-E72D297353CC}">
                  <c16:uniqueId val="{00000678-2B87-44E4-8E01-669E2B5C2648}"/>
                </c:ext>
              </c:extLst>
            </c:dLbl>
            <c:dLbl>
              <c:idx val="1657"/>
              <c:delete val="1"/>
              <c:extLst>
                <c:ext xmlns:c15="http://schemas.microsoft.com/office/drawing/2012/chart" uri="{CE6537A1-D6FC-4f65-9D91-7224C49458BB}"/>
                <c:ext xmlns:c16="http://schemas.microsoft.com/office/drawing/2014/chart" uri="{C3380CC4-5D6E-409C-BE32-E72D297353CC}">
                  <c16:uniqueId val="{00000679-2B87-44E4-8E01-669E2B5C2648}"/>
                </c:ext>
              </c:extLst>
            </c:dLbl>
            <c:dLbl>
              <c:idx val="1658"/>
              <c:delete val="1"/>
              <c:extLst>
                <c:ext xmlns:c15="http://schemas.microsoft.com/office/drawing/2012/chart" uri="{CE6537A1-D6FC-4f65-9D91-7224C49458BB}"/>
                <c:ext xmlns:c16="http://schemas.microsoft.com/office/drawing/2014/chart" uri="{C3380CC4-5D6E-409C-BE32-E72D297353CC}">
                  <c16:uniqueId val="{0000067A-2B87-44E4-8E01-669E2B5C2648}"/>
                </c:ext>
              </c:extLst>
            </c:dLbl>
            <c:dLbl>
              <c:idx val="1659"/>
              <c:delete val="1"/>
              <c:extLst>
                <c:ext xmlns:c15="http://schemas.microsoft.com/office/drawing/2012/chart" uri="{CE6537A1-D6FC-4f65-9D91-7224C49458BB}"/>
                <c:ext xmlns:c16="http://schemas.microsoft.com/office/drawing/2014/chart" uri="{C3380CC4-5D6E-409C-BE32-E72D297353CC}">
                  <c16:uniqueId val="{0000067B-2B87-44E4-8E01-669E2B5C2648}"/>
                </c:ext>
              </c:extLst>
            </c:dLbl>
            <c:dLbl>
              <c:idx val="1660"/>
              <c:delete val="1"/>
              <c:extLst>
                <c:ext xmlns:c15="http://schemas.microsoft.com/office/drawing/2012/chart" uri="{CE6537A1-D6FC-4f65-9D91-7224C49458BB}"/>
                <c:ext xmlns:c16="http://schemas.microsoft.com/office/drawing/2014/chart" uri="{C3380CC4-5D6E-409C-BE32-E72D297353CC}">
                  <c16:uniqueId val="{0000067C-2B87-44E4-8E01-669E2B5C2648}"/>
                </c:ext>
              </c:extLst>
            </c:dLbl>
            <c:dLbl>
              <c:idx val="1661"/>
              <c:delete val="1"/>
              <c:extLst>
                <c:ext xmlns:c15="http://schemas.microsoft.com/office/drawing/2012/chart" uri="{CE6537A1-D6FC-4f65-9D91-7224C49458BB}"/>
                <c:ext xmlns:c16="http://schemas.microsoft.com/office/drawing/2014/chart" uri="{C3380CC4-5D6E-409C-BE32-E72D297353CC}">
                  <c16:uniqueId val="{0000067D-2B87-44E4-8E01-669E2B5C2648}"/>
                </c:ext>
              </c:extLst>
            </c:dLbl>
            <c:dLbl>
              <c:idx val="1662"/>
              <c:delete val="1"/>
              <c:extLst>
                <c:ext xmlns:c15="http://schemas.microsoft.com/office/drawing/2012/chart" uri="{CE6537A1-D6FC-4f65-9D91-7224C49458BB}"/>
                <c:ext xmlns:c16="http://schemas.microsoft.com/office/drawing/2014/chart" uri="{C3380CC4-5D6E-409C-BE32-E72D297353CC}">
                  <c16:uniqueId val="{0000067E-2B87-44E4-8E01-669E2B5C2648}"/>
                </c:ext>
              </c:extLst>
            </c:dLbl>
            <c:dLbl>
              <c:idx val="1663"/>
              <c:delete val="1"/>
              <c:extLst>
                <c:ext xmlns:c15="http://schemas.microsoft.com/office/drawing/2012/chart" uri="{CE6537A1-D6FC-4f65-9D91-7224C49458BB}"/>
                <c:ext xmlns:c16="http://schemas.microsoft.com/office/drawing/2014/chart" uri="{C3380CC4-5D6E-409C-BE32-E72D297353CC}">
                  <c16:uniqueId val="{0000067F-2B87-44E4-8E01-669E2B5C2648}"/>
                </c:ext>
              </c:extLst>
            </c:dLbl>
            <c:dLbl>
              <c:idx val="1664"/>
              <c:delete val="1"/>
              <c:extLst>
                <c:ext xmlns:c15="http://schemas.microsoft.com/office/drawing/2012/chart" uri="{CE6537A1-D6FC-4f65-9D91-7224C49458BB}"/>
                <c:ext xmlns:c16="http://schemas.microsoft.com/office/drawing/2014/chart" uri="{C3380CC4-5D6E-409C-BE32-E72D297353CC}">
                  <c16:uniqueId val="{00000680-2B87-44E4-8E01-669E2B5C2648}"/>
                </c:ext>
              </c:extLst>
            </c:dLbl>
            <c:dLbl>
              <c:idx val="1665"/>
              <c:delete val="1"/>
              <c:extLst>
                <c:ext xmlns:c15="http://schemas.microsoft.com/office/drawing/2012/chart" uri="{CE6537A1-D6FC-4f65-9D91-7224C49458BB}"/>
                <c:ext xmlns:c16="http://schemas.microsoft.com/office/drawing/2014/chart" uri="{C3380CC4-5D6E-409C-BE32-E72D297353CC}">
                  <c16:uniqueId val="{00000681-2B87-44E4-8E01-669E2B5C2648}"/>
                </c:ext>
              </c:extLst>
            </c:dLbl>
            <c:dLbl>
              <c:idx val="1666"/>
              <c:delete val="1"/>
              <c:extLst>
                <c:ext xmlns:c15="http://schemas.microsoft.com/office/drawing/2012/chart" uri="{CE6537A1-D6FC-4f65-9D91-7224C49458BB}"/>
                <c:ext xmlns:c16="http://schemas.microsoft.com/office/drawing/2014/chart" uri="{C3380CC4-5D6E-409C-BE32-E72D297353CC}">
                  <c16:uniqueId val="{00000682-2B87-44E4-8E01-669E2B5C2648}"/>
                </c:ext>
              </c:extLst>
            </c:dLbl>
            <c:dLbl>
              <c:idx val="1667"/>
              <c:delete val="1"/>
              <c:extLst>
                <c:ext xmlns:c15="http://schemas.microsoft.com/office/drawing/2012/chart" uri="{CE6537A1-D6FC-4f65-9D91-7224C49458BB}"/>
                <c:ext xmlns:c16="http://schemas.microsoft.com/office/drawing/2014/chart" uri="{C3380CC4-5D6E-409C-BE32-E72D297353CC}">
                  <c16:uniqueId val="{00000683-2B87-44E4-8E01-669E2B5C2648}"/>
                </c:ext>
              </c:extLst>
            </c:dLbl>
            <c:dLbl>
              <c:idx val="1668"/>
              <c:delete val="1"/>
              <c:extLst>
                <c:ext xmlns:c15="http://schemas.microsoft.com/office/drawing/2012/chart" uri="{CE6537A1-D6FC-4f65-9D91-7224C49458BB}"/>
                <c:ext xmlns:c16="http://schemas.microsoft.com/office/drawing/2014/chart" uri="{C3380CC4-5D6E-409C-BE32-E72D297353CC}">
                  <c16:uniqueId val="{00000684-2B87-44E4-8E01-669E2B5C2648}"/>
                </c:ext>
              </c:extLst>
            </c:dLbl>
            <c:dLbl>
              <c:idx val="1669"/>
              <c:delete val="1"/>
              <c:extLst>
                <c:ext xmlns:c15="http://schemas.microsoft.com/office/drawing/2012/chart" uri="{CE6537A1-D6FC-4f65-9D91-7224C49458BB}"/>
                <c:ext xmlns:c16="http://schemas.microsoft.com/office/drawing/2014/chart" uri="{C3380CC4-5D6E-409C-BE32-E72D297353CC}">
                  <c16:uniqueId val="{00000685-2B87-44E4-8E01-669E2B5C2648}"/>
                </c:ext>
              </c:extLst>
            </c:dLbl>
            <c:dLbl>
              <c:idx val="1670"/>
              <c:delete val="1"/>
              <c:extLst>
                <c:ext xmlns:c15="http://schemas.microsoft.com/office/drawing/2012/chart" uri="{CE6537A1-D6FC-4f65-9D91-7224C49458BB}"/>
                <c:ext xmlns:c16="http://schemas.microsoft.com/office/drawing/2014/chart" uri="{C3380CC4-5D6E-409C-BE32-E72D297353CC}">
                  <c16:uniqueId val="{00000686-2B87-44E4-8E01-669E2B5C2648}"/>
                </c:ext>
              </c:extLst>
            </c:dLbl>
            <c:dLbl>
              <c:idx val="1671"/>
              <c:delete val="1"/>
              <c:extLst>
                <c:ext xmlns:c15="http://schemas.microsoft.com/office/drawing/2012/chart" uri="{CE6537A1-D6FC-4f65-9D91-7224C49458BB}"/>
                <c:ext xmlns:c16="http://schemas.microsoft.com/office/drawing/2014/chart" uri="{C3380CC4-5D6E-409C-BE32-E72D297353CC}">
                  <c16:uniqueId val="{00000687-2B87-44E4-8E01-669E2B5C2648}"/>
                </c:ext>
              </c:extLst>
            </c:dLbl>
            <c:dLbl>
              <c:idx val="1672"/>
              <c:delete val="1"/>
              <c:extLst>
                <c:ext xmlns:c15="http://schemas.microsoft.com/office/drawing/2012/chart" uri="{CE6537A1-D6FC-4f65-9D91-7224C49458BB}"/>
                <c:ext xmlns:c16="http://schemas.microsoft.com/office/drawing/2014/chart" uri="{C3380CC4-5D6E-409C-BE32-E72D297353CC}">
                  <c16:uniqueId val="{00000688-2B87-44E4-8E01-669E2B5C2648}"/>
                </c:ext>
              </c:extLst>
            </c:dLbl>
            <c:dLbl>
              <c:idx val="1673"/>
              <c:delete val="1"/>
              <c:extLst>
                <c:ext xmlns:c15="http://schemas.microsoft.com/office/drawing/2012/chart" uri="{CE6537A1-D6FC-4f65-9D91-7224C49458BB}"/>
                <c:ext xmlns:c16="http://schemas.microsoft.com/office/drawing/2014/chart" uri="{C3380CC4-5D6E-409C-BE32-E72D297353CC}">
                  <c16:uniqueId val="{00000689-2B87-44E4-8E01-669E2B5C2648}"/>
                </c:ext>
              </c:extLst>
            </c:dLbl>
            <c:dLbl>
              <c:idx val="1674"/>
              <c:delete val="1"/>
              <c:extLst>
                <c:ext xmlns:c15="http://schemas.microsoft.com/office/drawing/2012/chart" uri="{CE6537A1-D6FC-4f65-9D91-7224C49458BB}"/>
                <c:ext xmlns:c16="http://schemas.microsoft.com/office/drawing/2014/chart" uri="{C3380CC4-5D6E-409C-BE32-E72D297353CC}">
                  <c16:uniqueId val="{0000068A-2B87-44E4-8E01-669E2B5C2648}"/>
                </c:ext>
              </c:extLst>
            </c:dLbl>
            <c:dLbl>
              <c:idx val="1675"/>
              <c:delete val="1"/>
              <c:extLst>
                <c:ext xmlns:c15="http://schemas.microsoft.com/office/drawing/2012/chart" uri="{CE6537A1-D6FC-4f65-9D91-7224C49458BB}"/>
                <c:ext xmlns:c16="http://schemas.microsoft.com/office/drawing/2014/chart" uri="{C3380CC4-5D6E-409C-BE32-E72D297353CC}">
                  <c16:uniqueId val="{0000068B-2B87-44E4-8E01-669E2B5C2648}"/>
                </c:ext>
              </c:extLst>
            </c:dLbl>
            <c:dLbl>
              <c:idx val="1676"/>
              <c:delete val="1"/>
              <c:extLst>
                <c:ext xmlns:c15="http://schemas.microsoft.com/office/drawing/2012/chart" uri="{CE6537A1-D6FC-4f65-9D91-7224C49458BB}"/>
                <c:ext xmlns:c16="http://schemas.microsoft.com/office/drawing/2014/chart" uri="{C3380CC4-5D6E-409C-BE32-E72D297353CC}">
                  <c16:uniqueId val="{0000068C-2B87-44E4-8E01-669E2B5C2648}"/>
                </c:ext>
              </c:extLst>
            </c:dLbl>
            <c:dLbl>
              <c:idx val="1677"/>
              <c:delete val="1"/>
              <c:extLst>
                <c:ext xmlns:c15="http://schemas.microsoft.com/office/drawing/2012/chart" uri="{CE6537A1-D6FC-4f65-9D91-7224C49458BB}"/>
                <c:ext xmlns:c16="http://schemas.microsoft.com/office/drawing/2014/chart" uri="{C3380CC4-5D6E-409C-BE32-E72D297353CC}">
                  <c16:uniqueId val="{0000068D-2B87-44E4-8E01-669E2B5C2648}"/>
                </c:ext>
              </c:extLst>
            </c:dLbl>
            <c:dLbl>
              <c:idx val="1678"/>
              <c:delete val="1"/>
              <c:extLst>
                <c:ext xmlns:c15="http://schemas.microsoft.com/office/drawing/2012/chart" uri="{CE6537A1-D6FC-4f65-9D91-7224C49458BB}"/>
                <c:ext xmlns:c16="http://schemas.microsoft.com/office/drawing/2014/chart" uri="{C3380CC4-5D6E-409C-BE32-E72D297353CC}">
                  <c16:uniqueId val="{0000068E-2B87-44E4-8E01-669E2B5C2648}"/>
                </c:ext>
              </c:extLst>
            </c:dLbl>
            <c:dLbl>
              <c:idx val="1679"/>
              <c:delete val="1"/>
              <c:extLst>
                <c:ext xmlns:c15="http://schemas.microsoft.com/office/drawing/2012/chart" uri="{CE6537A1-D6FC-4f65-9D91-7224C49458BB}"/>
                <c:ext xmlns:c16="http://schemas.microsoft.com/office/drawing/2014/chart" uri="{C3380CC4-5D6E-409C-BE32-E72D297353CC}">
                  <c16:uniqueId val="{0000068F-2B87-44E4-8E01-669E2B5C2648}"/>
                </c:ext>
              </c:extLst>
            </c:dLbl>
            <c:dLbl>
              <c:idx val="1680"/>
              <c:delete val="1"/>
              <c:extLst>
                <c:ext xmlns:c15="http://schemas.microsoft.com/office/drawing/2012/chart" uri="{CE6537A1-D6FC-4f65-9D91-7224C49458BB}"/>
                <c:ext xmlns:c16="http://schemas.microsoft.com/office/drawing/2014/chart" uri="{C3380CC4-5D6E-409C-BE32-E72D297353CC}">
                  <c16:uniqueId val="{00000690-2B87-44E4-8E01-669E2B5C2648}"/>
                </c:ext>
              </c:extLst>
            </c:dLbl>
            <c:dLbl>
              <c:idx val="1681"/>
              <c:delete val="1"/>
              <c:extLst>
                <c:ext xmlns:c15="http://schemas.microsoft.com/office/drawing/2012/chart" uri="{CE6537A1-D6FC-4f65-9D91-7224C49458BB}"/>
                <c:ext xmlns:c16="http://schemas.microsoft.com/office/drawing/2014/chart" uri="{C3380CC4-5D6E-409C-BE32-E72D297353CC}">
                  <c16:uniqueId val="{00000691-2B87-44E4-8E01-669E2B5C2648}"/>
                </c:ext>
              </c:extLst>
            </c:dLbl>
            <c:dLbl>
              <c:idx val="1682"/>
              <c:delete val="1"/>
              <c:extLst>
                <c:ext xmlns:c15="http://schemas.microsoft.com/office/drawing/2012/chart" uri="{CE6537A1-D6FC-4f65-9D91-7224C49458BB}"/>
                <c:ext xmlns:c16="http://schemas.microsoft.com/office/drawing/2014/chart" uri="{C3380CC4-5D6E-409C-BE32-E72D297353CC}">
                  <c16:uniqueId val="{00000692-2B87-44E4-8E01-669E2B5C2648}"/>
                </c:ext>
              </c:extLst>
            </c:dLbl>
            <c:dLbl>
              <c:idx val="1683"/>
              <c:delete val="1"/>
              <c:extLst>
                <c:ext xmlns:c15="http://schemas.microsoft.com/office/drawing/2012/chart" uri="{CE6537A1-D6FC-4f65-9D91-7224C49458BB}"/>
                <c:ext xmlns:c16="http://schemas.microsoft.com/office/drawing/2014/chart" uri="{C3380CC4-5D6E-409C-BE32-E72D297353CC}">
                  <c16:uniqueId val="{00000693-2B87-44E4-8E01-669E2B5C2648}"/>
                </c:ext>
              </c:extLst>
            </c:dLbl>
            <c:dLbl>
              <c:idx val="1684"/>
              <c:delete val="1"/>
              <c:extLst>
                <c:ext xmlns:c15="http://schemas.microsoft.com/office/drawing/2012/chart" uri="{CE6537A1-D6FC-4f65-9D91-7224C49458BB}"/>
                <c:ext xmlns:c16="http://schemas.microsoft.com/office/drawing/2014/chart" uri="{C3380CC4-5D6E-409C-BE32-E72D297353CC}">
                  <c16:uniqueId val="{00000694-2B87-44E4-8E01-669E2B5C2648}"/>
                </c:ext>
              </c:extLst>
            </c:dLbl>
            <c:dLbl>
              <c:idx val="1685"/>
              <c:delete val="1"/>
              <c:extLst>
                <c:ext xmlns:c15="http://schemas.microsoft.com/office/drawing/2012/chart" uri="{CE6537A1-D6FC-4f65-9D91-7224C49458BB}"/>
                <c:ext xmlns:c16="http://schemas.microsoft.com/office/drawing/2014/chart" uri="{C3380CC4-5D6E-409C-BE32-E72D297353CC}">
                  <c16:uniqueId val="{00000695-2B87-44E4-8E01-669E2B5C2648}"/>
                </c:ext>
              </c:extLst>
            </c:dLbl>
            <c:dLbl>
              <c:idx val="1686"/>
              <c:delete val="1"/>
              <c:extLst>
                <c:ext xmlns:c15="http://schemas.microsoft.com/office/drawing/2012/chart" uri="{CE6537A1-D6FC-4f65-9D91-7224C49458BB}"/>
                <c:ext xmlns:c16="http://schemas.microsoft.com/office/drawing/2014/chart" uri="{C3380CC4-5D6E-409C-BE32-E72D297353CC}">
                  <c16:uniqueId val="{00000696-2B87-44E4-8E01-669E2B5C2648}"/>
                </c:ext>
              </c:extLst>
            </c:dLbl>
            <c:dLbl>
              <c:idx val="1687"/>
              <c:delete val="1"/>
              <c:extLst>
                <c:ext xmlns:c15="http://schemas.microsoft.com/office/drawing/2012/chart" uri="{CE6537A1-D6FC-4f65-9D91-7224C49458BB}"/>
                <c:ext xmlns:c16="http://schemas.microsoft.com/office/drawing/2014/chart" uri="{C3380CC4-5D6E-409C-BE32-E72D297353CC}">
                  <c16:uniqueId val="{00000697-2B87-44E4-8E01-669E2B5C2648}"/>
                </c:ext>
              </c:extLst>
            </c:dLbl>
            <c:dLbl>
              <c:idx val="1688"/>
              <c:delete val="1"/>
              <c:extLst>
                <c:ext xmlns:c15="http://schemas.microsoft.com/office/drawing/2012/chart" uri="{CE6537A1-D6FC-4f65-9D91-7224C49458BB}"/>
                <c:ext xmlns:c16="http://schemas.microsoft.com/office/drawing/2014/chart" uri="{C3380CC4-5D6E-409C-BE32-E72D297353CC}">
                  <c16:uniqueId val="{00000698-2B87-44E4-8E01-669E2B5C2648}"/>
                </c:ext>
              </c:extLst>
            </c:dLbl>
            <c:dLbl>
              <c:idx val="1689"/>
              <c:delete val="1"/>
              <c:extLst>
                <c:ext xmlns:c15="http://schemas.microsoft.com/office/drawing/2012/chart" uri="{CE6537A1-D6FC-4f65-9D91-7224C49458BB}"/>
                <c:ext xmlns:c16="http://schemas.microsoft.com/office/drawing/2014/chart" uri="{C3380CC4-5D6E-409C-BE32-E72D297353CC}">
                  <c16:uniqueId val="{00000699-2B87-44E4-8E01-669E2B5C2648}"/>
                </c:ext>
              </c:extLst>
            </c:dLbl>
            <c:dLbl>
              <c:idx val="1690"/>
              <c:delete val="1"/>
              <c:extLst>
                <c:ext xmlns:c15="http://schemas.microsoft.com/office/drawing/2012/chart" uri="{CE6537A1-D6FC-4f65-9D91-7224C49458BB}"/>
                <c:ext xmlns:c16="http://schemas.microsoft.com/office/drawing/2014/chart" uri="{C3380CC4-5D6E-409C-BE32-E72D297353CC}">
                  <c16:uniqueId val="{0000069A-2B87-44E4-8E01-669E2B5C2648}"/>
                </c:ext>
              </c:extLst>
            </c:dLbl>
            <c:dLbl>
              <c:idx val="1691"/>
              <c:delete val="1"/>
              <c:extLst>
                <c:ext xmlns:c15="http://schemas.microsoft.com/office/drawing/2012/chart" uri="{CE6537A1-D6FC-4f65-9D91-7224C49458BB}"/>
                <c:ext xmlns:c16="http://schemas.microsoft.com/office/drawing/2014/chart" uri="{C3380CC4-5D6E-409C-BE32-E72D297353CC}">
                  <c16:uniqueId val="{0000069B-2B87-44E4-8E01-669E2B5C2648}"/>
                </c:ext>
              </c:extLst>
            </c:dLbl>
            <c:dLbl>
              <c:idx val="1692"/>
              <c:delete val="1"/>
              <c:extLst>
                <c:ext xmlns:c15="http://schemas.microsoft.com/office/drawing/2012/chart" uri="{CE6537A1-D6FC-4f65-9D91-7224C49458BB}"/>
                <c:ext xmlns:c16="http://schemas.microsoft.com/office/drawing/2014/chart" uri="{C3380CC4-5D6E-409C-BE32-E72D297353CC}">
                  <c16:uniqueId val="{0000069C-2B87-44E4-8E01-669E2B5C2648}"/>
                </c:ext>
              </c:extLst>
            </c:dLbl>
            <c:dLbl>
              <c:idx val="1693"/>
              <c:delete val="1"/>
              <c:extLst>
                <c:ext xmlns:c15="http://schemas.microsoft.com/office/drawing/2012/chart" uri="{CE6537A1-D6FC-4f65-9D91-7224C49458BB}"/>
                <c:ext xmlns:c16="http://schemas.microsoft.com/office/drawing/2014/chart" uri="{C3380CC4-5D6E-409C-BE32-E72D297353CC}">
                  <c16:uniqueId val="{0000069D-2B87-44E4-8E01-669E2B5C2648}"/>
                </c:ext>
              </c:extLst>
            </c:dLbl>
            <c:dLbl>
              <c:idx val="1694"/>
              <c:delete val="1"/>
              <c:extLst>
                <c:ext xmlns:c15="http://schemas.microsoft.com/office/drawing/2012/chart" uri="{CE6537A1-D6FC-4f65-9D91-7224C49458BB}"/>
                <c:ext xmlns:c16="http://schemas.microsoft.com/office/drawing/2014/chart" uri="{C3380CC4-5D6E-409C-BE32-E72D297353CC}">
                  <c16:uniqueId val="{0000069E-2B87-44E4-8E01-669E2B5C2648}"/>
                </c:ext>
              </c:extLst>
            </c:dLbl>
            <c:dLbl>
              <c:idx val="1695"/>
              <c:delete val="1"/>
              <c:extLst>
                <c:ext xmlns:c15="http://schemas.microsoft.com/office/drawing/2012/chart" uri="{CE6537A1-D6FC-4f65-9D91-7224C49458BB}"/>
                <c:ext xmlns:c16="http://schemas.microsoft.com/office/drawing/2014/chart" uri="{C3380CC4-5D6E-409C-BE32-E72D297353CC}">
                  <c16:uniqueId val="{0000069F-2B87-44E4-8E01-669E2B5C2648}"/>
                </c:ext>
              </c:extLst>
            </c:dLbl>
            <c:dLbl>
              <c:idx val="1696"/>
              <c:delete val="1"/>
              <c:extLst>
                <c:ext xmlns:c15="http://schemas.microsoft.com/office/drawing/2012/chart" uri="{CE6537A1-D6FC-4f65-9D91-7224C49458BB}"/>
                <c:ext xmlns:c16="http://schemas.microsoft.com/office/drawing/2014/chart" uri="{C3380CC4-5D6E-409C-BE32-E72D297353CC}">
                  <c16:uniqueId val="{000006A0-2B87-44E4-8E01-669E2B5C2648}"/>
                </c:ext>
              </c:extLst>
            </c:dLbl>
            <c:dLbl>
              <c:idx val="1697"/>
              <c:delete val="1"/>
              <c:extLst>
                <c:ext xmlns:c15="http://schemas.microsoft.com/office/drawing/2012/chart" uri="{CE6537A1-D6FC-4f65-9D91-7224C49458BB}"/>
                <c:ext xmlns:c16="http://schemas.microsoft.com/office/drawing/2014/chart" uri="{C3380CC4-5D6E-409C-BE32-E72D297353CC}">
                  <c16:uniqueId val="{000006A1-2B87-44E4-8E01-669E2B5C2648}"/>
                </c:ext>
              </c:extLst>
            </c:dLbl>
            <c:dLbl>
              <c:idx val="1698"/>
              <c:delete val="1"/>
              <c:extLst>
                <c:ext xmlns:c15="http://schemas.microsoft.com/office/drawing/2012/chart" uri="{CE6537A1-D6FC-4f65-9D91-7224C49458BB}"/>
                <c:ext xmlns:c16="http://schemas.microsoft.com/office/drawing/2014/chart" uri="{C3380CC4-5D6E-409C-BE32-E72D297353CC}">
                  <c16:uniqueId val="{000006A2-2B87-44E4-8E01-669E2B5C2648}"/>
                </c:ext>
              </c:extLst>
            </c:dLbl>
            <c:dLbl>
              <c:idx val="1699"/>
              <c:delete val="1"/>
              <c:extLst>
                <c:ext xmlns:c15="http://schemas.microsoft.com/office/drawing/2012/chart" uri="{CE6537A1-D6FC-4f65-9D91-7224C49458BB}"/>
                <c:ext xmlns:c16="http://schemas.microsoft.com/office/drawing/2014/chart" uri="{C3380CC4-5D6E-409C-BE32-E72D297353CC}">
                  <c16:uniqueId val="{000006A3-2B87-44E4-8E01-669E2B5C2648}"/>
                </c:ext>
              </c:extLst>
            </c:dLbl>
            <c:dLbl>
              <c:idx val="1700"/>
              <c:delete val="1"/>
              <c:extLst>
                <c:ext xmlns:c15="http://schemas.microsoft.com/office/drawing/2012/chart" uri="{CE6537A1-D6FC-4f65-9D91-7224C49458BB}"/>
                <c:ext xmlns:c16="http://schemas.microsoft.com/office/drawing/2014/chart" uri="{C3380CC4-5D6E-409C-BE32-E72D297353CC}">
                  <c16:uniqueId val="{000006A4-2B87-44E4-8E01-669E2B5C2648}"/>
                </c:ext>
              </c:extLst>
            </c:dLbl>
            <c:dLbl>
              <c:idx val="1701"/>
              <c:delete val="1"/>
              <c:extLst>
                <c:ext xmlns:c15="http://schemas.microsoft.com/office/drawing/2012/chart" uri="{CE6537A1-D6FC-4f65-9D91-7224C49458BB}"/>
                <c:ext xmlns:c16="http://schemas.microsoft.com/office/drawing/2014/chart" uri="{C3380CC4-5D6E-409C-BE32-E72D297353CC}">
                  <c16:uniqueId val="{000006A5-2B87-44E4-8E01-669E2B5C2648}"/>
                </c:ext>
              </c:extLst>
            </c:dLbl>
            <c:dLbl>
              <c:idx val="1702"/>
              <c:delete val="1"/>
              <c:extLst>
                <c:ext xmlns:c15="http://schemas.microsoft.com/office/drawing/2012/chart" uri="{CE6537A1-D6FC-4f65-9D91-7224C49458BB}"/>
                <c:ext xmlns:c16="http://schemas.microsoft.com/office/drawing/2014/chart" uri="{C3380CC4-5D6E-409C-BE32-E72D297353CC}">
                  <c16:uniqueId val="{000006A6-2B87-44E4-8E01-669E2B5C2648}"/>
                </c:ext>
              </c:extLst>
            </c:dLbl>
            <c:dLbl>
              <c:idx val="1703"/>
              <c:delete val="1"/>
              <c:extLst>
                <c:ext xmlns:c15="http://schemas.microsoft.com/office/drawing/2012/chart" uri="{CE6537A1-D6FC-4f65-9D91-7224C49458BB}"/>
                <c:ext xmlns:c16="http://schemas.microsoft.com/office/drawing/2014/chart" uri="{C3380CC4-5D6E-409C-BE32-E72D297353CC}">
                  <c16:uniqueId val="{000006A7-2B87-44E4-8E01-669E2B5C2648}"/>
                </c:ext>
              </c:extLst>
            </c:dLbl>
            <c:dLbl>
              <c:idx val="1704"/>
              <c:delete val="1"/>
              <c:extLst>
                <c:ext xmlns:c15="http://schemas.microsoft.com/office/drawing/2012/chart" uri="{CE6537A1-D6FC-4f65-9D91-7224C49458BB}"/>
                <c:ext xmlns:c16="http://schemas.microsoft.com/office/drawing/2014/chart" uri="{C3380CC4-5D6E-409C-BE32-E72D297353CC}">
                  <c16:uniqueId val="{000006A8-2B87-44E4-8E01-669E2B5C2648}"/>
                </c:ext>
              </c:extLst>
            </c:dLbl>
            <c:dLbl>
              <c:idx val="1705"/>
              <c:delete val="1"/>
              <c:extLst>
                <c:ext xmlns:c15="http://schemas.microsoft.com/office/drawing/2012/chart" uri="{CE6537A1-D6FC-4f65-9D91-7224C49458BB}"/>
                <c:ext xmlns:c16="http://schemas.microsoft.com/office/drawing/2014/chart" uri="{C3380CC4-5D6E-409C-BE32-E72D297353CC}">
                  <c16:uniqueId val="{000006A9-2B87-44E4-8E01-669E2B5C2648}"/>
                </c:ext>
              </c:extLst>
            </c:dLbl>
            <c:dLbl>
              <c:idx val="1706"/>
              <c:delete val="1"/>
              <c:extLst>
                <c:ext xmlns:c15="http://schemas.microsoft.com/office/drawing/2012/chart" uri="{CE6537A1-D6FC-4f65-9D91-7224C49458BB}"/>
                <c:ext xmlns:c16="http://schemas.microsoft.com/office/drawing/2014/chart" uri="{C3380CC4-5D6E-409C-BE32-E72D297353CC}">
                  <c16:uniqueId val="{000006AA-2B87-44E4-8E01-669E2B5C2648}"/>
                </c:ext>
              </c:extLst>
            </c:dLbl>
            <c:dLbl>
              <c:idx val="1707"/>
              <c:delete val="1"/>
              <c:extLst>
                <c:ext xmlns:c15="http://schemas.microsoft.com/office/drawing/2012/chart" uri="{CE6537A1-D6FC-4f65-9D91-7224C49458BB}"/>
                <c:ext xmlns:c16="http://schemas.microsoft.com/office/drawing/2014/chart" uri="{C3380CC4-5D6E-409C-BE32-E72D297353CC}">
                  <c16:uniqueId val="{000006AB-2B87-44E4-8E01-669E2B5C2648}"/>
                </c:ext>
              </c:extLst>
            </c:dLbl>
            <c:dLbl>
              <c:idx val="1708"/>
              <c:delete val="1"/>
              <c:extLst>
                <c:ext xmlns:c15="http://schemas.microsoft.com/office/drawing/2012/chart" uri="{CE6537A1-D6FC-4f65-9D91-7224C49458BB}"/>
                <c:ext xmlns:c16="http://schemas.microsoft.com/office/drawing/2014/chart" uri="{C3380CC4-5D6E-409C-BE32-E72D297353CC}">
                  <c16:uniqueId val="{000006AC-2B87-44E4-8E01-669E2B5C2648}"/>
                </c:ext>
              </c:extLst>
            </c:dLbl>
            <c:dLbl>
              <c:idx val="1709"/>
              <c:delete val="1"/>
              <c:extLst>
                <c:ext xmlns:c15="http://schemas.microsoft.com/office/drawing/2012/chart" uri="{CE6537A1-D6FC-4f65-9D91-7224C49458BB}"/>
                <c:ext xmlns:c16="http://schemas.microsoft.com/office/drawing/2014/chart" uri="{C3380CC4-5D6E-409C-BE32-E72D297353CC}">
                  <c16:uniqueId val="{000006AD-2B87-44E4-8E01-669E2B5C2648}"/>
                </c:ext>
              </c:extLst>
            </c:dLbl>
            <c:dLbl>
              <c:idx val="1710"/>
              <c:delete val="1"/>
              <c:extLst>
                <c:ext xmlns:c15="http://schemas.microsoft.com/office/drawing/2012/chart" uri="{CE6537A1-D6FC-4f65-9D91-7224C49458BB}"/>
                <c:ext xmlns:c16="http://schemas.microsoft.com/office/drawing/2014/chart" uri="{C3380CC4-5D6E-409C-BE32-E72D297353CC}">
                  <c16:uniqueId val="{000006AE-2B87-44E4-8E01-669E2B5C2648}"/>
                </c:ext>
              </c:extLst>
            </c:dLbl>
            <c:dLbl>
              <c:idx val="1711"/>
              <c:delete val="1"/>
              <c:extLst>
                <c:ext xmlns:c15="http://schemas.microsoft.com/office/drawing/2012/chart" uri="{CE6537A1-D6FC-4f65-9D91-7224C49458BB}"/>
                <c:ext xmlns:c16="http://schemas.microsoft.com/office/drawing/2014/chart" uri="{C3380CC4-5D6E-409C-BE32-E72D297353CC}">
                  <c16:uniqueId val="{000006AF-2B87-44E4-8E01-669E2B5C2648}"/>
                </c:ext>
              </c:extLst>
            </c:dLbl>
            <c:dLbl>
              <c:idx val="1712"/>
              <c:delete val="1"/>
              <c:extLst>
                <c:ext xmlns:c15="http://schemas.microsoft.com/office/drawing/2012/chart" uri="{CE6537A1-D6FC-4f65-9D91-7224C49458BB}"/>
                <c:ext xmlns:c16="http://schemas.microsoft.com/office/drawing/2014/chart" uri="{C3380CC4-5D6E-409C-BE32-E72D297353CC}">
                  <c16:uniqueId val="{000006B0-2B87-44E4-8E01-669E2B5C2648}"/>
                </c:ext>
              </c:extLst>
            </c:dLbl>
            <c:dLbl>
              <c:idx val="1713"/>
              <c:delete val="1"/>
              <c:extLst>
                <c:ext xmlns:c15="http://schemas.microsoft.com/office/drawing/2012/chart" uri="{CE6537A1-D6FC-4f65-9D91-7224C49458BB}"/>
                <c:ext xmlns:c16="http://schemas.microsoft.com/office/drawing/2014/chart" uri="{C3380CC4-5D6E-409C-BE32-E72D297353CC}">
                  <c16:uniqueId val="{000006B1-2B87-44E4-8E01-669E2B5C2648}"/>
                </c:ext>
              </c:extLst>
            </c:dLbl>
            <c:dLbl>
              <c:idx val="1714"/>
              <c:delete val="1"/>
              <c:extLst>
                <c:ext xmlns:c15="http://schemas.microsoft.com/office/drawing/2012/chart" uri="{CE6537A1-D6FC-4f65-9D91-7224C49458BB}"/>
                <c:ext xmlns:c16="http://schemas.microsoft.com/office/drawing/2014/chart" uri="{C3380CC4-5D6E-409C-BE32-E72D297353CC}">
                  <c16:uniqueId val="{000006B2-2B87-44E4-8E01-669E2B5C2648}"/>
                </c:ext>
              </c:extLst>
            </c:dLbl>
            <c:dLbl>
              <c:idx val="1715"/>
              <c:delete val="1"/>
              <c:extLst>
                <c:ext xmlns:c15="http://schemas.microsoft.com/office/drawing/2012/chart" uri="{CE6537A1-D6FC-4f65-9D91-7224C49458BB}"/>
                <c:ext xmlns:c16="http://schemas.microsoft.com/office/drawing/2014/chart" uri="{C3380CC4-5D6E-409C-BE32-E72D297353CC}">
                  <c16:uniqueId val="{000006B3-2B87-44E4-8E01-669E2B5C2648}"/>
                </c:ext>
              </c:extLst>
            </c:dLbl>
            <c:dLbl>
              <c:idx val="1716"/>
              <c:delete val="1"/>
              <c:extLst>
                <c:ext xmlns:c15="http://schemas.microsoft.com/office/drawing/2012/chart" uri="{CE6537A1-D6FC-4f65-9D91-7224C49458BB}"/>
                <c:ext xmlns:c16="http://schemas.microsoft.com/office/drawing/2014/chart" uri="{C3380CC4-5D6E-409C-BE32-E72D297353CC}">
                  <c16:uniqueId val="{000006B4-2B87-44E4-8E01-669E2B5C2648}"/>
                </c:ext>
              </c:extLst>
            </c:dLbl>
            <c:dLbl>
              <c:idx val="1717"/>
              <c:delete val="1"/>
              <c:extLst>
                <c:ext xmlns:c15="http://schemas.microsoft.com/office/drawing/2012/chart" uri="{CE6537A1-D6FC-4f65-9D91-7224C49458BB}"/>
                <c:ext xmlns:c16="http://schemas.microsoft.com/office/drawing/2014/chart" uri="{C3380CC4-5D6E-409C-BE32-E72D297353CC}">
                  <c16:uniqueId val="{000006B5-2B87-44E4-8E01-669E2B5C2648}"/>
                </c:ext>
              </c:extLst>
            </c:dLbl>
            <c:dLbl>
              <c:idx val="1718"/>
              <c:delete val="1"/>
              <c:extLst>
                <c:ext xmlns:c15="http://schemas.microsoft.com/office/drawing/2012/chart" uri="{CE6537A1-D6FC-4f65-9D91-7224C49458BB}"/>
                <c:ext xmlns:c16="http://schemas.microsoft.com/office/drawing/2014/chart" uri="{C3380CC4-5D6E-409C-BE32-E72D297353CC}">
                  <c16:uniqueId val="{000006B6-2B87-44E4-8E01-669E2B5C2648}"/>
                </c:ext>
              </c:extLst>
            </c:dLbl>
            <c:dLbl>
              <c:idx val="1719"/>
              <c:delete val="1"/>
              <c:extLst>
                <c:ext xmlns:c15="http://schemas.microsoft.com/office/drawing/2012/chart" uri="{CE6537A1-D6FC-4f65-9D91-7224C49458BB}"/>
                <c:ext xmlns:c16="http://schemas.microsoft.com/office/drawing/2014/chart" uri="{C3380CC4-5D6E-409C-BE32-E72D297353CC}">
                  <c16:uniqueId val="{000006B7-2B87-44E4-8E01-669E2B5C2648}"/>
                </c:ext>
              </c:extLst>
            </c:dLbl>
            <c:dLbl>
              <c:idx val="1720"/>
              <c:delete val="1"/>
              <c:extLst>
                <c:ext xmlns:c15="http://schemas.microsoft.com/office/drawing/2012/chart" uri="{CE6537A1-D6FC-4f65-9D91-7224C49458BB}"/>
                <c:ext xmlns:c16="http://schemas.microsoft.com/office/drawing/2014/chart" uri="{C3380CC4-5D6E-409C-BE32-E72D297353CC}">
                  <c16:uniqueId val="{000006B8-2B87-44E4-8E01-669E2B5C2648}"/>
                </c:ext>
              </c:extLst>
            </c:dLbl>
            <c:dLbl>
              <c:idx val="1721"/>
              <c:delete val="1"/>
              <c:extLst>
                <c:ext xmlns:c15="http://schemas.microsoft.com/office/drawing/2012/chart" uri="{CE6537A1-D6FC-4f65-9D91-7224C49458BB}"/>
                <c:ext xmlns:c16="http://schemas.microsoft.com/office/drawing/2014/chart" uri="{C3380CC4-5D6E-409C-BE32-E72D297353CC}">
                  <c16:uniqueId val="{000006B9-2B87-44E4-8E01-669E2B5C2648}"/>
                </c:ext>
              </c:extLst>
            </c:dLbl>
            <c:dLbl>
              <c:idx val="1722"/>
              <c:delete val="1"/>
              <c:extLst>
                <c:ext xmlns:c15="http://schemas.microsoft.com/office/drawing/2012/chart" uri="{CE6537A1-D6FC-4f65-9D91-7224C49458BB}"/>
                <c:ext xmlns:c16="http://schemas.microsoft.com/office/drawing/2014/chart" uri="{C3380CC4-5D6E-409C-BE32-E72D297353CC}">
                  <c16:uniqueId val="{000006BA-2B87-44E4-8E01-669E2B5C2648}"/>
                </c:ext>
              </c:extLst>
            </c:dLbl>
            <c:dLbl>
              <c:idx val="1723"/>
              <c:delete val="1"/>
              <c:extLst>
                <c:ext xmlns:c15="http://schemas.microsoft.com/office/drawing/2012/chart" uri="{CE6537A1-D6FC-4f65-9D91-7224C49458BB}"/>
                <c:ext xmlns:c16="http://schemas.microsoft.com/office/drawing/2014/chart" uri="{C3380CC4-5D6E-409C-BE32-E72D297353CC}">
                  <c16:uniqueId val="{000006BB-2B87-44E4-8E01-669E2B5C2648}"/>
                </c:ext>
              </c:extLst>
            </c:dLbl>
            <c:dLbl>
              <c:idx val="1724"/>
              <c:delete val="1"/>
              <c:extLst>
                <c:ext xmlns:c15="http://schemas.microsoft.com/office/drawing/2012/chart" uri="{CE6537A1-D6FC-4f65-9D91-7224C49458BB}"/>
                <c:ext xmlns:c16="http://schemas.microsoft.com/office/drawing/2014/chart" uri="{C3380CC4-5D6E-409C-BE32-E72D297353CC}">
                  <c16:uniqueId val="{000006BC-2B87-44E4-8E01-669E2B5C2648}"/>
                </c:ext>
              </c:extLst>
            </c:dLbl>
            <c:dLbl>
              <c:idx val="1725"/>
              <c:delete val="1"/>
              <c:extLst>
                <c:ext xmlns:c15="http://schemas.microsoft.com/office/drawing/2012/chart" uri="{CE6537A1-D6FC-4f65-9D91-7224C49458BB}"/>
                <c:ext xmlns:c16="http://schemas.microsoft.com/office/drawing/2014/chart" uri="{C3380CC4-5D6E-409C-BE32-E72D297353CC}">
                  <c16:uniqueId val="{000006BD-2B87-44E4-8E01-669E2B5C2648}"/>
                </c:ext>
              </c:extLst>
            </c:dLbl>
            <c:dLbl>
              <c:idx val="1726"/>
              <c:delete val="1"/>
              <c:extLst>
                <c:ext xmlns:c15="http://schemas.microsoft.com/office/drawing/2012/chart" uri="{CE6537A1-D6FC-4f65-9D91-7224C49458BB}"/>
                <c:ext xmlns:c16="http://schemas.microsoft.com/office/drawing/2014/chart" uri="{C3380CC4-5D6E-409C-BE32-E72D297353CC}">
                  <c16:uniqueId val="{000006BE-2B87-44E4-8E01-669E2B5C2648}"/>
                </c:ext>
              </c:extLst>
            </c:dLbl>
            <c:dLbl>
              <c:idx val="1727"/>
              <c:delete val="1"/>
              <c:extLst>
                <c:ext xmlns:c15="http://schemas.microsoft.com/office/drawing/2012/chart" uri="{CE6537A1-D6FC-4f65-9D91-7224C49458BB}"/>
                <c:ext xmlns:c16="http://schemas.microsoft.com/office/drawing/2014/chart" uri="{C3380CC4-5D6E-409C-BE32-E72D297353CC}">
                  <c16:uniqueId val="{000006BF-2B87-44E4-8E01-669E2B5C2648}"/>
                </c:ext>
              </c:extLst>
            </c:dLbl>
            <c:dLbl>
              <c:idx val="1728"/>
              <c:delete val="1"/>
              <c:extLst>
                <c:ext xmlns:c15="http://schemas.microsoft.com/office/drawing/2012/chart" uri="{CE6537A1-D6FC-4f65-9D91-7224C49458BB}"/>
                <c:ext xmlns:c16="http://schemas.microsoft.com/office/drawing/2014/chart" uri="{C3380CC4-5D6E-409C-BE32-E72D297353CC}">
                  <c16:uniqueId val="{000006C0-2B87-44E4-8E01-669E2B5C2648}"/>
                </c:ext>
              </c:extLst>
            </c:dLbl>
            <c:dLbl>
              <c:idx val="1729"/>
              <c:delete val="1"/>
              <c:extLst>
                <c:ext xmlns:c15="http://schemas.microsoft.com/office/drawing/2012/chart" uri="{CE6537A1-D6FC-4f65-9D91-7224C49458BB}"/>
                <c:ext xmlns:c16="http://schemas.microsoft.com/office/drawing/2014/chart" uri="{C3380CC4-5D6E-409C-BE32-E72D297353CC}">
                  <c16:uniqueId val="{000006C1-2B87-44E4-8E01-669E2B5C2648}"/>
                </c:ext>
              </c:extLst>
            </c:dLbl>
            <c:dLbl>
              <c:idx val="1730"/>
              <c:delete val="1"/>
              <c:extLst>
                <c:ext xmlns:c15="http://schemas.microsoft.com/office/drawing/2012/chart" uri="{CE6537A1-D6FC-4f65-9D91-7224C49458BB}"/>
                <c:ext xmlns:c16="http://schemas.microsoft.com/office/drawing/2014/chart" uri="{C3380CC4-5D6E-409C-BE32-E72D297353CC}">
                  <c16:uniqueId val="{000006C2-2B87-44E4-8E01-669E2B5C2648}"/>
                </c:ext>
              </c:extLst>
            </c:dLbl>
            <c:dLbl>
              <c:idx val="1731"/>
              <c:delete val="1"/>
              <c:extLst>
                <c:ext xmlns:c15="http://schemas.microsoft.com/office/drawing/2012/chart" uri="{CE6537A1-D6FC-4f65-9D91-7224C49458BB}"/>
                <c:ext xmlns:c16="http://schemas.microsoft.com/office/drawing/2014/chart" uri="{C3380CC4-5D6E-409C-BE32-E72D297353CC}">
                  <c16:uniqueId val="{000006C3-2B87-44E4-8E01-669E2B5C2648}"/>
                </c:ext>
              </c:extLst>
            </c:dLbl>
            <c:dLbl>
              <c:idx val="1732"/>
              <c:delete val="1"/>
              <c:extLst>
                <c:ext xmlns:c15="http://schemas.microsoft.com/office/drawing/2012/chart" uri="{CE6537A1-D6FC-4f65-9D91-7224C49458BB}"/>
                <c:ext xmlns:c16="http://schemas.microsoft.com/office/drawing/2014/chart" uri="{C3380CC4-5D6E-409C-BE32-E72D297353CC}">
                  <c16:uniqueId val="{000006C4-2B87-44E4-8E01-669E2B5C2648}"/>
                </c:ext>
              </c:extLst>
            </c:dLbl>
            <c:dLbl>
              <c:idx val="1733"/>
              <c:delete val="1"/>
              <c:extLst>
                <c:ext xmlns:c15="http://schemas.microsoft.com/office/drawing/2012/chart" uri="{CE6537A1-D6FC-4f65-9D91-7224C49458BB}"/>
                <c:ext xmlns:c16="http://schemas.microsoft.com/office/drawing/2014/chart" uri="{C3380CC4-5D6E-409C-BE32-E72D297353CC}">
                  <c16:uniqueId val="{000006C5-2B87-44E4-8E01-669E2B5C2648}"/>
                </c:ext>
              </c:extLst>
            </c:dLbl>
            <c:dLbl>
              <c:idx val="1734"/>
              <c:delete val="1"/>
              <c:extLst>
                <c:ext xmlns:c15="http://schemas.microsoft.com/office/drawing/2012/chart" uri="{CE6537A1-D6FC-4f65-9D91-7224C49458BB}"/>
                <c:ext xmlns:c16="http://schemas.microsoft.com/office/drawing/2014/chart" uri="{C3380CC4-5D6E-409C-BE32-E72D297353CC}">
                  <c16:uniqueId val="{000006C6-2B87-44E4-8E01-669E2B5C2648}"/>
                </c:ext>
              </c:extLst>
            </c:dLbl>
            <c:dLbl>
              <c:idx val="1735"/>
              <c:delete val="1"/>
              <c:extLst>
                <c:ext xmlns:c15="http://schemas.microsoft.com/office/drawing/2012/chart" uri="{CE6537A1-D6FC-4f65-9D91-7224C49458BB}"/>
                <c:ext xmlns:c16="http://schemas.microsoft.com/office/drawing/2014/chart" uri="{C3380CC4-5D6E-409C-BE32-E72D297353CC}">
                  <c16:uniqueId val="{000006C7-2B87-44E4-8E01-669E2B5C2648}"/>
                </c:ext>
              </c:extLst>
            </c:dLbl>
            <c:dLbl>
              <c:idx val="1736"/>
              <c:delete val="1"/>
              <c:extLst>
                <c:ext xmlns:c15="http://schemas.microsoft.com/office/drawing/2012/chart" uri="{CE6537A1-D6FC-4f65-9D91-7224C49458BB}"/>
                <c:ext xmlns:c16="http://schemas.microsoft.com/office/drawing/2014/chart" uri="{C3380CC4-5D6E-409C-BE32-E72D297353CC}">
                  <c16:uniqueId val="{000006C8-2B87-44E4-8E01-669E2B5C2648}"/>
                </c:ext>
              </c:extLst>
            </c:dLbl>
            <c:dLbl>
              <c:idx val="1737"/>
              <c:delete val="1"/>
              <c:extLst>
                <c:ext xmlns:c15="http://schemas.microsoft.com/office/drawing/2012/chart" uri="{CE6537A1-D6FC-4f65-9D91-7224C49458BB}"/>
                <c:ext xmlns:c16="http://schemas.microsoft.com/office/drawing/2014/chart" uri="{C3380CC4-5D6E-409C-BE32-E72D297353CC}">
                  <c16:uniqueId val="{000006C9-2B87-44E4-8E01-669E2B5C2648}"/>
                </c:ext>
              </c:extLst>
            </c:dLbl>
            <c:dLbl>
              <c:idx val="1738"/>
              <c:delete val="1"/>
              <c:extLst>
                <c:ext xmlns:c15="http://schemas.microsoft.com/office/drawing/2012/chart" uri="{CE6537A1-D6FC-4f65-9D91-7224C49458BB}"/>
                <c:ext xmlns:c16="http://schemas.microsoft.com/office/drawing/2014/chart" uri="{C3380CC4-5D6E-409C-BE32-E72D297353CC}">
                  <c16:uniqueId val="{000006CA-2B87-44E4-8E01-669E2B5C2648}"/>
                </c:ext>
              </c:extLst>
            </c:dLbl>
            <c:dLbl>
              <c:idx val="1739"/>
              <c:delete val="1"/>
              <c:extLst>
                <c:ext xmlns:c15="http://schemas.microsoft.com/office/drawing/2012/chart" uri="{CE6537A1-D6FC-4f65-9D91-7224C49458BB}"/>
                <c:ext xmlns:c16="http://schemas.microsoft.com/office/drawing/2014/chart" uri="{C3380CC4-5D6E-409C-BE32-E72D297353CC}">
                  <c16:uniqueId val="{000006CB-2B87-44E4-8E01-669E2B5C2648}"/>
                </c:ext>
              </c:extLst>
            </c:dLbl>
            <c:dLbl>
              <c:idx val="1740"/>
              <c:delete val="1"/>
              <c:extLst>
                <c:ext xmlns:c15="http://schemas.microsoft.com/office/drawing/2012/chart" uri="{CE6537A1-D6FC-4f65-9D91-7224C49458BB}"/>
                <c:ext xmlns:c16="http://schemas.microsoft.com/office/drawing/2014/chart" uri="{C3380CC4-5D6E-409C-BE32-E72D297353CC}">
                  <c16:uniqueId val="{000006CC-2B87-44E4-8E01-669E2B5C2648}"/>
                </c:ext>
              </c:extLst>
            </c:dLbl>
            <c:dLbl>
              <c:idx val="1741"/>
              <c:delete val="1"/>
              <c:extLst>
                <c:ext xmlns:c15="http://schemas.microsoft.com/office/drawing/2012/chart" uri="{CE6537A1-D6FC-4f65-9D91-7224C49458BB}"/>
                <c:ext xmlns:c16="http://schemas.microsoft.com/office/drawing/2014/chart" uri="{C3380CC4-5D6E-409C-BE32-E72D297353CC}">
                  <c16:uniqueId val="{000006CD-2B87-44E4-8E01-669E2B5C2648}"/>
                </c:ext>
              </c:extLst>
            </c:dLbl>
            <c:dLbl>
              <c:idx val="1742"/>
              <c:delete val="1"/>
              <c:extLst>
                <c:ext xmlns:c15="http://schemas.microsoft.com/office/drawing/2012/chart" uri="{CE6537A1-D6FC-4f65-9D91-7224C49458BB}"/>
                <c:ext xmlns:c16="http://schemas.microsoft.com/office/drawing/2014/chart" uri="{C3380CC4-5D6E-409C-BE32-E72D297353CC}">
                  <c16:uniqueId val="{000006CE-2B87-44E4-8E01-669E2B5C2648}"/>
                </c:ext>
              </c:extLst>
            </c:dLbl>
            <c:dLbl>
              <c:idx val="1743"/>
              <c:delete val="1"/>
              <c:extLst>
                <c:ext xmlns:c15="http://schemas.microsoft.com/office/drawing/2012/chart" uri="{CE6537A1-D6FC-4f65-9D91-7224C49458BB}"/>
                <c:ext xmlns:c16="http://schemas.microsoft.com/office/drawing/2014/chart" uri="{C3380CC4-5D6E-409C-BE32-E72D297353CC}">
                  <c16:uniqueId val="{000006CF-2B87-44E4-8E01-669E2B5C2648}"/>
                </c:ext>
              </c:extLst>
            </c:dLbl>
            <c:dLbl>
              <c:idx val="1744"/>
              <c:delete val="1"/>
              <c:extLst>
                <c:ext xmlns:c15="http://schemas.microsoft.com/office/drawing/2012/chart" uri="{CE6537A1-D6FC-4f65-9D91-7224C49458BB}"/>
                <c:ext xmlns:c16="http://schemas.microsoft.com/office/drawing/2014/chart" uri="{C3380CC4-5D6E-409C-BE32-E72D297353CC}">
                  <c16:uniqueId val="{000006D0-2B87-44E4-8E01-669E2B5C2648}"/>
                </c:ext>
              </c:extLst>
            </c:dLbl>
            <c:dLbl>
              <c:idx val="1745"/>
              <c:delete val="1"/>
              <c:extLst>
                <c:ext xmlns:c15="http://schemas.microsoft.com/office/drawing/2012/chart" uri="{CE6537A1-D6FC-4f65-9D91-7224C49458BB}"/>
                <c:ext xmlns:c16="http://schemas.microsoft.com/office/drawing/2014/chart" uri="{C3380CC4-5D6E-409C-BE32-E72D297353CC}">
                  <c16:uniqueId val="{000006D1-2B87-44E4-8E01-669E2B5C2648}"/>
                </c:ext>
              </c:extLst>
            </c:dLbl>
            <c:dLbl>
              <c:idx val="1746"/>
              <c:delete val="1"/>
              <c:extLst>
                <c:ext xmlns:c15="http://schemas.microsoft.com/office/drawing/2012/chart" uri="{CE6537A1-D6FC-4f65-9D91-7224C49458BB}"/>
                <c:ext xmlns:c16="http://schemas.microsoft.com/office/drawing/2014/chart" uri="{C3380CC4-5D6E-409C-BE32-E72D297353CC}">
                  <c16:uniqueId val="{000006D2-2B87-44E4-8E01-669E2B5C2648}"/>
                </c:ext>
              </c:extLst>
            </c:dLbl>
            <c:dLbl>
              <c:idx val="1747"/>
              <c:delete val="1"/>
              <c:extLst>
                <c:ext xmlns:c15="http://schemas.microsoft.com/office/drawing/2012/chart" uri="{CE6537A1-D6FC-4f65-9D91-7224C49458BB}"/>
                <c:ext xmlns:c16="http://schemas.microsoft.com/office/drawing/2014/chart" uri="{C3380CC4-5D6E-409C-BE32-E72D297353CC}">
                  <c16:uniqueId val="{000006D3-2B87-44E4-8E01-669E2B5C2648}"/>
                </c:ext>
              </c:extLst>
            </c:dLbl>
            <c:dLbl>
              <c:idx val="1748"/>
              <c:delete val="1"/>
              <c:extLst>
                <c:ext xmlns:c15="http://schemas.microsoft.com/office/drawing/2012/chart" uri="{CE6537A1-D6FC-4f65-9D91-7224C49458BB}"/>
                <c:ext xmlns:c16="http://schemas.microsoft.com/office/drawing/2014/chart" uri="{C3380CC4-5D6E-409C-BE32-E72D297353CC}">
                  <c16:uniqueId val="{000006D4-2B87-44E4-8E01-669E2B5C2648}"/>
                </c:ext>
              </c:extLst>
            </c:dLbl>
            <c:dLbl>
              <c:idx val="1749"/>
              <c:delete val="1"/>
              <c:extLst>
                <c:ext xmlns:c15="http://schemas.microsoft.com/office/drawing/2012/chart" uri="{CE6537A1-D6FC-4f65-9D91-7224C49458BB}"/>
                <c:ext xmlns:c16="http://schemas.microsoft.com/office/drawing/2014/chart" uri="{C3380CC4-5D6E-409C-BE32-E72D297353CC}">
                  <c16:uniqueId val="{000006D5-2B87-44E4-8E01-669E2B5C2648}"/>
                </c:ext>
              </c:extLst>
            </c:dLbl>
            <c:dLbl>
              <c:idx val="1750"/>
              <c:delete val="1"/>
              <c:extLst>
                <c:ext xmlns:c15="http://schemas.microsoft.com/office/drawing/2012/chart" uri="{CE6537A1-D6FC-4f65-9D91-7224C49458BB}"/>
                <c:ext xmlns:c16="http://schemas.microsoft.com/office/drawing/2014/chart" uri="{C3380CC4-5D6E-409C-BE32-E72D297353CC}">
                  <c16:uniqueId val="{000006D6-2B87-44E4-8E01-669E2B5C2648}"/>
                </c:ext>
              </c:extLst>
            </c:dLbl>
            <c:dLbl>
              <c:idx val="1751"/>
              <c:delete val="1"/>
              <c:extLst>
                <c:ext xmlns:c15="http://schemas.microsoft.com/office/drawing/2012/chart" uri="{CE6537A1-D6FC-4f65-9D91-7224C49458BB}"/>
                <c:ext xmlns:c16="http://schemas.microsoft.com/office/drawing/2014/chart" uri="{C3380CC4-5D6E-409C-BE32-E72D297353CC}">
                  <c16:uniqueId val="{000006D7-2B87-44E4-8E01-669E2B5C2648}"/>
                </c:ext>
              </c:extLst>
            </c:dLbl>
            <c:dLbl>
              <c:idx val="1752"/>
              <c:delete val="1"/>
              <c:extLst>
                <c:ext xmlns:c15="http://schemas.microsoft.com/office/drawing/2012/chart" uri="{CE6537A1-D6FC-4f65-9D91-7224C49458BB}"/>
                <c:ext xmlns:c16="http://schemas.microsoft.com/office/drawing/2014/chart" uri="{C3380CC4-5D6E-409C-BE32-E72D297353CC}">
                  <c16:uniqueId val="{000006D8-2B87-44E4-8E01-669E2B5C2648}"/>
                </c:ext>
              </c:extLst>
            </c:dLbl>
            <c:dLbl>
              <c:idx val="1753"/>
              <c:delete val="1"/>
              <c:extLst>
                <c:ext xmlns:c15="http://schemas.microsoft.com/office/drawing/2012/chart" uri="{CE6537A1-D6FC-4f65-9D91-7224C49458BB}"/>
                <c:ext xmlns:c16="http://schemas.microsoft.com/office/drawing/2014/chart" uri="{C3380CC4-5D6E-409C-BE32-E72D297353CC}">
                  <c16:uniqueId val="{000006D9-2B87-44E4-8E01-669E2B5C2648}"/>
                </c:ext>
              </c:extLst>
            </c:dLbl>
            <c:dLbl>
              <c:idx val="1754"/>
              <c:delete val="1"/>
              <c:extLst>
                <c:ext xmlns:c15="http://schemas.microsoft.com/office/drawing/2012/chart" uri="{CE6537A1-D6FC-4f65-9D91-7224C49458BB}"/>
                <c:ext xmlns:c16="http://schemas.microsoft.com/office/drawing/2014/chart" uri="{C3380CC4-5D6E-409C-BE32-E72D297353CC}">
                  <c16:uniqueId val="{000006DA-2B87-44E4-8E01-669E2B5C2648}"/>
                </c:ext>
              </c:extLst>
            </c:dLbl>
            <c:dLbl>
              <c:idx val="1755"/>
              <c:delete val="1"/>
              <c:extLst>
                <c:ext xmlns:c15="http://schemas.microsoft.com/office/drawing/2012/chart" uri="{CE6537A1-D6FC-4f65-9D91-7224C49458BB}"/>
                <c:ext xmlns:c16="http://schemas.microsoft.com/office/drawing/2014/chart" uri="{C3380CC4-5D6E-409C-BE32-E72D297353CC}">
                  <c16:uniqueId val="{000006DB-2B87-44E4-8E01-669E2B5C2648}"/>
                </c:ext>
              </c:extLst>
            </c:dLbl>
            <c:dLbl>
              <c:idx val="1756"/>
              <c:delete val="1"/>
              <c:extLst>
                <c:ext xmlns:c15="http://schemas.microsoft.com/office/drawing/2012/chart" uri="{CE6537A1-D6FC-4f65-9D91-7224C49458BB}"/>
                <c:ext xmlns:c16="http://schemas.microsoft.com/office/drawing/2014/chart" uri="{C3380CC4-5D6E-409C-BE32-E72D297353CC}">
                  <c16:uniqueId val="{000006DC-2B87-44E4-8E01-669E2B5C2648}"/>
                </c:ext>
              </c:extLst>
            </c:dLbl>
            <c:dLbl>
              <c:idx val="1757"/>
              <c:delete val="1"/>
              <c:extLst>
                <c:ext xmlns:c15="http://schemas.microsoft.com/office/drawing/2012/chart" uri="{CE6537A1-D6FC-4f65-9D91-7224C49458BB}"/>
                <c:ext xmlns:c16="http://schemas.microsoft.com/office/drawing/2014/chart" uri="{C3380CC4-5D6E-409C-BE32-E72D297353CC}">
                  <c16:uniqueId val="{000006DD-2B87-44E4-8E01-669E2B5C2648}"/>
                </c:ext>
              </c:extLst>
            </c:dLbl>
            <c:dLbl>
              <c:idx val="1758"/>
              <c:delete val="1"/>
              <c:extLst>
                <c:ext xmlns:c15="http://schemas.microsoft.com/office/drawing/2012/chart" uri="{CE6537A1-D6FC-4f65-9D91-7224C49458BB}"/>
                <c:ext xmlns:c16="http://schemas.microsoft.com/office/drawing/2014/chart" uri="{C3380CC4-5D6E-409C-BE32-E72D297353CC}">
                  <c16:uniqueId val="{000006DE-2B87-44E4-8E01-669E2B5C2648}"/>
                </c:ext>
              </c:extLst>
            </c:dLbl>
            <c:dLbl>
              <c:idx val="1759"/>
              <c:delete val="1"/>
              <c:extLst>
                <c:ext xmlns:c15="http://schemas.microsoft.com/office/drawing/2012/chart" uri="{CE6537A1-D6FC-4f65-9D91-7224C49458BB}"/>
                <c:ext xmlns:c16="http://schemas.microsoft.com/office/drawing/2014/chart" uri="{C3380CC4-5D6E-409C-BE32-E72D297353CC}">
                  <c16:uniqueId val="{000006DF-2B87-44E4-8E01-669E2B5C2648}"/>
                </c:ext>
              </c:extLst>
            </c:dLbl>
            <c:dLbl>
              <c:idx val="1760"/>
              <c:delete val="1"/>
              <c:extLst>
                <c:ext xmlns:c15="http://schemas.microsoft.com/office/drawing/2012/chart" uri="{CE6537A1-D6FC-4f65-9D91-7224C49458BB}"/>
                <c:ext xmlns:c16="http://schemas.microsoft.com/office/drawing/2014/chart" uri="{C3380CC4-5D6E-409C-BE32-E72D297353CC}">
                  <c16:uniqueId val="{000006E0-2B87-44E4-8E01-669E2B5C2648}"/>
                </c:ext>
              </c:extLst>
            </c:dLbl>
            <c:dLbl>
              <c:idx val="1761"/>
              <c:delete val="1"/>
              <c:extLst>
                <c:ext xmlns:c15="http://schemas.microsoft.com/office/drawing/2012/chart" uri="{CE6537A1-D6FC-4f65-9D91-7224C49458BB}"/>
                <c:ext xmlns:c16="http://schemas.microsoft.com/office/drawing/2014/chart" uri="{C3380CC4-5D6E-409C-BE32-E72D297353CC}">
                  <c16:uniqueId val="{000006E1-2B87-44E4-8E01-669E2B5C2648}"/>
                </c:ext>
              </c:extLst>
            </c:dLbl>
            <c:dLbl>
              <c:idx val="1762"/>
              <c:delete val="1"/>
              <c:extLst>
                <c:ext xmlns:c15="http://schemas.microsoft.com/office/drawing/2012/chart" uri="{CE6537A1-D6FC-4f65-9D91-7224C49458BB}"/>
                <c:ext xmlns:c16="http://schemas.microsoft.com/office/drawing/2014/chart" uri="{C3380CC4-5D6E-409C-BE32-E72D297353CC}">
                  <c16:uniqueId val="{000006E2-2B87-44E4-8E01-669E2B5C2648}"/>
                </c:ext>
              </c:extLst>
            </c:dLbl>
            <c:dLbl>
              <c:idx val="1763"/>
              <c:delete val="1"/>
              <c:extLst>
                <c:ext xmlns:c15="http://schemas.microsoft.com/office/drawing/2012/chart" uri="{CE6537A1-D6FC-4f65-9D91-7224C49458BB}"/>
                <c:ext xmlns:c16="http://schemas.microsoft.com/office/drawing/2014/chart" uri="{C3380CC4-5D6E-409C-BE32-E72D297353CC}">
                  <c16:uniqueId val="{000006E3-2B87-44E4-8E01-669E2B5C2648}"/>
                </c:ext>
              </c:extLst>
            </c:dLbl>
            <c:dLbl>
              <c:idx val="1764"/>
              <c:delete val="1"/>
              <c:extLst>
                <c:ext xmlns:c15="http://schemas.microsoft.com/office/drawing/2012/chart" uri="{CE6537A1-D6FC-4f65-9D91-7224C49458BB}"/>
                <c:ext xmlns:c16="http://schemas.microsoft.com/office/drawing/2014/chart" uri="{C3380CC4-5D6E-409C-BE32-E72D297353CC}">
                  <c16:uniqueId val="{000006E4-2B87-44E4-8E01-669E2B5C2648}"/>
                </c:ext>
              </c:extLst>
            </c:dLbl>
            <c:dLbl>
              <c:idx val="1765"/>
              <c:delete val="1"/>
              <c:extLst>
                <c:ext xmlns:c15="http://schemas.microsoft.com/office/drawing/2012/chart" uri="{CE6537A1-D6FC-4f65-9D91-7224C49458BB}"/>
                <c:ext xmlns:c16="http://schemas.microsoft.com/office/drawing/2014/chart" uri="{C3380CC4-5D6E-409C-BE32-E72D297353CC}">
                  <c16:uniqueId val="{000006E5-2B87-44E4-8E01-669E2B5C2648}"/>
                </c:ext>
              </c:extLst>
            </c:dLbl>
            <c:dLbl>
              <c:idx val="1766"/>
              <c:delete val="1"/>
              <c:extLst>
                <c:ext xmlns:c15="http://schemas.microsoft.com/office/drawing/2012/chart" uri="{CE6537A1-D6FC-4f65-9D91-7224C49458BB}"/>
                <c:ext xmlns:c16="http://schemas.microsoft.com/office/drawing/2014/chart" uri="{C3380CC4-5D6E-409C-BE32-E72D297353CC}">
                  <c16:uniqueId val="{000006E6-2B87-44E4-8E01-669E2B5C2648}"/>
                </c:ext>
              </c:extLst>
            </c:dLbl>
            <c:dLbl>
              <c:idx val="1767"/>
              <c:delete val="1"/>
              <c:extLst>
                <c:ext xmlns:c15="http://schemas.microsoft.com/office/drawing/2012/chart" uri="{CE6537A1-D6FC-4f65-9D91-7224C49458BB}"/>
                <c:ext xmlns:c16="http://schemas.microsoft.com/office/drawing/2014/chart" uri="{C3380CC4-5D6E-409C-BE32-E72D297353CC}">
                  <c16:uniqueId val="{000006E7-2B87-44E4-8E01-669E2B5C2648}"/>
                </c:ext>
              </c:extLst>
            </c:dLbl>
            <c:dLbl>
              <c:idx val="1768"/>
              <c:delete val="1"/>
              <c:extLst>
                <c:ext xmlns:c15="http://schemas.microsoft.com/office/drawing/2012/chart" uri="{CE6537A1-D6FC-4f65-9D91-7224C49458BB}"/>
                <c:ext xmlns:c16="http://schemas.microsoft.com/office/drawing/2014/chart" uri="{C3380CC4-5D6E-409C-BE32-E72D297353CC}">
                  <c16:uniqueId val="{000006E8-2B87-44E4-8E01-669E2B5C2648}"/>
                </c:ext>
              </c:extLst>
            </c:dLbl>
            <c:dLbl>
              <c:idx val="1769"/>
              <c:delete val="1"/>
              <c:extLst>
                <c:ext xmlns:c15="http://schemas.microsoft.com/office/drawing/2012/chart" uri="{CE6537A1-D6FC-4f65-9D91-7224C49458BB}"/>
                <c:ext xmlns:c16="http://schemas.microsoft.com/office/drawing/2014/chart" uri="{C3380CC4-5D6E-409C-BE32-E72D297353CC}">
                  <c16:uniqueId val="{000006E9-2B87-44E4-8E01-669E2B5C2648}"/>
                </c:ext>
              </c:extLst>
            </c:dLbl>
            <c:dLbl>
              <c:idx val="1770"/>
              <c:delete val="1"/>
              <c:extLst>
                <c:ext xmlns:c15="http://schemas.microsoft.com/office/drawing/2012/chart" uri="{CE6537A1-D6FC-4f65-9D91-7224C49458BB}"/>
                <c:ext xmlns:c16="http://schemas.microsoft.com/office/drawing/2014/chart" uri="{C3380CC4-5D6E-409C-BE32-E72D297353CC}">
                  <c16:uniqueId val="{000006EA-2B87-44E4-8E01-669E2B5C2648}"/>
                </c:ext>
              </c:extLst>
            </c:dLbl>
            <c:dLbl>
              <c:idx val="1771"/>
              <c:delete val="1"/>
              <c:extLst>
                <c:ext xmlns:c15="http://schemas.microsoft.com/office/drawing/2012/chart" uri="{CE6537A1-D6FC-4f65-9D91-7224C49458BB}"/>
                <c:ext xmlns:c16="http://schemas.microsoft.com/office/drawing/2014/chart" uri="{C3380CC4-5D6E-409C-BE32-E72D297353CC}">
                  <c16:uniqueId val="{000006EB-2B87-44E4-8E01-669E2B5C2648}"/>
                </c:ext>
              </c:extLst>
            </c:dLbl>
            <c:dLbl>
              <c:idx val="1772"/>
              <c:delete val="1"/>
              <c:extLst>
                <c:ext xmlns:c15="http://schemas.microsoft.com/office/drawing/2012/chart" uri="{CE6537A1-D6FC-4f65-9D91-7224C49458BB}"/>
                <c:ext xmlns:c16="http://schemas.microsoft.com/office/drawing/2014/chart" uri="{C3380CC4-5D6E-409C-BE32-E72D297353CC}">
                  <c16:uniqueId val="{000006EC-2B87-44E4-8E01-669E2B5C2648}"/>
                </c:ext>
              </c:extLst>
            </c:dLbl>
            <c:dLbl>
              <c:idx val="1773"/>
              <c:delete val="1"/>
              <c:extLst>
                <c:ext xmlns:c15="http://schemas.microsoft.com/office/drawing/2012/chart" uri="{CE6537A1-D6FC-4f65-9D91-7224C49458BB}"/>
                <c:ext xmlns:c16="http://schemas.microsoft.com/office/drawing/2014/chart" uri="{C3380CC4-5D6E-409C-BE32-E72D297353CC}">
                  <c16:uniqueId val="{000006ED-2B87-44E4-8E01-669E2B5C2648}"/>
                </c:ext>
              </c:extLst>
            </c:dLbl>
            <c:dLbl>
              <c:idx val="1774"/>
              <c:delete val="1"/>
              <c:extLst>
                <c:ext xmlns:c15="http://schemas.microsoft.com/office/drawing/2012/chart" uri="{CE6537A1-D6FC-4f65-9D91-7224C49458BB}"/>
                <c:ext xmlns:c16="http://schemas.microsoft.com/office/drawing/2014/chart" uri="{C3380CC4-5D6E-409C-BE32-E72D297353CC}">
                  <c16:uniqueId val="{000006EE-2B87-44E4-8E01-669E2B5C2648}"/>
                </c:ext>
              </c:extLst>
            </c:dLbl>
            <c:dLbl>
              <c:idx val="1775"/>
              <c:delete val="1"/>
              <c:extLst>
                <c:ext xmlns:c15="http://schemas.microsoft.com/office/drawing/2012/chart" uri="{CE6537A1-D6FC-4f65-9D91-7224C49458BB}"/>
                <c:ext xmlns:c16="http://schemas.microsoft.com/office/drawing/2014/chart" uri="{C3380CC4-5D6E-409C-BE32-E72D297353CC}">
                  <c16:uniqueId val="{000006EF-2B87-44E4-8E01-669E2B5C2648}"/>
                </c:ext>
              </c:extLst>
            </c:dLbl>
            <c:dLbl>
              <c:idx val="1776"/>
              <c:delete val="1"/>
              <c:extLst>
                <c:ext xmlns:c15="http://schemas.microsoft.com/office/drawing/2012/chart" uri="{CE6537A1-D6FC-4f65-9D91-7224C49458BB}"/>
                <c:ext xmlns:c16="http://schemas.microsoft.com/office/drawing/2014/chart" uri="{C3380CC4-5D6E-409C-BE32-E72D297353CC}">
                  <c16:uniqueId val="{000006F0-2B87-44E4-8E01-669E2B5C2648}"/>
                </c:ext>
              </c:extLst>
            </c:dLbl>
            <c:dLbl>
              <c:idx val="1777"/>
              <c:delete val="1"/>
              <c:extLst>
                <c:ext xmlns:c15="http://schemas.microsoft.com/office/drawing/2012/chart" uri="{CE6537A1-D6FC-4f65-9D91-7224C49458BB}"/>
                <c:ext xmlns:c16="http://schemas.microsoft.com/office/drawing/2014/chart" uri="{C3380CC4-5D6E-409C-BE32-E72D297353CC}">
                  <c16:uniqueId val="{000006F1-2B87-44E4-8E01-669E2B5C2648}"/>
                </c:ext>
              </c:extLst>
            </c:dLbl>
            <c:dLbl>
              <c:idx val="1778"/>
              <c:delete val="1"/>
              <c:extLst>
                <c:ext xmlns:c15="http://schemas.microsoft.com/office/drawing/2012/chart" uri="{CE6537A1-D6FC-4f65-9D91-7224C49458BB}"/>
                <c:ext xmlns:c16="http://schemas.microsoft.com/office/drawing/2014/chart" uri="{C3380CC4-5D6E-409C-BE32-E72D297353CC}">
                  <c16:uniqueId val="{000006F2-2B87-44E4-8E01-669E2B5C2648}"/>
                </c:ext>
              </c:extLst>
            </c:dLbl>
            <c:dLbl>
              <c:idx val="1779"/>
              <c:delete val="1"/>
              <c:extLst>
                <c:ext xmlns:c15="http://schemas.microsoft.com/office/drawing/2012/chart" uri="{CE6537A1-D6FC-4f65-9D91-7224C49458BB}"/>
                <c:ext xmlns:c16="http://schemas.microsoft.com/office/drawing/2014/chart" uri="{C3380CC4-5D6E-409C-BE32-E72D297353CC}">
                  <c16:uniqueId val="{000006F3-2B87-44E4-8E01-669E2B5C2648}"/>
                </c:ext>
              </c:extLst>
            </c:dLbl>
            <c:dLbl>
              <c:idx val="1780"/>
              <c:delete val="1"/>
              <c:extLst>
                <c:ext xmlns:c15="http://schemas.microsoft.com/office/drawing/2012/chart" uri="{CE6537A1-D6FC-4f65-9D91-7224C49458BB}"/>
                <c:ext xmlns:c16="http://schemas.microsoft.com/office/drawing/2014/chart" uri="{C3380CC4-5D6E-409C-BE32-E72D297353CC}">
                  <c16:uniqueId val="{000006F4-2B87-44E4-8E01-669E2B5C2648}"/>
                </c:ext>
              </c:extLst>
            </c:dLbl>
            <c:dLbl>
              <c:idx val="1781"/>
              <c:delete val="1"/>
              <c:extLst>
                <c:ext xmlns:c15="http://schemas.microsoft.com/office/drawing/2012/chart" uri="{CE6537A1-D6FC-4f65-9D91-7224C49458BB}"/>
                <c:ext xmlns:c16="http://schemas.microsoft.com/office/drawing/2014/chart" uri="{C3380CC4-5D6E-409C-BE32-E72D297353CC}">
                  <c16:uniqueId val="{000006F5-2B87-44E4-8E01-669E2B5C2648}"/>
                </c:ext>
              </c:extLst>
            </c:dLbl>
            <c:dLbl>
              <c:idx val="1782"/>
              <c:delete val="1"/>
              <c:extLst>
                <c:ext xmlns:c15="http://schemas.microsoft.com/office/drawing/2012/chart" uri="{CE6537A1-D6FC-4f65-9D91-7224C49458BB}"/>
                <c:ext xmlns:c16="http://schemas.microsoft.com/office/drawing/2014/chart" uri="{C3380CC4-5D6E-409C-BE32-E72D297353CC}">
                  <c16:uniqueId val="{000006F6-2B87-44E4-8E01-669E2B5C2648}"/>
                </c:ext>
              </c:extLst>
            </c:dLbl>
            <c:dLbl>
              <c:idx val="1783"/>
              <c:delete val="1"/>
              <c:extLst>
                <c:ext xmlns:c15="http://schemas.microsoft.com/office/drawing/2012/chart" uri="{CE6537A1-D6FC-4f65-9D91-7224C49458BB}"/>
                <c:ext xmlns:c16="http://schemas.microsoft.com/office/drawing/2014/chart" uri="{C3380CC4-5D6E-409C-BE32-E72D297353CC}">
                  <c16:uniqueId val="{000006F7-2B87-44E4-8E01-669E2B5C2648}"/>
                </c:ext>
              </c:extLst>
            </c:dLbl>
            <c:dLbl>
              <c:idx val="1784"/>
              <c:delete val="1"/>
              <c:extLst>
                <c:ext xmlns:c15="http://schemas.microsoft.com/office/drawing/2012/chart" uri="{CE6537A1-D6FC-4f65-9D91-7224C49458BB}"/>
                <c:ext xmlns:c16="http://schemas.microsoft.com/office/drawing/2014/chart" uri="{C3380CC4-5D6E-409C-BE32-E72D297353CC}">
                  <c16:uniqueId val="{000006F8-2B87-44E4-8E01-669E2B5C2648}"/>
                </c:ext>
              </c:extLst>
            </c:dLbl>
            <c:dLbl>
              <c:idx val="1785"/>
              <c:delete val="1"/>
              <c:extLst>
                <c:ext xmlns:c15="http://schemas.microsoft.com/office/drawing/2012/chart" uri="{CE6537A1-D6FC-4f65-9D91-7224C49458BB}"/>
                <c:ext xmlns:c16="http://schemas.microsoft.com/office/drawing/2014/chart" uri="{C3380CC4-5D6E-409C-BE32-E72D297353CC}">
                  <c16:uniqueId val="{000006F9-2B87-44E4-8E01-669E2B5C2648}"/>
                </c:ext>
              </c:extLst>
            </c:dLbl>
            <c:dLbl>
              <c:idx val="1786"/>
              <c:delete val="1"/>
              <c:extLst>
                <c:ext xmlns:c15="http://schemas.microsoft.com/office/drawing/2012/chart" uri="{CE6537A1-D6FC-4f65-9D91-7224C49458BB}"/>
                <c:ext xmlns:c16="http://schemas.microsoft.com/office/drawing/2014/chart" uri="{C3380CC4-5D6E-409C-BE32-E72D297353CC}">
                  <c16:uniqueId val="{000006FA-2B87-44E4-8E01-669E2B5C2648}"/>
                </c:ext>
              </c:extLst>
            </c:dLbl>
            <c:dLbl>
              <c:idx val="1787"/>
              <c:delete val="1"/>
              <c:extLst>
                <c:ext xmlns:c15="http://schemas.microsoft.com/office/drawing/2012/chart" uri="{CE6537A1-D6FC-4f65-9D91-7224C49458BB}"/>
                <c:ext xmlns:c16="http://schemas.microsoft.com/office/drawing/2014/chart" uri="{C3380CC4-5D6E-409C-BE32-E72D297353CC}">
                  <c16:uniqueId val="{000006FB-2B87-44E4-8E01-669E2B5C2648}"/>
                </c:ext>
              </c:extLst>
            </c:dLbl>
            <c:dLbl>
              <c:idx val="1788"/>
              <c:delete val="1"/>
              <c:extLst>
                <c:ext xmlns:c15="http://schemas.microsoft.com/office/drawing/2012/chart" uri="{CE6537A1-D6FC-4f65-9D91-7224C49458BB}"/>
                <c:ext xmlns:c16="http://schemas.microsoft.com/office/drawing/2014/chart" uri="{C3380CC4-5D6E-409C-BE32-E72D297353CC}">
                  <c16:uniqueId val="{000006FC-2B87-44E4-8E01-669E2B5C2648}"/>
                </c:ext>
              </c:extLst>
            </c:dLbl>
            <c:dLbl>
              <c:idx val="1789"/>
              <c:delete val="1"/>
              <c:extLst>
                <c:ext xmlns:c15="http://schemas.microsoft.com/office/drawing/2012/chart" uri="{CE6537A1-D6FC-4f65-9D91-7224C49458BB}"/>
                <c:ext xmlns:c16="http://schemas.microsoft.com/office/drawing/2014/chart" uri="{C3380CC4-5D6E-409C-BE32-E72D297353CC}">
                  <c16:uniqueId val="{000006FD-2B87-44E4-8E01-669E2B5C2648}"/>
                </c:ext>
              </c:extLst>
            </c:dLbl>
            <c:dLbl>
              <c:idx val="1790"/>
              <c:delete val="1"/>
              <c:extLst>
                <c:ext xmlns:c15="http://schemas.microsoft.com/office/drawing/2012/chart" uri="{CE6537A1-D6FC-4f65-9D91-7224C49458BB}"/>
                <c:ext xmlns:c16="http://schemas.microsoft.com/office/drawing/2014/chart" uri="{C3380CC4-5D6E-409C-BE32-E72D297353CC}">
                  <c16:uniqueId val="{000006FE-2B87-44E4-8E01-669E2B5C2648}"/>
                </c:ext>
              </c:extLst>
            </c:dLbl>
            <c:dLbl>
              <c:idx val="1791"/>
              <c:delete val="1"/>
              <c:extLst>
                <c:ext xmlns:c15="http://schemas.microsoft.com/office/drawing/2012/chart" uri="{CE6537A1-D6FC-4f65-9D91-7224C49458BB}"/>
                <c:ext xmlns:c16="http://schemas.microsoft.com/office/drawing/2014/chart" uri="{C3380CC4-5D6E-409C-BE32-E72D297353CC}">
                  <c16:uniqueId val="{000006FF-2B87-44E4-8E01-669E2B5C2648}"/>
                </c:ext>
              </c:extLst>
            </c:dLbl>
            <c:dLbl>
              <c:idx val="1792"/>
              <c:delete val="1"/>
              <c:extLst>
                <c:ext xmlns:c15="http://schemas.microsoft.com/office/drawing/2012/chart" uri="{CE6537A1-D6FC-4f65-9D91-7224C49458BB}"/>
                <c:ext xmlns:c16="http://schemas.microsoft.com/office/drawing/2014/chart" uri="{C3380CC4-5D6E-409C-BE32-E72D297353CC}">
                  <c16:uniqueId val="{00000700-2B87-44E4-8E01-669E2B5C2648}"/>
                </c:ext>
              </c:extLst>
            </c:dLbl>
            <c:dLbl>
              <c:idx val="1793"/>
              <c:delete val="1"/>
              <c:extLst>
                <c:ext xmlns:c15="http://schemas.microsoft.com/office/drawing/2012/chart" uri="{CE6537A1-D6FC-4f65-9D91-7224C49458BB}"/>
                <c:ext xmlns:c16="http://schemas.microsoft.com/office/drawing/2014/chart" uri="{C3380CC4-5D6E-409C-BE32-E72D297353CC}">
                  <c16:uniqueId val="{00000701-2B87-44E4-8E01-669E2B5C2648}"/>
                </c:ext>
              </c:extLst>
            </c:dLbl>
            <c:dLbl>
              <c:idx val="1794"/>
              <c:delete val="1"/>
              <c:extLst>
                <c:ext xmlns:c15="http://schemas.microsoft.com/office/drawing/2012/chart" uri="{CE6537A1-D6FC-4f65-9D91-7224C49458BB}"/>
                <c:ext xmlns:c16="http://schemas.microsoft.com/office/drawing/2014/chart" uri="{C3380CC4-5D6E-409C-BE32-E72D297353CC}">
                  <c16:uniqueId val="{00000702-2B87-44E4-8E01-669E2B5C2648}"/>
                </c:ext>
              </c:extLst>
            </c:dLbl>
            <c:dLbl>
              <c:idx val="1795"/>
              <c:delete val="1"/>
              <c:extLst>
                <c:ext xmlns:c15="http://schemas.microsoft.com/office/drawing/2012/chart" uri="{CE6537A1-D6FC-4f65-9D91-7224C49458BB}"/>
                <c:ext xmlns:c16="http://schemas.microsoft.com/office/drawing/2014/chart" uri="{C3380CC4-5D6E-409C-BE32-E72D297353CC}">
                  <c16:uniqueId val="{00000703-2B87-44E4-8E01-669E2B5C2648}"/>
                </c:ext>
              </c:extLst>
            </c:dLbl>
            <c:dLbl>
              <c:idx val="1796"/>
              <c:delete val="1"/>
              <c:extLst>
                <c:ext xmlns:c15="http://schemas.microsoft.com/office/drawing/2012/chart" uri="{CE6537A1-D6FC-4f65-9D91-7224C49458BB}"/>
                <c:ext xmlns:c16="http://schemas.microsoft.com/office/drawing/2014/chart" uri="{C3380CC4-5D6E-409C-BE32-E72D297353CC}">
                  <c16:uniqueId val="{00000704-2B87-44E4-8E01-669E2B5C2648}"/>
                </c:ext>
              </c:extLst>
            </c:dLbl>
            <c:dLbl>
              <c:idx val="1797"/>
              <c:delete val="1"/>
              <c:extLst>
                <c:ext xmlns:c15="http://schemas.microsoft.com/office/drawing/2012/chart" uri="{CE6537A1-D6FC-4f65-9D91-7224C49458BB}"/>
                <c:ext xmlns:c16="http://schemas.microsoft.com/office/drawing/2014/chart" uri="{C3380CC4-5D6E-409C-BE32-E72D297353CC}">
                  <c16:uniqueId val="{00000705-2B87-44E4-8E01-669E2B5C2648}"/>
                </c:ext>
              </c:extLst>
            </c:dLbl>
            <c:dLbl>
              <c:idx val="1798"/>
              <c:delete val="1"/>
              <c:extLst>
                <c:ext xmlns:c15="http://schemas.microsoft.com/office/drawing/2012/chart" uri="{CE6537A1-D6FC-4f65-9D91-7224C49458BB}"/>
                <c:ext xmlns:c16="http://schemas.microsoft.com/office/drawing/2014/chart" uri="{C3380CC4-5D6E-409C-BE32-E72D297353CC}">
                  <c16:uniqueId val="{00000706-2B87-44E4-8E01-669E2B5C2648}"/>
                </c:ext>
              </c:extLst>
            </c:dLbl>
            <c:dLbl>
              <c:idx val="1799"/>
              <c:delete val="1"/>
              <c:extLst>
                <c:ext xmlns:c15="http://schemas.microsoft.com/office/drawing/2012/chart" uri="{CE6537A1-D6FC-4f65-9D91-7224C49458BB}"/>
                <c:ext xmlns:c16="http://schemas.microsoft.com/office/drawing/2014/chart" uri="{C3380CC4-5D6E-409C-BE32-E72D297353CC}">
                  <c16:uniqueId val="{00000707-2B87-44E4-8E01-669E2B5C2648}"/>
                </c:ext>
              </c:extLst>
            </c:dLbl>
            <c:dLbl>
              <c:idx val="1800"/>
              <c:delete val="1"/>
              <c:extLst>
                <c:ext xmlns:c15="http://schemas.microsoft.com/office/drawing/2012/chart" uri="{CE6537A1-D6FC-4f65-9D91-7224C49458BB}"/>
                <c:ext xmlns:c16="http://schemas.microsoft.com/office/drawing/2014/chart" uri="{C3380CC4-5D6E-409C-BE32-E72D297353CC}">
                  <c16:uniqueId val="{00000708-2B87-44E4-8E01-669E2B5C2648}"/>
                </c:ext>
              </c:extLst>
            </c:dLbl>
            <c:dLbl>
              <c:idx val="1801"/>
              <c:delete val="1"/>
              <c:extLst>
                <c:ext xmlns:c15="http://schemas.microsoft.com/office/drawing/2012/chart" uri="{CE6537A1-D6FC-4f65-9D91-7224C49458BB}"/>
                <c:ext xmlns:c16="http://schemas.microsoft.com/office/drawing/2014/chart" uri="{C3380CC4-5D6E-409C-BE32-E72D297353CC}">
                  <c16:uniqueId val="{00000709-2B87-44E4-8E01-669E2B5C2648}"/>
                </c:ext>
              </c:extLst>
            </c:dLbl>
            <c:dLbl>
              <c:idx val="1802"/>
              <c:delete val="1"/>
              <c:extLst>
                <c:ext xmlns:c15="http://schemas.microsoft.com/office/drawing/2012/chart" uri="{CE6537A1-D6FC-4f65-9D91-7224C49458BB}"/>
                <c:ext xmlns:c16="http://schemas.microsoft.com/office/drawing/2014/chart" uri="{C3380CC4-5D6E-409C-BE32-E72D297353CC}">
                  <c16:uniqueId val="{0000070A-2B87-44E4-8E01-669E2B5C2648}"/>
                </c:ext>
              </c:extLst>
            </c:dLbl>
            <c:dLbl>
              <c:idx val="1803"/>
              <c:delete val="1"/>
              <c:extLst>
                <c:ext xmlns:c15="http://schemas.microsoft.com/office/drawing/2012/chart" uri="{CE6537A1-D6FC-4f65-9D91-7224C49458BB}"/>
                <c:ext xmlns:c16="http://schemas.microsoft.com/office/drawing/2014/chart" uri="{C3380CC4-5D6E-409C-BE32-E72D297353CC}">
                  <c16:uniqueId val="{0000070B-2B87-44E4-8E01-669E2B5C2648}"/>
                </c:ext>
              </c:extLst>
            </c:dLbl>
            <c:dLbl>
              <c:idx val="1804"/>
              <c:delete val="1"/>
              <c:extLst>
                <c:ext xmlns:c15="http://schemas.microsoft.com/office/drawing/2012/chart" uri="{CE6537A1-D6FC-4f65-9D91-7224C49458BB}"/>
                <c:ext xmlns:c16="http://schemas.microsoft.com/office/drawing/2014/chart" uri="{C3380CC4-5D6E-409C-BE32-E72D297353CC}">
                  <c16:uniqueId val="{0000070C-2B87-44E4-8E01-669E2B5C2648}"/>
                </c:ext>
              </c:extLst>
            </c:dLbl>
            <c:dLbl>
              <c:idx val="1805"/>
              <c:delete val="1"/>
              <c:extLst>
                <c:ext xmlns:c15="http://schemas.microsoft.com/office/drawing/2012/chart" uri="{CE6537A1-D6FC-4f65-9D91-7224C49458BB}"/>
                <c:ext xmlns:c16="http://schemas.microsoft.com/office/drawing/2014/chart" uri="{C3380CC4-5D6E-409C-BE32-E72D297353CC}">
                  <c16:uniqueId val="{0000070D-2B87-44E4-8E01-669E2B5C2648}"/>
                </c:ext>
              </c:extLst>
            </c:dLbl>
            <c:dLbl>
              <c:idx val="1806"/>
              <c:delete val="1"/>
              <c:extLst>
                <c:ext xmlns:c15="http://schemas.microsoft.com/office/drawing/2012/chart" uri="{CE6537A1-D6FC-4f65-9D91-7224C49458BB}"/>
                <c:ext xmlns:c16="http://schemas.microsoft.com/office/drawing/2014/chart" uri="{C3380CC4-5D6E-409C-BE32-E72D297353CC}">
                  <c16:uniqueId val="{0000070E-2B87-44E4-8E01-669E2B5C2648}"/>
                </c:ext>
              </c:extLst>
            </c:dLbl>
            <c:dLbl>
              <c:idx val="1807"/>
              <c:delete val="1"/>
              <c:extLst>
                <c:ext xmlns:c15="http://schemas.microsoft.com/office/drawing/2012/chart" uri="{CE6537A1-D6FC-4f65-9D91-7224C49458BB}"/>
                <c:ext xmlns:c16="http://schemas.microsoft.com/office/drawing/2014/chart" uri="{C3380CC4-5D6E-409C-BE32-E72D297353CC}">
                  <c16:uniqueId val="{0000070F-2B87-44E4-8E01-669E2B5C2648}"/>
                </c:ext>
              </c:extLst>
            </c:dLbl>
            <c:dLbl>
              <c:idx val="1808"/>
              <c:delete val="1"/>
              <c:extLst>
                <c:ext xmlns:c15="http://schemas.microsoft.com/office/drawing/2012/chart" uri="{CE6537A1-D6FC-4f65-9D91-7224C49458BB}"/>
                <c:ext xmlns:c16="http://schemas.microsoft.com/office/drawing/2014/chart" uri="{C3380CC4-5D6E-409C-BE32-E72D297353CC}">
                  <c16:uniqueId val="{00000710-2B87-44E4-8E01-669E2B5C2648}"/>
                </c:ext>
              </c:extLst>
            </c:dLbl>
            <c:dLbl>
              <c:idx val="1809"/>
              <c:delete val="1"/>
              <c:extLst>
                <c:ext xmlns:c15="http://schemas.microsoft.com/office/drawing/2012/chart" uri="{CE6537A1-D6FC-4f65-9D91-7224C49458BB}"/>
                <c:ext xmlns:c16="http://schemas.microsoft.com/office/drawing/2014/chart" uri="{C3380CC4-5D6E-409C-BE32-E72D297353CC}">
                  <c16:uniqueId val="{00000711-2B87-44E4-8E01-669E2B5C2648}"/>
                </c:ext>
              </c:extLst>
            </c:dLbl>
            <c:dLbl>
              <c:idx val="1810"/>
              <c:delete val="1"/>
              <c:extLst>
                <c:ext xmlns:c15="http://schemas.microsoft.com/office/drawing/2012/chart" uri="{CE6537A1-D6FC-4f65-9D91-7224C49458BB}"/>
                <c:ext xmlns:c16="http://schemas.microsoft.com/office/drawing/2014/chart" uri="{C3380CC4-5D6E-409C-BE32-E72D297353CC}">
                  <c16:uniqueId val="{00000712-2B87-44E4-8E01-669E2B5C2648}"/>
                </c:ext>
              </c:extLst>
            </c:dLbl>
            <c:dLbl>
              <c:idx val="1811"/>
              <c:delete val="1"/>
              <c:extLst>
                <c:ext xmlns:c15="http://schemas.microsoft.com/office/drawing/2012/chart" uri="{CE6537A1-D6FC-4f65-9D91-7224C49458BB}"/>
                <c:ext xmlns:c16="http://schemas.microsoft.com/office/drawing/2014/chart" uri="{C3380CC4-5D6E-409C-BE32-E72D297353CC}">
                  <c16:uniqueId val="{00000713-2B87-44E4-8E01-669E2B5C2648}"/>
                </c:ext>
              </c:extLst>
            </c:dLbl>
            <c:dLbl>
              <c:idx val="1812"/>
              <c:delete val="1"/>
              <c:extLst>
                <c:ext xmlns:c15="http://schemas.microsoft.com/office/drawing/2012/chart" uri="{CE6537A1-D6FC-4f65-9D91-7224C49458BB}"/>
                <c:ext xmlns:c16="http://schemas.microsoft.com/office/drawing/2014/chart" uri="{C3380CC4-5D6E-409C-BE32-E72D297353CC}">
                  <c16:uniqueId val="{00000714-2B87-44E4-8E01-669E2B5C2648}"/>
                </c:ext>
              </c:extLst>
            </c:dLbl>
            <c:dLbl>
              <c:idx val="1813"/>
              <c:delete val="1"/>
              <c:extLst>
                <c:ext xmlns:c15="http://schemas.microsoft.com/office/drawing/2012/chart" uri="{CE6537A1-D6FC-4f65-9D91-7224C49458BB}"/>
                <c:ext xmlns:c16="http://schemas.microsoft.com/office/drawing/2014/chart" uri="{C3380CC4-5D6E-409C-BE32-E72D297353CC}">
                  <c16:uniqueId val="{00000715-2B87-44E4-8E01-669E2B5C2648}"/>
                </c:ext>
              </c:extLst>
            </c:dLbl>
            <c:dLbl>
              <c:idx val="1814"/>
              <c:delete val="1"/>
              <c:extLst>
                <c:ext xmlns:c15="http://schemas.microsoft.com/office/drawing/2012/chart" uri="{CE6537A1-D6FC-4f65-9D91-7224C49458BB}"/>
                <c:ext xmlns:c16="http://schemas.microsoft.com/office/drawing/2014/chart" uri="{C3380CC4-5D6E-409C-BE32-E72D297353CC}">
                  <c16:uniqueId val="{00000716-2B87-44E4-8E01-669E2B5C2648}"/>
                </c:ext>
              </c:extLst>
            </c:dLbl>
            <c:dLbl>
              <c:idx val="1815"/>
              <c:delete val="1"/>
              <c:extLst>
                <c:ext xmlns:c15="http://schemas.microsoft.com/office/drawing/2012/chart" uri="{CE6537A1-D6FC-4f65-9D91-7224C49458BB}"/>
                <c:ext xmlns:c16="http://schemas.microsoft.com/office/drawing/2014/chart" uri="{C3380CC4-5D6E-409C-BE32-E72D297353CC}">
                  <c16:uniqueId val="{00000717-2B87-44E4-8E01-669E2B5C2648}"/>
                </c:ext>
              </c:extLst>
            </c:dLbl>
            <c:dLbl>
              <c:idx val="1816"/>
              <c:delete val="1"/>
              <c:extLst>
                <c:ext xmlns:c15="http://schemas.microsoft.com/office/drawing/2012/chart" uri="{CE6537A1-D6FC-4f65-9D91-7224C49458BB}"/>
                <c:ext xmlns:c16="http://schemas.microsoft.com/office/drawing/2014/chart" uri="{C3380CC4-5D6E-409C-BE32-E72D297353CC}">
                  <c16:uniqueId val="{00000718-2B87-44E4-8E01-669E2B5C2648}"/>
                </c:ext>
              </c:extLst>
            </c:dLbl>
            <c:dLbl>
              <c:idx val="1817"/>
              <c:delete val="1"/>
              <c:extLst>
                <c:ext xmlns:c15="http://schemas.microsoft.com/office/drawing/2012/chart" uri="{CE6537A1-D6FC-4f65-9D91-7224C49458BB}"/>
                <c:ext xmlns:c16="http://schemas.microsoft.com/office/drawing/2014/chart" uri="{C3380CC4-5D6E-409C-BE32-E72D297353CC}">
                  <c16:uniqueId val="{00000719-2B87-44E4-8E01-669E2B5C2648}"/>
                </c:ext>
              </c:extLst>
            </c:dLbl>
            <c:dLbl>
              <c:idx val="1818"/>
              <c:delete val="1"/>
              <c:extLst>
                <c:ext xmlns:c15="http://schemas.microsoft.com/office/drawing/2012/chart" uri="{CE6537A1-D6FC-4f65-9D91-7224C49458BB}"/>
                <c:ext xmlns:c16="http://schemas.microsoft.com/office/drawing/2014/chart" uri="{C3380CC4-5D6E-409C-BE32-E72D297353CC}">
                  <c16:uniqueId val="{0000071A-2B87-44E4-8E01-669E2B5C2648}"/>
                </c:ext>
              </c:extLst>
            </c:dLbl>
            <c:dLbl>
              <c:idx val="1819"/>
              <c:delete val="1"/>
              <c:extLst>
                <c:ext xmlns:c15="http://schemas.microsoft.com/office/drawing/2012/chart" uri="{CE6537A1-D6FC-4f65-9D91-7224C49458BB}"/>
                <c:ext xmlns:c16="http://schemas.microsoft.com/office/drawing/2014/chart" uri="{C3380CC4-5D6E-409C-BE32-E72D297353CC}">
                  <c16:uniqueId val="{0000071B-2B87-44E4-8E01-669E2B5C2648}"/>
                </c:ext>
              </c:extLst>
            </c:dLbl>
            <c:dLbl>
              <c:idx val="1820"/>
              <c:delete val="1"/>
              <c:extLst>
                <c:ext xmlns:c15="http://schemas.microsoft.com/office/drawing/2012/chart" uri="{CE6537A1-D6FC-4f65-9D91-7224C49458BB}"/>
                <c:ext xmlns:c16="http://schemas.microsoft.com/office/drawing/2014/chart" uri="{C3380CC4-5D6E-409C-BE32-E72D297353CC}">
                  <c16:uniqueId val="{0000071C-2B87-44E4-8E01-669E2B5C2648}"/>
                </c:ext>
              </c:extLst>
            </c:dLbl>
            <c:dLbl>
              <c:idx val="1821"/>
              <c:delete val="1"/>
              <c:extLst>
                <c:ext xmlns:c15="http://schemas.microsoft.com/office/drawing/2012/chart" uri="{CE6537A1-D6FC-4f65-9D91-7224C49458BB}"/>
                <c:ext xmlns:c16="http://schemas.microsoft.com/office/drawing/2014/chart" uri="{C3380CC4-5D6E-409C-BE32-E72D297353CC}">
                  <c16:uniqueId val="{0000071D-2B87-44E4-8E01-669E2B5C2648}"/>
                </c:ext>
              </c:extLst>
            </c:dLbl>
            <c:dLbl>
              <c:idx val="1822"/>
              <c:delete val="1"/>
              <c:extLst>
                <c:ext xmlns:c15="http://schemas.microsoft.com/office/drawing/2012/chart" uri="{CE6537A1-D6FC-4f65-9D91-7224C49458BB}"/>
                <c:ext xmlns:c16="http://schemas.microsoft.com/office/drawing/2014/chart" uri="{C3380CC4-5D6E-409C-BE32-E72D297353CC}">
                  <c16:uniqueId val="{0000071E-2B87-44E4-8E01-669E2B5C2648}"/>
                </c:ext>
              </c:extLst>
            </c:dLbl>
            <c:dLbl>
              <c:idx val="1823"/>
              <c:delete val="1"/>
              <c:extLst>
                <c:ext xmlns:c15="http://schemas.microsoft.com/office/drawing/2012/chart" uri="{CE6537A1-D6FC-4f65-9D91-7224C49458BB}"/>
                <c:ext xmlns:c16="http://schemas.microsoft.com/office/drawing/2014/chart" uri="{C3380CC4-5D6E-409C-BE32-E72D297353CC}">
                  <c16:uniqueId val="{0000071F-2B87-44E4-8E01-669E2B5C2648}"/>
                </c:ext>
              </c:extLst>
            </c:dLbl>
            <c:dLbl>
              <c:idx val="1824"/>
              <c:delete val="1"/>
              <c:extLst>
                <c:ext xmlns:c15="http://schemas.microsoft.com/office/drawing/2012/chart" uri="{CE6537A1-D6FC-4f65-9D91-7224C49458BB}"/>
                <c:ext xmlns:c16="http://schemas.microsoft.com/office/drawing/2014/chart" uri="{C3380CC4-5D6E-409C-BE32-E72D297353CC}">
                  <c16:uniqueId val="{00000720-2B87-44E4-8E01-669E2B5C2648}"/>
                </c:ext>
              </c:extLst>
            </c:dLbl>
            <c:dLbl>
              <c:idx val="1825"/>
              <c:delete val="1"/>
              <c:extLst>
                <c:ext xmlns:c15="http://schemas.microsoft.com/office/drawing/2012/chart" uri="{CE6537A1-D6FC-4f65-9D91-7224C49458BB}"/>
                <c:ext xmlns:c16="http://schemas.microsoft.com/office/drawing/2014/chart" uri="{C3380CC4-5D6E-409C-BE32-E72D297353CC}">
                  <c16:uniqueId val="{00000721-2B87-44E4-8E01-669E2B5C2648}"/>
                </c:ext>
              </c:extLst>
            </c:dLbl>
            <c:dLbl>
              <c:idx val="1826"/>
              <c:delete val="1"/>
              <c:extLst>
                <c:ext xmlns:c15="http://schemas.microsoft.com/office/drawing/2012/chart" uri="{CE6537A1-D6FC-4f65-9D91-7224C49458BB}"/>
                <c:ext xmlns:c16="http://schemas.microsoft.com/office/drawing/2014/chart" uri="{C3380CC4-5D6E-409C-BE32-E72D297353CC}">
                  <c16:uniqueId val="{00000722-2B87-44E4-8E01-669E2B5C2648}"/>
                </c:ext>
              </c:extLst>
            </c:dLbl>
            <c:dLbl>
              <c:idx val="1827"/>
              <c:delete val="1"/>
              <c:extLst>
                <c:ext xmlns:c15="http://schemas.microsoft.com/office/drawing/2012/chart" uri="{CE6537A1-D6FC-4f65-9D91-7224C49458BB}"/>
                <c:ext xmlns:c16="http://schemas.microsoft.com/office/drawing/2014/chart" uri="{C3380CC4-5D6E-409C-BE32-E72D297353CC}">
                  <c16:uniqueId val="{00000723-2B87-44E4-8E01-669E2B5C2648}"/>
                </c:ext>
              </c:extLst>
            </c:dLbl>
            <c:dLbl>
              <c:idx val="1828"/>
              <c:delete val="1"/>
              <c:extLst>
                <c:ext xmlns:c15="http://schemas.microsoft.com/office/drawing/2012/chart" uri="{CE6537A1-D6FC-4f65-9D91-7224C49458BB}"/>
                <c:ext xmlns:c16="http://schemas.microsoft.com/office/drawing/2014/chart" uri="{C3380CC4-5D6E-409C-BE32-E72D297353CC}">
                  <c16:uniqueId val="{00000724-2B87-44E4-8E01-669E2B5C2648}"/>
                </c:ext>
              </c:extLst>
            </c:dLbl>
            <c:dLbl>
              <c:idx val="1829"/>
              <c:delete val="1"/>
              <c:extLst>
                <c:ext xmlns:c15="http://schemas.microsoft.com/office/drawing/2012/chart" uri="{CE6537A1-D6FC-4f65-9D91-7224C49458BB}"/>
                <c:ext xmlns:c16="http://schemas.microsoft.com/office/drawing/2014/chart" uri="{C3380CC4-5D6E-409C-BE32-E72D297353CC}">
                  <c16:uniqueId val="{00000725-2B87-44E4-8E01-669E2B5C2648}"/>
                </c:ext>
              </c:extLst>
            </c:dLbl>
            <c:dLbl>
              <c:idx val="1830"/>
              <c:delete val="1"/>
              <c:extLst>
                <c:ext xmlns:c15="http://schemas.microsoft.com/office/drawing/2012/chart" uri="{CE6537A1-D6FC-4f65-9D91-7224C49458BB}"/>
                <c:ext xmlns:c16="http://schemas.microsoft.com/office/drawing/2014/chart" uri="{C3380CC4-5D6E-409C-BE32-E72D297353CC}">
                  <c16:uniqueId val="{00000726-2B87-44E4-8E01-669E2B5C2648}"/>
                </c:ext>
              </c:extLst>
            </c:dLbl>
            <c:dLbl>
              <c:idx val="1831"/>
              <c:delete val="1"/>
              <c:extLst>
                <c:ext xmlns:c15="http://schemas.microsoft.com/office/drawing/2012/chart" uri="{CE6537A1-D6FC-4f65-9D91-7224C49458BB}"/>
                <c:ext xmlns:c16="http://schemas.microsoft.com/office/drawing/2014/chart" uri="{C3380CC4-5D6E-409C-BE32-E72D297353CC}">
                  <c16:uniqueId val="{00000727-2B87-44E4-8E01-669E2B5C2648}"/>
                </c:ext>
              </c:extLst>
            </c:dLbl>
            <c:dLbl>
              <c:idx val="1832"/>
              <c:delete val="1"/>
              <c:extLst>
                <c:ext xmlns:c15="http://schemas.microsoft.com/office/drawing/2012/chart" uri="{CE6537A1-D6FC-4f65-9D91-7224C49458BB}"/>
                <c:ext xmlns:c16="http://schemas.microsoft.com/office/drawing/2014/chart" uri="{C3380CC4-5D6E-409C-BE32-E72D297353CC}">
                  <c16:uniqueId val="{00000728-2B87-44E4-8E01-669E2B5C2648}"/>
                </c:ext>
              </c:extLst>
            </c:dLbl>
            <c:dLbl>
              <c:idx val="1833"/>
              <c:delete val="1"/>
              <c:extLst>
                <c:ext xmlns:c15="http://schemas.microsoft.com/office/drawing/2012/chart" uri="{CE6537A1-D6FC-4f65-9D91-7224C49458BB}"/>
                <c:ext xmlns:c16="http://schemas.microsoft.com/office/drawing/2014/chart" uri="{C3380CC4-5D6E-409C-BE32-E72D297353CC}">
                  <c16:uniqueId val="{00000729-2B87-44E4-8E01-669E2B5C2648}"/>
                </c:ext>
              </c:extLst>
            </c:dLbl>
            <c:dLbl>
              <c:idx val="1834"/>
              <c:delete val="1"/>
              <c:extLst>
                <c:ext xmlns:c15="http://schemas.microsoft.com/office/drawing/2012/chart" uri="{CE6537A1-D6FC-4f65-9D91-7224C49458BB}"/>
                <c:ext xmlns:c16="http://schemas.microsoft.com/office/drawing/2014/chart" uri="{C3380CC4-5D6E-409C-BE32-E72D297353CC}">
                  <c16:uniqueId val="{0000072A-2B87-44E4-8E01-669E2B5C2648}"/>
                </c:ext>
              </c:extLst>
            </c:dLbl>
            <c:dLbl>
              <c:idx val="1835"/>
              <c:delete val="1"/>
              <c:extLst>
                <c:ext xmlns:c15="http://schemas.microsoft.com/office/drawing/2012/chart" uri="{CE6537A1-D6FC-4f65-9D91-7224C49458BB}"/>
                <c:ext xmlns:c16="http://schemas.microsoft.com/office/drawing/2014/chart" uri="{C3380CC4-5D6E-409C-BE32-E72D297353CC}">
                  <c16:uniqueId val="{0000072B-2B87-44E4-8E01-669E2B5C2648}"/>
                </c:ext>
              </c:extLst>
            </c:dLbl>
            <c:dLbl>
              <c:idx val="1836"/>
              <c:delete val="1"/>
              <c:extLst>
                <c:ext xmlns:c15="http://schemas.microsoft.com/office/drawing/2012/chart" uri="{CE6537A1-D6FC-4f65-9D91-7224C49458BB}"/>
                <c:ext xmlns:c16="http://schemas.microsoft.com/office/drawing/2014/chart" uri="{C3380CC4-5D6E-409C-BE32-E72D297353CC}">
                  <c16:uniqueId val="{0000072C-2B87-44E4-8E01-669E2B5C2648}"/>
                </c:ext>
              </c:extLst>
            </c:dLbl>
            <c:dLbl>
              <c:idx val="1837"/>
              <c:delete val="1"/>
              <c:extLst>
                <c:ext xmlns:c15="http://schemas.microsoft.com/office/drawing/2012/chart" uri="{CE6537A1-D6FC-4f65-9D91-7224C49458BB}"/>
                <c:ext xmlns:c16="http://schemas.microsoft.com/office/drawing/2014/chart" uri="{C3380CC4-5D6E-409C-BE32-E72D297353CC}">
                  <c16:uniqueId val="{0000072D-2B87-44E4-8E01-669E2B5C2648}"/>
                </c:ext>
              </c:extLst>
            </c:dLbl>
            <c:dLbl>
              <c:idx val="1838"/>
              <c:delete val="1"/>
              <c:extLst>
                <c:ext xmlns:c15="http://schemas.microsoft.com/office/drawing/2012/chart" uri="{CE6537A1-D6FC-4f65-9D91-7224C49458BB}"/>
                <c:ext xmlns:c16="http://schemas.microsoft.com/office/drawing/2014/chart" uri="{C3380CC4-5D6E-409C-BE32-E72D297353CC}">
                  <c16:uniqueId val="{0000072E-2B87-44E4-8E01-669E2B5C2648}"/>
                </c:ext>
              </c:extLst>
            </c:dLbl>
            <c:dLbl>
              <c:idx val="1839"/>
              <c:delete val="1"/>
              <c:extLst>
                <c:ext xmlns:c15="http://schemas.microsoft.com/office/drawing/2012/chart" uri="{CE6537A1-D6FC-4f65-9D91-7224C49458BB}"/>
                <c:ext xmlns:c16="http://schemas.microsoft.com/office/drawing/2014/chart" uri="{C3380CC4-5D6E-409C-BE32-E72D297353CC}">
                  <c16:uniqueId val="{0000072F-2B87-44E4-8E01-669E2B5C2648}"/>
                </c:ext>
              </c:extLst>
            </c:dLbl>
            <c:dLbl>
              <c:idx val="1840"/>
              <c:delete val="1"/>
              <c:extLst>
                <c:ext xmlns:c15="http://schemas.microsoft.com/office/drawing/2012/chart" uri="{CE6537A1-D6FC-4f65-9D91-7224C49458BB}"/>
                <c:ext xmlns:c16="http://schemas.microsoft.com/office/drawing/2014/chart" uri="{C3380CC4-5D6E-409C-BE32-E72D297353CC}">
                  <c16:uniqueId val="{00000730-2B87-44E4-8E01-669E2B5C2648}"/>
                </c:ext>
              </c:extLst>
            </c:dLbl>
            <c:dLbl>
              <c:idx val="1841"/>
              <c:delete val="1"/>
              <c:extLst>
                <c:ext xmlns:c15="http://schemas.microsoft.com/office/drawing/2012/chart" uri="{CE6537A1-D6FC-4f65-9D91-7224C49458BB}"/>
                <c:ext xmlns:c16="http://schemas.microsoft.com/office/drawing/2014/chart" uri="{C3380CC4-5D6E-409C-BE32-E72D297353CC}">
                  <c16:uniqueId val="{00000731-2B87-44E4-8E01-669E2B5C2648}"/>
                </c:ext>
              </c:extLst>
            </c:dLbl>
            <c:dLbl>
              <c:idx val="1842"/>
              <c:delete val="1"/>
              <c:extLst>
                <c:ext xmlns:c15="http://schemas.microsoft.com/office/drawing/2012/chart" uri="{CE6537A1-D6FC-4f65-9D91-7224C49458BB}"/>
                <c:ext xmlns:c16="http://schemas.microsoft.com/office/drawing/2014/chart" uri="{C3380CC4-5D6E-409C-BE32-E72D297353CC}">
                  <c16:uniqueId val="{00000732-2B87-44E4-8E01-669E2B5C2648}"/>
                </c:ext>
              </c:extLst>
            </c:dLbl>
            <c:dLbl>
              <c:idx val="1843"/>
              <c:delete val="1"/>
              <c:extLst>
                <c:ext xmlns:c15="http://schemas.microsoft.com/office/drawing/2012/chart" uri="{CE6537A1-D6FC-4f65-9D91-7224C49458BB}"/>
                <c:ext xmlns:c16="http://schemas.microsoft.com/office/drawing/2014/chart" uri="{C3380CC4-5D6E-409C-BE32-E72D297353CC}">
                  <c16:uniqueId val="{00000733-2B87-44E4-8E01-669E2B5C2648}"/>
                </c:ext>
              </c:extLst>
            </c:dLbl>
            <c:dLbl>
              <c:idx val="1844"/>
              <c:delete val="1"/>
              <c:extLst>
                <c:ext xmlns:c15="http://schemas.microsoft.com/office/drawing/2012/chart" uri="{CE6537A1-D6FC-4f65-9D91-7224C49458BB}"/>
                <c:ext xmlns:c16="http://schemas.microsoft.com/office/drawing/2014/chart" uri="{C3380CC4-5D6E-409C-BE32-E72D297353CC}">
                  <c16:uniqueId val="{00000734-2B87-44E4-8E01-669E2B5C2648}"/>
                </c:ext>
              </c:extLst>
            </c:dLbl>
            <c:dLbl>
              <c:idx val="1845"/>
              <c:delete val="1"/>
              <c:extLst>
                <c:ext xmlns:c15="http://schemas.microsoft.com/office/drawing/2012/chart" uri="{CE6537A1-D6FC-4f65-9D91-7224C49458BB}"/>
                <c:ext xmlns:c16="http://schemas.microsoft.com/office/drawing/2014/chart" uri="{C3380CC4-5D6E-409C-BE32-E72D297353CC}">
                  <c16:uniqueId val="{00000735-2B87-44E4-8E01-669E2B5C2648}"/>
                </c:ext>
              </c:extLst>
            </c:dLbl>
            <c:dLbl>
              <c:idx val="1846"/>
              <c:delete val="1"/>
              <c:extLst>
                <c:ext xmlns:c15="http://schemas.microsoft.com/office/drawing/2012/chart" uri="{CE6537A1-D6FC-4f65-9D91-7224C49458BB}"/>
                <c:ext xmlns:c16="http://schemas.microsoft.com/office/drawing/2014/chart" uri="{C3380CC4-5D6E-409C-BE32-E72D297353CC}">
                  <c16:uniqueId val="{00000736-2B87-44E4-8E01-669E2B5C2648}"/>
                </c:ext>
              </c:extLst>
            </c:dLbl>
            <c:dLbl>
              <c:idx val="1847"/>
              <c:delete val="1"/>
              <c:extLst>
                <c:ext xmlns:c15="http://schemas.microsoft.com/office/drawing/2012/chart" uri="{CE6537A1-D6FC-4f65-9D91-7224C49458BB}"/>
                <c:ext xmlns:c16="http://schemas.microsoft.com/office/drawing/2014/chart" uri="{C3380CC4-5D6E-409C-BE32-E72D297353CC}">
                  <c16:uniqueId val="{00000737-2B87-44E4-8E01-669E2B5C2648}"/>
                </c:ext>
              </c:extLst>
            </c:dLbl>
            <c:dLbl>
              <c:idx val="1848"/>
              <c:delete val="1"/>
              <c:extLst>
                <c:ext xmlns:c15="http://schemas.microsoft.com/office/drawing/2012/chart" uri="{CE6537A1-D6FC-4f65-9D91-7224C49458BB}"/>
                <c:ext xmlns:c16="http://schemas.microsoft.com/office/drawing/2014/chart" uri="{C3380CC4-5D6E-409C-BE32-E72D297353CC}">
                  <c16:uniqueId val="{00000738-2B87-44E4-8E01-669E2B5C2648}"/>
                </c:ext>
              </c:extLst>
            </c:dLbl>
            <c:dLbl>
              <c:idx val="1849"/>
              <c:delete val="1"/>
              <c:extLst>
                <c:ext xmlns:c15="http://schemas.microsoft.com/office/drawing/2012/chart" uri="{CE6537A1-D6FC-4f65-9D91-7224C49458BB}"/>
                <c:ext xmlns:c16="http://schemas.microsoft.com/office/drawing/2014/chart" uri="{C3380CC4-5D6E-409C-BE32-E72D297353CC}">
                  <c16:uniqueId val="{00000739-2B87-44E4-8E01-669E2B5C2648}"/>
                </c:ext>
              </c:extLst>
            </c:dLbl>
            <c:dLbl>
              <c:idx val="1850"/>
              <c:delete val="1"/>
              <c:extLst>
                <c:ext xmlns:c15="http://schemas.microsoft.com/office/drawing/2012/chart" uri="{CE6537A1-D6FC-4f65-9D91-7224C49458BB}"/>
                <c:ext xmlns:c16="http://schemas.microsoft.com/office/drawing/2014/chart" uri="{C3380CC4-5D6E-409C-BE32-E72D297353CC}">
                  <c16:uniqueId val="{0000073A-2B87-44E4-8E01-669E2B5C2648}"/>
                </c:ext>
              </c:extLst>
            </c:dLbl>
            <c:dLbl>
              <c:idx val="1851"/>
              <c:delete val="1"/>
              <c:extLst>
                <c:ext xmlns:c15="http://schemas.microsoft.com/office/drawing/2012/chart" uri="{CE6537A1-D6FC-4f65-9D91-7224C49458BB}"/>
                <c:ext xmlns:c16="http://schemas.microsoft.com/office/drawing/2014/chart" uri="{C3380CC4-5D6E-409C-BE32-E72D297353CC}">
                  <c16:uniqueId val="{0000073B-2B87-44E4-8E01-669E2B5C2648}"/>
                </c:ext>
              </c:extLst>
            </c:dLbl>
            <c:dLbl>
              <c:idx val="1852"/>
              <c:delete val="1"/>
              <c:extLst>
                <c:ext xmlns:c15="http://schemas.microsoft.com/office/drawing/2012/chart" uri="{CE6537A1-D6FC-4f65-9D91-7224C49458BB}"/>
                <c:ext xmlns:c16="http://schemas.microsoft.com/office/drawing/2014/chart" uri="{C3380CC4-5D6E-409C-BE32-E72D297353CC}">
                  <c16:uniqueId val="{0000073C-2B87-44E4-8E01-669E2B5C2648}"/>
                </c:ext>
              </c:extLst>
            </c:dLbl>
            <c:dLbl>
              <c:idx val="1853"/>
              <c:delete val="1"/>
              <c:extLst>
                <c:ext xmlns:c15="http://schemas.microsoft.com/office/drawing/2012/chart" uri="{CE6537A1-D6FC-4f65-9D91-7224C49458BB}"/>
                <c:ext xmlns:c16="http://schemas.microsoft.com/office/drawing/2014/chart" uri="{C3380CC4-5D6E-409C-BE32-E72D297353CC}">
                  <c16:uniqueId val="{0000073D-2B87-44E4-8E01-669E2B5C2648}"/>
                </c:ext>
              </c:extLst>
            </c:dLbl>
            <c:dLbl>
              <c:idx val="1854"/>
              <c:delete val="1"/>
              <c:extLst>
                <c:ext xmlns:c15="http://schemas.microsoft.com/office/drawing/2012/chart" uri="{CE6537A1-D6FC-4f65-9D91-7224C49458BB}"/>
                <c:ext xmlns:c16="http://schemas.microsoft.com/office/drawing/2014/chart" uri="{C3380CC4-5D6E-409C-BE32-E72D297353CC}">
                  <c16:uniqueId val="{0000073E-2B87-44E4-8E01-669E2B5C2648}"/>
                </c:ext>
              </c:extLst>
            </c:dLbl>
            <c:dLbl>
              <c:idx val="1855"/>
              <c:delete val="1"/>
              <c:extLst>
                <c:ext xmlns:c15="http://schemas.microsoft.com/office/drawing/2012/chart" uri="{CE6537A1-D6FC-4f65-9D91-7224C49458BB}"/>
                <c:ext xmlns:c16="http://schemas.microsoft.com/office/drawing/2014/chart" uri="{C3380CC4-5D6E-409C-BE32-E72D297353CC}">
                  <c16:uniqueId val="{0000073F-2B87-44E4-8E01-669E2B5C2648}"/>
                </c:ext>
              </c:extLst>
            </c:dLbl>
            <c:dLbl>
              <c:idx val="1856"/>
              <c:delete val="1"/>
              <c:extLst>
                <c:ext xmlns:c15="http://schemas.microsoft.com/office/drawing/2012/chart" uri="{CE6537A1-D6FC-4f65-9D91-7224C49458BB}"/>
                <c:ext xmlns:c16="http://schemas.microsoft.com/office/drawing/2014/chart" uri="{C3380CC4-5D6E-409C-BE32-E72D297353CC}">
                  <c16:uniqueId val="{00000740-2B87-44E4-8E01-669E2B5C2648}"/>
                </c:ext>
              </c:extLst>
            </c:dLbl>
            <c:dLbl>
              <c:idx val="1857"/>
              <c:delete val="1"/>
              <c:extLst>
                <c:ext xmlns:c15="http://schemas.microsoft.com/office/drawing/2012/chart" uri="{CE6537A1-D6FC-4f65-9D91-7224C49458BB}"/>
                <c:ext xmlns:c16="http://schemas.microsoft.com/office/drawing/2014/chart" uri="{C3380CC4-5D6E-409C-BE32-E72D297353CC}">
                  <c16:uniqueId val="{00000741-2B87-44E4-8E01-669E2B5C2648}"/>
                </c:ext>
              </c:extLst>
            </c:dLbl>
            <c:dLbl>
              <c:idx val="1858"/>
              <c:delete val="1"/>
              <c:extLst>
                <c:ext xmlns:c15="http://schemas.microsoft.com/office/drawing/2012/chart" uri="{CE6537A1-D6FC-4f65-9D91-7224C49458BB}"/>
                <c:ext xmlns:c16="http://schemas.microsoft.com/office/drawing/2014/chart" uri="{C3380CC4-5D6E-409C-BE32-E72D297353CC}">
                  <c16:uniqueId val="{00000742-2B87-44E4-8E01-669E2B5C2648}"/>
                </c:ext>
              </c:extLst>
            </c:dLbl>
            <c:dLbl>
              <c:idx val="1859"/>
              <c:delete val="1"/>
              <c:extLst>
                <c:ext xmlns:c15="http://schemas.microsoft.com/office/drawing/2012/chart" uri="{CE6537A1-D6FC-4f65-9D91-7224C49458BB}"/>
                <c:ext xmlns:c16="http://schemas.microsoft.com/office/drawing/2014/chart" uri="{C3380CC4-5D6E-409C-BE32-E72D297353CC}">
                  <c16:uniqueId val="{00000743-2B87-44E4-8E01-669E2B5C2648}"/>
                </c:ext>
              </c:extLst>
            </c:dLbl>
            <c:dLbl>
              <c:idx val="1860"/>
              <c:delete val="1"/>
              <c:extLst>
                <c:ext xmlns:c15="http://schemas.microsoft.com/office/drawing/2012/chart" uri="{CE6537A1-D6FC-4f65-9D91-7224C49458BB}"/>
                <c:ext xmlns:c16="http://schemas.microsoft.com/office/drawing/2014/chart" uri="{C3380CC4-5D6E-409C-BE32-E72D297353CC}">
                  <c16:uniqueId val="{00000744-2B87-44E4-8E01-669E2B5C2648}"/>
                </c:ext>
              </c:extLst>
            </c:dLbl>
            <c:dLbl>
              <c:idx val="1861"/>
              <c:delete val="1"/>
              <c:extLst>
                <c:ext xmlns:c15="http://schemas.microsoft.com/office/drawing/2012/chart" uri="{CE6537A1-D6FC-4f65-9D91-7224C49458BB}"/>
                <c:ext xmlns:c16="http://schemas.microsoft.com/office/drawing/2014/chart" uri="{C3380CC4-5D6E-409C-BE32-E72D297353CC}">
                  <c16:uniqueId val="{00000745-2B87-44E4-8E01-669E2B5C2648}"/>
                </c:ext>
              </c:extLst>
            </c:dLbl>
            <c:dLbl>
              <c:idx val="1862"/>
              <c:delete val="1"/>
              <c:extLst>
                <c:ext xmlns:c15="http://schemas.microsoft.com/office/drawing/2012/chart" uri="{CE6537A1-D6FC-4f65-9D91-7224C49458BB}"/>
                <c:ext xmlns:c16="http://schemas.microsoft.com/office/drawing/2014/chart" uri="{C3380CC4-5D6E-409C-BE32-E72D297353CC}">
                  <c16:uniqueId val="{00000746-2B87-44E4-8E01-669E2B5C2648}"/>
                </c:ext>
              </c:extLst>
            </c:dLbl>
            <c:dLbl>
              <c:idx val="1863"/>
              <c:delete val="1"/>
              <c:extLst>
                <c:ext xmlns:c15="http://schemas.microsoft.com/office/drawing/2012/chart" uri="{CE6537A1-D6FC-4f65-9D91-7224C49458BB}"/>
                <c:ext xmlns:c16="http://schemas.microsoft.com/office/drawing/2014/chart" uri="{C3380CC4-5D6E-409C-BE32-E72D297353CC}">
                  <c16:uniqueId val="{00000747-2B87-44E4-8E01-669E2B5C2648}"/>
                </c:ext>
              </c:extLst>
            </c:dLbl>
            <c:dLbl>
              <c:idx val="1864"/>
              <c:delete val="1"/>
              <c:extLst>
                <c:ext xmlns:c15="http://schemas.microsoft.com/office/drawing/2012/chart" uri="{CE6537A1-D6FC-4f65-9D91-7224C49458BB}"/>
                <c:ext xmlns:c16="http://schemas.microsoft.com/office/drawing/2014/chart" uri="{C3380CC4-5D6E-409C-BE32-E72D297353CC}">
                  <c16:uniqueId val="{00000748-2B87-44E4-8E01-669E2B5C2648}"/>
                </c:ext>
              </c:extLst>
            </c:dLbl>
            <c:dLbl>
              <c:idx val="1865"/>
              <c:delete val="1"/>
              <c:extLst>
                <c:ext xmlns:c15="http://schemas.microsoft.com/office/drawing/2012/chart" uri="{CE6537A1-D6FC-4f65-9D91-7224C49458BB}"/>
                <c:ext xmlns:c16="http://schemas.microsoft.com/office/drawing/2014/chart" uri="{C3380CC4-5D6E-409C-BE32-E72D297353CC}">
                  <c16:uniqueId val="{00000749-2B87-44E4-8E01-669E2B5C2648}"/>
                </c:ext>
              </c:extLst>
            </c:dLbl>
            <c:dLbl>
              <c:idx val="1866"/>
              <c:delete val="1"/>
              <c:extLst>
                <c:ext xmlns:c15="http://schemas.microsoft.com/office/drawing/2012/chart" uri="{CE6537A1-D6FC-4f65-9D91-7224C49458BB}"/>
                <c:ext xmlns:c16="http://schemas.microsoft.com/office/drawing/2014/chart" uri="{C3380CC4-5D6E-409C-BE32-E72D297353CC}">
                  <c16:uniqueId val="{0000074A-2B87-44E4-8E01-669E2B5C2648}"/>
                </c:ext>
              </c:extLst>
            </c:dLbl>
            <c:dLbl>
              <c:idx val="1867"/>
              <c:delete val="1"/>
              <c:extLst>
                <c:ext xmlns:c15="http://schemas.microsoft.com/office/drawing/2012/chart" uri="{CE6537A1-D6FC-4f65-9D91-7224C49458BB}"/>
                <c:ext xmlns:c16="http://schemas.microsoft.com/office/drawing/2014/chart" uri="{C3380CC4-5D6E-409C-BE32-E72D297353CC}">
                  <c16:uniqueId val="{0000074B-2B87-44E4-8E01-669E2B5C2648}"/>
                </c:ext>
              </c:extLst>
            </c:dLbl>
            <c:dLbl>
              <c:idx val="1868"/>
              <c:delete val="1"/>
              <c:extLst>
                <c:ext xmlns:c15="http://schemas.microsoft.com/office/drawing/2012/chart" uri="{CE6537A1-D6FC-4f65-9D91-7224C49458BB}"/>
                <c:ext xmlns:c16="http://schemas.microsoft.com/office/drawing/2014/chart" uri="{C3380CC4-5D6E-409C-BE32-E72D297353CC}">
                  <c16:uniqueId val="{0000074C-2B87-44E4-8E01-669E2B5C2648}"/>
                </c:ext>
              </c:extLst>
            </c:dLbl>
            <c:dLbl>
              <c:idx val="1869"/>
              <c:delete val="1"/>
              <c:extLst>
                <c:ext xmlns:c15="http://schemas.microsoft.com/office/drawing/2012/chart" uri="{CE6537A1-D6FC-4f65-9D91-7224C49458BB}"/>
                <c:ext xmlns:c16="http://schemas.microsoft.com/office/drawing/2014/chart" uri="{C3380CC4-5D6E-409C-BE32-E72D297353CC}">
                  <c16:uniqueId val="{0000074D-2B87-44E4-8E01-669E2B5C2648}"/>
                </c:ext>
              </c:extLst>
            </c:dLbl>
            <c:dLbl>
              <c:idx val="1870"/>
              <c:delete val="1"/>
              <c:extLst>
                <c:ext xmlns:c15="http://schemas.microsoft.com/office/drawing/2012/chart" uri="{CE6537A1-D6FC-4f65-9D91-7224C49458BB}"/>
                <c:ext xmlns:c16="http://schemas.microsoft.com/office/drawing/2014/chart" uri="{C3380CC4-5D6E-409C-BE32-E72D297353CC}">
                  <c16:uniqueId val="{0000074E-2B87-44E4-8E01-669E2B5C2648}"/>
                </c:ext>
              </c:extLst>
            </c:dLbl>
            <c:dLbl>
              <c:idx val="1871"/>
              <c:delete val="1"/>
              <c:extLst>
                <c:ext xmlns:c15="http://schemas.microsoft.com/office/drawing/2012/chart" uri="{CE6537A1-D6FC-4f65-9D91-7224C49458BB}"/>
                <c:ext xmlns:c16="http://schemas.microsoft.com/office/drawing/2014/chart" uri="{C3380CC4-5D6E-409C-BE32-E72D297353CC}">
                  <c16:uniqueId val="{0000074F-2B87-44E4-8E01-669E2B5C2648}"/>
                </c:ext>
              </c:extLst>
            </c:dLbl>
            <c:dLbl>
              <c:idx val="1872"/>
              <c:delete val="1"/>
              <c:extLst>
                <c:ext xmlns:c15="http://schemas.microsoft.com/office/drawing/2012/chart" uri="{CE6537A1-D6FC-4f65-9D91-7224C49458BB}"/>
                <c:ext xmlns:c16="http://schemas.microsoft.com/office/drawing/2014/chart" uri="{C3380CC4-5D6E-409C-BE32-E72D297353CC}">
                  <c16:uniqueId val="{00000750-2B87-44E4-8E01-669E2B5C2648}"/>
                </c:ext>
              </c:extLst>
            </c:dLbl>
            <c:dLbl>
              <c:idx val="1873"/>
              <c:delete val="1"/>
              <c:extLst>
                <c:ext xmlns:c15="http://schemas.microsoft.com/office/drawing/2012/chart" uri="{CE6537A1-D6FC-4f65-9D91-7224C49458BB}"/>
                <c:ext xmlns:c16="http://schemas.microsoft.com/office/drawing/2014/chart" uri="{C3380CC4-5D6E-409C-BE32-E72D297353CC}">
                  <c16:uniqueId val="{00000751-2B87-44E4-8E01-669E2B5C2648}"/>
                </c:ext>
              </c:extLst>
            </c:dLbl>
            <c:dLbl>
              <c:idx val="1874"/>
              <c:delete val="1"/>
              <c:extLst>
                <c:ext xmlns:c15="http://schemas.microsoft.com/office/drawing/2012/chart" uri="{CE6537A1-D6FC-4f65-9D91-7224C49458BB}"/>
                <c:ext xmlns:c16="http://schemas.microsoft.com/office/drawing/2014/chart" uri="{C3380CC4-5D6E-409C-BE32-E72D297353CC}">
                  <c16:uniqueId val="{00000752-2B87-44E4-8E01-669E2B5C2648}"/>
                </c:ext>
              </c:extLst>
            </c:dLbl>
            <c:dLbl>
              <c:idx val="1875"/>
              <c:delete val="1"/>
              <c:extLst>
                <c:ext xmlns:c15="http://schemas.microsoft.com/office/drawing/2012/chart" uri="{CE6537A1-D6FC-4f65-9D91-7224C49458BB}"/>
                <c:ext xmlns:c16="http://schemas.microsoft.com/office/drawing/2014/chart" uri="{C3380CC4-5D6E-409C-BE32-E72D297353CC}">
                  <c16:uniqueId val="{00000753-2B87-44E4-8E01-669E2B5C2648}"/>
                </c:ext>
              </c:extLst>
            </c:dLbl>
            <c:dLbl>
              <c:idx val="1876"/>
              <c:delete val="1"/>
              <c:extLst>
                <c:ext xmlns:c15="http://schemas.microsoft.com/office/drawing/2012/chart" uri="{CE6537A1-D6FC-4f65-9D91-7224C49458BB}"/>
                <c:ext xmlns:c16="http://schemas.microsoft.com/office/drawing/2014/chart" uri="{C3380CC4-5D6E-409C-BE32-E72D297353CC}">
                  <c16:uniqueId val="{00000754-2B87-44E4-8E01-669E2B5C2648}"/>
                </c:ext>
              </c:extLst>
            </c:dLbl>
            <c:dLbl>
              <c:idx val="1877"/>
              <c:delete val="1"/>
              <c:extLst>
                <c:ext xmlns:c15="http://schemas.microsoft.com/office/drawing/2012/chart" uri="{CE6537A1-D6FC-4f65-9D91-7224C49458BB}"/>
                <c:ext xmlns:c16="http://schemas.microsoft.com/office/drawing/2014/chart" uri="{C3380CC4-5D6E-409C-BE32-E72D297353CC}">
                  <c16:uniqueId val="{00000755-2B87-44E4-8E01-669E2B5C2648}"/>
                </c:ext>
              </c:extLst>
            </c:dLbl>
            <c:dLbl>
              <c:idx val="1878"/>
              <c:delete val="1"/>
              <c:extLst>
                <c:ext xmlns:c15="http://schemas.microsoft.com/office/drawing/2012/chart" uri="{CE6537A1-D6FC-4f65-9D91-7224C49458BB}"/>
                <c:ext xmlns:c16="http://schemas.microsoft.com/office/drawing/2014/chart" uri="{C3380CC4-5D6E-409C-BE32-E72D297353CC}">
                  <c16:uniqueId val="{00000756-2B87-44E4-8E01-669E2B5C2648}"/>
                </c:ext>
              </c:extLst>
            </c:dLbl>
            <c:dLbl>
              <c:idx val="1879"/>
              <c:delete val="1"/>
              <c:extLst>
                <c:ext xmlns:c15="http://schemas.microsoft.com/office/drawing/2012/chart" uri="{CE6537A1-D6FC-4f65-9D91-7224C49458BB}"/>
                <c:ext xmlns:c16="http://schemas.microsoft.com/office/drawing/2014/chart" uri="{C3380CC4-5D6E-409C-BE32-E72D297353CC}">
                  <c16:uniqueId val="{00000757-2B87-44E4-8E01-669E2B5C2648}"/>
                </c:ext>
              </c:extLst>
            </c:dLbl>
            <c:dLbl>
              <c:idx val="1880"/>
              <c:delete val="1"/>
              <c:extLst>
                <c:ext xmlns:c15="http://schemas.microsoft.com/office/drawing/2012/chart" uri="{CE6537A1-D6FC-4f65-9D91-7224C49458BB}"/>
                <c:ext xmlns:c16="http://schemas.microsoft.com/office/drawing/2014/chart" uri="{C3380CC4-5D6E-409C-BE32-E72D297353CC}">
                  <c16:uniqueId val="{00000758-2B87-44E4-8E01-669E2B5C2648}"/>
                </c:ext>
              </c:extLst>
            </c:dLbl>
            <c:dLbl>
              <c:idx val="1881"/>
              <c:delete val="1"/>
              <c:extLst>
                <c:ext xmlns:c15="http://schemas.microsoft.com/office/drawing/2012/chart" uri="{CE6537A1-D6FC-4f65-9D91-7224C49458BB}"/>
                <c:ext xmlns:c16="http://schemas.microsoft.com/office/drawing/2014/chart" uri="{C3380CC4-5D6E-409C-BE32-E72D297353CC}">
                  <c16:uniqueId val="{00000759-2B87-44E4-8E01-669E2B5C2648}"/>
                </c:ext>
              </c:extLst>
            </c:dLbl>
            <c:dLbl>
              <c:idx val="1882"/>
              <c:delete val="1"/>
              <c:extLst>
                <c:ext xmlns:c15="http://schemas.microsoft.com/office/drawing/2012/chart" uri="{CE6537A1-D6FC-4f65-9D91-7224C49458BB}"/>
                <c:ext xmlns:c16="http://schemas.microsoft.com/office/drawing/2014/chart" uri="{C3380CC4-5D6E-409C-BE32-E72D297353CC}">
                  <c16:uniqueId val="{0000075A-2B87-44E4-8E01-669E2B5C2648}"/>
                </c:ext>
              </c:extLst>
            </c:dLbl>
            <c:dLbl>
              <c:idx val="1883"/>
              <c:delete val="1"/>
              <c:extLst>
                <c:ext xmlns:c15="http://schemas.microsoft.com/office/drawing/2012/chart" uri="{CE6537A1-D6FC-4f65-9D91-7224C49458BB}"/>
                <c:ext xmlns:c16="http://schemas.microsoft.com/office/drawing/2014/chart" uri="{C3380CC4-5D6E-409C-BE32-E72D297353CC}">
                  <c16:uniqueId val="{0000075B-2B87-44E4-8E01-669E2B5C2648}"/>
                </c:ext>
              </c:extLst>
            </c:dLbl>
            <c:dLbl>
              <c:idx val="1884"/>
              <c:delete val="1"/>
              <c:extLst>
                <c:ext xmlns:c15="http://schemas.microsoft.com/office/drawing/2012/chart" uri="{CE6537A1-D6FC-4f65-9D91-7224C49458BB}"/>
                <c:ext xmlns:c16="http://schemas.microsoft.com/office/drawing/2014/chart" uri="{C3380CC4-5D6E-409C-BE32-E72D297353CC}">
                  <c16:uniqueId val="{0000075C-2B87-44E4-8E01-669E2B5C2648}"/>
                </c:ext>
              </c:extLst>
            </c:dLbl>
            <c:dLbl>
              <c:idx val="1885"/>
              <c:delete val="1"/>
              <c:extLst>
                <c:ext xmlns:c15="http://schemas.microsoft.com/office/drawing/2012/chart" uri="{CE6537A1-D6FC-4f65-9D91-7224C49458BB}"/>
                <c:ext xmlns:c16="http://schemas.microsoft.com/office/drawing/2014/chart" uri="{C3380CC4-5D6E-409C-BE32-E72D297353CC}">
                  <c16:uniqueId val="{0000075D-2B87-44E4-8E01-669E2B5C2648}"/>
                </c:ext>
              </c:extLst>
            </c:dLbl>
            <c:dLbl>
              <c:idx val="1886"/>
              <c:delete val="1"/>
              <c:extLst>
                <c:ext xmlns:c15="http://schemas.microsoft.com/office/drawing/2012/chart" uri="{CE6537A1-D6FC-4f65-9D91-7224C49458BB}"/>
                <c:ext xmlns:c16="http://schemas.microsoft.com/office/drawing/2014/chart" uri="{C3380CC4-5D6E-409C-BE32-E72D297353CC}">
                  <c16:uniqueId val="{0000075E-2B87-44E4-8E01-669E2B5C2648}"/>
                </c:ext>
              </c:extLst>
            </c:dLbl>
            <c:dLbl>
              <c:idx val="1887"/>
              <c:delete val="1"/>
              <c:extLst>
                <c:ext xmlns:c15="http://schemas.microsoft.com/office/drawing/2012/chart" uri="{CE6537A1-D6FC-4f65-9D91-7224C49458BB}"/>
                <c:ext xmlns:c16="http://schemas.microsoft.com/office/drawing/2014/chart" uri="{C3380CC4-5D6E-409C-BE32-E72D297353CC}">
                  <c16:uniqueId val="{0000075F-2B87-44E4-8E01-669E2B5C2648}"/>
                </c:ext>
              </c:extLst>
            </c:dLbl>
            <c:dLbl>
              <c:idx val="1888"/>
              <c:delete val="1"/>
              <c:extLst>
                <c:ext xmlns:c15="http://schemas.microsoft.com/office/drawing/2012/chart" uri="{CE6537A1-D6FC-4f65-9D91-7224C49458BB}"/>
                <c:ext xmlns:c16="http://schemas.microsoft.com/office/drawing/2014/chart" uri="{C3380CC4-5D6E-409C-BE32-E72D297353CC}">
                  <c16:uniqueId val="{00000760-2B87-44E4-8E01-669E2B5C2648}"/>
                </c:ext>
              </c:extLst>
            </c:dLbl>
            <c:dLbl>
              <c:idx val="1889"/>
              <c:delete val="1"/>
              <c:extLst>
                <c:ext xmlns:c15="http://schemas.microsoft.com/office/drawing/2012/chart" uri="{CE6537A1-D6FC-4f65-9D91-7224C49458BB}"/>
                <c:ext xmlns:c16="http://schemas.microsoft.com/office/drawing/2014/chart" uri="{C3380CC4-5D6E-409C-BE32-E72D297353CC}">
                  <c16:uniqueId val="{00000761-2B87-44E4-8E01-669E2B5C2648}"/>
                </c:ext>
              </c:extLst>
            </c:dLbl>
            <c:dLbl>
              <c:idx val="1890"/>
              <c:delete val="1"/>
              <c:extLst>
                <c:ext xmlns:c15="http://schemas.microsoft.com/office/drawing/2012/chart" uri="{CE6537A1-D6FC-4f65-9D91-7224C49458BB}"/>
                <c:ext xmlns:c16="http://schemas.microsoft.com/office/drawing/2014/chart" uri="{C3380CC4-5D6E-409C-BE32-E72D297353CC}">
                  <c16:uniqueId val="{00000762-2B87-44E4-8E01-669E2B5C2648}"/>
                </c:ext>
              </c:extLst>
            </c:dLbl>
            <c:dLbl>
              <c:idx val="1891"/>
              <c:delete val="1"/>
              <c:extLst>
                <c:ext xmlns:c15="http://schemas.microsoft.com/office/drawing/2012/chart" uri="{CE6537A1-D6FC-4f65-9D91-7224C49458BB}"/>
                <c:ext xmlns:c16="http://schemas.microsoft.com/office/drawing/2014/chart" uri="{C3380CC4-5D6E-409C-BE32-E72D297353CC}">
                  <c16:uniqueId val="{00000763-2B87-44E4-8E01-669E2B5C2648}"/>
                </c:ext>
              </c:extLst>
            </c:dLbl>
            <c:dLbl>
              <c:idx val="1892"/>
              <c:delete val="1"/>
              <c:extLst>
                <c:ext xmlns:c15="http://schemas.microsoft.com/office/drawing/2012/chart" uri="{CE6537A1-D6FC-4f65-9D91-7224C49458BB}"/>
                <c:ext xmlns:c16="http://schemas.microsoft.com/office/drawing/2014/chart" uri="{C3380CC4-5D6E-409C-BE32-E72D297353CC}">
                  <c16:uniqueId val="{00000764-2B87-44E4-8E01-669E2B5C2648}"/>
                </c:ext>
              </c:extLst>
            </c:dLbl>
            <c:dLbl>
              <c:idx val="1893"/>
              <c:delete val="1"/>
              <c:extLst>
                <c:ext xmlns:c15="http://schemas.microsoft.com/office/drawing/2012/chart" uri="{CE6537A1-D6FC-4f65-9D91-7224C49458BB}"/>
                <c:ext xmlns:c16="http://schemas.microsoft.com/office/drawing/2014/chart" uri="{C3380CC4-5D6E-409C-BE32-E72D297353CC}">
                  <c16:uniqueId val="{00000765-2B87-44E4-8E01-669E2B5C2648}"/>
                </c:ext>
              </c:extLst>
            </c:dLbl>
            <c:dLbl>
              <c:idx val="1894"/>
              <c:delete val="1"/>
              <c:extLst>
                <c:ext xmlns:c15="http://schemas.microsoft.com/office/drawing/2012/chart" uri="{CE6537A1-D6FC-4f65-9D91-7224C49458BB}"/>
                <c:ext xmlns:c16="http://schemas.microsoft.com/office/drawing/2014/chart" uri="{C3380CC4-5D6E-409C-BE32-E72D297353CC}">
                  <c16:uniqueId val="{00000766-2B87-44E4-8E01-669E2B5C2648}"/>
                </c:ext>
              </c:extLst>
            </c:dLbl>
            <c:dLbl>
              <c:idx val="1895"/>
              <c:delete val="1"/>
              <c:extLst>
                <c:ext xmlns:c15="http://schemas.microsoft.com/office/drawing/2012/chart" uri="{CE6537A1-D6FC-4f65-9D91-7224C49458BB}"/>
                <c:ext xmlns:c16="http://schemas.microsoft.com/office/drawing/2014/chart" uri="{C3380CC4-5D6E-409C-BE32-E72D297353CC}">
                  <c16:uniqueId val="{00000767-2B87-44E4-8E01-669E2B5C2648}"/>
                </c:ext>
              </c:extLst>
            </c:dLbl>
            <c:dLbl>
              <c:idx val="1896"/>
              <c:delete val="1"/>
              <c:extLst>
                <c:ext xmlns:c15="http://schemas.microsoft.com/office/drawing/2012/chart" uri="{CE6537A1-D6FC-4f65-9D91-7224C49458BB}"/>
                <c:ext xmlns:c16="http://schemas.microsoft.com/office/drawing/2014/chart" uri="{C3380CC4-5D6E-409C-BE32-E72D297353CC}">
                  <c16:uniqueId val="{00000768-2B87-44E4-8E01-669E2B5C2648}"/>
                </c:ext>
              </c:extLst>
            </c:dLbl>
            <c:dLbl>
              <c:idx val="1897"/>
              <c:delete val="1"/>
              <c:extLst>
                <c:ext xmlns:c15="http://schemas.microsoft.com/office/drawing/2012/chart" uri="{CE6537A1-D6FC-4f65-9D91-7224C49458BB}"/>
                <c:ext xmlns:c16="http://schemas.microsoft.com/office/drawing/2014/chart" uri="{C3380CC4-5D6E-409C-BE32-E72D297353CC}">
                  <c16:uniqueId val="{00000769-2B87-44E4-8E01-669E2B5C2648}"/>
                </c:ext>
              </c:extLst>
            </c:dLbl>
            <c:dLbl>
              <c:idx val="1898"/>
              <c:delete val="1"/>
              <c:extLst>
                <c:ext xmlns:c15="http://schemas.microsoft.com/office/drawing/2012/chart" uri="{CE6537A1-D6FC-4f65-9D91-7224C49458BB}"/>
                <c:ext xmlns:c16="http://schemas.microsoft.com/office/drawing/2014/chart" uri="{C3380CC4-5D6E-409C-BE32-E72D297353CC}">
                  <c16:uniqueId val="{0000076A-2B87-44E4-8E01-669E2B5C2648}"/>
                </c:ext>
              </c:extLst>
            </c:dLbl>
            <c:dLbl>
              <c:idx val="1899"/>
              <c:delete val="1"/>
              <c:extLst>
                <c:ext xmlns:c15="http://schemas.microsoft.com/office/drawing/2012/chart" uri="{CE6537A1-D6FC-4f65-9D91-7224C49458BB}"/>
                <c:ext xmlns:c16="http://schemas.microsoft.com/office/drawing/2014/chart" uri="{C3380CC4-5D6E-409C-BE32-E72D297353CC}">
                  <c16:uniqueId val="{0000076B-2B87-44E4-8E01-669E2B5C2648}"/>
                </c:ext>
              </c:extLst>
            </c:dLbl>
            <c:dLbl>
              <c:idx val="1900"/>
              <c:delete val="1"/>
              <c:extLst>
                <c:ext xmlns:c15="http://schemas.microsoft.com/office/drawing/2012/chart" uri="{CE6537A1-D6FC-4f65-9D91-7224C49458BB}"/>
                <c:ext xmlns:c16="http://schemas.microsoft.com/office/drawing/2014/chart" uri="{C3380CC4-5D6E-409C-BE32-E72D297353CC}">
                  <c16:uniqueId val="{0000076C-2B87-44E4-8E01-669E2B5C2648}"/>
                </c:ext>
              </c:extLst>
            </c:dLbl>
            <c:dLbl>
              <c:idx val="1901"/>
              <c:delete val="1"/>
              <c:extLst>
                <c:ext xmlns:c15="http://schemas.microsoft.com/office/drawing/2012/chart" uri="{CE6537A1-D6FC-4f65-9D91-7224C49458BB}"/>
                <c:ext xmlns:c16="http://schemas.microsoft.com/office/drawing/2014/chart" uri="{C3380CC4-5D6E-409C-BE32-E72D297353CC}">
                  <c16:uniqueId val="{0000076D-2B87-44E4-8E01-669E2B5C2648}"/>
                </c:ext>
              </c:extLst>
            </c:dLbl>
            <c:dLbl>
              <c:idx val="1902"/>
              <c:delete val="1"/>
              <c:extLst>
                <c:ext xmlns:c15="http://schemas.microsoft.com/office/drawing/2012/chart" uri="{CE6537A1-D6FC-4f65-9D91-7224C49458BB}"/>
                <c:ext xmlns:c16="http://schemas.microsoft.com/office/drawing/2014/chart" uri="{C3380CC4-5D6E-409C-BE32-E72D297353CC}">
                  <c16:uniqueId val="{0000076E-2B87-44E4-8E01-669E2B5C2648}"/>
                </c:ext>
              </c:extLst>
            </c:dLbl>
            <c:dLbl>
              <c:idx val="1903"/>
              <c:delete val="1"/>
              <c:extLst>
                <c:ext xmlns:c15="http://schemas.microsoft.com/office/drawing/2012/chart" uri="{CE6537A1-D6FC-4f65-9D91-7224C49458BB}"/>
                <c:ext xmlns:c16="http://schemas.microsoft.com/office/drawing/2014/chart" uri="{C3380CC4-5D6E-409C-BE32-E72D297353CC}">
                  <c16:uniqueId val="{0000076F-2B87-44E4-8E01-669E2B5C2648}"/>
                </c:ext>
              </c:extLst>
            </c:dLbl>
            <c:dLbl>
              <c:idx val="1904"/>
              <c:delete val="1"/>
              <c:extLst>
                <c:ext xmlns:c15="http://schemas.microsoft.com/office/drawing/2012/chart" uri="{CE6537A1-D6FC-4f65-9D91-7224C49458BB}"/>
                <c:ext xmlns:c16="http://schemas.microsoft.com/office/drawing/2014/chart" uri="{C3380CC4-5D6E-409C-BE32-E72D297353CC}">
                  <c16:uniqueId val="{00000770-2B87-44E4-8E01-669E2B5C2648}"/>
                </c:ext>
              </c:extLst>
            </c:dLbl>
            <c:dLbl>
              <c:idx val="1905"/>
              <c:delete val="1"/>
              <c:extLst>
                <c:ext xmlns:c15="http://schemas.microsoft.com/office/drawing/2012/chart" uri="{CE6537A1-D6FC-4f65-9D91-7224C49458BB}"/>
                <c:ext xmlns:c16="http://schemas.microsoft.com/office/drawing/2014/chart" uri="{C3380CC4-5D6E-409C-BE32-E72D297353CC}">
                  <c16:uniqueId val="{00000771-2B87-44E4-8E01-669E2B5C2648}"/>
                </c:ext>
              </c:extLst>
            </c:dLbl>
            <c:dLbl>
              <c:idx val="1906"/>
              <c:delete val="1"/>
              <c:extLst>
                <c:ext xmlns:c15="http://schemas.microsoft.com/office/drawing/2012/chart" uri="{CE6537A1-D6FC-4f65-9D91-7224C49458BB}"/>
                <c:ext xmlns:c16="http://schemas.microsoft.com/office/drawing/2014/chart" uri="{C3380CC4-5D6E-409C-BE32-E72D297353CC}">
                  <c16:uniqueId val="{00000772-2B87-44E4-8E01-669E2B5C2648}"/>
                </c:ext>
              </c:extLst>
            </c:dLbl>
            <c:dLbl>
              <c:idx val="1907"/>
              <c:delete val="1"/>
              <c:extLst>
                <c:ext xmlns:c15="http://schemas.microsoft.com/office/drawing/2012/chart" uri="{CE6537A1-D6FC-4f65-9D91-7224C49458BB}"/>
                <c:ext xmlns:c16="http://schemas.microsoft.com/office/drawing/2014/chart" uri="{C3380CC4-5D6E-409C-BE32-E72D297353CC}">
                  <c16:uniqueId val="{00000773-2B87-44E4-8E01-669E2B5C2648}"/>
                </c:ext>
              </c:extLst>
            </c:dLbl>
            <c:dLbl>
              <c:idx val="1908"/>
              <c:delete val="1"/>
              <c:extLst>
                <c:ext xmlns:c15="http://schemas.microsoft.com/office/drawing/2012/chart" uri="{CE6537A1-D6FC-4f65-9D91-7224C49458BB}"/>
                <c:ext xmlns:c16="http://schemas.microsoft.com/office/drawing/2014/chart" uri="{C3380CC4-5D6E-409C-BE32-E72D297353CC}">
                  <c16:uniqueId val="{00000774-2B87-44E4-8E01-669E2B5C2648}"/>
                </c:ext>
              </c:extLst>
            </c:dLbl>
            <c:dLbl>
              <c:idx val="1909"/>
              <c:delete val="1"/>
              <c:extLst>
                <c:ext xmlns:c15="http://schemas.microsoft.com/office/drawing/2012/chart" uri="{CE6537A1-D6FC-4f65-9D91-7224C49458BB}"/>
                <c:ext xmlns:c16="http://schemas.microsoft.com/office/drawing/2014/chart" uri="{C3380CC4-5D6E-409C-BE32-E72D297353CC}">
                  <c16:uniqueId val="{00000775-2B87-44E4-8E01-669E2B5C2648}"/>
                </c:ext>
              </c:extLst>
            </c:dLbl>
            <c:dLbl>
              <c:idx val="1910"/>
              <c:delete val="1"/>
              <c:extLst>
                <c:ext xmlns:c15="http://schemas.microsoft.com/office/drawing/2012/chart" uri="{CE6537A1-D6FC-4f65-9D91-7224C49458BB}"/>
                <c:ext xmlns:c16="http://schemas.microsoft.com/office/drawing/2014/chart" uri="{C3380CC4-5D6E-409C-BE32-E72D297353CC}">
                  <c16:uniqueId val="{00000776-2B87-44E4-8E01-669E2B5C2648}"/>
                </c:ext>
              </c:extLst>
            </c:dLbl>
            <c:dLbl>
              <c:idx val="1911"/>
              <c:delete val="1"/>
              <c:extLst>
                <c:ext xmlns:c15="http://schemas.microsoft.com/office/drawing/2012/chart" uri="{CE6537A1-D6FC-4f65-9D91-7224C49458BB}"/>
                <c:ext xmlns:c16="http://schemas.microsoft.com/office/drawing/2014/chart" uri="{C3380CC4-5D6E-409C-BE32-E72D297353CC}">
                  <c16:uniqueId val="{00000777-2B87-44E4-8E01-669E2B5C2648}"/>
                </c:ext>
              </c:extLst>
            </c:dLbl>
            <c:dLbl>
              <c:idx val="1912"/>
              <c:delete val="1"/>
              <c:extLst>
                <c:ext xmlns:c15="http://schemas.microsoft.com/office/drawing/2012/chart" uri="{CE6537A1-D6FC-4f65-9D91-7224C49458BB}"/>
                <c:ext xmlns:c16="http://schemas.microsoft.com/office/drawing/2014/chart" uri="{C3380CC4-5D6E-409C-BE32-E72D297353CC}">
                  <c16:uniqueId val="{00000778-2B87-44E4-8E01-669E2B5C2648}"/>
                </c:ext>
              </c:extLst>
            </c:dLbl>
            <c:dLbl>
              <c:idx val="1913"/>
              <c:delete val="1"/>
              <c:extLst>
                <c:ext xmlns:c15="http://schemas.microsoft.com/office/drawing/2012/chart" uri="{CE6537A1-D6FC-4f65-9D91-7224C49458BB}"/>
                <c:ext xmlns:c16="http://schemas.microsoft.com/office/drawing/2014/chart" uri="{C3380CC4-5D6E-409C-BE32-E72D297353CC}">
                  <c16:uniqueId val="{00000779-2B87-44E4-8E01-669E2B5C2648}"/>
                </c:ext>
              </c:extLst>
            </c:dLbl>
            <c:dLbl>
              <c:idx val="1914"/>
              <c:delete val="1"/>
              <c:extLst>
                <c:ext xmlns:c15="http://schemas.microsoft.com/office/drawing/2012/chart" uri="{CE6537A1-D6FC-4f65-9D91-7224C49458BB}"/>
                <c:ext xmlns:c16="http://schemas.microsoft.com/office/drawing/2014/chart" uri="{C3380CC4-5D6E-409C-BE32-E72D297353CC}">
                  <c16:uniqueId val="{0000077A-2B87-44E4-8E01-669E2B5C2648}"/>
                </c:ext>
              </c:extLst>
            </c:dLbl>
            <c:dLbl>
              <c:idx val="1915"/>
              <c:layout>
                <c:manualLayout>
                  <c:x val="2.0340706839562701E-2"/>
                  <c:y val="7.8534031413612607E-2"/>
                </c:manualLayout>
              </c:layout>
              <c:tx>
                <c:rich>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r>
                      <a:rPr lang="en-US" altLang="zh-CN" sz="1600" b="1" dirty="0">
                        <a:solidFill>
                          <a:srgbClr val="FF33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2023.4.9</a:t>
                    </a:r>
                    <a:endParaRPr lang="en-US" sz="1200" b="1" dirty="0">
                      <a:solidFill>
                        <a:srgbClr val="FF33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c:rich>
              </c:tx>
              <c:spPr>
                <a:noFill/>
                <a:ln w="28575" cmpd="sng">
                  <a:solidFill>
                    <a:srgbClr val="009900"/>
                  </a:solidFill>
                  <a:prstDash val="solid"/>
                </a:ln>
                <a:effectLst/>
              </c:spPr>
              <c:txPr>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endParaRPr lang="zh-CN"/>
                </a:p>
              </c:txPr>
              <c:dLblPos val="r"/>
              <c:showLegendKey val="0"/>
              <c:showVal val="1"/>
              <c:showCatName val="0"/>
              <c:showSerName val="0"/>
              <c:showPercent val="0"/>
              <c:showBubbleSize val="0"/>
              <c:extLst>
                <c:ext xmlns:c15="http://schemas.microsoft.com/office/drawing/2012/chart" uri="{CE6537A1-D6FC-4f65-9D91-7224C49458BB}">
                  <c15:layout>
                    <c:manualLayout>
                      <c:w val="0.120772946859903"/>
                      <c:h val="8.3071553228621295E-2"/>
                    </c:manualLayout>
                  </c15:layout>
                </c:ext>
                <c:ext xmlns:c16="http://schemas.microsoft.com/office/drawing/2014/chart" uri="{C3380CC4-5D6E-409C-BE32-E72D297353CC}">
                  <c16:uniqueId val="{0000077B-2B87-44E4-8E01-669E2B5C2648}"/>
                </c:ext>
              </c:extLst>
            </c:dLbl>
            <c:dLbl>
              <c:idx val="1916"/>
              <c:delete val="1"/>
              <c:extLst>
                <c:ext xmlns:c15="http://schemas.microsoft.com/office/drawing/2012/chart" uri="{CE6537A1-D6FC-4f65-9D91-7224C49458BB}"/>
                <c:ext xmlns:c16="http://schemas.microsoft.com/office/drawing/2014/chart" uri="{C3380CC4-5D6E-409C-BE32-E72D297353CC}">
                  <c16:uniqueId val="{0000077C-2B87-44E4-8E01-669E2B5C2648}"/>
                </c:ext>
              </c:extLst>
            </c:dLbl>
            <c:dLbl>
              <c:idx val="1917"/>
              <c:delete val="1"/>
              <c:extLst>
                <c:ext xmlns:c15="http://schemas.microsoft.com/office/drawing/2012/chart" uri="{CE6537A1-D6FC-4f65-9D91-7224C49458BB}"/>
                <c:ext xmlns:c16="http://schemas.microsoft.com/office/drawing/2014/chart" uri="{C3380CC4-5D6E-409C-BE32-E72D297353CC}">
                  <c16:uniqueId val="{0000077D-2B87-44E4-8E01-669E2B5C2648}"/>
                </c:ext>
              </c:extLst>
            </c:dLbl>
            <c:dLbl>
              <c:idx val="1918"/>
              <c:delete val="1"/>
              <c:extLst>
                <c:ext xmlns:c15="http://schemas.microsoft.com/office/drawing/2012/chart" uri="{CE6537A1-D6FC-4f65-9D91-7224C49458BB}"/>
                <c:ext xmlns:c16="http://schemas.microsoft.com/office/drawing/2014/chart" uri="{C3380CC4-5D6E-409C-BE32-E72D297353CC}">
                  <c16:uniqueId val="{0000077E-2B87-44E4-8E01-669E2B5C2648}"/>
                </c:ext>
              </c:extLst>
            </c:dLbl>
            <c:dLbl>
              <c:idx val="1919"/>
              <c:delete val="1"/>
              <c:extLst>
                <c:ext xmlns:c15="http://schemas.microsoft.com/office/drawing/2012/chart" uri="{CE6537A1-D6FC-4f65-9D91-7224C49458BB}"/>
                <c:ext xmlns:c16="http://schemas.microsoft.com/office/drawing/2014/chart" uri="{C3380CC4-5D6E-409C-BE32-E72D297353CC}">
                  <c16:uniqueId val="{0000077F-2B87-44E4-8E01-669E2B5C2648}"/>
                </c:ext>
              </c:extLst>
            </c:dLbl>
            <c:dLbl>
              <c:idx val="1920"/>
              <c:delete val="1"/>
              <c:extLst>
                <c:ext xmlns:c15="http://schemas.microsoft.com/office/drawing/2012/chart" uri="{CE6537A1-D6FC-4f65-9D91-7224C49458BB}"/>
                <c:ext xmlns:c16="http://schemas.microsoft.com/office/drawing/2014/chart" uri="{C3380CC4-5D6E-409C-BE32-E72D297353CC}">
                  <c16:uniqueId val="{00000780-2B87-44E4-8E01-669E2B5C2648}"/>
                </c:ext>
              </c:extLst>
            </c:dLbl>
            <c:dLbl>
              <c:idx val="1921"/>
              <c:delete val="1"/>
              <c:extLst>
                <c:ext xmlns:c15="http://schemas.microsoft.com/office/drawing/2012/chart" uri="{CE6537A1-D6FC-4f65-9D91-7224C49458BB}"/>
                <c:ext xmlns:c16="http://schemas.microsoft.com/office/drawing/2014/chart" uri="{C3380CC4-5D6E-409C-BE32-E72D297353CC}">
                  <c16:uniqueId val="{00000781-2B87-44E4-8E01-669E2B5C2648}"/>
                </c:ext>
              </c:extLst>
            </c:dLbl>
            <c:dLbl>
              <c:idx val="1922"/>
              <c:delete val="1"/>
              <c:extLst>
                <c:ext xmlns:c15="http://schemas.microsoft.com/office/drawing/2012/chart" uri="{CE6537A1-D6FC-4f65-9D91-7224C49458BB}"/>
                <c:ext xmlns:c16="http://schemas.microsoft.com/office/drawing/2014/chart" uri="{C3380CC4-5D6E-409C-BE32-E72D297353CC}">
                  <c16:uniqueId val="{00000782-2B87-44E4-8E01-669E2B5C2648}"/>
                </c:ext>
              </c:extLst>
            </c:dLbl>
            <c:dLbl>
              <c:idx val="1923"/>
              <c:delete val="1"/>
              <c:extLst>
                <c:ext xmlns:c15="http://schemas.microsoft.com/office/drawing/2012/chart" uri="{CE6537A1-D6FC-4f65-9D91-7224C49458BB}"/>
                <c:ext xmlns:c16="http://schemas.microsoft.com/office/drawing/2014/chart" uri="{C3380CC4-5D6E-409C-BE32-E72D297353CC}">
                  <c16:uniqueId val="{00000783-2B87-44E4-8E01-669E2B5C2648}"/>
                </c:ext>
              </c:extLst>
            </c:dLbl>
            <c:dLbl>
              <c:idx val="1924"/>
              <c:delete val="1"/>
              <c:extLst>
                <c:ext xmlns:c15="http://schemas.microsoft.com/office/drawing/2012/chart" uri="{CE6537A1-D6FC-4f65-9D91-7224C49458BB}"/>
                <c:ext xmlns:c16="http://schemas.microsoft.com/office/drawing/2014/chart" uri="{C3380CC4-5D6E-409C-BE32-E72D297353CC}">
                  <c16:uniqueId val="{00000784-2B87-44E4-8E01-669E2B5C2648}"/>
                </c:ext>
              </c:extLst>
            </c:dLbl>
            <c:dLbl>
              <c:idx val="1925"/>
              <c:delete val="1"/>
              <c:extLst>
                <c:ext xmlns:c15="http://schemas.microsoft.com/office/drawing/2012/chart" uri="{CE6537A1-D6FC-4f65-9D91-7224C49458BB}"/>
                <c:ext xmlns:c16="http://schemas.microsoft.com/office/drawing/2014/chart" uri="{C3380CC4-5D6E-409C-BE32-E72D297353CC}">
                  <c16:uniqueId val="{00000785-2B87-44E4-8E01-669E2B5C2648}"/>
                </c:ext>
              </c:extLst>
            </c:dLbl>
            <c:dLbl>
              <c:idx val="1926"/>
              <c:delete val="1"/>
              <c:extLst>
                <c:ext xmlns:c15="http://schemas.microsoft.com/office/drawing/2012/chart" uri="{CE6537A1-D6FC-4f65-9D91-7224C49458BB}"/>
                <c:ext xmlns:c16="http://schemas.microsoft.com/office/drawing/2014/chart" uri="{C3380CC4-5D6E-409C-BE32-E72D297353CC}">
                  <c16:uniqueId val="{00000786-2B87-44E4-8E01-669E2B5C2648}"/>
                </c:ext>
              </c:extLst>
            </c:dLbl>
            <c:dLbl>
              <c:idx val="1927"/>
              <c:delete val="1"/>
              <c:extLst>
                <c:ext xmlns:c15="http://schemas.microsoft.com/office/drawing/2012/chart" uri="{CE6537A1-D6FC-4f65-9D91-7224C49458BB}"/>
                <c:ext xmlns:c16="http://schemas.microsoft.com/office/drawing/2014/chart" uri="{C3380CC4-5D6E-409C-BE32-E72D297353CC}">
                  <c16:uniqueId val="{00000787-2B87-44E4-8E01-669E2B5C2648}"/>
                </c:ext>
              </c:extLst>
            </c:dLbl>
            <c:dLbl>
              <c:idx val="1928"/>
              <c:delete val="1"/>
              <c:extLst>
                <c:ext xmlns:c15="http://schemas.microsoft.com/office/drawing/2012/chart" uri="{CE6537A1-D6FC-4f65-9D91-7224C49458BB}"/>
                <c:ext xmlns:c16="http://schemas.microsoft.com/office/drawing/2014/chart" uri="{C3380CC4-5D6E-409C-BE32-E72D297353CC}">
                  <c16:uniqueId val="{00000788-2B87-44E4-8E01-669E2B5C2648}"/>
                </c:ext>
              </c:extLst>
            </c:dLbl>
            <c:dLbl>
              <c:idx val="1929"/>
              <c:delete val="1"/>
              <c:extLst>
                <c:ext xmlns:c15="http://schemas.microsoft.com/office/drawing/2012/chart" uri="{CE6537A1-D6FC-4f65-9D91-7224C49458BB}"/>
                <c:ext xmlns:c16="http://schemas.microsoft.com/office/drawing/2014/chart" uri="{C3380CC4-5D6E-409C-BE32-E72D297353CC}">
                  <c16:uniqueId val="{00000789-2B87-44E4-8E01-669E2B5C2648}"/>
                </c:ext>
              </c:extLst>
            </c:dLbl>
            <c:dLbl>
              <c:idx val="1930"/>
              <c:delete val="1"/>
              <c:extLst>
                <c:ext xmlns:c15="http://schemas.microsoft.com/office/drawing/2012/chart" uri="{CE6537A1-D6FC-4f65-9D91-7224C49458BB}"/>
                <c:ext xmlns:c16="http://schemas.microsoft.com/office/drawing/2014/chart" uri="{C3380CC4-5D6E-409C-BE32-E72D297353CC}">
                  <c16:uniqueId val="{0000078A-2B87-44E4-8E01-669E2B5C2648}"/>
                </c:ext>
              </c:extLst>
            </c:dLbl>
            <c:dLbl>
              <c:idx val="1931"/>
              <c:delete val="1"/>
              <c:extLst>
                <c:ext xmlns:c15="http://schemas.microsoft.com/office/drawing/2012/chart" uri="{CE6537A1-D6FC-4f65-9D91-7224C49458BB}"/>
                <c:ext xmlns:c16="http://schemas.microsoft.com/office/drawing/2014/chart" uri="{C3380CC4-5D6E-409C-BE32-E72D297353CC}">
                  <c16:uniqueId val="{0000078B-2B87-44E4-8E01-669E2B5C2648}"/>
                </c:ext>
              </c:extLst>
            </c:dLbl>
            <c:dLbl>
              <c:idx val="1932"/>
              <c:delete val="1"/>
              <c:extLst>
                <c:ext xmlns:c15="http://schemas.microsoft.com/office/drawing/2012/chart" uri="{CE6537A1-D6FC-4f65-9D91-7224C49458BB}"/>
                <c:ext xmlns:c16="http://schemas.microsoft.com/office/drawing/2014/chart" uri="{C3380CC4-5D6E-409C-BE32-E72D297353CC}">
                  <c16:uniqueId val="{0000078C-2B87-44E4-8E01-669E2B5C2648}"/>
                </c:ext>
              </c:extLst>
            </c:dLbl>
            <c:dLbl>
              <c:idx val="1933"/>
              <c:delete val="1"/>
              <c:extLst>
                <c:ext xmlns:c15="http://schemas.microsoft.com/office/drawing/2012/chart" uri="{CE6537A1-D6FC-4f65-9D91-7224C49458BB}"/>
                <c:ext xmlns:c16="http://schemas.microsoft.com/office/drawing/2014/chart" uri="{C3380CC4-5D6E-409C-BE32-E72D297353CC}">
                  <c16:uniqueId val="{0000078D-2B87-44E4-8E01-669E2B5C2648}"/>
                </c:ext>
              </c:extLst>
            </c:dLbl>
            <c:dLbl>
              <c:idx val="1934"/>
              <c:delete val="1"/>
              <c:extLst>
                <c:ext xmlns:c15="http://schemas.microsoft.com/office/drawing/2012/chart" uri="{CE6537A1-D6FC-4f65-9D91-7224C49458BB}"/>
                <c:ext xmlns:c16="http://schemas.microsoft.com/office/drawing/2014/chart" uri="{C3380CC4-5D6E-409C-BE32-E72D297353CC}">
                  <c16:uniqueId val="{0000078E-2B87-44E4-8E01-669E2B5C2648}"/>
                </c:ext>
              </c:extLst>
            </c:dLbl>
            <c:dLbl>
              <c:idx val="1935"/>
              <c:delete val="1"/>
              <c:extLst>
                <c:ext xmlns:c15="http://schemas.microsoft.com/office/drawing/2012/chart" uri="{CE6537A1-D6FC-4f65-9D91-7224C49458BB}"/>
                <c:ext xmlns:c16="http://schemas.microsoft.com/office/drawing/2014/chart" uri="{C3380CC4-5D6E-409C-BE32-E72D297353CC}">
                  <c16:uniqueId val="{0000078F-2B87-44E4-8E01-669E2B5C2648}"/>
                </c:ext>
              </c:extLst>
            </c:dLbl>
            <c:dLbl>
              <c:idx val="1936"/>
              <c:delete val="1"/>
              <c:extLst>
                <c:ext xmlns:c15="http://schemas.microsoft.com/office/drawing/2012/chart" uri="{CE6537A1-D6FC-4f65-9D91-7224C49458BB}"/>
                <c:ext xmlns:c16="http://schemas.microsoft.com/office/drawing/2014/chart" uri="{C3380CC4-5D6E-409C-BE32-E72D297353CC}">
                  <c16:uniqueId val="{00000790-2B87-44E4-8E01-669E2B5C2648}"/>
                </c:ext>
              </c:extLst>
            </c:dLbl>
            <c:dLbl>
              <c:idx val="1937"/>
              <c:delete val="1"/>
              <c:extLst>
                <c:ext xmlns:c15="http://schemas.microsoft.com/office/drawing/2012/chart" uri="{CE6537A1-D6FC-4f65-9D91-7224C49458BB}"/>
                <c:ext xmlns:c16="http://schemas.microsoft.com/office/drawing/2014/chart" uri="{C3380CC4-5D6E-409C-BE32-E72D297353CC}">
                  <c16:uniqueId val="{00000791-2B87-44E4-8E01-669E2B5C2648}"/>
                </c:ext>
              </c:extLst>
            </c:dLbl>
            <c:dLbl>
              <c:idx val="1938"/>
              <c:delete val="1"/>
              <c:extLst>
                <c:ext xmlns:c15="http://schemas.microsoft.com/office/drawing/2012/chart" uri="{CE6537A1-D6FC-4f65-9D91-7224C49458BB}"/>
                <c:ext xmlns:c16="http://schemas.microsoft.com/office/drawing/2014/chart" uri="{C3380CC4-5D6E-409C-BE32-E72D297353CC}">
                  <c16:uniqueId val="{00000792-2B87-44E4-8E01-669E2B5C2648}"/>
                </c:ext>
              </c:extLst>
            </c:dLbl>
            <c:dLbl>
              <c:idx val="1939"/>
              <c:delete val="1"/>
              <c:extLst>
                <c:ext xmlns:c15="http://schemas.microsoft.com/office/drawing/2012/chart" uri="{CE6537A1-D6FC-4f65-9D91-7224C49458BB}"/>
                <c:ext xmlns:c16="http://schemas.microsoft.com/office/drawing/2014/chart" uri="{C3380CC4-5D6E-409C-BE32-E72D297353CC}">
                  <c16:uniqueId val="{00000793-2B87-44E4-8E01-669E2B5C2648}"/>
                </c:ext>
              </c:extLst>
            </c:dLbl>
            <c:dLbl>
              <c:idx val="1940"/>
              <c:delete val="1"/>
              <c:extLst>
                <c:ext xmlns:c15="http://schemas.microsoft.com/office/drawing/2012/chart" uri="{CE6537A1-D6FC-4f65-9D91-7224C49458BB}"/>
                <c:ext xmlns:c16="http://schemas.microsoft.com/office/drawing/2014/chart" uri="{C3380CC4-5D6E-409C-BE32-E72D297353CC}">
                  <c16:uniqueId val="{00000794-2B87-44E4-8E01-669E2B5C2648}"/>
                </c:ext>
              </c:extLst>
            </c:dLbl>
            <c:dLbl>
              <c:idx val="1941"/>
              <c:delete val="1"/>
              <c:extLst>
                <c:ext xmlns:c15="http://schemas.microsoft.com/office/drawing/2012/chart" uri="{CE6537A1-D6FC-4f65-9D91-7224C49458BB}"/>
                <c:ext xmlns:c16="http://schemas.microsoft.com/office/drawing/2014/chart" uri="{C3380CC4-5D6E-409C-BE32-E72D297353CC}">
                  <c16:uniqueId val="{00000795-2B87-44E4-8E01-669E2B5C2648}"/>
                </c:ext>
              </c:extLst>
            </c:dLbl>
            <c:dLbl>
              <c:idx val="1942"/>
              <c:delete val="1"/>
              <c:extLst>
                <c:ext xmlns:c15="http://schemas.microsoft.com/office/drawing/2012/chart" uri="{CE6537A1-D6FC-4f65-9D91-7224C49458BB}"/>
                <c:ext xmlns:c16="http://schemas.microsoft.com/office/drawing/2014/chart" uri="{C3380CC4-5D6E-409C-BE32-E72D297353CC}">
                  <c16:uniqueId val="{00000796-2B87-44E4-8E01-669E2B5C2648}"/>
                </c:ext>
              </c:extLst>
            </c:dLbl>
            <c:dLbl>
              <c:idx val="1943"/>
              <c:delete val="1"/>
              <c:extLst>
                <c:ext xmlns:c15="http://schemas.microsoft.com/office/drawing/2012/chart" uri="{CE6537A1-D6FC-4f65-9D91-7224C49458BB}"/>
                <c:ext xmlns:c16="http://schemas.microsoft.com/office/drawing/2014/chart" uri="{C3380CC4-5D6E-409C-BE32-E72D297353CC}">
                  <c16:uniqueId val="{00000797-2B87-44E4-8E01-669E2B5C2648}"/>
                </c:ext>
              </c:extLst>
            </c:dLbl>
            <c:dLbl>
              <c:idx val="1944"/>
              <c:delete val="1"/>
              <c:extLst>
                <c:ext xmlns:c15="http://schemas.microsoft.com/office/drawing/2012/chart" uri="{CE6537A1-D6FC-4f65-9D91-7224C49458BB}"/>
                <c:ext xmlns:c16="http://schemas.microsoft.com/office/drawing/2014/chart" uri="{C3380CC4-5D6E-409C-BE32-E72D297353CC}">
                  <c16:uniqueId val="{00000798-2B87-44E4-8E01-669E2B5C2648}"/>
                </c:ext>
              </c:extLst>
            </c:dLbl>
            <c:dLbl>
              <c:idx val="1945"/>
              <c:delete val="1"/>
              <c:extLst>
                <c:ext xmlns:c15="http://schemas.microsoft.com/office/drawing/2012/chart" uri="{CE6537A1-D6FC-4f65-9D91-7224C49458BB}"/>
                <c:ext xmlns:c16="http://schemas.microsoft.com/office/drawing/2014/chart" uri="{C3380CC4-5D6E-409C-BE32-E72D297353CC}">
                  <c16:uniqueId val="{00000799-2B87-44E4-8E01-669E2B5C2648}"/>
                </c:ext>
              </c:extLst>
            </c:dLbl>
            <c:dLbl>
              <c:idx val="1946"/>
              <c:delete val="1"/>
              <c:extLst>
                <c:ext xmlns:c15="http://schemas.microsoft.com/office/drawing/2012/chart" uri="{CE6537A1-D6FC-4f65-9D91-7224C49458BB}"/>
                <c:ext xmlns:c16="http://schemas.microsoft.com/office/drawing/2014/chart" uri="{C3380CC4-5D6E-409C-BE32-E72D297353CC}">
                  <c16:uniqueId val="{0000079A-2B87-44E4-8E01-669E2B5C2648}"/>
                </c:ext>
              </c:extLst>
            </c:dLbl>
            <c:dLbl>
              <c:idx val="1947"/>
              <c:delete val="1"/>
              <c:extLst>
                <c:ext xmlns:c15="http://schemas.microsoft.com/office/drawing/2012/chart" uri="{CE6537A1-D6FC-4f65-9D91-7224C49458BB}"/>
                <c:ext xmlns:c16="http://schemas.microsoft.com/office/drawing/2014/chart" uri="{C3380CC4-5D6E-409C-BE32-E72D297353CC}">
                  <c16:uniqueId val="{0000079B-2B87-44E4-8E01-669E2B5C2648}"/>
                </c:ext>
              </c:extLst>
            </c:dLbl>
            <c:dLbl>
              <c:idx val="1948"/>
              <c:delete val="1"/>
              <c:extLst>
                <c:ext xmlns:c15="http://schemas.microsoft.com/office/drawing/2012/chart" uri="{CE6537A1-D6FC-4f65-9D91-7224C49458BB}"/>
                <c:ext xmlns:c16="http://schemas.microsoft.com/office/drawing/2014/chart" uri="{C3380CC4-5D6E-409C-BE32-E72D297353CC}">
                  <c16:uniqueId val="{0000079C-2B87-44E4-8E01-669E2B5C2648}"/>
                </c:ext>
              </c:extLst>
            </c:dLbl>
            <c:dLbl>
              <c:idx val="1949"/>
              <c:delete val="1"/>
              <c:extLst>
                <c:ext xmlns:c15="http://schemas.microsoft.com/office/drawing/2012/chart" uri="{CE6537A1-D6FC-4f65-9D91-7224C49458BB}"/>
                <c:ext xmlns:c16="http://schemas.microsoft.com/office/drawing/2014/chart" uri="{C3380CC4-5D6E-409C-BE32-E72D297353CC}">
                  <c16:uniqueId val="{0000079D-2B87-44E4-8E01-669E2B5C2648}"/>
                </c:ext>
              </c:extLst>
            </c:dLbl>
            <c:dLbl>
              <c:idx val="1950"/>
              <c:delete val="1"/>
              <c:extLst>
                <c:ext xmlns:c15="http://schemas.microsoft.com/office/drawing/2012/chart" uri="{CE6537A1-D6FC-4f65-9D91-7224C49458BB}"/>
                <c:ext xmlns:c16="http://schemas.microsoft.com/office/drawing/2014/chart" uri="{C3380CC4-5D6E-409C-BE32-E72D297353CC}">
                  <c16:uniqueId val="{0000079E-2B87-44E4-8E01-669E2B5C2648}"/>
                </c:ext>
              </c:extLst>
            </c:dLbl>
            <c:dLbl>
              <c:idx val="1951"/>
              <c:delete val="1"/>
              <c:extLst>
                <c:ext xmlns:c15="http://schemas.microsoft.com/office/drawing/2012/chart" uri="{CE6537A1-D6FC-4f65-9D91-7224C49458BB}"/>
                <c:ext xmlns:c16="http://schemas.microsoft.com/office/drawing/2014/chart" uri="{C3380CC4-5D6E-409C-BE32-E72D297353CC}">
                  <c16:uniqueId val="{0000079F-2B87-44E4-8E01-669E2B5C2648}"/>
                </c:ext>
              </c:extLst>
            </c:dLbl>
            <c:dLbl>
              <c:idx val="1952"/>
              <c:delete val="1"/>
              <c:extLst>
                <c:ext xmlns:c15="http://schemas.microsoft.com/office/drawing/2012/chart" uri="{CE6537A1-D6FC-4f65-9D91-7224C49458BB}"/>
                <c:ext xmlns:c16="http://schemas.microsoft.com/office/drawing/2014/chart" uri="{C3380CC4-5D6E-409C-BE32-E72D297353CC}">
                  <c16:uniqueId val="{000007A0-2B87-44E4-8E01-669E2B5C2648}"/>
                </c:ext>
              </c:extLst>
            </c:dLbl>
            <c:dLbl>
              <c:idx val="1953"/>
              <c:delete val="1"/>
              <c:extLst>
                <c:ext xmlns:c15="http://schemas.microsoft.com/office/drawing/2012/chart" uri="{CE6537A1-D6FC-4f65-9D91-7224C49458BB}"/>
                <c:ext xmlns:c16="http://schemas.microsoft.com/office/drawing/2014/chart" uri="{C3380CC4-5D6E-409C-BE32-E72D297353CC}">
                  <c16:uniqueId val="{000007A1-2B87-44E4-8E01-669E2B5C2648}"/>
                </c:ext>
              </c:extLst>
            </c:dLbl>
            <c:dLbl>
              <c:idx val="1954"/>
              <c:delete val="1"/>
              <c:extLst>
                <c:ext xmlns:c15="http://schemas.microsoft.com/office/drawing/2012/chart" uri="{CE6537A1-D6FC-4f65-9D91-7224C49458BB}"/>
                <c:ext xmlns:c16="http://schemas.microsoft.com/office/drawing/2014/chart" uri="{C3380CC4-5D6E-409C-BE32-E72D297353CC}">
                  <c16:uniqueId val="{000007A2-2B87-44E4-8E01-669E2B5C2648}"/>
                </c:ext>
              </c:extLst>
            </c:dLbl>
            <c:dLbl>
              <c:idx val="1955"/>
              <c:delete val="1"/>
              <c:extLst>
                <c:ext xmlns:c15="http://schemas.microsoft.com/office/drawing/2012/chart" uri="{CE6537A1-D6FC-4f65-9D91-7224C49458BB}"/>
                <c:ext xmlns:c16="http://schemas.microsoft.com/office/drawing/2014/chart" uri="{C3380CC4-5D6E-409C-BE32-E72D297353CC}">
                  <c16:uniqueId val="{000007A3-2B87-44E4-8E01-669E2B5C2648}"/>
                </c:ext>
              </c:extLst>
            </c:dLbl>
            <c:dLbl>
              <c:idx val="1956"/>
              <c:delete val="1"/>
              <c:extLst>
                <c:ext xmlns:c15="http://schemas.microsoft.com/office/drawing/2012/chart" uri="{CE6537A1-D6FC-4f65-9D91-7224C49458BB}"/>
                <c:ext xmlns:c16="http://schemas.microsoft.com/office/drawing/2014/chart" uri="{C3380CC4-5D6E-409C-BE32-E72D297353CC}">
                  <c16:uniqueId val="{000007A4-2B87-44E4-8E01-669E2B5C2648}"/>
                </c:ext>
              </c:extLst>
            </c:dLbl>
            <c:dLbl>
              <c:idx val="1957"/>
              <c:delete val="1"/>
              <c:extLst>
                <c:ext xmlns:c15="http://schemas.microsoft.com/office/drawing/2012/chart" uri="{CE6537A1-D6FC-4f65-9D91-7224C49458BB}"/>
                <c:ext xmlns:c16="http://schemas.microsoft.com/office/drawing/2014/chart" uri="{C3380CC4-5D6E-409C-BE32-E72D297353CC}">
                  <c16:uniqueId val="{000007A5-2B87-44E4-8E01-669E2B5C2648}"/>
                </c:ext>
              </c:extLst>
            </c:dLbl>
            <c:dLbl>
              <c:idx val="1958"/>
              <c:delete val="1"/>
              <c:extLst>
                <c:ext xmlns:c15="http://schemas.microsoft.com/office/drawing/2012/chart" uri="{CE6537A1-D6FC-4f65-9D91-7224C49458BB}"/>
                <c:ext xmlns:c16="http://schemas.microsoft.com/office/drawing/2014/chart" uri="{C3380CC4-5D6E-409C-BE32-E72D297353CC}">
                  <c16:uniqueId val="{000007A6-2B87-44E4-8E01-669E2B5C2648}"/>
                </c:ext>
              </c:extLst>
            </c:dLbl>
            <c:dLbl>
              <c:idx val="1959"/>
              <c:delete val="1"/>
              <c:extLst>
                <c:ext xmlns:c15="http://schemas.microsoft.com/office/drawing/2012/chart" uri="{CE6537A1-D6FC-4f65-9D91-7224C49458BB}"/>
                <c:ext xmlns:c16="http://schemas.microsoft.com/office/drawing/2014/chart" uri="{C3380CC4-5D6E-409C-BE32-E72D297353CC}">
                  <c16:uniqueId val="{000007A7-2B87-44E4-8E01-669E2B5C2648}"/>
                </c:ext>
              </c:extLst>
            </c:dLbl>
            <c:dLbl>
              <c:idx val="1960"/>
              <c:delete val="1"/>
              <c:extLst>
                <c:ext xmlns:c15="http://schemas.microsoft.com/office/drawing/2012/chart" uri="{CE6537A1-D6FC-4f65-9D91-7224C49458BB}"/>
                <c:ext xmlns:c16="http://schemas.microsoft.com/office/drawing/2014/chart" uri="{C3380CC4-5D6E-409C-BE32-E72D297353CC}">
                  <c16:uniqueId val="{000007A8-2B87-44E4-8E01-669E2B5C2648}"/>
                </c:ext>
              </c:extLst>
            </c:dLbl>
            <c:dLbl>
              <c:idx val="1961"/>
              <c:delete val="1"/>
              <c:extLst>
                <c:ext xmlns:c15="http://schemas.microsoft.com/office/drawing/2012/chart" uri="{CE6537A1-D6FC-4f65-9D91-7224C49458BB}"/>
                <c:ext xmlns:c16="http://schemas.microsoft.com/office/drawing/2014/chart" uri="{C3380CC4-5D6E-409C-BE32-E72D297353CC}">
                  <c16:uniqueId val="{000007A9-2B87-44E4-8E01-669E2B5C2648}"/>
                </c:ext>
              </c:extLst>
            </c:dLbl>
            <c:dLbl>
              <c:idx val="1962"/>
              <c:delete val="1"/>
              <c:extLst>
                <c:ext xmlns:c15="http://schemas.microsoft.com/office/drawing/2012/chart" uri="{CE6537A1-D6FC-4f65-9D91-7224C49458BB}"/>
                <c:ext xmlns:c16="http://schemas.microsoft.com/office/drawing/2014/chart" uri="{C3380CC4-5D6E-409C-BE32-E72D297353CC}">
                  <c16:uniqueId val="{000007AA-2B87-44E4-8E01-669E2B5C2648}"/>
                </c:ext>
              </c:extLst>
            </c:dLbl>
            <c:dLbl>
              <c:idx val="1963"/>
              <c:delete val="1"/>
              <c:extLst>
                <c:ext xmlns:c15="http://schemas.microsoft.com/office/drawing/2012/chart" uri="{CE6537A1-D6FC-4f65-9D91-7224C49458BB}"/>
                <c:ext xmlns:c16="http://schemas.microsoft.com/office/drawing/2014/chart" uri="{C3380CC4-5D6E-409C-BE32-E72D297353CC}">
                  <c16:uniqueId val="{000007AB-2B87-44E4-8E01-669E2B5C2648}"/>
                </c:ext>
              </c:extLst>
            </c:dLbl>
            <c:dLbl>
              <c:idx val="1964"/>
              <c:delete val="1"/>
              <c:extLst>
                <c:ext xmlns:c15="http://schemas.microsoft.com/office/drawing/2012/chart" uri="{CE6537A1-D6FC-4f65-9D91-7224C49458BB}"/>
                <c:ext xmlns:c16="http://schemas.microsoft.com/office/drawing/2014/chart" uri="{C3380CC4-5D6E-409C-BE32-E72D297353CC}">
                  <c16:uniqueId val="{000007AC-2B87-44E4-8E01-669E2B5C2648}"/>
                </c:ext>
              </c:extLst>
            </c:dLbl>
            <c:dLbl>
              <c:idx val="1965"/>
              <c:delete val="1"/>
              <c:extLst>
                <c:ext xmlns:c15="http://schemas.microsoft.com/office/drawing/2012/chart" uri="{CE6537A1-D6FC-4f65-9D91-7224C49458BB}"/>
                <c:ext xmlns:c16="http://schemas.microsoft.com/office/drawing/2014/chart" uri="{C3380CC4-5D6E-409C-BE32-E72D297353CC}">
                  <c16:uniqueId val="{000007AD-2B87-44E4-8E01-669E2B5C2648}"/>
                </c:ext>
              </c:extLst>
            </c:dLbl>
            <c:dLbl>
              <c:idx val="1966"/>
              <c:delete val="1"/>
              <c:extLst>
                <c:ext xmlns:c15="http://schemas.microsoft.com/office/drawing/2012/chart" uri="{CE6537A1-D6FC-4f65-9D91-7224C49458BB}"/>
                <c:ext xmlns:c16="http://schemas.microsoft.com/office/drawing/2014/chart" uri="{C3380CC4-5D6E-409C-BE32-E72D297353CC}">
                  <c16:uniqueId val="{000007AE-2B87-44E4-8E01-669E2B5C2648}"/>
                </c:ext>
              </c:extLst>
            </c:dLbl>
            <c:dLbl>
              <c:idx val="1967"/>
              <c:delete val="1"/>
              <c:extLst>
                <c:ext xmlns:c15="http://schemas.microsoft.com/office/drawing/2012/chart" uri="{CE6537A1-D6FC-4f65-9D91-7224C49458BB}"/>
                <c:ext xmlns:c16="http://schemas.microsoft.com/office/drawing/2014/chart" uri="{C3380CC4-5D6E-409C-BE32-E72D297353CC}">
                  <c16:uniqueId val="{000007AF-2B87-44E4-8E01-669E2B5C2648}"/>
                </c:ext>
              </c:extLst>
            </c:dLbl>
            <c:dLbl>
              <c:idx val="1968"/>
              <c:delete val="1"/>
              <c:extLst>
                <c:ext xmlns:c15="http://schemas.microsoft.com/office/drawing/2012/chart" uri="{CE6537A1-D6FC-4f65-9D91-7224C49458BB}"/>
                <c:ext xmlns:c16="http://schemas.microsoft.com/office/drawing/2014/chart" uri="{C3380CC4-5D6E-409C-BE32-E72D297353CC}">
                  <c16:uniqueId val="{000007B0-2B87-44E4-8E01-669E2B5C2648}"/>
                </c:ext>
              </c:extLst>
            </c:dLbl>
            <c:dLbl>
              <c:idx val="1969"/>
              <c:delete val="1"/>
              <c:extLst>
                <c:ext xmlns:c15="http://schemas.microsoft.com/office/drawing/2012/chart" uri="{CE6537A1-D6FC-4f65-9D91-7224C49458BB}"/>
                <c:ext xmlns:c16="http://schemas.microsoft.com/office/drawing/2014/chart" uri="{C3380CC4-5D6E-409C-BE32-E72D297353CC}">
                  <c16:uniqueId val="{000007B1-2B87-44E4-8E01-669E2B5C2648}"/>
                </c:ext>
              </c:extLst>
            </c:dLbl>
            <c:dLbl>
              <c:idx val="1970"/>
              <c:delete val="1"/>
              <c:extLst>
                <c:ext xmlns:c15="http://schemas.microsoft.com/office/drawing/2012/chart" uri="{CE6537A1-D6FC-4f65-9D91-7224C49458BB}"/>
                <c:ext xmlns:c16="http://schemas.microsoft.com/office/drawing/2014/chart" uri="{C3380CC4-5D6E-409C-BE32-E72D297353CC}">
                  <c16:uniqueId val="{000007B2-2B87-44E4-8E01-669E2B5C2648}"/>
                </c:ext>
              </c:extLst>
            </c:dLbl>
            <c:dLbl>
              <c:idx val="1971"/>
              <c:delete val="1"/>
              <c:extLst>
                <c:ext xmlns:c15="http://schemas.microsoft.com/office/drawing/2012/chart" uri="{CE6537A1-D6FC-4f65-9D91-7224C49458BB}"/>
                <c:ext xmlns:c16="http://schemas.microsoft.com/office/drawing/2014/chart" uri="{C3380CC4-5D6E-409C-BE32-E72D297353CC}">
                  <c16:uniqueId val="{000007B3-2B87-44E4-8E01-669E2B5C2648}"/>
                </c:ext>
              </c:extLst>
            </c:dLbl>
            <c:dLbl>
              <c:idx val="1972"/>
              <c:delete val="1"/>
              <c:extLst>
                <c:ext xmlns:c15="http://schemas.microsoft.com/office/drawing/2012/chart" uri="{CE6537A1-D6FC-4f65-9D91-7224C49458BB}"/>
                <c:ext xmlns:c16="http://schemas.microsoft.com/office/drawing/2014/chart" uri="{C3380CC4-5D6E-409C-BE32-E72D297353CC}">
                  <c16:uniqueId val="{000007B4-2B87-44E4-8E01-669E2B5C2648}"/>
                </c:ext>
              </c:extLst>
            </c:dLbl>
            <c:dLbl>
              <c:idx val="1973"/>
              <c:delete val="1"/>
              <c:extLst>
                <c:ext xmlns:c15="http://schemas.microsoft.com/office/drawing/2012/chart" uri="{CE6537A1-D6FC-4f65-9D91-7224C49458BB}"/>
                <c:ext xmlns:c16="http://schemas.microsoft.com/office/drawing/2014/chart" uri="{C3380CC4-5D6E-409C-BE32-E72D297353CC}">
                  <c16:uniqueId val="{000007B5-2B87-44E4-8E01-669E2B5C2648}"/>
                </c:ext>
              </c:extLst>
            </c:dLbl>
            <c:dLbl>
              <c:idx val="1974"/>
              <c:delete val="1"/>
              <c:extLst>
                <c:ext xmlns:c15="http://schemas.microsoft.com/office/drawing/2012/chart" uri="{CE6537A1-D6FC-4f65-9D91-7224C49458BB}"/>
                <c:ext xmlns:c16="http://schemas.microsoft.com/office/drawing/2014/chart" uri="{C3380CC4-5D6E-409C-BE32-E72D297353CC}">
                  <c16:uniqueId val="{000007B6-2B87-44E4-8E01-669E2B5C2648}"/>
                </c:ext>
              </c:extLst>
            </c:dLbl>
            <c:dLbl>
              <c:idx val="1975"/>
              <c:delete val="1"/>
              <c:extLst>
                <c:ext xmlns:c15="http://schemas.microsoft.com/office/drawing/2012/chart" uri="{CE6537A1-D6FC-4f65-9D91-7224C49458BB}"/>
                <c:ext xmlns:c16="http://schemas.microsoft.com/office/drawing/2014/chart" uri="{C3380CC4-5D6E-409C-BE32-E72D297353CC}">
                  <c16:uniqueId val="{000007B7-2B87-44E4-8E01-669E2B5C2648}"/>
                </c:ext>
              </c:extLst>
            </c:dLbl>
            <c:dLbl>
              <c:idx val="1976"/>
              <c:delete val="1"/>
              <c:extLst>
                <c:ext xmlns:c15="http://schemas.microsoft.com/office/drawing/2012/chart" uri="{CE6537A1-D6FC-4f65-9D91-7224C49458BB}"/>
                <c:ext xmlns:c16="http://schemas.microsoft.com/office/drawing/2014/chart" uri="{C3380CC4-5D6E-409C-BE32-E72D297353CC}">
                  <c16:uniqueId val="{000007B8-2B87-44E4-8E01-669E2B5C2648}"/>
                </c:ext>
              </c:extLst>
            </c:dLbl>
            <c:dLbl>
              <c:idx val="1977"/>
              <c:delete val="1"/>
              <c:extLst>
                <c:ext xmlns:c15="http://schemas.microsoft.com/office/drawing/2012/chart" uri="{CE6537A1-D6FC-4f65-9D91-7224C49458BB}"/>
                <c:ext xmlns:c16="http://schemas.microsoft.com/office/drawing/2014/chart" uri="{C3380CC4-5D6E-409C-BE32-E72D297353CC}">
                  <c16:uniqueId val="{000007B9-2B87-44E4-8E01-669E2B5C2648}"/>
                </c:ext>
              </c:extLst>
            </c:dLbl>
            <c:dLbl>
              <c:idx val="1978"/>
              <c:delete val="1"/>
              <c:extLst>
                <c:ext xmlns:c15="http://schemas.microsoft.com/office/drawing/2012/chart" uri="{CE6537A1-D6FC-4f65-9D91-7224C49458BB}"/>
                <c:ext xmlns:c16="http://schemas.microsoft.com/office/drawing/2014/chart" uri="{C3380CC4-5D6E-409C-BE32-E72D297353CC}">
                  <c16:uniqueId val="{000007BA-2B87-44E4-8E01-669E2B5C2648}"/>
                </c:ext>
              </c:extLst>
            </c:dLbl>
            <c:dLbl>
              <c:idx val="1979"/>
              <c:delete val="1"/>
              <c:extLst>
                <c:ext xmlns:c15="http://schemas.microsoft.com/office/drawing/2012/chart" uri="{CE6537A1-D6FC-4f65-9D91-7224C49458BB}"/>
                <c:ext xmlns:c16="http://schemas.microsoft.com/office/drawing/2014/chart" uri="{C3380CC4-5D6E-409C-BE32-E72D297353CC}">
                  <c16:uniqueId val="{000007BB-2B87-44E4-8E01-669E2B5C2648}"/>
                </c:ext>
              </c:extLst>
            </c:dLbl>
            <c:dLbl>
              <c:idx val="1980"/>
              <c:delete val="1"/>
              <c:extLst>
                <c:ext xmlns:c15="http://schemas.microsoft.com/office/drawing/2012/chart" uri="{CE6537A1-D6FC-4f65-9D91-7224C49458BB}"/>
                <c:ext xmlns:c16="http://schemas.microsoft.com/office/drawing/2014/chart" uri="{C3380CC4-5D6E-409C-BE32-E72D297353CC}">
                  <c16:uniqueId val="{000007BC-2B87-44E4-8E01-669E2B5C2648}"/>
                </c:ext>
              </c:extLst>
            </c:dLbl>
            <c:dLbl>
              <c:idx val="1981"/>
              <c:delete val="1"/>
              <c:extLst>
                <c:ext xmlns:c15="http://schemas.microsoft.com/office/drawing/2012/chart" uri="{CE6537A1-D6FC-4f65-9D91-7224C49458BB}"/>
                <c:ext xmlns:c16="http://schemas.microsoft.com/office/drawing/2014/chart" uri="{C3380CC4-5D6E-409C-BE32-E72D297353CC}">
                  <c16:uniqueId val="{000007BD-2B87-44E4-8E01-669E2B5C2648}"/>
                </c:ext>
              </c:extLst>
            </c:dLbl>
            <c:dLbl>
              <c:idx val="1982"/>
              <c:delete val="1"/>
              <c:extLst>
                <c:ext xmlns:c15="http://schemas.microsoft.com/office/drawing/2012/chart" uri="{CE6537A1-D6FC-4f65-9D91-7224C49458BB}"/>
                <c:ext xmlns:c16="http://schemas.microsoft.com/office/drawing/2014/chart" uri="{C3380CC4-5D6E-409C-BE32-E72D297353CC}">
                  <c16:uniqueId val="{000007BE-2B87-44E4-8E01-669E2B5C2648}"/>
                </c:ext>
              </c:extLst>
            </c:dLbl>
            <c:dLbl>
              <c:idx val="1983"/>
              <c:delete val="1"/>
              <c:extLst>
                <c:ext xmlns:c15="http://schemas.microsoft.com/office/drawing/2012/chart" uri="{CE6537A1-D6FC-4f65-9D91-7224C49458BB}"/>
                <c:ext xmlns:c16="http://schemas.microsoft.com/office/drawing/2014/chart" uri="{C3380CC4-5D6E-409C-BE32-E72D297353CC}">
                  <c16:uniqueId val="{000007BF-2B87-44E4-8E01-669E2B5C2648}"/>
                </c:ext>
              </c:extLst>
            </c:dLbl>
            <c:dLbl>
              <c:idx val="1984"/>
              <c:delete val="1"/>
              <c:extLst>
                <c:ext xmlns:c15="http://schemas.microsoft.com/office/drawing/2012/chart" uri="{CE6537A1-D6FC-4f65-9D91-7224C49458BB}"/>
                <c:ext xmlns:c16="http://schemas.microsoft.com/office/drawing/2014/chart" uri="{C3380CC4-5D6E-409C-BE32-E72D297353CC}">
                  <c16:uniqueId val="{000007C0-2B87-44E4-8E01-669E2B5C2648}"/>
                </c:ext>
              </c:extLst>
            </c:dLbl>
            <c:dLbl>
              <c:idx val="1985"/>
              <c:delete val="1"/>
              <c:extLst>
                <c:ext xmlns:c15="http://schemas.microsoft.com/office/drawing/2012/chart" uri="{CE6537A1-D6FC-4f65-9D91-7224C49458BB}"/>
                <c:ext xmlns:c16="http://schemas.microsoft.com/office/drawing/2014/chart" uri="{C3380CC4-5D6E-409C-BE32-E72D297353CC}">
                  <c16:uniqueId val="{000007C1-2B87-44E4-8E01-669E2B5C2648}"/>
                </c:ext>
              </c:extLst>
            </c:dLbl>
            <c:dLbl>
              <c:idx val="1986"/>
              <c:delete val="1"/>
              <c:extLst>
                <c:ext xmlns:c15="http://schemas.microsoft.com/office/drawing/2012/chart" uri="{CE6537A1-D6FC-4f65-9D91-7224C49458BB}"/>
                <c:ext xmlns:c16="http://schemas.microsoft.com/office/drawing/2014/chart" uri="{C3380CC4-5D6E-409C-BE32-E72D297353CC}">
                  <c16:uniqueId val="{000007C2-2B87-44E4-8E01-669E2B5C2648}"/>
                </c:ext>
              </c:extLst>
            </c:dLbl>
            <c:dLbl>
              <c:idx val="1987"/>
              <c:delete val="1"/>
              <c:extLst>
                <c:ext xmlns:c15="http://schemas.microsoft.com/office/drawing/2012/chart" uri="{CE6537A1-D6FC-4f65-9D91-7224C49458BB}"/>
                <c:ext xmlns:c16="http://schemas.microsoft.com/office/drawing/2014/chart" uri="{C3380CC4-5D6E-409C-BE32-E72D297353CC}">
                  <c16:uniqueId val="{000007C3-2B87-44E4-8E01-669E2B5C2648}"/>
                </c:ext>
              </c:extLst>
            </c:dLbl>
            <c:dLbl>
              <c:idx val="1988"/>
              <c:delete val="1"/>
              <c:extLst>
                <c:ext xmlns:c15="http://schemas.microsoft.com/office/drawing/2012/chart" uri="{CE6537A1-D6FC-4f65-9D91-7224C49458BB}"/>
                <c:ext xmlns:c16="http://schemas.microsoft.com/office/drawing/2014/chart" uri="{C3380CC4-5D6E-409C-BE32-E72D297353CC}">
                  <c16:uniqueId val="{000007C4-2B87-44E4-8E01-669E2B5C2648}"/>
                </c:ext>
              </c:extLst>
            </c:dLbl>
            <c:dLbl>
              <c:idx val="1989"/>
              <c:delete val="1"/>
              <c:extLst>
                <c:ext xmlns:c15="http://schemas.microsoft.com/office/drawing/2012/chart" uri="{CE6537A1-D6FC-4f65-9D91-7224C49458BB}"/>
                <c:ext xmlns:c16="http://schemas.microsoft.com/office/drawing/2014/chart" uri="{C3380CC4-5D6E-409C-BE32-E72D297353CC}">
                  <c16:uniqueId val="{000007C5-2B87-44E4-8E01-669E2B5C2648}"/>
                </c:ext>
              </c:extLst>
            </c:dLbl>
            <c:dLbl>
              <c:idx val="1990"/>
              <c:delete val="1"/>
              <c:extLst>
                <c:ext xmlns:c15="http://schemas.microsoft.com/office/drawing/2012/chart" uri="{CE6537A1-D6FC-4f65-9D91-7224C49458BB}"/>
                <c:ext xmlns:c16="http://schemas.microsoft.com/office/drawing/2014/chart" uri="{C3380CC4-5D6E-409C-BE32-E72D297353CC}">
                  <c16:uniqueId val="{000007C6-2B87-44E4-8E01-669E2B5C2648}"/>
                </c:ext>
              </c:extLst>
            </c:dLbl>
            <c:dLbl>
              <c:idx val="1991"/>
              <c:delete val="1"/>
              <c:extLst>
                <c:ext xmlns:c15="http://schemas.microsoft.com/office/drawing/2012/chart" uri="{CE6537A1-D6FC-4f65-9D91-7224C49458BB}"/>
                <c:ext xmlns:c16="http://schemas.microsoft.com/office/drawing/2014/chart" uri="{C3380CC4-5D6E-409C-BE32-E72D297353CC}">
                  <c16:uniqueId val="{000007C7-2B87-44E4-8E01-669E2B5C2648}"/>
                </c:ext>
              </c:extLst>
            </c:dLbl>
            <c:dLbl>
              <c:idx val="1992"/>
              <c:delete val="1"/>
              <c:extLst>
                <c:ext xmlns:c15="http://schemas.microsoft.com/office/drawing/2012/chart" uri="{CE6537A1-D6FC-4f65-9D91-7224C49458BB}"/>
                <c:ext xmlns:c16="http://schemas.microsoft.com/office/drawing/2014/chart" uri="{C3380CC4-5D6E-409C-BE32-E72D297353CC}">
                  <c16:uniqueId val="{000007C8-2B87-44E4-8E01-669E2B5C2648}"/>
                </c:ext>
              </c:extLst>
            </c:dLbl>
            <c:dLbl>
              <c:idx val="1993"/>
              <c:delete val="1"/>
              <c:extLst>
                <c:ext xmlns:c15="http://schemas.microsoft.com/office/drawing/2012/chart" uri="{CE6537A1-D6FC-4f65-9D91-7224C49458BB}"/>
                <c:ext xmlns:c16="http://schemas.microsoft.com/office/drawing/2014/chart" uri="{C3380CC4-5D6E-409C-BE32-E72D297353CC}">
                  <c16:uniqueId val="{000007C9-2B87-44E4-8E01-669E2B5C2648}"/>
                </c:ext>
              </c:extLst>
            </c:dLbl>
            <c:dLbl>
              <c:idx val="1994"/>
              <c:delete val="1"/>
              <c:extLst>
                <c:ext xmlns:c15="http://schemas.microsoft.com/office/drawing/2012/chart" uri="{CE6537A1-D6FC-4f65-9D91-7224C49458BB}"/>
                <c:ext xmlns:c16="http://schemas.microsoft.com/office/drawing/2014/chart" uri="{C3380CC4-5D6E-409C-BE32-E72D297353CC}">
                  <c16:uniqueId val="{000007CA-2B87-44E4-8E01-669E2B5C2648}"/>
                </c:ext>
              </c:extLst>
            </c:dLbl>
            <c:dLbl>
              <c:idx val="1995"/>
              <c:delete val="1"/>
              <c:extLst>
                <c:ext xmlns:c15="http://schemas.microsoft.com/office/drawing/2012/chart" uri="{CE6537A1-D6FC-4f65-9D91-7224C49458BB}"/>
                <c:ext xmlns:c16="http://schemas.microsoft.com/office/drawing/2014/chart" uri="{C3380CC4-5D6E-409C-BE32-E72D297353CC}">
                  <c16:uniqueId val="{000007CB-2B87-44E4-8E01-669E2B5C2648}"/>
                </c:ext>
              </c:extLst>
            </c:dLbl>
            <c:dLbl>
              <c:idx val="1996"/>
              <c:delete val="1"/>
              <c:extLst>
                <c:ext xmlns:c15="http://schemas.microsoft.com/office/drawing/2012/chart" uri="{CE6537A1-D6FC-4f65-9D91-7224C49458BB}"/>
                <c:ext xmlns:c16="http://schemas.microsoft.com/office/drawing/2014/chart" uri="{C3380CC4-5D6E-409C-BE32-E72D297353CC}">
                  <c16:uniqueId val="{000007CC-2B87-44E4-8E01-669E2B5C2648}"/>
                </c:ext>
              </c:extLst>
            </c:dLbl>
            <c:dLbl>
              <c:idx val="1997"/>
              <c:delete val="1"/>
              <c:extLst>
                <c:ext xmlns:c15="http://schemas.microsoft.com/office/drawing/2012/chart" uri="{CE6537A1-D6FC-4f65-9D91-7224C49458BB}"/>
                <c:ext xmlns:c16="http://schemas.microsoft.com/office/drawing/2014/chart" uri="{C3380CC4-5D6E-409C-BE32-E72D297353CC}">
                  <c16:uniqueId val="{000007CD-2B87-44E4-8E01-669E2B5C2648}"/>
                </c:ext>
              </c:extLst>
            </c:dLbl>
            <c:dLbl>
              <c:idx val="1998"/>
              <c:delete val="1"/>
              <c:extLst>
                <c:ext xmlns:c15="http://schemas.microsoft.com/office/drawing/2012/chart" uri="{CE6537A1-D6FC-4f65-9D91-7224C49458BB}"/>
                <c:ext xmlns:c16="http://schemas.microsoft.com/office/drawing/2014/chart" uri="{C3380CC4-5D6E-409C-BE32-E72D297353CC}">
                  <c16:uniqueId val="{000007CE-2B87-44E4-8E01-669E2B5C2648}"/>
                </c:ext>
              </c:extLst>
            </c:dLbl>
            <c:dLbl>
              <c:idx val="1999"/>
              <c:delete val="1"/>
              <c:extLst>
                <c:ext xmlns:c15="http://schemas.microsoft.com/office/drawing/2012/chart" uri="{CE6537A1-D6FC-4f65-9D91-7224C49458BB}"/>
                <c:ext xmlns:c16="http://schemas.microsoft.com/office/drawing/2014/chart" uri="{C3380CC4-5D6E-409C-BE32-E72D297353CC}">
                  <c16:uniqueId val="{000007CF-2B87-44E4-8E01-669E2B5C2648}"/>
                </c:ext>
              </c:extLst>
            </c:dLbl>
            <c:dLbl>
              <c:idx val="2000"/>
              <c:delete val="1"/>
              <c:extLst>
                <c:ext xmlns:c15="http://schemas.microsoft.com/office/drawing/2012/chart" uri="{CE6537A1-D6FC-4f65-9D91-7224C49458BB}"/>
                <c:ext xmlns:c16="http://schemas.microsoft.com/office/drawing/2014/chart" uri="{C3380CC4-5D6E-409C-BE32-E72D297353CC}">
                  <c16:uniqueId val="{000007D0-2B87-44E4-8E01-669E2B5C2648}"/>
                </c:ext>
              </c:extLst>
            </c:dLbl>
            <c:dLbl>
              <c:idx val="2001"/>
              <c:delete val="1"/>
              <c:extLst>
                <c:ext xmlns:c15="http://schemas.microsoft.com/office/drawing/2012/chart" uri="{CE6537A1-D6FC-4f65-9D91-7224C49458BB}"/>
                <c:ext xmlns:c16="http://schemas.microsoft.com/office/drawing/2014/chart" uri="{C3380CC4-5D6E-409C-BE32-E72D297353CC}">
                  <c16:uniqueId val="{000007D1-2B87-44E4-8E01-669E2B5C2648}"/>
                </c:ext>
              </c:extLst>
            </c:dLbl>
            <c:dLbl>
              <c:idx val="2002"/>
              <c:delete val="1"/>
              <c:extLst>
                <c:ext xmlns:c15="http://schemas.microsoft.com/office/drawing/2012/chart" uri="{CE6537A1-D6FC-4f65-9D91-7224C49458BB}"/>
                <c:ext xmlns:c16="http://schemas.microsoft.com/office/drawing/2014/chart" uri="{C3380CC4-5D6E-409C-BE32-E72D297353CC}">
                  <c16:uniqueId val="{000007D2-2B87-44E4-8E01-669E2B5C2648}"/>
                </c:ext>
              </c:extLst>
            </c:dLbl>
            <c:dLbl>
              <c:idx val="2003"/>
              <c:delete val="1"/>
              <c:extLst>
                <c:ext xmlns:c15="http://schemas.microsoft.com/office/drawing/2012/chart" uri="{CE6537A1-D6FC-4f65-9D91-7224C49458BB}"/>
                <c:ext xmlns:c16="http://schemas.microsoft.com/office/drawing/2014/chart" uri="{C3380CC4-5D6E-409C-BE32-E72D297353CC}">
                  <c16:uniqueId val="{000007D3-2B87-44E4-8E01-669E2B5C2648}"/>
                </c:ext>
              </c:extLst>
            </c:dLbl>
            <c:dLbl>
              <c:idx val="2004"/>
              <c:delete val="1"/>
              <c:extLst>
                <c:ext xmlns:c15="http://schemas.microsoft.com/office/drawing/2012/chart" uri="{CE6537A1-D6FC-4f65-9D91-7224C49458BB}"/>
                <c:ext xmlns:c16="http://schemas.microsoft.com/office/drawing/2014/chart" uri="{C3380CC4-5D6E-409C-BE32-E72D297353CC}">
                  <c16:uniqueId val="{000007D4-2B87-44E4-8E01-669E2B5C2648}"/>
                </c:ext>
              </c:extLst>
            </c:dLbl>
            <c:dLbl>
              <c:idx val="2005"/>
              <c:delete val="1"/>
              <c:extLst>
                <c:ext xmlns:c15="http://schemas.microsoft.com/office/drawing/2012/chart" uri="{CE6537A1-D6FC-4f65-9D91-7224C49458BB}"/>
                <c:ext xmlns:c16="http://schemas.microsoft.com/office/drawing/2014/chart" uri="{C3380CC4-5D6E-409C-BE32-E72D297353CC}">
                  <c16:uniqueId val="{000007D5-2B87-44E4-8E01-669E2B5C2648}"/>
                </c:ext>
              </c:extLst>
            </c:dLbl>
            <c:dLbl>
              <c:idx val="2006"/>
              <c:delete val="1"/>
              <c:extLst>
                <c:ext xmlns:c15="http://schemas.microsoft.com/office/drawing/2012/chart" uri="{CE6537A1-D6FC-4f65-9D91-7224C49458BB}"/>
                <c:ext xmlns:c16="http://schemas.microsoft.com/office/drawing/2014/chart" uri="{C3380CC4-5D6E-409C-BE32-E72D297353CC}">
                  <c16:uniqueId val="{000007D6-2B87-44E4-8E01-669E2B5C2648}"/>
                </c:ext>
              </c:extLst>
            </c:dLbl>
            <c:dLbl>
              <c:idx val="2007"/>
              <c:delete val="1"/>
              <c:extLst>
                <c:ext xmlns:c15="http://schemas.microsoft.com/office/drawing/2012/chart" uri="{CE6537A1-D6FC-4f65-9D91-7224C49458BB}"/>
                <c:ext xmlns:c16="http://schemas.microsoft.com/office/drawing/2014/chart" uri="{C3380CC4-5D6E-409C-BE32-E72D297353CC}">
                  <c16:uniqueId val="{000007D7-2B87-44E4-8E01-669E2B5C2648}"/>
                </c:ext>
              </c:extLst>
            </c:dLbl>
            <c:dLbl>
              <c:idx val="2008"/>
              <c:delete val="1"/>
              <c:extLst>
                <c:ext xmlns:c15="http://schemas.microsoft.com/office/drawing/2012/chart" uri="{CE6537A1-D6FC-4f65-9D91-7224C49458BB}"/>
                <c:ext xmlns:c16="http://schemas.microsoft.com/office/drawing/2014/chart" uri="{C3380CC4-5D6E-409C-BE32-E72D297353CC}">
                  <c16:uniqueId val="{000007D8-2B87-44E4-8E01-669E2B5C2648}"/>
                </c:ext>
              </c:extLst>
            </c:dLbl>
            <c:dLbl>
              <c:idx val="2009"/>
              <c:delete val="1"/>
              <c:extLst>
                <c:ext xmlns:c15="http://schemas.microsoft.com/office/drawing/2012/chart" uri="{CE6537A1-D6FC-4f65-9D91-7224C49458BB}"/>
                <c:ext xmlns:c16="http://schemas.microsoft.com/office/drawing/2014/chart" uri="{C3380CC4-5D6E-409C-BE32-E72D297353CC}">
                  <c16:uniqueId val="{000007D9-2B87-44E4-8E01-669E2B5C2648}"/>
                </c:ext>
              </c:extLst>
            </c:dLbl>
            <c:dLbl>
              <c:idx val="2010"/>
              <c:delete val="1"/>
              <c:extLst>
                <c:ext xmlns:c15="http://schemas.microsoft.com/office/drawing/2012/chart" uri="{CE6537A1-D6FC-4f65-9D91-7224C49458BB}"/>
                <c:ext xmlns:c16="http://schemas.microsoft.com/office/drawing/2014/chart" uri="{C3380CC4-5D6E-409C-BE32-E72D297353CC}">
                  <c16:uniqueId val="{000007DA-2B87-44E4-8E01-669E2B5C2648}"/>
                </c:ext>
              </c:extLst>
            </c:dLbl>
            <c:dLbl>
              <c:idx val="2011"/>
              <c:delete val="1"/>
              <c:extLst>
                <c:ext xmlns:c15="http://schemas.microsoft.com/office/drawing/2012/chart" uri="{CE6537A1-D6FC-4f65-9D91-7224C49458BB}"/>
                <c:ext xmlns:c16="http://schemas.microsoft.com/office/drawing/2014/chart" uri="{C3380CC4-5D6E-409C-BE32-E72D297353CC}">
                  <c16:uniqueId val="{000007DB-2B87-44E4-8E01-669E2B5C2648}"/>
                </c:ext>
              </c:extLst>
            </c:dLbl>
            <c:dLbl>
              <c:idx val="2012"/>
              <c:delete val="1"/>
              <c:extLst>
                <c:ext xmlns:c15="http://schemas.microsoft.com/office/drawing/2012/chart" uri="{CE6537A1-D6FC-4f65-9D91-7224C49458BB}"/>
                <c:ext xmlns:c16="http://schemas.microsoft.com/office/drawing/2014/chart" uri="{C3380CC4-5D6E-409C-BE32-E72D297353CC}">
                  <c16:uniqueId val="{000007DC-2B87-44E4-8E01-669E2B5C2648}"/>
                </c:ext>
              </c:extLst>
            </c:dLbl>
            <c:dLbl>
              <c:idx val="2013"/>
              <c:delete val="1"/>
              <c:extLst>
                <c:ext xmlns:c15="http://schemas.microsoft.com/office/drawing/2012/chart" uri="{CE6537A1-D6FC-4f65-9D91-7224C49458BB}"/>
                <c:ext xmlns:c16="http://schemas.microsoft.com/office/drawing/2014/chart" uri="{C3380CC4-5D6E-409C-BE32-E72D297353CC}">
                  <c16:uniqueId val="{000007DD-2B87-44E4-8E01-669E2B5C2648}"/>
                </c:ext>
              </c:extLst>
            </c:dLbl>
            <c:dLbl>
              <c:idx val="2014"/>
              <c:delete val="1"/>
              <c:extLst>
                <c:ext xmlns:c15="http://schemas.microsoft.com/office/drawing/2012/chart" uri="{CE6537A1-D6FC-4f65-9D91-7224C49458BB}"/>
                <c:ext xmlns:c16="http://schemas.microsoft.com/office/drawing/2014/chart" uri="{C3380CC4-5D6E-409C-BE32-E72D297353CC}">
                  <c16:uniqueId val="{000007DE-2B87-44E4-8E01-669E2B5C2648}"/>
                </c:ext>
              </c:extLst>
            </c:dLbl>
            <c:dLbl>
              <c:idx val="2015"/>
              <c:delete val="1"/>
              <c:extLst>
                <c:ext xmlns:c15="http://schemas.microsoft.com/office/drawing/2012/chart" uri="{CE6537A1-D6FC-4f65-9D91-7224C49458BB}"/>
                <c:ext xmlns:c16="http://schemas.microsoft.com/office/drawing/2014/chart" uri="{C3380CC4-5D6E-409C-BE32-E72D297353CC}">
                  <c16:uniqueId val="{000007DF-2B87-44E4-8E01-669E2B5C2648}"/>
                </c:ext>
              </c:extLst>
            </c:dLbl>
            <c:dLbl>
              <c:idx val="2016"/>
              <c:delete val="1"/>
              <c:extLst>
                <c:ext xmlns:c15="http://schemas.microsoft.com/office/drawing/2012/chart" uri="{CE6537A1-D6FC-4f65-9D91-7224C49458BB}"/>
                <c:ext xmlns:c16="http://schemas.microsoft.com/office/drawing/2014/chart" uri="{C3380CC4-5D6E-409C-BE32-E72D297353CC}">
                  <c16:uniqueId val="{000007E0-2B87-44E4-8E01-669E2B5C2648}"/>
                </c:ext>
              </c:extLst>
            </c:dLbl>
            <c:dLbl>
              <c:idx val="2017"/>
              <c:delete val="1"/>
              <c:extLst>
                <c:ext xmlns:c15="http://schemas.microsoft.com/office/drawing/2012/chart" uri="{CE6537A1-D6FC-4f65-9D91-7224C49458BB}"/>
                <c:ext xmlns:c16="http://schemas.microsoft.com/office/drawing/2014/chart" uri="{C3380CC4-5D6E-409C-BE32-E72D297353CC}">
                  <c16:uniqueId val="{000007E1-2B87-44E4-8E01-669E2B5C2648}"/>
                </c:ext>
              </c:extLst>
            </c:dLbl>
            <c:dLbl>
              <c:idx val="2018"/>
              <c:delete val="1"/>
              <c:extLst>
                <c:ext xmlns:c15="http://schemas.microsoft.com/office/drawing/2012/chart" uri="{CE6537A1-D6FC-4f65-9D91-7224C49458BB}"/>
                <c:ext xmlns:c16="http://schemas.microsoft.com/office/drawing/2014/chart" uri="{C3380CC4-5D6E-409C-BE32-E72D297353CC}">
                  <c16:uniqueId val="{000007E2-2B87-44E4-8E01-669E2B5C2648}"/>
                </c:ext>
              </c:extLst>
            </c:dLbl>
            <c:dLbl>
              <c:idx val="2019"/>
              <c:delete val="1"/>
              <c:extLst>
                <c:ext xmlns:c15="http://schemas.microsoft.com/office/drawing/2012/chart" uri="{CE6537A1-D6FC-4f65-9D91-7224C49458BB}"/>
                <c:ext xmlns:c16="http://schemas.microsoft.com/office/drawing/2014/chart" uri="{C3380CC4-5D6E-409C-BE32-E72D297353CC}">
                  <c16:uniqueId val="{000007E3-2B87-44E4-8E01-669E2B5C2648}"/>
                </c:ext>
              </c:extLst>
            </c:dLbl>
            <c:dLbl>
              <c:idx val="2020"/>
              <c:delete val="1"/>
              <c:extLst>
                <c:ext xmlns:c15="http://schemas.microsoft.com/office/drawing/2012/chart" uri="{CE6537A1-D6FC-4f65-9D91-7224C49458BB}"/>
                <c:ext xmlns:c16="http://schemas.microsoft.com/office/drawing/2014/chart" uri="{C3380CC4-5D6E-409C-BE32-E72D297353CC}">
                  <c16:uniqueId val="{000007E4-2B87-44E4-8E01-669E2B5C2648}"/>
                </c:ext>
              </c:extLst>
            </c:dLbl>
            <c:dLbl>
              <c:idx val="2021"/>
              <c:delete val="1"/>
              <c:extLst>
                <c:ext xmlns:c15="http://schemas.microsoft.com/office/drawing/2012/chart" uri="{CE6537A1-D6FC-4f65-9D91-7224C49458BB}"/>
                <c:ext xmlns:c16="http://schemas.microsoft.com/office/drawing/2014/chart" uri="{C3380CC4-5D6E-409C-BE32-E72D297353CC}">
                  <c16:uniqueId val="{000007E5-2B87-44E4-8E01-669E2B5C2648}"/>
                </c:ext>
              </c:extLst>
            </c:dLbl>
            <c:dLbl>
              <c:idx val="2022"/>
              <c:delete val="1"/>
              <c:extLst>
                <c:ext xmlns:c15="http://schemas.microsoft.com/office/drawing/2012/chart" uri="{CE6537A1-D6FC-4f65-9D91-7224C49458BB}"/>
                <c:ext xmlns:c16="http://schemas.microsoft.com/office/drawing/2014/chart" uri="{C3380CC4-5D6E-409C-BE32-E72D297353CC}">
                  <c16:uniqueId val="{000007E6-2B87-44E4-8E01-669E2B5C2648}"/>
                </c:ext>
              </c:extLst>
            </c:dLbl>
            <c:dLbl>
              <c:idx val="2023"/>
              <c:delete val="1"/>
              <c:extLst>
                <c:ext xmlns:c15="http://schemas.microsoft.com/office/drawing/2012/chart" uri="{CE6537A1-D6FC-4f65-9D91-7224C49458BB}"/>
                <c:ext xmlns:c16="http://schemas.microsoft.com/office/drawing/2014/chart" uri="{C3380CC4-5D6E-409C-BE32-E72D297353CC}">
                  <c16:uniqueId val="{000007E7-2B87-44E4-8E01-669E2B5C2648}"/>
                </c:ext>
              </c:extLst>
            </c:dLbl>
            <c:dLbl>
              <c:idx val="2024"/>
              <c:delete val="1"/>
              <c:extLst>
                <c:ext xmlns:c15="http://schemas.microsoft.com/office/drawing/2012/chart" uri="{CE6537A1-D6FC-4f65-9D91-7224C49458BB}"/>
                <c:ext xmlns:c16="http://schemas.microsoft.com/office/drawing/2014/chart" uri="{C3380CC4-5D6E-409C-BE32-E72D297353CC}">
                  <c16:uniqueId val="{000007E8-2B87-44E4-8E01-669E2B5C2648}"/>
                </c:ext>
              </c:extLst>
            </c:dLbl>
            <c:dLbl>
              <c:idx val="2025"/>
              <c:delete val="1"/>
              <c:extLst>
                <c:ext xmlns:c15="http://schemas.microsoft.com/office/drawing/2012/chart" uri="{CE6537A1-D6FC-4f65-9D91-7224C49458BB}"/>
                <c:ext xmlns:c16="http://schemas.microsoft.com/office/drawing/2014/chart" uri="{C3380CC4-5D6E-409C-BE32-E72D297353CC}">
                  <c16:uniqueId val="{000007E9-2B87-44E4-8E01-669E2B5C2648}"/>
                </c:ext>
              </c:extLst>
            </c:dLbl>
            <c:dLbl>
              <c:idx val="2026"/>
              <c:delete val="1"/>
              <c:extLst>
                <c:ext xmlns:c15="http://schemas.microsoft.com/office/drawing/2012/chart" uri="{CE6537A1-D6FC-4f65-9D91-7224C49458BB}"/>
                <c:ext xmlns:c16="http://schemas.microsoft.com/office/drawing/2014/chart" uri="{C3380CC4-5D6E-409C-BE32-E72D297353CC}">
                  <c16:uniqueId val="{000007EA-2B87-44E4-8E01-669E2B5C2648}"/>
                </c:ext>
              </c:extLst>
            </c:dLbl>
            <c:dLbl>
              <c:idx val="2027"/>
              <c:delete val="1"/>
              <c:extLst>
                <c:ext xmlns:c15="http://schemas.microsoft.com/office/drawing/2012/chart" uri="{CE6537A1-D6FC-4f65-9D91-7224C49458BB}"/>
                <c:ext xmlns:c16="http://schemas.microsoft.com/office/drawing/2014/chart" uri="{C3380CC4-5D6E-409C-BE32-E72D297353CC}">
                  <c16:uniqueId val="{000007EB-2B87-44E4-8E01-669E2B5C2648}"/>
                </c:ext>
              </c:extLst>
            </c:dLbl>
            <c:dLbl>
              <c:idx val="2028"/>
              <c:delete val="1"/>
              <c:extLst>
                <c:ext xmlns:c15="http://schemas.microsoft.com/office/drawing/2012/chart" uri="{CE6537A1-D6FC-4f65-9D91-7224C49458BB}"/>
                <c:ext xmlns:c16="http://schemas.microsoft.com/office/drawing/2014/chart" uri="{C3380CC4-5D6E-409C-BE32-E72D297353CC}">
                  <c16:uniqueId val="{000007EC-2B87-44E4-8E01-669E2B5C2648}"/>
                </c:ext>
              </c:extLst>
            </c:dLbl>
            <c:dLbl>
              <c:idx val="2029"/>
              <c:delete val="1"/>
              <c:extLst>
                <c:ext xmlns:c15="http://schemas.microsoft.com/office/drawing/2012/chart" uri="{CE6537A1-D6FC-4f65-9D91-7224C49458BB}"/>
                <c:ext xmlns:c16="http://schemas.microsoft.com/office/drawing/2014/chart" uri="{C3380CC4-5D6E-409C-BE32-E72D297353CC}">
                  <c16:uniqueId val="{000007ED-2B87-44E4-8E01-669E2B5C2648}"/>
                </c:ext>
              </c:extLst>
            </c:dLbl>
            <c:dLbl>
              <c:idx val="2030"/>
              <c:delete val="1"/>
              <c:extLst>
                <c:ext xmlns:c15="http://schemas.microsoft.com/office/drawing/2012/chart" uri="{CE6537A1-D6FC-4f65-9D91-7224C49458BB}"/>
                <c:ext xmlns:c16="http://schemas.microsoft.com/office/drawing/2014/chart" uri="{C3380CC4-5D6E-409C-BE32-E72D297353CC}">
                  <c16:uniqueId val="{000007EE-2B87-44E4-8E01-669E2B5C2648}"/>
                </c:ext>
              </c:extLst>
            </c:dLbl>
            <c:dLbl>
              <c:idx val="2031"/>
              <c:delete val="1"/>
              <c:extLst>
                <c:ext xmlns:c15="http://schemas.microsoft.com/office/drawing/2012/chart" uri="{CE6537A1-D6FC-4f65-9D91-7224C49458BB}"/>
                <c:ext xmlns:c16="http://schemas.microsoft.com/office/drawing/2014/chart" uri="{C3380CC4-5D6E-409C-BE32-E72D297353CC}">
                  <c16:uniqueId val="{000007EF-2B87-44E4-8E01-669E2B5C2648}"/>
                </c:ext>
              </c:extLst>
            </c:dLbl>
            <c:dLbl>
              <c:idx val="2032"/>
              <c:delete val="1"/>
              <c:extLst>
                <c:ext xmlns:c15="http://schemas.microsoft.com/office/drawing/2012/chart" uri="{CE6537A1-D6FC-4f65-9D91-7224C49458BB}"/>
                <c:ext xmlns:c16="http://schemas.microsoft.com/office/drawing/2014/chart" uri="{C3380CC4-5D6E-409C-BE32-E72D297353CC}">
                  <c16:uniqueId val="{000007F0-2B87-44E4-8E01-669E2B5C2648}"/>
                </c:ext>
              </c:extLst>
            </c:dLbl>
            <c:dLbl>
              <c:idx val="2033"/>
              <c:delete val="1"/>
              <c:extLst>
                <c:ext xmlns:c15="http://schemas.microsoft.com/office/drawing/2012/chart" uri="{CE6537A1-D6FC-4f65-9D91-7224C49458BB}"/>
                <c:ext xmlns:c16="http://schemas.microsoft.com/office/drawing/2014/chart" uri="{C3380CC4-5D6E-409C-BE32-E72D297353CC}">
                  <c16:uniqueId val="{000007F1-2B87-44E4-8E01-669E2B5C2648}"/>
                </c:ext>
              </c:extLst>
            </c:dLbl>
            <c:dLbl>
              <c:idx val="2034"/>
              <c:delete val="1"/>
              <c:extLst>
                <c:ext xmlns:c15="http://schemas.microsoft.com/office/drawing/2012/chart" uri="{CE6537A1-D6FC-4f65-9D91-7224C49458BB}"/>
                <c:ext xmlns:c16="http://schemas.microsoft.com/office/drawing/2014/chart" uri="{C3380CC4-5D6E-409C-BE32-E72D297353CC}">
                  <c16:uniqueId val="{000007F2-2B87-44E4-8E01-669E2B5C2648}"/>
                </c:ext>
              </c:extLst>
            </c:dLbl>
            <c:dLbl>
              <c:idx val="2035"/>
              <c:delete val="1"/>
              <c:extLst>
                <c:ext xmlns:c15="http://schemas.microsoft.com/office/drawing/2012/chart" uri="{CE6537A1-D6FC-4f65-9D91-7224C49458BB}"/>
                <c:ext xmlns:c16="http://schemas.microsoft.com/office/drawing/2014/chart" uri="{C3380CC4-5D6E-409C-BE32-E72D297353CC}">
                  <c16:uniqueId val="{000007F3-2B87-44E4-8E01-669E2B5C2648}"/>
                </c:ext>
              </c:extLst>
            </c:dLbl>
            <c:dLbl>
              <c:idx val="2036"/>
              <c:delete val="1"/>
              <c:extLst>
                <c:ext xmlns:c15="http://schemas.microsoft.com/office/drawing/2012/chart" uri="{CE6537A1-D6FC-4f65-9D91-7224C49458BB}"/>
                <c:ext xmlns:c16="http://schemas.microsoft.com/office/drawing/2014/chart" uri="{C3380CC4-5D6E-409C-BE32-E72D297353CC}">
                  <c16:uniqueId val="{000007F4-2B87-44E4-8E01-669E2B5C2648}"/>
                </c:ext>
              </c:extLst>
            </c:dLbl>
            <c:dLbl>
              <c:idx val="2037"/>
              <c:delete val="1"/>
              <c:extLst>
                <c:ext xmlns:c15="http://schemas.microsoft.com/office/drawing/2012/chart" uri="{CE6537A1-D6FC-4f65-9D91-7224C49458BB}"/>
                <c:ext xmlns:c16="http://schemas.microsoft.com/office/drawing/2014/chart" uri="{C3380CC4-5D6E-409C-BE32-E72D297353CC}">
                  <c16:uniqueId val="{000007F5-2B87-44E4-8E01-669E2B5C2648}"/>
                </c:ext>
              </c:extLst>
            </c:dLbl>
            <c:dLbl>
              <c:idx val="2038"/>
              <c:delete val="1"/>
              <c:extLst>
                <c:ext xmlns:c15="http://schemas.microsoft.com/office/drawing/2012/chart" uri="{CE6537A1-D6FC-4f65-9D91-7224C49458BB}"/>
                <c:ext xmlns:c16="http://schemas.microsoft.com/office/drawing/2014/chart" uri="{C3380CC4-5D6E-409C-BE32-E72D297353CC}">
                  <c16:uniqueId val="{000007F6-2B87-44E4-8E01-669E2B5C2648}"/>
                </c:ext>
              </c:extLst>
            </c:dLbl>
            <c:dLbl>
              <c:idx val="2039"/>
              <c:delete val="1"/>
              <c:extLst>
                <c:ext xmlns:c15="http://schemas.microsoft.com/office/drawing/2012/chart" uri="{CE6537A1-D6FC-4f65-9D91-7224C49458BB}"/>
                <c:ext xmlns:c16="http://schemas.microsoft.com/office/drawing/2014/chart" uri="{C3380CC4-5D6E-409C-BE32-E72D297353CC}">
                  <c16:uniqueId val="{000007F7-2B87-44E4-8E01-669E2B5C2648}"/>
                </c:ext>
              </c:extLst>
            </c:dLbl>
            <c:dLbl>
              <c:idx val="2040"/>
              <c:delete val="1"/>
              <c:extLst>
                <c:ext xmlns:c15="http://schemas.microsoft.com/office/drawing/2012/chart" uri="{CE6537A1-D6FC-4f65-9D91-7224C49458BB}"/>
                <c:ext xmlns:c16="http://schemas.microsoft.com/office/drawing/2014/chart" uri="{C3380CC4-5D6E-409C-BE32-E72D297353CC}">
                  <c16:uniqueId val="{000007F8-2B87-44E4-8E01-669E2B5C2648}"/>
                </c:ext>
              </c:extLst>
            </c:dLbl>
            <c:dLbl>
              <c:idx val="2041"/>
              <c:delete val="1"/>
              <c:extLst>
                <c:ext xmlns:c15="http://schemas.microsoft.com/office/drawing/2012/chart" uri="{CE6537A1-D6FC-4f65-9D91-7224C49458BB}"/>
                <c:ext xmlns:c16="http://schemas.microsoft.com/office/drawing/2014/chart" uri="{C3380CC4-5D6E-409C-BE32-E72D297353CC}">
                  <c16:uniqueId val="{000007F9-2B87-44E4-8E01-669E2B5C2648}"/>
                </c:ext>
              </c:extLst>
            </c:dLbl>
            <c:dLbl>
              <c:idx val="2042"/>
              <c:delete val="1"/>
              <c:extLst>
                <c:ext xmlns:c15="http://schemas.microsoft.com/office/drawing/2012/chart" uri="{CE6537A1-D6FC-4f65-9D91-7224C49458BB}"/>
                <c:ext xmlns:c16="http://schemas.microsoft.com/office/drawing/2014/chart" uri="{C3380CC4-5D6E-409C-BE32-E72D297353CC}">
                  <c16:uniqueId val="{000007FA-2B87-44E4-8E01-669E2B5C2648}"/>
                </c:ext>
              </c:extLst>
            </c:dLbl>
            <c:dLbl>
              <c:idx val="2043"/>
              <c:delete val="1"/>
              <c:extLst>
                <c:ext xmlns:c15="http://schemas.microsoft.com/office/drawing/2012/chart" uri="{CE6537A1-D6FC-4f65-9D91-7224C49458BB}"/>
                <c:ext xmlns:c16="http://schemas.microsoft.com/office/drawing/2014/chart" uri="{C3380CC4-5D6E-409C-BE32-E72D297353CC}">
                  <c16:uniqueId val="{000007FB-2B87-44E4-8E01-669E2B5C2648}"/>
                </c:ext>
              </c:extLst>
            </c:dLbl>
            <c:dLbl>
              <c:idx val="2044"/>
              <c:delete val="1"/>
              <c:extLst>
                <c:ext xmlns:c15="http://schemas.microsoft.com/office/drawing/2012/chart" uri="{CE6537A1-D6FC-4f65-9D91-7224C49458BB}"/>
                <c:ext xmlns:c16="http://schemas.microsoft.com/office/drawing/2014/chart" uri="{C3380CC4-5D6E-409C-BE32-E72D297353CC}">
                  <c16:uniqueId val="{000007FC-2B87-44E4-8E01-669E2B5C2648}"/>
                </c:ext>
              </c:extLst>
            </c:dLbl>
            <c:dLbl>
              <c:idx val="2045"/>
              <c:delete val="1"/>
              <c:extLst>
                <c:ext xmlns:c15="http://schemas.microsoft.com/office/drawing/2012/chart" uri="{CE6537A1-D6FC-4f65-9D91-7224C49458BB}"/>
                <c:ext xmlns:c16="http://schemas.microsoft.com/office/drawing/2014/chart" uri="{C3380CC4-5D6E-409C-BE32-E72D297353CC}">
                  <c16:uniqueId val="{000007FD-2B87-44E4-8E01-669E2B5C2648}"/>
                </c:ext>
              </c:extLst>
            </c:dLbl>
            <c:dLbl>
              <c:idx val="2046"/>
              <c:delete val="1"/>
              <c:extLst>
                <c:ext xmlns:c15="http://schemas.microsoft.com/office/drawing/2012/chart" uri="{CE6537A1-D6FC-4f65-9D91-7224C49458BB}"/>
                <c:ext xmlns:c16="http://schemas.microsoft.com/office/drawing/2014/chart" uri="{C3380CC4-5D6E-409C-BE32-E72D297353CC}">
                  <c16:uniqueId val="{000007FE-2B87-44E4-8E01-669E2B5C2648}"/>
                </c:ext>
              </c:extLst>
            </c:dLbl>
            <c:dLbl>
              <c:idx val="2047"/>
              <c:delete val="1"/>
              <c:extLst>
                <c:ext xmlns:c15="http://schemas.microsoft.com/office/drawing/2012/chart" uri="{CE6537A1-D6FC-4f65-9D91-7224C49458BB}"/>
                <c:ext xmlns:c16="http://schemas.microsoft.com/office/drawing/2014/chart" uri="{C3380CC4-5D6E-409C-BE32-E72D297353CC}">
                  <c16:uniqueId val="{000007FF-2B87-44E4-8E01-669E2B5C2648}"/>
                </c:ext>
              </c:extLst>
            </c:dLbl>
            <c:dLbl>
              <c:idx val="2048"/>
              <c:delete val="1"/>
              <c:extLst>
                <c:ext xmlns:c15="http://schemas.microsoft.com/office/drawing/2012/chart" uri="{CE6537A1-D6FC-4f65-9D91-7224C49458BB}"/>
                <c:ext xmlns:c16="http://schemas.microsoft.com/office/drawing/2014/chart" uri="{C3380CC4-5D6E-409C-BE32-E72D297353CC}">
                  <c16:uniqueId val="{00000800-2B87-44E4-8E01-669E2B5C2648}"/>
                </c:ext>
              </c:extLst>
            </c:dLbl>
            <c:dLbl>
              <c:idx val="2049"/>
              <c:delete val="1"/>
              <c:extLst>
                <c:ext xmlns:c15="http://schemas.microsoft.com/office/drawing/2012/chart" uri="{CE6537A1-D6FC-4f65-9D91-7224C49458BB}"/>
                <c:ext xmlns:c16="http://schemas.microsoft.com/office/drawing/2014/chart" uri="{C3380CC4-5D6E-409C-BE32-E72D297353CC}">
                  <c16:uniqueId val="{00000801-2B87-44E4-8E01-669E2B5C2648}"/>
                </c:ext>
              </c:extLst>
            </c:dLbl>
            <c:dLbl>
              <c:idx val="2050"/>
              <c:delete val="1"/>
              <c:extLst>
                <c:ext xmlns:c15="http://schemas.microsoft.com/office/drawing/2012/chart" uri="{CE6537A1-D6FC-4f65-9D91-7224C49458BB}"/>
                <c:ext xmlns:c16="http://schemas.microsoft.com/office/drawing/2014/chart" uri="{C3380CC4-5D6E-409C-BE32-E72D297353CC}">
                  <c16:uniqueId val="{00000802-2B87-44E4-8E01-669E2B5C2648}"/>
                </c:ext>
              </c:extLst>
            </c:dLbl>
            <c:dLbl>
              <c:idx val="2051"/>
              <c:delete val="1"/>
              <c:extLst>
                <c:ext xmlns:c15="http://schemas.microsoft.com/office/drawing/2012/chart" uri="{CE6537A1-D6FC-4f65-9D91-7224C49458BB}"/>
                <c:ext xmlns:c16="http://schemas.microsoft.com/office/drawing/2014/chart" uri="{C3380CC4-5D6E-409C-BE32-E72D297353CC}">
                  <c16:uniqueId val="{00000803-2B87-44E4-8E01-669E2B5C2648}"/>
                </c:ext>
              </c:extLst>
            </c:dLbl>
            <c:dLbl>
              <c:idx val="2052"/>
              <c:delete val="1"/>
              <c:extLst>
                <c:ext xmlns:c15="http://schemas.microsoft.com/office/drawing/2012/chart" uri="{CE6537A1-D6FC-4f65-9D91-7224C49458BB}"/>
                <c:ext xmlns:c16="http://schemas.microsoft.com/office/drawing/2014/chart" uri="{C3380CC4-5D6E-409C-BE32-E72D297353CC}">
                  <c16:uniqueId val="{00000804-2B87-44E4-8E01-669E2B5C2648}"/>
                </c:ext>
              </c:extLst>
            </c:dLbl>
            <c:dLbl>
              <c:idx val="2053"/>
              <c:delete val="1"/>
              <c:extLst>
                <c:ext xmlns:c15="http://schemas.microsoft.com/office/drawing/2012/chart" uri="{CE6537A1-D6FC-4f65-9D91-7224C49458BB}"/>
                <c:ext xmlns:c16="http://schemas.microsoft.com/office/drawing/2014/chart" uri="{C3380CC4-5D6E-409C-BE32-E72D297353CC}">
                  <c16:uniqueId val="{00000805-2B87-44E4-8E01-669E2B5C2648}"/>
                </c:ext>
              </c:extLst>
            </c:dLbl>
            <c:dLbl>
              <c:idx val="2054"/>
              <c:delete val="1"/>
              <c:extLst>
                <c:ext xmlns:c15="http://schemas.microsoft.com/office/drawing/2012/chart" uri="{CE6537A1-D6FC-4f65-9D91-7224C49458BB}"/>
                <c:ext xmlns:c16="http://schemas.microsoft.com/office/drawing/2014/chart" uri="{C3380CC4-5D6E-409C-BE32-E72D297353CC}">
                  <c16:uniqueId val="{00000806-2B87-44E4-8E01-669E2B5C2648}"/>
                </c:ext>
              </c:extLst>
            </c:dLbl>
            <c:dLbl>
              <c:idx val="2055"/>
              <c:delete val="1"/>
              <c:extLst>
                <c:ext xmlns:c15="http://schemas.microsoft.com/office/drawing/2012/chart" uri="{CE6537A1-D6FC-4f65-9D91-7224C49458BB}"/>
                <c:ext xmlns:c16="http://schemas.microsoft.com/office/drawing/2014/chart" uri="{C3380CC4-5D6E-409C-BE32-E72D297353CC}">
                  <c16:uniqueId val="{00000807-2B87-44E4-8E01-669E2B5C2648}"/>
                </c:ext>
              </c:extLst>
            </c:dLbl>
            <c:dLbl>
              <c:idx val="2056"/>
              <c:delete val="1"/>
              <c:extLst>
                <c:ext xmlns:c15="http://schemas.microsoft.com/office/drawing/2012/chart" uri="{CE6537A1-D6FC-4f65-9D91-7224C49458BB}"/>
                <c:ext xmlns:c16="http://schemas.microsoft.com/office/drawing/2014/chart" uri="{C3380CC4-5D6E-409C-BE32-E72D297353CC}">
                  <c16:uniqueId val="{00000808-2B87-44E4-8E01-669E2B5C2648}"/>
                </c:ext>
              </c:extLst>
            </c:dLbl>
            <c:dLbl>
              <c:idx val="2057"/>
              <c:delete val="1"/>
              <c:extLst>
                <c:ext xmlns:c15="http://schemas.microsoft.com/office/drawing/2012/chart" uri="{CE6537A1-D6FC-4f65-9D91-7224C49458BB}"/>
                <c:ext xmlns:c16="http://schemas.microsoft.com/office/drawing/2014/chart" uri="{C3380CC4-5D6E-409C-BE32-E72D297353CC}">
                  <c16:uniqueId val="{00000809-2B87-44E4-8E01-669E2B5C2648}"/>
                </c:ext>
              </c:extLst>
            </c:dLbl>
            <c:dLbl>
              <c:idx val="2058"/>
              <c:delete val="1"/>
              <c:extLst>
                <c:ext xmlns:c15="http://schemas.microsoft.com/office/drawing/2012/chart" uri="{CE6537A1-D6FC-4f65-9D91-7224C49458BB}"/>
                <c:ext xmlns:c16="http://schemas.microsoft.com/office/drawing/2014/chart" uri="{C3380CC4-5D6E-409C-BE32-E72D297353CC}">
                  <c16:uniqueId val="{0000080A-2B87-44E4-8E01-669E2B5C2648}"/>
                </c:ext>
              </c:extLst>
            </c:dLbl>
            <c:dLbl>
              <c:idx val="2059"/>
              <c:delete val="1"/>
              <c:extLst>
                <c:ext xmlns:c15="http://schemas.microsoft.com/office/drawing/2012/chart" uri="{CE6537A1-D6FC-4f65-9D91-7224C49458BB}"/>
                <c:ext xmlns:c16="http://schemas.microsoft.com/office/drawing/2014/chart" uri="{C3380CC4-5D6E-409C-BE32-E72D297353CC}">
                  <c16:uniqueId val="{0000080B-2B87-44E4-8E01-669E2B5C2648}"/>
                </c:ext>
              </c:extLst>
            </c:dLbl>
            <c:dLbl>
              <c:idx val="2060"/>
              <c:delete val="1"/>
              <c:extLst>
                <c:ext xmlns:c15="http://schemas.microsoft.com/office/drawing/2012/chart" uri="{CE6537A1-D6FC-4f65-9D91-7224C49458BB}"/>
                <c:ext xmlns:c16="http://schemas.microsoft.com/office/drawing/2014/chart" uri="{C3380CC4-5D6E-409C-BE32-E72D297353CC}">
                  <c16:uniqueId val="{0000080C-2B87-44E4-8E01-669E2B5C2648}"/>
                </c:ext>
              </c:extLst>
            </c:dLbl>
            <c:dLbl>
              <c:idx val="2061"/>
              <c:delete val="1"/>
              <c:extLst>
                <c:ext xmlns:c15="http://schemas.microsoft.com/office/drawing/2012/chart" uri="{CE6537A1-D6FC-4f65-9D91-7224C49458BB}"/>
                <c:ext xmlns:c16="http://schemas.microsoft.com/office/drawing/2014/chart" uri="{C3380CC4-5D6E-409C-BE32-E72D297353CC}">
                  <c16:uniqueId val="{0000080D-2B87-44E4-8E01-669E2B5C2648}"/>
                </c:ext>
              </c:extLst>
            </c:dLbl>
            <c:dLbl>
              <c:idx val="2062"/>
              <c:delete val="1"/>
              <c:extLst>
                <c:ext xmlns:c15="http://schemas.microsoft.com/office/drawing/2012/chart" uri="{CE6537A1-D6FC-4f65-9D91-7224C49458BB}"/>
                <c:ext xmlns:c16="http://schemas.microsoft.com/office/drawing/2014/chart" uri="{C3380CC4-5D6E-409C-BE32-E72D297353CC}">
                  <c16:uniqueId val="{0000080E-2B87-44E4-8E01-669E2B5C2648}"/>
                </c:ext>
              </c:extLst>
            </c:dLbl>
            <c:dLbl>
              <c:idx val="2063"/>
              <c:delete val="1"/>
              <c:extLst>
                <c:ext xmlns:c15="http://schemas.microsoft.com/office/drawing/2012/chart" uri="{CE6537A1-D6FC-4f65-9D91-7224C49458BB}"/>
                <c:ext xmlns:c16="http://schemas.microsoft.com/office/drawing/2014/chart" uri="{C3380CC4-5D6E-409C-BE32-E72D297353CC}">
                  <c16:uniqueId val="{0000080F-2B87-44E4-8E01-669E2B5C2648}"/>
                </c:ext>
              </c:extLst>
            </c:dLbl>
            <c:dLbl>
              <c:idx val="2064"/>
              <c:delete val="1"/>
              <c:extLst>
                <c:ext xmlns:c15="http://schemas.microsoft.com/office/drawing/2012/chart" uri="{CE6537A1-D6FC-4f65-9D91-7224C49458BB}"/>
                <c:ext xmlns:c16="http://schemas.microsoft.com/office/drawing/2014/chart" uri="{C3380CC4-5D6E-409C-BE32-E72D297353CC}">
                  <c16:uniqueId val="{00000810-2B87-44E4-8E01-669E2B5C2648}"/>
                </c:ext>
              </c:extLst>
            </c:dLbl>
            <c:dLbl>
              <c:idx val="2065"/>
              <c:delete val="1"/>
              <c:extLst>
                <c:ext xmlns:c15="http://schemas.microsoft.com/office/drawing/2012/chart" uri="{CE6537A1-D6FC-4f65-9D91-7224C49458BB}"/>
                <c:ext xmlns:c16="http://schemas.microsoft.com/office/drawing/2014/chart" uri="{C3380CC4-5D6E-409C-BE32-E72D297353CC}">
                  <c16:uniqueId val="{00000811-2B87-44E4-8E01-669E2B5C2648}"/>
                </c:ext>
              </c:extLst>
            </c:dLbl>
            <c:dLbl>
              <c:idx val="2066"/>
              <c:delete val="1"/>
              <c:extLst>
                <c:ext xmlns:c15="http://schemas.microsoft.com/office/drawing/2012/chart" uri="{CE6537A1-D6FC-4f65-9D91-7224C49458BB}"/>
                <c:ext xmlns:c16="http://schemas.microsoft.com/office/drawing/2014/chart" uri="{C3380CC4-5D6E-409C-BE32-E72D297353CC}">
                  <c16:uniqueId val="{00000812-2B87-44E4-8E01-669E2B5C2648}"/>
                </c:ext>
              </c:extLst>
            </c:dLbl>
            <c:dLbl>
              <c:idx val="2067"/>
              <c:delete val="1"/>
              <c:extLst>
                <c:ext xmlns:c15="http://schemas.microsoft.com/office/drawing/2012/chart" uri="{CE6537A1-D6FC-4f65-9D91-7224C49458BB}"/>
                <c:ext xmlns:c16="http://schemas.microsoft.com/office/drawing/2014/chart" uri="{C3380CC4-5D6E-409C-BE32-E72D297353CC}">
                  <c16:uniqueId val="{00000813-2B87-44E4-8E01-669E2B5C2648}"/>
                </c:ext>
              </c:extLst>
            </c:dLbl>
            <c:dLbl>
              <c:idx val="2068"/>
              <c:delete val="1"/>
              <c:extLst>
                <c:ext xmlns:c15="http://schemas.microsoft.com/office/drawing/2012/chart" uri="{CE6537A1-D6FC-4f65-9D91-7224C49458BB}"/>
                <c:ext xmlns:c16="http://schemas.microsoft.com/office/drawing/2014/chart" uri="{C3380CC4-5D6E-409C-BE32-E72D297353CC}">
                  <c16:uniqueId val="{00000814-2B87-44E4-8E01-669E2B5C2648}"/>
                </c:ext>
              </c:extLst>
            </c:dLbl>
            <c:dLbl>
              <c:idx val="2069"/>
              <c:delete val="1"/>
              <c:extLst>
                <c:ext xmlns:c15="http://schemas.microsoft.com/office/drawing/2012/chart" uri="{CE6537A1-D6FC-4f65-9D91-7224C49458BB}"/>
                <c:ext xmlns:c16="http://schemas.microsoft.com/office/drawing/2014/chart" uri="{C3380CC4-5D6E-409C-BE32-E72D297353CC}">
                  <c16:uniqueId val="{00000815-2B87-44E4-8E01-669E2B5C2648}"/>
                </c:ext>
              </c:extLst>
            </c:dLbl>
            <c:dLbl>
              <c:idx val="2070"/>
              <c:delete val="1"/>
              <c:extLst>
                <c:ext xmlns:c15="http://schemas.microsoft.com/office/drawing/2012/chart" uri="{CE6537A1-D6FC-4f65-9D91-7224C49458BB}"/>
                <c:ext xmlns:c16="http://schemas.microsoft.com/office/drawing/2014/chart" uri="{C3380CC4-5D6E-409C-BE32-E72D297353CC}">
                  <c16:uniqueId val="{00000816-2B87-44E4-8E01-669E2B5C2648}"/>
                </c:ext>
              </c:extLst>
            </c:dLbl>
            <c:dLbl>
              <c:idx val="2071"/>
              <c:delete val="1"/>
              <c:extLst>
                <c:ext xmlns:c15="http://schemas.microsoft.com/office/drawing/2012/chart" uri="{CE6537A1-D6FC-4f65-9D91-7224C49458BB}"/>
                <c:ext xmlns:c16="http://schemas.microsoft.com/office/drawing/2014/chart" uri="{C3380CC4-5D6E-409C-BE32-E72D297353CC}">
                  <c16:uniqueId val="{00000817-2B87-44E4-8E01-669E2B5C2648}"/>
                </c:ext>
              </c:extLst>
            </c:dLbl>
            <c:dLbl>
              <c:idx val="2072"/>
              <c:delete val="1"/>
              <c:extLst>
                <c:ext xmlns:c15="http://schemas.microsoft.com/office/drawing/2012/chart" uri="{CE6537A1-D6FC-4f65-9D91-7224C49458BB}"/>
                <c:ext xmlns:c16="http://schemas.microsoft.com/office/drawing/2014/chart" uri="{C3380CC4-5D6E-409C-BE32-E72D297353CC}">
                  <c16:uniqueId val="{00000818-2B87-44E4-8E01-669E2B5C2648}"/>
                </c:ext>
              </c:extLst>
            </c:dLbl>
            <c:dLbl>
              <c:idx val="2073"/>
              <c:delete val="1"/>
              <c:extLst>
                <c:ext xmlns:c15="http://schemas.microsoft.com/office/drawing/2012/chart" uri="{CE6537A1-D6FC-4f65-9D91-7224C49458BB}"/>
                <c:ext xmlns:c16="http://schemas.microsoft.com/office/drawing/2014/chart" uri="{C3380CC4-5D6E-409C-BE32-E72D297353CC}">
                  <c16:uniqueId val="{00000819-2B87-44E4-8E01-669E2B5C2648}"/>
                </c:ext>
              </c:extLst>
            </c:dLbl>
            <c:dLbl>
              <c:idx val="2074"/>
              <c:delete val="1"/>
              <c:extLst>
                <c:ext xmlns:c15="http://schemas.microsoft.com/office/drawing/2012/chart" uri="{CE6537A1-D6FC-4f65-9D91-7224C49458BB}"/>
                <c:ext xmlns:c16="http://schemas.microsoft.com/office/drawing/2014/chart" uri="{C3380CC4-5D6E-409C-BE32-E72D297353CC}">
                  <c16:uniqueId val="{0000081A-2B87-44E4-8E01-669E2B5C2648}"/>
                </c:ext>
              </c:extLst>
            </c:dLbl>
            <c:dLbl>
              <c:idx val="2075"/>
              <c:delete val="1"/>
              <c:extLst>
                <c:ext xmlns:c15="http://schemas.microsoft.com/office/drawing/2012/chart" uri="{CE6537A1-D6FC-4f65-9D91-7224C49458BB}"/>
                <c:ext xmlns:c16="http://schemas.microsoft.com/office/drawing/2014/chart" uri="{C3380CC4-5D6E-409C-BE32-E72D297353CC}">
                  <c16:uniqueId val="{0000081B-2B87-44E4-8E01-669E2B5C2648}"/>
                </c:ext>
              </c:extLst>
            </c:dLbl>
            <c:dLbl>
              <c:idx val="2076"/>
              <c:delete val="1"/>
              <c:extLst>
                <c:ext xmlns:c15="http://schemas.microsoft.com/office/drawing/2012/chart" uri="{CE6537A1-D6FC-4f65-9D91-7224C49458BB}"/>
                <c:ext xmlns:c16="http://schemas.microsoft.com/office/drawing/2014/chart" uri="{C3380CC4-5D6E-409C-BE32-E72D297353CC}">
                  <c16:uniqueId val="{0000081C-2B87-44E4-8E01-669E2B5C2648}"/>
                </c:ext>
              </c:extLst>
            </c:dLbl>
            <c:dLbl>
              <c:idx val="2077"/>
              <c:delete val="1"/>
              <c:extLst>
                <c:ext xmlns:c15="http://schemas.microsoft.com/office/drawing/2012/chart" uri="{CE6537A1-D6FC-4f65-9D91-7224C49458BB}"/>
                <c:ext xmlns:c16="http://schemas.microsoft.com/office/drawing/2014/chart" uri="{C3380CC4-5D6E-409C-BE32-E72D297353CC}">
                  <c16:uniqueId val="{0000081D-2B87-44E4-8E01-669E2B5C2648}"/>
                </c:ext>
              </c:extLst>
            </c:dLbl>
            <c:dLbl>
              <c:idx val="2078"/>
              <c:delete val="1"/>
              <c:extLst>
                <c:ext xmlns:c15="http://schemas.microsoft.com/office/drawing/2012/chart" uri="{CE6537A1-D6FC-4f65-9D91-7224C49458BB}"/>
                <c:ext xmlns:c16="http://schemas.microsoft.com/office/drawing/2014/chart" uri="{C3380CC4-5D6E-409C-BE32-E72D297353CC}">
                  <c16:uniqueId val="{0000081E-2B87-44E4-8E01-669E2B5C2648}"/>
                </c:ext>
              </c:extLst>
            </c:dLbl>
            <c:dLbl>
              <c:idx val="2079"/>
              <c:delete val="1"/>
              <c:extLst>
                <c:ext xmlns:c15="http://schemas.microsoft.com/office/drawing/2012/chart" uri="{CE6537A1-D6FC-4f65-9D91-7224C49458BB}"/>
                <c:ext xmlns:c16="http://schemas.microsoft.com/office/drawing/2014/chart" uri="{C3380CC4-5D6E-409C-BE32-E72D297353CC}">
                  <c16:uniqueId val="{0000081F-2B87-44E4-8E01-669E2B5C2648}"/>
                </c:ext>
              </c:extLst>
            </c:dLbl>
            <c:dLbl>
              <c:idx val="2080"/>
              <c:delete val="1"/>
              <c:extLst>
                <c:ext xmlns:c15="http://schemas.microsoft.com/office/drawing/2012/chart" uri="{CE6537A1-D6FC-4f65-9D91-7224C49458BB}"/>
                <c:ext xmlns:c16="http://schemas.microsoft.com/office/drawing/2014/chart" uri="{C3380CC4-5D6E-409C-BE32-E72D297353CC}">
                  <c16:uniqueId val="{00000820-2B87-44E4-8E01-669E2B5C2648}"/>
                </c:ext>
              </c:extLst>
            </c:dLbl>
            <c:dLbl>
              <c:idx val="2081"/>
              <c:delete val="1"/>
              <c:extLst>
                <c:ext xmlns:c15="http://schemas.microsoft.com/office/drawing/2012/chart" uri="{CE6537A1-D6FC-4f65-9D91-7224C49458BB}"/>
                <c:ext xmlns:c16="http://schemas.microsoft.com/office/drawing/2014/chart" uri="{C3380CC4-5D6E-409C-BE32-E72D297353CC}">
                  <c16:uniqueId val="{00000821-2B87-44E4-8E01-669E2B5C2648}"/>
                </c:ext>
              </c:extLst>
            </c:dLbl>
            <c:dLbl>
              <c:idx val="2082"/>
              <c:delete val="1"/>
              <c:extLst>
                <c:ext xmlns:c15="http://schemas.microsoft.com/office/drawing/2012/chart" uri="{CE6537A1-D6FC-4f65-9D91-7224C49458BB}"/>
                <c:ext xmlns:c16="http://schemas.microsoft.com/office/drawing/2014/chart" uri="{C3380CC4-5D6E-409C-BE32-E72D297353CC}">
                  <c16:uniqueId val="{00000822-2B87-44E4-8E01-669E2B5C2648}"/>
                </c:ext>
              </c:extLst>
            </c:dLbl>
            <c:dLbl>
              <c:idx val="2083"/>
              <c:delete val="1"/>
              <c:extLst>
                <c:ext xmlns:c15="http://schemas.microsoft.com/office/drawing/2012/chart" uri="{CE6537A1-D6FC-4f65-9D91-7224C49458BB}"/>
                <c:ext xmlns:c16="http://schemas.microsoft.com/office/drawing/2014/chart" uri="{C3380CC4-5D6E-409C-BE32-E72D297353CC}">
                  <c16:uniqueId val="{00000823-2B87-44E4-8E01-669E2B5C2648}"/>
                </c:ext>
              </c:extLst>
            </c:dLbl>
            <c:dLbl>
              <c:idx val="2084"/>
              <c:delete val="1"/>
              <c:extLst>
                <c:ext xmlns:c15="http://schemas.microsoft.com/office/drawing/2012/chart" uri="{CE6537A1-D6FC-4f65-9D91-7224C49458BB}"/>
                <c:ext xmlns:c16="http://schemas.microsoft.com/office/drawing/2014/chart" uri="{C3380CC4-5D6E-409C-BE32-E72D297353CC}">
                  <c16:uniqueId val="{00000824-2B87-44E4-8E01-669E2B5C2648}"/>
                </c:ext>
              </c:extLst>
            </c:dLbl>
            <c:dLbl>
              <c:idx val="2085"/>
              <c:delete val="1"/>
              <c:extLst>
                <c:ext xmlns:c15="http://schemas.microsoft.com/office/drawing/2012/chart" uri="{CE6537A1-D6FC-4f65-9D91-7224C49458BB}"/>
                <c:ext xmlns:c16="http://schemas.microsoft.com/office/drawing/2014/chart" uri="{C3380CC4-5D6E-409C-BE32-E72D297353CC}">
                  <c16:uniqueId val="{00000825-2B87-44E4-8E01-669E2B5C2648}"/>
                </c:ext>
              </c:extLst>
            </c:dLbl>
            <c:dLbl>
              <c:idx val="2086"/>
              <c:delete val="1"/>
              <c:extLst>
                <c:ext xmlns:c15="http://schemas.microsoft.com/office/drawing/2012/chart" uri="{CE6537A1-D6FC-4f65-9D91-7224C49458BB}"/>
                <c:ext xmlns:c16="http://schemas.microsoft.com/office/drawing/2014/chart" uri="{C3380CC4-5D6E-409C-BE32-E72D297353CC}">
                  <c16:uniqueId val="{00000826-2B87-44E4-8E01-669E2B5C2648}"/>
                </c:ext>
              </c:extLst>
            </c:dLbl>
            <c:dLbl>
              <c:idx val="2087"/>
              <c:delete val="1"/>
              <c:extLst>
                <c:ext xmlns:c15="http://schemas.microsoft.com/office/drawing/2012/chart" uri="{CE6537A1-D6FC-4f65-9D91-7224C49458BB}"/>
                <c:ext xmlns:c16="http://schemas.microsoft.com/office/drawing/2014/chart" uri="{C3380CC4-5D6E-409C-BE32-E72D297353CC}">
                  <c16:uniqueId val="{00000827-2B87-44E4-8E01-669E2B5C2648}"/>
                </c:ext>
              </c:extLst>
            </c:dLbl>
            <c:dLbl>
              <c:idx val="2088"/>
              <c:delete val="1"/>
              <c:extLst>
                <c:ext xmlns:c15="http://schemas.microsoft.com/office/drawing/2012/chart" uri="{CE6537A1-D6FC-4f65-9D91-7224C49458BB}"/>
                <c:ext xmlns:c16="http://schemas.microsoft.com/office/drawing/2014/chart" uri="{C3380CC4-5D6E-409C-BE32-E72D297353CC}">
                  <c16:uniqueId val="{00000828-2B87-44E4-8E01-669E2B5C2648}"/>
                </c:ext>
              </c:extLst>
            </c:dLbl>
            <c:dLbl>
              <c:idx val="2089"/>
              <c:delete val="1"/>
              <c:extLst>
                <c:ext xmlns:c15="http://schemas.microsoft.com/office/drawing/2012/chart" uri="{CE6537A1-D6FC-4f65-9D91-7224C49458BB}"/>
                <c:ext xmlns:c16="http://schemas.microsoft.com/office/drawing/2014/chart" uri="{C3380CC4-5D6E-409C-BE32-E72D297353CC}">
                  <c16:uniqueId val="{00000829-2B87-44E4-8E01-669E2B5C2648}"/>
                </c:ext>
              </c:extLst>
            </c:dLbl>
            <c:dLbl>
              <c:idx val="2090"/>
              <c:delete val="1"/>
              <c:extLst>
                <c:ext xmlns:c15="http://schemas.microsoft.com/office/drawing/2012/chart" uri="{CE6537A1-D6FC-4f65-9D91-7224C49458BB}"/>
                <c:ext xmlns:c16="http://schemas.microsoft.com/office/drawing/2014/chart" uri="{C3380CC4-5D6E-409C-BE32-E72D297353CC}">
                  <c16:uniqueId val="{0000082A-2B87-44E4-8E01-669E2B5C2648}"/>
                </c:ext>
              </c:extLst>
            </c:dLbl>
            <c:dLbl>
              <c:idx val="2091"/>
              <c:delete val="1"/>
              <c:extLst>
                <c:ext xmlns:c15="http://schemas.microsoft.com/office/drawing/2012/chart" uri="{CE6537A1-D6FC-4f65-9D91-7224C49458BB}"/>
                <c:ext xmlns:c16="http://schemas.microsoft.com/office/drawing/2014/chart" uri="{C3380CC4-5D6E-409C-BE32-E72D297353CC}">
                  <c16:uniqueId val="{0000082B-2B87-44E4-8E01-669E2B5C2648}"/>
                </c:ext>
              </c:extLst>
            </c:dLbl>
            <c:dLbl>
              <c:idx val="2092"/>
              <c:delete val="1"/>
              <c:extLst>
                <c:ext xmlns:c15="http://schemas.microsoft.com/office/drawing/2012/chart" uri="{CE6537A1-D6FC-4f65-9D91-7224C49458BB}"/>
                <c:ext xmlns:c16="http://schemas.microsoft.com/office/drawing/2014/chart" uri="{C3380CC4-5D6E-409C-BE32-E72D297353CC}">
                  <c16:uniqueId val="{0000082C-2B87-44E4-8E01-669E2B5C2648}"/>
                </c:ext>
              </c:extLst>
            </c:dLbl>
            <c:dLbl>
              <c:idx val="2093"/>
              <c:delete val="1"/>
              <c:extLst>
                <c:ext xmlns:c15="http://schemas.microsoft.com/office/drawing/2012/chart" uri="{CE6537A1-D6FC-4f65-9D91-7224C49458BB}"/>
                <c:ext xmlns:c16="http://schemas.microsoft.com/office/drawing/2014/chart" uri="{C3380CC4-5D6E-409C-BE32-E72D297353CC}">
                  <c16:uniqueId val="{0000082D-2B87-44E4-8E01-669E2B5C2648}"/>
                </c:ext>
              </c:extLst>
            </c:dLbl>
            <c:dLbl>
              <c:idx val="2094"/>
              <c:delete val="1"/>
              <c:extLst>
                <c:ext xmlns:c15="http://schemas.microsoft.com/office/drawing/2012/chart" uri="{CE6537A1-D6FC-4f65-9D91-7224C49458BB}"/>
                <c:ext xmlns:c16="http://schemas.microsoft.com/office/drawing/2014/chart" uri="{C3380CC4-5D6E-409C-BE32-E72D297353CC}">
                  <c16:uniqueId val="{0000082E-2B87-44E4-8E01-669E2B5C2648}"/>
                </c:ext>
              </c:extLst>
            </c:dLbl>
            <c:dLbl>
              <c:idx val="2095"/>
              <c:delete val="1"/>
              <c:extLst>
                <c:ext xmlns:c15="http://schemas.microsoft.com/office/drawing/2012/chart" uri="{CE6537A1-D6FC-4f65-9D91-7224C49458BB}"/>
                <c:ext xmlns:c16="http://schemas.microsoft.com/office/drawing/2014/chart" uri="{C3380CC4-5D6E-409C-BE32-E72D297353CC}">
                  <c16:uniqueId val="{0000082F-2B87-44E4-8E01-669E2B5C2648}"/>
                </c:ext>
              </c:extLst>
            </c:dLbl>
            <c:dLbl>
              <c:idx val="2096"/>
              <c:delete val="1"/>
              <c:extLst>
                <c:ext xmlns:c15="http://schemas.microsoft.com/office/drawing/2012/chart" uri="{CE6537A1-D6FC-4f65-9D91-7224C49458BB}"/>
                <c:ext xmlns:c16="http://schemas.microsoft.com/office/drawing/2014/chart" uri="{C3380CC4-5D6E-409C-BE32-E72D297353CC}">
                  <c16:uniqueId val="{00000830-2B87-44E4-8E01-669E2B5C2648}"/>
                </c:ext>
              </c:extLst>
            </c:dLbl>
            <c:dLbl>
              <c:idx val="2097"/>
              <c:delete val="1"/>
              <c:extLst>
                <c:ext xmlns:c15="http://schemas.microsoft.com/office/drawing/2012/chart" uri="{CE6537A1-D6FC-4f65-9D91-7224C49458BB}"/>
                <c:ext xmlns:c16="http://schemas.microsoft.com/office/drawing/2014/chart" uri="{C3380CC4-5D6E-409C-BE32-E72D297353CC}">
                  <c16:uniqueId val="{00000831-2B87-44E4-8E01-669E2B5C2648}"/>
                </c:ext>
              </c:extLst>
            </c:dLbl>
            <c:dLbl>
              <c:idx val="2098"/>
              <c:delete val="1"/>
              <c:extLst>
                <c:ext xmlns:c15="http://schemas.microsoft.com/office/drawing/2012/chart" uri="{CE6537A1-D6FC-4f65-9D91-7224C49458BB}"/>
                <c:ext xmlns:c16="http://schemas.microsoft.com/office/drawing/2014/chart" uri="{C3380CC4-5D6E-409C-BE32-E72D297353CC}">
                  <c16:uniqueId val="{00000832-2B87-44E4-8E01-669E2B5C2648}"/>
                </c:ext>
              </c:extLst>
            </c:dLbl>
            <c:dLbl>
              <c:idx val="2099"/>
              <c:delete val="1"/>
              <c:extLst>
                <c:ext xmlns:c15="http://schemas.microsoft.com/office/drawing/2012/chart" uri="{CE6537A1-D6FC-4f65-9D91-7224C49458BB}"/>
                <c:ext xmlns:c16="http://schemas.microsoft.com/office/drawing/2014/chart" uri="{C3380CC4-5D6E-409C-BE32-E72D297353CC}">
                  <c16:uniqueId val="{00000833-2B87-44E4-8E01-669E2B5C2648}"/>
                </c:ext>
              </c:extLst>
            </c:dLbl>
            <c:dLbl>
              <c:idx val="2100"/>
              <c:delete val="1"/>
              <c:extLst>
                <c:ext xmlns:c15="http://schemas.microsoft.com/office/drawing/2012/chart" uri="{CE6537A1-D6FC-4f65-9D91-7224C49458BB}"/>
                <c:ext xmlns:c16="http://schemas.microsoft.com/office/drawing/2014/chart" uri="{C3380CC4-5D6E-409C-BE32-E72D297353CC}">
                  <c16:uniqueId val="{00000834-2B87-44E4-8E01-669E2B5C2648}"/>
                </c:ext>
              </c:extLst>
            </c:dLbl>
            <c:dLbl>
              <c:idx val="2101"/>
              <c:delete val="1"/>
              <c:extLst>
                <c:ext xmlns:c15="http://schemas.microsoft.com/office/drawing/2012/chart" uri="{CE6537A1-D6FC-4f65-9D91-7224C49458BB}"/>
                <c:ext xmlns:c16="http://schemas.microsoft.com/office/drawing/2014/chart" uri="{C3380CC4-5D6E-409C-BE32-E72D297353CC}">
                  <c16:uniqueId val="{00000835-2B87-44E4-8E01-669E2B5C2648}"/>
                </c:ext>
              </c:extLst>
            </c:dLbl>
            <c:dLbl>
              <c:idx val="2102"/>
              <c:delete val="1"/>
              <c:extLst>
                <c:ext xmlns:c15="http://schemas.microsoft.com/office/drawing/2012/chart" uri="{CE6537A1-D6FC-4f65-9D91-7224C49458BB}"/>
                <c:ext xmlns:c16="http://schemas.microsoft.com/office/drawing/2014/chart" uri="{C3380CC4-5D6E-409C-BE32-E72D297353CC}">
                  <c16:uniqueId val="{00000836-2B87-44E4-8E01-669E2B5C2648}"/>
                </c:ext>
              </c:extLst>
            </c:dLbl>
            <c:dLbl>
              <c:idx val="2103"/>
              <c:delete val="1"/>
              <c:extLst>
                <c:ext xmlns:c15="http://schemas.microsoft.com/office/drawing/2012/chart" uri="{CE6537A1-D6FC-4f65-9D91-7224C49458BB}"/>
                <c:ext xmlns:c16="http://schemas.microsoft.com/office/drawing/2014/chart" uri="{C3380CC4-5D6E-409C-BE32-E72D297353CC}">
                  <c16:uniqueId val="{00000837-2B87-44E4-8E01-669E2B5C2648}"/>
                </c:ext>
              </c:extLst>
            </c:dLbl>
            <c:dLbl>
              <c:idx val="2104"/>
              <c:delete val="1"/>
              <c:extLst>
                <c:ext xmlns:c15="http://schemas.microsoft.com/office/drawing/2012/chart" uri="{CE6537A1-D6FC-4f65-9D91-7224C49458BB}"/>
                <c:ext xmlns:c16="http://schemas.microsoft.com/office/drawing/2014/chart" uri="{C3380CC4-5D6E-409C-BE32-E72D297353CC}">
                  <c16:uniqueId val="{00000838-2B87-44E4-8E01-669E2B5C2648}"/>
                </c:ext>
              </c:extLst>
            </c:dLbl>
            <c:dLbl>
              <c:idx val="2105"/>
              <c:delete val="1"/>
              <c:extLst>
                <c:ext xmlns:c15="http://schemas.microsoft.com/office/drawing/2012/chart" uri="{CE6537A1-D6FC-4f65-9D91-7224C49458BB}"/>
                <c:ext xmlns:c16="http://schemas.microsoft.com/office/drawing/2014/chart" uri="{C3380CC4-5D6E-409C-BE32-E72D297353CC}">
                  <c16:uniqueId val="{00000839-2B87-44E4-8E01-669E2B5C2648}"/>
                </c:ext>
              </c:extLst>
            </c:dLbl>
            <c:dLbl>
              <c:idx val="2106"/>
              <c:delete val="1"/>
              <c:extLst>
                <c:ext xmlns:c15="http://schemas.microsoft.com/office/drawing/2012/chart" uri="{CE6537A1-D6FC-4f65-9D91-7224C49458BB}"/>
                <c:ext xmlns:c16="http://schemas.microsoft.com/office/drawing/2014/chart" uri="{C3380CC4-5D6E-409C-BE32-E72D297353CC}">
                  <c16:uniqueId val="{0000083A-2B87-44E4-8E01-669E2B5C2648}"/>
                </c:ext>
              </c:extLst>
            </c:dLbl>
            <c:dLbl>
              <c:idx val="2107"/>
              <c:delete val="1"/>
              <c:extLst>
                <c:ext xmlns:c15="http://schemas.microsoft.com/office/drawing/2012/chart" uri="{CE6537A1-D6FC-4f65-9D91-7224C49458BB}"/>
                <c:ext xmlns:c16="http://schemas.microsoft.com/office/drawing/2014/chart" uri="{C3380CC4-5D6E-409C-BE32-E72D297353CC}">
                  <c16:uniqueId val="{0000083B-2B87-44E4-8E01-669E2B5C2648}"/>
                </c:ext>
              </c:extLst>
            </c:dLbl>
            <c:dLbl>
              <c:idx val="2108"/>
              <c:delete val="1"/>
              <c:extLst>
                <c:ext xmlns:c15="http://schemas.microsoft.com/office/drawing/2012/chart" uri="{CE6537A1-D6FC-4f65-9D91-7224C49458BB}"/>
                <c:ext xmlns:c16="http://schemas.microsoft.com/office/drawing/2014/chart" uri="{C3380CC4-5D6E-409C-BE32-E72D297353CC}">
                  <c16:uniqueId val="{0000083C-2B87-44E4-8E01-669E2B5C2648}"/>
                </c:ext>
              </c:extLst>
            </c:dLbl>
            <c:dLbl>
              <c:idx val="2109"/>
              <c:delete val="1"/>
              <c:extLst>
                <c:ext xmlns:c15="http://schemas.microsoft.com/office/drawing/2012/chart" uri="{CE6537A1-D6FC-4f65-9D91-7224C49458BB}"/>
                <c:ext xmlns:c16="http://schemas.microsoft.com/office/drawing/2014/chart" uri="{C3380CC4-5D6E-409C-BE32-E72D297353CC}">
                  <c16:uniqueId val="{0000083D-2B87-44E4-8E01-669E2B5C2648}"/>
                </c:ext>
              </c:extLst>
            </c:dLbl>
            <c:dLbl>
              <c:idx val="2110"/>
              <c:delete val="1"/>
              <c:extLst>
                <c:ext xmlns:c15="http://schemas.microsoft.com/office/drawing/2012/chart" uri="{CE6537A1-D6FC-4f65-9D91-7224C49458BB}"/>
                <c:ext xmlns:c16="http://schemas.microsoft.com/office/drawing/2014/chart" uri="{C3380CC4-5D6E-409C-BE32-E72D297353CC}">
                  <c16:uniqueId val="{0000083E-2B87-44E4-8E01-669E2B5C2648}"/>
                </c:ext>
              </c:extLst>
            </c:dLbl>
            <c:dLbl>
              <c:idx val="2111"/>
              <c:delete val="1"/>
              <c:extLst>
                <c:ext xmlns:c15="http://schemas.microsoft.com/office/drawing/2012/chart" uri="{CE6537A1-D6FC-4f65-9D91-7224C49458BB}"/>
                <c:ext xmlns:c16="http://schemas.microsoft.com/office/drawing/2014/chart" uri="{C3380CC4-5D6E-409C-BE32-E72D297353CC}">
                  <c16:uniqueId val="{0000083F-2B87-44E4-8E01-669E2B5C2648}"/>
                </c:ext>
              </c:extLst>
            </c:dLbl>
            <c:dLbl>
              <c:idx val="2112"/>
              <c:delete val="1"/>
              <c:extLst>
                <c:ext xmlns:c15="http://schemas.microsoft.com/office/drawing/2012/chart" uri="{CE6537A1-D6FC-4f65-9D91-7224C49458BB}"/>
                <c:ext xmlns:c16="http://schemas.microsoft.com/office/drawing/2014/chart" uri="{C3380CC4-5D6E-409C-BE32-E72D297353CC}">
                  <c16:uniqueId val="{00000840-2B87-44E4-8E01-669E2B5C2648}"/>
                </c:ext>
              </c:extLst>
            </c:dLbl>
            <c:dLbl>
              <c:idx val="2113"/>
              <c:delete val="1"/>
              <c:extLst>
                <c:ext xmlns:c15="http://schemas.microsoft.com/office/drawing/2012/chart" uri="{CE6537A1-D6FC-4f65-9D91-7224C49458BB}"/>
                <c:ext xmlns:c16="http://schemas.microsoft.com/office/drawing/2014/chart" uri="{C3380CC4-5D6E-409C-BE32-E72D297353CC}">
                  <c16:uniqueId val="{00000841-2B87-44E4-8E01-669E2B5C2648}"/>
                </c:ext>
              </c:extLst>
            </c:dLbl>
            <c:dLbl>
              <c:idx val="2114"/>
              <c:delete val="1"/>
              <c:extLst>
                <c:ext xmlns:c15="http://schemas.microsoft.com/office/drawing/2012/chart" uri="{CE6537A1-D6FC-4f65-9D91-7224C49458BB}"/>
                <c:ext xmlns:c16="http://schemas.microsoft.com/office/drawing/2014/chart" uri="{C3380CC4-5D6E-409C-BE32-E72D297353CC}">
                  <c16:uniqueId val="{00000842-2B87-44E4-8E01-669E2B5C2648}"/>
                </c:ext>
              </c:extLst>
            </c:dLbl>
            <c:dLbl>
              <c:idx val="2115"/>
              <c:delete val="1"/>
              <c:extLst>
                <c:ext xmlns:c15="http://schemas.microsoft.com/office/drawing/2012/chart" uri="{CE6537A1-D6FC-4f65-9D91-7224C49458BB}"/>
                <c:ext xmlns:c16="http://schemas.microsoft.com/office/drawing/2014/chart" uri="{C3380CC4-5D6E-409C-BE32-E72D297353CC}">
                  <c16:uniqueId val="{00000843-2B87-44E4-8E01-669E2B5C2648}"/>
                </c:ext>
              </c:extLst>
            </c:dLbl>
            <c:dLbl>
              <c:idx val="2116"/>
              <c:delete val="1"/>
              <c:extLst>
                <c:ext xmlns:c15="http://schemas.microsoft.com/office/drawing/2012/chart" uri="{CE6537A1-D6FC-4f65-9D91-7224C49458BB}"/>
                <c:ext xmlns:c16="http://schemas.microsoft.com/office/drawing/2014/chart" uri="{C3380CC4-5D6E-409C-BE32-E72D297353CC}">
                  <c16:uniqueId val="{00000844-2B87-44E4-8E01-669E2B5C2648}"/>
                </c:ext>
              </c:extLst>
            </c:dLbl>
            <c:dLbl>
              <c:idx val="2117"/>
              <c:delete val="1"/>
              <c:extLst>
                <c:ext xmlns:c15="http://schemas.microsoft.com/office/drawing/2012/chart" uri="{CE6537A1-D6FC-4f65-9D91-7224C49458BB}"/>
                <c:ext xmlns:c16="http://schemas.microsoft.com/office/drawing/2014/chart" uri="{C3380CC4-5D6E-409C-BE32-E72D297353CC}">
                  <c16:uniqueId val="{00000845-2B87-44E4-8E01-669E2B5C2648}"/>
                </c:ext>
              </c:extLst>
            </c:dLbl>
            <c:dLbl>
              <c:idx val="2118"/>
              <c:delete val="1"/>
              <c:extLst>
                <c:ext xmlns:c15="http://schemas.microsoft.com/office/drawing/2012/chart" uri="{CE6537A1-D6FC-4f65-9D91-7224C49458BB}"/>
                <c:ext xmlns:c16="http://schemas.microsoft.com/office/drawing/2014/chart" uri="{C3380CC4-5D6E-409C-BE32-E72D297353CC}">
                  <c16:uniqueId val="{00000846-2B87-44E4-8E01-669E2B5C2648}"/>
                </c:ext>
              </c:extLst>
            </c:dLbl>
            <c:dLbl>
              <c:idx val="2119"/>
              <c:delete val="1"/>
              <c:extLst>
                <c:ext xmlns:c15="http://schemas.microsoft.com/office/drawing/2012/chart" uri="{CE6537A1-D6FC-4f65-9D91-7224C49458BB}"/>
                <c:ext xmlns:c16="http://schemas.microsoft.com/office/drawing/2014/chart" uri="{C3380CC4-5D6E-409C-BE32-E72D297353CC}">
                  <c16:uniqueId val="{00000847-2B87-44E4-8E01-669E2B5C2648}"/>
                </c:ext>
              </c:extLst>
            </c:dLbl>
            <c:dLbl>
              <c:idx val="2120"/>
              <c:delete val="1"/>
              <c:extLst>
                <c:ext xmlns:c15="http://schemas.microsoft.com/office/drawing/2012/chart" uri="{CE6537A1-D6FC-4f65-9D91-7224C49458BB}"/>
                <c:ext xmlns:c16="http://schemas.microsoft.com/office/drawing/2014/chart" uri="{C3380CC4-5D6E-409C-BE32-E72D297353CC}">
                  <c16:uniqueId val="{00000848-2B87-44E4-8E01-669E2B5C2648}"/>
                </c:ext>
              </c:extLst>
            </c:dLbl>
            <c:dLbl>
              <c:idx val="2121"/>
              <c:delete val="1"/>
              <c:extLst>
                <c:ext xmlns:c15="http://schemas.microsoft.com/office/drawing/2012/chart" uri="{CE6537A1-D6FC-4f65-9D91-7224C49458BB}"/>
                <c:ext xmlns:c16="http://schemas.microsoft.com/office/drawing/2014/chart" uri="{C3380CC4-5D6E-409C-BE32-E72D297353CC}">
                  <c16:uniqueId val="{00000849-2B87-44E4-8E01-669E2B5C2648}"/>
                </c:ext>
              </c:extLst>
            </c:dLbl>
            <c:dLbl>
              <c:idx val="2122"/>
              <c:delete val="1"/>
              <c:extLst>
                <c:ext xmlns:c15="http://schemas.microsoft.com/office/drawing/2012/chart" uri="{CE6537A1-D6FC-4f65-9D91-7224C49458BB}"/>
                <c:ext xmlns:c16="http://schemas.microsoft.com/office/drawing/2014/chart" uri="{C3380CC4-5D6E-409C-BE32-E72D297353CC}">
                  <c16:uniqueId val="{0000084A-2B87-44E4-8E01-669E2B5C2648}"/>
                </c:ext>
              </c:extLst>
            </c:dLbl>
            <c:dLbl>
              <c:idx val="2123"/>
              <c:delete val="1"/>
              <c:extLst>
                <c:ext xmlns:c15="http://schemas.microsoft.com/office/drawing/2012/chart" uri="{CE6537A1-D6FC-4f65-9D91-7224C49458BB}"/>
                <c:ext xmlns:c16="http://schemas.microsoft.com/office/drawing/2014/chart" uri="{C3380CC4-5D6E-409C-BE32-E72D297353CC}">
                  <c16:uniqueId val="{0000084B-2B87-44E4-8E01-669E2B5C2648}"/>
                </c:ext>
              </c:extLst>
            </c:dLbl>
            <c:dLbl>
              <c:idx val="2124"/>
              <c:delete val="1"/>
              <c:extLst>
                <c:ext xmlns:c15="http://schemas.microsoft.com/office/drawing/2012/chart" uri="{CE6537A1-D6FC-4f65-9D91-7224C49458BB}"/>
                <c:ext xmlns:c16="http://schemas.microsoft.com/office/drawing/2014/chart" uri="{C3380CC4-5D6E-409C-BE32-E72D297353CC}">
                  <c16:uniqueId val="{0000084C-2B87-44E4-8E01-669E2B5C2648}"/>
                </c:ext>
              </c:extLst>
            </c:dLbl>
            <c:dLbl>
              <c:idx val="2125"/>
              <c:delete val="1"/>
              <c:extLst>
                <c:ext xmlns:c15="http://schemas.microsoft.com/office/drawing/2012/chart" uri="{CE6537A1-D6FC-4f65-9D91-7224C49458BB}"/>
                <c:ext xmlns:c16="http://schemas.microsoft.com/office/drawing/2014/chart" uri="{C3380CC4-5D6E-409C-BE32-E72D297353CC}">
                  <c16:uniqueId val="{0000084D-2B87-44E4-8E01-669E2B5C2648}"/>
                </c:ext>
              </c:extLst>
            </c:dLbl>
            <c:dLbl>
              <c:idx val="2126"/>
              <c:delete val="1"/>
              <c:extLst>
                <c:ext xmlns:c15="http://schemas.microsoft.com/office/drawing/2012/chart" uri="{CE6537A1-D6FC-4f65-9D91-7224C49458BB}"/>
                <c:ext xmlns:c16="http://schemas.microsoft.com/office/drawing/2014/chart" uri="{C3380CC4-5D6E-409C-BE32-E72D297353CC}">
                  <c16:uniqueId val="{0000084E-2B87-44E4-8E01-669E2B5C2648}"/>
                </c:ext>
              </c:extLst>
            </c:dLbl>
            <c:dLbl>
              <c:idx val="2127"/>
              <c:delete val="1"/>
              <c:extLst>
                <c:ext xmlns:c15="http://schemas.microsoft.com/office/drawing/2012/chart" uri="{CE6537A1-D6FC-4f65-9D91-7224C49458BB}"/>
                <c:ext xmlns:c16="http://schemas.microsoft.com/office/drawing/2014/chart" uri="{C3380CC4-5D6E-409C-BE32-E72D297353CC}">
                  <c16:uniqueId val="{0000084F-2B87-44E4-8E01-669E2B5C2648}"/>
                </c:ext>
              </c:extLst>
            </c:dLbl>
            <c:dLbl>
              <c:idx val="2128"/>
              <c:delete val="1"/>
              <c:extLst>
                <c:ext xmlns:c15="http://schemas.microsoft.com/office/drawing/2012/chart" uri="{CE6537A1-D6FC-4f65-9D91-7224C49458BB}"/>
                <c:ext xmlns:c16="http://schemas.microsoft.com/office/drawing/2014/chart" uri="{C3380CC4-5D6E-409C-BE32-E72D297353CC}">
                  <c16:uniqueId val="{00000850-2B87-44E4-8E01-669E2B5C2648}"/>
                </c:ext>
              </c:extLst>
            </c:dLbl>
            <c:dLbl>
              <c:idx val="2129"/>
              <c:delete val="1"/>
              <c:extLst>
                <c:ext xmlns:c15="http://schemas.microsoft.com/office/drawing/2012/chart" uri="{CE6537A1-D6FC-4f65-9D91-7224C49458BB}"/>
                <c:ext xmlns:c16="http://schemas.microsoft.com/office/drawing/2014/chart" uri="{C3380CC4-5D6E-409C-BE32-E72D297353CC}">
                  <c16:uniqueId val="{00000851-2B87-44E4-8E01-669E2B5C2648}"/>
                </c:ext>
              </c:extLst>
            </c:dLbl>
            <c:dLbl>
              <c:idx val="2130"/>
              <c:delete val="1"/>
              <c:extLst>
                <c:ext xmlns:c15="http://schemas.microsoft.com/office/drawing/2012/chart" uri="{CE6537A1-D6FC-4f65-9D91-7224C49458BB}"/>
                <c:ext xmlns:c16="http://schemas.microsoft.com/office/drawing/2014/chart" uri="{C3380CC4-5D6E-409C-BE32-E72D297353CC}">
                  <c16:uniqueId val="{00000852-2B87-44E4-8E01-669E2B5C2648}"/>
                </c:ext>
              </c:extLst>
            </c:dLbl>
            <c:dLbl>
              <c:idx val="2131"/>
              <c:delete val="1"/>
              <c:extLst>
                <c:ext xmlns:c15="http://schemas.microsoft.com/office/drawing/2012/chart" uri="{CE6537A1-D6FC-4f65-9D91-7224C49458BB}"/>
                <c:ext xmlns:c16="http://schemas.microsoft.com/office/drawing/2014/chart" uri="{C3380CC4-5D6E-409C-BE32-E72D297353CC}">
                  <c16:uniqueId val="{00000853-2B87-44E4-8E01-669E2B5C2648}"/>
                </c:ext>
              </c:extLst>
            </c:dLbl>
            <c:dLbl>
              <c:idx val="2132"/>
              <c:delete val="1"/>
              <c:extLst>
                <c:ext xmlns:c15="http://schemas.microsoft.com/office/drawing/2012/chart" uri="{CE6537A1-D6FC-4f65-9D91-7224C49458BB}"/>
                <c:ext xmlns:c16="http://schemas.microsoft.com/office/drawing/2014/chart" uri="{C3380CC4-5D6E-409C-BE32-E72D297353CC}">
                  <c16:uniqueId val="{00000854-2B87-44E4-8E01-669E2B5C2648}"/>
                </c:ext>
              </c:extLst>
            </c:dLbl>
            <c:dLbl>
              <c:idx val="2133"/>
              <c:delete val="1"/>
              <c:extLst>
                <c:ext xmlns:c15="http://schemas.microsoft.com/office/drawing/2012/chart" uri="{CE6537A1-D6FC-4f65-9D91-7224C49458BB}"/>
                <c:ext xmlns:c16="http://schemas.microsoft.com/office/drawing/2014/chart" uri="{C3380CC4-5D6E-409C-BE32-E72D297353CC}">
                  <c16:uniqueId val="{00000855-2B87-44E4-8E01-669E2B5C2648}"/>
                </c:ext>
              </c:extLst>
            </c:dLbl>
            <c:dLbl>
              <c:idx val="2134"/>
              <c:delete val="1"/>
              <c:extLst>
                <c:ext xmlns:c15="http://schemas.microsoft.com/office/drawing/2012/chart" uri="{CE6537A1-D6FC-4f65-9D91-7224C49458BB}"/>
                <c:ext xmlns:c16="http://schemas.microsoft.com/office/drawing/2014/chart" uri="{C3380CC4-5D6E-409C-BE32-E72D297353CC}">
                  <c16:uniqueId val="{00000856-2B87-44E4-8E01-669E2B5C2648}"/>
                </c:ext>
              </c:extLst>
            </c:dLbl>
            <c:dLbl>
              <c:idx val="2135"/>
              <c:delete val="1"/>
              <c:extLst>
                <c:ext xmlns:c15="http://schemas.microsoft.com/office/drawing/2012/chart" uri="{CE6537A1-D6FC-4f65-9D91-7224C49458BB}"/>
                <c:ext xmlns:c16="http://schemas.microsoft.com/office/drawing/2014/chart" uri="{C3380CC4-5D6E-409C-BE32-E72D297353CC}">
                  <c16:uniqueId val="{00000857-2B87-44E4-8E01-669E2B5C2648}"/>
                </c:ext>
              </c:extLst>
            </c:dLbl>
            <c:dLbl>
              <c:idx val="2136"/>
              <c:delete val="1"/>
              <c:extLst>
                <c:ext xmlns:c15="http://schemas.microsoft.com/office/drawing/2012/chart" uri="{CE6537A1-D6FC-4f65-9D91-7224C49458BB}"/>
                <c:ext xmlns:c16="http://schemas.microsoft.com/office/drawing/2014/chart" uri="{C3380CC4-5D6E-409C-BE32-E72D297353CC}">
                  <c16:uniqueId val="{00000858-2B87-44E4-8E01-669E2B5C2648}"/>
                </c:ext>
              </c:extLst>
            </c:dLbl>
            <c:dLbl>
              <c:idx val="2137"/>
              <c:delete val="1"/>
              <c:extLst>
                <c:ext xmlns:c15="http://schemas.microsoft.com/office/drawing/2012/chart" uri="{CE6537A1-D6FC-4f65-9D91-7224C49458BB}"/>
                <c:ext xmlns:c16="http://schemas.microsoft.com/office/drawing/2014/chart" uri="{C3380CC4-5D6E-409C-BE32-E72D297353CC}">
                  <c16:uniqueId val="{00000859-2B87-44E4-8E01-669E2B5C2648}"/>
                </c:ext>
              </c:extLst>
            </c:dLbl>
            <c:dLbl>
              <c:idx val="2138"/>
              <c:delete val="1"/>
              <c:extLst>
                <c:ext xmlns:c15="http://schemas.microsoft.com/office/drawing/2012/chart" uri="{CE6537A1-D6FC-4f65-9D91-7224C49458BB}"/>
                <c:ext xmlns:c16="http://schemas.microsoft.com/office/drawing/2014/chart" uri="{C3380CC4-5D6E-409C-BE32-E72D297353CC}">
                  <c16:uniqueId val="{0000085A-2B87-44E4-8E01-669E2B5C2648}"/>
                </c:ext>
              </c:extLst>
            </c:dLbl>
            <c:dLbl>
              <c:idx val="2139"/>
              <c:delete val="1"/>
              <c:extLst>
                <c:ext xmlns:c15="http://schemas.microsoft.com/office/drawing/2012/chart" uri="{CE6537A1-D6FC-4f65-9D91-7224C49458BB}"/>
                <c:ext xmlns:c16="http://schemas.microsoft.com/office/drawing/2014/chart" uri="{C3380CC4-5D6E-409C-BE32-E72D297353CC}">
                  <c16:uniqueId val="{0000085B-2B87-44E4-8E01-669E2B5C2648}"/>
                </c:ext>
              </c:extLst>
            </c:dLbl>
            <c:dLbl>
              <c:idx val="2140"/>
              <c:delete val="1"/>
              <c:extLst>
                <c:ext xmlns:c15="http://schemas.microsoft.com/office/drawing/2012/chart" uri="{CE6537A1-D6FC-4f65-9D91-7224C49458BB}"/>
                <c:ext xmlns:c16="http://schemas.microsoft.com/office/drawing/2014/chart" uri="{C3380CC4-5D6E-409C-BE32-E72D297353CC}">
                  <c16:uniqueId val="{0000085C-2B87-44E4-8E01-669E2B5C2648}"/>
                </c:ext>
              </c:extLst>
            </c:dLbl>
            <c:dLbl>
              <c:idx val="2141"/>
              <c:delete val="1"/>
              <c:extLst>
                <c:ext xmlns:c15="http://schemas.microsoft.com/office/drawing/2012/chart" uri="{CE6537A1-D6FC-4f65-9D91-7224C49458BB}"/>
                <c:ext xmlns:c16="http://schemas.microsoft.com/office/drawing/2014/chart" uri="{C3380CC4-5D6E-409C-BE32-E72D297353CC}">
                  <c16:uniqueId val="{0000085D-2B87-44E4-8E01-669E2B5C2648}"/>
                </c:ext>
              </c:extLst>
            </c:dLbl>
            <c:dLbl>
              <c:idx val="2142"/>
              <c:delete val="1"/>
              <c:extLst>
                <c:ext xmlns:c15="http://schemas.microsoft.com/office/drawing/2012/chart" uri="{CE6537A1-D6FC-4f65-9D91-7224C49458BB}"/>
                <c:ext xmlns:c16="http://schemas.microsoft.com/office/drawing/2014/chart" uri="{C3380CC4-5D6E-409C-BE32-E72D297353CC}">
                  <c16:uniqueId val="{0000085E-2B87-44E4-8E01-669E2B5C2648}"/>
                </c:ext>
              </c:extLst>
            </c:dLbl>
            <c:dLbl>
              <c:idx val="2143"/>
              <c:delete val="1"/>
              <c:extLst>
                <c:ext xmlns:c15="http://schemas.microsoft.com/office/drawing/2012/chart" uri="{CE6537A1-D6FC-4f65-9D91-7224C49458BB}"/>
                <c:ext xmlns:c16="http://schemas.microsoft.com/office/drawing/2014/chart" uri="{C3380CC4-5D6E-409C-BE32-E72D297353CC}">
                  <c16:uniqueId val="{0000085F-2B87-44E4-8E01-669E2B5C2648}"/>
                </c:ext>
              </c:extLst>
            </c:dLbl>
            <c:dLbl>
              <c:idx val="2144"/>
              <c:delete val="1"/>
              <c:extLst>
                <c:ext xmlns:c15="http://schemas.microsoft.com/office/drawing/2012/chart" uri="{CE6537A1-D6FC-4f65-9D91-7224C49458BB}"/>
                <c:ext xmlns:c16="http://schemas.microsoft.com/office/drawing/2014/chart" uri="{C3380CC4-5D6E-409C-BE32-E72D297353CC}">
                  <c16:uniqueId val="{00000860-2B87-44E4-8E01-669E2B5C2648}"/>
                </c:ext>
              </c:extLst>
            </c:dLbl>
            <c:dLbl>
              <c:idx val="2145"/>
              <c:delete val="1"/>
              <c:extLst>
                <c:ext xmlns:c15="http://schemas.microsoft.com/office/drawing/2012/chart" uri="{CE6537A1-D6FC-4f65-9D91-7224C49458BB}"/>
                <c:ext xmlns:c16="http://schemas.microsoft.com/office/drawing/2014/chart" uri="{C3380CC4-5D6E-409C-BE32-E72D297353CC}">
                  <c16:uniqueId val="{00000861-2B87-44E4-8E01-669E2B5C2648}"/>
                </c:ext>
              </c:extLst>
            </c:dLbl>
            <c:dLbl>
              <c:idx val="2146"/>
              <c:delete val="1"/>
              <c:extLst>
                <c:ext xmlns:c15="http://schemas.microsoft.com/office/drawing/2012/chart" uri="{CE6537A1-D6FC-4f65-9D91-7224C49458BB}"/>
                <c:ext xmlns:c16="http://schemas.microsoft.com/office/drawing/2014/chart" uri="{C3380CC4-5D6E-409C-BE32-E72D297353CC}">
                  <c16:uniqueId val="{00000862-2B87-44E4-8E01-669E2B5C2648}"/>
                </c:ext>
              </c:extLst>
            </c:dLbl>
            <c:dLbl>
              <c:idx val="2147"/>
              <c:delete val="1"/>
              <c:extLst>
                <c:ext xmlns:c15="http://schemas.microsoft.com/office/drawing/2012/chart" uri="{CE6537A1-D6FC-4f65-9D91-7224C49458BB}"/>
                <c:ext xmlns:c16="http://schemas.microsoft.com/office/drawing/2014/chart" uri="{C3380CC4-5D6E-409C-BE32-E72D297353CC}">
                  <c16:uniqueId val="{00000863-2B87-44E4-8E01-669E2B5C2648}"/>
                </c:ext>
              </c:extLst>
            </c:dLbl>
            <c:dLbl>
              <c:idx val="2148"/>
              <c:delete val="1"/>
              <c:extLst>
                <c:ext xmlns:c15="http://schemas.microsoft.com/office/drawing/2012/chart" uri="{CE6537A1-D6FC-4f65-9D91-7224C49458BB}"/>
                <c:ext xmlns:c16="http://schemas.microsoft.com/office/drawing/2014/chart" uri="{C3380CC4-5D6E-409C-BE32-E72D297353CC}">
                  <c16:uniqueId val="{00000864-2B87-44E4-8E01-669E2B5C2648}"/>
                </c:ext>
              </c:extLst>
            </c:dLbl>
            <c:dLbl>
              <c:idx val="2149"/>
              <c:delete val="1"/>
              <c:extLst>
                <c:ext xmlns:c15="http://schemas.microsoft.com/office/drawing/2012/chart" uri="{CE6537A1-D6FC-4f65-9D91-7224C49458BB}"/>
                <c:ext xmlns:c16="http://schemas.microsoft.com/office/drawing/2014/chart" uri="{C3380CC4-5D6E-409C-BE32-E72D297353CC}">
                  <c16:uniqueId val="{00000865-2B87-44E4-8E01-669E2B5C2648}"/>
                </c:ext>
              </c:extLst>
            </c:dLbl>
            <c:dLbl>
              <c:idx val="2150"/>
              <c:delete val="1"/>
              <c:extLst>
                <c:ext xmlns:c15="http://schemas.microsoft.com/office/drawing/2012/chart" uri="{CE6537A1-D6FC-4f65-9D91-7224C49458BB}"/>
                <c:ext xmlns:c16="http://schemas.microsoft.com/office/drawing/2014/chart" uri="{C3380CC4-5D6E-409C-BE32-E72D297353CC}">
                  <c16:uniqueId val="{00000866-2B87-44E4-8E01-669E2B5C2648}"/>
                </c:ext>
              </c:extLst>
            </c:dLbl>
            <c:dLbl>
              <c:idx val="2151"/>
              <c:delete val="1"/>
              <c:extLst>
                <c:ext xmlns:c15="http://schemas.microsoft.com/office/drawing/2012/chart" uri="{CE6537A1-D6FC-4f65-9D91-7224C49458BB}"/>
                <c:ext xmlns:c16="http://schemas.microsoft.com/office/drawing/2014/chart" uri="{C3380CC4-5D6E-409C-BE32-E72D297353CC}">
                  <c16:uniqueId val="{00000867-2B87-44E4-8E01-669E2B5C2648}"/>
                </c:ext>
              </c:extLst>
            </c:dLbl>
            <c:dLbl>
              <c:idx val="2152"/>
              <c:delete val="1"/>
              <c:extLst>
                <c:ext xmlns:c15="http://schemas.microsoft.com/office/drawing/2012/chart" uri="{CE6537A1-D6FC-4f65-9D91-7224C49458BB}"/>
                <c:ext xmlns:c16="http://schemas.microsoft.com/office/drawing/2014/chart" uri="{C3380CC4-5D6E-409C-BE32-E72D297353CC}">
                  <c16:uniqueId val="{00000868-2B87-44E4-8E01-669E2B5C2648}"/>
                </c:ext>
              </c:extLst>
            </c:dLbl>
            <c:dLbl>
              <c:idx val="2153"/>
              <c:delete val="1"/>
              <c:extLst>
                <c:ext xmlns:c15="http://schemas.microsoft.com/office/drawing/2012/chart" uri="{CE6537A1-D6FC-4f65-9D91-7224C49458BB}"/>
                <c:ext xmlns:c16="http://schemas.microsoft.com/office/drawing/2014/chart" uri="{C3380CC4-5D6E-409C-BE32-E72D297353CC}">
                  <c16:uniqueId val="{00000869-2B87-44E4-8E01-669E2B5C2648}"/>
                </c:ext>
              </c:extLst>
            </c:dLbl>
            <c:dLbl>
              <c:idx val="2154"/>
              <c:delete val="1"/>
              <c:extLst>
                <c:ext xmlns:c15="http://schemas.microsoft.com/office/drawing/2012/chart" uri="{CE6537A1-D6FC-4f65-9D91-7224C49458BB}"/>
                <c:ext xmlns:c16="http://schemas.microsoft.com/office/drawing/2014/chart" uri="{C3380CC4-5D6E-409C-BE32-E72D297353CC}">
                  <c16:uniqueId val="{0000086A-2B87-44E4-8E01-669E2B5C2648}"/>
                </c:ext>
              </c:extLst>
            </c:dLbl>
            <c:dLbl>
              <c:idx val="2155"/>
              <c:delete val="1"/>
              <c:extLst>
                <c:ext xmlns:c15="http://schemas.microsoft.com/office/drawing/2012/chart" uri="{CE6537A1-D6FC-4f65-9D91-7224C49458BB}"/>
                <c:ext xmlns:c16="http://schemas.microsoft.com/office/drawing/2014/chart" uri="{C3380CC4-5D6E-409C-BE32-E72D297353CC}">
                  <c16:uniqueId val="{0000086B-2B87-44E4-8E01-669E2B5C2648}"/>
                </c:ext>
              </c:extLst>
            </c:dLbl>
            <c:dLbl>
              <c:idx val="2156"/>
              <c:delete val="1"/>
              <c:extLst>
                <c:ext xmlns:c15="http://schemas.microsoft.com/office/drawing/2012/chart" uri="{CE6537A1-D6FC-4f65-9D91-7224C49458BB}"/>
                <c:ext xmlns:c16="http://schemas.microsoft.com/office/drawing/2014/chart" uri="{C3380CC4-5D6E-409C-BE32-E72D297353CC}">
                  <c16:uniqueId val="{0000086C-2B87-44E4-8E01-669E2B5C2648}"/>
                </c:ext>
              </c:extLst>
            </c:dLbl>
            <c:dLbl>
              <c:idx val="2157"/>
              <c:delete val="1"/>
              <c:extLst>
                <c:ext xmlns:c15="http://schemas.microsoft.com/office/drawing/2012/chart" uri="{CE6537A1-D6FC-4f65-9D91-7224C49458BB}"/>
                <c:ext xmlns:c16="http://schemas.microsoft.com/office/drawing/2014/chart" uri="{C3380CC4-5D6E-409C-BE32-E72D297353CC}">
                  <c16:uniqueId val="{0000086D-2B87-44E4-8E01-669E2B5C2648}"/>
                </c:ext>
              </c:extLst>
            </c:dLbl>
            <c:dLbl>
              <c:idx val="2158"/>
              <c:delete val="1"/>
              <c:extLst>
                <c:ext xmlns:c15="http://schemas.microsoft.com/office/drawing/2012/chart" uri="{CE6537A1-D6FC-4f65-9D91-7224C49458BB}"/>
                <c:ext xmlns:c16="http://schemas.microsoft.com/office/drawing/2014/chart" uri="{C3380CC4-5D6E-409C-BE32-E72D297353CC}">
                  <c16:uniqueId val="{0000086E-2B87-44E4-8E01-669E2B5C2648}"/>
                </c:ext>
              </c:extLst>
            </c:dLbl>
            <c:dLbl>
              <c:idx val="2159"/>
              <c:delete val="1"/>
              <c:extLst>
                <c:ext xmlns:c15="http://schemas.microsoft.com/office/drawing/2012/chart" uri="{CE6537A1-D6FC-4f65-9D91-7224C49458BB}"/>
                <c:ext xmlns:c16="http://schemas.microsoft.com/office/drawing/2014/chart" uri="{C3380CC4-5D6E-409C-BE32-E72D297353CC}">
                  <c16:uniqueId val="{0000086F-2B87-44E4-8E01-669E2B5C2648}"/>
                </c:ext>
              </c:extLst>
            </c:dLbl>
            <c:dLbl>
              <c:idx val="2160"/>
              <c:delete val="1"/>
              <c:extLst>
                <c:ext xmlns:c15="http://schemas.microsoft.com/office/drawing/2012/chart" uri="{CE6537A1-D6FC-4f65-9D91-7224C49458BB}"/>
                <c:ext xmlns:c16="http://schemas.microsoft.com/office/drawing/2014/chart" uri="{C3380CC4-5D6E-409C-BE32-E72D297353CC}">
                  <c16:uniqueId val="{00000870-2B87-44E4-8E01-669E2B5C2648}"/>
                </c:ext>
              </c:extLst>
            </c:dLbl>
            <c:dLbl>
              <c:idx val="2161"/>
              <c:delete val="1"/>
              <c:extLst>
                <c:ext xmlns:c15="http://schemas.microsoft.com/office/drawing/2012/chart" uri="{CE6537A1-D6FC-4f65-9D91-7224C49458BB}"/>
                <c:ext xmlns:c16="http://schemas.microsoft.com/office/drawing/2014/chart" uri="{C3380CC4-5D6E-409C-BE32-E72D297353CC}">
                  <c16:uniqueId val="{00000871-2B87-44E4-8E01-669E2B5C2648}"/>
                </c:ext>
              </c:extLst>
            </c:dLbl>
            <c:dLbl>
              <c:idx val="2162"/>
              <c:delete val="1"/>
              <c:extLst>
                <c:ext xmlns:c15="http://schemas.microsoft.com/office/drawing/2012/chart" uri="{CE6537A1-D6FC-4f65-9D91-7224C49458BB}"/>
                <c:ext xmlns:c16="http://schemas.microsoft.com/office/drawing/2014/chart" uri="{C3380CC4-5D6E-409C-BE32-E72D297353CC}">
                  <c16:uniqueId val="{00000872-2B87-44E4-8E01-669E2B5C2648}"/>
                </c:ext>
              </c:extLst>
            </c:dLbl>
            <c:dLbl>
              <c:idx val="2163"/>
              <c:delete val="1"/>
              <c:extLst>
                <c:ext xmlns:c15="http://schemas.microsoft.com/office/drawing/2012/chart" uri="{CE6537A1-D6FC-4f65-9D91-7224C49458BB}"/>
                <c:ext xmlns:c16="http://schemas.microsoft.com/office/drawing/2014/chart" uri="{C3380CC4-5D6E-409C-BE32-E72D297353CC}">
                  <c16:uniqueId val="{00000873-2B87-44E4-8E01-669E2B5C2648}"/>
                </c:ext>
              </c:extLst>
            </c:dLbl>
            <c:dLbl>
              <c:idx val="2164"/>
              <c:delete val="1"/>
              <c:extLst>
                <c:ext xmlns:c15="http://schemas.microsoft.com/office/drawing/2012/chart" uri="{CE6537A1-D6FC-4f65-9D91-7224C49458BB}"/>
                <c:ext xmlns:c16="http://schemas.microsoft.com/office/drawing/2014/chart" uri="{C3380CC4-5D6E-409C-BE32-E72D297353CC}">
                  <c16:uniqueId val="{00000874-2B87-44E4-8E01-669E2B5C2648}"/>
                </c:ext>
              </c:extLst>
            </c:dLbl>
            <c:dLbl>
              <c:idx val="2165"/>
              <c:delete val="1"/>
              <c:extLst>
                <c:ext xmlns:c15="http://schemas.microsoft.com/office/drawing/2012/chart" uri="{CE6537A1-D6FC-4f65-9D91-7224C49458BB}"/>
                <c:ext xmlns:c16="http://schemas.microsoft.com/office/drawing/2014/chart" uri="{C3380CC4-5D6E-409C-BE32-E72D297353CC}">
                  <c16:uniqueId val="{00000875-2B87-44E4-8E01-669E2B5C2648}"/>
                </c:ext>
              </c:extLst>
            </c:dLbl>
            <c:dLbl>
              <c:idx val="2166"/>
              <c:delete val="1"/>
              <c:extLst>
                <c:ext xmlns:c15="http://schemas.microsoft.com/office/drawing/2012/chart" uri="{CE6537A1-D6FC-4f65-9D91-7224C49458BB}"/>
                <c:ext xmlns:c16="http://schemas.microsoft.com/office/drawing/2014/chart" uri="{C3380CC4-5D6E-409C-BE32-E72D297353CC}">
                  <c16:uniqueId val="{00000876-2B87-44E4-8E01-669E2B5C2648}"/>
                </c:ext>
              </c:extLst>
            </c:dLbl>
            <c:dLbl>
              <c:idx val="2167"/>
              <c:delete val="1"/>
              <c:extLst>
                <c:ext xmlns:c15="http://schemas.microsoft.com/office/drawing/2012/chart" uri="{CE6537A1-D6FC-4f65-9D91-7224C49458BB}"/>
                <c:ext xmlns:c16="http://schemas.microsoft.com/office/drawing/2014/chart" uri="{C3380CC4-5D6E-409C-BE32-E72D297353CC}">
                  <c16:uniqueId val="{00000877-2B87-44E4-8E01-669E2B5C2648}"/>
                </c:ext>
              </c:extLst>
            </c:dLbl>
            <c:dLbl>
              <c:idx val="2168"/>
              <c:delete val="1"/>
              <c:extLst>
                <c:ext xmlns:c15="http://schemas.microsoft.com/office/drawing/2012/chart" uri="{CE6537A1-D6FC-4f65-9D91-7224C49458BB}"/>
                <c:ext xmlns:c16="http://schemas.microsoft.com/office/drawing/2014/chart" uri="{C3380CC4-5D6E-409C-BE32-E72D297353CC}">
                  <c16:uniqueId val="{00000878-2B87-44E4-8E01-669E2B5C2648}"/>
                </c:ext>
              </c:extLst>
            </c:dLbl>
            <c:dLbl>
              <c:idx val="2169"/>
              <c:delete val="1"/>
              <c:extLst>
                <c:ext xmlns:c15="http://schemas.microsoft.com/office/drawing/2012/chart" uri="{CE6537A1-D6FC-4f65-9D91-7224C49458BB}"/>
                <c:ext xmlns:c16="http://schemas.microsoft.com/office/drawing/2014/chart" uri="{C3380CC4-5D6E-409C-BE32-E72D297353CC}">
                  <c16:uniqueId val="{00000879-2B87-44E4-8E01-669E2B5C2648}"/>
                </c:ext>
              </c:extLst>
            </c:dLbl>
            <c:dLbl>
              <c:idx val="2170"/>
              <c:delete val="1"/>
              <c:extLst>
                <c:ext xmlns:c15="http://schemas.microsoft.com/office/drawing/2012/chart" uri="{CE6537A1-D6FC-4f65-9D91-7224C49458BB}"/>
                <c:ext xmlns:c16="http://schemas.microsoft.com/office/drawing/2014/chart" uri="{C3380CC4-5D6E-409C-BE32-E72D297353CC}">
                  <c16:uniqueId val="{0000087A-2B87-44E4-8E01-669E2B5C2648}"/>
                </c:ext>
              </c:extLst>
            </c:dLbl>
            <c:dLbl>
              <c:idx val="2171"/>
              <c:delete val="1"/>
              <c:extLst>
                <c:ext xmlns:c15="http://schemas.microsoft.com/office/drawing/2012/chart" uri="{CE6537A1-D6FC-4f65-9D91-7224C49458BB}"/>
                <c:ext xmlns:c16="http://schemas.microsoft.com/office/drawing/2014/chart" uri="{C3380CC4-5D6E-409C-BE32-E72D297353CC}">
                  <c16:uniqueId val="{0000087B-2B87-44E4-8E01-669E2B5C2648}"/>
                </c:ext>
              </c:extLst>
            </c:dLbl>
            <c:dLbl>
              <c:idx val="2172"/>
              <c:delete val="1"/>
              <c:extLst>
                <c:ext xmlns:c15="http://schemas.microsoft.com/office/drawing/2012/chart" uri="{CE6537A1-D6FC-4f65-9D91-7224C49458BB}"/>
                <c:ext xmlns:c16="http://schemas.microsoft.com/office/drawing/2014/chart" uri="{C3380CC4-5D6E-409C-BE32-E72D297353CC}">
                  <c16:uniqueId val="{0000087C-2B87-44E4-8E01-669E2B5C2648}"/>
                </c:ext>
              </c:extLst>
            </c:dLbl>
            <c:dLbl>
              <c:idx val="2173"/>
              <c:delete val="1"/>
              <c:extLst>
                <c:ext xmlns:c15="http://schemas.microsoft.com/office/drawing/2012/chart" uri="{CE6537A1-D6FC-4f65-9D91-7224C49458BB}"/>
                <c:ext xmlns:c16="http://schemas.microsoft.com/office/drawing/2014/chart" uri="{C3380CC4-5D6E-409C-BE32-E72D297353CC}">
                  <c16:uniqueId val="{0000087D-2B87-44E4-8E01-669E2B5C2648}"/>
                </c:ext>
              </c:extLst>
            </c:dLbl>
            <c:dLbl>
              <c:idx val="2174"/>
              <c:delete val="1"/>
              <c:extLst>
                <c:ext xmlns:c15="http://schemas.microsoft.com/office/drawing/2012/chart" uri="{CE6537A1-D6FC-4f65-9D91-7224C49458BB}"/>
                <c:ext xmlns:c16="http://schemas.microsoft.com/office/drawing/2014/chart" uri="{C3380CC4-5D6E-409C-BE32-E72D297353CC}">
                  <c16:uniqueId val="{0000087E-2B87-44E4-8E01-669E2B5C2648}"/>
                </c:ext>
              </c:extLst>
            </c:dLbl>
            <c:dLbl>
              <c:idx val="2175"/>
              <c:delete val="1"/>
              <c:extLst>
                <c:ext xmlns:c15="http://schemas.microsoft.com/office/drawing/2012/chart" uri="{CE6537A1-D6FC-4f65-9D91-7224C49458BB}"/>
                <c:ext xmlns:c16="http://schemas.microsoft.com/office/drawing/2014/chart" uri="{C3380CC4-5D6E-409C-BE32-E72D297353CC}">
                  <c16:uniqueId val="{0000087F-2B87-44E4-8E01-669E2B5C2648}"/>
                </c:ext>
              </c:extLst>
            </c:dLbl>
            <c:dLbl>
              <c:idx val="2176"/>
              <c:delete val="1"/>
              <c:extLst>
                <c:ext xmlns:c15="http://schemas.microsoft.com/office/drawing/2012/chart" uri="{CE6537A1-D6FC-4f65-9D91-7224C49458BB}"/>
                <c:ext xmlns:c16="http://schemas.microsoft.com/office/drawing/2014/chart" uri="{C3380CC4-5D6E-409C-BE32-E72D297353CC}">
                  <c16:uniqueId val="{00000880-2B87-44E4-8E01-669E2B5C2648}"/>
                </c:ext>
              </c:extLst>
            </c:dLbl>
            <c:dLbl>
              <c:idx val="2177"/>
              <c:delete val="1"/>
              <c:extLst>
                <c:ext xmlns:c15="http://schemas.microsoft.com/office/drawing/2012/chart" uri="{CE6537A1-D6FC-4f65-9D91-7224C49458BB}"/>
                <c:ext xmlns:c16="http://schemas.microsoft.com/office/drawing/2014/chart" uri="{C3380CC4-5D6E-409C-BE32-E72D297353CC}">
                  <c16:uniqueId val="{00000881-2B87-44E4-8E01-669E2B5C2648}"/>
                </c:ext>
              </c:extLst>
            </c:dLbl>
            <c:dLbl>
              <c:idx val="2178"/>
              <c:delete val="1"/>
              <c:extLst>
                <c:ext xmlns:c15="http://schemas.microsoft.com/office/drawing/2012/chart" uri="{CE6537A1-D6FC-4f65-9D91-7224C49458BB}"/>
                <c:ext xmlns:c16="http://schemas.microsoft.com/office/drawing/2014/chart" uri="{C3380CC4-5D6E-409C-BE32-E72D297353CC}">
                  <c16:uniqueId val="{00000882-2B87-44E4-8E01-669E2B5C2648}"/>
                </c:ext>
              </c:extLst>
            </c:dLbl>
            <c:dLbl>
              <c:idx val="2179"/>
              <c:delete val="1"/>
              <c:extLst>
                <c:ext xmlns:c15="http://schemas.microsoft.com/office/drawing/2012/chart" uri="{CE6537A1-D6FC-4f65-9D91-7224C49458BB}"/>
                <c:ext xmlns:c16="http://schemas.microsoft.com/office/drawing/2014/chart" uri="{C3380CC4-5D6E-409C-BE32-E72D297353CC}">
                  <c16:uniqueId val="{00000883-2B87-44E4-8E01-669E2B5C2648}"/>
                </c:ext>
              </c:extLst>
            </c:dLbl>
            <c:dLbl>
              <c:idx val="2180"/>
              <c:delete val="1"/>
              <c:extLst>
                <c:ext xmlns:c15="http://schemas.microsoft.com/office/drawing/2012/chart" uri="{CE6537A1-D6FC-4f65-9D91-7224C49458BB}"/>
                <c:ext xmlns:c16="http://schemas.microsoft.com/office/drawing/2014/chart" uri="{C3380CC4-5D6E-409C-BE32-E72D297353CC}">
                  <c16:uniqueId val="{00000884-2B87-44E4-8E01-669E2B5C2648}"/>
                </c:ext>
              </c:extLst>
            </c:dLbl>
            <c:dLbl>
              <c:idx val="2181"/>
              <c:delete val="1"/>
              <c:extLst>
                <c:ext xmlns:c15="http://schemas.microsoft.com/office/drawing/2012/chart" uri="{CE6537A1-D6FC-4f65-9D91-7224C49458BB}"/>
                <c:ext xmlns:c16="http://schemas.microsoft.com/office/drawing/2014/chart" uri="{C3380CC4-5D6E-409C-BE32-E72D297353CC}">
                  <c16:uniqueId val="{00000885-2B87-44E4-8E01-669E2B5C2648}"/>
                </c:ext>
              </c:extLst>
            </c:dLbl>
            <c:dLbl>
              <c:idx val="2182"/>
              <c:delete val="1"/>
              <c:extLst>
                <c:ext xmlns:c15="http://schemas.microsoft.com/office/drawing/2012/chart" uri="{CE6537A1-D6FC-4f65-9D91-7224C49458BB}"/>
                <c:ext xmlns:c16="http://schemas.microsoft.com/office/drawing/2014/chart" uri="{C3380CC4-5D6E-409C-BE32-E72D297353CC}">
                  <c16:uniqueId val="{00000886-2B87-44E4-8E01-669E2B5C2648}"/>
                </c:ext>
              </c:extLst>
            </c:dLbl>
            <c:dLbl>
              <c:idx val="2183"/>
              <c:delete val="1"/>
              <c:extLst>
                <c:ext xmlns:c15="http://schemas.microsoft.com/office/drawing/2012/chart" uri="{CE6537A1-D6FC-4f65-9D91-7224C49458BB}"/>
                <c:ext xmlns:c16="http://schemas.microsoft.com/office/drawing/2014/chart" uri="{C3380CC4-5D6E-409C-BE32-E72D297353CC}">
                  <c16:uniqueId val="{00000887-2B87-44E4-8E01-669E2B5C2648}"/>
                </c:ext>
              </c:extLst>
            </c:dLbl>
            <c:dLbl>
              <c:idx val="2184"/>
              <c:delete val="1"/>
              <c:extLst>
                <c:ext xmlns:c15="http://schemas.microsoft.com/office/drawing/2012/chart" uri="{CE6537A1-D6FC-4f65-9D91-7224C49458BB}"/>
                <c:ext xmlns:c16="http://schemas.microsoft.com/office/drawing/2014/chart" uri="{C3380CC4-5D6E-409C-BE32-E72D297353CC}">
                  <c16:uniqueId val="{00000888-2B87-44E4-8E01-669E2B5C2648}"/>
                </c:ext>
              </c:extLst>
            </c:dLbl>
            <c:dLbl>
              <c:idx val="2185"/>
              <c:delete val="1"/>
              <c:extLst>
                <c:ext xmlns:c15="http://schemas.microsoft.com/office/drawing/2012/chart" uri="{CE6537A1-D6FC-4f65-9D91-7224C49458BB}"/>
                <c:ext xmlns:c16="http://schemas.microsoft.com/office/drawing/2014/chart" uri="{C3380CC4-5D6E-409C-BE32-E72D297353CC}">
                  <c16:uniqueId val="{00000889-2B87-44E4-8E01-669E2B5C2648}"/>
                </c:ext>
              </c:extLst>
            </c:dLbl>
            <c:dLbl>
              <c:idx val="2186"/>
              <c:delete val="1"/>
              <c:extLst>
                <c:ext xmlns:c15="http://schemas.microsoft.com/office/drawing/2012/chart" uri="{CE6537A1-D6FC-4f65-9D91-7224C49458BB}"/>
                <c:ext xmlns:c16="http://schemas.microsoft.com/office/drawing/2014/chart" uri="{C3380CC4-5D6E-409C-BE32-E72D297353CC}">
                  <c16:uniqueId val="{0000088A-2B87-44E4-8E01-669E2B5C2648}"/>
                </c:ext>
              </c:extLst>
            </c:dLbl>
            <c:dLbl>
              <c:idx val="2187"/>
              <c:delete val="1"/>
              <c:extLst>
                <c:ext xmlns:c15="http://schemas.microsoft.com/office/drawing/2012/chart" uri="{CE6537A1-D6FC-4f65-9D91-7224C49458BB}"/>
                <c:ext xmlns:c16="http://schemas.microsoft.com/office/drawing/2014/chart" uri="{C3380CC4-5D6E-409C-BE32-E72D297353CC}">
                  <c16:uniqueId val="{0000088B-2B87-44E4-8E01-669E2B5C2648}"/>
                </c:ext>
              </c:extLst>
            </c:dLbl>
            <c:dLbl>
              <c:idx val="2188"/>
              <c:delete val="1"/>
              <c:extLst>
                <c:ext xmlns:c15="http://schemas.microsoft.com/office/drawing/2012/chart" uri="{CE6537A1-D6FC-4f65-9D91-7224C49458BB}"/>
                <c:ext xmlns:c16="http://schemas.microsoft.com/office/drawing/2014/chart" uri="{C3380CC4-5D6E-409C-BE32-E72D297353CC}">
                  <c16:uniqueId val="{0000088C-2B87-44E4-8E01-669E2B5C2648}"/>
                </c:ext>
              </c:extLst>
            </c:dLbl>
            <c:dLbl>
              <c:idx val="2189"/>
              <c:delete val="1"/>
              <c:extLst>
                <c:ext xmlns:c15="http://schemas.microsoft.com/office/drawing/2012/chart" uri="{CE6537A1-D6FC-4f65-9D91-7224C49458BB}"/>
                <c:ext xmlns:c16="http://schemas.microsoft.com/office/drawing/2014/chart" uri="{C3380CC4-5D6E-409C-BE32-E72D297353CC}">
                  <c16:uniqueId val="{0000088D-2B87-44E4-8E01-669E2B5C2648}"/>
                </c:ext>
              </c:extLst>
            </c:dLbl>
            <c:dLbl>
              <c:idx val="2190"/>
              <c:delete val="1"/>
              <c:extLst>
                <c:ext xmlns:c15="http://schemas.microsoft.com/office/drawing/2012/chart" uri="{CE6537A1-D6FC-4f65-9D91-7224C49458BB}"/>
                <c:ext xmlns:c16="http://schemas.microsoft.com/office/drawing/2014/chart" uri="{C3380CC4-5D6E-409C-BE32-E72D297353CC}">
                  <c16:uniqueId val="{0000088E-2B87-44E4-8E01-669E2B5C2648}"/>
                </c:ext>
              </c:extLst>
            </c:dLbl>
            <c:dLbl>
              <c:idx val="2191"/>
              <c:delete val="1"/>
              <c:extLst>
                <c:ext xmlns:c15="http://schemas.microsoft.com/office/drawing/2012/chart" uri="{CE6537A1-D6FC-4f65-9D91-7224C49458BB}"/>
                <c:ext xmlns:c16="http://schemas.microsoft.com/office/drawing/2014/chart" uri="{C3380CC4-5D6E-409C-BE32-E72D297353CC}">
                  <c16:uniqueId val="{0000088F-2B87-44E4-8E01-669E2B5C2648}"/>
                </c:ext>
              </c:extLst>
            </c:dLbl>
            <c:dLbl>
              <c:idx val="2192"/>
              <c:delete val="1"/>
              <c:extLst>
                <c:ext xmlns:c15="http://schemas.microsoft.com/office/drawing/2012/chart" uri="{CE6537A1-D6FC-4f65-9D91-7224C49458BB}"/>
                <c:ext xmlns:c16="http://schemas.microsoft.com/office/drawing/2014/chart" uri="{C3380CC4-5D6E-409C-BE32-E72D297353CC}">
                  <c16:uniqueId val="{00000890-2B87-44E4-8E01-669E2B5C2648}"/>
                </c:ext>
              </c:extLst>
            </c:dLbl>
            <c:dLbl>
              <c:idx val="2193"/>
              <c:delete val="1"/>
              <c:extLst>
                <c:ext xmlns:c15="http://schemas.microsoft.com/office/drawing/2012/chart" uri="{CE6537A1-D6FC-4f65-9D91-7224C49458BB}"/>
                <c:ext xmlns:c16="http://schemas.microsoft.com/office/drawing/2014/chart" uri="{C3380CC4-5D6E-409C-BE32-E72D297353CC}">
                  <c16:uniqueId val="{00000891-2B87-44E4-8E01-669E2B5C2648}"/>
                </c:ext>
              </c:extLst>
            </c:dLbl>
            <c:dLbl>
              <c:idx val="2194"/>
              <c:delete val="1"/>
              <c:extLst>
                <c:ext xmlns:c15="http://schemas.microsoft.com/office/drawing/2012/chart" uri="{CE6537A1-D6FC-4f65-9D91-7224C49458BB}"/>
                <c:ext xmlns:c16="http://schemas.microsoft.com/office/drawing/2014/chart" uri="{C3380CC4-5D6E-409C-BE32-E72D297353CC}">
                  <c16:uniqueId val="{00000892-2B87-44E4-8E01-669E2B5C2648}"/>
                </c:ext>
              </c:extLst>
            </c:dLbl>
            <c:dLbl>
              <c:idx val="2195"/>
              <c:delete val="1"/>
              <c:extLst>
                <c:ext xmlns:c15="http://schemas.microsoft.com/office/drawing/2012/chart" uri="{CE6537A1-D6FC-4f65-9D91-7224C49458BB}"/>
                <c:ext xmlns:c16="http://schemas.microsoft.com/office/drawing/2014/chart" uri="{C3380CC4-5D6E-409C-BE32-E72D297353CC}">
                  <c16:uniqueId val="{00000893-2B87-44E4-8E01-669E2B5C2648}"/>
                </c:ext>
              </c:extLst>
            </c:dLbl>
            <c:dLbl>
              <c:idx val="2196"/>
              <c:delete val="1"/>
              <c:extLst>
                <c:ext xmlns:c15="http://schemas.microsoft.com/office/drawing/2012/chart" uri="{CE6537A1-D6FC-4f65-9D91-7224C49458BB}"/>
                <c:ext xmlns:c16="http://schemas.microsoft.com/office/drawing/2014/chart" uri="{C3380CC4-5D6E-409C-BE32-E72D297353CC}">
                  <c16:uniqueId val="{00000894-2B87-44E4-8E01-669E2B5C2648}"/>
                </c:ext>
              </c:extLst>
            </c:dLbl>
            <c:dLbl>
              <c:idx val="2197"/>
              <c:delete val="1"/>
              <c:extLst>
                <c:ext xmlns:c15="http://schemas.microsoft.com/office/drawing/2012/chart" uri="{CE6537A1-D6FC-4f65-9D91-7224C49458BB}"/>
                <c:ext xmlns:c16="http://schemas.microsoft.com/office/drawing/2014/chart" uri="{C3380CC4-5D6E-409C-BE32-E72D297353CC}">
                  <c16:uniqueId val="{00000895-2B87-44E4-8E01-669E2B5C2648}"/>
                </c:ext>
              </c:extLst>
            </c:dLbl>
            <c:dLbl>
              <c:idx val="2198"/>
              <c:delete val="1"/>
              <c:extLst>
                <c:ext xmlns:c15="http://schemas.microsoft.com/office/drawing/2012/chart" uri="{CE6537A1-D6FC-4f65-9D91-7224C49458BB}"/>
                <c:ext xmlns:c16="http://schemas.microsoft.com/office/drawing/2014/chart" uri="{C3380CC4-5D6E-409C-BE32-E72D297353CC}">
                  <c16:uniqueId val="{00000896-2B87-44E4-8E01-669E2B5C2648}"/>
                </c:ext>
              </c:extLst>
            </c:dLbl>
            <c:dLbl>
              <c:idx val="2199"/>
              <c:layout>
                <c:manualLayout>
                  <c:x val="-0.165861409892123"/>
                  <c:y val="-4.5702759883520599E-2"/>
                </c:manualLayout>
              </c:layout>
              <c:tx>
                <c:rich>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r>
                      <a:rPr lang="en-US" altLang="zh-CN" sz="1600" b="1" baseline="0" dirty="0">
                        <a:solidFill>
                          <a:srgbClr val="FF3300"/>
                        </a:solidFill>
                        <a:effectLst>
                          <a:outerShdw blurRad="38100" dist="38100" dir="2700000" algn="tl">
                            <a:srgbClr val="000000">
                              <a:alpha val="43137"/>
                            </a:srgbClr>
                          </a:outerShdw>
                        </a:effectLst>
                        <a:latin typeface="Times New Roman" panose="02020603050405020304" pitchFamily="18" charset="0"/>
                      </a:rPr>
                      <a:t>2024.1.1</a:t>
                    </a:r>
                    <a:endParaRPr lang="en-US" sz="1600" b="1" baseline="0" dirty="0">
                      <a:solidFill>
                        <a:srgbClr val="FF3300"/>
                      </a:solidFill>
                      <a:effectLst>
                        <a:outerShdw blurRad="38100" dist="38100" dir="2700000" algn="tl">
                          <a:srgbClr val="000000">
                            <a:alpha val="43137"/>
                          </a:srgbClr>
                        </a:outerShdw>
                      </a:effectLst>
                      <a:latin typeface="Times New Roman" panose="02020603050405020304" pitchFamily="18" charset="0"/>
                    </a:endParaRPr>
                  </a:p>
                </c:rich>
              </c:tx>
              <c:spPr>
                <a:noFill/>
                <a:ln w="28575" cmpd="sng">
                  <a:solidFill>
                    <a:srgbClr val="009900"/>
                  </a:solidFill>
                  <a:prstDash val="solid"/>
                </a:ln>
                <a:effectLst/>
              </c:spPr>
              <c:txPr>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endParaRPr lang="zh-CN"/>
                </a:p>
              </c:txPr>
              <c:dLblPos val="r"/>
              <c:showLegendKey val="0"/>
              <c:showVal val="1"/>
              <c:showCatName val="0"/>
              <c:showSerName val="0"/>
              <c:showPercent val="0"/>
              <c:showBubbleSize val="0"/>
              <c:extLst>
                <c:ext xmlns:c15="http://schemas.microsoft.com/office/drawing/2012/chart" uri="{CE6537A1-D6FC-4f65-9D91-7224C49458BB}">
                  <c15:layout>
                    <c:manualLayout>
                      <c:w val="0.113230142331188"/>
                      <c:h val="9.5679995067164694E-2"/>
                    </c:manualLayout>
                  </c15:layout>
                </c:ext>
                <c:ext xmlns:c16="http://schemas.microsoft.com/office/drawing/2014/chart" uri="{C3380CC4-5D6E-409C-BE32-E72D297353CC}">
                  <c16:uniqueId val="{00000897-2B87-44E4-8E01-669E2B5C2648}"/>
                </c:ext>
              </c:extLst>
            </c:dLbl>
            <c:dLbl>
              <c:idx val="2200"/>
              <c:delete val="1"/>
              <c:extLst>
                <c:ext xmlns:c15="http://schemas.microsoft.com/office/drawing/2012/chart" uri="{CE6537A1-D6FC-4f65-9D91-7224C49458BB}"/>
                <c:ext xmlns:c16="http://schemas.microsoft.com/office/drawing/2014/chart" uri="{C3380CC4-5D6E-409C-BE32-E72D297353CC}">
                  <c16:uniqueId val="{00000898-2B87-44E4-8E01-669E2B5C2648}"/>
                </c:ext>
              </c:extLst>
            </c:dLbl>
            <c:dLbl>
              <c:idx val="2201"/>
              <c:delete val="1"/>
              <c:extLst>
                <c:ext xmlns:c15="http://schemas.microsoft.com/office/drawing/2012/chart" uri="{CE6537A1-D6FC-4f65-9D91-7224C49458BB}"/>
                <c:ext xmlns:c16="http://schemas.microsoft.com/office/drawing/2014/chart" uri="{C3380CC4-5D6E-409C-BE32-E72D297353CC}">
                  <c16:uniqueId val="{00000899-2B87-44E4-8E01-669E2B5C2648}"/>
                </c:ext>
              </c:extLst>
            </c:dLbl>
            <c:dLbl>
              <c:idx val="2202"/>
              <c:delete val="1"/>
              <c:extLst>
                <c:ext xmlns:c15="http://schemas.microsoft.com/office/drawing/2012/chart" uri="{CE6537A1-D6FC-4f65-9D91-7224C49458BB}"/>
                <c:ext xmlns:c16="http://schemas.microsoft.com/office/drawing/2014/chart" uri="{C3380CC4-5D6E-409C-BE32-E72D297353CC}">
                  <c16:uniqueId val="{0000089A-2B87-44E4-8E01-669E2B5C2648}"/>
                </c:ext>
              </c:extLst>
            </c:dLbl>
            <c:dLbl>
              <c:idx val="2203"/>
              <c:delete val="1"/>
              <c:extLst>
                <c:ext xmlns:c15="http://schemas.microsoft.com/office/drawing/2012/chart" uri="{CE6537A1-D6FC-4f65-9D91-7224C49458BB}"/>
                <c:ext xmlns:c16="http://schemas.microsoft.com/office/drawing/2014/chart" uri="{C3380CC4-5D6E-409C-BE32-E72D297353CC}">
                  <c16:uniqueId val="{0000089B-2B87-44E4-8E01-669E2B5C2648}"/>
                </c:ext>
              </c:extLst>
            </c:dLbl>
            <c:dLbl>
              <c:idx val="2204"/>
              <c:delete val="1"/>
              <c:extLst>
                <c:ext xmlns:c15="http://schemas.microsoft.com/office/drawing/2012/chart" uri="{CE6537A1-D6FC-4f65-9D91-7224C49458BB}"/>
                <c:ext xmlns:c16="http://schemas.microsoft.com/office/drawing/2014/chart" uri="{C3380CC4-5D6E-409C-BE32-E72D297353CC}">
                  <c16:uniqueId val="{0000089C-2B87-44E4-8E01-669E2B5C2648}"/>
                </c:ext>
              </c:extLst>
            </c:dLbl>
            <c:dLbl>
              <c:idx val="2205"/>
              <c:delete val="1"/>
              <c:extLst>
                <c:ext xmlns:c15="http://schemas.microsoft.com/office/drawing/2012/chart" uri="{CE6537A1-D6FC-4f65-9D91-7224C49458BB}"/>
                <c:ext xmlns:c16="http://schemas.microsoft.com/office/drawing/2014/chart" uri="{C3380CC4-5D6E-409C-BE32-E72D297353CC}">
                  <c16:uniqueId val="{0000089D-2B87-44E4-8E01-669E2B5C2648}"/>
                </c:ext>
              </c:extLst>
            </c:dLbl>
            <c:dLbl>
              <c:idx val="2206"/>
              <c:delete val="1"/>
              <c:extLst>
                <c:ext xmlns:c15="http://schemas.microsoft.com/office/drawing/2012/chart" uri="{CE6537A1-D6FC-4f65-9D91-7224C49458BB}"/>
                <c:ext xmlns:c16="http://schemas.microsoft.com/office/drawing/2014/chart" uri="{C3380CC4-5D6E-409C-BE32-E72D297353CC}">
                  <c16:uniqueId val="{0000089E-2B87-44E4-8E01-669E2B5C2648}"/>
                </c:ext>
              </c:extLst>
            </c:dLbl>
            <c:dLbl>
              <c:idx val="2207"/>
              <c:delete val="1"/>
              <c:extLst>
                <c:ext xmlns:c15="http://schemas.microsoft.com/office/drawing/2012/chart" uri="{CE6537A1-D6FC-4f65-9D91-7224C49458BB}"/>
                <c:ext xmlns:c16="http://schemas.microsoft.com/office/drawing/2014/chart" uri="{C3380CC4-5D6E-409C-BE32-E72D297353CC}">
                  <c16:uniqueId val="{0000089F-2B87-44E4-8E01-669E2B5C2648}"/>
                </c:ext>
              </c:extLst>
            </c:dLbl>
            <c:dLbl>
              <c:idx val="2208"/>
              <c:delete val="1"/>
              <c:extLst>
                <c:ext xmlns:c15="http://schemas.microsoft.com/office/drawing/2012/chart" uri="{CE6537A1-D6FC-4f65-9D91-7224C49458BB}"/>
                <c:ext xmlns:c16="http://schemas.microsoft.com/office/drawing/2014/chart" uri="{C3380CC4-5D6E-409C-BE32-E72D297353CC}">
                  <c16:uniqueId val="{000008A0-2B87-44E4-8E01-669E2B5C2648}"/>
                </c:ext>
              </c:extLst>
            </c:dLbl>
            <c:dLbl>
              <c:idx val="2209"/>
              <c:delete val="1"/>
              <c:extLst>
                <c:ext xmlns:c15="http://schemas.microsoft.com/office/drawing/2012/chart" uri="{CE6537A1-D6FC-4f65-9D91-7224C49458BB}"/>
                <c:ext xmlns:c16="http://schemas.microsoft.com/office/drawing/2014/chart" uri="{C3380CC4-5D6E-409C-BE32-E72D297353CC}">
                  <c16:uniqueId val="{000008A1-2B87-44E4-8E01-669E2B5C2648}"/>
                </c:ext>
              </c:extLst>
            </c:dLbl>
            <c:dLbl>
              <c:idx val="2210"/>
              <c:delete val="1"/>
              <c:extLst>
                <c:ext xmlns:c15="http://schemas.microsoft.com/office/drawing/2012/chart" uri="{CE6537A1-D6FC-4f65-9D91-7224C49458BB}"/>
                <c:ext xmlns:c16="http://schemas.microsoft.com/office/drawing/2014/chart" uri="{C3380CC4-5D6E-409C-BE32-E72D297353CC}">
                  <c16:uniqueId val="{000008A2-2B87-44E4-8E01-669E2B5C2648}"/>
                </c:ext>
              </c:extLst>
            </c:dLbl>
            <c:dLbl>
              <c:idx val="2211"/>
              <c:delete val="1"/>
              <c:extLst>
                <c:ext xmlns:c15="http://schemas.microsoft.com/office/drawing/2012/chart" uri="{CE6537A1-D6FC-4f65-9D91-7224C49458BB}"/>
                <c:ext xmlns:c16="http://schemas.microsoft.com/office/drawing/2014/chart" uri="{C3380CC4-5D6E-409C-BE32-E72D297353CC}">
                  <c16:uniqueId val="{000008A3-2B87-44E4-8E01-669E2B5C2648}"/>
                </c:ext>
              </c:extLst>
            </c:dLbl>
            <c:dLbl>
              <c:idx val="2212"/>
              <c:delete val="1"/>
              <c:extLst>
                <c:ext xmlns:c15="http://schemas.microsoft.com/office/drawing/2012/chart" uri="{CE6537A1-D6FC-4f65-9D91-7224C49458BB}"/>
                <c:ext xmlns:c16="http://schemas.microsoft.com/office/drawing/2014/chart" uri="{C3380CC4-5D6E-409C-BE32-E72D297353CC}">
                  <c16:uniqueId val="{000008A4-2B87-44E4-8E01-669E2B5C2648}"/>
                </c:ext>
              </c:extLst>
            </c:dLbl>
            <c:dLbl>
              <c:idx val="2213"/>
              <c:delete val="1"/>
              <c:extLst>
                <c:ext xmlns:c15="http://schemas.microsoft.com/office/drawing/2012/chart" uri="{CE6537A1-D6FC-4f65-9D91-7224C49458BB}"/>
                <c:ext xmlns:c16="http://schemas.microsoft.com/office/drawing/2014/chart" uri="{C3380CC4-5D6E-409C-BE32-E72D297353CC}">
                  <c16:uniqueId val="{000008A5-2B87-44E4-8E01-669E2B5C2648}"/>
                </c:ext>
              </c:extLst>
            </c:dLbl>
            <c:dLbl>
              <c:idx val="2214"/>
              <c:delete val="1"/>
              <c:extLst>
                <c:ext xmlns:c15="http://schemas.microsoft.com/office/drawing/2012/chart" uri="{CE6537A1-D6FC-4f65-9D91-7224C49458BB}"/>
                <c:ext xmlns:c16="http://schemas.microsoft.com/office/drawing/2014/chart" uri="{C3380CC4-5D6E-409C-BE32-E72D297353CC}">
                  <c16:uniqueId val="{000008A6-2B87-44E4-8E01-669E2B5C2648}"/>
                </c:ext>
              </c:extLst>
            </c:dLbl>
            <c:dLbl>
              <c:idx val="2215"/>
              <c:delete val="1"/>
              <c:extLst>
                <c:ext xmlns:c15="http://schemas.microsoft.com/office/drawing/2012/chart" uri="{CE6537A1-D6FC-4f65-9D91-7224C49458BB}"/>
                <c:ext xmlns:c16="http://schemas.microsoft.com/office/drawing/2014/chart" uri="{C3380CC4-5D6E-409C-BE32-E72D297353CC}">
                  <c16:uniqueId val="{000008A7-2B87-44E4-8E01-669E2B5C2648}"/>
                </c:ext>
              </c:extLst>
            </c:dLbl>
            <c:dLbl>
              <c:idx val="2216"/>
              <c:delete val="1"/>
              <c:extLst>
                <c:ext xmlns:c15="http://schemas.microsoft.com/office/drawing/2012/chart" uri="{CE6537A1-D6FC-4f65-9D91-7224C49458BB}"/>
                <c:ext xmlns:c16="http://schemas.microsoft.com/office/drawing/2014/chart" uri="{C3380CC4-5D6E-409C-BE32-E72D297353CC}">
                  <c16:uniqueId val="{000008A8-2B87-44E4-8E01-669E2B5C2648}"/>
                </c:ext>
              </c:extLst>
            </c:dLbl>
            <c:dLbl>
              <c:idx val="2217"/>
              <c:delete val="1"/>
              <c:extLst>
                <c:ext xmlns:c15="http://schemas.microsoft.com/office/drawing/2012/chart" uri="{CE6537A1-D6FC-4f65-9D91-7224C49458BB}"/>
                <c:ext xmlns:c16="http://schemas.microsoft.com/office/drawing/2014/chart" uri="{C3380CC4-5D6E-409C-BE32-E72D297353CC}">
                  <c16:uniqueId val="{000008A9-2B87-44E4-8E01-669E2B5C2648}"/>
                </c:ext>
              </c:extLst>
            </c:dLbl>
            <c:dLbl>
              <c:idx val="2218"/>
              <c:delete val="1"/>
              <c:extLst>
                <c:ext xmlns:c15="http://schemas.microsoft.com/office/drawing/2012/chart" uri="{CE6537A1-D6FC-4f65-9D91-7224C49458BB}"/>
                <c:ext xmlns:c16="http://schemas.microsoft.com/office/drawing/2014/chart" uri="{C3380CC4-5D6E-409C-BE32-E72D297353CC}">
                  <c16:uniqueId val="{000008AA-2B87-44E4-8E01-669E2B5C2648}"/>
                </c:ext>
              </c:extLst>
            </c:dLbl>
            <c:dLbl>
              <c:idx val="2219"/>
              <c:delete val="1"/>
              <c:extLst>
                <c:ext xmlns:c15="http://schemas.microsoft.com/office/drawing/2012/chart" uri="{CE6537A1-D6FC-4f65-9D91-7224C49458BB}"/>
                <c:ext xmlns:c16="http://schemas.microsoft.com/office/drawing/2014/chart" uri="{C3380CC4-5D6E-409C-BE32-E72D297353CC}">
                  <c16:uniqueId val="{000008AB-2B87-44E4-8E01-669E2B5C2648}"/>
                </c:ext>
              </c:extLst>
            </c:dLbl>
            <c:dLbl>
              <c:idx val="2220"/>
              <c:delete val="1"/>
              <c:extLst>
                <c:ext xmlns:c15="http://schemas.microsoft.com/office/drawing/2012/chart" uri="{CE6537A1-D6FC-4f65-9D91-7224C49458BB}"/>
                <c:ext xmlns:c16="http://schemas.microsoft.com/office/drawing/2014/chart" uri="{C3380CC4-5D6E-409C-BE32-E72D297353CC}">
                  <c16:uniqueId val="{000008AC-2B87-44E4-8E01-669E2B5C2648}"/>
                </c:ext>
              </c:extLst>
            </c:dLbl>
            <c:dLbl>
              <c:idx val="2221"/>
              <c:delete val="1"/>
              <c:extLst>
                <c:ext xmlns:c15="http://schemas.microsoft.com/office/drawing/2012/chart" uri="{CE6537A1-D6FC-4f65-9D91-7224C49458BB}"/>
                <c:ext xmlns:c16="http://schemas.microsoft.com/office/drawing/2014/chart" uri="{C3380CC4-5D6E-409C-BE32-E72D297353CC}">
                  <c16:uniqueId val="{000008AD-2B87-44E4-8E01-669E2B5C2648}"/>
                </c:ext>
              </c:extLst>
            </c:dLbl>
            <c:dLbl>
              <c:idx val="2222"/>
              <c:delete val="1"/>
              <c:extLst>
                <c:ext xmlns:c15="http://schemas.microsoft.com/office/drawing/2012/chart" uri="{CE6537A1-D6FC-4f65-9D91-7224C49458BB}"/>
                <c:ext xmlns:c16="http://schemas.microsoft.com/office/drawing/2014/chart" uri="{C3380CC4-5D6E-409C-BE32-E72D297353CC}">
                  <c16:uniqueId val="{000008AE-2B87-44E4-8E01-669E2B5C2648}"/>
                </c:ext>
              </c:extLst>
            </c:dLbl>
            <c:dLbl>
              <c:idx val="2223"/>
              <c:delete val="1"/>
              <c:extLst>
                <c:ext xmlns:c15="http://schemas.microsoft.com/office/drawing/2012/chart" uri="{CE6537A1-D6FC-4f65-9D91-7224C49458BB}"/>
                <c:ext xmlns:c16="http://schemas.microsoft.com/office/drawing/2014/chart" uri="{C3380CC4-5D6E-409C-BE32-E72D297353CC}">
                  <c16:uniqueId val="{000008AF-2B87-44E4-8E01-669E2B5C2648}"/>
                </c:ext>
              </c:extLst>
            </c:dLbl>
            <c:dLbl>
              <c:idx val="2224"/>
              <c:delete val="1"/>
              <c:extLst>
                <c:ext xmlns:c15="http://schemas.microsoft.com/office/drawing/2012/chart" uri="{CE6537A1-D6FC-4f65-9D91-7224C49458BB}"/>
                <c:ext xmlns:c16="http://schemas.microsoft.com/office/drawing/2014/chart" uri="{C3380CC4-5D6E-409C-BE32-E72D297353CC}">
                  <c16:uniqueId val="{000008B0-2B87-44E4-8E01-669E2B5C2648}"/>
                </c:ext>
              </c:extLst>
            </c:dLbl>
            <c:dLbl>
              <c:idx val="2225"/>
              <c:delete val="1"/>
              <c:extLst>
                <c:ext xmlns:c15="http://schemas.microsoft.com/office/drawing/2012/chart" uri="{CE6537A1-D6FC-4f65-9D91-7224C49458BB}"/>
                <c:ext xmlns:c16="http://schemas.microsoft.com/office/drawing/2014/chart" uri="{C3380CC4-5D6E-409C-BE32-E72D297353CC}">
                  <c16:uniqueId val="{000008B1-2B87-44E4-8E01-669E2B5C2648}"/>
                </c:ext>
              </c:extLst>
            </c:dLbl>
            <c:dLbl>
              <c:idx val="2226"/>
              <c:delete val="1"/>
              <c:extLst>
                <c:ext xmlns:c15="http://schemas.microsoft.com/office/drawing/2012/chart" uri="{CE6537A1-D6FC-4f65-9D91-7224C49458BB}"/>
                <c:ext xmlns:c16="http://schemas.microsoft.com/office/drawing/2014/chart" uri="{C3380CC4-5D6E-409C-BE32-E72D297353CC}">
                  <c16:uniqueId val="{000008B2-2B87-44E4-8E01-669E2B5C2648}"/>
                </c:ext>
              </c:extLst>
            </c:dLbl>
            <c:dLbl>
              <c:idx val="2227"/>
              <c:delete val="1"/>
              <c:extLst>
                <c:ext xmlns:c15="http://schemas.microsoft.com/office/drawing/2012/chart" uri="{CE6537A1-D6FC-4f65-9D91-7224C49458BB}"/>
                <c:ext xmlns:c16="http://schemas.microsoft.com/office/drawing/2014/chart" uri="{C3380CC4-5D6E-409C-BE32-E72D297353CC}">
                  <c16:uniqueId val="{000008B3-2B87-44E4-8E01-669E2B5C2648}"/>
                </c:ext>
              </c:extLst>
            </c:dLbl>
            <c:dLbl>
              <c:idx val="2228"/>
              <c:delete val="1"/>
              <c:extLst>
                <c:ext xmlns:c15="http://schemas.microsoft.com/office/drawing/2012/chart" uri="{CE6537A1-D6FC-4f65-9D91-7224C49458BB}"/>
                <c:ext xmlns:c16="http://schemas.microsoft.com/office/drawing/2014/chart" uri="{C3380CC4-5D6E-409C-BE32-E72D297353CC}">
                  <c16:uniqueId val="{000008B4-2B87-44E4-8E01-669E2B5C2648}"/>
                </c:ext>
              </c:extLst>
            </c:dLbl>
            <c:dLbl>
              <c:idx val="2229"/>
              <c:delete val="1"/>
              <c:extLst>
                <c:ext xmlns:c15="http://schemas.microsoft.com/office/drawing/2012/chart" uri="{CE6537A1-D6FC-4f65-9D91-7224C49458BB}"/>
                <c:ext xmlns:c16="http://schemas.microsoft.com/office/drawing/2014/chart" uri="{C3380CC4-5D6E-409C-BE32-E72D297353CC}">
                  <c16:uniqueId val="{000008B5-2B87-44E4-8E01-669E2B5C2648}"/>
                </c:ext>
              </c:extLst>
            </c:dLbl>
            <c:dLbl>
              <c:idx val="2230"/>
              <c:delete val="1"/>
              <c:extLst>
                <c:ext xmlns:c15="http://schemas.microsoft.com/office/drawing/2012/chart" uri="{CE6537A1-D6FC-4f65-9D91-7224C49458BB}"/>
                <c:ext xmlns:c16="http://schemas.microsoft.com/office/drawing/2014/chart" uri="{C3380CC4-5D6E-409C-BE32-E72D297353CC}">
                  <c16:uniqueId val="{000008B6-2B87-44E4-8E01-669E2B5C2648}"/>
                </c:ext>
              </c:extLst>
            </c:dLbl>
            <c:dLbl>
              <c:idx val="2231"/>
              <c:delete val="1"/>
              <c:extLst>
                <c:ext xmlns:c15="http://schemas.microsoft.com/office/drawing/2012/chart" uri="{CE6537A1-D6FC-4f65-9D91-7224C49458BB}"/>
                <c:ext xmlns:c16="http://schemas.microsoft.com/office/drawing/2014/chart" uri="{C3380CC4-5D6E-409C-BE32-E72D297353CC}">
                  <c16:uniqueId val="{000008B7-2B87-44E4-8E01-669E2B5C2648}"/>
                </c:ext>
              </c:extLst>
            </c:dLbl>
            <c:dLbl>
              <c:idx val="2232"/>
              <c:delete val="1"/>
              <c:extLst>
                <c:ext xmlns:c15="http://schemas.microsoft.com/office/drawing/2012/chart" uri="{CE6537A1-D6FC-4f65-9D91-7224C49458BB}"/>
                <c:ext xmlns:c16="http://schemas.microsoft.com/office/drawing/2014/chart" uri="{C3380CC4-5D6E-409C-BE32-E72D297353CC}">
                  <c16:uniqueId val="{000008B8-2B87-44E4-8E01-669E2B5C2648}"/>
                </c:ext>
              </c:extLst>
            </c:dLbl>
            <c:dLbl>
              <c:idx val="2233"/>
              <c:delete val="1"/>
              <c:extLst>
                <c:ext xmlns:c15="http://schemas.microsoft.com/office/drawing/2012/chart" uri="{CE6537A1-D6FC-4f65-9D91-7224C49458BB}"/>
                <c:ext xmlns:c16="http://schemas.microsoft.com/office/drawing/2014/chart" uri="{C3380CC4-5D6E-409C-BE32-E72D297353CC}">
                  <c16:uniqueId val="{000008B9-2B87-44E4-8E01-669E2B5C2648}"/>
                </c:ext>
              </c:extLst>
            </c:dLbl>
            <c:dLbl>
              <c:idx val="2234"/>
              <c:delete val="1"/>
              <c:extLst>
                <c:ext xmlns:c15="http://schemas.microsoft.com/office/drawing/2012/chart" uri="{CE6537A1-D6FC-4f65-9D91-7224C49458BB}"/>
                <c:ext xmlns:c16="http://schemas.microsoft.com/office/drawing/2014/chart" uri="{C3380CC4-5D6E-409C-BE32-E72D297353CC}">
                  <c16:uniqueId val="{000008BA-2B87-44E4-8E01-669E2B5C2648}"/>
                </c:ext>
              </c:extLst>
            </c:dLbl>
            <c:dLbl>
              <c:idx val="2235"/>
              <c:delete val="1"/>
              <c:extLst>
                <c:ext xmlns:c15="http://schemas.microsoft.com/office/drawing/2012/chart" uri="{CE6537A1-D6FC-4f65-9D91-7224C49458BB}"/>
                <c:ext xmlns:c16="http://schemas.microsoft.com/office/drawing/2014/chart" uri="{C3380CC4-5D6E-409C-BE32-E72D297353CC}">
                  <c16:uniqueId val="{000008BB-2B87-44E4-8E01-669E2B5C2648}"/>
                </c:ext>
              </c:extLst>
            </c:dLbl>
            <c:dLbl>
              <c:idx val="2236"/>
              <c:delete val="1"/>
              <c:extLst>
                <c:ext xmlns:c15="http://schemas.microsoft.com/office/drawing/2012/chart" uri="{CE6537A1-D6FC-4f65-9D91-7224C49458BB}"/>
                <c:ext xmlns:c16="http://schemas.microsoft.com/office/drawing/2014/chart" uri="{C3380CC4-5D6E-409C-BE32-E72D297353CC}">
                  <c16:uniqueId val="{000008BC-2B87-44E4-8E01-669E2B5C2648}"/>
                </c:ext>
              </c:extLst>
            </c:dLbl>
            <c:dLbl>
              <c:idx val="2237"/>
              <c:delete val="1"/>
              <c:extLst>
                <c:ext xmlns:c15="http://schemas.microsoft.com/office/drawing/2012/chart" uri="{CE6537A1-D6FC-4f65-9D91-7224C49458BB}"/>
                <c:ext xmlns:c16="http://schemas.microsoft.com/office/drawing/2014/chart" uri="{C3380CC4-5D6E-409C-BE32-E72D297353CC}">
                  <c16:uniqueId val="{000008BD-2B87-44E4-8E01-669E2B5C2648}"/>
                </c:ext>
              </c:extLst>
            </c:dLbl>
            <c:dLbl>
              <c:idx val="2238"/>
              <c:delete val="1"/>
              <c:extLst>
                <c:ext xmlns:c15="http://schemas.microsoft.com/office/drawing/2012/chart" uri="{CE6537A1-D6FC-4f65-9D91-7224C49458BB}"/>
                <c:ext xmlns:c16="http://schemas.microsoft.com/office/drawing/2014/chart" uri="{C3380CC4-5D6E-409C-BE32-E72D297353CC}">
                  <c16:uniqueId val="{000008BE-2B87-44E4-8E01-669E2B5C2648}"/>
                </c:ext>
              </c:extLst>
            </c:dLbl>
            <c:dLbl>
              <c:idx val="2239"/>
              <c:delete val="1"/>
              <c:extLst>
                <c:ext xmlns:c15="http://schemas.microsoft.com/office/drawing/2012/chart" uri="{CE6537A1-D6FC-4f65-9D91-7224C49458BB}"/>
                <c:ext xmlns:c16="http://schemas.microsoft.com/office/drawing/2014/chart" uri="{C3380CC4-5D6E-409C-BE32-E72D297353CC}">
                  <c16:uniqueId val="{000008BF-2B87-44E4-8E01-669E2B5C2648}"/>
                </c:ext>
              </c:extLst>
            </c:dLbl>
            <c:dLbl>
              <c:idx val="2240"/>
              <c:delete val="1"/>
              <c:extLst>
                <c:ext xmlns:c15="http://schemas.microsoft.com/office/drawing/2012/chart" uri="{CE6537A1-D6FC-4f65-9D91-7224C49458BB}"/>
                <c:ext xmlns:c16="http://schemas.microsoft.com/office/drawing/2014/chart" uri="{C3380CC4-5D6E-409C-BE32-E72D297353CC}">
                  <c16:uniqueId val="{000008C0-2B87-44E4-8E01-669E2B5C2648}"/>
                </c:ext>
              </c:extLst>
            </c:dLbl>
            <c:dLbl>
              <c:idx val="2241"/>
              <c:delete val="1"/>
              <c:extLst>
                <c:ext xmlns:c15="http://schemas.microsoft.com/office/drawing/2012/chart" uri="{CE6537A1-D6FC-4f65-9D91-7224C49458BB}"/>
                <c:ext xmlns:c16="http://schemas.microsoft.com/office/drawing/2014/chart" uri="{C3380CC4-5D6E-409C-BE32-E72D297353CC}">
                  <c16:uniqueId val="{000008C1-2B87-44E4-8E01-669E2B5C2648}"/>
                </c:ext>
              </c:extLst>
            </c:dLbl>
            <c:dLbl>
              <c:idx val="2242"/>
              <c:delete val="1"/>
              <c:extLst>
                <c:ext xmlns:c15="http://schemas.microsoft.com/office/drawing/2012/chart" uri="{CE6537A1-D6FC-4f65-9D91-7224C49458BB}"/>
                <c:ext xmlns:c16="http://schemas.microsoft.com/office/drawing/2014/chart" uri="{C3380CC4-5D6E-409C-BE32-E72D297353CC}">
                  <c16:uniqueId val="{000008C2-2B87-44E4-8E01-669E2B5C2648}"/>
                </c:ext>
              </c:extLst>
            </c:dLbl>
            <c:dLbl>
              <c:idx val="2243"/>
              <c:delete val="1"/>
              <c:extLst>
                <c:ext xmlns:c15="http://schemas.microsoft.com/office/drawing/2012/chart" uri="{CE6537A1-D6FC-4f65-9D91-7224C49458BB}"/>
                <c:ext xmlns:c16="http://schemas.microsoft.com/office/drawing/2014/chart" uri="{C3380CC4-5D6E-409C-BE32-E72D297353CC}">
                  <c16:uniqueId val="{000008C3-2B87-44E4-8E01-669E2B5C2648}"/>
                </c:ext>
              </c:extLst>
            </c:dLbl>
            <c:dLbl>
              <c:idx val="2244"/>
              <c:delete val="1"/>
              <c:extLst>
                <c:ext xmlns:c15="http://schemas.microsoft.com/office/drawing/2012/chart" uri="{CE6537A1-D6FC-4f65-9D91-7224C49458BB}"/>
                <c:ext xmlns:c16="http://schemas.microsoft.com/office/drawing/2014/chart" uri="{C3380CC4-5D6E-409C-BE32-E72D297353CC}">
                  <c16:uniqueId val="{000008C4-2B87-44E4-8E01-669E2B5C2648}"/>
                </c:ext>
              </c:extLst>
            </c:dLbl>
            <c:dLbl>
              <c:idx val="2245"/>
              <c:delete val="1"/>
              <c:extLst>
                <c:ext xmlns:c15="http://schemas.microsoft.com/office/drawing/2012/chart" uri="{CE6537A1-D6FC-4f65-9D91-7224C49458BB}"/>
                <c:ext xmlns:c16="http://schemas.microsoft.com/office/drawing/2014/chart" uri="{C3380CC4-5D6E-409C-BE32-E72D297353CC}">
                  <c16:uniqueId val="{000008C5-2B87-44E4-8E01-669E2B5C2648}"/>
                </c:ext>
              </c:extLst>
            </c:dLbl>
            <c:dLbl>
              <c:idx val="2246"/>
              <c:delete val="1"/>
              <c:extLst>
                <c:ext xmlns:c15="http://schemas.microsoft.com/office/drawing/2012/chart" uri="{CE6537A1-D6FC-4f65-9D91-7224C49458BB}"/>
                <c:ext xmlns:c16="http://schemas.microsoft.com/office/drawing/2014/chart" uri="{C3380CC4-5D6E-409C-BE32-E72D297353CC}">
                  <c16:uniqueId val="{000008C6-2B87-44E4-8E01-669E2B5C2648}"/>
                </c:ext>
              </c:extLst>
            </c:dLbl>
            <c:dLbl>
              <c:idx val="2247"/>
              <c:delete val="1"/>
              <c:extLst>
                <c:ext xmlns:c15="http://schemas.microsoft.com/office/drawing/2012/chart" uri="{CE6537A1-D6FC-4f65-9D91-7224C49458BB}"/>
                <c:ext xmlns:c16="http://schemas.microsoft.com/office/drawing/2014/chart" uri="{C3380CC4-5D6E-409C-BE32-E72D297353CC}">
                  <c16:uniqueId val="{000008C7-2B87-44E4-8E01-669E2B5C2648}"/>
                </c:ext>
              </c:extLst>
            </c:dLbl>
            <c:dLbl>
              <c:idx val="2248"/>
              <c:delete val="1"/>
              <c:extLst>
                <c:ext xmlns:c15="http://schemas.microsoft.com/office/drawing/2012/chart" uri="{CE6537A1-D6FC-4f65-9D91-7224C49458BB}"/>
                <c:ext xmlns:c16="http://schemas.microsoft.com/office/drawing/2014/chart" uri="{C3380CC4-5D6E-409C-BE32-E72D297353CC}">
                  <c16:uniqueId val="{000008C8-2B87-44E4-8E01-669E2B5C2648}"/>
                </c:ext>
              </c:extLst>
            </c:dLbl>
            <c:dLbl>
              <c:idx val="2249"/>
              <c:delete val="1"/>
              <c:extLst>
                <c:ext xmlns:c15="http://schemas.microsoft.com/office/drawing/2012/chart" uri="{CE6537A1-D6FC-4f65-9D91-7224C49458BB}"/>
                <c:ext xmlns:c16="http://schemas.microsoft.com/office/drawing/2014/chart" uri="{C3380CC4-5D6E-409C-BE32-E72D297353CC}">
                  <c16:uniqueId val="{000008C9-2B87-44E4-8E01-669E2B5C2648}"/>
                </c:ext>
              </c:extLst>
            </c:dLbl>
            <c:dLbl>
              <c:idx val="2250"/>
              <c:delete val="1"/>
              <c:extLst>
                <c:ext xmlns:c15="http://schemas.microsoft.com/office/drawing/2012/chart" uri="{CE6537A1-D6FC-4f65-9D91-7224C49458BB}"/>
                <c:ext xmlns:c16="http://schemas.microsoft.com/office/drawing/2014/chart" uri="{C3380CC4-5D6E-409C-BE32-E72D297353CC}">
                  <c16:uniqueId val="{000008CA-2B87-44E4-8E01-669E2B5C2648}"/>
                </c:ext>
              </c:extLst>
            </c:dLbl>
            <c:dLbl>
              <c:idx val="2251"/>
              <c:delete val="1"/>
              <c:extLst>
                <c:ext xmlns:c15="http://schemas.microsoft.com/office/drawing/2012/chart" uri="{CE6537A1-D6FC-4f65-9D91-7224C49458BB}"/>
                <c:ext xmlns:c16="http://schemas.microsoft.com/office/drawing/2014/chart" uri="{C3380CC4-5D6E-409C-BE32-E72D297353CC}">
                  <c16:uniqueId val="{000008CB-2B87-44E4-8E01-669E2B5C2648}"/>
                </c:ext>
              </c:extLst>
            </c:dLbl>
            <c:dLbl>
              <c:idx val="2252"/>
              <c:delete val="1"/>
              <c:extLst>
                <c:ext xmlns:c15="http://schemas.microsoft.com/office/drawing/2012/chart" uri="{CE6537A1-D6FC-4f65-9D91-7224C49458BB}"/>
                <c:ext xmlns:c16="http://schemas.microsoft.com/office/drawing/2014/chart" uri="{C3380CC4-5D6E-409C-BE32-E72D297353CC}">
                  <c16:uniqueId val="{000008CC-2B87-44E4-8E01-669E2B5C2648}"/>
                </c:ext>
              </c:extLst>
            </c:dLbl>
            <c:dLbl>
              <c:idx val="2253"/>
              <c:delete val="1"/>
              <c:extLst>
                <c:ext xmlns:c15="http://schemas.microsoft.com/office/drawing/2012/chart" uri="{CE6537A1-D6FC-4f65-9D91-7224C49458BB}"/>
                <c:ext xmlns:c16="http://schemas.microsoft.com/office/drawing/2014/chart" uri="{C3380CC4-5D6E-409C-BE32-E72D297353CC}">
                  <c16:uniqueId val="{000008CD-2B87-44E4-8E01-669E2B5C2648}"/>
                </c:ext>
              </c:extLst>
            </c:dLbl>
            <c:dLbl>
              <c:idx val="2254"/>
              <c:delete val="1"/>
              <c:extLst>
                <c:ext xmlns:c15="http://schemas.microsoft.com/office/drawing/2012/chart" uri="{CE6537A1-D6FC-4f65-9D91-7224C49458BB}"/>
                <c:ext xmlns:c16="http://schemas.microsoft.com/office/drawing/2014/chart" uri="{C3380CC4-5D6E-409C-BE32-E72D297353CC}">
                  <c16:uniqueId val="{000008CE-2B87-44E4-8E01-669E2B5C2648}"/>
                </c:ext>
              </c:extLst>
            </c:dLbl>
            <c:dLbl>
              <c:idx val="2255"/>
              <c:delete val="1"/>
              <c:extLst>
                <c:ext xmlns:c15="http://schemas.microsoft.com/office/drawing/2012/chart" uri="{CE6537A1-D6FC-4f65-9D91-7224C49458BB}"/>
                <c:ext xmlns:c16="http://schemas.microsoft.com/office/drawing/2014/chart" uri="{C3380CC4-5D6E-409C-BE32-E72D297353CC}">
                  <c16:uniqueId val="{000008CF-2B87-44E4-8E01-669E2B5C2648}"/>
                </c:ext>
              </c:extLst>
            </c:dLbl>
            <c:dLbl>
              <c:idx val="2256"/>
              <c:delete val="1"/>
              <c:extLst>
                <c:ext xmlns:c15="http://schemas.microsoft.com/office/drawing/2012/chart" uri="{CE6537A1-D6FC-4f65-9D91-7224C49458BB}"/>
                <c:ext xmlns:c16="http://schemas.microsoft.com/office/drawing/2014/chart" uri="{C3380CC4-5D6E-409C-BE32-E72D297353CC}">
                  <c16:uniqueId val="{000008D0-2B87-44E4-8E01-669E2B5C2648}"/>
                </c:ext>
              </c:extLst>
            </c:dLbl>
            <c:dLbl>
              <c:idx val="2257"/>
              <c:delete val="1"/>
              <c:extLst>
                <c:ext xmlns:c15="http://schemas.microsoft.com/office/drawing/2012/chart" uri="{CE6537A1-D6FC-4f65-9D91-7224C49458BB}"/>
                <c:ext xmlns:c16="http://schemas.microsoft.com/office/drawing/2014/chart" uri="{C3380CC4-5D6E-409C-BE32-E72D297353CC}">
                  <c16:uniqueId val="{000008D1-2B87-44E4-8E01-669E2B5C2648}"/>
                </c:ext>
              </c:extLst>
            </c:dLbl>
            <c:dLbl>
              <c:idx val="2258"/>
              <c:delete val="1"/>
              <c:extLst>
                <c:ext xmlns:c15="http://schemas.microsoft.com/office/drawing/2012/chart" uri="{CE6537A1-D6FC-4f65-9D91-7224C49458BB}"/>
                <c:ext xmlns:c16="http://schemas.microsoft.com/office/drawing/2014/chart" uri="{C3380CC4-5D6E-409C-BE32-E72D297353CC}">
                  <c16:uniqueId val="{000008D2-2B87-44E4-8E01-669E2B5C2648}"/>
                </c:ext>
              </c:extLst>
            </c:dLbl>
            <c:dLbl>
              <c:idx val="2259"/>
              <c:delete val="1"/>
              <c:extLst>
                <c:ext xmlns:c15="http://schemas.microsoft.com/office/drawing/2012/chart" uri="{CE6537A1-D6FC-4f65-9D91-7224C49458BB}"/>
                <c:ext xmlns:c16="http://schemas.microsoft.com/office/drawing/2014/chart" uri="{C3380CC4-5D6E-409C-BE32-E72D297353CC}">
                  <c16:uniqueId val="{000008D3-2B87-44E4-8E01-669E2B5C2648}"/>
                </c:ext>
              </c:extLst>
            </c:dLbl>
            <c:dLbl>
              <c:idx val="2260"/>
              <c:delete val="1"/>
              <c:extLst>
                <c:ext xmlns:c15="http://schemas.microsoft.com/office/drawing/2012/chart" uri="{CE6537A1-D6FC-4f65-9D91-7224C49458BB}"/>
                <c:ext xmlns:c16="http://schemas.microsoft.com/office/drawing/2014/chart" uri="{C3380CC4-5D6E-409C-BE32-E72D297353CC}">
                  <c16:uniqueId val="{000008D4-2B87-44E4-8E01-669E2B5C2648}"/>
                </c:ext>
              </c:extLst>
            </c:dLbl>
            <c:dLbl>
              <c:idx val="2261"/>
              <c:delete val="1"/>
              <c:extLst>
                <c:ext xmlns:c15="http://schemas.microsoft.com/office/drawing/2012/chart" uri="{CE6537A1-D6FC-4f65-9D91-7224C49458BB}"/>
                <c:ext xmlns:c16="http://schemas.microsoft.com/office/drawing/2014/chart" uri="{C3380CC4-5D6E-409C-BE32-E72D297353CC}">
                  <c16:uniqueId val="{000008D5-2B87-44E4-8E01-669E2B5C2648}"/>
                </c:ext>
              </c:extLst>
            </c:dLbl>
            <c:dLbl>
              <c:idx val="2262"/>
              <c:delete val="1"/>
              <c:extLst>
                <c:ext xmlns:c15="http://schemas.microsoft.com/office/drawing/2012/chart" uri="{CE6537A1-D6FC-4f65-9D91-7224C49458BB}"/>
                <c:ext xmlns:c16="http://schemas.microsoft.com/office/drawing/2014/chart" uri="{C3380CC4-5D6E-409C-BE32-E72D297353CC}">
                  <c16:uniqueId val="{000008D6-2B87-44E4-8E01-669E2B5C2648}"/>
                </c:ext>
              </c:extLst>
            </c:dLbl>
            <c:dLbl>
              <c:idx val="2263"/>
              <c:delete val="1"/>
              <c:extLst>
                <c:ext xmlns:c15="http://schemas.microsoft.com/office/drawing/2012/chart" uri="{CE6537A1-D6FC-4f65-9D91-7224C49458BB}"/>
                <c:ext xmlns:c16="http://schemas.microsoft.com/office/drawing/2014/chart" uri="{C3380CC4-5D6E-409C-BE32-E72D297353CC}">
                  <c16:uniqueId val="{000008D7-2B87-44E4-8E01-669E2B5C2648}"/>
                </c:ext>
              </c:extLst>
            </c:dLbl>
            <c:dLbl>
              <c:idx val="2264"/>
              <c:delete val="1"/>
              <c:extLst>
                <c:ext xmlns:c15="http://schemas.microsoft.com/office/drawing/2012/chart" uri="{CE6537A1-D6FC-4f65-9D91-7224C49458BB}"/>
                <c:ext xmlns:c16="http://schemas.microsoft.com/office/drawing/2014/chart" uri="{C3380CC4-5D6E-409C-BE32-E72D297353CC}">
                  <c16:uniqueId val="{000008D8-2B87-44E4-8E01-669E2B5C2648}"/>
                </c:ext>
              </c:extLst>
            </c:dLbl>
            <c:dLbl>
              <c:idx val="2265"/>
              <c:delete val="1"/>
              <c:extLst>
                <c:ext xmlns:c15="http://schemas.microsoft.com/office/drawing/2012/chart" uri="{CE6537A1-D6FC-4f65-9D91-7224C49458BB}"/>
                <c:ext xmlns:c16="http://schemas.microsoft.com/office/drawing/2014/chart" uri="{C3380CC4-5D6E-409C-BE32-E72D297353CC}">
                  <c16:uniqueId val="{000008D9-2B87-44E4-8E01-669E2B5C2648}"/>
                </c:ext>
              </c:extLst>
            </c:dLbl>
            <c:dLbl>
              <c:idx val="2266"/>
              <c:delete val="1"/>
              <c:extLst>
                <c:ext xmlns:c15="http://schemas.microsoft.com/office/drawing/2012/chart" uri="{CE6537A1-D6FC-4f65-9D91-7224C49458BB}"/>
                <c:ext xmlns:c16="http://schemas.microsoft.com/office/drawing/2014/chart" uri="{C3380CC4-5D6E-409C-BE32-E72D297353CC}">
                  <c16:uniqueId val="{000008DA-2B87-44E4-8E01-669E2B5C2648}"/>
                </c:ext>
              </c:extLst>
            </c:dLbl>
            <c:dLbl>
              <c:idx val="2267"/>
              <c:delete val="1"/>
              <c:extLst>
                <c:ext xmlns:c15="http://schemas.microsoft.com/office/drawing/2012/chart" uri="{CE6537A1-D6FC-4f65-9D91-7224C49458BB}"/>
                <c:ext xmlns:c16="http://schemas.microsoft.com/office/drawing/2014/chart" uri="{C3380CC4-5D6E-409C-BE32-E72D297353CC}">
                  <c16:uniqueId val="{000008DB-2B87-44E4-8E01-669E2B5C2648}"/>
                </c:ext>
              </c:extLst>
            </c:dLbl>
            <c:dLbl>
              <c:idx val="2268"/>
              <c:delete val="1"/>
              <c:extLst>
                <c:ext xmlns:c15="http://schemas.microsoft.com/office/drawing/2012/chart" uri="{CE6537A1-D6FC-4f65-9D91-7224C49458BB}"/>
                <c:ext xmlns:c16="http://schemas.microsoft.com/office/drawing/2014/chart" uri="{C3380CC4-5D6E-409C-BE32-E72D297353CC}">
                  <c16:uniqueId val="{000008DC-2B87-44E4-8E01-669E2B5C2648}"/>
                </c:ext>
              </c:extLst>
            </c:dLbl>
            <c:dLbl>
              <c:idx val="2269"/>
              <c:delete val="1"/>
              <c:extLst>
                <c:ext xmlns:c15="http://schemas.microsoft.com/office/drawing/2012/chart" uri="{CE6537A1-D6FC-4f65-9D91-7224C49458BB}"/>
                <c:ext xmlns:c16="http://schemas.microsoft.com/office/drawing/2014/chart" uri="{C3380CC4-5D6E-409C-BE32-E72D297353CC}">
                  <c16:uniqueId val="{000008DD-2B87-44E4-8E01-669E2B5C2648}"/>
                </c:ext>
              </c:extLst>
            </c:dLbl>
            <c:dLbl>
              <c:idx val="2270"/>
              <c:delete val="1"/>
              <c:extLst>
                <c:ext xmlns:c15="http://schemas.microsoft.com/office/drawing/2012/chart" uri="{CE6537A1-D6FC-4f65-9D91-7224C49458BB}"/>
                <c:ext xmlns:c16="http://schemas.microsoft.com/office/drawing/2014/chart" uri="{C3380CC4-5D6E-409C-BE32-E72D297353CC}">
                  <c16:uniqueId val="{000008DE-2B87-44E4-8E01-669E2B5C2648}"/>
                </c:ext>
              </c:extLst>
            </c:dLbl>
            <c:dLbl>
              <c:idx val="2271"/>
              <c:delete val="1"/>
              <c:extLst>
                <c:ext xmlns:c15="http://schemas.microsoft.com/office/drawing/2012/chart" uri="{CE6537A1-D6FC-4f65-9D91-7224C49458BB}"/>
                <c:ext xmlns:c16="http://schemas.microsoft.com/office/drawing/2014/chart" uri="{C3380CC4-5D6E-409C-BE32-E72D297353CC}">
                  <c16:uniqueId val="{000008DF-2B87-44E4-8E01-669E2B5C2648}"/>
                </c:ext>
              </c:extLst>
            </c:dLbl>
            <c:dLbl>
              <c:idx val="2272"/>
              <c:delete val="1"/>
              <c:extLst>
                <c:ext xmlns:c15="http://schemas.microsoft.com/office/drawing/2012/chart" uri="{CE6537A1-D6FC-4f65-9D91-7224C49458BB}"/>
                <c:ext xmlns:c16="http://schemas.microsoft.com/office/drawing/2014/chart" uri="{C3380CC4-5D6E-409C-BE32-E72D297353CC}">
                  <c16:uniqueId val="{000008E0-2B87-44E4-8E01-669E2B5C2648}"/>
                </c:ext>
              </c:extLst>
            </c:dLbl>
            <c:dLbl>
              <c:idx val="2273"/>
              <c:delete val="1"/>
              <c:extLst>
                <c:ext xmlns:c15="http://schemas.microsoft.com/office/drawing/2012/chart" uri="{CE6537A1-D6FC-4f65-9D91-7224C49458BB}"/>
                <c:ext xmlns:c16="http://schemas.microsoft.com/office/drawing/2014/chart" uri="{C3380CC4-5D6E-409C-BE32-E72D297353CC}">
                  <c16:uniqueId val="{000008E1-2B87-44E4-8E01-669E2B5C2648}"/>
                </c:ext>
              </c:extLst>
            </c:dLbl>
            <c:dLbl>
              <c:idx val="2274"/>
              <c:delete val="1"/>
              <c:extLst>
                <c:ext xmlns:c15="http://schemas.microsoft.com/office/drawing/2012/chart" uri="{CE6537A1-D6FC-4f65-9D91-7224C49458BB}"/>
                <c:ext xmlns:c16="http://schemas.microsoft.com/office/drawing/2014/chart" uri="{C3380CC4-5D6E-409C-BE32-E72D297353CC}">
                  <c16:uniqueId val="{000008E2-2B87-44E4-8E01-669E2B5C2648}"/>
                </c:ext>
              </c:extLst>
            </c:dLbl>
            <c:dLbl>
              <c:idx val="2275"/>
              <c:delete val="1"/>
              <c:extLst>
                <c:ext xmlns:c15="http://schemas.microsoft.com/office/drawing/2012/chart" uri="{CE6537A1-D6FC-4f65-9D91-7224C49458BB}"/>
                <c:ext xmlns:c16="http://schemas.microsoft.com/office/drawing/2014/chart" uri="{C3380CC4-5D6E-409C-BE32-E72D297353CC}">
                  <c16:uniqueId val="{000008E3-2B87-44E4-8E01-669E2B5C2648}"/>
                </c:ext>
              </c:extLst>
            </c:dLbl>
            <c:dLbl>
              <c:idx val="2276"/>
              <c:delete val="1"/>
              <c:extLst>
                <c:ext xmlns:c15="http://schemas.microsoft.com/office/drawing/2012/chart" uri="{CE6537A1-D6FC-4f65-9D91-7224C49458BB}"/>
                <c:ext xmlns:c16="http://schemas.microsoft.com/office/drawing/2014/chart" uri="{C3380CC4-5D6E-409C-BE32-E72D297353CC}">
                  <c16:uniqueId val="{000008E4-2B87-44E4-8E01-669E2B5C2648}"/>
                </c:ext>
              </c:extLst>
            </c:dLbl>
            <c:dLbl>
              <c:idx val="2277"/>
              <c:delete val="1"/>
              <c:extLst>
                <c:ext xmlns:c15="http://schemas.microsoft.com/office/drawing/2012/chart" uri="{CE6537A1-D6FC-4f65-9D91-7224C49458BB}"/>
                <c:ext xmlns:c16="http://schemas.microsoft.com/office/drawing/2014/chart" uri="{C3380CC4-5D6E-409C-BE32-E72D297353CC}">
                  <c16:uniqueId val="{000008E5-2B87-44E4-8E01-669E2B5C2648}"/>
                </c:ext>
              </c:extLst>
            </c:dLbl>
            <c:dLbl>
              <c:idx val="2278"/>
              <c:delete val="1"/>
              <c:extLst>
                <c:ext xmlns:c15="http://schemas.microsoft.com/office/drawing/2012/chart" uri="{CE6537A1-D6FC-4f65-9D91-7224C49458BB}"/>
                <c:ext xmlns:c16="http://schemas.microsoft.com/office/drawing/2014/chart" uri="{C3380CC4-5D6E-409C-BE32-E72D297353CC}">
                  <c16:uniqueId val="{000008E6-2B87-44E4-8E01-669E2B5C2648}"/>
                </c:ext>
              </c:extLst>
            </c:dLbl>
            <c:dLbl>
              <c:idx val="2279"/>
              <c:delete val="1"/>
              <c:extLst>
                <c:ext xmlns:c15="http://schemas.microsoft.com/office/drawing/2012/chart" uri="{CE6537A1-D6FC-4f65-9D91-7224C49458BB}"/>
                <c:ext xmlns:c16="http://schemas.microsoft.com/office/drawing/2014/chart" uri="{C3380CC4-5D6E-409C-BE32-E72D297353CC}">
                  <c16:uniqueId val="{000008E7-2B87-44E4-8E01-669E2B5C2648}"/>
                </c:ext>
              </c:extLst>
            </c:dLbl>
            <c:dLbl>
              <c:idx val="2280"/>
              <c:delete val="1"/>
              <c:extLst>
                <c:ext xmlns:c15="http://schemas.microsoft.com/office/drawing/2012/chart" uri="{CE6537A1-D6FC-4f65-9D91-7224C49458BB}"/>
                <c:ext xmlns:c16="http://schemas.microsoft.com/office/drawing/2014/chart" uri="{C3380CC4-5D6E-409C-BE32-E72D297353CC}">
                  <c16:uniqueId val="{000008E8-2B87-44E4-8E01-669E2B5C2648}"/>
                </c:ext>
              </c:extLst>
            </c:dLbl>
            <c:dLbl>
              <c:idx val="2281"/>
              <c:delete val="1"/>
              <c:extLst>
                <c:ext xmlns:c15="http://schemas.microsoft.com/office/drawing/2012/chart" uri="{CE6537A1-D6FC-4f65-9D91-7224C49458BB}"/>
                <c:ext xmlns:c16="http://schemas.microsoft.com/office/drawing/2014/chart" uri="{C3380CC4-5D6E-409C-BE32-E72D297353CC}">
                  <c16:uniqueId val="{000008E9-2B87-44E4-8E01-669E2B5C2648}"/>
                </c:ext>
              </c:extLst>
            </c:dLbl>
            <c:dLbl>
              <c:idx val="2282"/>
              <c:delete val="1"/>
              <c:extLst>
                <c:ext xmlns:c15="http://schemas.microsoft.com/office/drawing/2012/chart" uri="{CE6537A1-D6FC-4f65-9D91-7224C49458BB}"/>
                <c:ext xmlns:c16="http://schemas.microsoft.com/office/drawing/2014/chart" uri="{C3380CC4-5D6E-409C-BE32-E72D297353CC}">
                  <c16:uniqueId val="{000008EA-2B87-44E4-8E01-669E2B5C2648}"/>
                </c:ext>
              </c:extLst>
            </c:dLbl>
            <c:dLbl>
              <c:idx val="2283"/>
              <c:delete val="1"/>
              <c:extLst>
                <c:ext xmlns:c15="http://schemas.microsoft.com/office/drawing/2012/chart" uri="{CE6537A1-D6FC-4f65-9D91-7224C49458BB}"/>
                <c:ext xmlns:c16="http://schemas.microsoft.com/office/drawing/2014/chart" uri="{C3380CC4-5D6E-409C-BE32-E72D297353CC}">
                  <c16:uniqueId val="{000008EB-2B87-44E4-8E01-669E2B5C2648}"/>
                </c:ext>
              </c:extLst>
            </c:dLbl>
            <c:dLbl>
              <c:idx val="2284"/>
              <c:delete val="1"/>
              <c:extLst>
                <c:ext xmlns:c15="http://schemas.microsoft.com/office/drawing/2012/chart" uri="{CE6537A1-D6FC-4f65-9D91-7224C49458BB}"/>
                <c:ext xmlns:c16="http://schemas.microsoft.com/office/drawing/2014/chart" uri="{C3380CC4-5D6E-409C-BE32-E72D297353CC}">
                  <c16:uniqueId val="{000008EC-2B87-44E4-8E01-669E2B5C2648}"/>
                </c:ext>
              </c:extLst>
            </c:dLbl>
            <c:dLbl>
              <c:idx val="2285"/>
              <c:delete val="1"/>
              <c:extLst>
                <c:ext xmlns:c15="http://schemas.microsoft.com/office/drawing/2012/chart" uri="{CE6537A1-D6FC-4f65-9D91-7224C49458BB}"/>
                <c:ext xmlns:c16="http://schemas.microsoft.com/office/drawing/2014/chart" uri="{C3380CC4-5D6E-409C-BE32-E72D297353CC}">
                  <c16:uniqueId val="{000008ED-2B87-44E4-8E01-669E2B5C2648}"/>
                </c:ext>
              </c:extLst>
            </c:dLbl>
            <c:dLbl>
              <c:idx val="2286"/>
              <c:delete val="1"/>
              <c:extLst>
                <c:ext xmlns:c15="http://schemas.microsoft.com/office/drawing/2012/chart" uri="{CE6537A1-D6FC-4f65-9D91-7224C49458BB}"/>
                <c:ext xmlns:c16="http://schemas.microsoft.com/office/drawing/2014/chart" uri="{C3380CC4-5D6E-409C-BE32-E72D297353CC}">
                  <c16:uniqueId val="{000008EE-2B87-44E4-8E01-669E2B5C2648}"/>
                </c:ext>
              </c:extLst>
            </c:dLbl>
            <c:dLbl>
              <c:idx val="2287"/>
              <c:delete val="1"/>
              <c:extLst>
                <c:ext xmlns:c15="http://schemas.microsoft.com/office/drawing/2012/chart" uri="{CE6537A1-D6FC-4f65-9D91-7224C49458BB}"/>
                <c:ext xmlns:c16="http://schemas.microsoft.com/office/drawing/2014/chart" uri="{C3380CC4-5D6E-409C-BE32-E72D297353CC}">
                  <c16:uniqueId val="{000008EF-2B87-44E4-8E01-669E2B5C2648}"/>
                </c:ext>
              </c:extLst>
            </c:dLbl>
            <c:dLbl>
              <c:idx val="2288"/>
              <c:delete val="1"/>
              <c:extLst>
                <c:ext xmlns:c15="http://schemas.microsoft.com/office/drawing/2012/chart" uri="{CE6537A1-D6FC-4f65-9D91-7224C49458BB}"/>
                <c:ext xmlns:c16="http://schemas.microsoft.com/office/drawing/2014/chart" uri="{C3380CC4-5D6E-409C-BE32-E72D297353CC}">
                  <c16:uniqueId val="{000008F0-2B87-44E4-8E01-669E2B5C2648}"/>
                </c:ext>
              </c:extLst>
            </c:dLbl>
            <c:dLbl>
              <c:idx val="2289"/>
              <c:delete val="1"/>
              <c:extLst>
                <c:ext xmlns:c15="http://schemas.microsoft.com/office/drawing/2012/chart" uri="{CE6537A1-D6FC-4f65-9D91-7224C49458BB}"/>
                <c:ext xmlns:c16="http://schemas.microsoft.com/office/drawing/2014/chart" uri="{C3380CC4-5D6E-409C-BE32-E72D297353CC}">
                  <c16:uniqueId val="{000008F1-2B87-44E4-8E01-669E2B5C2648}"/>
                </c:ext>
              </c:extLst>
            </c:dLbl>
            <c:dLbl>
              <c:idx val="2290"/>
              <c:delete val="1"/>
              <c:extLst>
                <c:ext xmlns:c15="http://schemas.microsoft.com/office/drawing/2012/chart" uri="{CE6537A1-D6FC-4f65-9D91-7224C49458BB}"/>
                <c:ext xmlns:c16="http://schemas.microsoft.com/office/drawing/2014/chart" uri="{C3380CC4-5D6E-409C-BE32-E72D297353CC}">
                  <c16:uniqueId val="{000008F2-2B87-44E4-8E01-669E2B5C2648}"/>
                </c:ext>
              </c:extLst>
            </c:dLbl>
            <c:dLbl>
              <c:idx val="2291"/>
              <c:delete val="1"/>
              <c:extLst>
                <c:ext xmlns:c15="http://schemas.microsoft.com/office/drawing/2012/chart" uri="{CE6537A1-D6FC-4f65-9D91-7224C49458BB}"/>
                <c:ext xmlns:c16="http://schemas.microsoft.com/office/drawing/2014/chart" uri="{C3380CC4-5D6E-409C-BE32-E72D297353CC}">
                  <c16:uniqueId val="{000008F3-2B87-44E4-8E01-669E2B5C2648}"/>
                </c:ext>
              </c:extLst>
            </c:dLbl>
            <c:dLbl>
              <c:idx val="2292"/>
              <c:delete val="1"/>
              <c:extLst>
                <c:ext xmlns:c15="http://schemas.microsoft.com/office/drawing/2012/chart" uri="{CE6537A1-D6FC-4f65-9D91-7224C49458BB}"/>
                <c:ext xmlns:c16="http://schemas.microsoft.com/office/drawing/2014/chart" uri="{C3380CC4-5D6E-409C-BE32-E72D297353CC}">
                  <c16:uniqueId val="{000008F4-2B87-44E4-8E01-669E2B5C2648}"/>
                </c:ext>
              </c:extLst>
            </c:dLbl>
            <c:dLbl>
              <c:idx val="2293"/>
              <c:delete val="1"/>
              <c:extLst>
                <c:ext xmlns:c15="http://schemas.microsoft.com/office/drawing/2012/chart" uri="{CE6537A1-D6FC-4f65-9D91-7224C49458BB}"/>
                <c:ext xmlns:c16="http://schemas.microsoft.com/office/drawing/2014/chart" uri="{C3380CC4-5D6E-409C-BE32-E72D297353CC}">
                  <c16:uniqueId val="{000008F5-2B87-44E4-8E01-669E2B5C2648}"/>
                </c:ext>
              </c:extLst>
            </c:dLbl>
            <c:dLbl>
              <c:idx val="2294"/>
              <c:delete val="1"/>
              <c:extLst>
                <c:ext xmlns:c15="http://schemas.microsoft.com/office/drawing/2012/chart" uri="{CE6537A1-D6FC-4f65-9D91-7224C49458BB}"/>
                <c:ext xmlns:c16="http://schemas.microsoft.com/office/drawing/2014/chart" uri="{C3380CC4-5D6E-409C-BE32-E72D297353CC}">
                  <c16:uniqueId val="{000008F6-2B87-44E4-8E01-669E2B5C2648}"/>
                </c:ext>
              </c:extLst>
            </c:dLbl>
            <c:dLbl>
              <c:idx val="2295"/>
              <c:delete val="1"/>
              <c:extLst>
                <c:ext xmlns:c15="http://schemas.microsoft.com/office/drawing/2012/chart" uri="{CE6537A1-D6FC-4f65-9D91-7224C49458BB}"/>
                <c:ext xmlns:c16="http://schemas.microsoft.com/office/drawing/2014/chart" uri="{C3380CC4-5D6E-409C-BE32-E72D297353CC}">
                  <c16:uniqueId val="{000008F7-2B87-44E4-8E01-669E2B5C2648}"/>
                </c:ext>
              </c:extLst>
            </c:dLbl>
            <c:dLbl>
              <c:idx val="2296"/>
              <c:delete val="1"/>
              <c:extLst>
                <c:ext xmlns:c15="http://schemas.microsoft.com/office/drawing/2012/chart" uri="{CE6537A1-D6FC-4f65-9D91-7224C49458BB}"/>
                <c:ext xmlns:c16="http://schemas.microsoft.com/office/drawing/2014/chart" uri="{C3380CC4-5D6E-409C-BE32-E72D297353CC}">
                  <c16:uniqueId val="{000008F8-2B87-44E4-8E01-669E2B5C2648}"/>
                </c:ext>
              </c:extLst>
            </c:dLbl>
            <c:dLbl>
              <c:idx val="2297"/>
              <c:delete val="1"/>
              <c:extLst>
                <c:ext xmlns:c15="http://schemas.microsoft.com/office/drawing/2012/chart" uri="{CE6537A1-D6FC-4f65-9D91-7224C49458BB}"/>
                <c:ext xmlns:c16="http://schemas.microsoft.com/office/drawing/2014/chart" uri="{C3380CC4-5D6E-409C-BE32-E72D297353CC}">
                  <c16:uniqueId val="{000008F9-2B87-44E4-8E01-669E2B5C2648}"/>
                </c:ext>
              </c:extLst>
            </c:dLbl>
            <c:dLbl>
              <c:idx val="2298"/>
              <c:delete val="1"/>
              <c:extLst>
                <c:ext xmlns:c15="http://schemas.microsoft.com/office/drawing/2012/chart" uri="{CE6537A1-D6FC-4f65-9D91-7224C49458BB}"/>
                <c:ext xmlns:c16="http://schemas.microsoft.com/office/drawing/2014/chart" uri="{C3380CC4-5D6E-409C-BE32-E72D297353CC}">
                  <c16:uniqueId val="{000008FA-2B87-44E4-8E01-669E2B5C2648}"/>
                </c:ext>
              </c:extLst>
            </c:dLbl>
            <c:dLbl>
              <c:idx val="2299"/>
              <c:delete val="1"/>
              <c:extLst>
                <c:ext xmlns:c15="http://schemas.microsoft.com/office/drawing/2012/chart" uri="{CE6537A1-D6FC-4f65-9D91-7224C49458BB}"/>
                <c:ext xmlns:c16="http://schemas.microsoft.com/office/drawing/2014/chart" uri="{C3380CC4-5D6E-409C-BE32-E72D297353CC}">
                  <c16:uniqueId val="{000008FB-2B87-44E4-8E01-669E2B5C2648}"/>
                </c:ext>
              </c:extLst>
            </c:dLbl>
            <c:dLbl>
              <c:idx val="2300"/>
              <c:delete val="1"/>
              <c:extLst>
                <c:ext xmlns:c15="http://schemas.microsoft.com/office/drawing/2012/chart" uri="{CE6537A1-D6FC-4f65-9D91-7224C49458BB}"/>
                <c:ext xmlns:c16="http://schemas.microsoft.com/office/drawing/2014/chart" uri="{C3380CC4-5D6E-409C-BE32-E72D297353CC}">
                  <c16:uniqueId val="{000008FC-2B87-44E4-8E01-669E2B5C2648}"/>
                </c:ext>
              </c:extLst>
            </c:dLbl>
            <c:dLbl>
              <c:idx val="2301"/>
              <c:delete val="1"/>
              <c:extLst>
                <c:ext xmlns:c15="http://schemas.microsoft.com/office/drawing/2012/chart" uri="{CE6537A1-D6FC-4f65-9D91-7224C49458BB}"/>
                <c:ext xmlns:c16="http://schemas.microsoft.com/office/drawing/2014/chart" uri="{C3380CC4-5D6E-409C-BE32-E72D297353CC}">
                  <c16:uniqueId val="{000008FD-2B87-44E4-8E01-669E2B5C2648}"/>
                </c:ext>
              </c:extLst>
            </c:dLbl>
            <c:dLbl>
              <c:idx val="2302"/>
              <c:delete val="1"/>
              <c:extLst>
                <c:ext xmlns:c15="http://schemas.microsoft.com/office/drawing/2012/chart" uri="{CE6537A1-D6FC-4f65-9D91-7224C49458BB}"/>
                <c:ext xmlns:c16="http://schemas.microsoft.com/office/drawing/2014/chart" uri="{C3380CC4-5D6E-409C-BE32-E72D297353CC}">
                  <c16:uniqueId val="{000008FE-2B87-44E4-8E01-669E2B5C2648}"/>
                </c:ext>
              </c:extLst>
            </c:dLbl>
            <c:dLbl>
              <c:idx val="2303"/>
              <c:delete val="1"/>
              <c:extLst>
                <c:ext xmlns:c15="http://schemas.microsoft.com/office/drawing/2012/chart" uri="{CE6537A1-D6FC-4f65-9D91-7224C49458BB}"/>
                <c:ext xmlns:c16="http://schemas.microsoft.com/office/drawing/2014/chart" uri="{C3380CC4-5D6E-409C-BE32-E72D297353CC}">
                  <c16:uniqueId val="{000008FF-2B87-44E4-8E01-669E2B5C2648}"/>
                </c:ext>
              </c:extLst>
            </c:dLbl>
            <c:dLbl>
              <c:idx val="2304"/>
              <c:delete val="1"/>
              <c:extLst>
                <c:ext xmlns:c15="http://schemas.microsoft.com/office/drawing/2012/chart" uri="{CE6537A1-D6FC-4f65-9D91-7224C49458BB}"/>
                <c:ext xmlns:c16="http://schemas.microsoft.com/office/drawing/2014/chart" uri="{C3380CC4-5D6E-409C-BE32-E72D297353CC}">
                  <c16:uniqueId val="{00000900-2B87-44E4-8E01-669E2B5C2648}"/>
                </c:ext>
              </c:extLst>
            </c:dLbl>
            <c:dLbl>
              <c:idx val="2305"/>
              <c:delete val="1"/>
              <c:extLst>
                <c:ext xmlns:c15="http://schemas.microsoft.com/office/drawing/2012/chart" uri="{CE6537A1-D6FC-4f65-9D91-7224C49458BB}"/>
                <c:ext xmlns:c16="http://schemas.microsoft.com/office/drawing/2014/chart" uri="{C3380CC4-5D6E-409C-BE32-E72D297353CC}">
                  <c16:uniqueId val="{00000901-2B87-44E4-8E01-669E2B5C2648}"/>
                </c:ext>
              </c:extLst>
            </c:dLbl>
            <c:dLbl>
              <c:idx val="2306"/>
              <c:delete val="1"/>
              <c:extLst>
                <c:ext xmlns:c15="http://schemas.microsoft.com/office/drawing/2012/chart" uri="{CE6537A1-D6FC-4f65-9D91-7224C49458BB}"/>
                <c:ext xmlns:c16="http://schemas.microsoft.com/office/drawing/2014/chart" uri="{C3380CC4-5D6E-409C-BE32-E72D297353CC}">
                  <c16:uniqueId val="{00000902-2B87-44E4-8E01-669E2B5C2648}"/>
                </c:ext>
              </c:extLst>
            </c:dLbl>
            <c:dLbl>
              <c:idx val="2307"/>
              <c:delete val="1"/>
              <c:extLst>
                <c:ext xmlns:c15="http://schemas.microsoft.com/office/drawing/2012/chart" uri="{CE6537A1-D6FC-4f65-9D91-7224C49458BB}"/>
                <c:ext xmlns:c16="http://schemas.microsoft.com/office/drawing/2014/chart" uri="{C3380CC4-5D6E-409C-BE32-E72D297353CC}">
                  <c16:uniqueId val="{00000903-2B87-44E4-8E01-669E2B5C2648}"/>
                </c:ext>
              </c:extLst>
            </c:dLbl>
            <c:dLbl>
              <c:idx val="2308"/>
              <c:delete val="1"/>
              <c:extLst>
                <c:ext xmlns:c15="http://schemas.microsoft.com/office/drawing/2012/chart" uri="{CE6537A1-D6FC-4f65-9D91-7224C49458BB}"/>
                <c:ext xmlns:c16="http://schemas.microsoft.com/office/drawing/2014/chart" uri="{C3380CC4-5D6E-409C-BE32-E72D297353CC}">
                  <c16:uniqueId val="{00000904-2B87-44E4-8E01-669E2B5C2648}"/>
                </c:ext>
              </c:extLst>
            </c:dLbl>
            <c:dLbl>
              <c:idx val="2309"/>
              <c:delete val="1"/>
              <c:extLst>
                <c:ext xmlns:c15="http://schemas.microsoft.com/office/drawing/2012/chart" uri="{CE6537A1-D6FC-4f65-9D91-7224C49458BB}"/>
                <c:ext xmlns:c16="http://schemas.microsoft.com/office/drawing/2014/chart" uri="{C3380CC4-5D6E-409C-BE32-E72D297353CC}">
                  <c16:uniqueId val="{00000905-2B87-44E4-8E01-669E2B5C2648}"/>
                </c:ext>
              </c:extLst>
            </c:dLbl>
            <c:dLbl>
              <c:idx val="2310"/>
              <c:delete val="1"/>
              <c:extLst>
                <c:ext xmlns:c15="http://schemas.microsoft.com/office/drawing/2012/chart" uri="{CE6537A1-D6FC-4f65-9D91-7224C49458BB}"/>
                <c:ext xmlns:c16="http://schemas.microsoft.com/office/drawing/2014/chart" uri="{C3380CC4-5D6E-409C-BE32-E72D297353CC}">
                  <c16:uniqueId val="{00000906-2B87-44E4-8E01-669E2B5C2648}"/>
                </c:ext>
              </c:extLst>
            </c:dLbl>
            <c:dLbl>
              <c:idx val="2311"/>
              <c:delete val="1"/>
              <c:extLst>
                <c:ext xmlns:c15="http://schemas.microsoft.com/office/drawing/2012/chart" uri="{CE6537A1-D6FC-4f65-9D91-7224C49458BB}"/>
                <c:ext xmlns:c16="http://schemas.microsoft.com/office/drawing/2014/chart" uri="{C3380CC4-5D6E-409C-BE32-E72D297353CC}">
                  <c16:uniqueId val="{00000907-2B87-44E4-8E01-669E2B5C2648}"/>
                </c:ext>
              </c:extLst>
            </c:dLbl>
            <c:dLbl>
              <c:idx val="2312"/>
              <c:delete val="1"/>
              <c:extLst>
                <c:ext xmlns:c15="http://schemas.microsoft.com/office/drawing/2012/chart" uri="{CE6537A1-D6FC-4f65-9D91-7224C49458BB}"/>
                <c:ext xmlns:c16="http://schemas.microsoft.com/office/drawing/2014/chart" uri="{C3380CC4-5D6E-409C-BE32-E72D297353CC}">
                  <c16:uniqueId val="{00000908-2B87-44E4-8E01-669E2B5C2648}"/>
                </c:ext>
              </c:extLst>
            </c:dLbl>
            <c:dLbl>
              <c:idx val="2313"/>
              <c:delete val="1"/>
              <c:extLst>
                <c:ext xmlns:c15="http://schemas.microsoft.com/office/drawing/2012/chart" uri="{CE6537A1-D6FC-4f65-9D91-7224C49458BB}"/>
                <c:ext xmlns:c16="http://schemas.microsoft.com/office/drawing/2014/chart" uri="{C3380CC4-5D6E-409C-BE32-E72D297353CC}">
                  <c16:uniqueId val="{00000909-2B87-44E4-8E01-669E2B5C2648}"/>
                </c:ext>
              </c:extLst>
            </c:dLbl>
            <c:dLbl>
              <c:idx val="2314"/>
              <c:delete val="1"/>
              <c:extLst>
                <c:ext xmlns:c15="http://schemas.microsoft.com/office/drawing/2012/chart" uri="{CE6537A1-D6FC-4f65-9D91-7224C49458BB}"/>
                <c:ext xmlns:c16="http://schemas.microsoft.com/office/drawing/2014/chart" uri="{C3380CC4-5D6E-409C-BE32-E72D297353CC}">
                  <c16:uniqueId val="{0000090A-2B87-44E4-8E01-669E2B5C2648}"/>
                </c:ext>
              </c:extLst>
            </c:dLbl>
            <c:dLbl>
              <c:idx val="2315"/>
              <c:delete val="1"/>
              <c:extLst>
                <c:ext xmlns:c15="http://schemas.microsoft.com/office/drawing/2012/chart" uri="{CE6537A1-D6FC-4f65-9D91-7224C49458BB}"/>
                <c:ext xmlns:c16="http://schemas.microsoft.com/office/drawing/2014/chart" uri="{C3380CC4-5D6E-409C-BE32-E72D297353CC}">
                  <c16:uniqueId val="{0000090B-2B87-44E4-8E01-669E2B5C2648}"/>
                </c:ext>
              </c:extLst>
            </c:dLbl>
            <c:dLbl>
              <c:idx val="2316"/>
              <c:delete val="1"/>
              <c:extLst>
                <c:ext xmlns:c15="http://schemas.microsoft.com/office/drawing/2012/chart" uri="{CE6537A1-D6FC-4f65-9D91-7224C49458BB}"/>
                <c:ext xmlns:c16="http://schemas.microsoft.com/office/drawing/2014/chart" uri="{C3380CC4-5D6E-409C-BE32-E72D297353CC}">
                  <c16:uniqueId val="{0000090C-2B87-44E4-8E01-669E2B5C2648}"/>
                </c:ext>
              </c:extLst>
            </c:dLbl>
            <c:dLbl>
              <c:idx val="2317"/>
              <c:delete val="1"/>
              <c:extLst>
                <c:ext xmlns:c15="http://schemas.microsoft.com/office/drawing/2012/chart" uri="{CE6537A1-D6FC-4f65-9D91-7224C49458BB}"/>
                <c:ext xmlns:c16="http://schemas.microsoft.com/office/drawing/2014/chart" uri="{C3380CC4-5D6E-409C-BE32-E72D297353CC}">
                  <c16:uniqueId val="{0000090D-2B87-44E4-8E01-669E2B5C2648}"/>
                </c:ext>
              </c:extLst>
            </c:dLbl>
            <c:dLbl>
              <c:idx val="2318"/>
              <c:delete val="1"/>
              <c:extLst>
                <c:ext xmlns:c15="http://schemas.microsoft.com/office/drawing/2012/chart" uri="{CE6537A1-D6FC-4f65-9D91-7224C49458BB}"/>
                <c:ext xmlns:c16="http://schemas.microsoft.com/office/drawing/2014/chart" uri="{C3380CC4-5D6E-409C-BE32-E72D297353CC}">
                  <c16:uniqueId val="{0000090E-2B87-44E4-8E01-669E2B5C2648}"/>
                </c:ext>
              </c:extLst>
            </c:dLbl>
            <c:dLbl>
              <c:idx val="2319"/>
              <c:delete val="1"/>
              <c:extLst>
                <c:ext xmlns:c15="http://schemas.microsoft.com/office/drawing/2012/chart" uri="{CE6537A1-D6FC-4f65-9D91-7224C49458BB}"/>
                <c:ext xmlns:c16="http://schemas.microsoft.com/office/drawing/2014/chart" uri="{C3380CC4-5D6E-409C-BE32-E72D297353CC}">
                  <c16:uniqueId val="{0000090F-2B87-44E4-8E01-669E2B5C2648}"/>
                </c:ext>
              </c:extLst>
            </c:dLbl>
            <c:dLbl>
              <c:idx val="2320"/>
              <c:delete val="1"/>
              <c:extLst>
                <c:ext xmlns:c15="http://schemas.microsoft.com/office/drawing/2012/chart" uri="{CE6537A1-D6FC-4f65-9D91-7224C49458BB}"/>
                <c:ext xmlns:c16="http://schemas.microsoft.com/office/drawing/2014/chart" uri="{C3380CC4-5D6E-409C-BE32-E72D297353CC}">
                  <c16:uniqueId val="{00000910-2B87-44E4-8E01-669E2B5C2648}"/>
                </c:ext>
              </c:extLst>
            </c:dLbl>
            <c:dLbl>
              <c:idx val="2321"/>
              <c:delete val="1"/>
              <c:extLst>
                <c:ext xmlns:c15="http://schemas.microsoft.com/office/drawing/2012/chart" uri="{CE6537A1-D6FC-4f65-9D91-7224C49458BB}"/>
                <c:ext xmlns:c16="http://schemas.microsoft.com/office/drawing/2014/chart" uri="{C3380CC4-5D6E-409C-BE32-E72D297353CC}">
                  <c16:uniqueId val="{00000911-2B87-44E4-8E01-669E2B5C2648}"/>
                </c:ext>
              </c:extLst>
            </c:dLbl>
            <c:dLbl>
              <c:idx val="2322"/>
              <c:delete val="1"/>
              <c:extLst>
                <c:ext xmlns:c15="http://schemas.microsoft.com/office/drawing/2012/chart" uri="{CE6537A1-D6FC-4f65-9D91-7224C49458BB}"/>
                <c:ext xmlns:c16="http://schemas.microsoft.com/office/drawing/2014/chart" uri="{C3380CC4-5D6E-409C-BE32-E72D297353CC}">
                  <c16:uniqueId val="{00000912-2B87-44E4-8E01-669E2B5C2648}"/>
                </c:ext>
              </c:extLst>
            </c:dLbl>
            <c:dLbl>
              <c:idx val="2323"/>
              <c:delete val="1"/>
              <c:extLst>
                <c:ext xmlns:c15="http://schemas.microsoft.com/office/drawing/2012/chart" uri="{CE6537A1-D6FC-4f65-9D91-7224C49458BB}"/>
                <c:ext xmlns:c16="http://schemas.microsoft.com/office/drawing/2014/chart" uri="{C3380CC4-5D6E-409C-BE32-E72D297353CC}">
                  <c16:uniqueId val="{00000913-2B87-44E4-8E01-669E2B5C2648}"/>
                </c:ext>
              </c:extLst>
            </c:dLbl>
            <c:dLbl>
              <c:idx val="2324"/>
              <c:delete val="1"/>
              <c:extLst>
                <c:ext xmlns:c15="http://schemas.microsoft.com/office/drawing/2012/chart" uri="{CE6537A1-D6FC-4f65-9D91-7224C49458BB}"/>
                <c:ext xmlns:c16="http://schemas.microsoft.com/office/drawing/2014/chart" uri="{C3380CC4-5D6E-409C-BE32-E72D297353CC}">
                  <c16:uniqueId val="{00000914-2B87-44E4-8E01-669E2B5C2648}"/>
                </c:ext>
              </c:extLst>
            </c:dLbl>
            <c:dLbl>
              <c:idx val="2325"/>
              <c:delete val="1"/>
              <c:extLst>
                <c:ext xmlns:c15="http://schemas.microsoft.com/office/drawing/2012/chart" uri="{CE6537A1-D6FC-4f65-9D91-7224C49458BB}"/>
                <c:ext xmlns:c16="http://schemas.microsoft.com/office/drawing/2014/chart" uri="{C3380CC4-5D6E-409C-BE32-E72D297353CC}">
                  <c16:uniqueId val="{00000915-2B87-44E4-8E01-669E2B5C2648}"/>
                </c:ext>
              </c:extLst>
            </c:dLbl>
            <c:dLbl>
              <c:idx val="2326"/>
              <c:delete val="1"/>
              <c:extLst>
                <c:ext xmlns:c15="http://schemas.microsoft.com/office/drawing/2012/chart" uri="{CE6537A1-D6FC-4f65-9D91-7224C49458BB}"/>
                <c:ext xmlns:c16="http://schemas.microsoft.com/office/drawing/2014/chart" uri="{C3380CC4-5D6E-409C-BE32-E72D297353CC}">
                  <c16:uniqueId val="{00000916-2B87-44E4-8E01-669E2B5C2648}"/>
                </c:ext>
              </c:extLst>
            </c:dLbl>
            <c:dLbl>
              <c:idx val="2327"/>
              <c:delete val="1"/>
              <c:extLst>
                <c:ext xmlns:c15="http://schemas.microsoft.com/office/drawing/2012/chart" uri="{CE6537A1-D6FC-4f65-9D91-7224C49458BB}"/>
                <c:ext xmlns:c16="http://schemas.microsoft.com/office/drawing/2014/chart" uri="{C3380CC4-5D6E-409C-BE32-E72D297353CC}">
                  <c16:uniqueId val="{00000917-2B87-44E4-8E01-669E2B5C2648}"/>
                </c:ext>
              </c:extLst>
            </c:dLbl>
            <c:dLbl>
              <c:idx val="2328"/>
              <c:delete val="1"/>
              <c:extLst>
                <c:ext xmlns:c15="http://schemas.microsoft.com/office/drawing/2012/chart" uri="{CE6537A1-D6FC-4f65-9D91-7224C49458BB}"/>
                <c:ext xmlns:c16="http://schemas.microsoft.com/office/drawing/2014/chart" uri="{C3380CC4-5D6E-409C-BE32-E72D297353CC}">
                  <c16:uniqueId val="{00000918-2B87-44E4-8E01-669E2B5C2648}"/>
                </c:ext>
              </c:extLst>
            </c:dLbl>
            <c:dLbl>
              <c:idx val="2329"/>
              <c:delete val="1"/>
              <c:extLst>
                <c:ext xmlns:c15="http://schemas.microsoft.com/office/drawing/2012/chart" uri="{CE6537A1-D6FC-4f65-9D91-7224C49458BB}"/>
                <c:ext xmlns:c16="http://schemas.microsoft.com/office/drawing/2014/chart" uri="{C3380CC4-5D6E-409C-BE32-E72D297353CC}">
                  <c16:uniqueId val="{00000919-2B87-44E4-8E01-669E2B5C2648}"/>
                </c:ext>
              </c:extLst>
            </c:dLbl>
            <c:dLbl>
              <c:idx val="2330"/>
              <c:delete val="1"/>
              <c:extLst>
                <c:ext xmlns:c15="http://schemas.microsoft.com/office/drawing/2012/chart" uri="{CE6537A1-D6FC-4f65-9D91-7224C49458BB}"/>
                <c:ext xmlns:c16="http://schemas.microsoft.com/office/drawing/2014/chart" uri="{C3380CC4-5D6E-409C-BE32-E72D297353CC}">
                  <c16:uniqueId val="{0000091A-2B87-44E4-8E01-669E2B5C2648}"/>
                </c:ext>
              </c:extLst>
            </c:dLbl>
            <c:dLbl>
              <c:idx val="2331"/>
              <c:delete val="1"/>
              <c:extLst>
                <c:ext xmlns:c15="http://schemas.microsoft.com/office/drawing/2012/chart" uri="{CE6537A1-D6FC-4f65-9D91-7224C49458BB}"/>
                <c:ext xmlns:c16="http://schemas.microsoft.com/office/drawing/2014/chart" uri="{C3380CC4-5D6E-409C-BE32-E72D297353CC}">
                  <c16:uniqueId val="{0000091B-2B87-44E4-8E01-669E2B5C2648}"/>
                </c:ext>
              </c:extLst>
            </c:dLbl>
            <c:dLbl>
              <c:idx val="2332"/>
              <c:delete val="1"/>
              <c:extLst>
                <c:ext xmlns:c15="http://schemas.microsoft.com/office/drawing/2012/chart" uri="{CE6537A1-D6FC-4f65-9D91-7224C49458BB}"/>
                <c:ext xmlns:c16="http://schemas.microsoft.com/office/drawing/2014/chart" uri="{C3380CC4-5D6E-409C-BE32-E72D297353CC}">
                  <c16:uniqueId val="{0000091C-2B87-44E4-8E01-669E2B5C2648}"/>
                </c:ext>
              </c:extLst>
            </c:dLbl>
            <c:dLbl>
              <c:idx val="2333"/>
              <c:delete val="1"/>
              <c:extLst>
                <c:ext xmlns:c15="http://schemas.microsoft.com/office/drawing/2012/chart" uri="{CE6537A1-D6FC-4f65-9D91-7224C49458BB}"/>
                <c:ext xmlns:c16="http://schemas.microsoft.com/office/drawing/2014/chart" uri="{C3380CC4-5D6E-409C-BE32-E72D297353CC}">
                  <c16:uniqueId val="{0000091D-2B87-44E4-8E01-669E2B5C2648}"/>
                </c:ext>
              </c:extLst>
            </c:dLbl>
            <c:dLbl>
              <c:idx val="2334"/>
              <c:delete val="1"/>
              <c:extLst>
                <c:ext xmlns:c15="http://schemas.microsoft.com/office/drawing/2012/chart" uri="{CE6537A1-D6FC-4f65-9D91-7224C49458BB}"/>
                <c:ext xmlns:c16="http://schemas.microsoft.com/office/drawing/2014/chart" uri="{C3380CC4-5D6E-409C-BE32-E72D297353CC}">
                  <c16:uniqueId val="{0000091E-2B87-44E4-8E01-669E2B5C2648}"/>
                </c:ext>
              </c:extLst>
            </c:dLbl>
            <c:dLbl>
              <c:idx val="2335"/>
              <c:delete val="1"/>
              <c:extLst>
                <c:ext xmlns:c15="http://schemas.microsoft.com/office/drawing/2012/chart" uri="{CE6537A1-D6FC-4f65-9D91-7224C49458BB}"/>
                <c:ext xmlns:c16="http://schemas.microsoft.com/office/drawing/2014/chart" uri="{C3380CC4-5D6E-409C-BE32-E72D297353CC}">
                  <c16:uniqueId val="{0000091F-2B87-44E4-8E01-669E2B5C2648}"/>
                </c:ext>
              </c:extLst>
            </c:dLbl>
            <c:dLbl>
              <c:idx val="2336"/>
              <c:delete val="1"/>
              <c:extLst>
                <c:ext xmlns:c15="http://schemas.microsoft.com/office/drawing/2012/chart" uri="{CE6537A1-D6FC-4f65-9D91-7224C49458BB}"/>
                <c:ext xmlns:c16="http://schemas.microsoft.com/office/drawing/2014/chart" uri="{C3380CC4-5D6E-409C-BE32-E72D297353CC}">
                  <c16:uniqueId val="{00000920-2B87-44E4-8E01-669E2B5C2648}"/>
                </c:ext>
              </c:extLst>
            </c:dLbl>
            <c:dLbl>
              <c:idx val="2337"/>
              <c:delete val="1"/>
              <c:extLst>
                <c:ext xmlns:c15="http://schemas.microsoft.com/office/drawing/2012/chart" uri="{CE6537A1-D6FC-4f65-9D91-7224C49458BB}"/>
                <c:ext xmlns:c16="http://schemas.microsoft.com/office/drawing/2014/chart" uri="{C3380CC4-5D6E-409C-BE32-E72D297353CC}">
                  <c16:uniqueId val="{00000921-2B87-44E4-8E01-669E2B5C2648}"/>
                </c:ext>
              </c:extLst>
            </c:dLbl>
            <c:dLbl>
              <c:idx val="2338"/>
              <c:delete val="1"/>
              <c:extLst>
                <c:ext xmlns:c15="http://schemas.microsoft.com/office/drawing/2012/chart" uri="{CE6537A1-D6FC-4f65-9D91-7224C49458BB}"/>
                <c:ext xmlns:c16="http://schemas.microsoft.com/office/drawing/2014/chart" uri="{C3380CC4-5D6E-409C-BE32-E72D297353CC}">
                  <c16:uniqueId val="{00000922-2B87-44E4-8E01-669E2B5C2648}"/>
                </c:ext>
              </c:extLst>
            </c:dLbl>
            <c:dLbl>
              <c:idx val="2339"/>
              <c:delete val="1"/>
              <c:extLst>
                <c:ext xmlns:c15="http://schemas.microsoft.com/office/drawing/2012/chart" uri="{CE6537A1-D6FC-4f65-9D91-7224C49458BB}"/>
                <c:ext xmlns:c16="http://schemas.microsoft.com/office/drawing/2014/chart" uri="{C3380CC4-5D6E-409C-BE32-E72D297353CC}">
                  <c16:uniqueId val="{00000923-2B87-44E4-8E01-669E2B5C2648}"/>
                </c:ext>
              </c:extLst>
            </c:dLbl>
            <c:dLbl>
              <c:idx val="2340"/>
              <c:delete val="1"/>
              <c:extLst>
                <c:ext xmlns:c15="http://schemas.microsoft.com/office/drawing/2012/chart" uri="{CE6537A1-D6FC-4f65-9D91-7224C49458BB}"/>
                <c:ext xmlns:c16="http://schemas.microsoft.com/office/drawing/2014/chart" uri="{C3380CC4-5D6E-409C-BE32-E72D297353CC}">
                  <c16:uniqueId val="{00000924-2B87-44E4-8E01-669E2B5C2648}"/>
                </c:ext>
              </c:extLst>
            </c:dLbl>
            <c:dLbl>
              <c:idx val="2341"/>
              <c:delete val="1"/>
              <c:extLst>
                <c:ext xmlns:c15="http://schemas.microsoft.com/office/drawing/2012/chart" uri="{CE6537A1-D6FC-4f65-9D91-7224C49458BB}"/>
                <c:ext xmlns:c16="http://schemas.microsoft.com/office/drawing/2014/chart" uri="{C3380CC4-5D6E-409C-BE32-E72D297353CC}">
                  <c16:uniqueId val="{00000925-2B87-44E4-8E01-669E2B5C2648}"/>
                </c:ext>
              </c:extLst>
            </c:dLbl>
            <c:dLbl>
              <c:idx val="2342"/>
              <c:delete val="1"/>
              <c:extLst>
                <c:ext xmlns:c15="http://schemas.microsoft.com/office/drawing/2012/chart" uri="{CE6537A1-D6FC-4f65-9D91-7224C49458BB}"/>
                <c:ext xmlns:c16="http://schemas.microsoft.com/office/drawing/2014/chart" uri="{C3380CC4-5D6E-409C-BE32-E72D297353CC}">
                  <c16:uniqueId val="{00000926-2B87-44E4-8E01-669E2B5C2648}"/>
                </c:ext>
              </c:extLst>
            </c:dLbl>
            <c:dLbl>
              <c:idx val="2343"/>
              <c:delete val="1"/>
              <c:extLst>
                <c:ext xmlns:c15="http://schemas.microsoft.com/office/drawing/2012/chart" uri="{CE6537A1-D6FC-4f65-9D91-7224C49458BB}"/>
                <c:ext xmlns:c16="http://schemas.microsoft.com/office/drawing/2014/chart" uri="{C3380CC4-5D6E-409C-BE32-E72D297353CC}">
                  <c16:uniqueId val="{00000927-2B87-44E4-8E01-669E2B5C2648}"/>
                </c:ext>
              </c:extLst>
            </c:dLbl>
            <c:dLbl>
              <c:idx val="2344"/>
              <c:delete val="1"/>
              <c:extLst>
                <c:ext xmlns:c15="http://schemas.microsoft.com/office/drawing/2012/chart" uri="{CE6537A1-D6FC-4f65-9D91-7224C49458BB}"/>
                <c:ext xmlns:c16="http://schemas.microsoft.com/office/drawing/2014/chart" uri="{C3380CC4-5D6E-409C-BE32-E72D297353CC}">
                  <c16:uniqueId val="{00000928-2B87-44E4-8E01-669E2B5C2648}"/>
                </c:ext>
              </c:extLst>
            </c:dLbl>
            <c:dLbl>
              <c:idx val="2345"/>
              <c:delete val="1"/>
              <c:extLst>
                <c:ext xmlns:c15="http://schemas.microsoft.com/office/drawing/2012/chart" uri="{CE6537A1-D6FC-4f65-9D91-7224C49458BB}"/>
                <c:ext xmlns:c16="http://schemas.microsoft.com/office/drawing/2014/chart" uri="{C3380CC4-5D6E-409C-BE32-E72D297353CC}">
                  <c16:uniqueId val="{00000929-2B87-44E4-8E01-669E2B5C2648}"/>
                </c:ext>
              </c:extLst>
            </c:dLbl>
            <c:dLbl>
              <c:idx val="2346"/>
              <c:delete val="1"/>
              <c:extLst>
                <c:ext xmlns:c15="http://schemas.microsoft.com/office/drawing/2012/chart" uri="{CE6537A1-D6FC-4f65-9D91-7224C49458BB}"/>
                <c:ext xmlns:c16="http://schemas.microsoft.com/office/drawing/2014/chart" uri="{C3380CC4-5D6E-409C-BE32-E72D297353CC}">
                  <c16:uniqueId val="{0000092A-2B87-44E4-8E01-669E2B5C2648}"/>
                </c:ext>
              </c:extLst>
            </c:dLbl>
            <c:dLbl>
              <c:idx val="2347"/>
              <c:delete val="1"/>
              <c:extLst>
                <c:ext xmlns:c15="http://schemas.microsoft.com/office/drawing/2012/chart" uri="{CE6537A1-D6FC-4f65-9D91-7224C49458BB}"/>
                <c:ext xmlns:c16="http://schemas.microsoft.com/office/drawing/2014/chart" uri="{C3380CC4-5D6E-409C-BE32-E72D297353CC}">
                  <c16:uniqueId val="{0000092B-2B87-44E4-8E01-669E2B5C2648}"/>
                </c:ext>
              </c:extLst>
            </c:dLbl>
            <c:dLbl>
              <c:idx val="2348"/>
              <c:delete val="1"/>
              <c:extLst>
                <c:ext xmlns:c15="http://schemas.microsoft.com/office/drawing/2012/chart" uri="{CE6537A1-D6FC-4f65-9D91-7224C49458BB}"/>
                <c:ext xmlns:c16="http://schemas.microsoft.com/office/drawing/2014/chart" uri="{C3380CC4-5D6E-409C-BE32-E72D297353CC}">
                  <c16:uniqueId val="{0000092C-2B87-44E4-8E01-669E2B5C2648}"/>
                </c:ext>
              </c:extLst>
            </c:dLbl>
            <c:dLbl>
              <c:idx val="2349"/>
              <c:delete val="1"/>
              <c:extLst>
                <c:ext xmlns:c15="http://schemas.microsoft.com/office/drawing/2012/chart" uri="{CE6537A1-D6FC-4f65-9D91-7224C49458BB}"/>
                <c:ext xmlns:c16="http://schemas.microsoft.com/office/drawing/2014/chart" uri="{C3380CC4-5D6E-409C-BE32-E72D297353CC}">
                  <c16:uniqueId val="{0000092D-2B87-44E4-8E01-669E2B5C2648}"/>
                </c:ext>
              </c:extLst>
            </c:dLbl>
            <c:dLbl>
              <c:idx val="2350"/>
              <c:delete val="1"/>
              <c:extLst>
                <c:ext xmlns:c15="http://schemas.microsoft.com/office/drawing/2012/chart" uri="{CE6537A1-D6FC-4f65-9D91-7224C49458BB}"/>
                <c:ext xmlns:c16="http://schemas.microsoft.com/office/drawing/2014/chart" uri="{C3380CC4-5D6E-409C-BE32-E72D297353CC}">
                  <c16:uniqueId val="{0000092E-2B87-44E4-8E01-669E2B5C2648}"/>
                </c:ext>
              </c:extLst>
            </c:dLbl>
            <c:dLbl>
              <c:idx val="2351"/>
              <c:delete val="1"/>
              <c:extLst>
                <c:ext xmlns:c15="http://schemas.microsoft.com/office/drawing/2012/chart" uri="{CE6537A1-D6FC-4f65-9D91-7224C49458BB}"/>
                <c:ext xmlns:c16="http://schemas.microsoft.com/office/drawing/2014/chart" uri="{C3380CC4-5D6E-409C-BE32-E72D297353CC}">
                  <c16:uniqueId val="{0000092F-2B87-44E4-8E01-669E2B5C2648}"/>
                </c:ext>
              </c:extLst>
            </c:dLbl>
            <c:dLbl>
              <c:idx val="2352"/>
              <c:delete val="1"/>
              <c:extLst>
                <c:ext xmlns:c15="http://schemas.microsoft.com/office/drawing/2012/chart" uri="{CE6537A1-D6FC-4f65-9D91-7224C49458BB}"/>
                <c:ext xmlns:c16="http://schemas.microsoft.com/office/drawing/2014/chart" uri="{C3380CC4-5D6E-409C-BE32-E72D297353CC}">
                  <c16:uniqueId val="{00000930-2B87-44E4-8E01-669E2B5C2648}"/>
                </c:ext>
              </c:extLst>
            </c:dLbl>
            <c:dLbl>
              <c:idx val="2353"/>
              <c:delete val="1"/>
              <c:extLst>
                <c:ext xmlns:c15="http://schemas.microsoft.com/office/drawing/2012/chart" uri="{CE6537A1-D6FC-4f65-9D91-7224C49458BB}"/>
                <c:ext xmlns:c16="http://schemas.microsoft.com/office/drawing/2014/chart" uri="{C3380CC4-5D6E-409C-BE32-E72D297353CC}">
                  <c16:uniqueId val="{00000931-2B87-44E4-8E01-669E2B5C2648}"/>
                </c:ext>
              </c:extLst>
            </c:dLbl>
            <c:dLbl>
              <c:idx val="2354"/>
              <c:delete val="1"/>
              <c:extLst>
                <c:ext xmlns:c15="http://schemas.microsoft.com/office/drawing/2012/chart" uri="{CE6537A1-D6FC-4f65-9D91-7224C49458BB}"/>
                <c:ext xmlns:c16="http://schemas.microsoft.com/office/drawing/2014/chart" uri="{C3380CC4-5D6E-409C-BE32-E72D297353CC}">
                  <c16:uniqueId val="{00000932-2B87-44E4-8E01-669E2B5C2648}"/>
                </c:ext>
              </c:extLst>
            </c:dLbl>
            <c:dLbl>
              <c:idx val="2355"/>
              <c:delete val="1"/>
              <c:extLst>
                <c:ext xmlns:c15="http://schemas.microsoft.com/office/drawing/2012/chart" uri="{CE6537A1-D6FC-4f65-9D91-7224C49458BB}"/>
                <c:ext xmlns:c16="http://schemas.microsoft.com/office/drawing/2014/chart" uri="{C3380CC4-5D6E-409C-BE32-E72D297353CC}">
                  <c16:uniqueId val="{00000933-2B87-44E4-8E01-669E2B5C2648}"/>
                </c:ext>
              </c:extLst>
            </c:dLbl>
            <c:dLbl>
              <c:idx val="2356"/>
              <c:delete val="1"/>
              <c:extLst>
                <c:ext xmlns:c15="http://schemas.microsoft.com/office/drawing/2012/chart" uri="{CE6537A1-D6FC-4f65-9D91-7224C49458BB}"/>
                <c:ext xmlns:c16="http://schemas.microsoft.com/office/drawing/2014/chart" uri="{C3380CC4-5D6E-409C-BE32-E72D297353CC}">
                  <c16:uniqueId val="{00000934-2B87-44E4-8E01-669E2B5C2648}"/>
                </c:ext>
              </c:extLst>
            </c:dLbl>
            <c:dLbl>
              <c:idx val="2357"/>
              <c:delete val="1"/>
              <c:extLst>
                <c:ext xmlns:c15="http://schemas.microsoft.com/office/drawing/2012/chart" uri="{CE6537A1-D6FC-4f65-9D91-7224C49458BB}"/>
                <c:ext xmlns:c16="http://schemas.microsoft.com/office/drawing/2014/chart" uri="{C3380CC4-5D6E-409C-BE32-E72D297353CC}">
                  <c16:uniqueId val="{00000935-2B87-44E4-8E01-669E2B5C2648}"/>
                </c:ext>
              </c:extLst>
            </c:dLbl>
            <c:dLbl>
              <c:idx val="2358"/>
              <c:delete val="1"/>
              <c:extLst>
                <c:ext xmlns:c15="http://schemas.microsoft.com/office/drawing/2012/chart" uri="{CE6537A1-D6FC-4f65-9D91-7224C49458BB}"/>
                <c:ext xmlns:c16="http://schemas.microsoft.com/office/drawing/2014/chart" uri="{C3380CC4-5D6E-409C-BE32-E72D297353CC}">
                  <c16:uniqueId val="{00000936-2B87-44E4-8E01-669E2B5C2648}"/>
                </c:ext>
              </c:extLst>
            </c:dLbl>
            <c:dLbl>
              <c:idx val="2359"/>
              <c:delete val="1"/>
              <c:extLst>
                <c:ext xmlns:c15="http://schemas.microsoft.com/office/drawing/2012/chart" uri="{CE6537A1-D6FC-4f65-9D91-7224C49458BB}"/>
                <c:ext xmlns:c16="http://schemas.microsoft.com/office/drawing/2014/chart" uri="{C3380CC4-5D6E-409C-BE32-E72D297353CC}">
                  <c16:uniqueId val="{00000937-2B87-44E4-8E01-669E2B5C2648}"/>
                </c:ext>
              </c:extLst>
            </c:dLbl>
            <c:dLbl>
              <c:idx val="2360"/>
              <c:delete val="1"/>
              <c:extLst>
                <c:ext xmlns:c15="http://schemas.microsoft.com/office/drawing/2012/chart" uri="{CE6537A1-D6FC-4f65-9D91-7224C49458BB}"/>
                <c:ext xmlns:c16="http://schemas.microsoft.com/office/drawing/2014/chart" uri="{C3380CC4-5D6E-409C-BE32-E72D297353CC}">
                  <c16:uniqueId val="{00000938-2B87-44E4-8E01-669E2B5C2648}"/>
                </c:ext>
              </c:extLst>
            </c:dLbl>
            <c:dLbl>
              <c:idx val="2361"/>
              <c:delete val="1"/>
              <c:extLst>
                <c:ext xmlns:c15="http://schemas.microsoft.com/office/drawing/2012/chart" uri="{CE6537A1-D6FC-4f65-9D91-7224C49458BB}"/>
                <c:ext xmlns:c16="http://schemas.microsoft.com/office/drawing/2014/chart" uri="{C3380CC4-5D6E-409C-BE32-E72D297353CC}">
                  <c16:uniqueId val="{00000939-2B87-44E4-8E01-669E2B5C2648}"/>
                </c:ext>
              </c:extLst>
            </c:dLbl>
            <c:dLbl>
              <c:idx val="2362"/>
              <c:delete val="1"/>
              <c:extLst>
                <c:ext xmlns:c15="http://schemas.microsoft.com/office/drawing/2012/chart" uri="{CE6537A1-D6FC-4f65-9D91-7224C49458BB}"/>
                <c:ext xmlns:c16="http://schemas.microsoft.com/office/drawing/2014/chart" uri="{C3380CC4-5D6E-409C-BE32-E72D297353CC}">
                  <c16:uniqueId val="{0000093A-2B87-44E4-8E01-669E2B5C2648}"/>
                </c:ext>
              </c:extLst>
            </c:dLbl>
            <c:dLbl>
              <c:idx val="2363"/>
              <c:delete val="1"/>
              <c:extLst>
                <c:ext xmlns:c15="http://schemas.microsoft.com/office/drawing/2012/chart" uri="{CE6537A1-D6FC-4f65-9D91-7224C49458BB}"/>
                <c:ext xmlns:c16="http://schemas.microsoft.com/office/drawing/2014/chart" uri="{C3380CC4-5D6E-409C-BE32-E72D297353CC}">
                  <c16:uniqueId val="{0000093B-2B87-44E4-8E01-669E2B5C2648}"/>
                </c:ext>
              </c:extLst>
            </c:dLbl>
            <c:dLbl>
              <c:idx val="2364"/>
              <c:delete val="1"/>
              <c:extLst>
                <c:ext xmlns:c15="http://schemas.microsoft.com/office/drawing/2012/chart" uri="{CE6537A1-D6FC-4f65-9D91-7224C49458BB}"/>
                <c:ext xmlns:c16="http://schemas.microsoft.com/office/drawing/2014/chart" uri="{C3380CC4-5D6E-409C-BE32-E72D297353CC}">
                  <c16:uniqueId val="{0000093C-2B87-44E4-8E01-669E2B5C2648}"/>
                </c:ext>
              </c:extLst>
            </c:dLbl>
            <c:dLbl>
              <c:idx val="2365"/>
              <c:delete val="1"/>
              <c:extLst>
                <c:ext xmlns:c15="http://schemas.microsoft.com/office/drawing/2012/chart" uri="{CE6537A1-D6FC-4f65-9D91-7224C49458BB}"/>
                <c:ext xmlns:c16="http://schemas.microsoft.com/office/drawing/2014/chart" uri="{C3380CC4-5D6E-409C-BE32-E72D297353CC}">
                  <c16:uniqueId val="{0000093D-2B87-44E4-8E01-669E2B5C2648}"/>
                </c:ext>
              </c:extLst>
            </c:dLbl>
            <c:dLbl>
              <c:idx val="2366"/>
              <c:delete val="1"/>
              <c:extLst>
                <c:ext xmlns:c15="http://schemas.microsoft.com/office/drawing/2012/chart" uri="{CE6537A1-D6FC-4f65-9D91-7224C49458BB}"/>
                <c:ext xmlns:c16="http://schemas.microsoft.com/office/drawing/2014/chart" uri="{C3380CC4-5D6E-409C-BE32-E72D297353CC}">
                  <c16:uniqueId val="{0000093E-2B87-44E4-8E01-669E2B5C2648}"/>
                </c:ext>
              </c:extLst>
            </c:dLbl>
            <c:dLbl>
              <c:idx val="2367"/>
              <c:delete val="1"/>
              <c:extLst>
                <c:ext xmlns:c15="http://schemas.microsoft.com/office/drawing/2012/chart" uri="{CE6537A1-D6FC-4f65-9D91-7224C49458BB}"/>
                <c:ext xmlns:c16="http://schemas.microsoft.com/office/drawing/2014/chart" uri="{C3380CC4-5D6E-409C-BE32-E72D297353CC}">
                  <c16:uniqueId val="{0000093F-2B87-44E4-8E01-669E2B5C2648}"/>
                </c:ext>
              </c:extLst>
            </c:dLbl>
            <c:dLbl>
              <c:idx val="2368"/>
              <c:delete val="1"/>
              <c:extLst>
                <c:ext xmlns:c15="http://schemas.microsoft.com/office/drawing/2012/chart" uri="{CE6537A1-D6FC-4f65-9D91-7224C49458BB}"/>
                <c:ext xmlns:c16="http://schemas.microsoft.com/office/drawing/2014/chart" uri="{C3380CC4-5D6E-409C-BE32-E72D297353CC}">
                  <c16:uniqueId val="{00000940-2B87-44E4-8E01-669E2B5C2648}"/>
                </c:ext>
              </c:extLst>
            </c:dLbl>
            <c:dLbl>
              <c:idx val="2369"/>
              <c:delete val="1"/>
              <c:extLst>
                <c:ext xmlns:c15="http://schemas.microsoft.com/office/drawing/2012/chart" uri="{CE6537A1-D6FC-4f65-9D91-7224C49458BB}"/>
                <c:ext xmlns:c16="http://schemas.microsoft.com/office/drawing/2014/chart" uri="{C3380CC4-5D6E-409C-BE32-E72D297353CC}">
                  <c16:uniqueId val="{00000941-2B87-44E4-8E01-669E2B5C2648}"/>
                </c:ext>
              </c:extLst>
            </c:dLbl>
            <c:dLbl>
              <c:idx val="2370"/>
              <c:delete val="1"/>
              <c:extLst>
                <c:ext xmlns:c15="http://schemas.microsoft.com/office/drawing/2012/chart" uri="{CE6537A1-D6FC-4f65-9D91-7224C49458BB}"/>
                <c:ext xmlns:c16="http://schemas.microsoft.com/office/drawing/2014/chart" uri="{C3380CC4-5D6E-409C-BE32-E72D297353CC}">
                  <c16:uniqueId val="{00000942-2B87-44E4-8E01-669E2B5C2648}"/>
                </c:ext>
              </c:extLst>
            </c:dLbl>
            <c:dLbl>
              <c:idx val="2371"/>
              <c:delete val="1"/>
              <c:extLst>
                <c:ext xmlns:c15="http://schemas.microsoft.com/office/drawing/2012/chart" uri="{CE6537A1-D6FC-4f65-9D91-7224C49458BB}"/>
                <c:ext xmlns:c16="http://schemas.microsoft.com/office/drawing/2014/chart" uri="{C3380CC4-5D6E-409C-BE32-E72D297353CC}">
                  <c16:uniqueId val="{00000943-2B87-44E4-8E01-669E2B5C2648}"/>
                </c:ext>
              </c:extLst>
            </c:dLbl>
            <c:dLbl>
              <c:idx val="2372"/>
              <c:delete val="1"/>
              <c:extLst>
                <c:ext xmlns:c15="http://schemas.microsoft.com/office/drawing/2012/chart" uri="{CE6537A1-D6FC-4f65-9D91-7224C49458BB}"/>
                <c:ext xmlns:c16="http://schemas.microsoft.com/office/drawing/2014/chart" uri="{C3380CC4-5D6E-409C-BE32-E72D297353CC}">
                  <c16:uniqueId val="{00000944-2B87-44E4-8E01-669E2B5C2648}"/>
                </c:ext>
              </c:extLst>
            </c:dLbl>
            <c:dLbl>
              <c:idx val="2373"/>
              <c:delete val="1"/>
              <c:extLst>
                <c:ext xmlns:c15="http://schemas.microsoft.com/office/drawing/2012/chart" uri="{CE6537A1-D6FC-4f65-9D91-7224C49458BB}"/>
                <c:ext xmlns:c16="http://schemas.microsoft.com/office/drawing/2014/chart" uri="{C3380CC4-5D6E-409C-BE32-E72D297353CC}">
                  <c16:uniqueId val="{00000945-2B87-44E4-8E01-669E2B5C2648}"/>
                </c:ext>
              </c:extLst>
            </c:dLbl>
            <c:dLbl>
              <c:idx val="2374"/>
              <c:delete val="1"/>
              <c:extLst>
                <c:ext xmlns:c15="http://schemas.microsoft.com/office/drawing/2012/chart" uri="{CE6537A1-D6FC-4f65-9D91-7224C49458BB}"/>
                <c:ext xmlns:c16="http://schemas.microsoft.com/office/drawing/2014/chart" uri="{C3380CC4-5D6E-409C-BE32-E72D297353CC}">
                  <c16:uniqueId val="{00000946-2B87-44E4-8E01-669E2B5C2648}"/>
                </c:ext>
              </c:extLst>
            </c:dLbl>
            <c:dLbl>
              <c:idx val="2375"/>
              <c:delete val="1"/>
              <c:extLst>
                <c:ext xmlns:c15="http://schemas.microsoft.com/office/drawing/2012/chart" uri="{CE6537A1-D6FC-4f65-9D91-7224C49458BB}"/>
                <c:ext xmlns:c16="http://schemas.microsoft.com/office/drawing/2014/chart" uri="{C3380CC4-5D6E-409C-BE32-E72D297353CC}">
                  <c16:uniqueId val="{00000947-2B87-44E4-8E01-669E2B5C2648}"/>
                </c:ext>
              </c:extLst>
            </c:dLbl>
            <c:dLbl>
              <c:idx val="2376"/>
              <c:delete val="1"/>
              <c:extLst>
                <c:ext xmlns:c15="http://schemas.microsoft.com/office/drawing/2012/chart" uri="{CE6537A1-D6FC-4f65-9D91-7224C49458BB}"/>
                <c:ext xmlns:c16="http://schemas.microsoft.com/office/drawing/2014/chart" uri="{C3380CC4-5D6E-409C-BE32-E72D297353CC}">
                  <c16:uniqueId val="{00000948-2B87-44E4-8E01-669E2B5C2648}"/>
                </c:ext>
              </c:extLst>
            </c:dLbl>
            <c:dLbl>
              <c:idx val="2377"/>
              <c:delete val="1"/>
              <c:extLst>
                <c:ext xmlns:c15="http://schemas.microsoft.com/office/drawing/2012/chart" uri="{CE6537A1-D6FC-4f65-9D91-7224C49458BB}"/>
                <c:ext xmlns:c16="http://schemas.microsoft.com/office/drawing/2014/chart" uri="{C3380CC4-5D6E-409C-BE32-E72D297353CC}">
                  <c16:uniqueId val="{00000949-2B87-44E4-8E01-669E2B5C2648}"/>
                </c:ext>
              </c:extLst>
            </c:dLbl>
            <c:dLbl>
              <c:idx val="2378"/>
              <c:delete val="1"/>
              <c:extLst>
                <c:ext xmlns:c15="http://schemas.microsoft.com/office/drawing/2012/chart" uri="{CE6537A1-D6FC-4f65-9D91-7224C49458BB}"/>
                <c:ext xmlns:c16="http://schemas.microsoft.com/office/drawing/2014/chart" uri="{C3380CC4-5D6E-409C-BE32-E72D297353CC}">
                  <c16:uniqueId val="{0000094A-2B87-44E4-8E01-669E2B5C2648}"/>
                </c:ext>
              </c:extLst>
            </c:dLbl>
            <c:dLbl>
              <c:idx val="2379"/>
              <c:delete val="1"/>
              <c:extLst>
                <c:ext xmlns:c15="http://schemas.microsoft.com/office/drawing/2012/chart" uri="{CE6537A1-D6FC-4f65-9D91-7224C49458BB}"/>
                <c:ext xmlns:c16="http://schemas.microsoft.com/office/drawing/2014/chart" uri="{C3380CC4-5D6E-409C-BE32-E72D297353CC}">
                  <c16:uniqueId val="{0000094B-2B87-44E4-8E01-669E2B5C2648}"/>
                </c:ext>
              </c:extLst>
            </c:dLbl>
            <c:dLbl>
              <c:idx val="2380"/>
              <c:delete val="1"/>
              <c:extLst>
                <c:ext xmlns:c15="http://schemas.microsoft.com/office/drawing/2012/chart" uri="{CE6537A1-D6FC-4f65-9D91-7224C49458BB}"/>
                <c:ext xmlns:c16="http://schemas.microsoft.com/office/drawing/2014/chart" uri="{C3380CC4-5D6E-409C-BE32-E72D297353CC}">
                  <c16:uniqueId val="{0000094C-2B87-44E4-8E01-669E2B5C2648}"/>
                </c:ext>
              </c:extLst>
            </c:dLbl>
            <c:dLbl>
              <c:idx val="2381"/>
              <c:delete val="1"/>
              <c:extLst>
                <c:ext xmlns:c15="http://schemas.microsoft.com/office/drawing/2012/chart" uri="{CE6537A1-D6FC-4f65-9D91-7224C49458BB}"/>
                <c:ext xmlns:c16="http://schemas.microsoft.com/office/drawing/2014/chart" uri="{C3380CC4-5D6E-409C-BE32-E72D297353CC}">
                  <c16:uniqueId val="{0000094D-2B87-44E4-8E01-669E2B5C2648}"/>
                </c:ext>
              </c:extLst>
            </c:dLbl>
            <c:dLbl>
              <c:idx val="2382"/>
              <c:delete val="1"/>
              <c:extLst>
                <c:ext xmlns:c15="http://schemas.microsoft.com/office/drawing/2012/chart" uri="{CE6537A1-D6FC-4f65-9D91-7224C49458BB}"/>
                <c:ext xmlns:c16="http://schemas.microsoft.com/office/drawing/2014/chart" uri="{C3380CC4-5D6E-409C-BE32-E72D297353CC}">
                  <c16:uniqueId val="{0000094E-2B87-44E4-8E01-669E2B5C2648}"/>
                </c:ext>
              </c:extLst>
            </c:dLbl>
            <c:dLbl>
              <c:idx val="2383"/>
              <c:delete val="1"/>
              <c:extLst>
                <c:ext xmlns:c15="http://schemas.microsoft.com/office/drawing/2012/chart" uri="{CE6537A1-D6FC-4f65-9D91-7224C49458BB}"/>
                <c:ext xmlns:c16="http://schemas.microsoft.com/office/drawing/2014/chart" uri="{C3380CC4-5D6E-409C-BE32-E72D297353CC}">
                  <c16:uniqueId val="{0000094F-2B87-44E4-8E01-669E2B5C2648}"/>
                </c:ext>
              </c:extLst>
            </c:dLbl>
            <c:dLbl>
              <c:idx val="2384"/>
              <c:delete val="1"/>
              <c:extLst>
                <c:ext xmlns:c15="http://schemas.microsoft.com/office/drawing/2012/chart" uri="{CE6537A1-D6FC-4f65-9D91-7224C49458BB}"/>
                <c:ext xmlns:c16="http://schemas.microsoft.com/office/drawing/2014/chart" uri="{C3380CC4-5D6E-409C-BE32-E72D297353CC}">
                  <c16:uniqueId val="{00000950-2B87-44E4-8E01-669E2B5C2648}"/>
                </c:ext>
              </c:extLst>
            </c:dLbl>
            <c:dLbl>
              <c:idx val="2385"/>
              <c:delete val="1"/>
              <c:extLst>
                <c:ext xmlns:c15="http://schemas.microsoft.com/office/drawing/2012/chart" uri="{CE6537A1-D6FC-4f65-9D91-7224C49458BB}"/>
                <c:ext xmlns:c16="http://schemas.microsoft.com/office/drawing/2014/chart" uri="{C3380CC4-5D6E-409C-BE32-E72D297353CC}">
                  <c16:uniqueId val="{00000951-2B87-44E4-8E01-669E2B5C2648}"/>
                </c:ext>
              </c:extLst>
            </c:dLbl>
            <c:dLbl>
              <c:idx val="2386"/>
              <c:delete val="1"/>
              <c:extLst>
                <c:ext xmlns:c15="http://schemas.microsoft.com/office/drawing/2012/chart" uri="{CE6537A1-D6FC-4f65-9D91-7224C49458BB}"/>
                <c:ext xmlns:c16="http://schemas.microsoft.com/office/drawing/2014/chart" uri="{C3380CC4-5D6E-409C-BE32-E72D297353CC}">
                  <c16:uniqueId val="{00000952-2B87-44E4-8E01-669E2B5C2648}"/>
                </c:ext>
              </c:extLst>
            </c:dLbl>
            <c:dLbl>
              <c:idx val="2387"/>
              <c:delete val="1"/>
              <c:extLst>
                <c:ext xmlns:c15="http://schemas.microsoft.com/office/drawing/2012/chart" uri="{CE6537A1-D6FC-4f65-9D91-7224C49458BB}"/>
                <c:ext xmlns:c16="http://schemas.microsoft.com/office/drawing/2014/chart" uri="{C3380CC4-5D6E-409C-BE32-E72D297353CC}">
                  <c16:uniqueId val="{00000953-2B87-44E4-8E01-669E2B5C2648}"/>
                </c:ext>
              </c:extLst>
            </c:dLbl>
            <c:dLbl>
              <c:idx val="2388"/>
              <c:delete val="1"/>
              <c:extLst>
                <c:ext xmlns:c15="http://schemas.microsoft.com/office/drawing/2012/chart" uri="{CE6537A1-D6FC-4f65-9D91-7224C49458BB}"/>
                <c:ext xmlns:c16="http://schemas.microsoft.com/office/drawing/2014/chart" uri="{C3380CC4-5D6E-409C-BE32-E72D297353CC}">
                  <c16:uniqueId val="{00000954-2B87-44E4-8E01-669E2B5C2648}"/>
                </c:ext>
              </c:extLst>
            </c:dLbl>
            <c:dLbl>
              <c:idx val="2389"/>
              <c:delete val="1"/>
              <c:extLst>
                <c:ext xmlns:c15="http://schemas.microsoft.com/office/drawing/2012/chart" uri="{CE6537A1-D6FC-4f65-9D91-7224C49458BB}"/>
                <c:ext xmlns:c16="http://schemas.microsoft.com/office/drawing/2014/chart" uri="{C3380CC4-5D6E-409C-BE32-E72D297353CC}">
                  <c16:uniqueId val="{00000955-2B87-44E4-8E01-669E2B5C2648}"/>
                </c:ext>
              </c:extLst>
            </c:dLbl>
            <c:dLbl>
              <c:idx val="2390"/>
              <c:delete val="1"/>
              <c:extLst>
                <c:ext xmlns:c15="http://schemas.microsoft.com/office/drawing/2012/chart" uri="{CE6537A1-D6FC-4f65-9D91-7224C49458BB}"/>
                <c:ext xmlns:c16="http://schemas.microsoft.com/office/drawing/2014/chart" uri="{C3380CC4-5D6E-409C-BE32-E72D297353CC}">
                  <c16:uniqueId val="{00000956-2B87-44E4-8E01-669E2B5C2648}"/>
                </c:ext>
              </c:extLst>
            </c:dLbl>
            <c:dLbl>
              <c:idx val="2391"/>
              <c:delete val="1"/>
              <c:extLst>
                <c:ext xmlns:c15="http://schemas.microsoft.com/office/drawing/2012/chart" uri="{CE6537A1-D6FC-4f65-9D91-7224C49458BB}"/>
                <c:ext xmlns:c16="http://schemas.microsoft.com/office/drawing/2014/chart" uri="{C3380CC4-5D6E-409C-BE32-E72D297353CC}">
                  <c16:uniqueId val="{00000957-2B87-44E4-8E01-669E2B5C2648}"/>
                </c:ext>
              </c:extLst>
            </c:dLbl>
            <c:dLbl>
              <c:idx val="2392"/>
              <c:delete val="1"/>
              <c:extLst>
                <c:ext xmlns:c15="http://schemas.microsoft.com/office/drawing/2012/chart" uri="{CE6537A1-D6FC-4f65-9D91-7224C49458BB}"/>
                <c:ext xmlns:c16="http://schemas.microsoft.com/office/drawing/2014/chart" uri="{C3380CC4-5D6E-409C-BE32-E72D297353CC}">
                  <c16:uniqueId val="{00000958-2B87-44E4-8E01-669E2B5C2648}"/>
                </c:ext>
              </c:extLst>
            </c:dLbl>
            <c:dLbl>
              <c:idx val="2393"/>
              <c:delete val="1"/>
              <c:extLst>
                <c:ext xmlns:c15="http://schemas.microsoft.com/office/drawing/2012/chart" uri="{CE6537A1-D6FC-4f65-9D91-7224C49458BB}"/>
                <c:ext xmlns:c16="http://schemas.microsoft.com/office/drawing/2014/chart" uri="{C3380CC4-5D6E-409C-BE32-E72D297353CC}">
                  <c16:uniqueId val="{00000959-2B87-44E4-8E01-669E2B5C2648}"/>
                </c:ext>
              </c:extLst>
            </c:dLbl>
            <c:dLbl>
              <c:idx val="2394"/>
              <c:delete val="1"/>
              <c:extLst>
                <c:ext xmlns:c15="http://schemas.microsoft.com/office/drawing/2012/chart" uri="{CE6537A1-D6FC-4f65-9D91-7224C49458BB}"/>
                <c:ext xmlns:c16="http://schemas.microsoft.com/office/drawing/2014/chart" uri="{C3380CC4-5D6E-409C-BE32-E72D297353CC}">
                  <c16:uniqueId val="{0000095A-2B87-44E4-8E01-669E2B5C2648}"/>
                </c:ext>
              </c:extLst>
            </c:dLbl>
            <c:dLbl>
              <c:idx val="2395"/>
              <c:delete val="1"/>
              <c:extLst>
                <c:ext xmlns:c15="http://schemas.microsoft.com/office/drawing/2012/chart" uri="{CE6537A1-D6FC-4f65-9D91-7224C49458BB}"/>
                <c:ext xmlns:c16="http://schemas.microsoft.com/office/drawing/2014/chart" uri="{C3380CC4-5D6E-409C-BE32-E72D297353CC}">
                  <c16:uniqueId val="{0000095B-2B87-44E4-8E01-669E2B5C2648}"/>
                </c:ext>
              </c:extLst>
            </c:dLbl>
            <c:dLbl>
              <c:idx val="2396"/>
              <c:delete val="1"/>
              <c:extLst>
                <c:ext xmlns:c15="http://schemas.microsoft.com/office/drawing/2012/chart" uri="{CE6537A1-D6FC-4f65-9D91-7224C49458BB}"/>
                <c:ext xmlns:c16="http://schemas.microsoft.com/office/drawing/2014/chart" uri="{C3380CC4-5D6E-409C-BE32-E72D297353CC}">
                  <c16:uniqueId val="{0000095C-2B87-44E4-8E01-669E2B5C2648}"/>
                </c:ext>
              </c:extLst>
            </c:dLbl>
            <c:dLbl>
              <c:idx val="2397"/>
              <c:delete val="1"/>
              <c:extLst>
                <c:ext xmlns:c15="http://schemas.microsoft.com/office/drawing/2012/chart" uri="{CE6537A1-D6FC-4f65-9D91-7224C49458BB}"/>
                <c:ext xmlns:c16="http://schemas.microsoft.com/office/drawing/2014/chart" uri="{C3380CC4-5D6E-409C-BE32-E72D297353CC}">
                  <c16:uniqueId val="{0000095D-2B87-44E4-8E01-669E2B5C2648}"/>
                </c:ext>
              </c:extLst>
            </c:dLbl>
            <c:dLbl>
              <c:idx val="2398"/>
              <c:delete val="1"/>
              <c:extLst>
                <c:ext xmlns:c15="http://schemas.microsoft.com/office/drawing/2012/chart" uri="{CE6537A1-D6FC-4f65-9D91-7224C49458BB}"/>
                <c:ext xmlns:c16="http://schemas.microsoft.com/office/drawing/2014/chart" uri="{C3380CC4-5D6E-409C-BE32-E72D297353CC}">
                  <c16:uniqueId val="{0000095E-2B87-44E4-8E01-669E2B5C2648}"/>
                </c:ext>
              </c:extLst>
            </c:dLbl>
            <c:dLbl>
              <c:idx val="2399"/>
              <c:delete val="1"/>
              <c:extLst>
                <c:ext xmlns:c15="http://schemas.microsoft.com/office/drawing/2012/chart" uri="{CE6537A1-D6FC-4f65-9D91-7224C49458BB}"/>
                <c:ext xmlns:c16="http://schemas.microsoft.com/office/drawing/2014/chart" uri="{C3380CC4-5D6E-409C-BE32-E72D297353CC}">
                  <c16:uniqueId val="{0000095F-2B87-44E4-8E01-669E2B5C2648}"/>
                </c:ext>
              </c:extLst>
            </c:dLbl>
            <c:dLbl>
              <c:idx val="2400"/>
              <c:delete val="1"/>
              <c:extLst>
                <c:ext xmlns:c15="http://schemas.microsoft.com/office/drawing/2012/chart" uri="{CE6537A1-D6FC-4f65-9D91-7224C49458BB}"/>
                <c:ext xmlns:c16="http://schemas.microsoft.com/office/drawing/2014/chart" uri="{C3380CC4-5D6E-409C-BE32-E72D297353CC}">
                  <c16:uniqueId val="{00000960-2B87-44E4-8E01-669E2B5C2648}"/>
                </c:ext>
              </c:extLst>
            </c:dLbl>
            <c:dLbl>
              <c:idx val="2401"/>
              <c:delete val="1"/>
              <c:extLst>
                <c:ext xmlns:c15="http://schemas.microsoft.com/office/drawing/2012/chart" uri="{CE6537A1-D6FC-4f65-9D91-7224C49458BB}"/>
                <c:ext xmlns:c16="http://schemas.microsoft.com/office/drawing/2014/chart" uri="{C3380CC4-5D6E-409C-BE32-E72D297353CC}">
                  <c16:uniqueId val="{00000961-2B87-44E4-8E01-669E2B5C2648}"/>
                </c:ext>
              </c:extLst>
            </c:dLbl>
            <c:dLbl>
              <c:idx val="2402"/>
              <c:delete val="1"/>
              <c:extLst>
                <c:ext xmlns:c15="http://schemas.microsoft.com/office/drawing/2012/chart" uri="{CE6537A1-D6FC-4f65-9D91-7224C49458BB}"/>
                <c:ext xmlns:c16="http://schemas.microsoft.com/office/drawing/2014/chart" uri="{C3380CC4-5D6E-409C-BE32-E72D297353CC}">
                  <c16:uniqueId val="{00000962-2B87-44E4-8E01-669E2B5C2648}"/>
                </c:ext>
              </c:extLst>
            </c:dLbl>
            <c:dLbl>
              <c:idx val="2403"/>
              <c:delete val="1"/>
              <c:extLst>
                <c:ext xmlns:c15="http://schemas.microsoft.com/office/drawing/2012/chart" uri="{CE6537A1-D6FC-4f65-9D91-7224C49458BB}"/>
                <c:ext xmlns:c16="http://schemas.microsoft.com/office/drawing/2014/chart" uri="{C3380CC4-5D6E-409C-BE32-E72D297353CC}">
                  <c16:uniqueId val="{00000963-2B87-44E4-8E01-669E2B5C2648}"/>
                </c:ext>
              </c:extLst>
            </c:dLbl>
            <c:dLbl>
              <c:idx val="2404"/>
              <c:delete val="1"/>
              <c:extLst>
                <c:ext xmlns:c15="http://schemas.microsoft.com/office/drawing/2012/chart" uri="{CE6537A1-D6FC-4f65-9D91-7224C49458BB}"/>
                <c:ext xmlns:c16="http://schemas.microsoft.com/office/drawing/2014/chart" uri="{C3380CC4-5D6E-409C-BE32-E72D297353CC}">
                  <c16:uniqueId val="{00000964-2B87-44E4-8E01-669E2B5C2648}"/>
                </c:ext>
              </c:extLst>
            </c:dLbl>
            <c:dLbl>
              <c:idx val="2405"/>
              <c:delete val="1"/>
              <c:extLst>
                <c:ext xmlns:c15="http://schemas.microsoft.com/office/drawing/2012/chart" uri="{CE6537A1-D6FC-4f65-9D91-7224C49458BB}"/>
                <c:ext xmlns:c16="http://schemas.microsoft.com/office/drawing/2014/chart" uri="{C3380CC4-5D6E-409C-BE32-E72D297353CC}">
                  <c16:uniqueId val="{00000965-2B87-44E4-8E01-669E2B5C2648}"/>
                </c:ext>
              </c:extLst>
            </c:dLbl>
            <c:dLbl>
              <c:idx val="2406"/>
              <c:delete val="1"/>
              <c:extLst>
                <c:ext xmlns:c15="http://schemas.microsoft.com/office/drawing/2012/chart" uri="{CE6537A1-D6FC-4f65-9D91-7224C49458BB}"/>
                <c:ext xmlns:c16="http://schemas.microsoft.com/office/drawing/2014/chart" uri="{C3380CC4-5D6E-409C-BE32-E72D297353CC}">
                  <c16:uniqueId val="{00000966-2B87-44E4-8E01-669E2B5C2648}"/>
                </c:ext>
              </c:extLst>
            </c:dLbl>
            <c:dLbl>
              <c:idx val="2407"/>
              <c:delete val="1"/>
              <c:extLst>
                <c:ext xmlns:c15="http://schemas.microsoft.com/office/drawing/2012/chart" uri="{CE6537A1-D6FC-4f65-9D91-7224C49458BB}"/>
                <c:ext xmlns:c16="http://schemas.microsoft.com/office/drawing/2014/chart" uri="{C3380CC4-5D6E-409C-BE32-E72D297353CC}">
                  <c16:uniqueId val="{00000967-2B87-44E4-8E01-669E2B5C2648}"/>
                </c:ext>
              </c:extLst>
            </c:dLbl>
            <c:dLbl>
              <c:idx val="2408"/>
              <c:delete val="1"/>
              <c:extLst>
                <c:ext xmlns:c15="http://schemas.microsoft.com/office/drawing/2012/chart" uri="{CE6537A1-D6FC-4f65-9D91-7224C49458BB}"/>
                <c:ext xmlns:c16="http://schemas.microsoft.com/office/drawing/2014/chart" uri="{C3380CC4-5D6E-409C-BE32-E72D297353CC}">
                  <c16:uniqueId val="{00000968-2B87-44E4-8E01-669E2B5C2648}"/>
                </c:ext>
              </c:extLst>
            </c:dLbl>
            <c:dLbl>
              <c:idx val="2409"/>
              <c:delete val="1"/>
              <c:extLst>
                <c:ext xmlns:c15="http://schemas.microsoft.com/office/drawing/2012/chart" uri="{CE6537A1-D6FC-4f65-9D91-7224C49458BB}"/>
                <c:ext xmlns:c16="http://schemas.microsoft.com/office/drawing/2014/chart" uri="{C3380CC4-5D6E-409C-BE32-E72D297353CC}">
                  <c16:uniqueId val="{00000969-2B87-44E4-8E01-669E2B5C2648}"/>
                </c:ext>
              </c:extLst>
            </c:dLbl>
            <c:dLbl>
              <c:idx val="2410"/>
              <c:delete val="1"/>
              <c:extLst>
                <c:ext xmlns:c15="http://schemas.microsoft.com/office/drawing/2012/chart" uri="{CE6537A1-D6FC-4f65-9D91-7224C49458BB}"/>
                <c:ext xmlns:c16="http://schemas.microsoft.com/office/drawing/2014/chart" uri="{C3380CC4-5D6E-409C-BE32-E72D297353CC}">
                  <c16:uniqueId val="{0000096A-2B87-44E4-8E01-669E2B5C2648}"/>
                </c:ext>
              </c:extLst>
            </c:dLbl>
            <c:dLbl>
              <c:idx val="2411"/>
              <c:delete val="1"/>
              <c:extLst>
                <c:ext xmlns:c15="http://schemas.microsoft.com/office/drawing/2012/chart" uri="{CE6537A1-D6FC-4f65-9D91-7224C49458BB}"/>
                <c:ext xmlns:c16="http://schemas.microsoft.com/office/drawing/2014/chart" uri="{C3380CC4-5D6E-409C-BE32-E72D297353CC}">
                  <c16:uniqueId val="{0000096B-2B87-44E4-8E01-669E2B5C2648}"/>
                </c:ext>
              </c:extLst>
            </c:dLbl>
            <c:dLbl>
              <c:idx val="2412"/>
              <c:delete val="1"/>
              <c:extLst>
                <c:ext xmlns:c15="http://schemas.microsoft.com/office/drawing/2012/chart" uri="{CE6537A1-D6FC-4f65-9D91-7224C49458BB}"/>
                <c:ext xmlns:c16="http://schemas.microsoft.com/office/drawing/2014/chart" uri="{C3380CC4-5D6E-409C-BE32-E72D297353CC}">
                  <c16:uniqueId val="{0000096C-2B87-44E4-8E01-669E2B5C2648}"/>
                </c:ext>
              </c:extLst>
            </c:dLbl>
            <c:dLbl>
              <c:idx val="2413"/>
              <c:delete val="1"/>
              <c:extLst>
                <c:ext xmlns:c15="http://schemas.microsoft.com/office/drawing/2012/chart" uri="{CE6537A1-D6FC-4f65-9D91-7224C49458BB}"/>
                <c:ext xmlns:c16="http://schemas.microsoft.com/office/drawing/2014/chart" uri="{C3380CC4-5D6E-409C-BE32-E72D297353CC}">
                  <c16:uniqueId val="{0000096D-2B87-44E4-8E01-669E2B5C2648}"/>
                </c:ext>
              </c:extLst>
            </c:dLbl>
            <c:dLbl>
              <c:idx val="2414"/>
              <c:delete val="1"/>
              <c:extLst>
                <c:ext xmlns:c15="http://schemas.microsoft.com/office/drawing/2012/chart" uri="{CE6537A1-D6FC-4f65-9D91-7224C49458BB}"/>
                <c:ext xmlns:c16="http://schemas.microsoft.com/office/drawing/2014/chart" uri="{C3380CC4-5D6E-409C-BE32-E72D297353CC}">
                  <c16:uniqueId val="{0000096E-2B87-44E4-8E01-669E2B5C2648}"/>
                </c:ext>
              </c:extLst>
            </c:dLbl>
            <c:dLbl>
              <c:idx val="2415"/>
              <c:delete val="1"/>
              <c:extLst>
                <c:ext xmlns:c15="http://schemas.microsoft.com/office/drawing/2012/chart" uri="{CE6537A1-D6FC-4f65-9D91-7224C49458BB}"/>
                <c:ext xmlns:c16="http://schemas.microsoft.com/office/drawing/2014/chart" uri="{C3380CC4-5D6E-409C-BE32-E72D297353CC}">
                  <c16:uniqueId val="{0000096F-2B87-44E4-8E01-669E2B5C2648}"/>
                </c:ext>
              </c:extLst>
            </c:dLbl>
            <c:dLbl>
              <c:idx val="2416"/>
              <c:delete val="1"/>
              <c:extLst>
                <c:ext xmlns:c15="http://schemas.microsoft.com/office/drawing/2012/chart" uri="{CE6537A1-D6FC-4f65-9D91-7224C49458BB}"/>
                <c:ext xmlns:c16="http://schemas.microsoft.com/office/drawing/2014/chart" uri="{C3380CC4-5D6E-409C-BE32-E72D297353CC}">
                  <c16:uniqueId val="{00000970-2B87-44E4-8E01-669E2B5C2648}"/>
                </c:ext>
              </c:extLst>
            </c:dLbl>
            <c:dLbl>
              <c:idx val="2417"/>
              <c:delete val="1"/>
              <c:extLst>
                <c:ext xmlns:c15="http://schemas.microsoft.com/office/drawing/2012/chart" uri="{CE6537A1-D6FC-4f65-9D91-7224C49458BB}"/>
                <c:ext xmlns:c16="http://schemas.microsoft.com/office/drawing/2014/chart" uri="{C3380CC4-5D6E-409C-BE32-E72D297353CC}">
                  <c16:uniqueId val="{00000971-2B87-44E4-8E01-669E2B5C2648}"/>
                </c:ext>
              </c:extLst>
            </c:dLbl>
            <c:dLbl>
              <c:idx val="2418"/>
              <c:delete val="1"/>
              <c:extLst>
                <c:ext xmlns:c15="http://schemas.microsoft.com/office/drawing/2012/chart" uri="{CE6537A1-D6FC-4f65-9D91-7224C49458BB}"/>
                <c:ext xmlns:c16="http://schemas.microsoft.com/office/drawing/2014/chart" uri="{C3380CC4-5D6E-409C-BE32-E72D297353CC}">
                  <c16:uniqueId val="{00000972-2B87-44E4-8E01-669E2B5C2648}"/>
                </c:ext>
              </c:extLst>
            </c:dLbl>
            <c:dLbl>
              <c:idx val="2419"/>
              <c:delete val="1"/>
              <c:extLst>
                <c:ext xmlns:c15="http://schemas.microsoft.com/office/drawing/2012/chart" uri="{CE6537A1-D6FC-4f65-9D91-7224C49458BB}"/>
                <c:ext xmlns:c16="http://schemas.microsoft.com/office/drawing/2014/chart" uri="{C3380CC4-5D6E-409C-BE32-E72D297353CC}">
                  <c16:uniqueId val="{00000973-2B87-44E4-8E01-669E2B5C2648}"/>
                </c:ext>
              </c:extLst>
            </c:dLbl>
            <c:dLbl>
              <c:idx val="2420"/>
              <c:delete val="1"/>
              <c:extLst>
                <c:ext xmlns:c15="http://schemas.microsoft.com/office/drawing/2012/chart" uri="{CE6537A1-D6FC-4f65-9D91-7224C49458BB}"/>
                <c:ext xmlns:c16="http://schemas.microsoft.com/office/drawing/2014/chart" uri="{C3380CC4-5D6E-409C-BE32-E72D297353CC}">
                  <c16:uniqueId val="{00000974-2B87-44E4-8E01-669E2B5C2648}"/>
                </c:ext>
              </c:extLst>
            </c:dLbl>
            <c:dLbl>
              <c:idx val="2421"/>
              <c:delete val="1"/>
              <c:extLst>
                <c:ext xmlns:c15="http://schemas.microsoft.com/office/drawing/2012/chart" uri="{CE6537A1-D6FC-4f65-9D91-7224C49458BB}"/>
                <c:ext xmlns:c16="http://schemas.microsoft.com/office/drawing/2014/chart" uri="{C3380CC4-5D6E-409C-BE32-E72D297353CC}">
                  <c16:uniqueId val="{00000975-2B87-44E4-8E01-669E2B5C2648}"/>
                </c:ext>
              </c:extLst>
            </c:dLbl>
            <c:dLbl>
              <c:idx val="2422"/>
              <c:delete val="1"/>
              <c:extLst>
                <c:ext xmlns:c15="http://schemas.microsoft.com/office/drawing/2012/chart" uri="{CE6537A1-D6FC-4f65-9D91-7224C49458BB}"/>
                <c:ext xmlns:c16="http://schemas.microsoft.com/office/drawing/2014/chart" uri="{C3380CC4-5D6E-409C-BE32-E72D297353CC}">
                  <c16:uniqueId val="{00000976-2B87-44E4-8E01-669E2B5C2648}"/>
                </c:ext>
              </c:extLst>
            </c:dLbl>
            <c:dLbl>
              <c:idx val="2423"/>
              <c:delete val="1"/>
              <c:extLst>
                <c:ext xmlns:c15="http://schemas.microsoft.com/office/drawing/2012/chart" uri="{CE6537A1-D6FC-4f65-9D91-7224C49458BB}"/>
                <c:ext xmlns:c16="http://schemas.microsoft.com/office/drawing/2014/chart" uri="{C3380CC4-5D6E-409C-BE32-E72D297353CC}">
                  <c16:uniqueId val="{00000977-2B87-44E4-8E01-669E2B5C2648}"/>
                </c:ext>
              </c:extLst>
            </c:dLbl>
            <c:dLbl>
              <c:idx val="2424"/>
              <c:delete val="1"/>
              <c:extLst>
                <c:ext xmlns:c15="http://schemas.microsoft.com/office/drawing/2012/chart" uri="{CE6537A1-D6FC-4f65-9D91-7224C49458BB}"/>
                <c:ext xmlns:c16="http://schemas.microsoft.com/office/drawing/2014/chart" uri="{C3380CC4-5D6E-409C-BE32-E72D297353CC}">
                  <c16:uniqueId val="{00000978-2B87-44E4-8E01-669E2B5C2648}"/>
                </c:ext>
              </c:extLst>
            </c:dLbl>
            <c:dLbl>
              <c:idx val="2425"/>
              <c:delete val="1"/>
              <c:extLst>
                <c:ext xmlns:c15="http://schemas.microsoft.com/office/drawing/2012/chart" uri="{CE6537A1-D6FC-4f65-9D91-7224C49458BB}"/>
                <c:ext xmlns:c16="http://schemas.microsoft.com/office/drawing/2014/chart" uri="{C3380CC4-5D6E-409C-BE32-E72D297353CC}">
                  <c16:uniqueId val="{00000979-2B87-44E4-8E01-669E2B5C2648}"/>
                </c:ext>
              </c:extLst>
            </c:dLbl>
            <c:dLbl>
              <c:idx val="2426"/>
              <c:delete val="1"/>
              <c:extLst>
                <c:ext xmlns:c15="http://schemas.microsoft.com/office/drawing/2012/chart" uri="{CE6537A1-D6FC-4f65-9D91-7224C49458BB}"/>
                <c:ext xmlns:c16="http://schemas.microsoft.com/office/drawing/2014/chart" uri="{C3380CC4-5D6E-409C-BE32-E72D297353CC}">
                  <c16:uniqueId val="{0000097A-2B87-44E4-8E01-669E2B5C2648}"/>
                </c:ext>
              </c:extLst>
            </c:dLbl>
            <c:dLbl>
              <c:idx val="2427"/>
              <c:delete val="1"/>
              <c:extLst>
                <c:ext xmlns:c15="http://schemas.microsoft.com/office/drawing/2012/chart" uri="{CE6537A1-D6FC-4f65-9D91-7224C49458BB}"/>
                <c:ext xmlns:c16="http://schemas.microsoft.com/office/drawing/2014/chart" uri="{C3380CC4-5D6E-409C-BE32-E72D297353CC}">
                  <c16:uniqueId val="{0000097B-2B87-44E4-8E01-669E2B5C2648}"/>
                </c:ext>
              </c:extLst>
            </c:dLbl>
            <c:dLbl>
              <c:idx val="2428"/>
              <c:delete val="1"/>
              <c:extLst>
                <c:ext xmlns:c15="http://schemas.microsoft.com/office/drawing/2012/chart" uri="{CE6537A1-D6FC-4f65-9D91-7224C49458BB}"/>
                <c:ext xmlns:c16="http://schemas.microsoft.com/office/drawing/2014/chart" uri="{C3380CC4-5D6E-409C-BE32-E72D297353CC}">
                  <c16:uniqueId val="{0000097C-2B87-44E4-8E01-669E2B5C2648}"/>
                </c:ext>
              </c:extLst>
            </c:dLbl>
            <c:dLbl>
              <c:idx val="2429"/>
              <c:delete val="1"/>
              <c:extLst>
                <c:ext xmlns:c15="http://schemas.microsoft.com/office/drawing/2012/chart" uri="{CE6537A1-D6FC-4f65-9D91-7224C49458BB}"/>
                <c:ext xmlns:c16="http://schemas.microsoft.com/office/drawing/2014/chart" uri="{C3380CC4-5D6E-409C-BE32-E72D297353CC}">
                  <c16:uniqueId val="{0000097D-2B87-44E4-8E01-669E2B5C2648}"/>
                </c:ext>
              </c:extLst>
            </c:dLbl>
            <c:dLbl>
              <c:idx val="2430"/>
              <c:delete val="1"/>
              <c:extLst>
                <c:ext xmlns:c15="http://schemas.microsoft.com/office/drawing/2012/chart" uri="{CE6537A1-D6FC-4f65-9D91-7224C49458BB}"/>
                <c:ext xmlns:c16="http://schemas.microsoft.com/office/drawing/2014/chart" uri="{C3380CC4-5D6E-409C-BE32-E72D297353CC}">
                  <c16:uniqueId val="{0000097E-2B87-44E4-8E01-669E2B5C2648}"/>
                </c:ext>
              </c:extLst>
            </c:dLbl>
            <c:dLbl>
              <c:idx val="2431"/>
              <c:delete val="1"/>
              <c:extLst>
                <c:ext xmlns:c15="http://schemas.microsoft.com/office/drawing/2012/chart" uri="{CE6537A1-D6FC-4f65-9D91-7224C49458BB}"/>
                <c:ext xmlns:c16="http://schemas.microsoft.com/office/drawing/2014/chart" uri="{C3380CC4-5D6E-409C-BE32-E72D297353CC}">
                  <c16:uniqueId val="{0000097F-2B87-44E4-8E01-669E2B5C2648}"/>
                </c:ext>
              </c:extLst>
            </c:dLbl>
            <c:dLbl>
              <c:idx val="2432"/>
              <c:delete val="1"/>
              <c:extLst>
                <c:ext xmlns:c15="http://schemas.microsoft.com/office/drawing/2012/chart" uri="{CE6537A1-D6FC-4f65-9D91-7224C49458BB}"/>
                <c:ext xmlns:c16="http://schemas.microsoft.com/office/drawing/2014/chart" uri="{C3380CC4-5D6E-409C-BE32-E72D297353CC}">
                  <c16:uniqueId val="{00000980-2B87-44E4-8E01-669E2B5C2648}"/>
                </c:ext>
              </c:extLst>
            </c:dLbl>
            <c:dLbl>
              <c:idx val="2433"/>
              <c:delete val="1"/>
              <c:extLst>
                <c:ext xmlns:c15="http://schemas.microsoft.com/office/drawing/2012/chart" uri="{CE6537A1-D6FC-4f65-9D91-7224C49458BB}"/>
                <c:ext xmlns:c16="http://schemas.microsoft.com/office/drawing/2014/chart" uri="{C3380CC4-5D6E-409C-BE32-E72D297353CC}">
                  <c16:uniqueId val="{00000981-2B87-44E4-8E01-669E2B5C2648}"/>
                </c:ext>
              </c:extLst>
            </c:dLbl>
            <c:dLbl>
              <c:idx val="2434"/>
              <c:delete val="1"/>
              <c:extLst>
                <c:ext xmlns:c15="http://schemas.microsoft.com/office/drawing/2012/chart" uri="{CE6537A1-D6FC-4f65-9D91-7224C49458BB}"/>
                <c:ext xmlns:c16="http://schemas.microsoft.com/office/drawing/2014/chart" uri="{C3380CC4-5D6E-409C-BE32-E72D297353CC}">
                  <c16:uniqueId val="{00000982-2B87-44E4-8E01-669E2B5C2648}"/>
                </c:ext>
              </c:extLst>
            </c:dLbl>
            <c:dLbl>
              <c:idx val="2435"/>
              <c:delete val="1"/>
              <c:extLst>
                <c:ext xmlns:c15="http://schemas.microsoft.com/office/drawing/2012/chart" uri="{CE6537A1-D6FC-4f65-9D91-7224C49458BB}"/>
                <c:ext xmlns:c16="http://schemas.microsoft.com/office/drawing/2014/chart" uri="{C3380CC4-5D6E-409C-BE32-E72D297353CC}">
                  <c16:uniqueId val="{00000983-2B87-44E4-8E01-669E2B5C2648}"/>
                </c:ext>
              </c:extLst>
            </c:dLbl>
            <c:dLbl>
              <c:idx val="2436"/>
              <c:delete val="1"/>
              <c:extLst>
                <c:ext xmlns:c15="http://schemas.microsoft.com/office/drawing/2012/chart" uri="{CE6537A1-D6FC-4f65-9D91-7224C49458BB}"/>
                <c:ext xmlns:c16="http://schemas.microsoft.com/office/drawing/2014/chart" uri="{C3380CC4-5D6E-409C-BE32-E72D297353CC}">
                  <c16:uniqueId val="{00000984-2B87-44E4-8E01-669E2B5C2648}"/>
                </c:ext>
              </c:extLst>
            </c:dLbl>
            <c:dLbl>
              <c:idx val="2437"/>
              <c:delete val="1"/>
              <c:extLst>
                <c:ext xmlns:c15="http://schemas.microsoft.com/office/drawing/2012/chart" uri="{CE6537A1-D6FC-4f65-9D91-7224C49458BB}"/>
                <c:ext xmlns:c16="http://schemas.microsoft.com/office/drawing/2014/chart" uri="{C3380CC4-5D6E-409C-BE32-E72D297353CC}">
                  <c16:uniqueId val="{00000985-2B87-44E4-8E01-669E2B5C2648}"/>
                </c:ext>
              </c:extLst>
            </c:dLbl>
            <c:dLbl>
              <c:idx val="2438"/>
              <c:delete val="1"/>
              <c:extLst>
                <c:ext xmlns:c15="http://schemas.microsoft.com/office/drawing/2012/chart" uri="{CE6537A1-D6FC-4f65-9D91-7224C49458BB}"/>
                <c:ext xmlns:c16="http://schemas.microsoft.com/office/drawing/2014/chart" uri="{C3380CC4-5D6E-409C-BE32-E72D297353CC}">
                  <c16:uniqueId val="{00000986-2B87-44E4-8E01-669E2B5C2648}"/>
                </c:ext>
              </c:extLst>
            </c:dLbl>
            <c:dLbl>
              <c:idx val="2439"/>
              <c:delete val="1"/>
              <c:extLst>
                <c:ext xmlns:c15="http://schemas.microsoft.com/office/drawing/2012/chart" uri="{CE6537A1-D6FC-4f65-9D91-7224C49458BB}"/>
                <c:ext xmlns:c16="http://schemas.microsoft.com/office/drawing/2014/chart" uri="{C3380CC4-5D6E-409C-BE32-E72D297353CC}">
                  <c16:uniqueId val="{00000987-2B87-44E4-8E01-669E2B5C2648}"/>
                </c:ext>
              </c:extLst>
            </c:dLbl>
            <c:dLbl>
              <c:idx val="2440"/>
              <c:delete val="1"/>
              <c:extLst>
                <c:ext xmlns:c15="http://schemas.microsoft.com/office/drawing/2012/chart" uri="{CE6537A1-D6FC-4f65-9D91-7224C49458BB}"/>
                <c:ext xmlns:c16="http://schemas.microsoft.com/office/drawing/2014/chart" uri="{C3380CC4-5D6E-409C-BE32-E72D297353CC}">
                  <c16:uniqueId val="{00000988-2B87-44E4-8E01-669E2B5C2648}"/>
                </c:ext>
              </c:extLst>
            </c:dLbl>
            <c:dLbl>
              <c:idx val="2441"/>
              <c:delete val="1"/>
              <c:extLst>
                <c:ext xmlns:c15="http://schemas.microsoft.com/office/drawing/2012/chart" uri="{CE6537A1-D6FC-4f65-9D91-7224C49458BB}"/>
                <c:ext xmlns:c16="http://schemas.microsoft.com/office/drawing/2014/chart" uri="{C3380CC4-5D6E-409C-BE32-E72D297353CC}">
                  <c16:uniqueId val="{00000989-2B87-44E4-8E01-669E2B5C2648}"/>
                </c:ext>
              </c:extLst>
            </c:dLbl>
            <c:dLbl>
              <c:idx val="2442"/>
              <c:delete val="1"/>
              <c:extLst>
                <c:ext xmlns:c15="http://schemas.microsoft.com/office/drawing/2012/chart" uri="{CE6537A1-D6FC-4f65-9D91-7224C49458BB}"/>
                <c:ext xmlns:c16="http://schemas.microsoft.com/office/drawing/2014/chart" uri="{C3380CC4-5D6E-409C-BE32-E72D297353CC}">
                  <c16:uniqueId val="{0000098A-2B87-44E4-8E01-669E2B5C2648}"/>
                </c:ext>
              </c:extLst>
            </c:dLbl>
            <c:dLbl>
              <c:idx val="2443"/>
              <c:delete val="1"/>
              <c:extLst>
                <c:ext xmlns:c15="http://schemas.microsoft.com/office/drawing/2012/chart" uri="{CE6537A1-D6FC-4f65-9D91-7224C49458BB}"/>
                <c:ext xmlns:c16="http://schemas.microsoft.com/office/drawing/2014/chart" uri="{C3380CC4-5D6E-409C-BE32-E72D297353CC}">
                  <c16:uniqueId val="{0000098B-2B87-44E4-8E01-669E2B5C2648}"/>
                </c:ext>
              </c:extLst>
            </c:dLbl>
            <c:dLbl>
              <c:idx val="2444"/>
              <c:delete val="1"/>
              <c:extLst>
                <c:ext xmlns:c15="http://schemas.microsoft.com/office/drawing/2012/chart" uri="{CE6537A1-D6FC-4f65-9D91-7224C49458BB}"/>
                <c:ext xmlns:c16="http://schemas.microsoft.com/office/drawing/2014/chart" uri="{C3380CC4-5D6E-409C-BE32-E72D297353CC}">
                  <c16:uniqueId val="{0000098C-2B87-44E4-8E01-669E2B5C2648}"/>
                </c:ext>
              </c:extLst>
            </c:dLbl>
            <c:dLbl>
              <c:idx val="2445"/>
              <c:delete val="1"/>
              <c:extLst>
                <c:ext xmlns:c15="http://schemas.microsoft.com/office/drawing/2012/chart" uri="{CE6537A1-D6FC-4f65-9D91-7224C49458BB}"/>
                <c:ext xmlns:c16="http://schemas.microsoft.com/office/drawing/2014/chart" uri="{C3380CC4-5D6E-409C-BE32-E72D297353CC}">
                  <c16:uniqueId val="{0000098D-2B87-44E4-8E01-669E2B5C2648}"/>
                </c:ext>
              </c:extLst>
            </c:dLbl>
            <c:dLbl>
              <c:idx val="2446"/>
              <c:delete val="1"/>
              <c:extLst>
                <c:ext xmlns:c15="http://schemas.microsoft.com/office/drawing/2012/chart" uri="{CE6537A1-D6FC-4f65-9D91-7224C49458BB}"/>
                <c:ext xmlns:c16="http://schemas.microsoft.com/office/drawing/2014/chart" uri="{C3380CC4-5D6E-409C-BE32-E72D297353CC}">
                  <c16:uniqueId val="{0000098E-2B87-44E4-8E01-669E2B5C2648}"/>
                </c:ext>
              </c:extLst>
            </c:dLbl>
            <c:dLbl>
              <c:idx val="2447"/>
              <c:delete val="1"/>
              <c:extLst>
                <c:ext xmlns:c15="http://schemas.microsoft.com/office/drawing/2012/chart" uri="{CE6537A1-D6FC-4f65-9D91-7224C49458BB}"/>
                <c:ext xmlns:c16="http://schemas.microsoft.com/office/drawing/2014/chart" uri="{C3380CC4-5D6E-409C-BE32-E72D297353CC}">
                  <c16:uniqueId val="{0000098F-2B87-44E4-8E01-669E2B5C2648}"/>
                </c:ext>
              </c:extLst>
            </c:dLbl>
            <c:dLbl>
              <c:idx val="2448"/>
              <c:delete val="1"/>
              <c:extLst>
                <c:ext xmlns:c15="http://schemas.microsoft.com/office/drawing/2012/chart" uri="{CE6537A1-D6FC-4f65-9D91-7224C49458BB}"/>
                <c:ext xmlns:c16="http://schemas.microsoft.com/office/drawing/2014/chart" uri="{C3380CC4-5D6E-409C-BE32-E72D297353CC}">
                  <c16:uniqueId val="{00000990-2B87-44E4-8E01-669E2B5C2648}"/>
                </c:ext>
              </c:extLst>
            </c:dLbl>
            <c:dLbl>
              <c:idx val="2449"/>
              <c:delete val="1"/>
              <c:extLst>
                <c:ext xmlns:c15="http://schemas.microsoft.com/office/drawing/2012/chart" uri="{CE6537A1-D6FC-4f65-9D91-7224C49458BB}"/>
                <c:ext xmlns:c16="http://schemas.microsoft.com/office/drawing/2014/chart" uri="{C3380CC4-5D6E-409C-BE32-E72D297353CC}">
                  <c16:uniqueId val="{00000991-2B87-44E4-8E01-669E2B5C2648}"/>
                </c:ext>
              </c:extLst>
            </c:dLbl>
            <c:dLbl>
              <c:idx val="2450"/>
              <c:delete val="1"/>
              <c:extLst>
                <c:ext xmlns:c15="http://schemas.microsoft.com/office/drawing/2012/chart" uri="{CE6537A1-D6FC-4f65-9D91-7224C49458BB}"/>
                <c:ext xmlns:c16="http://schemas.microsoft.com/office/drawing/2014/chart" uri="{C3380CC4-5D6E-409C-BE32-E72D297353CC}">
                  <c16:uniqueId val="{00000992-2B87-44E4-8E01-669E2B5C2648}"/>
                </c:ext>
              </c:extLst>
            </c:dLbl>
            <c:dLbl>
              <c:idx val="2451"/>
              <c:delete val="1"/>
              <c:extLst>
                <c:ext xmlns:c15="http://schemas.microsoft.com/office/drawing/2012/chart" uri="{CE6537A1-D6FC-4f65-9D91-7224C49458BB}"/>
                <c:ext xmlns:c16="http://schemas.microsoft.com/office/drawing/2014/chart" uri="{C3380CC4-5D6E-409C-BE32-E72D297353CC}">
                  <c16:uniqueId val="{00000993-2B87-44E4-8E01-669E2B5C2648}"/>
                </c:ext>
              </c:extLst>
            </c:dLbl>
            <c:dLbl>
              <c:idx val="2452"/>
              <c:delete val="1"/>
              <c:extLst>
                <c:ext xmlns:c15="http://schemas.microsoft.com/office/drawing/2012/chart" uri="{CE6537A1-D6FC-4f65-9D91-7224C49458BB}"/>
                <c:ext xmlns:c16="http://schemas.microsoft.com/office/drawing/2014/chart" uri="{C3380CC4-5D6E-409C-BE32-E72D297353CC}">
                  <c16:uniqueId val="{00000994-2B87-44E4-8E01-669E2B5C2648}"/>
                </c:ext>
              </c:extLst>
            </c:dLbl>
            <c:dLbl>
              <c:idx val="2453"/>
              <c:delete val="1"/>
              <c:extLst>
                <c:ext xmlns:c15="http://schemas.microsoft.com/office/drawing/2012/chart" uri="{CE6537A1-D6FC-4f65-9D91-7224C49458BB}"/>
                <c:ext xmlns:c16="http://schemas.microsoft.com/office/drawing/2014/chart" uri="{C3380CC4-5D6E-409C-BE32-E72D297353CC}">
                  <c16:uniqueId val="{00000995-2B87-44E4-8E01-669E2B5C2648}"/>
                </c:ext>
              </c:extLst>
            </c:dLbl>
            <c:dLbl>
              <c:idx val="2454"/>
              <c:delete val="1"/>
              <c:extLst>
                <c:ext xmlns:c15="http://schemas.microsoft.com/office/drawing/2012/chart" uri="{CE6537A1-D6FC-4f65-9D91-7224C49458BB}"/>
                <c:ext xmlns:c16="http://schemas.microsoft.com/office/drawing/2014/chart" uri="{C3380CC4-5D6E-409C-BE32-E72D297353CC}">
                  <c16:uniqueId val="{00000996-2B87-44E4-8E01-669E2B5C2648}"/>
                </c:ext>
              </c:extLst>
            </c:dLbl>
            <c:dLbl>
              <c:idx val="2455"/>
              <c:delete val="1"/>
              <c:extLst>
                <c:ext xmlns:c15="http://schemas.microsoft.com/office/drawing/2012/chart" uri="{CE6537A1-D6FC-4f65-9D91-7224C49458BB}"/>
                <c:ext xmlns:c16="http://schemas.microsoft.com/office/drawing/2014/chart" uri="{C3380CC4-5D6E-409C-BE32-E72D297353CC}">
                  <c16:uniqueId val="{00000997-2B87-44E4-8E01-669E2B5C2648}"/>
                </c:ext>
              </c:extLst>
            </c:dLbl>
            <c:dLbl>
              <c:idx val="2456"/>
              <c:delete val="1"/>
              <c:extLst>
                <c:ext xmlns:c15="http://schemas.microsoft.com/office/drawing/2012/chart" uri="{CE6537A1-D6FC-4f65-9D91-7224C49458BB}"/>
                <c:ext xmlns:c16="http://schemas.microsoft.com/office/drawing/2014/chart" uri="{C3380CC4-5D6E-409C-BE32-E72D297353CC}">
                  <c16:uniqueId val="{00000998-2B87-44E4-8E01-669E2B5C2648}"/>
                </c:ext>
              </c:extLst>
            </c:dLbl>
            <c:dLbl>
              <c:idx val="2457"/>
              <c:delete val="1"/>
              <c:extLst>
                <c:ext xmlns:c15="http://schemas.microsoft.com/office/drawing/2012/chart" uri="{CE6537A1-D6FC-4f65-9D91-7224C49458BB}"/>
                <c:ext xmlns:c16="http://schemas.microsoft.com/office/drawing/2014/chart" uri="{C3380CC4-5D6E-409C-BE32-E72D297353CC}">
                  <c16:uniqueId val="{00000999-2B87-44E4-8E01-669E2B5C2648}"/>
                </c:ext>
              </c:extLst>
            </c:dLbl>
            <c:dLbl>
              <c:idx val="2458"/>
              <c:delete val="1"/>
              <c:extLst>
                <c:ext xmlns:c15="http://schemas.microsoft.com/office/drawing/2012/chart" uri="{CE6537A1-D6FC-4f65-9D91-7224C49458BB}"/>
                <c:ext xmlns:c16="http://schemas.microsoft.com/office/drawing/2014/chart" uri="{C3380CC4-5D6E-409C-BE32-E72D297353CC}">
                  <c16:uniqueId val="{0000099A-2B87-44E4-8E01-669E2B5C2648}"/>
                </c:ext>
              </c:extLst>
            </c:dLbl>
            <c:dLbl>
              <c:idx val="2459"/>
              <c:delete val="1"/>
              <c:extLst>
                <c:ext xmlns:c15="http://schemas.microsoft.com/office/drawing/2012/chart" uri="{CE6537A1-D6FC-4f65-9D91-7224C49458BB}"/>
                <c:ext xmlns:c16="http://schemas.microsoft.com/office/drawing/2014/chart" uri="{C3380CC4-5D6E-409C-BE32-E72D297353CC}">
                  <c16:uniqueId val="{0000099B-2B87-44E4-8E01-669E2B5C2648}"/>
                </c:ext>
              </c:extLst>
            </c:dLbl>
            <c:dLbl>
              <c:idx val="2460"/>
              <c:delete val="1"/>
              <c:extLst>
                <c:ext xmlns:c15="http://schemas.microsoft.com/office/drawing/2012/chart" uri="{CE6537A1-D6FC-4f65-9D91-7224C49458BB}"/>
                <c:ext xmlns:c16="http://schemas.microsoft.com/office/drawing/2014/chart" uri="{C3380CC4-5D6E-409C-BE32-E72D297353CC}">
                  <c16:uniqueId val="{0000099C-2B87-44E4-8E01-669E2B5C2648}"/>
                </c:ext>
              </c:extLst>
            </c:dLbl>
            <c:dLbl>
              <c:idx val="2461"/>
              <c:delete val="1"/>
              <c:extLst>
                <c:ext xmlns:c15="http://schemas.microsoft.com/office/drawing/2012/chart" uri="{CE6537A1-D6FC-4f65-9D91-7224C49458BB}"/>
                <c:ext xmlns:c16="http://schemas.microsoft.com/office/drawing/2014/chart" uri="{C3380CC4-5D6E-409C-BE32-E72D297353CC}">
                  <c16:uniqueId val="{0000099D-2B87-44E4-8E01-669E2B5C2648}"/>
                </c:ext>
              </c:extLst>
            </c:dLbl>
            <c:dLbl>
              <c:idx val="2462"/>
              <c:delete val="1"/>
              <c:extLst>
                <c:ext xmlns:c15="http://schemas.microsoft.com/office/drawing/2012/chart" uri="{CE6537A1-D6FC-4f65-9D91-7224C49458BB}"/>
                <c:ext xmlns:c16="http://schemas.microsoft.com/office/drawing/2014/chart" uri="{C3380CC4-5D6E-409C-BE32-E72D297353CC}">
                  <c16:uniqueId val="{0000099E-2B87-44E4-8E01-669E2B5C2648}"/>
                </c:ext>
              </c:extLst>
            </c:dLbl>
            <c:dLbl>
              <c:idx val="2463"/>
              <c:delete val="1"/>
              <c:extLst>
                <c:ext xmlns:c15="http://schemas.microsoft.com/office/drawing/2012/chart" uri="{CE6537A1-D6FC-4f65-9D91-7224C49458BB}"/>
                <c:ext xmlns:c16="http://schemas.microsoft.com/office/drawing/2014/chart" uri="{C3380CC4-5D6E-409C-BE32-E72D297353CC}">
                  <c16:uniqueId val="{0000099F-2B87-44E4-8E01-669E2B5C2648}"/>
                </c:ext>
              </c:extLst>
            </c:dLbl>
            <c:dLbl>
              <c:idx val="2464"/>
              <c:delete val="1"/>
              <c:extLst>
                <c:ext xmlns:c15="http://schemas.microsoft.com/office/drawing/2012/chart" uri="{CE6537A1-D6FC-4f65-9D91-7224C49458BB}"/>
                <c:ext xmlns:c16="http://schemas.microsoft.com/office/drawing/2014/chart" uri="{C3380CC4-5D6E-409C-BE32-E72D297353CC}">
                  <c16:uniqueId val="{000009A0-2B87-44E4-8E01-669E2B5C2648}"/>
                </c:ext>
              </c:extLst>
            </c:dLbl>
            <c:dLbl>
              <c:idx val="2465"/>
              <c:delete val="1"/>
              <c:extLst>
                <c:ext xmlns:c15="http://schemas.microsoft.com/office/drawing/2012/chart" uri="{CE6537A1-D6FC-4f65-9D91-7224C49458BB}"/>
                <c:ext xmlns:c16="http://schemas.microsoft.com/office/drawing/2014/chart" uri="{C3380CC4-5D6E-409C-BE32-E72D297353CC}">
                  <c16:uniqueId val="{000009A1-2B87-44E4-8E01-669E2B5C2648}"/>
                </c:ext>
              </c:extLst>
            </c:dLbl>
            <c:dLbl>
              <c:idx val="2466"/>
              <c:delete val="1"/>
              <c:extLst>
                <c:ext xmlns:c15="http://schemas.microsoft.com/office/drawing/2012/chart" uri="{CE6537A1-D6FC-4f65-9D91-7224C49458BB}"/>
                <c:ext xmlns:c16="http://schemas.microsoft.com/office/drawing/2014/chart" uri="{C3380CC4-5D6E-409C-BE32-E72D297353CC}">
                  <c16:uniqueId val="{000009A2-2B87-44E4-8E01-669E2B5C2648}"/>
                </c:ext>
              </c:extLst>
            </c:dLbl>
            <c:dLbl>
              <c:idx val="2467"/>
              <c:delete val="1"/>
              <c:extLst>
                <c:ext xmlns:c15="http://schemas.microsoft.com/office/drawing/2012/chart" uri="{CE6537A1-D6FC-4f65-9D91-7224C49458BB}"/>
                <c:ext xmlns:c16="http://schemas.microsoft.com/office/drawing/2014/chart" uri="{C3380CC4-5D6E-409C-BE32-E72D297353CC}">
                  <c16:uniqueId val="{000009A3-2B87-44E4-8E01-669E2B5C2648}"/>
                </c:ext>
              </c:extLst>
            </c:dLbl>
            <c:dLbl>
              <c:idx val="2468"/>
              <c:delete val="1"/>
              <c:extLst>
                <c:ext xmlns:c15="http://schemas.microsoft.com/office/drawing/2012/chart" uri="{CE6537A1-D6FC-4f65-9D91-7224C49458BB}"/>
                <c:ext xmlns:c16="http://schemas.microsoft.com/office/drawing/2014/chart" uri="{C3380CC4-5D6E-409C-BE32-E72D297353CC}">
                  <c16:uniqueId val="{000009A4-2B87-44E4-8E01-669E2B5C2648}"/>
                </c:ext>
              </c:extLst>
            </c:dLbl>
            <c:dLbl>
              <c:idx val="2469"/>
              <c:delete val="1"/>
              <c:extLst>
                <c:ext xmlns:c15="http://schemas.microsoft.com/office/drawing/2012/chart" uri="{CE6537A1-D6FC-4f65-9D91-7224C49458BB}"/>
                <c:ext xmlns:c16="http://schemas.microsoft.com/office/drawing/2014/chart" uri="{C3380CC4-5D6E-409C-BE32-E72D297353CC}">
                  <c16:uniqueId val="{000009A5-2B87-44E4-8E01-669E2B5C2648}"/>
                </c:ext>
              </c:extLst>
            </c:dLbl>
            <c:dLbl>
              <c:idx val="2470"/>
              <c:delete val="1"/>
              <c:extLst>
                <c:ext xmlns:c15="http://schemas.microsoft.com/office/drawing/2012/chart" uri="{CE6537A1-D6FC-4f65-9D91-7224C49458BB}"/>
                <c:ext xmlns:c16="http://schemas.microsoft.com/office/drawing/2014/chart" uri="{C3380CC4-5D6E-409C-BE32-E72D297353CC}">
                  <c16:uniqueId val="{000009A6-2B87-44E4-8E01-669E2B5C2648}"/>
                </c:ext>
              </c:extLst>
            </c:dLbl>
            <c:dLbl>
              <c:idx val="2471"/>
              <c:delete val="1"/>
              <c:extLst>
                <c:ext xmlns:c15="http://schemas.microsoft.com/office/drawing/2012/chart" uri="{CE6537A1-D6FC-4f65-9D91-7224C49458BB}"/>
                <c:ext xmlns:c16="http://schemas.microsoft.com/office/drawing/2014/chart" uri="{C3380CC4-5D6E-409C-BE32-E72D297353CC}">
                  <c16:uniqueId val="{000009A7-2B87-44E4-8E01-669E2B5C2648}"/>
                </c:ext>
              </c:extLst>
            </c:dLbl>
            <c:dLbl>
              <c:idx val="2472"/>
              <c:delete val="1"/>
              <c:extLst>
                <c:ext xmlns:c15="http://schemas.microsoft.com/office/drawing/2012/chart" uri="{CE6537A1-D6FC-4f65-9D91-7224C49458BB}"/>
                <c:ext xmlns:c16="http://schemas.microsoft.com/office/drawing/2014/chart" uri="{C3380CC4-5D6E-409C-BE32-E72D297353CC}">
                  <c16:uniqueId val="{000009A8-2B87-44E4-8E01-669E2B5C2648}"/>
                </c:ext>
              </c:extLst>
            </c:dLbl>
            <c:dLbl>
              <c:idx val="2473"/>
              <c:layout>
                <c:manualLayout>
                  <c:x val="-1.50011674987001E-2"/>
                  <c:y val="8.1151832460733E-2"/>
                </c:manualLayout>
              </c:layout>
              <c:tx>
                <c:rich>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r>
                      <a:rPr lang="en-US" altLang="zh-CN" sz="1600" b="1" dirty="0">
                        <a:solidFill>
                          <a:srgbClr val="FF33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2024.10.11</a:t>
                    </a:r>
                    <a:endParaRPr lang="en-US" sz="1600" b="1" dirty="0">
                      <a:solidFill>
                        <a:srgbClr val="FF33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c:rich>
              </c:tx>
              <c:spPr>
                <a:noFill/>
                <a:ln w="28575" cmpd="sng">
                  <a:solidFill>
                    <a:srgbClr val="009900"/>
                  </a:solidFill>
                  <a:prstDash val="solid"/>
                </a:ln>
                <a:effectLst/>
              </c:spPr>
              <c:txPr>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endParaRPr lang="zh-CN"/>
                </a:p>
              </c:txPr>
              <c:dLblPos val="r"/>
              <c:showLegendKey val="0"/>
              <c:showVal val="1"/>
              <c:showCatName val="0"/>
              <c:showSerName val="0"/>
              <c:showPercent val="0"/>
              <c:showBubbleSize val="0"/>
              <c:extLst>
                <c:ext xmlns:c15="http://schemas.microsoft.com/office/drawing/2012/chart" uri="{CE6537A1-D6FC-4f65-9D91-7224C49458BB}">
                  <c15:layout>
                    <c:manualLayout>
                      <c:w val="0.113230142331188"/>
                      <c:h val="9.5462478184991303E-2"/>
                    </c:manualLayout>
                  </c15:layout>
                </c:ext>
                <c:ext xmlns:c16="http://schemas.microsoft.com/office/drawing/2014/chart" uri="{C3380CC4-5D6E-409C-BE32-E72D297353CC}">
                  <c16:uniqueId val="{000009A9-2B87-44E4-8E01-669E2B5C2648}"/>
                </c:ext>
              </c:extLst>
            </c:dLbl>
            <c:dLbl>
              <c:idx val="2474"/>
              <c:delete val="1"/>
              <c:extLst>
                <c:ext xmlns:c15="http://schemas.microsoft.com/office/drawing/2012/chart" uri="{CE6537A1-D6FC-4f65-9D91-7224C49458BB}"/>
                <c:ext xmlns:c16="http://schemas.microsoft.com/office/drawing/2014/chart" uri="{C3380CC4-5D6E-409C-BE32-E72D297353CC}">
                  <c16:uniqueId val="{000009AA-2B87-44E4-8E01-669E2B5C2648}"/>
                </c:ext>
              </c:extLst>
            </c:dLbl>
            <c:dLbl>
              <c:idx val="2475"/>
              <c:delete val="1"/>
              <c:extLst>
                <c:ext xmlns:c15="http://schemas.microsoft.com/office/drawing/2012/chart" uri="{CE6537A1-D6FC-4f65-9D91-7224C49458BB}"/>
                <c:ext xmlns:c16="http://schemas.microsoft.com/office/drawing/2014/chart" uri="{C3380CC4-5D6E-409C-BE32-E72D297353CC}">
                  <c16:uniqueId val="{000009AB-2B87-44E4-8E01-669E2B5C2648}"/>
                </c:ext>
              </c:extLst>
            </c:dLbl>
            <c:dLbl>
              <c:idx val="2476"/>
              <c:delete val="1"/>
              <c:extLst>
                <c:ext xmlns:c15="http://schemas.microsoft.com/office/drawing/2012/chart" uri="{CE6537A1-D6FC-4f65-9D91-7224C49458BB}"/>
                <c:ext xmlns:c16="http://schemas.microsoft.com/office/drawing/2014/chart" uri="{C3380CC4-5D6E-409C-BE32-E72D297353CC}">
                  <c16:uniqueId val="{000009AC-2B87-44E4-8E01-669E2B5C2648}"/>
                </c:ext>
              </c:extLst>
            </c:dLbl>
            <c:dLbl>
              <c:idx val="2477"/>
              <c:delete val="1"/>
              <c:extLst>
                <c:ext xmlns:c15="http://schemas.microsoft.com/office/drawing/2012/chart" uri="{CE6537A1-D6FC-4f65-9D91-7224C49458BB}"/>
                <c:ext xmlns:c16="http://schemas.microsoft.com/office/drawing/2014/chart" uri="{C3380CC4-5D6E-409C-BE32-E72D297353CC}">
                  <c16:uniqueId val="{000009AD-2B87-44E4-8E01-669E2B5C2648}"/>
                </c:ext>
              </c:extLst>
            </c:dLbl>
            <c:dLbl>
              <c:idx val="2478"/>
              <c:delete val="1"/>
              <c:extLst>
                <c:ext xmlns:c15="http://schemas.microsoft.com/office/drawing/2012/chart" uri="{CE6537A1-D6FC-4f65-9D91-7224C49458BB}"/>
                <c:ext xmlns:c16="http://schemas.microsoft.com/office/drawing/2014/chart" uri="{C3380CC4-5D6E-409C-BE32-E72D297353CC}">
                  <c16:uniqueId val="{000009AE-2B87-44E4-8E01-669E2B5C2648}"/>
                </c:ext>
              </c:extLst>
            </c:dLbl>
            <c:dLbl>
              <c:idx val="2479"/>
              <c:delete val="1"/>
              <c:extLst>
                <c:ext xmlns:c15="http://schemas.microsoft.com/office/drawing/2012/chart" uri="{CE6537A1-D6FC-4f65-9D91-7224C49458BB}"/>
                <c:ext xmlns:c16="http://schemas.microsoft.com/office/drawing/2014/chart" uri="{C3380CC4-5D6E-409C-BE32-E72D297353CC}">
                  <c16:uniqueId val="{000009AF-2B87-44E4-8E01-669E2B5C2648}"/>
                </c:ext>
              </c:extLst>
            </c:dLbl>
            <c:dLbl>
              <c:idx val="2480"/>
              <c:delete val="1"/>
              <c:extLst>
                <c:ext xmlns:c15="http://schemas.microsoft.com/office/drawing/2012/chart" uri="{CE6537A1-D6FC-4f65-9D91-7224C49458BB}"/>
                <c:ext xmlns:c16="http://schemas.microsoft.com/office/drawing/2014/chart" uri="{C3380CC4-5D6E-409C-BE32-E72D297353CC}">
                  <c16:uniqueId val="{000009B0-2B87-44E4-8E01-669E2B5C2648}"/>
                </c:ext>
              </c:extLst>
            </c:dLbl>
            <c:dLbl>
              <c:idx val="2481"/>
              <c:delete val="1"/>
              <c:extLst>
                <c:ext xmlns:c15="http://schemas.microsoft.com/office/drawing/2012/chart" uri="{CE6537A1-D6FC-4f65-9D91-7224C49458BB}"/>
                <c:ext xmlns:c16="http://schemas.microsoft.com/office/drawing/2014/chart" uri="{C3380CC4-5D6E-409C-BE32-E72D297353CC}">
                  <c16:uniqueId val="{000009B1-2B87-44E4-8E01-669E2B5C2648}"/>
                </c:ext>
              </c:extLst>
            </c:dLbl>
            <c:dLbl>
              <c:idx val="2482"/>
              <c:delete val="1"/>
              <c:extLst>
                <c:ext xmlns:c15="http://schemas.microsoft.com/office/drawing/2012/chart" uri="{CE6537A1-D6FC-4f65-9D91-7224C49458BB}"/>
                <c:ext xmlns:c16="http://schemas.microsoft.com/office/drawing/2014/chart" uri="{C3380CC4-5D6E-409C-BE32-E72D297353CC}">
                  <c16:uniqueId val="{000009B2-2B87-44E4-8E01-669E2B5C2648}"/>
                </c:ext>
              </c:extLst>
            </c:dLbl>
            <c:dLbl>
              <c:idx val="2483"/>
              <c:delete val="1"/>
              <c:extLst>
                <c:ext xmlns:c15="http://schemas.microsoft.com/office/drawing/2012/chart" uri="{CE6537A1-D6FC-4f65-9D91-7224C49458BB}"/>
                <c:ext xmlns:c16="http://schemas.microsoft.com/office/drawing/2014/chart" uri="{C3380CC4-5D6E-409C-BE32-E72D297353CC}">
                  <c16:uniqueId val="{000009B3-2B87-44E4-8E01-669E2B5C2648}"/>
                </c:ext>
              </c:extLst>
            </c:dLbl>
            <c:dLbl>
              <c:idx val="2484"/>
              <c:delete val="1"/>
              <c:extLst>
                <c:ext xmlns:c15="http://schemas.microsoft.com/office/drawing/2012/chart" uri="{CE6537A1-D6FC-4f65-9D91-7224C49458BB}"/>
                <c:ext xmlns:c16="http://schemas.microsoft.com/office/drawing/2014/chart" uri="{C3380CC4-5D6E-409C-BE32-E72D297353CC}">
                  <c16:uniqueId val="{000009B4-2B87-44E4-8E01-669E2B5C2648}"/>
                </c:ext>
              </c:extLst>
            </c:dLbl>
            <c:dLbl>
              <c:idx val="2485"/>
              <c:delete val="1"/>
              <c:extLst>
                <c:ext xmlns:c15="http://schemas.microsoft.com/office/drawing/2012/chart" uri="{CE6537A1-D6FC-4f65-9D91-7224C49458BB}"/>
                <c:ext xmlns:c16="http://schemas.microsoft.com/office/drawing/2014/chart" uri="{C3380CC4-5D6E-409C-BE32-E72D297353CC}">
                  <c16:uniqueId val="{000009B5-2B87-44E4-8E01-669E2B5C2648}"/>
                </c:ext>
              </c:extLst>
            </c:dLbl>
            <c:dLbl>
              <c:idx val="2486"/>
              <c:delete val="1"/>
              <c:extLst>
                <c:ext xmlns:c15="http://schemas.microsoft.com/office/drawing/2012/chart" uri="{CE6537A1-D6FC-4f65-9D91-7224C49458BB}"/>
                <c:ext xmlns:c16="http://schemas.microsoft.com/office/drawing/2014/chart" uri="{C3380CC4-5D6E-409C-BE32-E72D297353CC}">
                  <c16:uniqueId val="{000009B6-2B87-44E4-8E01-669E2B5C2648}"/>
                </c:ext>
              </c:extLst>
            </c:dLbl>
            <c:dLbl>
              <c:idx val="2487"/>
              <c:delete val="1"/>
              <c:extLst>
                <c:ext xmlns:c15="http://schemas.microsoft.com/office/drawing/2012/chart" uri="{CE6537A1-D6FC-4f65-9D91-7224C49458BB}"/>
                <c:ext xmlns:c16="http://schemas.microsoft.com/office/drawing/2014/chart" uri="{C3380CC4-5D6E-409C-BE32-E72D297353CC}">
                  <c16:uniqueId val="{000009B7-2B87-44E4-8E01-669E2B5C2648}"/>
                </c:ext>
              </c:extLst>
            </c:dLbl>
            <c:dLbl>
              <c:idx val="2488"/>
              <c:delete val="1"/>
              <c:extLst>
                <c:ext xmlns:c15="http://schemas.microsoft.com/office/drawing/2012/chart" uri="{CE6537A1-D6FC-4f65-9D91-7224C49458BB}"/>
                <c:ext xmlns:c16="http://schemas.microsoft.com/office/drawing/2014/chart" uri="{C3380CC4-5D6E-409C-BE32-E72D297353CC}">
                  <c16:uniqueId val="{000009B8-2B87-44E4-8E01-669E2B5C2648}"/>
                </c:ext>
              </c:extLst>
            </c:dLbl>
            <c:dLbl>
              <c:idx val="2489"/>
              <c:delete val="1"/>
              <c:extLst>
                <c:ext xmlns:c15="http://schemas.microsoft.com/office/drawing/2012/chart" uri="{CE6537A1-D6FC-4f65-9D91-7224C49458BB}"/>
                <c:ext xmlns:c16="http://schemas.microsoft.com/office/drawing/2014/chart" uri="{C3380CC4-5D6E-409C-BE32-E72D297353CC}">
                  <c16:uniqueId val="{000009B9-2B87-44E4-8E01-669E2B5C2648}"/>
                </c:ext>
              </c:extLst>
            </c:dLbl>
            <c:dLbl>
              <c:idx val="2490"/>
              <c:delete val="1"/>
              <c:extLst>
                <c:ext xmlns:c15="http://schemas.microsoft.com/office/drawing/2012/chart" uri="{CE6537A1-D6FC-4f65-9D91-7224C49458BB}"/>
                <c:ext xmlns:c16="http://schemas.microsoft.com/office/drawing/2014/chart" uri="{C3380CC4-5D6E-409C-BE32-E72D297353CC}">
                  <c16:uniqueId val="{000009BA-2B87-44E4-8E01-669E2B5C2648}"/>
                </c:ext>
              </c:extLst>
            </c:dLbl>
            <c:dLbl>
              <c:idx val="2491"/>
              <c:delete val="1"/>
              <c:extLst>
                <c:ext xmlns:c15="http://schemas.microsoft.com/office/drawing/2012/chart" uri="{CE6537A1-D6FC-4f65-9D91-7224C49458BB}"/>
                <c:ext xmlns:c16="http://schemas.microsoft.com/office/drawing/2014/chart" uri="{C3380CC4-5D6E-409C-BE32-E72D297353CC}">
                  <c16:uniqueId val="{000009BB-2B87-44E4-8E01-669E2B5C2648}"/>
                </c:ext>
              </c:extLst>
            </c:dLbl>
            <c:dLbl>
              <c:idx val="2492"/>
              <c:delete val="1"/>
              <c:extLst>
                <c:ext xmlns:c15="http://schemas.microsoft.com/office/drawing/2012/chart" uri="{CE6537A1-D6FC-4f65-9D91-7224C49458BB}"/>
                <c:ext xmlns:c16="http://schemas.microsoft.com/office/drawing/2014/chart" uri="{C3380CC4-5D6E-409C-BE32-E72D297353CC}">
                  <c16:uniqueId val="{000009BC-2B87-44E4-8E01-669E2B5C2648}"/>
                </c:ext>
              </c:extLst>
            </c:dLbl>
            <c:dLbl>
              <c:idx val="2493"/>
              <c:delete val="1"/>
              <c:extLst>
                <c:ext xmlns:c15="http://schemas.microsoft.com/office/drawing/2012/chart" uri="{CE6537A1-D6FC-4f65-9D91-7224C49458BB}"/>
                <c:ext xmlns:c16="http://schemas.microsoft.com/office/drawing/2014/chart" uri="{C3380CC4-5D6E-409C-BE32-E72D297353CC}">
                  <c16:uniqueId val="{000009BD-2B87-44E4-8E01-669E2B5C2648}"/>
                </c:ext>
              </c:extLst>
            </c:dLbl>
            <c:dLbl>
              <c:idx val="2494"/>
              <c:delete val="1"/>
              <c:extLst>
                <c:ext xmlns:c15="http://schemas.microsoft.com/office/drawing/2012/chart" uri="{CE6537A1-D6FC-4f65-9D91-7224C49458BB}"/>
                <c:ext xmlns:c16="http://schemas.microsoft.com/office/drawing/2014/chart" uri="{C3380CC4-5D6E-409C-BE32-E72D297353CC}">
                  <c16:uniqueId val="{000009BE-2B87-44E4-8E01-669E2B5C2648}"/>
                </c:ext>
              </c:extLst>
            </c:dLbl>
            <c:dLbl>
              <c:idx val="2495"/>
              <c:delete val="1"/>
              <c:extLst>
                <c:ext xmlns:c15="http://schemas.microsoft.com/office/drawing/2012/chart" uri="{CE6537A1-D6FC-4f65-9D91-7224C49458BB}"/>
                <c:ext xmlns:c16="http://schemas.microsoft.com/office/drawing/2014/chart" uri="{C3380CC4-5D6E-409C-BE32-E72D297353CC}">
                  <c16:uniqueId val="{000009BF-2B87-44E4-8E01-669E2B5C2648}"/>
                </c:ext>
              </c:extLst>
            </c:dLbl>
            <c:dLbl>
              <c:idx val="2496"/>
              <c:delete val="1"/>
              <c:extLst>
                <c:ext xmlns:c15="http://schemas.microsoft.com/office/drawing/2012/chart" uri="{CE6537A1-D6FC-4f65-9D91-7224C49458BB}"/>
                <c:ext xmlns:c16="http://schemas.microsoft.com/office/drawing/2014/chart" uri="{C3380CC4-5D6E-409C-BE32-E72D297353CC}">
                  <c16:uniqueId val="{000009C0-2B87-44E4-8E01-669E2B5C2648}"/>
                </c:ext>
              </c:extLst>
            </c:dLbl>
            <c:dLbl>
              <c:idx val="2497"/>
              <c:delete val="1"/>
              <c:extLst>
                <c:ext xmlns:c15="http://schemas.microsoft.com/office/drawing/2012/chart" uri="{CE6537A1-D6FC-4f65-9D91-7224C49458BB}"/>
                <c:ext xmlns:c16="http://schemas.microsoft.com/office/drawing/2014/chart" uri="{C3380CC4-5D6E-409C-BE32-E72D297353CC}">
                  <c16:uniqueId val="{000009C1-2B87-44E4-8E01-669E2B5C2648}"/>
                </c:ext>
              </c:extLst>
            </c:dLbl>
            <c:dLbl>
              <c:idx val="2498"/>
              <c:delete val="1"/>
              <c:extLst>
                <c:ext xmlns:c15="http://schemas.microsoft.com/office/drawing/2012/chart" uri="{CE6537A1-D6FC-4f65-9D91-7224C49458BB}"/>
                <c:ext xmlns:c16="http://schemas.microsoft.com/office/drawing/2014/chart" uri="{C3380CC4-5D6E-409C-BE32-E72D297353CC}">
                  <c16:uniqueId val="{000009C2-2B87-44E4-8E01-669E2B5C2648}"/>
                </c:ext>
              </c:extLst>
            </c:dLbl>
            <c:dLbl>
              <c:idx val="2499"/>
              <c:delete val="1"/>
              <c:extLst>
                <c:ext xmlns:c15="http://schemas.microsoft.com/office/drawing/2012/chart" uri="{CE6537A1-D6FC-4f65-9D91-7224C49458BB}"/>
                <c:ext xmlns:c16="http://schemas.microsoft.com/office/drawing/2014/chart" uri="{C3380CC4-5D6E-409C-BE32-E72D297353CC}">
                  <c16:uniqueId val="{000009C3-2B87-44E4-8E01-669E2B5C2648}"/>
                </c:ext>
              </c:extLst>
            </c:dLbl>
            <c:dLbl>
              <c:idx val="2500"/>
              <c:delete val="1"/>
              <c:extLst>
                <c:ext xmlns:c15="http://schemas.microsoft.com/office/drawing/2012/chart" uri="{CE6537A1-D6FC-4f65-9D91-7224C49458BB}"/>
                <c:ext xmlns:c16="http://schemas.microsoft.com/office/drawing/2014/chart" uri="{C3380CC4-5D6E-409C-BE32-E72D297353CC}">
                  <c16:uniqueId val="{000009C4-2B87-44E4-8E01-669E2B5C2648}"/>
                </c:ext>
              </c:extLst>
            </c:dLbl>
            <c:dLbl>
              <c:idx val="2501"/>
              <c:delete val="1"/>
              <c:extLst>
                <c:ext xmlns:c15="http://schemas.microsoft.com/office/drawing/2012/chart" uri="{CE6537A1-D6FC-4f65-9D91-7224C49458BB}"/>
                <c:ext xmlns:c16="http://schemas.microsoft.com/office/drawing/2014/chart" uri="{C3380CC4-5D6E-409C-BE32-E72D297353CC}">
                  <c16:uniqueId val="{000009C5-2B87-44E4-8E01-669E2B5C2648}"/>
                </c:ext>
              </c:extLst>
            </c:dLbl>
            <c:dLbl>
              <c:idx val="2502"/>
              <c:delete val="1"/>
              <c:extLst>
                <c:ext xmlns:c15="http://schemas.microsoft.com/office/drawing/2012/chart" uri="{CE6537A1-D6FC-4f65-9D91-7224C49458BB}"/>
                <c:ext xmlns:c16="http://schemas.microsoft.com/office/drawing/2014/chart" uri="{C3380CC4-5D6E-409C-BE32-E72D297353CC}">
                  <c16:uniqueId val="{000009C6-2B87-44E4-8E01-669E2B5C2648}"/>
                </c:ext>
              </c:extLst>
            </c:dLbl>
            <c:dLbl>
              <c:idx val="2503"/>
              <c:delete val="1"/>
              <c:extLst>
                <c:ext xmlns:c15="http://schemas.microsoft.com/office/drawing/2012/chart" uri="{CE6537A1-D6FC-4f65-9D91-7224C49458BB}"/>
                <c:ext xmlns:c16="http://schemas.microsoft.com/office/drawing/2014/chart" uri="{C3380CC4-5D6E-409C-BE32-E72D297353CC}">
                  <c16:uniqueId val="{000009C7-2B87-44E4-8E01-669E2B5C2648}"/>
                </c:ext>
              </c:extLst>
            </c:dLbl>
            <c:dLbl>
              <c:idx val="2504"/>
              <c:delete val="1"/>
              <c:extLst>
                <c:ext xmlns:c15="http://schemas.microsoft.com/office/drawing/2012/chart" uri="{CE6537A1-D6FC-4f65-9D91-7224C49458BB}"/>
                <c:ext xmlns:c16="http://schemas.microsoft.com/office/drawing/2014/chart" uri="{C3380CC4-5D6E-409C-BE32-E72D297353CC}">
                  <c16:uniqueId val="{000009C8-2B87-44E4-8E01-669E2B5C2648}"/>
                </c:ext>
              </c:extLst>
            </c:dLbl>
            <c:dLbl>
              <c:idx val="2505"/>
              <c:delete val="1"/>
              <c:extLst>
                <c:ext xmlns:c15="http://schemas.microsoft.com/office/drawing/2012/chart" uri="{CE6537A1-D6FC-4f65-9D91-7224C49458BB}"/>
                <c:ext xmlns:c16="http://schemas.microsoft.com/office/drawing/2014/chart" uri="{C3380CC4-5D6E-409C-BE32-E72D297353CC}">
                  <c16:uniqueId val="{000009C9-2B87-44E4-8E01-669E2B5C2648}"/>
                </c:ext>
              </c:extLst>
            </c:dLbl>
            <c:dLbl>
              <c:idx val="2506"/>
              <c:delete val="1"/>
              <c:extLst>
                <c:ext xmlns:c15="http://schemas.microsoft.com/office/drawing/2012/chart" uri="{CE6537A1-D6FC-4f65-9D91-7224C49458BB}"/>
                <c:ext xmlns:c16="http://schemas.microsoft.com/office/drawing/2014/chart" uri="{C3380CC4-5D6E-409C-BE32-E72D297353CC}">
                  <c16:uniqueId val="{000009CA-2B87-44E4-8E01-669E2B5C2648}"/>
                </c:ext>
              </c:extLst>
            </c:dLbl>
            <c:dLbl>
              <c:idx val="2507"/>
              <c:delete val="1"/>
              <c:extLst>
                <c:ext xmlns:c15="http://schemas.microsoft.com/office/drawing/2012/chart" uri="{CE6537A1-D6FC-4f65-9D91-7224C49458BB}"/>
                <c:ext xmlns:c16="http://schemas.microsoft.com/office/drawing/2014/chart" uri="{C3380CC4-5D6E-409C-BE32-E72D297353CC}">
                  <c16:uniqueId val="{000009CB-2B87-44E4-8E01-669E2B5C2648}"/>
                </c:ext>
              </c:extLst>
            </c:dLbl>
            <c:dLbl>
              <c:idx val="2508"/>
              <c:delete val="1"/>
              <c:extLst>
                <c:ext xmlns:c15="http://schemas.microsoft.com/office/drawing/2012/chart" uri="{CE6537A1-D6FC-4f65-9D91-7224C49458BB}"/>
                <c:ext xmlns:c16="http://schemas.microsoft.com/office/drawing/2014/chart" uri="{C3380CC4-5D6E-409C-BE32-E72D297353CC}">
                  <c16:uniqueId val="{000009CC-2B87-44E4-8E01-669E2B5C2648}"/>
                </c:ext>
              </c:extLst>
            </c:dLbl>
            <c:dLbl>
              <c:idx val="2509"/>
              <c:delete val="1"/>
              <c:extLst>
                <c:ext xmlns:c15="http://schemas.microsoft.com/office/drawing/2012/chart" uri="{CE6537A1-D6FC-4f65-9D91-7224C49458BB}"/>
                <c:ext xmlns:c16="http://schemas.microsoft.com/office/drawing/2014/chart" uri="{C3380CC4-5D6E-409C-BE32-E72D297353CC}">
                  <c16:uniqueId val="{000009CD-2B87-44E4-8E01-669E2B5C2648}"/>
                </c:ext>
              </c:extLst>
            </c:dLbl>
            <c:dLbl>
              <c:idx val="2510"/>
              <c:delete val="1"/>
              <c:extLst>
                <c:ext xmlns:c15="http://schemas.microsoft.com/office/drawing/2012/chart" uri="{CE6537A1-D6FC-4f65-9D91-7224C49458BB}"/>
                <c:ext xmlns:c16="http://schemas.microsoft.com/office/drawing/2014/chart" uri="{C3380CC4-5D6E-409C-BE32-E72D297353CC}">
                  <c16:uniqueId val="{000009CE-2B87-44E4-8E01-669E2B5C2648}"/>
                </c:ext>
              </c:extLst>
            </c:dLbl>
            <c:dLbl>
              <c:idx val="2511"/>
              <c:delete val="1"/>
              <c:extLst>
                <c:ext xmlns:c15="http://schemas.microsoft.com/office/drawing/2012/chart" uri="{CE6537A1-D6FC-4f65-9D91-7224C49458BB}"/>
                <c:ext xmlns:c16="http://schemas.microsoft.com/office/drawing/2014/chart" uri="{C3380CC4-5D6E-409C-BE32-E72D297353CC}">
                  <c16:uniqueId val="{000009CF-2B87-44E4-8E01-669E2B5C2648}"/>
                </c:ext>
              </c:extLst>
            </c:dLbl>
            <c:dLbl>
              <c:idx val="2512"/>
              <c:delete val="1"/>
              <c:extLst>
                <c:ext xmlns:c15="http://schemas.microsoft.com/office/drawing/2012/chart" uri="{CE6537A1-D6FC-4f65-9D91-7224C49458BB}"/>
                <c:ext xmlns:c16="http://schemas.microsoft.com/office/drawing/2014/chart" uri="{C3380CC4-5D6E-409C-BE32-E72D297353CC}">
                  <c16:uniqueId val="{000009D0-2B87-44E4-8E01-669E2B5C2648}"/>
                </c:ext>
              </c:extLst>
            </c:dLbl>
            <c:dLbl>
              <c:idx val="2513"/>
              <c:delete val="1"/>
              <c:extLst>
                <c:ext xmlns:c15="http://schemas.microsoft.com/office/drawing/2012/chart" uri="{CE6537A1-D6FC-4f65-9D91-7224C49458BB}"/>
                <c:ext xmlns:c16="http://schemas.microsoft.com/office/drawing/2014/chart" uri="{C3380CC4-5D6E-409C-BE32-E72D297353CC}">
                  <c16:uniqueId val="{000009D1-2B87-44E4-8E01-669E2B5C2648}"/>
                </c:ext>
              </c:extLst>
            </c:dLbl>
            <c:dLbl>
              <c:idx val="2514"/>
              <c:delete val="1"/>
              <c:extLst>
                <c:ext xmlns:c15="http://schemas.microsoft.com/office/drawing/2012/chart" uri="{CE6537A1-D6FC-4f65-9D91-7224C49458BB}"/>
                <c:ext xmlns:c16="http://schemas.microsoft.com/office/drawing/2014/chart" uri="{C3380CC4-5D6E-409C-BE32-E72D297353CC}">
                  <c16:uniqueId val="{000009D2-2B87-44E4-8E01-669E2B5C2648}"/>
                </c:ext>
              </c:extLst>
            </c:dLbl>
            <c:dLbl>
              <c:idx val="2515"/>
              <c:delete val="1"/>
              <c:extLst>
                <c:ext xmlns:c15="http://schemas.microsoft.com/office/drawing/2012/chart" uri="{CE6537A1-D6FC-4f65-9D91-7224C49458BB}"/>
                <c:ext xmlns:c16="http://schemas.microsoft.com/office/drawing/2014/chart" uri="{C3380CC4-5D6E-409C-BE32-E72D297353CC}">
                  <c16:uniqueId val="{000009D3-2B87-44E4-8E01-669E2B5C2648}"/>
                </c:ext>
              </c:extLst>
            </c:dLbl>
            <c:dLbl>
              <c:idx val="2516"/>
              <c:delete val="1"/>
              <c:extLst>
                <c:ext xmlns:c15="http://schemas.microsoft.com/office/drawing/2012/chart" uri="{CE6537A1-D6FC-4f65-9D91-7224C49458BB}"/>
                <c:ext xmlns:c16="http://schemas.microsoft.com/office/drawing/2014/chart" uri="{C3380CC4-5D6E-409C-BE32-E72D297353CC}">
                  <c16:uniqueId val="{000009D4-2B87-44E4-8E01-669E2B5C2648}"/>
                </c:ext>
              </c:extLst>
            </c:dLbl>
            <c:dLbl>
              <c:idx val="2517"/>
              <c:delete val="1"/>
              <c:extLst>
                <c:ext xmlns:c15="http://schemas.microsoft.com/office/drawing/2012/chart" uri="{CE6537A1-D6FC-4f65-9D91-7224C49458BB}"/>
                <c:ext xmlns:c16="http://schemas.microsoft.com/office/drawing/2014/chart" uri="{C3380CC4-5D6E-409C-BE32-E72D297353CC}">
                  <c16:uniqueId val="{000009D5-2B87-44E4-8E01-669E2B5C2648}"/>
                </c:ext>
              </c:extLst>
            </c:dLbl>
            <c:dLbl>
              <c:idx val="2518"/>
              <c:delete val="1"/>
              <c:extLst>
                <c:ext xmlns:c15="http://schemas.microsoft.com/office/drawing/2012/chart" uri="{CE6537A1-D6FC-4f65-9D91-7224C49458BB}"/>
                <c:ext xmlns:c16="http://schemas.microsoft.com/office/drawing/2014/chart" uri="{C3380CC4-5D6E-409C-BE32-E72D297353CC}">
                  <c16:uniqueId val="{000009D6-2B87-44E4-8E01-669E2B5C2648}"/>
                </c:ext>
              </c:extLst>
            </c:dLbl>
            <c:dLbl>
              <c:idx val="2519"/>
              <c:delete val="1"/>
              <c:extLst>
                <c:ext xmlns:c15="http://schemas.microsoft.com/office/drawing/2012/chart" uri="{CE6537A1-D6FC-4f65-9D91-7224C49458BB}"/>
                <c:ext xmlns:c16="http://schemas.microsoft.com/office/drawing/2014/chart" uri="{C3380CC4-5D6E-409C-BE32-E72D297353CC}">
                  <c16:uniqueId val="{000009D7-2B87-44E4-8E01-669E2B5C2648}"/>
                </c:ext>
              </c:extLst>
            </c:dLbl>
            <c:dLbl>
              <c:idx val="2520"/>
              <c:delete val="1"/>
              <c:extLst>
                <c:ext xmlns:c15="http://schemas.microsoft.com/office/drawing/2012/chart" uri="{CE6537A1-D6FC-4f65-9D91-7224C49458BB}"/>
                <c:ext xmlns:c16="http://schemas.microsoft.com/office/drawing/2014/chart" uri="{C3380CC4-5D6E-409C-BE32-E72D297353CC}">
                  <c16:uniqueId val="{000009D8-2B87-44E4-8E01-669E2B5C2648}"/>
                </c:ext>
              </c:extLst>
            </c:dLbl>
            <c:dLbl>
              <c:idx val="2521"/>
              <c:delete val="1"/>
              <c:extLst>
                <c:ext xmlns:c15="http://schemas.microsoft.com/office/drawing/2012/chart" uri="{CE6537A1-D6FC-4f65-9D91-7224C49458BB}"/>
                <c:ext xmlns:c16="http://schemas.microsoft.com/office/drawing/2014/chart" uri="{C3380CC4-5D6E-409C-BE32-E72D297353CC}">
                  <c16:uniqueId val="{000009D9-2B87-44E4-8E01-669E2B5C2648}"/>
                </c:ext>
              </c:extLst>
            </c:dLbl>
            <c:dLbl>
              <c:idx val="2522"/>
              <c:delete val="1"/>
              <c:extLst>
                <c:ext xmlns:c15="http://schemas.microsoft.com/office/drawing/2012/chart" uri="{CE6537A1-D6FC-4f65-9D91-7224C49458BB}"/>
                <c:ext xmlns:c16="http://schemas.microsoft.com/office/drawing/2014/chart" uri="{C3380CC4-5D6E-409C-BE32-E72D297353CC}">
                  <c16:uniqueId val="{000009DA-2B87-44E4-8E01-669E2B5C2648}"/>
                </c:ext>
              </c:extLst>
            </c:dLbl>
            <c:dLbl>
              <c:idx val="2523"/>
              <c:delete val="1"/>
              <c:extLst>
                <c:ext xmlns:c15="http://schemas.microsoft.com/office/drawing/2012/chart" uri="{CE6537A1-D6FC-4f65-9D91-7224C49458BB}"/>
                <c:ext xmlns:c16="http://schemas.microsoft.com/office/drawing/2014/chart" uri="{C3380CC4-5D6E-409C-BE32-E72D297353CC}">
                  <c16:uniqueId val="{000009DB-2B87-44E4-8E01-669E2B5C2648}"/>
                </c:ext>
              </c:extLst>
            </c:dLbl>
            <c:dLbl>
              <c:idx val="2524"/>
              <c:delete val="1"/>
              <c:extLst>
                <c:ext xmlns:c15="http://schemas.microsoft.com/office/drawing/2012/chart" uri="{CE6537A1-D6FC-4f65-9D91-7224C49458BB}"/>
                <c:ext xmlns:c16="http://schemas.microsoft.com/office/drawing/2014/chart" uri="{C3380CC4-5D6E-409C-BE32-E72D297353CC}">
                  <c16:uniqueId val="{000009DC-2B87-44E4-8E01-669E2B5C2648}"/>
                </c:ext>
              </c:extLst>
            </c:dLbl>
            <c:dLbl>
              <c:idx val="2525"/>
              <c:delete val="1"/>
              <c:extLst>
                <c:ext xmlns:c15="http://schemas.microsoft.com/office/drawing/2012/chart" uri="{CE6537A1-D6FC-4f65-9D91-7224C49458BB}"/>
                <c:ext xmlns:c16="http://schemas.microsoft.com/office/drawing/2014/chart" uri="{C3380CC4-5D6E-409C-BE32-E72D297353CC}">
                  <c16:uniqueId val="{000009DD-2B87-44E4-8E01-669E2B5C2648}"/>
                </c:ext>
              </c:extLst>
            </c:dLbl>
            <c:dLbl>
              <c:idx val="2526"/>
              <c:delete val="1"/>
              <c:extLst>
                <c:ext xmlns:c15="http://schemas.microsoft.com/office/drawing/2012/chart" uri="{CE6537A1-D6FC-4f65-9D91-7224C49458BB}"/>
                <c:ext xmlns:c16="http://schemas.microsoft.com/office/drawing/2014/chart" uri="{C3380CC4-5D6E-409C-BE32-E72D297353CC}">
                  <c16:uniqueId val="{000009DE-2B87-44E4-8E01-669E2B5C2648}"/>
                </c:ext>
              </c:extLst>
            </c:dLbl>
            <c:dLbl>
              <c:idx val="2527"/>
              <c:delete val="1"/>
              <c:extLst>
                <c:ext xmlns:c15="http://schemas.microsoft.com/office/drawing/2012/chart" uri="{CE6537A1-D6FC-4f65-9D91-7224C49458BB}"/>
                <c:ext xmlns:c16="http://schemas.microsoft.com/office/drawing/2014/chart" uri="{C3380CC4-5D6E-409C-BE32-E72D297353CC}">
                  <c16:uniqueId val="{000009DF-2B87-44E4-8E01-669E2B5C2648}"/>
                </c:ext>
              </c:extLst>
            </c:dLbl>
            <c:dLbl>
              <c:idx val="2528"/>
              <c:delete val="1"/>
              <c:extLst>
                <c:ext xmlns:c15="http://schemas.microsoft.com/office/drawing/2012/chart" uri="{CE6537A1-D6FC-4f65-9D91-7224C49458BB}"/>
                <c:ext xmlns:c16="http://schemas.microsoft.com/office/drawing/2014/chart" uri="{C3380CC4-5D6E-409C-BE32-E72D297353CC}">
                  <c16:uniqueId val="{000009E0-2B87-44E4-8E01-669E2B5C2648}"/>
                </c:ext>
              </c:extLst>
            </c:dLbl>
            <c:dLbl>
              <c:idx val="2529"/>
              <c:delete val="1"/>
              <c:extLst>
                <c:ext xmlns:c15="http://schemas.microsoft.com/office/drawing/2012/chart" uri="{CE6537A1-D6FC-4f65-9D91-7224C49458BB}"/>
                <c:ext xmlns:c16="http://schemas.microsoft.com/office/drawing/2014/chart" uri="{C3380CC4-5D6E-409C-BE32-E72D297353CC}">
                  <c16:uniqueId val="{000009E1-2B87-44E4-8E01-669E2B5C2648}"/>
                </c:ext>
              </c:extLst>
            </c:dLbl>
            <c:dLbl>
              <c:idx val="2530"/>
              <c:delete val="1"/>
              <c:extLst>
                <c:ext xmlns:c15="http://schemas.microsoft.com/office/drawing/2012/chart" uri="{CE6537A1-D6FC-4f65-9D91-7224C49458BB}"/>
                <c:ext xmlns:c16="http://schemas.microsoft.com/office/drawing/2014/chart" uri="{C3380CC4-5D6E-409C-BE32-E72D297353CC}">
                  <c16:uniqueId val="{000009E2-2B87-44E4-8E01-669E2B5C2648}"/>
                </c:ext>
              </c:extLst>
            </c:dLbl>
            <c:dLbl>
              <c:idx val="2531"/>
              <c:delete val="1"/>
              <c:extLst>
                <c:ext xmlns:c15="http://schemas.microsoft.com/office/drawing/2012/chart" uri="{CE6537A1-D6FC-4f65-9D91-7224C49458BB}"/>
                <c:ext xmlns:c16="http://schemas.microsoft.com/office/drawing/2014/chart" uri="{C3380CC4-5D6E-409C-BE32-E72D297353CC}">
                  <c16:uniqueId val="{000009E3-2B87-44E4-8E01-669E2B5C2648}"/>
                </c:ext>
              </c:extLst>
            </c:dLbl>
            <c:dLbl>
              <c:idx val="2532"/>
              <c:delete val="1"/>
              <c:extLst>
                <c:ext xmlns:c15="http://schemas.microsoft.com/office/drawing/2012/chart" uri="{CE6537A1-D6FC-4f65-9D91-7224C49458BB}"/>
                <c:ext xmlns:c16="http://schemas.microsoft.com/office/drawing/2014/chart" uri="{C3380CC4-5D6E-409C-BE32-E72D297353CC}">
                  <c16:uniqueId val="{000009E4-2B87-44E4-8E01-669E2B5C2648}"/>
                </c:ext>
              </c:extLst>
            </c:dLbl>
            <c:dLbl>
              <c:idx val="2533"/>
              <c:delete val="1"/>
              <c:extLst>
                <c:ext xmlns:c15="http://schemas.microsoft.com/office/drawing/2012/chart" uri="{CE6537A1-D6FC-4f65-9D91-7224C49458BB}"/>
                <c:ext xmlns:c16="http://schemas.microsoft.com/office/drawing/2014/chart" uri="{C3380CC4-5D6E-409C-BE32-E72D297353CC}">
                  <c16:uniqueId val="{000009E5-2B87-44E4-8E01-669E2B5C2648}"/>
                </c:ext>
              </c:extLst>
            </c:dLbl>
            <c:dLbl>
              <c:idx val="2534"/>
              <c:delete val="1"/>
              <c:extLst>
                <c:ext xmlns:c15="http://schemas.microsoft.com/office/drawing/2012/chart" uri="{CE6537A1-D6FC-4f65-9D91-7224C49458BB}"/>
                <c:ext xmlns:c16="http://schemas.microsoft.com/office/drawing/2014/chart" uri="{C3380CC4-5D6E-409C-BE32-E72D297353CC}">
                  <c16:uniqueId val="{000009E6-2B87-44E4-8E01-669E2B5C2648}"/>
                </c:ext>
              </c:extLst>
            </c:dLbl>
            <c:dLbl>
              <c:idx val="2535"/>
              <c:delete val="1"/>
              <c:extLst>
                <c:ext xmlns:c15="http://schemas.microsoft.com/office/drawing/2012/chart" uri="{CE6537A1-D6FC-4f65-9D91-7224C49458BB}"/>
                <c:ext xmlns:c16="http://schemas.microsoft.com/office/drawing/2014/chart" uri="{C3380CC4-5D6E-409C-BE32-E72D297353CC}">
                  <c16:uniqueId val="{000009E7-2B87-44E4-8E01-669E2B5C2648}"/>
                </c:ext>
              </c:extLst>
            </c:dLbl>
            <c:dLbl>
              <c:idx val="2536"/>
              <c:delete val="1"/>
              <c:extLst>
                <c:ext xmlns:c15="http://schemas.microsoft.com/office/drawing/2012/chart" uri="{CE6537A1-D6FC-4f65-9D91-7224C49458BB}"/>
                <c:ext xmlns:c16="http://schemas.microsoft.com/office/drawing/2014/chart" uri="{C3380CC4-5D6E-409C-BE32-E72D297353CC}">
                  <c16:uniqueId val="{000009E8-2B87-44E4-8E01-669E2B5C2648}"/>
                </c:ext>
              </c:extLst>
            </c:dLbl>
            <c:dLbl>
              <c:idx val="2537"/>
              <c:delete val="1"/>
              <c:extLst>
                <c:ext xmlns:c15="http://schemas.microsoft.com/office/drawing/2012/chart" uri="{CE6537A1-D6FC-4f65-9D91-7224C49458BB}"/>
                <c:ext xmlns:c16="http://schemas.microsoft.com/office/drawing/2014/chart" uri="{C3380CC4-5D6E-409C-BE32-E72D297353CC}">
                  <c16:uniqueId val="{000009E9-2B87-44E4-8E01-669E2B5C2648}"/>
                </c:ext>
              </c:extLst>
            </c:dLbl>
            <c:dLbl>
              <c:idx val="2538"/>
              <c:delete val="1"/>
              <c:extLst>
                <c:ext xmlns:c15="http://schemas.microsoft.com/office/drawing/2012/chart" uri="{CE6537A1-D6FC-4f65-9D91-7224C49458BB}"/>
                <c:ext xmlns:c16="http://schemas.microsoft.com/office/drawing/2014/chart" uri="{C3380CC4-5D6E-409C-BE32-E72D297353CC}">
                  <c16:uniqueId val="{000009EA-2B87-44E4-8E01-669E2B5C2648}"/>
                </c:ext>
              </c:extLst>
            </c:dLbl>
            <c:dLbl>
              <c:idx val="2539"/>
              <c:delete val="1"/>
              <c:extLst>
                <c:ext xmlns:c15="http://schemas.microsoft.com/office/drawing/2012/chart" uri="{CE6537A1-D6FC-4f65-9D91-7224C49458BB}"/>
                <c:ext xmlns:c16="http://schemas.microsoft.com/office/drawing/2014/chart" uri="{C3380CC4-5D6E-409C-BE32-E72D297353CC}">
                  <c16:uniqueId val="{000009EB-2B87-44E4-8E01-669E2B5C2648}"/>
                </c:ext>
              </c:extLst>
            </c:dLbl>
            <c:dLbl>
              <c:idx val="2540"/>
              <c:delete val="1"/>
              <c:extLst>
                <c:ext xmlns:c15="http://schemas.microsoft.com/office/drawing/2012/chart" uri="{CE6537A1-D6FC-4f65-9D91-7224C49458BB}"/>
                <c:ext xmlns:c16="http://schemas.microsoft.com/office/drawing/2014/chart" uri="{C3380CC4-5D6E-409C-BE32-E72D297353CC}">
                  <c16:uniqueId val="{000009EC-2B87-44E4-8E01-669E2B5C2648}"/>
                </c:ext>
              </c:extLst>
            </c:dLbl>
            <c:dLbl>
              <c:idx val="2541"/>
              <c:delete val="1"/>
              <c:extLst>
                <c:ext xmlns:c15="http://schemas.microsoft.com/office/drawing/2012/chart" uri="{CE6537A1-D6FC-4f65-9D91-7224C49458BB}"/>
                <c:ext xmlns:c16="http://schemas.microsoft.com/office/drawing/2014/chart" uri="{C3380CC4-5D6E-409C-BE32-E72D297353CC}">
                  <c16:uniqueId val="{000009ED-2B87-44E4-8E01-669E2B5C2648}"/>
                </c:ext>
              </c:extLst>
            </c:dLbl>
            <c:dLbl>
              <c:idx val="2542"/>
              <c:delete val="1"/>
              <c:extLst>
                <c:ext xmlns:c15="http://schemas.microsoft.com/office/drawing/2012/chart" uri="{CE6537A1-D6FC-4f65-9D91-7224C49458BB}"/>
                <c:ext xmlns:c16="http://schemas.microsoft.com/office/drawing/2014/chart" uri="{C3380CC4-5D6E-409C-BE32-E72D297353CC}">
                  <c16:uniqueId val="{000009EE-2B87-44E4-8E01-669E2B5C2648}"/>
                </c:ext>
              </c:extLst>
            </c:dLbl>
            <c:dLbl>
              <c:idx val="2543"/>
              <c:delete val="1"/>
              <c:extLst>
                <c:ext xmlns:c15="http://schemas.microsoft.com/office/drawing/2012/chart" uri="{CE6537A1-D6FC-4f65-9D91-7224C49458BB}"/>
                <c:ext xmlns:c16="http://schemas.microsoft.com/office/drawing/2014/chart" uri="{C3380CC4-5D6E-409C-BE32-E72D297353CC}">
                  <c16:uniqueId val="{000009EF-2B87-44E4-8E01-669E2B5C2648}"/>
                </c:ext>
              </c:extLst>
            </c:dLbl>
            <c:dLbl>
              <c:idx val="2544"/>
              <c:delete val="1"/>
              <c:extLst>
                <c:ext xmlns:c15="http://schemas.microsoft.com/office/drawing/2012/chart" uri="{CE6537A1-D6FC-4f65-9D91-7224C49458BB}"/>
                <c:ext xmlns:c16="http://schemas.microsoft.com/office/drawing/2014/chart" uri="{C3380CC4-5D6E-409C-BE32-E72D297353CC}">
                  <c16:uniqueId val="{000009F0-2B87-44E4-8E01-669E2B5C2648}"/>
                </c:ext>
              </c:extLst>
            </c:dLbl>
            <c:dLbl>
              <c:idx val="2545"/>
              <c:delete val="1"/>
              <c:extLst>
                <c:ext xmlns:c15="http://schemas.microsoft.com/office/drawing/2012/chart" uri="{CE6537A1-D6FC-4f65-9D91-7224C49458BB}"/>
                <c:ext xmlns:c16="http://schemas.microsoft.com/office/drawing/2014/chart" uri="{C3380CC4-5D6E-409C-BE32-E72D297353CC}">
                  <c16:uniqueId val="{000009F1-2B87-44E4-8E01-669E2B5C2648}"/>
                </c:ext>
              </c:extLst>
            </c:dLbl>
            <c:dLbl>
              <c:idx val="2546"/>
              <c:delete val="1"/>
              <c:extLst>
                <c:ext xmlns:c15="http://schemas.microsoft.com/office/drawing/2012/chart" uri="{CE6537A1-D6FC-4f65-9D91-7224C49458BB}"/>
                <c:ext xmlns:c16="http://schemas.microsoft.com/office/drawing/2014/chart" uri="{C3380CC4-5D6E-409C-BE32-E72D297353CC}">
                  <c16:uniqueId val="{000009F2-2B87-44E4-8E01-669E2B5C2648}"/>
                </c:ext>
              </c:extLst>
            </c:dLbl>
            <c:dLbl>
              <c:idx val="2547"/>
              <c:delete val="1"/>
              <c:extLst>
                <c:ext xmlns:c15="http://schemas.microsoft.com/office/drawing/2012/chart" uri="{CE6537A1-D6FC-4f65-9D91-7224C49458BB}"/>
                <c:ext xmlns:c16="http://schemas.microsoft.com/office/drawing/2014/chart" uri="{C3380CC4-5D6E-409C-BE32-E72D297353CC}">
                  <c16:uniqueId val="{000009F3-2B87-44E4-8E01-669E2B5C2648}"/>
                </c:ext>
              </c:extLst>
            </c:dLbl>
            <c:dLbl>
              <c:idx val="2548"/>
              <c:delete val="1"/>
              <c:extLst>
                <c:ext xmlns:c15="http://schemas.microsoft.com/office/drawing/2012/chart" uri="{CE6537A1-D6FC-4f65-9D91-7224C49458BB}"/>
                <c:ext xmlns:c16="http://schemas.microsoft.com/office/drawing/2014/chart" uri="{C3380CC4-5D6E-409C-BE32-E72D297353CC}">
                  <c16:uniqueId val="{000009F4-2B87-44E4-8E01-669E2B5C2648}"/>
                </c:ext>
              </c:extLst>
            </c:dLbl>
            <c:dLbl>
              <c:idx val="2549"/>
              <c:delete val="1"/>
              <c:extLst>
                <c:ext xmlns:c15="http://schemas.microsoft.com/office/drawing/2012/chart" uri="{CE6537A1-D6FC-4f65-9D91-7224C49458BB}"/>
                <c:ext xmlns:c16="http://schemas.microsoft.com/office/drawing/2014/chart" uri="{C3380CC4-5D6E-409C-BE32-E72D297353CC}">
                  <c16:uniqueId val="{000009F5-2B87-44E4-8E01-669E2B5C2648}"/>
                </c:ext>
              </c:extLst>
            </c:dLbl>
            <c:dLbl>
              <c:idx val="2550"/>
              <c:delete val="1"/>
              <c:extLst>
                <c:ext xmlns:c15="http://schemas.microsoft.com/office/drawing/2012/chart" uri="{CE6537A1-D6FC-4f65-9D91-7224C49458BB}"/>
                <c:ext xmlns:c16="http://schemas.microsoft.com/office/drawing/2014/chart" uri="{C3380CC4-5D6E-409C-BE32-E72D297353CC}">
                  <c16:uniqueId val="{000009F6-2B87-44E4-8E01-669E2B5C2648}"/>
                </c:ext>
              </c:extLst>
            </c:dLbl>
            <c:dLbl>
              <c:idx val="2551"/>
              <c:delete val="1"/>
              <c:extLst>
                <c:ext xmlns:c15="http://schemas.microsoft.com/office/drawing/2012/chart" uri="{CE6537A1-D6FC-4f65-9D91-7224C49458BB}"/>
                <c:ext xmlns:c16="http://schemas.microsoft.com/office/drawing/2014/chart" uri="{C3380CC4-5D6E-409C-BE32-E72D297353CC}">
                  <c16:uniqueId val="{000009F7-2B87-44E4-8E01-669E2B5C2648}"/>
                </c:ext>
              </c:extLst>
            </c:dLbl>
            <c:dLbl>
              <c:idx val="2552"/>
              <c:delete val="1"/>
              <c:extLst>
                <c:ext xmlns:c15="http://schemas.microsoft.com/office/drawing/2012/chart" uri="{CE6537A1-D6FC-4f65-9D91-7224C49458BB}"/>
                <c:ext xmlns:c16="http://schemas.microsoft.com/office/drawing/2014/chart" uri="{C3380CC4-5D6E-409C-BE32-E72D297353CC}">
                  <c16:uniqueId val="{000009F8-2B87-44E4-8E01-669E2B5C2648}"/>
                </c:ext>
              </c:extLst>
            </c:dLbl>
            <c:dLbl>
              <c:idx val="2553"/>
              <c:delete val="1"/>
              <c:extLst>
                <c:ext xmlns:c15="http://schemas.microsoft.com/office/drawing/2012/chart" uri="{CE6537A1-D6FC-4f65-9D91-7224C49458BB}"/>
                <c:ext xmlns:c16="http://schemas.microsoft.com/office/drawing/2014/chart" uri="{C3380CC4-5D6E-409C-BE32-E72D297353CC}">
                  <c16:uniqueId val="{000009F9-2B87-44E4-8E01-669E2B5C2648}"/>
                </c:ext>
              </c:extLst>
            </c:dLbl>
            <c:dLbl>
              <c:idx val="2554"/>
              <c:delete val="1"/>
              <c:extLst>
                <c:ext xmlns:c15="http://schemas.microsoft.com/office/drawing/2012/chart" uri="{CE6537A1-D6FC-4f65-9D91-7224C49458BB}"/>
                <c:ext xmlns:c16="http://schemas.microsoft.com/office/drawing/2014/chart" uri="{C3380CC4-5D6E-409C-BE32-E72D297353CC}">
                  <c16:uniqueId val="{000009FA-2B87-44E4-8E01-669E2B5C2648}"/>
                </c:ext>
              </c:extLst>
            </c:dLbl>
            <c:dLbl>
              <c:idx val="2555"/>
              <c:delete val="1"/>
              <c:extLst>
                <c:ext xmlns:c15="http://schemas.microsoft.com/office/drawing/2012/chart" uri="{CE6537A1-D6FC-4f65-9D91-7224C49458BB}"/>
                <c:ext xmlns:c16="http://schemas.microsoft.com/office/drawing/2014/chart" uri="{C3380CC4-5D6E-409C-BE32-E72D297353CC}">
                  <c16:uniqueId val="{000009FB-2B87-44E4-8E01-669E2B5C2648}"/>
                </c:ext>
              </c:extLst>
            </c:dLbl>
            <c:dLbl>
              <c:idx val="2556"/>
              <c:delete val="1"/>
              <c:extLst>
                <c:ext xmlns:c15="http://schemas.microsoft.com/office/drawing/2012/chart" uri="{CE6537A1-D6FC-4f65-9D91-7224C49458BB}"/>
                <c:ext xmlns:c16="http://schemas.microsoft.com/office/drawing/2014/chart" uri="{C3380CC4-5D6E-409C-BE32-E72D297353CC}">
                  <c16:uniqueId val="{000009FC-2B87-44E4-8E01-669E2B5C2648}"/>
                </c:ext>
              </c:extLst>
            </c:dLbl>
            <c:dLbl>
              <c:idx val="2557"/>
              <c:delete val="1"/>
              <c:extLst>
                <c:ext xmlns:c15="http://schemas.microsoft.com/office/drawing/2012/chart" uri="{CE6537A1-D6FC-4f65-9D91-7224C49458BB}"/>
                <c:ext xmlns:c16="http://schemas.microsoft.com/office/drawing/2014/chart" uri="{C3380CC4-5D6E-409C-BE32-E72D297353CC}">
                  <c16:uniqueId val="{000009FD-2B87-44E4-8E01-669E2B5C2648}"/>
                </c:ext>
              </c:extLst>
            </c:dLbl>
            <c:dLbl>
              <c:idx val="2558"/>
              <c:delete val="1"/>
              <c:extLst>
                <c:ext xmlns:c15="http://schemas.microsoft.com/office/drawing/2012/chart" uri="{CE6537A1-D6FC-4f65-9D91-7224C49458BB}"/>
                <c:ext xmlns:c16="http://schemas.microsoft.com/office/drawing/2014/chart" uri="{C3380CC4-5D6E-409C-BE32-E72D297353CC}">
                  <c16:uniqueId val="{000009FE-2B87-44E4-8E01-669E2B5C2648}"/>
                </c:ext>
              </c:extLst>
            </c:dLbl>
            <c:dLbl>
              <c:idx val="2559"/>
              <c:delete val="1"/>
              <c:extLst>
                <c:ext xmlns:c15="http://schemas.microsoft.com/office/drawing/2012/chart" uri="{CE6537A1-D6FC-4f65-9D91-7224C49458BB}"/>
                <c:ext xmlns:c16="http://schemas.microsoft.com/office/drawing/2014/chart" uri="{C3380CC4-5D6E-409C-BE32-E72D297353CC}">
                  <c16:uniqueId val="{000009FF-2B87-44E4-8E01-669E2B5C2648}"/>
                </c:ext>
              </c:extLst>
            </c:dLbl>
            <c:dLbl>
              <c:idx val="2560"/>
              <c:delete val="1"/>
              <c:extLst>
                <c:ext xmlns:c15="http://schemas.microsoft.com/office/drawing/2012/chart" uri="{CE6537A1-D6FC-4f65-9D91-7224C49458BB}"/>
                <c:ext xmlns:c16="http://schemas.microsoft.com/office/drawing/2014/chart" uri="{C3380CC4-5D6E-409C-BE32-E72D297353CC}">
                  <c16:uniqueId val="{00000A00-2B87-44E4-8E01-669E2B5C2648}"/>
                </c:ext>
              </c:extLst>
            </c:dLbl>
            <c:dLbl>
              <c:idx val="2561"/>
              <c:delete val="1"/>
              <c:extLst>
                <c:ext xmlns:c15="http://schemas.microsoft.com/office/drawing/2012/chart" uri="{CE6537A1-D6FC-4f65-9D91-7224C49458BB}"/>
                <c:ext xmlns:c16="http://schemas.microsoft.com/office/drawing/2014/chart" uri="{C3380CC4-5D6E-409C-BE32-E72D297353CC}">
                  <c16:uniqueId val="{00000A01-2B87-44E4-8E01-669E2B5C2648}"/>
                </c:ext>
              </c:extLst>
            </c:dLbl>
            <c:dLbl>
              <c:idx val="2562"/>
              <c:delete val="1"/>
              <c:extLst>
                <c:ext xmlns:c15="http://schemas.microsoft.com/office/drawing/2012/chart" uri="{CE6537A1-D6FC-4f65-9D91-7224C49458BB}"/>
                <c:ext xmlns:c16="http://schemas.microsoft.com/office/drawing/2014/chart" uri="{C3380CC4-5D6E-409C-BE32-E72D297353CC}">
                  <c16:uniqueId val="{00000A02-2B87-44E4-8E01-669E2B5C2648}"/>
                </c:ext>
              </c:extLst>
            </c:dLbl>
            <c:dLbl>
              <c:idx val="2563"/>
              <c:delete val="1"/>
              <c:extLst>
                <c:ext xmlns:c15="http://schemas.microsoft.com/office/drawing/2012/chart" uri="{CE6537A1-D6FC-4f65-9D91-7224C49458BB}"/>
                <c:ext xmlns:c16="http://schemas.microsoft.com/office/drawing/2014/chart" uri="{C3380CC4-5D6E-409C-BE32-E72D297353CC}">
                  <c16:uniqueId val="{00000A03-2B87-44E4-8E01-669E2B5C2648}"/>
                </c:ext>
              </c:extLst>
            </c:dLbl>
            <c:dLbl>
              <c:idx val="2564"/>
              <c:delete val="1"/>
              <c:extLst>
                <c:ext xmlns:c15="http://schemas.microsoft.com/office/drawing/2012/chart" uri="{CE6537A1-D6FC-4f65-9D91-7224C49458BB}"/>
                <c:ext xmlns:c16="http://schemas.microsoft.com/office/drawing/2014/chart" uri="{C3380CC4-5D6E-409C-BE32-E72D297353CC}">
                  <c16:uniqueId val="{00000A04-2B87-44E4-8E01-669E2B5C2648}"/>
                </c:ext>
              </c:extLst>
            </c:dLbl>
            <c:dLbl>
              <c:idx val="2565"/>
              <c:delete val="1"/>
              <c:extLst>
                <c:ext xmlns:c15="http://schemas.microsoft.com/office/drawing/2012/chart" uri="{CE6537A1-D6FC-4f65-9D91-7224C49458BB}"/>
                <c:ext xmlns:c16="http://schemas.microsoft.com/office/drawing/2014/chart" uri="{C3380CC4-5D6E-409C-BE32-E72D297353CC}">
                  <c16:uniqueId val="{00000A05-2B87-44E4-8E01-669E2B5C2648}"/>
                </c:ext>
              </c:extLst>
            </c:dLbl>
            <c:dLbl>
              <c:idx val="2566"/>
              <c:delete val="1"/>
              <c:extLst>
                <c:ext xmlns:c15="http://schemas.microsoft.com/office/drawing/2012/chart" uri="{CE6537A1-D6FC-4f65-9D91-7224C49458BB}"/>
                <c:ext xmlns:c16="http://schemas.microsoft.com/office/drawing/2014/chart" uri="{C3380CC4-5D6E-409C-BE32-E72D297353CC}">
                  <c16:uniqueId val="{00000A06-2B87-44E4-8E01-669E2B5C2648}"/>
                </c:ext>
              </c:extLst>
            </c:dLbl>
            <c:dLbl>
              <c:idx val="2567"/>
              <c:delete val="1"/>
              <c:extLst>
                <c:ext xmlns:c15="http://schemas.microsoft.com/office/drawing/2012/chart" uri="{CE6537A1-D6FC-4f65-9D91-7224C49458BB}"/>
                <c:ext xmlns:c16="http://schemas.microsoft.com/office/drawing/2014/chart" uri="{C3380CC4-5D6E-409C-BE32-E72D297353CC}">
                  <c16:uniqueId val="{00000A07-2B87-44E4-8E01-669E2B5C2648}"/>
                </c:ext>
              </c:extLst>
            </c:dLbl>
            <c:dLbl>
              <c:idx val="2568"/>
              <c:delete val="1"/>
              <c:extLst>
                <c:ext xmlns:c15="http://schemas.microsoft.com/office/drawing/2012/chart" uri="{CE6537A1-D6FC-4f65-9D91-7224C49458BB}"/>
                <c:ext xmlns:c16="http://schemas.microsoft.com/office/drawing/2014/chart" uri="{C3380CC4-5D6E-409C-BE32-E72D297353CC}">
                  <c16:uniqueId val="{00000A08-2B87-44E4-8E01-669E2B5C2648}"/>
                </c:ext>
              </c:extLst>
            </c:dLbl>
            <c:dLbl>
              <c:idx val="2569"/>
              <c:delete val="1"/>
              <c:extLst>
                <c:ext xmlns:c15="http://schemas.microsoft.com/office/drawing/2012/chart" uri="{CE6537A1-D6FC-4f65-9D91-7224C49458BB}"/>
                <c:ext xmlns:c16="http://schemas.microsoft.com/office/drawing/2014/chart" uri="{C3380CC4-5D6E-409C-BE32-E72D297353CC}">
                  <c16:uniqueId val="{00000A09-2B87-44E4-8E01-669E2B5C2648}"/>
                </c:ext>
              </c:extLst>
            </c:dLbl>
            <c:dLbl>
              <c:idx val="2570"/>
              <c:delete val="1"/>
              <c:extLst>
                <c:ext xmlns:c15="http://schemas.microsoft.com/office/drawing/2012/chart" uri="{CE6537A1-D6FC-4f65-9D91-7224C49458BB}"/>
                <c:ext xmlns:c16="http://schemas.microsoft.com/office/drawing/2014/chart" uri="{C3380CC4-5D6E-409C-BE32-E72D297353CC}">
                  <c16:uniqueId val="{00000A0A-2B87-44E4-8E01-669E2B5C2648}"/>
                </c:ext>
              </c:extLst>
            </c:dLbl>
            <c:dLbl>
              <c:idx val="2571"/>
              <c:delete val="1"/>
              <c:extLst>
                <c:ext xmlns:c15="http://schemas.microsoft.com/office/drawing/2012/chart" uri="{CE6537A1-D6FC-4f65-9D91-7224C49458BB}"/>
                <c:ext xmlns:c16="http://schemas.microsoft.com/office/drawing/2014/chart" uri="{C3380CC4-5D6E-409C-BE32-E72D297353CC}">
                  <c16:uniqueId val="{00000A0B-2B87-44E4-8E01-669E2B5C2648}"/>
                </c:ext>
              </c:extLst>
            </c:dLbl>
            <c:dLbl>
              <c:idx val="2572"/>
              <c:delete val="1"/>
              <c:extLst>
                <c:ext xmlns:c15="http://schemas.microsoft.com/office/drawing/2012/chart" uri="{CE6537A1-D6FC-4f65-9D91-7224C49458BB}"/>
                <c:ext xmlns:c16="http://schemas.microsoft.com/office/drawing/2014/chart" uri="{C3380CC4-5D6E-409C-BE32-E72D297353CC}">
                  <c16:uniqueId val="{00000A0C-2B87-44E4-8E01-669E2B5C2648}"/>
                </c:ext>
              </c:extLst>
            </c:dLbl>
            <c:dLbl>
              <c:idx val="2573"/>
              <c:delete val="1"/>
              <c:extLst>
                <c:ext xmlns:c15="http://schemas.microsoft.com/office/drawing/2012/chart" uri="{CE6537A1-D6FC-4f65-9D91-7224C49458BB}"/>
                <c:ext xmlns:c16="http://schemas.microsoft.com/office/drawing/2014/chart" uri="{C3380CC4-5D6E-409C-BE32-E72D297353CC}">
                  <c16:uniqueId val="{00000A0D-2B87-44E4-8E01-669E2B5C2648}"/>
                </c:ext>
              </c:extLst>
            </c:dLbl>
            <c:dLbl>
              <c:idx val="2574"/>
              <c:delete val="1"/>
              <c:extLst>
                <c:ext xmlns:c15="http://schemas.microsoft.com/office/drawing/2012/chart" uri="{CE6537A1-D6FC-4f65-9D91-7224C49458BB}"/>
                <c:ext xmlns:c16="http://schemas.microsoft.com/office/drawing/2014/chart" uri="{C3380CC4-5D6E-409C-BE32-E72D297353CC}">
                  <c16:uniqueId val="{00000A0E-2B87-44E4-8E01-669E2B5C2648}"/>
                </c:ext>
              </c:extLst>
            </c:dLbl>
            <c:dLbl>
              <c:idx val="2575"/>
              <c:delete val="1"/>
              <c:extLst>
                <c:ext xmlns:c15="http://schemas.microsoft.com/office/drawing/2012/chart" uri="{CE6537A1-D6FC-4f65-9D91-7224C49458BB}"/>
                <c:ext xmlns:c16="http://schemas.microsoft.com/office/drawing/2014/chart" uri="{C3380CC4-5D6E-409C-BE32-E72D297353CC}">
                  <c16:uniqueId val="{00000A0F-2B87-44E4-8E01-669E2B5C2648}"/>
                </c:ext>
              </c:extLst>
            </c:dLbl>
            <c:dLbl>
              <c:idx val="2576"/>
              <c:delete val="1"/>
              <c:extLst>
                <c:ext xmlns:c15="http://schemas.microsoft.com/office/drawing/2012/chart" uri="{CE6537A1-D6FC-4f65-9D91-7224C49458BB}"/>
                <c:ext xmlns:c16="http://schemas.microsoft.com/office/drawing/2014/chart" uri="{C3380CC4-5D6E-409C-BE32-E72D297353CC}">
                  <c16:uniqueId val="{00000A10-2B87-44E4-8E01-669E2B5C2648}"/>
                </c:ext>
              </c:extLst>
            </c:dLbl>
            <c:dLbl>
              <c:idx val="2577"/>
              <c:delete val="1"/>
              <c:extLst>
                <c:ext xmlns:c15="http://schemas.microsoft.com/office/drawing/2012/chart" uri="{CE6537A1-D6FC-4f65-9D91-7224C49458BB}"/>
                <c:ext xmlns:c16="http://schemas.microsoft.com/office/drawing/2014/chart" uri="{C3380CC4-5D6E-409C-BE32-E72D297353CC}">
                  <c16:uniqueId val="{00000A11-2B87-44E4-8E01-669E2B5C2648}"/>
                </c:ext>
              </c:extLst>
            </c:dLbl>
            <c:dLbl>
              <c:idx val="2578"/>
              <c:delete val="1"/>
              <c:extLst>
                <c:ext xmlns:c15="http://schemas.microsoft.com/office/drawing/2012/chart" uri="{CE6537A1-D6FC-4f65-9D91-7224C49458BB}"/>
                <c:ext xmlns:c16="http://schemas.microsoft.com/office/drawing/2014/chart" uri="{C3380CC4-5D6E-409C-BE32-E72D297353CC}">
                  <c16:uniqueId val="{00000A12-2B87-44E4-8E01-669E2B5C2648}"/>
                </c:ext>
              </c:extLst>
            </c:dLbl>
            <c:dLbl>
              <c:idx val="2579"/>
              <c:delete val="1"/>
              <c:extLst>
                <c:ext xmlns:c15="http://schemas.microsoft.com/office/drawing/2012/chart" uri="{CE6537A1-D6FC-4f65-9D91-7224C49458BB}"/>
                <c:ext xmlns:c16="http://schemas.microsoft.com/office/drawing/2014/chart" uri="{C3380CC4-5D6E-409C-BE32-E72D297353CC}">
                  <c16:uniqueId val="{00000A13-2B87-44E4-8E01-669E2B5C2648}"/>
                </c:ext>
              </c:extLst>
            </c:dLbl>
            <c:dLbl>
              <c:idx val="2580"/>
              <c:delete val="1"/>
              <c:extLst>
                <c:ext xmlns:c15="http://schemas.microsoft.com/office/drawing/2012/chart" uri="{CE6537A1-D6FC-4f65-9D91-7224C49458BB}"/>
                <c:ext xmlns:c16="http://schemas.microsoft.com/office/drawing/2014/chart" uri="{C3380CC4-5D6E-409C-BE32-E72D297353CC}">
                  <c16:uniqueId val="{00000A14-2B87-44E4-8E01-669E2B5C2648}"/>
                </c:ext>
              </c:extLst>
            </c:dLbl>
            <c:dLbl>
              <c:idx val="2581"/>
              <c:delete val="1"/>
              <c:extLst>
                <c:ext xmlns:c15="http://schemas.microsoft.com/office/drawing/2012/chart" uri="{CE6537A1-D6FC-4f65-9D91-7224C49458BB}"/>
                <c:ext xmlns:c16="http://schemas.microsoft.com/office/drawing/2014/chart" uri="{C3380CC4-5D6E-409C-BE32-E72D297353CC}">
                  <c16:uniqueId val="{00000A15-2B87-44E4-8E01-669E2B5C2648}"/>
                </c:ext>
              </c:extLst>
            </c:dLbl>
            <c:dLbl>
              <c:idx val="2582"/>
              <c:delete val="1"/>
              <c:extLst>
                <c:ext xmlns:c15="http://schemas.microsoft.com/office/drawing/2012/chart" uri="{CE6537A1-D6FC-4f65-9D91-7224C49458BB}"/>
                <c:ext xmlns:c16="http://schemas.microsoft.com/office/drawing/2014/chart" uri="{C3380CC4-5D6E-409C-BE32-E72D297353CC}">
                  <c16:uniqueId val="{00000A16-2B87-44E4-8E01-669E2B5C2648}"/>
                </c:ext>
              </c:extLst>
            </c:dLbl>
            <c:dLbl>
              <c:idx val="2583"/>
              <c:delete val="1"/>
              <c:extLst>
                <c:ext xmlns:c15="http://schemas.microsoft.com/office/drawing/2012/chart" uri="{CE6537A1-D6FC-4f65-9D91-7224C49458BB}"/>
                <c:ext xmlns:c16="http://schemas.microsoft.com/office/drawing/2014/chart" uri="{C3380CC4-5D6E-409C-BE32-E72D297353CC}">
                  <c16:uniqueId val="{00000A17-2B87-44E4-8E01-669E2B5C2648}"/>
                </c:ext>
              </c:extLst>
            </c:dLbl>
            <c:dLbl>
              <c:idx val="2584"/>
              <c:delete val="1"/>
              <c:extLst>
                <c:ext xmlns:c15="http://schemas.microsoft.com/office/drawing/2012/chart" uri="{CE6537A1-D6FC-4f65-9D91-7224C49458BB}"/>
                <c:ext xmlns:c16="http://schemas.microsoft.com/office/drawing/2014/chart" uri="{C3380CC4-5D6E-409C-BE32-E72D297353CC}">
                  <c16:uniqueId val="{00000A18-2B87-44E4-8E01-669E2B5C2648}"/>
                </c:ext>
              </c:extLst>
            </c:dLbl>
            <c:dLbl>
              <c:idx val="2585"/>
              <c:delete val="1"/>
              <c:extLst>
                <c:ext xmlns:c15="http://schemas.microsoft.com/office/drawing/2012/chart" uri="{CE6537A1-D6FC-4f65-9D91-7224C49458BB}"/>
                <c:ext xmlns:c16="http://schemas.microsoft.com/office/drawing/2014/chart" uri="{C3380CC4-5D6E-409C-BE32-E72D297353CC}">
                  <c16:uniqueId val="{00000A19-2B87-44E4-8E01-669E2B5C2648}"/>
                </c:ext>
              </c:extLst>
            </c:dLbl>
            <c:dLbl>
              <c:idx val="2586"/>
              <c:delete val="1"/>
              <c:extLst>
                <c:ext xmlns:c15="http://schemas.microsoft.com/office/drawing/2012/chart" uri="{CE6537A1-D6FC-4f65-9D91-7224C49458BB}"/>
                <c:ext xmlns:c16="http://schemas.microsoft.com/office/drawing/2014/chart" uri="{C3380CC4-5D6E-409C-BE32-E72D297353CC}">
                  <c16:uniqueId val="{00000A1A-2B87-44E4-8E01-669E2B5C2648}"/>
                </c:ext>
              </c:extLst>
            </c:dLbl>
            <c:dLbl>
              <c:idx val="2587"/>
              <c:delete val="1"/>
              <c:extLst>
                <c:ext xmlns:c15="http://schemas.microsoft.com/office/drawing/2012/chart" uri="{CE6537A1-D6FC-4f65-9D91-7224C49458BB}"/>
                <c:ext xmlns:c16="http://schemas.microsoft.com/office/drawing/2014/chart" uri="{C3380CC4-5D6E-409C-BE32-E72D297353CC}">
                  <c16:uniqueId val="{00000A1B-2B87-44E4-8E01-669E2B5C2648}"/>
                </c:ext>
              </c:extLst>
            </c:dLbl>
            <c:dLbl>
              <c:idx val="2588"/>
              <c:delete val="1"/>
              <c:extLst>
                <c:ext xmlns:c15="http://schemas.microsoft.com/office/drawing/2012/chart" uri="{CE6537A1-D6FC-4f65-9D91-7224C49458BB}"/>
                <c:ext xmlns:c16="http://schemas.microsoft.com/office/drawing/2014/chart" uri="{C3380CC4-5D6E-409C-BE32-E72D297353CC}">
                  <c16:uniqueId val="{00000A1C-2B87-44E4-8E01-669E2B5C2648}"/>
                </c:ext>
              </c:extLst>
            </c:dLbl>
            <c:dLbl>
              <c:idx val="2589"/>
              <c:delete val="1"/>
              <c:extLst>
                <c:ext xmlns:c15="http://schemas.microsoft.com/office/drawing/2012/chart" uri="{CE6537A1-D6FC-4f65-9D91-7224C49458BB}"/>
                <c:ext xmlns:c16="http://schemas.microsoft.com/office/drawing/2014/chart" uri="{C3380CC4-5D6E-409C-BE32-E72D297353CC}">
                  <c16:uniqueId val="{00000A1D-2B87-44E4-8E01-669E2B5C2648}"/>
                </c:ext>
              </c:extLst>
            </c:dLbl>
            <c:dLbl>
              <c:idx val="2590"/>
              <c:delete val="1"/>
              <c:extLst>
                <c:ext xmlns:c15="http://schemas.microsoft.com/office/drawing/2012/chart" uri="{CE6537A1-D6FC-4f65-9D91-7224C49458BB}"/>
                <c:ext xmlns:c16="http://schemas.microsoft.com/office/drawing/2014/chart" uri="{C3380CC4-5D6E-409C-BE32-E72D297353CC}">
                  <c16:uniqueId val="{00000A1E-2B87-44E4-8E01-669E2B5C2648}"/>
                </c:ext>
              </c:extLst>
            </c:dLbl>
            <c:dLbl>
              <c:idx val="2591"/>
              <c:delete val="1"/>
              <c:extLst>
                <c:ext xmlns:c15="http://schemas.microsoft.com/office/drawing/2012/chart" uri="{CE6537A1-D6FC-4f65-9D91-7224C49458BB}"/>
                <c:ext xmlns:c16="http://schemas.microsoft.com/office/drawing/2014/chart" uri="{C3380CC4-5D6E-409C-BE32-E72D297353CC}">
                  <c16:uniqueId val="{00000A1F-2B87-44E4-8E01-669E2B5C2648}"/>
                </c:ext>
              </c:extLst>
            </c:dLbl>
            <c:dLbl>
              <c:idx val="2592"/>
              <c:delete val="1"/>
              <c:extLst>
                <c:ext xmlns:c15="http://schemas.microsoft.com/office/drawing/2012/chart" uri="{CE6537A1-D6FC-4f65-9D91-7224C49458BB}"/>
                <c:ext xmlns:c16="http://schemas.microsoft.com/office/drawing/2014/chart" uri="{C3380CC4-5D6E-409C-BE32-E72D297353CC}">
                  <c16:uniqueId val="{00000A20-2B87-44E4-8E01-669E2B5C2648}"/>
                </c:ext>
              </c:extLst>
            </c:dLbl>
            <c:dLbl>
              <c:idx val="2593"/>
              <c:delete val="1"/>
              <c:extLst>
                <c:ext xmlns:c15="http://schemas.microsoft.com/office/drawing/2012/chart" uri="{CE6537A1-D6FC-4f65-9D91-7224C49458BB}"/>
                <c:ext xmlns:c16="http://schemas.microsoft.com/office/drawing/2014/chart" uri="{C3380CC4-5D6E-409C-BE32-E72D297353CC}">
                  <c16:uniqueId val="{00000A21-2B87-44E4-8E01-669E2B5C2648}"/>
                </c:ext>
              </c:extLst>
            </c:dLbl>
            <c:dLbl>
              <c:idx val="2594"/>
              <c:delete val="1"/>
              <c:extLst>
                <c:ext xmlns:c15="http://schemas.microsoft.com/office/drawing/2012/chart" uri="{CE6537A1-D6FC-4f65-9D91-7224C49458BB}"/>
                <c:ext xmlns:c16="http://schemas.microsoft.com/office/drawing/2014/chart" uri="{C3380CC4-5D6E-409C-BE32-E72D297353CC}">
                  <c16:uniqueId val="{00000A22-2B87-44E4-8E01-669E2B5C2648}"/>
                </c:ext>
              </c:extLst>
            </c:dLbl>
            <c:dLbl>
              <c:idx val="2595"/>
              <c:delete val="1"/>
              <c:extLst>
                <c:ext xmlns:c15="http://schemas.microsoft.com/office/drawing/2012/chart" uri="{CE6537A1-D6FC-4f65-9D91-7224C49458BB}"/>
                <c:ext xmlns:c16="http://schemas.microsoft.com/office/drawing/2014/chart" uri="{C3380CC4-5D6E-409C-BE32-E72D297353CC}">
                  <c16:uniqueId val="{00000A23-2B87-44E4-8E01-669E2B5C2648}"/>
                </c:ext>
              </c:extLst>
            </c:dLbl>
            <c:dLbl>
              <c:idx val="2596"/>
              <c:delete val="1"/>
              <c:extLst>
                <c:ext xmlns:c15="http://schemas.microsoft.com/office/drawing/2012/chart" uri="{CE6537A1-D6FC-4f65-9D91-7224C49458BB}"/>
                <c:ext xmlns:c16="http://schemas.microsoft.com/office/drawing/2014/chart" uri="{C3380CC4-5D6E-409C-BE32-E72D297353CC}">
                  <c16:uniqueId val="{00000A24-2B87-44E4-8E01-669E2B5C2648}"/>
                </c:ext>
              </c:extLst>
            </c:dLbl>
            <c:dLbl>
              <c:idx val="2597"/>
              <c:delete val="1"/>
              <c:extLst>
                <c:ext xmlns:c15="http://schemas.microsoft.com/office/drawing/2012/chart" uri="{CE6537A1-D6FC-4f65-9D91-7224C49458BB}"/>
                <c:ext xmlns:c16="http://schemas.microsoft.com/office/drawing/2014/chart" uri="{C3380CC4-5D6E-409C-BE32-E72D297353CC}">
                  <c16:uniqueId val="{00000A25-2B87-44E4-8E01-669E2B5C2648}"/>
                </c:ext>
              </c:extLst>
            </c:dLbl>
            <c:dLbl>
              <c:idx val="2598"/>
              <c:delete val="1"/>
              <c:extLst>
                <c:ext xmlns:c15="http://schemas.microsoft.com/office/drawing/2012/chart" uri="{CE6537A1-D6FC-4f65-9D91-7224C49458BB}"/>
                <c:ext xmlns:c16="http://schemas.microsoft.com/office/drawing/2014/chart" uri="{C3380CC4-5D6E-409C-BE32-E72D297353CC}">
                  <c16:uniqueId val="{00000A26-2B87-44E4-8E01-669E2B5C2648}"/>
                </c:ext>
              </c:extLst>
            </c:dLbl>
            <c:dLbl>
              <c:idx val="2599"/>
              <c:delete val="1"/>
              <c:extLst>
                <c:ext xmlns:c15="http://schemas.microsoft.com/office/drawing/2012/chart" uri="{CE6537A1-D6FC-4f65-9D91-7224C49458BB}"/>
                <c:ext xmlns:c16="http://schemas.microsoft.com/office/drawing/2014/chart" uri="{C3380CC4-5D6E-409C-BE32-E72D297353CC}">
                  <c16:uniqueId val="{00000A27-2B87-44E4-8E01-669E2B5C2648}"/>
                </c:ext>
              </c:extLst>
            </c:dLbl>
            <c:dLbl>
              <c:idx val="2600"/>
              <c:delete val="1"/>
              <c:extLst>
                <c:ext xmlns:c15="http://schemas.microsoft.com/office/drawing/2012/chart" uri="{CE6537A1-D6FC-4f65-9D91-7224C49458BB}"/>
                <c:ext xmlns:c16="http://schemas.microsoft.com/office/drawing/2014/chart" uri="{C3380CC4-5D6E-409C-BE32-E72D297353CC}">
                  <c16:uniqueId val="{00000A28-2B87-44E4-8E01-669E2B5C2648}"/>
                </c:ext>
              </c:extLst>
            </c:dLbl>
            <c:dLbl>
              <c:idx val="2601"/>
              <c:delete val="1"/>
              <c:extLst>
                <c:ext xmlns:c15="http://schemas.microsoft.com/office/drawing/2012/chart" uri="{CE6537A1-D6FC-4f65-9D91-7224C49458BB}"/>
                <c:ext xmlns:c16="http://schemas.microsoft.com/office/drawing/2014/chart" uri="{C3380CC4-5D6E-409C-BE32-E72D297353CC}">
                  <c16:uniqueId val="{00000A29-2B87-44E4-8E01-669E2B5C2648}"/>
                </c:ext>
              </c:extLst>
            </c:dLbl>
            <c:dLbl>
              <c:idx val="2602"/>
              <c:delete val="1"/>
              <c:extLst>
                <c:ext xmlns:c15="http://schemas.microsoft.com/office/drawing/2012/chart" uri="{CE6537A1-D6FC-4f65-9D91-7224C49458BB}"/>
                <c:ext xmlns:c16="http://schemas.microsoft.com/office/drawing/2014/chart" uri="{C3380CC4-5D6E-409C-BE32-E72D297353CC}">
                  <c16:uniqueId val="{00000A2A-2B87-44E4-8E01-669E2B5C2648}"/>
                </c:ext>
              </c:extLst>
            </c:dLbl>
            <c:dLbl>
              <c:idx val="2603"/>
              <c:delete val="1"/>
              <c:extLst>
                <c:ext xmlns:c15="http://schemas.microsoft.com/office/drawing/2012/chart" uri="{CE6537A1-D6FC-4f65-9D91-7224C49458BB}"/>
                <c:ext xmlns:c16="http://schemas.microsoft.com/office/drawing/2014/chart" uri="{C3380CC4-5D6E-409C-BE32-E72D297353CC}">
                  <c16:uniqueId val="{00000A2B-2B87-44E4-8E01-669E2B5C2648}"/>
                </c:ext>
              </c:extLst>
            </c:dLbl>
            <c:dLbl>
              <c:idx val="2604"/>
              <c:delete val="1"/>
              <c:extLst>
                <c:ext xmlns:c15="http://schemas.microsoft.com/office/drawing/2012/chart" uri="{CE6537A1-D6FC-4f65-9D91-7224C49458BB}"/>
                <c:ext xmlns:c16="http://schemas.microsoft.com/office/drawing/2014/chart" uri="{C3380CC4-5D6E-409C-BE32-E72D297353CC}">
                  <c16:uniqueId val="{00000A2C-2B87-44E4-8E01-669E2B5C2648}"/>
                </c:ext>
              </c:extLst>
            </c:dLbl>
            <c:dLbl>
              <c:idx val="2605"/>
              <c:delete val="1"/>
              <c:extLst>
                <c:ext xmlns:c15="http://schemas.microsoft.com/office/drawing/2012/chart" uri="{CE6537A1-D6FC-4f65-9D91-7224C49458BB}"/>
                <c:ext xmlns:c16="http://schemas.microsoft.com/office/drawing/2014/chart" uri="{C3380CC4-5D6E-409C-BE32-E72D297353CC}">
                  <c16:uniqueId val="{00000A2D-2B87-44E4-8E01-669E2B5C2648}"/>
                </c:ext>
              </c:extLst>
            </c:dLbl>
            <c:dLbl>
              <c:idx val="2606"/>
              <c:delete val="1"/>
              <c:extLst>
                <c:ext xmlns:c15="http://schemas.microsoft.com/office/drawing/2012/chart" uri="{CE6537A1-D6FC-4f65-9D91-7224C49458BB}"/>
                <c:ext xmlns:c16="http://schemas.microsoft.com/office/drawing/2014/chart" uri="{C3380CC4-5D6E-409C-BE32-E72D297353CC}">
                  <c16:uniqueId val="{00000A2E-2B87-44E4-8E01-669E2B5C2648}"/>
                </c:ext>
              </c:extLst>
            </c:dLbl>
            <c:dLbl>
              <c:idx val="2607"/>
              <c:delete val="1"/>
              <c:extLst>
                <c:ext xmlns:c15="http://schemas.microsoft.com/office/drawing/2012/chart" uri="{CE6537A1-D6FC-4f65-9D91-7224C49458BB}"/>
                <c:ext xmlns:c16="http://schemas.microsoft.com/office/drawing/2014/chart" uri="{C3380CC4-5D6E-409C-BE32-E72D297353CC}">
                  <c16:uniqueId val="{00000A2F-2B87-44E4-8E01-669E2B5C2648}"/>
                </c:ext>
              </c:extLst>
            </c:dLbl>
            <c:dLbl>
              <c:idx val="2608"/>
              <c:delete val="1"/>
              <c:extLst>
                <c:ext xmlns:c15="http://schemas.microsoft.com/office/drawing/2012/chart" uri="{CE6537A1-D6FC-4f65-9D91-7224C49458BB}"/>
                <c:ext xmlns:c16="http://schemas.microsoft.com/office/drawing/2014/chart" uri="{C3380CC4-5D6E-409C-BE32-E72D297353CC}">
                  <c16:uniqueId val="{00000A30-2B87-44E4-8E01-669E2B5C2648}"/>
                </c:ext>
              </c:extLst>
            </c:dLbl>
            <c:dLbl>
              <c:idx val="2609"/>
              <c:delete val="1"/>
              <c:extLst>
                <c:ext xmlns:c15="http://schemas.microsoft.com/office/drawing/2012/chart" uri="{CE6537A1-D6FC-4f65-9D91-7224C49458BB}"/>
                <c:ext xmlns:c16="http://schemas.microsoft.com/office/drawing/2014/chart" uri="{C3380CC4-5D6E-409C-BE32-E72D297353CC}">
                  <c16:uniqueId val="{00000A31-2B87-44E4-8E01-669E2B5C2648}"/>
                </c:ext>
              </c:extLst>
            </c:dLbl>
            <c:dLbl>
              <c:idx val="2610"/>
              <c:delete val="1"/>
              <c:extLst>
                <c:ext xmlns:c15="http://schemas.microsoft.com/office/drawing/2012/chart" uri="{CE6537A1-D6FC-4f65-9D91-7224C49458BB}"/>
                <c:ext xmlns:c16="http://schemas.microsoft.com/office/drawing/2014/chart" uri="{C3380CC4-5D6E-409C-BE32-E72D297353CC}">
                  <c16:uniqueId val="{00000A32-2B87-44E4-8E01-669E2B5C2648}"/>
                </c:ext>
              </c:extLst>
            </c:dLbl>
            <c:dLbl>
              <c:idx val="2611"/>
              <c:delete val="1"/>
              <c:extLst>
                <c:ext xmlns:c15="http://schemas.microsoft.com/office/drawing/2012/chart" uri="{CE6537A1-D6FC-4f65-9D91-7224C49458BB}"/>
                <c:ext xmlns:c16="http://schemas.microsoft.com/office/drawing/2014/chart" uri="{C3380CC4-5D6E-409C-BE32-E72D297353CC}">
                  <c16:uniqueId val="{00000A33-2B87-44E4-8E01-669E2B5C2648}"/>
                </c:ext>
              </c:extLst>
            </c:dLbl>
            <c:dLbl>
              <c:idx val="2612"/>
              <c:delete val="1"/>
              <c:extLst>
                <c:ext xmlns:c15="http://schemas.microsoft.com/office/drawing/2012/chart" uri="{CE6537A1-D6FC-4f65-9D91-7224C49458BB}"/>
                <c:ext xmlns:c16="http://schemas.microsoft.com/office/drawing/2014/chart" uri="{C3380CC4-5D6E-409C-BE32-E72D297353CC}">
                  <c16:uniqueId val="{00000A34-2B87-44E4-8E01-669E2B5C2648}"/>
                </c:ext>
              </c:extLst>
            </c:dLbl>
            <c:dLbl>
              <c:idx val="2613"/>
              <c:delete val="1"/>
              <c:extLst>
                <c:ext xmlns:c15="http://schemas.microsoft.com/office/drawing/2012/chart" uri="{CE6537A1-D6FC-4f65-9D91-7224C49458BB}"/>
                <c:ext xmlns:c16="http://schemas.microsoft.com/office/drawing/2014/chart" uri="{C3380CC4-5D6E-409C-BE32-E72D297353CC}">
                  <c16:uniqueId val="{00000A35-2B87-44E4-8E01-669E2B5C2648}"/>
                </c:ext>
              </c:extLst>
            </c:dLbl>
            <c:dLbl>
              <c:idx val="2614"/>
              <c:delete val="1"/>
              <c:extLst>
                <c:ext xmlns:c15="http://schemas.microsoft.com/office/drawing/2012/chart" uri="{CE6537A1-D6FC-4f65-9D91-7224C49458BB}"/>
                <c:ext xmlns:c16="http://schemas.microsoft.com/office/drawing/2014/chart" uri="{C3380CC4-5D6E-409C-BE32-E72D297353CC}">
                  <c16:uniqueId val="{00000A36-2B87-44E4-8E01-669E2B5C2648}"/>
                </c:ext>
              </c:extLst>
            </c:dLbl>
            <c:dLbl>
              <c:idx val="2615"/>
              <c:delete val="1"/>
              <c:extLst>
                <c:ext xmlns:c15="http://schemas.microsoft.com/office/drawing/2012/chart" uri="{CE6537A1-D6FC-4f65-9D91-7224C49458BB}"/>
                <c:ext xmlns:c16="http://schemas.microsoft.com/office/drawing/2014/chart" uri="{C3380CC4-5D6E-409C-BE32-E72D297353CC}">
                  <c16:uniqueId val="{00000A37-2B87-44E4-8E01-669E2B5C2648}"/>
                </c:ext>
              </c:extLst>
            </c:dLbl>
            <c:dLbl>
              <c:idx val="2616"/>
              <c:delete val="1"/>
              <c:extLst>
                <c:ext xmlns:c15="http://schemas.microsoft.com/office/drawing/2012/chart" uri="{CE6537A1-D6FC-4f65-9D91-7224C49458BB}"/>
                <c:ext xmlns:c16="http://schemas.microsoft.com/office/drawing/2014/chart" uri="{C3380CC4-5D6E-409C-BE32-E72D297353CC}">
                  <c16:uniqueId val="{00000A38-2B87-44E4-8E01-669E2B5C2648}"/>
                </c:ext>
              </c:extLst>
            </c:dLbl>
            <c:dLbl>
              <c:idx val="2617"/>
              <c:delete val="1"/>
              <c:extLst>
                <c:ext xmlns:c15="http://schemas.microsoft.com/office/drawing/2012/chart" uri="{CE6537A1-D6FC-4f65-9D91-7224C49458BB}"/>
                <c:ext xmlns:c16="http://schemas.microsoft.com/office/drawing/2014/chart" uri="{C3380CC4-5D6E-409C-BE32-E72D297353CC}">
                  <c16:uniqueId val="{00000A39-2B87-44E4-8E01-669E2B5C2648}"/>
                </c:ext>
              </c:extLst>
            </c:dLbl>
            <c:dLbl>
              <c:idx val="2618"/>
              <c:delete val="1"/>
              <c:extLst>
                <c:ext xmlns:c15="http://schemas.microsoft.com/office/drawing/2012/chart" uri="{CE6537A1-D6FC-4f65-9D91-7224C49458BB}"/>
                <c:ext xmlns:c16="http://schemas.microsoft.com/office/drawing/2014/chart" uri="{C3380CC4-5D6E-409C-BE32-E72D297353CC}">
                  <c16:uniqueId val="{00000A3A-2B87-44E4-8E01-669E2B5C2648}"/>
                </c:ext>
              </c:extLst>
            </c:dLbl>
            <c:dLbl>
              <c:idx val="2619"/>
              <c:delete val="1"/>
              <c:extLst>
                <c:ext xmlns:c15="http://schemas.microsoft.com/office/drawing/2012/chart" uri="{CE6537A1-D6FC-4f65-9D91-7224C49458BB}"/>
                <c:ext xmlns:c16="http://schemas.microsoft.com/office/drawing/2014/chart" uri="{C3380CC4-5D6E-409C-BE32-E72D297353CC}">
                  <c16:uniqueId val="{00000A3B-2B87-44E4-8E01-669E2B5C2648}"/>
                </c:ext>
              </c:extLst>
            </c:dLbl>
            <c:dLbl>
              <c:idx val="2620"/>
              <c:delete val="1"/>
              <c:extLst>
                <c:ext xmlns:c15="http://schemas.microsoft.com/office/drawing/2012/chart" uri="{CE6537A1-D6FC-4f65-9D91-7224C49458BB}"/>
                <c:ext xmlns:c16="http://schemas.microsoft.com/office/drawing/2014/chart" uri="{C3380CC4-5D6E-409C-BE32-E72D297353CC}">
                  <c16:uniqueId val="{00000A3C-2B87-44E4-8E01-669E2B5C2648}"/>
                </c:ext>
              </c:extLst>
            </c:dLbl>
            <c:dLbl>
              <c:idx val="2621"/>
              <c:delete val="1"/>
              <c:extLst>
                <c:ext xmlns:c15="http://schemas.microsoft.com/office/drawing/2012/chart" uri="{CE6537A1-D6FC-4f65-9D91-7224C49458BB}"/>
                <c:ext xmlns:c16="http://schemas.microsoft.com/office/drawing/2014/chart" uri="{C3380CC4-5D6E-409C-BE32-E72D297353CC}">
                  <c16:uniqueId val="{00000A3D-2B87-44E4-8E01-669E2B5C2648}"/>
                </c:ext>
              </c:extLst>
            </c:dLbl>
            <c:dLbl>
              <c:idx val="2622"/>
              <c:delete val="1"/>
              <c:extLst>
                <c:ext xmlns:c15="http://schemas.microsoft.com/office/drawing/2012/chart" uri="{CE6537A1-D6FC-4f65-9D91-7224C49458BB}"/>
                <c:ext xmlns:c16="http://schemas.microsoft.com/office/drawing/2014/chart" uri="{C3380CC4-5D6E-409C-BE32-E72D297353CC}">
                  <c16:uniqueId val="{00000A3E-2B87-44E4-8E01-669E2B5C2648}"/>
                </c:ext>
              </c:extLst>
            </c:dLbl>
            <c:dLbl>
              <c:idx val="2623"/>
              <c:delete val="1"/>
              <c:extLst>
                <c:ext xmlns:c15="http://schemas.microsoft.com/office/drawing/2012/chart" uri="{CE6537A1-D6FC-4f65-9D91-7224C49458BB}"/>
                <c:ext xmlns:c16="http://schemas.microsoft.com/office/drawing/2014/chart" uri="{C3380CC4-5D6E-409C-BE32-E72D297353CC}">
                  <c16:uniqueId val="{00000A3F-2B87-44E4-8E01-669E2B5C2648}"/>
                </c:ext>
              </c:extLst>
            </c:dLbl>
            <c:dLbl>
              <c:idx val="2624"/>
              <c:delete val="1"/>
              <c:extLst>
                <c:ext xmlns:c15="http://schemas.microsoft.com/office/drawing/2012/chart" uri="{CE6537A1-D6FC-4f65-9D91-7224C49458BB}"/>
                <c:ext xmlns:c16="http://schemas.microsoft.com/office/drawing/2014/chart" uri="{C3380CC4-5D6E-409C-BE32-E72D297353CC}">
                  <c16:uniqueId val="{00000A40-2B87-44E4-8E01-669E2B5C2648}"/>
                </c:ext>
              </c:extLst>
            </c:dLbl>
            <c:dLbl>
              <c:idx val="2625"/>
              <c:delete val="1"/>
              <c:extLst>
                <c:ext xmlns:c15="http://schemas.microsoft.com/office/drawing/2012/chart" uri="{CE6537A1-D6FC-4f65-9D91-7224C49458BB}"/>
                <c:ext xmlns:c16="http://schemas.microsoft.com/office/drawing/2014/chart" uri="{C3380CC4-5D6E-409C-BE32-E72D297353CC}">
                  <c16:uniqueId val="{00000A41-2B87-44E4-8E01-669E2B5C2648}"/>
                </c:ext>
              </c:extLst>
            </c:dLbl>
            <c:dLbl>
              <c:idx val="2626"/>
              <c:delete val="1"/>
              <c:extLst>
                <c:ext xmlns:c15="http://schemas.microsoft.com/office/drawing/2012/chart" uri="{CE6537A1-D6FC-4f65-9D91-7224C49458BB}"/>
                <c:ext xmlns:c16="http://schemas.microsoft.com/office/drawing/2014/chart" uri="{C3380CC4-5D6E-409C-BE32-E72D297353CC}">
                  <c16:uniqueId val="{00000A42-2B87-44E4-8E01-669E2B5C2648}"/>
                </c:ext>
              </c:extLst>
            </c:dLbl>
            <c:dLbl>
              <c:idx val="2627"/>
              <c:delete val="1"/>
              <c:extLst>
                <c:ext xmlns:c15="http://schemas.microsoft.com/office/drawing/2012/chart" uri="{CE6537A1-D6FC-4f65-9D91-7224C49458BB}"/>
                <c:ext xmlns:c16="http://schemas.microsoft.com/office/drawing/2014/chart" uri="{C3380CC4-5D6E-409C-BE32-E72D297353CC}">
                  <c16:uniqueId val="{00000A43-2B87-44E4-8E01-669E2B5C2648}"/>
                </c:ext>
              </c:extLst>
            </c:dLbl>
            <c:dLbl>
              <c:idx val="2628"/>
              <c:delete val="1"/>
              <c:extLst>
                <c:ext xmlns:c15="http://schemas.microsoft.com/office/drawing/2012/chart" uri="{CE6537A1-D6FC-4f65-9D91-7224C49458BB}"/>
                <c:ext xmlns:c16="http://schemas.microsoft.com/office/drawing/2014/chart" uri="{C3380CC4-5D6E-409C-BE32-E72D297353CC}">
                  <c16:uniqueId val="{00000A44-2B87-44E4-8E01-669E2B5C2648}"/>
                </c:ext>
              </c:extLst>
            </c:dLbl>
            <c:dLbl>
              <c:idx val="2629"/>
              <c:delete val="1"/>
              <c:extLst>
                <c:ext xmlns:c15="http://schemas.microsoft.com/office/drawing/2012/chart" uri="{CE6537A1-D6FC-4f65-9D91-7224C49458BB}"/>
                <c:ext xmlns:c16="http://schemas.microsoft.com/office/drawing/2014/chart" uri="{C3380CC4-5D6E-409C-BE32-E72D297353CC}">
                  <c16:uniqueId val="{00000A45-2B87-44E4-8E01-669E2B5C2648}"/>
                </c:ext>
              </c:extLst>
            </c:dLbl>
            <c:dLbl>
              <c:idx val="2630"/>
              <c:delete val="1"/>
              <c:extLst>
                <c:ext xmlns:c15="http://schemas.microsoft.com/office/drawing/2012/chart" uri="{CE6537A1-D6FC-4f65-9D91-7224C49458BB}"/>
                <c:ext xmlns:c16="http://schemas.microsoft.com/office/drawing/2014/chart" uri="{C3380CC4-5D6E-409C-BE32-E72D297353CC}">
                  <c16:uniqueId val="{00000A46-2B87-44E4-8E01-669E2B5C2648}"/>
                </c:ext>
              </c:extLst>
            </c:dLbl>
            <c:dLbl>
              <c:idx val="2631"/>
              <c:delete val="1"/>
              <c:extLst>
                <c:ext xmlns:c15="http://schemas.microsoft.com/office/drawing/2012/chart" uri="{CE6537A1-D6FC-4f65-9D91-7224C49458BB}"/>
                <c:ext xmlns:c16="http://schemas.microsoft.com/office/drawing/2014/chart" uri="{C3380CC4-5D6E-409C-BE32-E72D297353CC}">
                  <c16:uniqueId val="{00000A47-2B87-44E4-8E01-669E2B5C2648}"/>
                </c:ext>
              </c:extLst>
            </c:dLbl>
            <c:dLbl>
              <c:idx val="2632"/>
              <c:delete val="1"/>
              <c:extLst>
                <c:ext xmlns:c15="http://schemas.microsoft.com/office/drawing/2012/chart" uri="{CE6537A1-D6FC-4f65-9D91-7224C49458BB}"/>
                <c:ext xmlns:c16="http://schemas.microsoft.com/office/drawing/2014/chart" uri="{C3380CC4-5D6E-409C-BE32-E72D297353CC}">
                  <c16:uniqueId val="{00000A48-2B87-44E4-8E01-669E2B5C2648}"/>
                </c:ext>
              </c:extLst>
            </c:dLbl>
            <c:dLbl>
              <c:idx val="2633"/>
              <c:delete val="1"/>
              <c:extLst>
                <c:ext xmlns:c15="http://schemas.microsoft.com/office/drawing/2012/chart" uri="{CE6537A1-D6FC-4f65-9D91-7224C49458BB}"/>
                <c:ext xmlns:c16="http://schemas.microsoft.com/office/drawing/2014/chart" uri="{C3380CC4-5D6E-409C-BE32-E72D297353CC}">
                  <c16:uniqueId val="{00000A49-2B87-44E4-8E01-669E2B5C2648}"/>
                </c:ext>
              </c:extLst>
            </c:dLbl>
            <c:dLbl>
              <c:idx val="2634"/>
              <c:delete val="1"/>
              <c:extLst>
                <c:ext xmlns:c15="http://schemas.microsoft.com/office/drawing/2012/chart" uri="{CE6537A1-D6FC-4f65-9D91-7224C49458BB}"/>
                <c:ext xmlns:c16="http://schemas.microsoft.com/office/drawing/2014/chart" uri="{C3380CC4-5D6E-409C-BE32-E72D297353CC}">
                  <c16:uniqueId val="{00000A4A-2B87-44E4-8E01-669E2B5C2648}"/>
                </c:ext>
              </c:extLst>
            </c:dLbl>
            <c:dLbl>
              <c:idx val="2635"/>
              <c:delete val="1"/>
              <c:extLst>
                <c:ext xmlns:c15="http://schemas.microsoft.com/office/drawing/2012/chart" uri="{CE6537A1-D6FC-4f65-9D91-7224C49458BB}"/>
                <c:ext xmlns:c16="http://schemas.microsoft.com/office/drawing/2014/chart" uri="{C3380CC4-5D6E-409C-BE32-E72D297353CC}">
                  <c16:uniqueId val="{00000A4B-2B87-44E4-8E01-669E2B5C2648}"/>
                </c:ext>
              </c:extLst>
            </c:dLbl>
            <c:dLbl>
              <c:idx val="2636"/>
              <c:delete val="1"/>
              <c:extLst>
                <c:ext xmlns:c15="http://schemas.microsoft.com/office/drawing/2012/chart" uri="{CE6537A1-D6FC-4f65-9D91-7224C49458BB}"/>
                <c:ext xmlns:c16="http://schemas.microsoft.com/office/drawing/2014/chart" uri="{C3380CC4-5D6E-409C-BE32-E72D297353CC}">
                  <c16:uniqueId val="{00000A4C-2B87-44E4-8E01-669E2B5C2648}"/>
                </c:ext>
              </c:extLst>
            </c:dLbl>
            <c:dLbl>
              <c:idx val="2637"/>
              <c:delete val="1"/>
              <c:extLst>
                <c:ext xmlns:c15="http://schemas.microsoft.com/office/drawing/2012/chart" uri="{CE6537A1-D6FC-4f65-9D91-7224C49458BB}"/>
                <c:ext xmlns:c16="http://schemas.microsoft.com/office/drawing/2014/chart" uri="{C3380CC4-5D6E-409C-BE32-E72D297353CC}">
                  <c16:uniqueId val="{00000A4D-2B87-44E4-8E01-669E2B5C2648}"/>
                </c:ext>
              </c:extLst>
            </c:dLbl>
            <c:dLbl>
              <c:idx val="2638"/>
              <c:delete val="1"/>
              <c:extLst>
                <c:ext xmlns:c15="http://schemas.microsoft.com/office/drawing/2012/chart" uri="{CE6537A1-D6FC-4f65-9D91-7224C49458BB}"/>
                <c:ext xmlns:c16="http://schemas.microsoft.com/office/drawing/2014/chart" uri="{C3380CC4-5D6E-409C-BE32-E72D297353CC}">
                  <c16:uniqueId val="{00000A4E-2B87-44E4-8E01-669E2B5C2648}"/>
                </c:ext>
              </c:extLst>
            </c:dLbl>
            <c:dLbl>
              <c:idx val="2639"/>
              <c:delete val="1"/>
              <c:extLst>
                <c:ext xmlns:c15="http://schemas.microsoft.com/office/drawing/2012/chart" uri="{CE6537A1-D6FC-4f65-9D91-7224C49458BB}"/>
                <c:ext xmlns:c16="http://schemas.microsoft.com/office/drawing/2014/chart" uri="{C3380CC4-5D6E-409C-BE32-E72D297353CC}">
                  <c16:uniqueId val="{00000A4F-2B87-44E4-8E01-669E2B5C2648}"/>
                </c:ext>
              </c:extLst>
            </c:dLbl>
            <c:dLbl>
              <c:idx val="2640"/>
              <c:delete val="1"/>
              <c:extLst>
                <c:ext xmlns:c15="http://schemas.microsoft.com/office/drawing/2012/chart" uri="{CE6537A1-D6FC-4f65-9D91-7224C49458BB}"/>
                <c:ext xmlns:c16="http://schemas.microsoft.com/office/drawing/2014/chart" uri="{C3380CC4-5D6E-409C-BE32-E72D297353CC}">
                  <c16:uniqueId val="{00000A50-2B87-44E4-8E01-669E2B5C2648}"/>
                </c:ext>
              </c:extLst>
            </c:dLbl>
            <c:dLbl>
              <c:idx val="2641"/>
              <c:delete val="1"/>
              <c:extLst>
                <c:ext xmlns:c15="http://schemas.microsoft.com/office/drawing/2012/chart" uri="{CE6537A1-D6FC-4f65-9D91-7224C49458BB}"/>
                <c:ext xmlns:c16="http://schemas.microsoft.com/office/drawing/2014/chart" uri="{C3380CC4-5D6E-409C-BE32-E72D297353CC}">
                  <c16:uniqueId val="{00000A51-2B87-44E4-8E01-669E2B5C2648}"/>
                </c:ext>
              </c:extLst>
            </c:dLbl>
            <c:dLbl>
              <c:idx val="2642"/>
              <c:delete val="1"/>
              <c:extLst>
                <c:ext xmlns:c15="http://schemas.microsoft.com/office/drawing/2012/chart" uri="{CE6537A1-D6FC-4f65-9D91-7224C49458BB}"/>
                <c:ext xmlns:c16="http://schemas.microsoft.com/office/drawing/2014/chart" uri="{C3380CC4-5D6E-409C-BE32-E72D297353CC}">
                  <c16:uniqueId val="{00000A52-2B87-44E4-8E01-669E2B5C2648}"/>
                </c:ext>
              </c:extLst>
            </c:dLbl>
            <c:dLbl>
              <c:idx val="2643"/>
              <c:delete val="1"/>
              <c:extLst>
                <c:ext xmlns:c15="http://schemas.microsoft.com/office/drawing/2012/chart" uri="{CE6537A1-D6FC-4f65-9D91-7224C49458BB}"/>
                <c:ext xmlns:c16="http://schemas.microsoft.com/office/drawing/2014/chart" uri="{C3380CC4-5D6E-409C-BE32-E72D297353CC}">
                  <c16:uniqueId val="{00000A53-2B87-44E4-8E01-669E2B5C2648}"/>
                </c:ext>
              </c:extLst>
            </c:dLbl>
            <c:dLbl>
              <c:idx val="2644"/>
              <c:delete val="1"/>
              <c:extLst>
                <c:ext xmlns:c15="http://schemas.microsoft.com/office/drawing/2012/chart" uri="{CE6537A1-D6FC-4f65-9D91-7224C49458BB}"/>
                <c:ext xmlns:c16="http://schemas.microsoft.com/office/drawing/2014/chart" uri="{C3380CC4-5D6E-409C-BE32-E72D297353CC}">
                  <c16:uniqueId val="{00000A54-2B87-44E4-8E01-669E2B5C2648}"/>
                </c:ext>
              </c:extLst>
            </c:dLbl>
            <c:dLbl>
              <c:idx val="2645"/>
              <c:delete val="1"/>
              <c:extLst>
                <c:ext xmlns:c15="http://schemas.microsoft.com/office/drawing/2012/chart" uri="{CE6537A1-D6FC-4f65-9D91-7224C49458BB}"/>
                <c:ext xmlns:c16="http://schemas.microsoft.com/office/drawing/2014/chart" uri="{C3380CC4-5D6E-409C-BE32-E72D297353CC}">
                  <c16:uniqueId val="{00000A55-2B87-44E4-8E01-669E2B5C2648}"/>
                </c:ext>
              </c:extLst>
            </c:dLbl>
            <c:dLbl>
              <c:idx val="2646"/>
              <c:delete val="1"/>
              <c:extLst>
                <c:ext xmlns:c15="http://schemas.microsoft.com/office/drawing/2012/chart" uri="{CE6537A1-D6FC-4f65-9D91-7224C49458BB}"/>
                <c:ext xmlns:c16="http://schemas.microsoft.com/office/drawing/2014/chart" uri="{C3380CC4-5D6E-409C-BE32-E72D297353CC}">
                  <c16:uniqueId val="{00000A56-2B87-44E4-8E01-669E2B5C2648}"/>
                </c:ext>
              </c:extLst>
            </c:dLbl>
            <c:dLbl>
              <c:idx val="2647"/>
              <c:delete val="1"/>
              <c:extLst>
                <c:ext xmlns:c15="http://schemas.microsoft.com/office/drawing/2012/chart" uri="{CE6537A1-D6FC-4f65-9D91-7224C49458BB}"/>
                <c:ext xmlns:c16="http://schemas.microsoft.com/office/drawing/2014/chart" uri="{C3380CC4-5D6E-409C-BE32-E72D297353CC}">
                  <c16:uniqueId val="{00000A57-2B87-44E4-8E01-669E2B5C2648}"/>
                </c:ext>
              </c:extLst>
            </c:dLbl>
            <c:dLbl>
              <c:idx val="2648"/>
              <c:delete val="1"/>
              <c:extLst>
                <c:ext xmlns:c15="http://schemas.microsoft.com/office/drawing/2012/chart" uri="{CE6537A1-D6FC-4f65-9D91-7224C49458BB}"/>
                <c:ext xmlns:c16="http://schemas.microsoft.com/office/drawing/2014/chart" uri="{C3380CC4-5D6E-409C-BE32-E72D297353CC}">
                  <c16:uniqueId val="{00000A58-2B87-44E4-8E01-669E2B5C2648}"/>
                </c:ext>
              </c:extLst>
            </c:dLbl>
            <c:dLbl>
              <c:idx val="2649"/>
              <c:delete val="1"/>
              <c:extLst>
                <c:ext xmlns:c15="http://schemas.microsoft.com/office/drawing/2012/chart" uri="{CE6537A1-D6FC-4f65-9D91-7224C49458BB}"/>
                <c:ext xmlns:c16="http://schemas.microsoft.com/office/drawing/2014/chart" uri="{C3380CC4-5D6E-409C-BE32-E72D297353CC}">
                  <c16:uniqueId val="{00000A59-2B87-44E4-8E01-669E2B5C2648}"/>
                </c:ext>
              </c:extLst>
            </c:dLbl>
            <c:dLbl>
              <c:idx val="2650"/>
              <c:delete val="1"/>
              <c:extLst>
                <c:ext xmlns:c15="http://schemas.microsoft.com/office/drawing/2012/chart" uri="{CE6537A1-D6FC-4f65-9D91-7224C49458BB}"/>
                <c:ext xmlns:c16="http://schemas.microsoft.com/office/drawing/2014/chart" uri="{C3380CC4-5D6E-409C-BE32-E72D297353CC}">
                  <c16:uniqueId val="{00000A5A-2B87-44E4-8E01-669E2B5C2648}"/>
                </c:ext>
              </c:extLst>
            </c:dLbl>
            <c:dLbl>
              <c:idx val="2651"/>
              <c:delete val="1"/>
              <c:extLst>
                <c:ext xmlns:c15="http://schemas.microsoft.com/office/drawing/2012/chart" uri="{CE6537A1-D6FC-4f65-9D91-7224C49458BB}"/>
                <c:ext xmlns:c16="http://schemas.microsoft.com/office/drawing/2014/chart" uri="{C3380CC4-5D6E-409C-BE32-E72D297353CC}">
                  <c16:uniqueId val="{00000A5B-2B87-44E4-8E01-669E2B5C2648}"/>
                </c:ext>
              </c:extLst>
            </c:dLbl>
            <c:dLbl>
              <c:idx val="2652"/>
              <c:delete val="1"/>
              <c:extLst>
                <c:ext xmlns:c15="http://schemas.microsoft.com/office/drawing/2012/chart" uri="{CE6537A1-D6FC-4f65-9D91-7224C49458BB}"/>
                <c:ext xmlns:c16="http://schemas.microsoft.com/office/drawing/2014/chart" uri="{C3380CC4-5D6E-409C-BE32-E72D297353CC}">
                  <c16:uniqueId val="{00000A5C-2B87-44E4-8E01-669E2B5C2648}"/>
                </c:ext>
              </c:extLst>
            </c:dLbl>
            <c:dLbl>
              <c:idx val="2653"/>
              <c:delete val="1"/>
              <c:extLst>
                <c:ext xmlns:c15="http://schemas.microsoft.com/office/drawing/2012/chart" uri="{CE6537A1-D6FC-4f65-9D91-7224C49458BB}"/>
                <c:ext xmlns:c16="http://schemas.microsoft.com/office/drawing/2014/chart" uri="{C3380CC4-5D6E-409C-BE32-E72D297353CC}">
                  <c16:uniqueId val="{00000A5D-2B87-44E4-8E01-669E2B5C2648}"/>
                </c:ext>
              </c:extLst>
            </c:dLbl>
            <c:dLbl>
              <c:idx val="2654"/>
              <c:delete val="1"/>
              <c:extLst>
                <c:ext xmlns:c15="http://schemas.microsoft.com/office/drawing/2012/chart" uri="{CE6537A1-D6FC-4f65-9D91-7224C49458BB}"/>
                <c:ext xmlns:c16="http://schemas.microsoft.com/office/drawing/2014/chart" uri="{C3380CC4-5D6E-409C-BE32-E72D297353CC}">
                  <c16:uniqueId val="{00000A5E-2B87-44E4-8E01-669E2B5C2648}"/>
                </c:ext>
              </c:extLst>
            </c:dLbl>
            <c:dLbl>
              <c:idx val="2655"/>
              <c:delete val="1"/>
              <c:extLst>
                <c:ext xmlns:c15="http://schemas.microsoft.com/office/drawing/2012/chart" uri="{CE6537A1-D6FC-4f65-9D91-7224C49458BB}"/>
                <c:ext xmlns:c16="http://schemas.microsoft.com/office/drawing/2014/chart" uri="{C3380CC4-5D6E-409C-BE32-E72D297353CC}">
                  <c16:uniqueId val="{00000A5F-2B87-44E4-8E01-669E2B5C2648}"/>
                </c:ext>
              </c:extLst>
            </c:dLbl>
            <c:dLbl>
              <c:idx val="2656"/>
              <c:delete val="1"/>
              <c:extLst>
                <c:ext xmlns:c15="http://schemas.microsoft.com/office/drawing/2012/chart" uri="{CE6537A1-D6FC-4f65-9D91-7224C49458BB}"/>
                <c:ext xmlns:c16="http://schemas.microsoft.com/office/drawing/2014/chart" uri="{C3380CC4-5D6E-409C-BE32-E72D297353CC}">
                  <c16:uniqueId val="{00000A60-2B87-44E4-8E01-669E2B5C2648}"/>
                </c:ext>
              </c:extLst>
            </c:dLbl>
            <c:dLbl>
              <c:idx val="2657"/>
              <c:delete val="1"/>
              <c:extLst>
                <c:ext xmlns:c15="http://schemas.microsoft.com/office/drawing/2012/chart" uri="{CE6537A1-D6FC-4f65-9D91-7224C49458BB}"/>
                <c:ext xmlns:c16="http://schemas.microsoft.com/office/drawing/2014/chart" uri="{C3380CC4-5D6E-409C-BE32-E72D297353CC}">
                  <c16:uniqueId val="{00000A61-2B87-44E4-8E01-669E2B5C2648}"/>
                </c:ext>
              </c:extLst>
            </c:dLbl>
            <c:dLbl>
              <c:idx val="2658"/>
              <c:delete val="1"/>
              <c:extLst>
                <c:ext xmlns:c15="http://schemas.microsoft.com/office/drawing/2012/chart" uri="{CE6537A1-D6FC-4f65-9D91-7224C49458BB}"/>
                <c:ext xmlns:c16="http://schemas.microsoft.com/office/drawing/2014/chart" uri="{C3380CC4-5D6E-409C-BE32-E72D297353CC}">
                  <c16:uniqueId val="{00000A62-2B87-44E4-8E01-669E2B5C2648}"/>
                </c:ext>
              </c:extLst>
            </c:dLbl>
            <c:dLbl>
              <c:idx val="2659"/>
              <c:delete val="1"/>
              <c:extLst>
                <c:ext xmlns:c15="http://schemas.microsoft.com/office/drawing/2012/chart" uri="{CE6537A1-D6FC-4f65-9D91-7224C49458BB}"/>
                <c:ext xmlns:c16="http://schemas.microsoft.com/office/drawing/2014/chart" uri="{C3380CC4-5D6E-409C-BE32-E72D297353CC}">
                  <c16:uniqueId val="{00000A63-2B87-44E4-8E01-669E2B5C2648}"/>
                </c:ext>
              </c:extLst>
            </c:dLbl>
            <c:dLbl>
              <c:idx val="2660"/>
              <c:delete val="1"/>
              <c:extLst>
                <c:ext xmlns:c15="http://schemas.microsoft.com/office/drawing/2012/chart" uri="{CE6537A1-D6FC-4f65-9D91-7224C49458BB}"/>
                <c:ext xmlns:c16="http://schemas.microsoft.com/office/drawing/2014/chart" uri="{C3380CC4-5D6E-409C-BE32-E72D297353CC}">
                  <c16:uniqueId val="{00000A64-2B87-44E4-8E01-669E2B5C2648}"/>
                </c:ext>
              </c:extLst>
            </c:dLbl>
            <c:dLbl>
              <c:idx val="2661"/>
              <c:delete val="1"/>
              <c:extLst>
                <c:ext xmlns:c15="http://schemas.microsoft.com/office/drawing/2012/chart" uri="{CE6537A1-D6FC-4f65-9D91-7224C49458BB}"/>
                <c:ext xmlns:c16="http://schemas.microsoft.com/office/drawing/2014/chart" uri="{C3380CC4-5D6E-409C-BE32-E72D297353CC}">
                  <c16:uniqueId val="{00000A65-2B87-44E4-8E01-669E2B5C2648}"/>
                </c:ext>
              </c:extLst>
            </c:dLbl>
            <c:dLbl>
              <c:idx val="2662"/>
              <c:delete val="1"/>
              <c:extLst>
                <c:ext xmlns:c15="http://schemas.microsoft.com/office/drawing/2012/chart" uri="{CE6537A1-D6FC-4f65-9D91-7224C49458BB}"/>
                <c:ext xmlns:c16="http://schemas.microsoft.com/office/drawing/2014/chart" uri="{C3380CC4-5D6E-409C-BE32-E72D297353CC}">
                  <c16:uniqueId val="{00000A66-2B87-44E4-8E01-669E2B5C2648}"/>
                </c:ext>
              </c:extLst>
            </c:dLbl>
            <c:dLbl>
              <c:idx val="2663"/>
              <c:delete val="1"/>
              <c:extLst>
                <c:ext xmlns:c15="http://schemas.microsoft.com/office/drawing/2012/chart" uri="{CE6537A1-D6FC-4f65-9D91-7224C49458BB}"/>
                <c:ext xmlns:c16="http://schemas.microsoft.com/office/drawing/2014/chart" uri="{C3380CC4-5D6E-409C-BE32-E72D297353CC}">
                  <c16:uniqueId val="{00000A67-2B87-44E4-8E01-669E2B5C2648}"/>
                </c:ext>
              </c:extLst>
            </c:dLbl>
            <c:dLbl>
              <c:idx val="2664"/>
              <c:delete val="1"/>
              <c:extLst>
                <c:ext xmlns:c15="http://schemas.microsoft.com/office/drawing/2012/chart" uri="{CE6537A1-D6FC-4f65-9D91-7224C49458BB}"/>
                <c:ext xmlns:c16="http://schemas.microsoft.com/office/drawing/2014/chart" uri="{C3380CC4-5D6E-409C-BE32-E72D297353CC}">
                  <c16:uniqueId val="{00000A68-2B87-44E4-8E01-669E2B5C2648}"/>
                </c:ext>
              </c:extLst>
            </c:dLbl>
            <c:dLbl>
              <c:idx val="2665"/>
              <c:delete val="1"/>
              <c:extLst>
                <c:ext xmlns:c15="http://schemas.microsoft.com/office/drawing/2012/chart" uri="{CE6537A1-D6FC-4f65-9D91-7224C49458BB}"/>
                <c:ext xmlns:c16="http://schemas.microsoft.com/office/drawing/2014/chart" uri="{C3380CC4-5D6E-409C-BE32-E72D297353CC}">
                  <c16:uniqueId val="{00000A69-2B87-44E4-8E01-669E2B5C2648}"/>
                </c:ext>
              </c:extLst>
            </c:dLbl>
            <c:dLbl>
              <c:idx val="2666"/>
              <c:delete val="1"/>
              <c:extLst>
                <c:ext xmlns:c15="http://schemas.microsoft.com/office/drawing/2012/chart" uri="{CE6537A1-D6FC-4f65-9D91-7224C49458BB}"/>
                <c:ext xmlns:c16="http://schemas.microsoft.com/office/drawing/2014/chart" uri="{C3380CC4-5D6E-409C-BE32-E72D297353CC}">
                  <c16:uniqueId val="{00000A6A-2B87-44E4-8E01-669E2B5C2648}"/>
                </c:ext>
              </c:extLst>
            </c:dLbl>
            <c:dLbl>
              <c:idx val="2667"/>
              <c:delete val="1"/>
              <c:extLst>
                <c:ext xmlns:c15="http://schemas.microsoft.com/office/drawing/2012/chart" uri="{CE6537A1-D6FC-4f65-9D91-7224C49458BB}"/>
                <c:ext xmlns:c16="http://schemas.microsoft.com/office/drawing/2014/chart" uri="{C3380CC4-5D6E-409C-BE32-E72D297353CC}">
                  <c16:uniqueId val="{00000A6B-2B87-44E4-8E01-669E2B5C2648}"/>
                </c:ext>
              </c:extLst>
            </c:dLbl>
            <c:dLbl>
              <c:idx val="2668"/>
              <c:delete val="1"/>
              <c:extLst>
                <c:ext xmlns:c15="http://schemas.microsoft.com/office/drawing/2012/chart" uri="{CE6537A1-D6FC-4f65-9D91-7224C49458BB}"/>
                <c:ext xmlns:c16="http://schemas.microsoft.com/office/drawing/2014/chart" uri="{C3380CC4-5D6E-409C-BE32-E72D297353CC}">
                  <c16:uniqueId val="{00000A6C-2B87-44E4-8E01-669E2B5C2648}"/>
                </c:ext>
              </c:extLst>
            </c:dLbl>
            <c:dLbl>
              <c:idx val="2669"/>
              <c:delete val="1"/>
              <c:extLst>
                <c:ext xmlns:c15="http://schemas.microsoft.com/office/drawing/2012/chart" uri="{CE6537A1-D6FC-4f65-9D91-7224C49458BB}"/>
                <c:ext xmlns:c16="http://schemas.microsoft.com/office/drawing/2014/chart" uri="{C3380CC4-5D6E-409C-BE32-E72D297353CC}">
                  <c16:uniqueId val="{00000A6D-2B87-44E4-8E01-669E2B5C2648}"/>
                </c:ext>
              </c:extLst>
            </c:dLbl>
            <c:dLbl>
              <c:idx val="2670"/>
              <c:delete val="1"/>
              <c:extLst>
                <c:ext xmlns:c15="http://schemas.microsoft.com/office/drawing/2012/chart" uri="{CE6537A1-D6FC-4f65-9D91-7224C49458BB}"/>
                <c:ext xmlns:c16="http://schemas.microsoft.com/office/drawing/2014/chart" uri="{C3380CC4-5D6E-409C-BE32-E72D297353CC}">
                  <c16:uniqueId val="{00000A6E-2B87-44E4-8E01-669E2B5C2648}"/>
                </c:ext>
              </c:extLst>
            </c:dLbl>
            <c:dLbl>
              <c:idx val="2671"/>
              <c:delete val="1"/>
              <c:extLst>
                <c:ext xmlns:c15="http://schemas.microsoft.com/office/drawing/2012/chart" uri="{CE6537A1-D6FC-4f65-9D91-7224C49458BB}"/>
                <c:ext xmlns:c16="http://schemas.microsoft.com/office/drawing/2014/chart" uri="{C3380CC4-5D6E-409C-BE32-E72D297353CC}">
                  <c16:uniqueId val="{00000A6F-2B87-44E4-8E01-669E2B5C2648}"/>
                </c:ext>
              </c:extLst>
            </c:dLbl>
            <c:dLbl>
              <c:idx val="2672"/>
              <c:delete val="1"/>
              <c:extLst>
                <c:ext xmlns:c15="http://schemas.microsoft.com/office/drawing/2012/chart" uri="{CE6537A1-D6FC-4f65-9D91-7224C49458BB}"/>
                <c:ext xmlns:c16="http://schemas.microsoft.com/office/drawing/2014/chart" uri="{C3380CC4-5D6E-409C-BE32-E72D297353CC}">
                  <c16:uniqueId val="{00000A70-2B87-44E4-8E01-669E2B5C2648}"/>
                </c:ext>
              </c:extLst>
            </c:dLbl>
            <c:dLbl>
              <c:idx val="2673"/>
              <c:delete val="1"/>
              <c:extLst>
                <c:ext xmlns:c15="http://schemas.microsoft.com/office/drawing/2012/chart" uri="{CE6537A1-D6FC-4f65-9D91-7224C49458BB}"/>
                <c:ext xmlns:c16="http://schemas.microsoft.com/office/drawing/2014/chart" uri="{C3380CC4-5D6E-409C-BE32-E72D297353CC}">
                  <c16:uniqueId val="{00000A71-2B87-44E4-8E01-669E2B5C2648}"/>
                </c:ext>
              </c:extLst>
            </c:dLbl>
            <c:dLbl>
              <c:idx val="2674"/>
              <c:delete val="1"/>
              <c:extLst>
                <c:ext xmlns:c15="http://schemas.microsoft.com/office/drawing/2012/chart" uri="{CE6537A1-D6FC-4f65-9D91-7224C49458BB}"/>
                <c:ext xmlns:c16="http://schemas.microsoft.com/office/drawing/2014/chart" uri="{C3380CC4-5D6E-409C-BE32-E72D297353CC}">
                  <c16:uniqueId val="{00000A72-2B87-44E4-8E01-669E2B5C2648}"/>
                </c:ext>
              </c:extLst>
            </c:dLbl>
            <c:dLbl>
              <c:idx val="2675"/>
              <c:delete val="1"/>
              <c:extLst>
                <c:ext xmlns:c15="http://schemas.microsoft.com/office/drawing/2012/chart" uri="{CE6537A1-D6FC-4f65-9D91-7224C49458BB}"/>
                <c:ext xmlns:c16="http://schemas.microsoft.com/office/drawing/2014/chart" uri="{C3380CC4-5D6E-409C-BE32-E72D297353CC}">
                  <c16:uniqueId val="{00000A73-2B87-44E4-8E01-669E2B5C2648}"/>
                </c:ext>
              </c:extLst>
            </c:dLbl>
            <c:dLbl>
              <c:idx val="2676"/>
              <c:delete val="1"/>
              <c:extLst>
                <c:ext xmlns:c15="http://schemas.microsoft.com/office/drawing/2012/chart" uri="{CE6537A1-D6FC-4f65-9D91-7224C49458BB}"/>
                <c:ext xmlns:c16="http://schemas.microsoft.com/office/drawing/2014/chart" uri="{C3380CC4-5D6E-409C-BE32-E72D297353CC}">
                  <c16:uniqueId val="{00000A74-2B87-44E4-8E01-669E2B5C2648}"/>
                </c:ext>
              </c:extLst>
            </c:dLbl>
            <c:dLbl>
              <c:idx val="2677"/>
              <c:delete val="1"/>
              <c:extLst>
                <c:ext xmlns:c15="http://schemas.microsoft.com/office/drawing/2012/chart" uri="{CE6537A1-D6FC-4f65-9D91-7224C49458BB}"/>
                <c:ext xmlns:c16="http://schemas.microsoft.com/office/drawing/2014/chart" uri="{C3380CC4-5D6E-409C-BE32-E72D297353CC}">
                  <c16:uniqueId val="{00000A75-2B87-44E4-8E01-669E2B5C2648}"/>
                </c:ext>
              </c:extLst>
            </c:dLbl>
            <c:dLbl>
              <c:idx val="2678"/>
              <c:delete val="1"/>
              <c:extLst>
                <c:ext xmlns:c15="http://schemas.microsoft.com/office/drawing/2012/chart" uri="{CE6537A1-D6FC-4f65-9D91-7224C49458BB}"/>
                <c:ext xmlns:c16="http://schemas.microsoft.com/office/drawing/2014/chart" uri="{C3380CC4-5D6E-409C-BE32-E72D297353CC}">
                  <c16:uniqueId val="{00000A76-2B87-44E4-8E01-669E2B5C2648}"/>
                </c:ext>
              </c:extLst>
            </c:dLbl>
            <c:dLbl>
              <c:idx val="2679"/>
              <c:delete val="1"/>
              <c:extLst>
                <c:ext xmlns:c15="http://schemas.microsoft.com/office/drawing/2012/chart" uri="{CE6537A1-D6FC-4f65-9D91-7224C49458BB}"/>
                <c:ext xmlns:c16="http://schemas.microsoft.com/office/drawing/2014/chart" uri="{C3380CC4-5D6E-409C-BE32-E72D297353CC}">
                  <c16:uniqueId val="{00000A77-2B87-44E4-8E01-669E2B5C2648}"/>
                </c:ext>
              </c:extLst>
            </c:dLbl>
            <c:dLbl>
              <c:idx val="2680"/>
              <c:delete val="1"/>
              <c:extLst>
                <c:ext xmlns:c15="http://schemas.microsoft.com/office/drawing/2012/chart" uri="{CE6537A1-D6FC-4f65-9D91-7224C49458BB}"/>
                <c:ext xmlns:c16="http://schemas.microsoft.com/office/drawing/2014/chart" uri="{C3380CC4-5D6E-409C-BE32-E72D297353CC}">
                  <c16:uniqueId val="{00000A78-2B87-44E4-8E01-669E2B5C2648}"/>
                </c:ext>
              </c:extLst>
            </c:dLbl>
            <c:dLbl>
              <c:idx val="2681"/>
              <c:delete val="1"/>
              <c:extLst>
                <c:ext xmlns:c15="http://schemas.microsoft.com/office/drawing/2012/chart" uri="{CE6537A1-D6FC-4f65-9D91-7224C49458BB}"/>
                <c:ext xmlns:c16="http://schemas.microsoft.com/office/drawing/2014/chart" uri="{C3380CC4-5D6E-409C-BE32-E72D297353CC}">
                  <c16:uniqueId val="{00000A79-2B87-44E4-8E01-669E2B5C2648}"/>
                </c:ext>
              </c:extLst>
            </c:dLbl>
            <c:dLbl>
              <c:idx val="2682"/>
              <c:delete val="1"/>
              <c:extLst>
                <c:ext xmlns:c15="http://schemas.microsoft.com/office/drawing/2012/chart" uri="{CE6537A1-D6FC-4f65-9D91-7224C49458BB}"/>
                <c:ext xmlns:c16="http://schemas.microsoft.com/office/drawing/2014/chart" uri="{C3380CC4-5D6E-409C-BE32-E72D297353CC}">
                  <c16:uniqueId val="{00000A7A-2B87-44E4-8E01-669E2B5C2648}"/>
                </c:ext>
              </c:extLst>
            </c:dLbl>
            <c:dLbl>
              <c:idx val="2683"/>
              <c:delete val="1"/>
              <c:extLst>
                <c:ext xmlns:c15="http://schemas.microsoft.com/office/drawing/2012/chart" uri="{CE6537A1-D6FC-4f65-9D91-7224C49458BB}"/>
                <c:ext xmlns:c16="http://schemas.microsoft.com/office/drawing/2014/chart" uri="{C3380CC4-5D6E-409C-BE32-E72D297353CC}">
                  <c16:uniqueId val="{00000A7B-2B87-44E4-8E01-669E2B5C2648}"/>
                </c:ext>
              </c:extLst>
            </c:dLbl>
            <c:dLbl>
              <c:idx val="2684"/>
              <c:delete val="1"/>
              <c:extLst>
                <c:ext xmlns:c15="http://schemas.microsoft.com/office/drawing/2012/chart" uri="{CE6537A1-D6FC-4f65-9D91-7224C49458BB}"/>
                <c:ext xmlns:c16="http://schemas.microsoft.com/office/drawing/2014/chart" uri="{C3380CC4-5D6E-409C-BE32-E72D297353CC}">
                  <c16:uniqueId val="{00000A7C-2B87-44E4-8E01-669E2B5C2648}"/>
                </c:ext>
              </c:extLst>
            </c:dLbl>
            <c:dLbl>
              <c:idx val="2685"/>
              <c:delete val="1"/>
              <c:extLst>
                <c:ext xmlns:c15="http://schemas.microsoft.com/office/drawing/2012/chart" uri="{CE6537A1-D6FC-4f65-9D91-7224C49458BB}"/>
                <c:ext xmlns:c16="http://schemas.microsoft.com/office/drawing/2014/chart" uri="{C3380CC4-5D6E-409C-BE32-E72D297353CC}">
                  <c16:uniqueId val="{00000A7D-2B87-44E4-8E01-669E2B5C2648}"/>
                </c:ext>
              </c:extLst>
            </c:dLbl>
            <c:dLbl>
              <c:idx val="2686"/>
              <c:delete val="1"/>
              <c:extLst>
                <c:ext xmlns:c15="http://schemas.microsoft.com/office/drawing/2012/chart" uri="{CE6537A1-D6FC-4f65-9D91-7224C49458BB}"/>
                <c:ext xmlns:c16="http://schemas.microsoft.com/office/drawing/2014/chart" uri="{C3380CC4-5D6E-409C-BE32-E72D297353CC}">
                  <c16:uniqueId val="{00000A7E-2B87-44E4-8E01-669E2B5C2648}"/>
                </c:ext>
              </c:extLst>
            </c:dLbl>
            <c:dLbl>
              <c:idx val="2687"/>
              <c:delete val="1"/>
              <c:extLst>
                <c:ext xmlns:c15="http://schemas.microsoft.com/office/drawing/2012/chart" uri="{CE6537A1-D6FC-4f65-9D91-7224C49458BB}"/>
                <c:ext xmlns:c16="http://schemas.microsoft.com/office/drawing/2014/chart" uri="{C3380CC4-5D6E-409C-BE32-E72D297353CC}">
                  <c16:uniqueId val="{00000A7F-2B87-44E4-8E01-669E2B5C2648}"/>
                </c:ext>
              </c:extLst>
            </c:dLbl>
            <c:dLbl>
              <c:idx val="2688"/>
              <c:delete val="1"/>
              <c:extLst>
                <c:ext xmlns:c15="http://schemas.microsoft.com/office/drawing/2012/chart" uri="{CE6537A1-D6FC-4f65-9D91-7224C49458BB}"/>
                <c:ext xmlns:c16="http://schemas.microsoft.com/office/drawing/2014/chart" uri="{C3380CC4-5D6E-409C-BE32-E72D297353CC}">
                  <c16:uniqueId val="{00000A80-2B87-44E4-8E01-669E2B5C2648}"/>
                </c:ext>
              </c:extLst>
            </c:dLbl>
            <c:dLbl>
              <c:idx val="2689"/>
              <c:delete val="1"/>
              <c:extLst>
                <c:ext xmlns:c15="http://schemas.microsoft.com/office/drawing/2012/chart" uri="{CE6537A1-D6FC-4f65-9D91-7224C49458BB}"/>
                <c:ext xmlns:c16="http://schemas.microsoft.com/office/drawing/2014/chart" uri="{C3380CC4-5D6E-409C-BE32-E72D297353CC}">
                  <c16:uniqueId val="{00000A81-2B87-44E4-8E01-669E2B5C2648}"/>
                </c:ext>
              </c:extLst>
            </c:dLbl>
            <c:dLbl>
              <c:idx val="2690"/>
              <c:delete val="1"/>
              <c:extLst>
                <c:ext xmlns:c15="http://schemas.microsoft.com/office/drawing/2012/chart" uri="{CE6537A1-D6FC-4f65-9D91-7224C49458BB}"/>
                <c:ext xmlns:c16="http://schemas.microsoft.com/office/drawing/2014/chart" uri="{C3380CC4-5D6E-409C-BE32-E72D297353CC}">
                  <c16:uniqueId val="{00000A82-2B87-44E4-8E01-669E2B5C2648}"/>
                </c:ext>
              </c:extLst>
            </c:dLbl>
            <c:dLbl>
              <c:idx val="2691"/>
              <c:delete val="1"/>
              <c:extLst>
                <c:ext xmlns:c15="http://schemas.microsoft.com/office/drawing/2012/chart" uri="{CE6537A1-D6FC-4f65-9D91-7224C49458BB}"/>
                <c:ext xmlns:c16="http://schemas.microsoft.com/office/drawing/2014/chart" uri="{C3380CC4-5D6E-409C-BE32-E72D297353CC}">
                  <c16:uniqueId val="{00000A83-2B87-44E4-8E01-669E2B5C2648}"/>
                </c:ext>
              </c:extLst>
            </c:dLbl>
            <c:dLbl>
              <c:idx val="2692"/>
              <c:delete val="1"/>
              <c:extLst>
                <c:ext xmlns:c15="http://schemas.microsoft.com/office/drawing/2012/chart" uri="{CE6537A1-D6FC-4f65-9D91-7224C49458BB}"/>
                <c:ext xmlns:c16="http://schemas.microsoft.com/office/drawing/2014/chart" uri="{C3380CC4-5D6E-409C-BE32-E72D297353CC}">
                  <c16:uniqueId val="{00000A84-2B87-44E4-8E01-669E2B5C2648}"/>
                </c:ext>
              </c:extLst>
            </c:dLbl>
            <c:dLbl>
              <c:idx val="2693"/>
              <c:delete val="1"/>
              <c:extLst>
                <c:ext xmlns:c15="http://schemas.microsoft.com/office/drawing/2012/chart" uri="{CE6537A1-D6FC-4f65-9D91-7224C49458BB}"/>
                <c:ext xmlns:c16="http://schemas.microsoft.com/office/drawing/2014/chart" uri="{C3380CC4-5D6E-409C-BE32-E72D297353CC}">
                  <c16:uniqueId val="{00000A85-2B87-44E4-8E01-669E2B5C2648}"/>
                </c:ext>
              </c:extLst>
            </c:dLbl>
            <c:dLbl>
              <c:idx val="2694"/>
              <c:delete val="1"/>
              <c:extLst>
                <c:ext xmlns:c15="http://schemas.microsoft.com/office/drawing/2012/chart" uri="{CE6537A1-D6FC-4f65-9D91-7224C49458BB}"/>
                <c:ext xmlns:c16="http://schemas.microsoft.com/office/drawing/2014/chart" uri="{C3380CC4-5D6E-409C-BE32-E72D297353CC}">
                  <c16:uniqueId val="{00000A86-2B87-44E4-8E01-669E2B5C2648}"/>
                </c:ext>
              </c:extLst>
            </c:dLbl>
            <c:dLbl>
              <c:idx val="2695"/>
              <c:delete val="1"/>
              <c:extLst>
                <c:ext xmlns:c15="http://schemas.microsoft.com/office/drawing/2012/chart" uri="{CE6537A1-D6FC-4f65-9D91-7224C49458BB}"/>
                <c:ext xmlns:c16="http://schemas.microsoft.com/office/drawing/2014/chart" uri="{C3380CC4-5D6E-409C-BE32-E72D297353CC}">
                  <c16:uniqueId val="{00000A87-2B87-44E4-8E01-669E2B5C2648}"/>
                </c:ext>
              </c:extLst>
            </c:dLbl>
            <c:dLbl>
              <c:idx val="2696"/>
              <c:delete val="1"/>
              <c:extLst>
                <c:ext xmlns:c15="http://schemas.microsoft.com/office/drawing/2012/chart" uri="{CE6537A1-D6FC-4f65-9D91-7224C49458BB}"/>
                <c:ext xmlns:c16="http://schemas.microsoft.com/office/drawing/2014/chart" uri="{C3380CC4-5D6E-409C-BE32-E72D297353CC}">
                  <c16:uniqueId val="{00000A88-2B87-44E4-8E01-669E2B5C2648}"/>
                </c:ext>
              </c:extLst>
            </c:dLbl>
            <c:dLbl>
              <c:idx val="2697"/>
              <c:delete val="1"/>
              <c:extLst>
                <c:ext xmlns:c15="http://schemas.microsoft.com/office/drawing/2012/chart" uri="{CE6537A1-D6FC-4f65-9D91-7224C49458BB}"/>
                <c:ext xmlns:c16="http://schemas.microsoft.com/office/drawing/2014/chart" uri="{C3380CC4-5D6E-409C-BE32-E72D297353CC}">
                  <c16:uniqueId val="{00000A89-2B87-44E4-8E01-669E2B5C2648}"/>
                </c:ext>
              </c:extLst>
            </c:dLbl>
            <c:dLbl>
              <c:idx val="2698"/>
              <c:delete val="1"/>
              <c:extLst>
                <c:ext xmlns:c15="http://schemas.microsoft.com/office/drawing/2012/chart" uri="{CE6537A1-D6FC-4f65-9D91-7224C49458BB}"/>
                <c:ext xmlns:c16="http://schemas.microsoft.com/office/drawing/2014/chart" uri="{C3380CC4-5D6E-409C-BE32-E72D297353CC}">
                  <c16:uniqueId val="{00000A8A-2B87-44E4-8E01-669E2B5C2648}"/>
                </c:ext>
              </c:extLst>
            </c:dLbl>
            <c:dLbl>
              <c:idx val="2699"/>
              <c:delete val="1"/>
              <c:extLst>
                <c:ext xmlns:c15="http://schemas.microsoft.com/office/drawing/2012/chart" uri="{CE6537A1-D6FC-4f65-9D91-7224C49458BB}"/>
                <c:ext xmlns:c16="http://schemas.microsoft.com/office/drawing/2014/chart" uri="{C3380CC4-5D6E-409C-BE32-E72D297353CC}">
                  <c16:uniqueId val="{00000A8B-2B87-44E4-8E01-669E2B5C2648}"/>
                </c:ext>
              </c:extLst>
            </c:dLbl>
            <c:dLbl>
              <c:idx val="2700"/>
              <c:delete val="1"/>
              <c:extLst>
                <c:ext xmlns:c15="http://schemas.microsoft.com/office/drawing/2012/chart" uri="{CE6537A1-D6FC-4f65-9D91-7224C49458BB}"/>
                <c:ext xmlns:c16="http://schemas.microsoft.com/office/drawing/2014/chart" uri="{C3380CC4-5D6E-409C-BE32-E72D297353CC}">
                  <c16:uniqueId val="{00000A8C-2B87-44E4-8E01-669E2B5C2648}"/>
                </c:ext>
              </c:extLst>
            </c:dLbl>
            <c:dLbl>
              <c:idx val="2701"/>
              <c:delete val="1"/>
              <c:extLst>
                <c:ext xmlns:c15="http://schemas.microsoft.com/office/drawing/2012/chart" uri="{CE6537A1-D6FC-4f65-9D91-7224C49458BB}"/>
                <c:ext xmlns:c16="http://schemas.microsoft.com/office/drawing/2014/chart" uri="{C3380CC4-5D6E-409C-BE32-E72D297353CC}">
                  <c16:uniqueId val="{00000A8D-2B87-44E4-8E01-669E2B5C2648}"/>
                </c:ext>
              </c:extLst>
            </c:dLbl>
            <c:dLbl>
              <c:idx val="2702"/>
              <c:delete val="1"/>
              <c:extLst>
                <c:ext xmlns:c15="http://schemas.microsoft.com/office/drawing/2012/chart" uri="{CE6537A1-D6FC-4f65-9D91-7224C49458BB}"/>
                <c:ext xmlns:c16="http://schemas.microsoft.com/office/drawing/2014/chart" uri="{C3380CC4-5D6E-409C-BE32-E72D297353CC}">
                  <c16:uniqueId val="{00000A8E-2B87-44E4-8E01-669E2B5C2648}"/>
                </c:ext>
              </c:extLst>
            </c:dLbl>
            <c:dLbl>
              <c:idx val="2703"/>
              <c:delete val="1"/>
              <c:extLst>
                <c:ext xmlns:c15="http://schemas.microsoft.com/office/drawing/2012/chart" uri="{CE6537A1-D6FC-4f65-9D91-7224C49458BB}"/>
                <c:ext xmlns:c16="http://schemas.microsoft.com/office/drawing/2014/chart" uri="{C3380CC4-5D6E-409C-BE32-E72D297353CC}">
                  <c16:uniqueId val="{00000A8F-2B87-44E4-8E01-669E2B5C2648}"/>
                </c:ext>
              </c:extLst>
            </c:dLbl>
            <c:dLbl>
              <c:idx val="2704"/>
              <c:delete val="1"/>
              <c:extLst>
                <c:ext xmlns:c15="http://schemas.microsoft.com/office/drawing/2012/chart" uri="{CE6537A1-D6FC-4f65-9D91-7224C49458BB}"/>
                <c:ext xmlns:c16="http://schemas.microsoft.com/office/drawing/2014/chart" uri="{C3380CC4-5D6E-409C-BE32-E72D297353CC}">
                  <c16:uniqueId val="{00000A90-2B87-44E4-8E01-669E2B5C2648}"/>
                </c:ext>
              </c:extLst>
            </c:dLbl>
            <c:dLbl>
              <c:idx val="2705"/>
              <c:delete val="1"/>
              <c:extLst>
                <c:ext xmlns:c15="http://schemas.microsoft.com/office/drawing/2012/chart" uri="{CE6537A1-D6FC-4f65-9D91-7224C49458BB}"/>
                <c:ext xmlns:c16="http://schemas.microsoft.com/office/drawing/2014/chart" uri="{C3380CC4-5D6E-409C-BE32-E72D297353CC}">
                  <c16:uniqueId val="{00000A91-2B87-44E4-8E01-669E2B5C2648}"/>
                </c:ext>
              </c:extLst>
            </c:dLbl>
            <c:dLbl>
              <c:idx val="2706"/>
              <c:delete val="1"/>
              <c:extLst>
                <c:ext xmlns:c15="http://schemas.microsoft.com/office/drawing/2012/chart" uri="{CE6537A1-D6FC-4f65-9D91-7224C49458BB}"/>
                <c:ext xmlns:c16="http://schemas.microsoft.com/office/drawing/2014/chart" uri="{C3380CC4-5D6E-409C-BE32-E72D297353CC}">
                  <c16:uniqueId val="{00000A92-2B87-44E4-8E01-669E2B5C2648}"/>
                </c:ext>
              </c:extLst>
            </c:dLbl>
            <c:dLbl>
              <c:idx val="2707"/>
              <c:delete val="1"/>
              <c:extLst>
                <c:ext xmlns:c15="http://schemas.microsoft.com/office/drawing/2012/chart" uri="{CE6537A1-D6FC-4f65-9D91-7224C49458BB}"/>
                <c:ext xmlns:c16="http://schemas.microsoft.com/office/drawing/2014/chart" uri="{C3380CC4-5D6E-409C-BE32-E72D297353CC}">
                  <c16:uniqueId val="{00000A93-2B87-44E4-8E01-669E2B5C2648}"/>
                </c:ext>
              </c:extLst>
            </c:dLbl>
            <c:dLbl>
              <c:idx val="2708"/>
              <c:delete val="1"/>
              <c:extLst>
                <c:ext xmlns:c15="http://schemas.microsoft.com/office/drawing/2012/chart" uri="{CE6537A1-D6FC-4f65-9D91-7224C49458BB}"/>
                <c:ext xmlns:c16="http://schemas.microsoft.com/office/drawing/2014/chart" uri="{C3380CC4-5D6E-409C-BE32-E72D297353CC}">
                  <c16:uniqueId val="{00000A94-2B87-44E4-8E01-669E2B5C2648}"/>
                </c:ext>
              </c:extLst>
            </c:dLbl>
            <c:dLbl>
              <c:idx val="2709"/>
              <c:delete val="1"/>
              <c:extLst>
                <c:ext xmlns:c15="http://schemas.microsoft.com/office/drawing/2012/chart" uri="{CE6537A1-D6FC-4f65-9D91-7224C49458BB}"/>
                <c:ext xmlns:c16="http://schemas.microsoft.com/office/drawing/2014/chart" uri="{C3380CC4-5D6E-409C-BE32-E72D297353CC}">
                  <c16:uniqueId val="{00000A95-2B87-44E4-8E01-669E2B5C2648}"/>
                </c:ext>
              </c:extLst>
            </c:dLbl>
            <c:dLbl>
              <c:idx val="2710"/>
              <c:delete val="1"/>
              <c:extLst>
                <c:ext xmlns:c15="http://schemas.microsoft.com/office/drawing/2012/chart" uri="{CE6537A1-D6FC-4f65-9D91-7224C49458BB}"/>
                <c:ext xmlns:c16="http://schemas.microsoft.com/office/drawing/2014/chart" uri="{C3380CC4-5D6E-409C-BE32-E72D297353CC}">
                  <c16:uniqueId val="{00000A96-2B87-44E4-8E01-669E2B5C2648}"/>
                </c:ext>
              </c:extLst>
            </c:dLbl>
            <c:dLbl>
              <c:idx val="2711"/>
              <c:delete val="1"/>
              <c:extLst>
                <c:ext xmlns:c15="http://schemas.microsoft.com/office/drawing/2012/chart" uri="{CE6537A1-D6FC-4f65-9D91-7224C49458BB}"/>
                <c:ext xmlns:c16="http://schemas.microsoft.com/office/drawing/2014/chart" uri="{C3380CC4-5D6E-409C-BE32-E72D297353CC}">
                  <c16:uniqueId val="{00000A97-2B87-44E4-8E01-669E2B5C2648}"/>
                </c:ext>
              </c:extLst>
            </c:dLbl>
            <c:dLbl>
              <c:idx val="2712"/>
              <c:delete val="1"/>
              <c:extLst>
                <c:ext xmlns:c15="http://schemas.microsoft.com/office/drawing/2012/chart" uri="{CE6537A1-D6FC-4f65-9D91-7224C49458BB}"/>
                <c:ext xmlns:c16="http://schemas.microsoft.com/office/drawing/2014/chart" uri="{C3380CC4-5D6E-409C-BE32-E72D297353CC}">
                  <c16:uniqueId val="{00000A98-2B87-44E4-8E01-669E2B5C2648}"/>
                </c:ext>
              </c:extLst>
            </c:dLbl>
            <c:dLbl>
              <c:idx val="2713"/>
              <c:delete val="1"/>
              <c:extLst>
                <c:ext xmlns:c15="http://schemas.microsoft.com/office/drawing/2012/chart" uri="{CE6537A1-D6FC-4f65-9D91-7224C49458BB}"/>
                <c:ext xmlns:c16="http://schemas.microsoft.com/office/drawing/2014/chart" uri="{C3380CC4-5D6E-409C-BE32-E72D297353CC}">
                  <c16:uniqueId val="{00000A99-2B87-44E4-8E01-669E2B5C2648}"/>
                </c:ext>
              </c:extLst>
            </c:dLbl>
            <c:dLbl>
              <c:idx val="2714"/>
              <c:delete val="1"/>
              <c:extLst>
                <c:ext xmlns:c15="http://schemas.microsoft.com/office/drawing/2012/chart" uri="{CE6537A1-D6FC-4f65-9D91-7224C49458BB}"/>
                <c:ext xmlns:c16="http://schemas.microsoft.com/office/drawing/2014/chart" uri="{C3380CC4-5D6E-409C-BE32-E72D297353CC}">
                  <c16:uniqueId val="{00000A9A-2B87-44E4-8E01-669E2B5C2648}"/>
                </c:ext>
              </c:extLst>
            </c:dLbl>
            <c:dLbl>
              <c:idx val="2715"/>
              <c:delete val="1"/>
              <c:extLst>
                <c:ext xmlns:c15="http://schemas.microsoft.com/office/drawing/2012/chart" uri="{CE6537A1-D6FC-4f65-9D91-7224C49458BB}"/>
                <c:ext xmlns:c16="http://schemas.microsoft.com/office/drawing/2014/chart" uri="{C3380CC4-5D6E-409C-BE32-E72D297353CC}">
                  <c16:uniqueId val="{00000A9B-2B87-44E4-8E01-669E2B5C2648}"/>
                </c:ext>
              </c:extLst>
            </c:dLbl>
            <c:dLbl>
              <c:idx val="2716"/>
              <c:delete val="1"/>
              <c:extLst>
                <c:ext xmlns:c15="http://schemas.microsoft.com/office/drawing/2012/chart" uri="{CE6537A1-D6FC-4f65-9D91-7224C49458BB}"/>
                <c:ext xmlns:c16="http://schemas.microsoft.com/office/drawing/2014/chart" uri="{C3380CC4-5D6E-409C-BE32-E72D297353CC}">
                  <c16:uniqueId val="{00000A9C-2B87-44E4-8E01-669E2B5C2648}"/>
                </c:ext>
              </c:extLst>
            </c:dLbl>
            <c:dLbl>
              <c:idx val="2717"/>
              <c:delete val="1"/>
              <c:extLst>
                <c:ext xmlns:c15="http://schemas.microsoft.com/office/drawing/2012/chart" uri="{CE6537A1-D6FC-4f65-9D91-7224C49458BB}"/>
                <c:ext xmlns:c16="http://schemas.microsoft.com/office/drawing/2014/chart" uri="{C3380CC4-5D6E-409C-BE32-E72D297353CC}">
                  <c16:uniqueId val="{00000A9D-2B87-44E4-8E01-669E2B5C2648}"/>
                </c:ext>
              </c:extLst>
            </c:dLbl>
            <c:dLbl>
              <c:idx val="2718"/>
              <c:delete val="1"/>
              <c:extLst>
                <c:ext xmlns:c15="http://schemas.microsoft.com/office/drawing/2012/chart" uri="{CE6537A1-D6FC-4f65-9D91-7224C49458BB}"/>
                <c:ext xmlns:c16="http://schemas.microsoft.com/office/drawing/2014/chart" uri="{C3380CC4-5D6E-409C-BE32-E72D297353CC}">
                  <c16:uniqueId val="{00000A9E-2B87-44E4-8E01-669E2B5C2648}"/>
                </c:ext>
              </c:extLst>
            </c:dLbl>
            <c:dLbl>
              <c:idx val="2719"/>
              <c:delete val="1"/>
              <c:extLst>
                <c:ext xmlns:c15="http://schemas.microsoft.com/office/drawing/2012/chart" uri="{CE6537A1-D6FC-4f65-9D91-7224C49458BB}"/>
                <c:ext xmlns:c16="http://schemas.microsoft.com/office/drawing/2014/chart" uri="{C3380CC4-5D6E-409C-BE32-E72D297353CC}">
                  <c16:uniqueId val="{00000A9F-2B87-44E4-8E01-669E2B5C2648}"/>
                </c:ext>
              </c:extLst>
            </c:dLbl>
            <c:dLbl>
              <c:idx val="2720"/>
              <c:delete val="1"/>
              <c:extLst>
                <c:ext xmlns:c15="http://schemas.microsoft.com/office/drawing/2012/chart" uri="{CE6537A1-D6FC-4f65-9D91-7224C49458BB}"/>
                <c:ext xmlns:c16="http://schemas.microsoft.com/office/drawing/2014/chart" uri="{C3380CC4-5D6E-409C-BE32-E72D297353CC}">
                  <c16:uniqueId val="{00000AA0-2B87-44E4-8E01-669E2B5C2648}"/>
                </c:ext>
              </c:extLst>
            </c:dLbl>
            <c:dLbl>
              <c:idx val="2721"/>
              <c:delete val="1"/>
              <c:extLst>
                <c:ext xmlns:c15="http://schemas.microsoft.com/office/drawing/2012/chart" uri="{CE6537A1-D6FC-4f65-9D91-7224C49458BB}"/>
                <c:ext xmlns:c16="http://schemas.microsoft.com/office/drawing/2014/chart" uri="{C3380CC4-5D6E-409C-BE32-E72D297353CC}">
                  <c16:uniqueId val="{00000AA1-2B87-44E4-8E01-669E2B5C2648}"/>
                </c:ext>
              </c:extLst>
            </c:dLbl>
            <c:dLbl>
              <c:idx val="2722"/>
              <c:delete val="1"/>
              <c:extLst>
                <c:ext xmlns:c15="http://schemas.microsoft.com/office/drawing/2012/chart" uri="{CE6537A1-D6FC-4f65-9D91-7224C49458BB}"/>
                <c:ext xmlns:c16="http://schemas.microsoft.com/office/drawing/2014/chart" uri="{C3380CC4-5D6E-409C-BE32-E72D297353CC}">
                  <c16:uniqueId val="{00000AA2-2B87-44E4-8E01-669E2B5C2648}"/>
                </c:ext>
              </c:extLst>
            </c:dLbl>
            <c:dLbl>
              <c:idx val="2723"/>
              <c:delete val="1"/>
              <c:extLst>
                <c:ext xmlns:c15="http://schemas.microsoft.com/office/drawing/2012/chart" uri="{CE6537A1-D6FC-4f65-9D91-7224C49458BB}"/>
                <c:ext xmlns:c16="http://schemas.microsoft.com/office/drawing/2014/chart" uri="{C3380CC4-5D6E-409C-BE32-E72D297353CC}">
                  <c16:uniqueId val="{00000AA3-2B87-44E4-8E01-669E2B5C2648}"/>
                </c:ext>
              </c:extLst>
            </c:dLbl>
            <c:dLbl>
              <c:idx val="2724"/>
              <c:delete val="1"/>
              <c:extLst>
                <c:ext xmlns:c15="http://schemas.microsoft.com/office/drawing/2012/chart" uri="{CE6537A1-D6FC-4f65-9D91-7224C49458BB}"/>
                <c:ext xmlns:c16="http://schemas.microsoft.com/office/drawing/2014/chart" uri="{C3380CC4-5D6E-409C-BE32-E72D297353CC}">
                  <c16:uniqueId val="{00000AA4-2B87-44E4-8E01-669E2B5C2648}"/>
                </c:ext>
              </c:extLst>
            </c:dLbl>
            <c:dLbl>
              <c:idx val="2725"/>
              <c:delete val="1"/>
              <c:extLst>
                <c:ext xmlns:c15="http://schemas.microsoft.com/office/drawing/2012/chart" uri="{CE6537A1-D6FC-4f65-9D91-7224C49458BB}"/>
                <c:ext xmlns:c16="http://schemas.microsoft.com/office/drawing/2014/chart" uri="{C3380CC4-5D6E-409C-BE32-E72D297353CC}">
                  <c16:uniqueId val="{00000AA5-2B87-44E4-8E01-669E2B5C2648}"/>
                </c:ext>
              </c:extLst>
            </c:dLbl>
            <c:dLbl>
              <c:idx val="2726"/>
              <c:delete val="1"/>
              <c:extLst>
                <c:ext xmlns:c15="http://schemas.microsoft.com/office/drawing/2012/chart" uri="{CE6537A1-D6FC-4f65-9D91-7224C49458BB}"/>
                <c:ext xmlns:c16="http://schemas.microsoft.com/office/drawing/2014/chart" uri="{C3380CC4-5D6E-409C-BE32-E72D297353CC}">
                  <c16:uniqueId val="{00000AA6-2B87-44E4-8E01-669E2B5C2648}"/>
                </c:ext>
              </c:extLst>
            </c:dLbl>
            <c:dLbl>
              <c:idx val="2727"/>
              <c:delete val="1"/>
              <c:extLst>
                <c:ext xmlns:c15="http://schemas.microsoft.com/office/drawing/2012/chart" uri="{CE6537A1-D6FC-4f65-9D91-7224C49458BB}"/>
                <c:ext xmlns:c16="http://schemas.microsoft.com/office/drawing/2014/chart" uri="{C3380CC4-5D6E-409C-BE32-E72D297353CC}">
                  <c16:uniqueId val="{00000AA7-2B87-44E4-8E01-669E2B5C2648}"/>
                </c:ext>
              </c:extLst>
            </c:dLbl>
            <c:dLbl>
              <c:idx val="2728"/>
              <c:delete val="1"/>
              <c:extLst>
                <c:ext xmlns:c15="http://schemas.microsoft.com/office/drawing/2012/chart" uri="{CE6537A1-D6FC-4f65-9D91-7224C49458BB}"/>
                <c:ext xmlns:c16="http://schemas.microsoft.com/office/drawing/2014/chart" uri="{C3380CC4-5D6E-409C-BE32-E72D297353CC}">
                  <c16:uniqueId val="{00000AA8-2B87-44E4-8E01-669E2B5C2648}"/>
                </c:ext>
              </c:extLst>
            </c:dLbl>
            <c:dLbl>
              <c:idx val="2729"/>
              <c:delete val="1"/>
              <c:extLst>
                <c:ext xmlns:c15="http://schemas.microsoft.com/office/drawing/2012/chart" uri="{CE6537A1-D6FC-4f65-9D91-7224C49458BB}"/>
                <c:ext xmlns:c16="http://schemas.microsoft.com/office/drawing/2014/chart" uri="{C3380CC4-5D6E-409C-BE32-E72D297353CC}">
                  <c16:uniqueId val="{00000AA9-2B87-44E4-8E01-669E2B5C2648}"/>
                </c:ext>
              </c:extLst>
            </c:dLbl>
            <c:dLbl>
              <c:idx val="2730"/>
              <c:delete val="1"/>
              <c:extLst>
                <c:ext xmlns:c15="http://schemas.microsoft.com/office/drawing/2012/chart" uri="{CE6537A1-D6FC-4f65-9D91-7224C49458BB}"/>
                <c:ext xmlns:c16="http://schemas.microsoft.com/office/drawing/2014/chart" uri="{C3380CC4-5D6E-409C-BE32-E72D297353CC}">
                  <c16:uniqueId val="{00000AAA-2B87-44E4-8E01-669E2B5C2648}"/>
                </c:ext>
              </c:extLst>
            </c:dLbl>
            <c:dLbl>
              <c:idx val="2731"/>
              <c:delete val="1"/>
              <c:extLst>
                <c:ext xmlns:c15="http://schemas.microsoft.com/office/drawing/2012/chart" uri="{CE6537A1-D6FC-4f65-9D91-7224C49458BB}"/>
                <c:ext xmlns:c16="http://schemas.microsoft.com/office/drawing/2014/chart" uri="{C3380CC4-5D6E-409C-BE32-E72D297353CC}">
                  <c16:uniqueId val="{00000AAB-2B87-44E4-8E01-669E2B5C2648}"/>
                </c:ext>
              </c:extLst>
            </c:dLbl>
            <c:dLbl>
              <c:idx val="2732"/>
              <c:delete val="1"/>
              <c:extLst>
                <c:ext xmlns:c15="http://schemas.microsoft.com/office/drawing/2012/chart" uri="{CE6537A1-D6FC-4f65-9D91-7224C49458BB}"/>
                <c:ext xmlns:c16="http://schemas.microsoft.com/office/drawing/2014/chart" uri="{C3380CC4-5D6E-409C-BE32-E72D297353CC}">
                  <c16:uniqueId val="{00000AAC-2B87-44E4-8E01-669E2B5C2648}"/>
                </c:ext>
              </c:extLst>
            </c:dLbl>
            <c:dLbl>
              <c:idx val="2733"/>
              <c:delete val="1"/>
              <c:extLst>
                <c:ext xmlns:c15="http://schemas.microsoft.com/office/drawing/2012/chart" uri="{CE6537A1-D6FC-4f65-9D91-7224C49458BB}"/>
                <c:ext xmlns:c16="http://schemas.microsoft.com/office/drawing/2014/chart" uri="{C3380CC4-5D6E-409C-BE32-E72D297353CC}">
                  <c16:uniqueId val="{00000AAD-2B87-44E4-8E01-669E2B5C2648}"/>
                </c:ext>
              </c:extLst>
            </c:dLbl>
            <c:dLbl>
              <c:idx val="2734"/>
              <c:delete val="1"/>
              <c:extLst>
                <c:ext xmlns:c15="http://schemas.microsoft.com/office/drawing/2012/chart" uri="{CE6537A1-D6FC-4f65-9D91-7224C49458BB}"/>
                <c:ext xmlns:c16="http://schemas.microsoft.com/office/drawing/2014/chart" uri="{C3380CC4-5D6E-409C-BE32-E72D297353CC}">
                  <c16:uniqueId val="{00000AAE-2B87-44E4-8E01-669E2B5C2648}"/>
                </c:ext>
              </c:extLst>
            </c:dLbl>
            <c:dLbl>
              <c:idx val="2735"/>
              <c:delete val="1"/>
              <c:extLst>
                <c:ext xmlns:c15="http://schemas.microsoft.com/office/drawing/2012/chart" uri="{CE6537A1-D6FC-4f65-9D91-7224C49458BB}"/>
                <c:ext xmlns:c16="http://schemas.microsoft.com/office/drawing/2014/chart" uri="{C3380CC4-5D6E-409C-BE32-E72D297353CC}">
                  <c16:uniqueId val="{00000AAF-2B87-44E4-8E01-669E2B5C2648}"/>
                </c:ext>
              </c:extLst>
            </c:dLbl>
            <c:dLbl>
              <c:idx val="2736"/>
              <c:delete val="1"/>
              <c:extLst>
                <c:ext xmlns:c15="http://schemas.microsoft.com/office/drawing/2012/chart" uri="{CE6537A1-D6FC-4f65-9D91-7224C49458BB}"/>
                <c:ext xmlns:c16="http://schemas.microsoft.com/office/drawing/2014/chart" uri="{C3380CC4-5D6E-409C-BE32-E72D297353CC}">
                  <c16:uniqueId val="{00000AB0-2B87-44E4-8E01-669E2B5C2648}"/>
                </c:ext>
              </c:extLst>
            </c:dLbl>
            <c:dLbl>
              <c:idx val="2737"/>
              <c:delete val="1"/>
              <c:extLst>
                <c:ext xmlns:c15="http://schemas.microsoft.com/office/drawing/2012/chart" uri="{CE6537A1-D6FC-4f65-9D91-7224C49458BB}"/>
                <c:ext xmlns:c16="http://schemas.microsoft.com/office/drawing/2014/chart" uri="{C3380CC4-5D6E-409C-BE32-E72D297353CC}">
                  <c16:uniqueId val="{00000AB1-2B87-44E4-8E01-669E2B5C2648}"/>
                </c:ext>
              </c:extLst>
            </c:dLbl>
            <c:dLbl>
              <c:idx val="2738"/>
              <c:delete val="1"/>
              <c:extLst>
                <c:ext xmlns:c15="http://schemas.microsoft.com/office/drawing/2012/chart" uri="{CE6537A1-D6FC-4f65-9D91-7224C49458BB}"/>
                <c:ext xmlns:c16="http://schemas.microsoft.com/office/drawing/2014/chart" uri="{C3380CC4-5D6E-409C-BE32-E72D297353CC}">
                  <c16:uniqueId val="{00000AB2-2B87-44E4-8E01-669E2B5C2648}"/>
                </c:ext>
              </c:extLst>
            </c:dLbl>
            <c:dLbl>
              <c:idx val="2739"/>
              <c:delete val="1"/>
              <c:extLst>
                <c:ext xmlns:c15="http://schemas.microsoft.com/office/drawing/2012/chart" uri="{CE6537A1-D6FC-4f65-9D91-7224C49458BB}"/>
                <c:ext xmlns:c16="http://schemas.microsoft.com/office/drawing/2014/chart" uri="{C3380CC4-5D6E-409C-BE32-E72D297353CC}">
                  <c16:uniqueId val="{00000AB3-2B87-44E4-8E01-669E2B5C2648}"/>
                </c:ext>
              </c:extLst>
            </c:dLbl>
            <c:dLbl>
              <c:idx val="2740"/>
              <c:delete val="1"/>
              <c:extLst>
                <c:ext xmlns:c15="http://schemas.microsoft.com/office/drawing/2012/chart" uri="{CE6537A1-D6FC-4f65-9D91-7224C49458BB}"/>
                <c:ext xmlns:c16="http://schemas.microsoft.com/office/drawing/2014/chart" uri="{C3380CC4-5D6E-409C-BE32-E72D297353CC}">
                  <c16:uniqueId val="{00000AB4-2B87-44E4-8E01-669E2B5C2648}"/>
                </c:ext>
              </c:extLst>
            </c:dLbl>
            <c:dLbl>
              <c:idx val="2741"/>
              <c:delete val="1"/>
              <c:extLst>
                <c:ext xmlns:c15="http://schemas.microsoft.com/office/drawing/2012/chart" uri="{CE6537A1-D6FC-4f65-9D91-7224C49458BB}"/>
                <c:ext xmlns:c16="http://schemas.microsoft.com/office/drawing/2014/chart" uri="{C3380CC4-5D6E-409C-BE32-E72D297353CC}">
                  <c16:uniqueId val="{00000AB5-2B87-44E4-8E01-669E2B5C2648}"/>
                </c:ext>
              </c:extLst>
            </c:dLbl>
            <c:dLbl>
              <c:idx val="2742"/>
              <c:delete val="1"/>
              <c:extLst>
                <c:ext xmlns:c15="http://schemas.microsoft.com/office/drawing/2012/chart" uri="{CE6537A1-D6FC-4f65-9D91-7224C49458BB}"/>
                <c:ext xmlns:c16="http://schemas.microsoft.com/office/drawing/2014/chart" uri="{C3380CC4-5D6E-409C-BE32-E72D297353CC}">
                  <c16:uniqueId val="{00000AB6-2B87-44E4-8E01-669E2B5C2648}"/>
                </c:ext>
              </c:extLst>
            </c:dLbl>
            <c:dLbl>
              <c:idx val="2743"/>
              <c:delete val="1"/>
              <c:extLst>
                <c:ext xmlns:c15="http://schemas.microsoft.com/office/drawing/2012/chart" uri="{CE6537A1-D6FC-4f65-9D91-7224C49458BB}"/>
                <c:ext xmlns:c16="http://schemas.microsoft.com/office/drawing/2014/chart" uri="{C3380CC4-5D6E-409C-BE32-E72D297353CC}">
                  <c16:uniqueId val="{00000AB7-2B87-44E4-8E01-669E2B5C2648}"/>
                </c:ext>
              </c:extLst>
            </c:dLbl>
            <c:dLbl>
              <c:idx val="2744"/>
              <c:delete val="1"/>
              <c:extLst>
                <c:ext xmlns:c15="http://schemas.microsoft.com/office/drawing/2012/chart" uri="{CE6537A1-D6FC-4f65-9D91-7224C49458BB}"/>
                <c:ext xmlns:c16="http://schemas.microsoft.com/office/drawing/2014/chart" uri="{C3380CC4-5D6E-409C-BE32-E72D297353CC}">
                  <c16:uniqueId val="{00000AB8-2B87-44E4-8E01-669E2B5C2648}"/>
                </c:ext>
              </c:extLst>
            </c:dLbl>
            <c:dLbl>
              <c:idx val="2745"/>
              <c:delete val="1"/>
              <c:extLst>
                <c:ext xmlns:c15="http://schemas.microsoft.com/office/drawing/2012/chart" uri="{CE6537A1-D6FC-4f65-9D91-7224C49458BB}"/>
                <c:ext xmlns:c16="http://schemas.microsoft.com/office/drawing/2014/chart" uri="{C3380CC4-5D6E-409C-BE32-E72D297353CC}">
                  <c16:uniqueId val="{00000AB9-2B87-44E4-8E01-669E2B5C2648}"/>
                </c:ext>
              </c:extLst>
            </c:dLbl>
            <c:dLbl>
              <c:idx val="2746"/>
              <c:delete val="1"/>
              <c:extLst>
                <c:ext xmlns:c15="http://schemas.microsoft.com/office/drawing/2012/chart" uri="{CE6537A1-D6FC-4f65-9D91-7224C49458BB}"/>
                <c:ext xmlns:c16="http://schemas.microsoft.com/office/drawing/2014/chart" uri="{C3380CC4-5D6E-409C-BE32-E72D297353CC}">
                  <c16:uniqueId val="{00000ABA-2B87-44E4-8E01-669E2B5C2648}"/>
                </c:ext>
              </c:extLst>
            </c:dLbl>
            <c:dLbl>
              <c:idx val="2747"/>
              <c:delete val="1"/>
              <c:extLst>
                <c:ext xmlns:c15="http://schemas.microsoft.com/office/drawing/2012/chart" uri="{CE6537A1-D6FC-4f65-9D91-7224C49458BB}"/>
                <c:ext xmlns:c16="http://schemas.microsoft.com/office/drawing/2014/chart" uri="{C3380CC4-5D6E-409C-BE32-E72D297353CC}">
                  <c16:uniqueId val="{00000ABB-2B87-44E4-8E01-669E2B5C2648}"/>
                </c:ext>
              </c:extLst>
            </c:dLbl>
            <c:dLbl>
              <c:idx val="2748"/>
              <c:delete val="1"/>
              <c:extLst>
                <c:ext xmlns:c15="http://schemas.microsoft.com/office/drawing/2012/chart" uri="{CE6537A1-D6FC-4f65-9D91-7224C49458BB}"/>
                <c:ext xmlns:c16="http://schemas.microsoft.com/office/drawing/2014/chart" uri="{C3380CC4-5D6E-409C-BE32-E72D297353CC}">
                  <c16:uniqueId val="{00000ABC-2B87-44E4-8E01-669E2B5C2648}"/>
                </c:ext>
              </c:extLst>
            </c:dLbl>
            <c:dLbl>
              <c:idx val="2749"/>
              <c:delete val="1"/>
              <c:extLst>
                <c:ext xmlns:c15="http://schemas.microsoft.com/office/drawing/2012/chart" uri="{CE6537A1-D6FC-4f65-9D91-7224C49458BB}"/>
                <c:ext xmlns:c16="http://schemas.microsoft.com/office/drawing/2014/chart" uri="{C3380CC4-5D6E-409C-BE32-E72D297353CC}">
                  <c16:uniqueId val="{00000ABD-2B87-44E4-8E01-669E2B5C2648}"/>
                </c:ext>
              </c:extLst>
            </c:dLbl>
            <c:dLbl>
              <c:idx val="2750"/>
              <c:delete val="1"/>
              <c:extLst>
                <c:ext xmlns:c15="http://schemas.microsoft.com/office/drawing/2012/chart" uri="{CE6537A1-D6FC-4f65-9D91-7224C49458BB}"/>
                <c:ext xmlns:c16="http://schemas.microsoft.com/office/drawing/2014/chart" uri="{C3380CC4-5D6E-409C-BE32-E72D297353CC}">
                  <c16:uniqueId val="{00000ABE-2B87-44E4-8E01-669E2B5C2648}"/>
                </c:ext>
              </c:extLst>
            </c:dLbl>
            <c:dLbl>
              <c:idx val="2751"/>
              <c:delete val="1"/>
              <c:extLst>
                <c:ext xmlns:c15="http://schemas.microsoft.com/office/drawing/2012/chart" uri="{CE6537A1-D6FC-4f65-9D91-7224C49458BB}"/>
                <c:ext xmlns:c16="http://schemas.microsoft.com/office/drawing/2014/chart" uri="{C3380CC4-5D6E-409C-BE32-E72D297353CC}">
                  <c16:uniqueId val="{00000ABF-2B87-44E4-8E01-669E2B5C2648}"/>
                </c:ext>
              </c:extLst>
            </c:dLbl>
            <c:dLbl>
              <c:idx val="2752"/>
              <c:delete val="1"/>
              <c:extLst>
                <c:ext xmlns:c15="http://schemas.microsoft.com/office/drawing/2012/chart" uri="{CE6537A1-D6FC-4f65-9D91-7224C49458BB}"/>
                <c:ext xmlns:c16="http://schemas.microsoft.com/office/drawing/2014/chart" uri="{C3380CC4-5D6E-409C-BE32-E72D297353CC}">
                  <c16:uniqueId val="{00000AC0-2B87-44E4-8E01-669E2B5C2648}"/>
                </c:ext>
              </c:extLst>
            </c:dLbl>
            <c:dLbl>
              <c:idx val="2753"/>
              <c:delete val="1"/>
              <c:extLst>
                <c:ext xmlns:c15="http://schemas.microsoft.com/office/drawing/2012/chart" uri="{CE6537A1-D6FC-4f65-9D91-7224C49458BB}"/>
                <c:ext xmlns:c16="http://schemas.microsoft.com/office/drawing/2014/chart" uri="{C3380CC4-5D6E-409C-BE32-E72D297353CC}">
                  <c16:uniqueId val="{00000AC1-2B87-44E4-8E01-669E2B5C2648}"/>
                </c:ext>
              </c:extLst>
            </c:dLbl>
            <c:dLbl>
              <c:idx val="2754"/>
              <c:delete val="1"/>
              <c:extLst>
                <c:ext xmlns:c15="http://schemas.microsoft.com/office/drawing/2012/chart" uri="{CE6537A1-D6FC-4f65-9D91-7224C49458BB}"/>
                <c:ext xmlns:c16="http://schemas.microsoft.com/office/drawing/2014/chart" uri="{C3380CC4-5D6E-409C-BE32-E72D297353CC}">
                  <c16:uniqueId val="{00000AC2-2B87-44E4-8E01-669E2B5C2648}"/>
                </c:ext>
              </c:extLst>
            </c:dLbl>
            <c:dLbl>
              <c:idx val="2755"/>
              <c:delete val="1"/>
              <c:extLst>
                <c:ext xmlns:c15="http://schemas.microsoft.com/office/drawing/2012/chart" uri="{CE6537A1-D6FC-4f65-9D91-7224C49458BB}"/>
                <c:ext xmlns:c16="http://schemas.microsoft.com/office/drawing/2014/chart" uri="{C3380CC4-5D6E-409C-BE32-E72D297353CC}">
                  <c16:uniqueId val="{00000AC3-2B87-44E4-8E01-669E2B5C2648}"/>
                </c:ext>
              </c:extLst>
            </c:dLbl>
            <c:dLbl>
              <c:idx val="2756"/>
              <c:delete val="1"/>
              <c:extLst>
                <c:ext xmlns:c15="http://schemas.microsoft.com/office/drawing/2012/chart" uri="{CE6537A1-D6FC-4f65-9D91-7224C49458BB}"/>
                <c:ext xmlns:c16="http://schemas.microsoft.com/office/drawing/2014/chart" uri="{C3380CC4-5D6E-409C-BE32-E72D297353CC}">
                  <c16:uniqueId val="{00000AC4-2B87-44E4-8E01-669E2B5C2648}"/>
                </c:ext>
              </c:extLst>
            </c:dLbl>
            <c:dLbl>
              <c:idx val="2757"/>
              <c:delete val="1"/>
              <c:extLst>
                <c:ext xmlns:c15="http://schemas.microsoft.com/office/drawing/2012/chart" uri="{CE6537A1-D6FC-4f65-9D91-7224C49458BB}"/>
                <c:ext xmlns:c16="http://schemas.microsoft.com/office/drawing/2014/chart" uri="{C3380CC4-5D6E-409C-BE32-E72D297353CC}">
                  <c16:uniqueId val="{00000AC5-2B87-44E4-8E01-669E2B5C2648}"/>
                </c:ext>
              </c:extLst>
            </c:dLbl>
            <c:dLbl>
              <c:idx val="2758"/>
              <c:delete val="1"/>
              <c:extLst>
                <c:ext xmlns:c15="http://schemas.microsoft.com/office/drawing/2012/chart" uri="{CE6537A1-D6FC-4f65-9D91-7224C49458BB}"/>
                <c:ext xmlns:c16="http://schemas.microsoft.com/office/drawing/2014/chart" uri="{C3380CC4-5D6E-409C-BE32-E72D297353CC}">
                  <c16:uniqueId val="{00000AC6-2B87-44E4-8E01-669E2B5C2648}"/>
                </c:ext>
              </c:extLst>
            </c:dLbl>
            <c:dLbl>
              <c:idx val="2759"/>
              <c:delete val="1"/>
              <c:extLst>
                <c:ext xmlns:c15="http://schemas.microsoft.com/office/drawing/2012/chart" uri="{CE6537A1-D6FC-4f65-9D91-7224C49458BB}"/>
                <c:ext xmlns:c16="http://schemas.microsoft.com/office/drawing/2014/chart" uri="{C3380CC4-5D6E-409C-BE32-E72D297353CC}">
                  <c16:uniqueId val="{00000AC7-2B87-44E4-8E01-669E2B5C2648}"/>
                </c:ext>
              </c:extLst>
            </c:dLbl>
            <c:dLbl>
              <c:idx val="2760"/>
              <c:delete val="1"/>
              <c:extLst>
                <c:ext xmlns:c15="http://schemas.microsoft.com/office/drawing/2012/chart" uri="{CE6537A1-D6FC-4f65-9D91-7224C49458BB}"/>
                <c:ext xmlns:c16="http://schemas.microsoft.com/office/drawing/2014/chart" uri="{C3380CC4-5D6E-409C-BE32-E72D297353CC}">
                  <c16:uniqueId val="{00000AC8-2B87-44E4-8E01-669E2B5C2648}"/>
                </c:ext>
              </c:extLst>
            </c:dLbl>
            <c:dLbl>
              <c:idx val="2761"/>
              <c:delete val="1"/>
              <c:extLst>
                <c:ext xmlns:c15="http://schemas.microsoft.com/office/drawing/2012/chart" uri="{CE6537A1-D6FC-4f65-9D91-7224C49458BB}"/>
                <c:ext xmlns:c16="http://schemas.microsoft.com/office/drawing/2014/chart" uri="{C3380CC4-5D6E-409C-BE32-E72D297353CC}">
                  <c16:uniqueId val="{00000AC9-2B87-44E4-8E01-669E2B5C2648}"/>
                </c:ext>
              </c:extLst>
            </c:dLbl>
            <c:dLbl>
              <c:idx val="2762"/>
              <c:delete val="1"/>
              <c:extLst>
                <c:ext xmlns:c15="http://schemas.microsoft.com/office/drawing/2012/chart" uri="{CE6537A1-D6FC-4f65-9D91-7224C49458BB}"/>
                <c:ext xmlns:c16="http://schemas.microsoft.com/office/drawing/2014/chart" uri="{C3380CC4-5D6E-409C-BE32-E72D297353CC}">
                  <c16:uniqueId val="{00000ACA-2B87-44E4-8E01-669E2B5C2648}"/>
                </c:ext>
              </c:extLst>
            </c:dLbl>
            <c:dLbl>
              <c:idx val="2763"/>
              <c:delete val="1"/>
              <c:extLst>
                <c:ext xmlns:c15="http://schemas.microsoft.com/office/drawing/2012/chart" uri="{CE6537A1-D6FC-4f65-9D91-7224C49458BB}"/>
                <c:ext xmlns:c16="http://schemas.microsoft.com/office/drawing/2014/chart" uri="{C3380CC4-5D6E-409C-BE32-E72D297353CC}">
                  <c16:uniqueId val="{00000ACB-2B87-44E4-8E01-669E2B5C2648}"/>
                </c:ext>
              </c:extLst>
            </c:dLbl>
            <c:dLbl>
              <c:idx val="2764"/>
              <c:delete val="1"/>
              <c:extLst>
                <c:ext xmlns:c15="http://schemas.microsoft.com/office/drawing/2012/chart" uri="{CE6537A1-D6FC-4f65-9D91-7224C49458BB}"/>
                <c:ext xmlns:c16="http://schemas.microsoft.com/office/drawing/2014/chart" uri="{C3380CC4-5D6E-409C-BE32-E72D297353CC}">
                  <c16:uniqueId val="{00000ACC-2B87-44E4-8E01-669E2B5C2648}"/>
                </c:ext>
              </c:extLst>
            </c:dLbl>
            <c:dLbl>
              <c:idx val="2765"/>
              <c:delete val="1"/>
              <c:extLst>
                <c:ext xmlns:c15="http://schemas.microsoft.com/office/drawing/2012/chart" uri="{CE6537A1-D6FC-4f65-9D91-7224C49458BB}"/>
                <c:ext xmlns:c16="http://schemas.microsoft.com/office/drawing/2014/chart" uri="{C3380CC4-5D6E-409C-BE32-E72D297353CC}">
                  <c16:uniqueId val="{00000ACD-2B87-44E4-8E01-669E2B5C2648}"/>
                </c:ext>
              </c:extLst>
            </c:dLbl>
            <c:dLbl>
              <c:idx val="2766"/>
              <c:delete val="1"/>
              <c:extLst>
                <c:ext xmlns:c15="http://schemas.microsoft.com/office/drawing/2012/chart" uri="{CE6537A1-D6FC-4f65-9D91-7224C49458BB}"/>
                <c:ext xmlns:c16="http://schemas.microsoft.com/office/drawing/2014/chart" uri="{C3380CC4-5D6E-409C-BE32-E72D297353CC}">
                  <c16:uniqueId val="{00000ACE-2B87-44E4-8E01-669E2B5C2648}"/>
                </c:ext>
              </c:extLst>
            </c:dLbl>
            <c:dLbl>
              <c:idx val="2767"/>
              <c:delete val="1"/>
              <c:extLst>
                <c:ext xmlns:c15="http://schemas.microsoft.com/office/drawing/2012/chart" uri="{CE6537A1-D6FC-4f65-9D91-7224C49458BB}"/>
                <c:ext xmlns:c16="http://schemas.microsoft.com/office/drawing/2014/chart" uri="{C3380CC4-5D6E-409C-BE32-E72D297353CC}">
                  <c16:uniqueId val="{00000ACF-2B87-44E4-8E01-669E2B5C2648}"/>
                </c:ext>
              </c:extLst>
            </c:dLbl>
            <c:dLbl>
              <c:idx val="2768"/>
              <c:delete val="1"/>
              <c:extLst>
                <c:ext xmlns:c15="http://schemas.microsoft.com/office/drawing/2012/chart" uri="{CE6537A1-D6FC-4f65-9D91-7224C49458BB}"/>
                <c:ext xmlns:c16="http://schemas.microsoft.com/office/drawing/2014/chart" uri="{C3380CC4-5D6E-409C-BE32-E72D297353CC}">
                  <c16:uniqueId val="{00000AD0-2B87-44E4-8E01-669E2B5C2648}"/>
                </c:ext>
              </c:extLst>
            </c:dLbl>
            <c:dLbl>
              <c:idx val="2769"/>
              <c:delete val="1"/>
              <c:extLst>
                <c:ext xmlns:c15="http://schemas.microsoft.com/office/drawing/2012/chart" uri="{CE6537A1-D6FC-4f65-9D91-7224C49458BB}"/>
                <c:ext xmlns:c16="http://schemas.microsoft.com/office/drawing/2014/chart" uri="{C3380CC4-5D6E-409C-BE32-E72D297353CC}">
                  <c16:uniqueId val="{00000AD1-2B87-44E4-8E01-669E2B5C2648}"/>
                </c:ext>
              </c:extLst>
            </c:dLbl>
            <c:dLbl>
              <c:idx val="2770"/>
              <c:delete val="1"/>
              <c:extLst>
                <c:ext xmlns:c15="http://schemas.microsoft.com/office/drawing/2012/chart" uri="{CE6537A1-D6FC-4f65-9D91-7224C49458BB}"/>
                <c:ext xmlns:c16="http://schemas.microsoft.com/office/drawing/2014/chart" uri="{C3380CC4-5D6E-409C-BE32-E72D297353CC}">
                  <c16:uniqueId val="{00000AD2-2B87-44E4-8E01-669E2B5C2648}"/>
                </c:ext>
              </c:extLst>
            </c:dLbl>
            <c:dLbl>
              <c:idx val="2771"/>
              <c:delete val="1"/>
              <c:extLst>
                <c:ext xmlns:c15="http://schemas.microsoft.com/office/drawing/2012/chart" uri="{CE6537A1-D6FC-4f65-9D91-7224C49458BB}"/>
                <c:ext xmlns:c16="http://schemas.microsoft.com/office/drawing/2014/chart" uri="{C3380CC4-5D6E-409C-BE32-E72D297353CC}">
                  <c16:uniqueId val="{00000AD3-2B87-44E4-8E01-669E2B5C2648}"/>
                </c:ext>
              </c:extLst>
            </c:dLbl>
            <c:dLbl>
              <c:idx val="2772"/>
              <c:delete val="1"/>
              <c:extLst>
                <c:ext xmlns:c15="http://schemas.microsoft.com/office/drawing/2012/chart" uri="{CE6537A1-D6FC-4f65-9D91-7224C49458BB}"/>
                <c:ext xmlns:c16="http://schemas.microsoft.com/office/drawing/2014/chart" uri="{C3380CC4-5D6E-409C-BE32-E72D297353CC}">
                  <c16:uniqueId val="{00000AD4-2B87-44E4-8E01-669E2B5C2648}"/>
                </c:ext>
              </c:extLst>
            </c:dLbl>
            <c:dLbl>
              <c:idx val="2773"/>
              <c:delete val="1"/>
              <c:extLst>
                <c:ext xmlns:c15="http://schemas.microsoft.com/office/drawing/2012/chart" uri="{CE6537A1-D6FC-4f65-9D91-7224C49458BB}"/>
                <c:ext xmlns:c16="http://schemas.microsoft.com/office/drawing/2014/chart" uri="{C3380CC4-5D6E-409C-BE32-E72D297353CC}">
                  <c16:uniqueId val="{00000AD5-2B87-44E4-8E01-669E2B5C2648}"/>
                </c:ext>
              </c:extLst>
            </c:dLbl>
            <c:dLbl>
              <c:idx val="2774"/>
              <c:delete val="1"/>
              <c:extLst>
                <c:ext xmlns:c15="http://schemas.microsoft.com/office/drawing/2012/chart" uri="{CE6537A1-D6FC-4f65-9D91-7224C49458BB}"/>
                <c:ext xmlns:c16="http://schemas.microsoft.com/office/drawing/2014/chart" uri="{C3380CC4-5D6E-409C-BE32-E72D297353CC}">
                  <c16:uniqueId val="{00000AD6-2B87-44E4-8E01-669E2B5C2648}"/>
                </c:ext>
              </c:extLst>
            </c:dLbl>
            <c:dLbl>
              <c:idx val="2775"/>
              <c:delete val="1"/>
              <c:extLst>
                <c:ext xmlns:c15="http://schemas.microsoft.com/office/drawing/2012/chart" uri="{CE6537A1-D6FC-4f65-9D91-7224C49458BB}"/>
                <c:ext xmlns:c16="http://schemas.microsoft.com/office/drawing/2014/chart" uri="{C3380CC4-5D6E-409C-BE32-E72D297353CC}">
                  <c16:uniqueId val="{00000AD7-2B87-44E4-8E01-669E2B5C2648}"/>
                </c:ext>
              </c:extLst>
            </c:dLbl>
            <c:dLbl>
              <c:idx val="2776"/>
              <c:delete val="1"/>
              <c:extLst>
                <c:ext xmlns:c15="http://schemas.microsoft.com/office/drawing/2012/chart" uri="{CE6537A1-D6FC-4f65-9D91-7224C49458BB}"/>
                <c:ext xmlns:c16="http://schemas.microsoft.com/office/drawing/2014/chart" uri="{C3380CC4-5D6E-409C-BE32-E72D297353CC}">
                  <c16:uniqueId val="{00000AD8-2B87-44E4-8E01-669E2B5C2648}"/>
                </c:ext>
              </c:extLst>
            </c:dLbl>
            <c:dLbl>
              <c:idx val="2777"/>
              <c:delete val="1"/>
              <c:extLst>
                <c:ext xmlns:c15="http://schemas.microsoft.com/office/drawing/2012/chart" uri="{CE6537A1-D6FC-4f65-9D91-7224C49458BB}"/>
                <c:ext xmlns:c16="http://schemas.microsoft.com/office/drawing/2014/chart" uri="{C3380CC4-5D6E-409C-BE32-E72D297353CC}">
                  <c16:uniqueId val="{00000AD9-2B87-44E4-8E01-669E2B5C2648}"/>
                </c:ext>
              </c:extLst>
            </c:dLbl>
            <c:dLbl>
              <c:idx val="2778"/>
              <c:delete val="1"/>
              <c:extLst>
                <c:ext xmlns:c15="http://schemas.microsoft.com/office/drawing/2012/chart" uri="{CE6537A1-D6FC-4f65-9D91-7224C49458BB}"/>
                <c:ext xmlns:c16="http://schemas.microsoft.com/office/drawing/2014/chart" uri="{C3380CC4-5D6E-409C-BE32-E72D297353CC}">
                  <c16:uniqueId val="{00000ADA-2B87-44E4-8E01-669E2B5C2648}"/>
                </c:ext>
              </c:extLst>
            </c:dLbl>
            <c:dLbl>
              <c:idx val="2779"/>
              <c:delete val="1"/>
              <c:extLst>
                <c:ext xmlns:c15="http://schemas.microsoft.com/office/drawing/2012/chart" uri="{CE6537A1-D6FC-4f65-9D91-7224C49458BB}"/>
                <c:ext xmlns:c16="http://schemas.microsoft.com/office/drawing/2014/chart" uri="{C3380CC4-5D6E-409C-BE32-E72D297353CC}">
                  <c16:uniqueId val="{00000ADB-2B87-44E4-8E01-669E2B5C2648}"/>
                </c:ext>
              </c:extLst>
            </c:dLbl>
            <c:dLbl>
              <c:idx val="2780"/>
              <c:delete val="1"/>
              <c:extLst>
                <c:ext xmlns:c15="http://schemas.microsoft.com/office/drawing/2012/chart" uri="{CE6537A1-D6FC-4f65-9D91-7224C49458BB}"/>
                <c:ext xmlns:c16="http://schemas.microsoft.com/office/drawing/2014/chart" uri="{C3380CC4-5D6E-409C-BE32-E72D297353CC}">
                  <c16:uniqueId val="{00000ADC-2B87-44E4-8E01-669E2B5C2648}"/>
                </c:ext>
              </c:extLst>
            </c:dLbl>
            <c:dLbl>
              <c:idx val="2781"/>
              <c:delete val="1"/>
              <c:extLst>
                <c:ext xmlns:c15="http://schemas.microsoft.com/office/drawing/2012/chart" uri="{CE6537A1-D6FC-4f65-9D91-7224C49458BB}"/>
                <c:ext xmlns:c16="http://schemas.microsoft.com/office/drawing/2014/chart" uri="{C3380CC4-5D6E-409C-BE32-E72D297353CC}">
                  <c16:uniqueId val="{00000ADD-2B87-44E4-8E01-669E2B5C2648}"/>
                </c:ext>
              </c:extLst>
            </c:dLbl>
            <c:dLbl>
              <c:idx val="2782"/>
              <c:delete val="1"/>
              <c:extLst>
                <c:ext xmlns:c15="http://schemas.microsoft.com/office/drawing/2012/chart" uri="{CE6537A1-D6FC-4f65-9D91-7224C49458BB}"/>
                <c:ext xmlns:c16="http://schemas.microsoft.com/office/drawing/2014/chart" uri="{C3380CC4-5D6E-409C-BE32-E72D297353CC}">
                  <c16:uniqueId val="{00000ADE-2B87-44E4-8E01-669E2B5C2648}"/>
                </c:ext>
              </c:extLst>
            </c:dLbl>
            <c:dLbl>
              <c:idx val="2783"/>
              <c:delete val="1"/>
              <c:extLst>
                <c:ext xmlns:c15="http://schemas.microsoft.com/office/drawing/2012/chart" uri="{CE6537A1-D6FC-4f65-9D91-7224C49458BB}"/>
                <c:ext xmlns:c16="http://schemas.microsoft.com/office/drawing/2014/chart" uri="{C3380CC4-5D6E-409C-BE32-E72D297353CC}">
                  <c16:uniqueId val="{00000ADF-2B87-44E4-8E01-669E2B5C2648}"/>
                </c:ext>
              </c:extLst>
            </c:dLbl>
            <c:dLbl>
              <c:idx val="2784"/>
              <c:delete val="1"/>
              <c:extLst>
                <c:ext xmlns:c15="http://schemas.microsoft.com/office/drawing/2012/chart" uri="{CE6537A1-D6FC-4f65-9D91-7224C49458BB}"/>
                <c:ext xmlns:c16="http://schemas.microsoft.com/office/drawing/2014/chart" uri="{C3380CC4-5D6E-409C-BE32-E72D297353CC}">
                  <c16:uniqueId val="{00000AE0-2B87-44E4-8E01-669E2B5C2648}"/>
                </c:ext>
              </c:extLst>
            </c:dLbl>
            <c:dLbl>
              <c:idx val="2785"/>
              <c:delete val="1"/>
              <c:extLst>
                <c:ext xmlns:c15="http://schemas.microsoft.com/office/drawing/2012/chart" uri="{CE6537A1-D6FC-4f65-9D91-7224C49458BB}"/>
                <c:ext xmlns:c16="http://schemas.microsoft.com/office/drawing/2014/chart" uri="{C3380CC4-5D6E-409C-BE32-E72D297353CC}">
                  <c16:uniqueId val="{00000AE1-2B87-44E4-8E01-669E2B5C2648}"/>
                </c:ext>
              </c:extLst>
            </c:dLbl>
            <c:dLbl>
              <c:idx val="2786"/>
              <c:delete val="1"/>
              <c:extLst>
                <c:ext xmlns:c15="http://schemas.microsoft.com/office/drawing/2012/chart" uri="{CE6537A1-D6FC-4f65-9D91-7224C49458BB}"/>
                <c:ext xmlns:c16="http://schemas.microsoft.com/office/drawing/2014/chart" uri="{C3380CC4-5D6E-409C-BE32-E72D297353CC}">
                  <c16:uniqueId val="{00000AE2-2B87-44E4-8E01-669E2B5C2648}"/>
                </c:ext>
              </c:extLst>
            </c:dLbl>
            <c:dLbl>
              <c:idx val="2787"/>
              <c:delete val="1"/>
              <c:extLst>
                <c:ext xmlns:c15="http://schemas.microsoft.com/office/drawing/2012/chart" uri="{CE6537A1-D6FC-4f65-9D91-7224C49458BB}"/>
                <c:ext xmlns:c16="http://schemas.microsoft.com/office/drawing/2014/chart" uri="{C3380CC4-5D6E-409C-BE32-E72D297353CC}">
                  <c16:uniqueId val="{00000AE3-2B87-44E4-8E01-669E2B5C2648}"/>
                </c:ext>
              </c:extLst>
            </c:dLbl>
            <c:dLbl>
              <c:idx val="2788"/>
              <c:delete val="1"/>
              <c:extLst>
                <c:ext xmlns:c15="http://schemas.microsoft.com/office/drawing/2012/chart" uri="{CE6537A1-D6FC-4f65-9D91-7224C49458BB}"/>
                <c:ext xmlns:c16="http://schemas.microsoft.com/office/drawing/2014/chart" uri="{C3380CC4-5D6E-409C-BE32-E72D297353CC}">
                  <c16:uniqueId val="{00000AE4-2B87-44E4-8E01-669E2B5C2648}"/>
                </c:ext>
              </c:extLst>
            </c:dLbl>
            <c:dLbl>
              <c:idx val="2789"/>
              <c:delete val="1"/>
              <c:extLst>
                <c:ext xmlns:c15="http://schemas.microsoft.com/office/drawing/2012/chart" uri="{CE6537A1-D6FC-4f65-9D91-7224C49458BB}"/>
                <c:ext xmlns:c16="http://schemas.microsoft.com/office/drawing/2014/chart" uri="{C3380CC4-5D6E-409C-BE32-E72D297353CC}">
                  <c16:uniqueId val="{00000AE5-2B87-44E4-8E01-669E2B5C2648}"/>
                </c:ext>
              </c:extLst>
            </c:dLbl>
            <c:dLbl>
              <c:idx val="2790"/>
              <c:delete val="1"/>
              <c:extLst>
                <c:ext xmlns:c15="http://schemas.microsoft.com/office/drawing/2012/chart" uri="{CE6537A1-D6FC-4f65-9D91-7224C49458BB}"/>
                <c:ext xmlns:c16="http://schemas.microsoft.com/office/drawing/2014/chart" uri="{C3380CC4-5D6E-409C-BE32-E72D297353CC}">
                  <c16:uniqueId val="{00000AE6-2B87-44E4-8E01-669E2B5C2648}"/>
                </c:ext>
              </c:extLst>
            </c:dLbl>
            <c:dLbl>
              <c:idx val="2791"/>
              <c:delete val="1"/>
              <c:extLst>
                <c:ext xmlns:c15="http://schemas.microsoft.com/office/drawing/2012/chart" uri="{CE6537A1-D6FC-4f65-9D91-7224C49458BB}"/>
                <c:ext xmlns:c16="http://schemas.microsoft.com/office/drawing/2014/chart" uri="{C3380CC4-5D6E-409C-BE32-E72D297353CC}">
                  <c16:uniqueId val="{00000AE7-2B87-44E4-8E01-669E2B5C2648}"/>
                </c:ext>
              </c:extLst>
            </c:dLbl>
            <c:dLbl>
              <c:idx val="2792"/>
              <c:delete val="1"/>
              <c:extLst>
                <c:ext xmlns:c15="http://schemas.microsoft.com/office/drawing/2012/chart" uri="{CE6537A1-D6FC-4f65-9D91-7224C49458BB}"/>
                <c:ext xmlns:c16="http://schemas.microsoft.com/office/drawing/2014/chart" uri="{C3380CC4-5D6E-409C-BE32-E72D297353CC}">
                  <c16:uniqueId val="{00000AE8-2B87-44E4-8E01-669E2B5C2648}"/>
                </c:ext>
              </c:extLst>
            </c:dLbl>
            <c:dLbl>
              <c:idx val="2793"/>
              <c:delete val="1"/>
              <c:extLst>
                <c:ext xmlns:c15="http://schemas.microsoft.com/office/drawing/2012/chart" uri="{CE6537A1-D6FC-4f65-9D91-7224C49458BB}"/>
                <c:ext xmlns:c16="http://schemas.microsoft.com/office/drawing/2014/chart" uri="{C3380CC4-5D6E-409C-BE32-E72D297353CC}">
                  <c16:uniqueId val="{00000AE9-2B87-44E4-8E01-669E2B5C2648}"/>
                </c:ext>
              </c:extLst>
            </c:dLbl>
            <c:dLbl>
              <c:idx val="2794"/>
              <c:delete val="1"/>
              <c:extLst>
                <c:ext xmlns:c15="http://schemas.microsoft.com/office/drawing/2012/chart" uri="{CE6537A1-D6FC-4f65-9D91-7224C49458BB}"/>
                <c:ext xmlns:c16="http://schemas.microsoft.com/office/drawing/2014/chart" uri="{C3380CC4-5D6E-409C-BE32-E72D297353CC}">
                  <c16:uniqueId val="{00000AEA-2B87-44E4-8E01-669E2B5C2648}"/>
                </c:ext>
              </c:extLst>
            </c:dLbl>
            <c:dLbl>
              <c:idx val="2795"/>
              <c:delete val="1"/>
              <c:extLst>
                <c:ext xmlns:c15="http://schemas.microsoft.com/office/drawing/2012/chart" uri="{CE6537A1-D6FC-4f65-9D91-7224C49458BB}"/>
                <c:ext xmlns:c16="http://schemas.microsoft.com/office/drawing/2014/chart" uri="{C3380CC4-5D6E-409C-BE32-E72D297353CC}">
                  <c16:uniqueId val="{00000AEB-2B87-44E4-8E01-669E2B5C2648}"/>
                </c:ext>
              </c:extLst>
            </c:dLbl>
            <c:dLbl>
              <c:idx val="2796"/>
              <c:delete val="1"/>
              <c:extLst>
                <c:ext xmlns:c15="http://schemas.microsoft.com/office/drawing/2012/chart" uri="{CE6537A1-D6FC-4f65-9D91-7224C49458BB}"/>
                <c:ext xmlns:c16="http://schemas.microsoft.com/office/drawing/2014/chart" uri="{C3380CC4-5D6E-409C-BE32-E72D297353CC}">
                  <c16:uniqueId val="{00000AEC-2B87-44E4-8E01-669E2B5C2648}"/>
                </c:ext>
              </c:extLst>
            </c:dLbl>
            <c:dLbl>
              <c:idx val="2797"/>
              <c:delete val="1"/>
              <c:extLst>
                <c:ext xmlns:c15="http://schemas.microsoft.com/office/drawing/2012/chart" uri="{CE6537A1-D6FC-4f65-9D91-7224C49458BB}"/>
                <c:ext xmlns:c16="http://schemas.microsoft.com/office/drawing/2014/chart" uri="{C3380CC4-5D6E-409C-BE32-E72D297353CC}">
                  <c16:uniqueId val="{00000AED-2B87-44E4-8E01-669E2B5C2648}"/>
                </c:ext>
              </c:extLst>
            </c:dLbl>
            <c:dLbl>
              <c:idx val="2798"/>
              <c:delete val="1"/>
              <c:extLst>
                <c:ext xmlns:c15="http://schemas.microsoft.com/office/drawing/2012/chart" uri="{CE6537A1-D6FC-4f65-9D91-7224C49458BB}"/>
                <c:ext xmlns:c16="http://schemas.microsoft.com/office/drawing/2014/chart" uri="{C3380CC4-5D6E-409C-BE32-E72D297353CC}">
                  <c16:uniqueId val="{00000AEE-2B87-44E4-8E01-669E2B5C2648}"/>
                </c:ext>
              </c:extLst>
            </c:dLbl>
            <c:dLbl>
              <c:idx val="2799"/>
              <c:delete val="1"/>
              <c:extLst>
                <c:ext xmlns:c15="http://schemas.microsoft.com/office/drawing/2012/chart" uri="{CE6537A1-D6FC-4f65-9D91-7224C49458BB}"/>
                <c:ext xmlns:c16="http://schemas.microsoft.com/office/drawing/2014/chart" uri="{C3380CC4-5D6E-409C-BE32-E72D297353CC}">
                  <c16:uniqueId val="{00000AEF-2B87-44E4-8E01-669E2B5C2648}"/>
                </c:ext>
              </c:extLst>
            </c:dLbl>
            <c:dLbl>
              <c:idx val="2800"/>
              <c:delete val="1"/>
              <c:extLst>
                <c:ext xmlns:c15="http://schemas.microsoft.com/office/drawing/2012/chart" uri="{CE6537A1-D6FC-4f65-9D91-7224C49458BB}"/>
                <c:ext xmlns:c16="http://schemas.microsoft.com/office/drawing/2014/chart" uri="{C3380CC4-5D6E-409C-BE32-E72D297353CC}">
                  <c16:uniqueId val="{00000AF0-2B87-44E4-8E01-669E2B5C2648}"/>
                </c:ext>
              </c:extLst>
            </c:dLbl>
            <c:dLbl>
              <c:idx val="2801"/>
              <c:delete val="1"/>
              <c:extLst>
                <c:ext xmlns:c15="http://schemas.microsoft.com/office/drawing/2012/chart" uri="{CE6537A1-D6FC-4f65-9D91-7224C49458BB}"/>
                <c:ext xmlns:c16="http://schemas.microsoft.com/office/drawing/2014/chart" uri="{C3380CC4-5D6E-409C-BE32-E72D297353CC}">
                  <c16:uniqueId val="{00000AF1-2B87-44E4-8E01-669E2B5C2648}"/>
                </c:ext>
              </c:extLst>
            </c:dLbl>
            <c:dLbl>
              <c:idx val="2802"/>
              <c:delete val="1"/>
              <c:extLst>
                <c:ext xmlns:c15="http://schemas.microsoft.com/office/drawing/2012/chart" uri="{CE6537A1-D6FC-4f65-9D91-7224C49458BB}"/>
                <c:ext xmlns:c16="http://schemas.microsoft.com/office/drawing/2014/chart" uri="{C3380CC4-5D6E-409C-BE32-E72D297353CC}">
                  <c16:uniqueId val="{00000AF2-2B87-44E4-8E01-669E2B5C2648}"/>
                </c:ext>
              </c:extLst>
            </c:dLbl>
            <c:dLbl>
              <c:idx val="2803"/>
              <c:delete val="1"/>
              <c:extLst>
                <c:ext xmlns:c15="http://schemas.microsoft.com/office/drawing/2012/chart" uri="{CE6537A1-D6FC-4f65-9D91-7224C49458BB}"/>
                <c:ext xmlns:c16="http://schemas.microsoft.com/office/drawing/2014/chart" uri="{C3380CC4-5D6E-409C-BE32-E72D297353CC}">
                  <c16:uniqueId val="{00000AF3-2B87-44E4-8E01-669E2B5C2648}"/>
                </c:ext>
              </c:extLst>
            </c:dLbl>
            <c:dLbl>
              <c:idx val="2804"/>
              <c:delete val="1"/>
              <c:extLst>
                <c:ext xmlns:c15="http://schemas.microsoft.com/office/drawing/2012/chart" uri="{CE6537A1-D6FC-4f65-9D91-7224C49458BB}"/>
                <c:ext xmlns:c16="http://schemas.microsoft.com/office/drawing/2014/chart" uri="{C3380CC4-5D6E-409C-BE32-E72D297353CC}">
                  <c16:uniqueId val="{00000AF4-2B87-44E4-8E01-669E2B5C2648}"/>
                </c:ext>
              </c:extLst>
            </c:dLbl>
            <c:dLbl>
              <c:idx val="2805"/>
              <c:delete val="1"/>
              <c:extLst>
                <c:ext xmlns:c15="http://schemas.microsoft.com/office/drawing/2012/chart" uri="{CE6537A1-D6FC-4f65-9D91-7224C49458BB}"/>
                <c:ext xmlns:c16="http://schemas.microsoft.com/office/drawing/2014/chart" uri="{C3380CC4-5D6E-409C-BE32-E72D297353CC}">
                  <c16:uniqueId val="{00000AF5-2B87-44E4-8E01-669E2B5C2648}"/>
                </c:ext>
              </c:extLst>
            </c:dLbl>
            <c:dLbl>
              <c:idx val="2806"/>
              <c:delete val="1"/>
              <c:extLst>
                <c:ext xmlns:c15="http://schemas.microsoft.com/office/drawing/2012/chart" uri="{CE6537A1-D6FC-4f65-9D91-7224C49458BB}"/>
                <c:ext xmlns:c16="http://schemas.microsoft.com/office/drawing/2014/chart" uri="{C3380CC4-5D6E-409C-BE32-E72D297353CC}">
                  <c16:uniqueId val="{00000AF6-2B87-44E4-8E01-669E2B5C2648}"/>
                </c:ext>
              </c:extLst>
            </c:dLbl>
            <c:dLbl>
              <c:idx val="2807"/>
              <c:delete val="1"/>
              <c:extLst>
                <c:ext xmlns:c15="http://schemas.microsoft.com/office/drawing/2012/chart" uri="{CE6537A1-D6FC-4f65-9D91-7224C49458BB}"/>
                <c:ext xmlns:c16="http://schemas.microsoft.com/office/drawing/2014/chart" uri="{C3380CC4-5D6E-409C-BE32-E72D297353CC}">
                  <c16:uniqueId val="{00000AF7-2B87-44E4-8E01-669E2B5C2648}"/>
                </c:ext>
              </c:extLst>
            </c:dLbl>
            <c:dLbl>
              <c:idx val="2808"/>
              <c:delete val="1"/>
              <c:extLst>
                <c:ext xmlns:c15="http://schemas.microsoft.com/office/drawing/2012/chart" uri="{CE6537A1-D6FC-4f65-9D91-7224C49458BB}"/>
                <c:ext xmlns:c16="http://schemas.microsoft.com/office/drawing/2014/chart" uri="{C3380CC4-5D6E-409C-BE32-E72D297353CC}">
                  <c16:uniqueId val="{00000AF8-2B87-44E4-8E01-669E2B5C2648}"/>
                </c:ext>
              </c:extLst>
            </c:dLbl>
            <c:dLbl>
              <c:idx val="2809"/>
              <c:delete val="1"/>
              <c:extLst>
                <c:ext xmlns:c15="http://schemas.microsoft.com/office/drawing/2012/chart" uri="{CE6537A1-D6FC-4f65-9D91-7224C49458BB}"/>
                <c:ext xmlns:c16="http://schemas.microsoft.com/office/drawing/2014/chart" uri="{C3380CC4-5D6E-409C-BE32-E72D297353CC}">
                  <c16:uniqueId val="{00000AF9-2B87-44E4-8E01-669E2B5C2648}"/>
                </c:ext>
              </c:extLst>
            </c:dLbl>
            <c:dLbl>
              <c:idx val="2810"/>
              <c:delete val="1"/>
              <c:extLst>
                <c:ext xmlns:c15="http://schemas.microsoft.com/office/drawing/2012/chart" uri="{CE6537A1-D6FC-4f65-9D91-7224C49458BB}"/>
                <c:ext xmlns:c16="http://schemas.microsoft.com/office/drawing/2014/chart" uri="{C3380CC4-5D6E-409C-BE32-E72D297353CC}">
                  <c16:uniqueId val="{00000AFA-2B87-44E4-8E01-669E2B5C2648}"/>
                </c:ext>
              </c:extLst>
            </c:dLbl>
            <c:dLbl>
              <c:idx val="2811"/>
              <c:delete val="1"/>
              <c:extLst>
                <c:ext xmlns:c15="http://schemas.microsoft.com/office/drawing/2012/chart" uri="{CE6537A1-D6FC-4f65-9D91-7224C49458BB}"/>
                <c:ext xmlns:c16="http://schemas.microsoft.com/office/drawing/2014/chart" uri="{C3380CC4-5D6E-409C-BE32-E72D297353CC}">
                  <c16:uniqueId val="{00000AFB-2B87-44E4-8E01-669E2B5C2648}"/>
                </c:ext>
              </c:extLst>
            </c:dLbl>
            <c:dLbl>
              <c:idx val="2812"/>
              <c:delete val="1"/>
              <c:extLst>
                <c:ext xmlns:c15="http://schemas.microsoft.com/office/drawing/2012/chart" uri="{CE6537A1-D6FC-4f65-9D91-7224C49458BB}"/>
                <c:ext xmlns:c16="http://schemas.microsoft.com/office/drawing/2014/chart" uri="{C3380CC4-5D6E-409C-BE32-E72D297353CC}">
                  <c16:uniqueId val="{00000AFC-2B87-44E4-8E01-669E2B5C2648}"/>
                </c:ext>
              </c:extLst>
            </c:dLbl>
            <c:dLbl>
              <c:idx val="2813"/>
              <c:delete val="1"/>
              <c:extLst>
                <c:ext xmlns:c15="http://schemas.microsoft.com/office/drawing/2012/chart" uri="{CE6537A1-D6FC-4f65-9D91-7224C49458BB}"/>
                <c:ext xmlns:c16="http://schemas.microsoft.com/office/drawing/2014/chart" uri="{C3380CC4-5D6E-409C-BE32-E72D297353CC}">
                  <c16:uniqueId val="{00000AFD-2B87-44E4-8E01-669E2B5C2648}"/>
                </c:ext>
              </c:extLst>
            </c:dLbl>
            <c:dLbl>
              <c:idx val="2814"/>
              <c:delete val="1"/>
              <c:extLst>
                <c:ext xmlns:c15="http://schemas.microsoft.com/office/drawing/2012/chart" uri="{CE6537A1-D6FC-4f65-9D91-7224C49458BB}"/>
                <c:ext xmlns:c16="http://schemas.microsoft.com/office/drawing/2014/chart" uri="{C3380CC4-5D6E-409C-BE32-E72D297353CC}">
                  <c16:uniqueId val="{00000AFE-2B87-44E4-8E01-669E2B5C2648}"/>
                </c:ext>
              </c:extLst>
            </c:dLbl>
            <c:dLbl>
              <c:idx val="2815"/>
              <c:delete val="1"/>
              <c:extLst>
                <c:ext xmlns:c15="http://schemas.microsoft.com/office/drawing/2012/chart" uri="{CE6537A1-D6FC-4f65-9D91-7224C49458BB}"/>
                <c:ext xmlns:c16="http://schemas.microsoft.com/office/drawing/2014/chart" uri="{C3380CC4-5D6E-409C-BE32-E72D297353CC}">
                  <c16:uniqueId val="{00000AFF-2B87-44E4-8E01-669E2B5C2648}"/>
                </c:ext>
              </c:extLst>
            </c:dLbl>
            <c:dLbl>
              <c:idx val="2816"/>
              <c:delete val="1"/>
              <c:extLst>
                <c:ext xmlns:c15="http://schemas.microsoft.com/office/drawing/2012/chart" uri="{CE6537A1-D6FC-4f65-9D91-7224C49458BB}"/>
                <c:ext xmlns:c16="http://schemas.microsoft.com/office/drawing/2014/chart" uri="{C3380CC4-5D6E-409C-BE32-E72D297353CC}">
                  <c16:uniqueId val="{00000B00-2B87-44E4-8E01-669E2B5C2648}"/>
                </c:ext>
              </c:extLst>
            </c:dLbl>
            <c:dLbl>
              <c:idx val="2817"/>
              <c:delete val="1"/>
              <c:extLst>
                <c:ext xmlns:c15="http://schemas.microsoft.com/office/drawing/2012/chart" uri="{CE6537A1-D6FC-4f65-9D91-7224C49458BB}"/>
                <c:ext xmlns:c16="http://schemas.microsoft.com/office/drawing/2014/chart" uri="{C3380CC4-5D6E-409C-BE32-E72D297353CC}">
                  <c16:uniqueId val="{00000B01-2B87-44E4-8E01-669E2B5C2648}"/>
                </c:ext>
              </c:extLst>
            </c:dLbl>
            <c:dLbl>
              <c:idx val="2818"/>
              <c:delete val="1"/>
              <c:extLst>
                <c:ext xmlns:c15="http://schemas.microsoft.com/office/drawing/2012/chart" uri="{CE6537A1-D6FC-4f65-9D91-7224C49458BB}"/>
                <c:ext xmlns:c16="http://schemas.microsoft.com/office/drawing/2014/chart" uri="{C3380CC4-5D6E-409C-BE32-E72D297353CC}">
                  <c16:uniqueId val="{00000B02-2B87-44E4-8E01-669E2B5C2648}"/>
                </c:ext>
              </c:extLst>
            </c:dLbl>
            <c:dLbl>
              <c:idx val="2819"/>
              <c:delete val="1"/>
              <c:extLst>
                <c:ext xmlns:c15="http://schemas.microsoft.com/office/drawing/2012/chart" uri="{CE6537A1-D6FC-4f65-9D91-7224C49458BB}"/>
                <c:ext xmlns:c16="http://schemas.microsoft.com/office/drawing/2014/chart" uri="{C3380CC4-5D6E-409C-BE32-E72D297353CC}">
                  <c16:uniqueId val="{00000B03-2B87-44E4-8E01-669E2B5C2648}"/>
                </c:ext>
              </c:extLst>
            </c:dLbl>
            <c:dLbl>
              <c:idx val="2820"/>
              <c:delete val="1"/>
              <c:extLst>
                <c:ext xmlns:c15="http://schemas.microsoft.com/office/drawing/2012/chart" uri="{CE6537A1-D6FC-4f65-9D91-7224C49458BB}"/>
                <c:ext xmlns:c16="http://schemas.microsoft.com/office/drawing/2014/chart" uri="{C3380CC4-5D6E-409C-BE32-E72D297353CC}">
                  <c16:uniqueId val="{00000B04-2B87-44E4-8E01-669E2B5C2648}"/>
                </c:ext>
              </c:extLst>
            </c:dLbl>
            <c:dLbl>
              <c:idx val="2821"/>
              <c:delete val="1"/>
              <c:extLst>
                <c:ext xmlns:c15="http://schemas.microsoft.com/office/drawing/2012/chart" uri="{CE6537A1-D6FC-4f65-9D91-7224C49458BB}"/>
                <c:ext xmlns:c16="http://schemas.microsoft.com/office/drawing/2014/chart" uri="{C3380CC4-5D6E-409C-BE32-E72D297353CC}">
                  <c16:uniqueId val="{00000B05-2B87-44E4-8E01-669E2B5C2648}"/>
                </c:ext>
              </c:extLst>
            </c:dLbl>
            <c:dLbl>
              <c:idx val="2822"/>
              <c:delete val="1"/>
              <c:extLst>
                <c:ext xmlns:c15="http://schemas.microsoft.com/office/drawing/2012/chart" uri="{CE6537A1-D6FC-4f65-9D91-7224C49458BB}"/>
                <c:ext xmlns:c16="http://schemas.microsoft.com/office/drawing/2014/chart" uri="{C3380CC4-5D6E-409C-BE32-E72D297353CC}">
                  <c16:uniqueId val="{00000B06-2B87-44E4-8E01-669E2B5C2648}"/>
                </c:ext>
              </c:extLst>
            </c:dLbl>
            <c:dLbl>
              <c:idx val="2823"/>
              <c:delete val="1"/>
              <c:extLst>
                <c:ext xmlns:c15="http://schemas.microsoft.com/office/drawing/2012/chart" uri="{CE6537A1-D6FC-4f65-9D91-7224C49458BB}"/>
                <c:ext xmlns:c16="http://schemas.microsoft.com/office/drawing/2014/chart" uri="{C3380CC4-5D6E-409C-BE32-E72D297353CC}">
                  <c16:uniqueId val="{00000B07-2B87-44E4-8E01-669E2B5C2648}"/>
                </c:ext>
              </c:extLst>
            </c:dLbl>
            <c:dLbl>
              <c:idx val="2824"/>
              <c:delete val="1"/>
              <c:extLst>
                <c:ext xmlns:c15="http://schemas.microsoft.com/office/drawing/2012/chart" uri="{CE6537A1-D6FC-4f65-9D91-7224C49458BB}"/>
                <c:ext xmlns:c16="http://schemas.microsoft.com/office/drawing/2014/chart" uri="{C3380CC4-5D6E-409C-BE32-E72D297353CC}">
                  <c16:uniqueId val="{00000B08-2B87-44E4-8E01-669E2B5C2648}"/>
                </c:ext>
              </c:extLst>
            </c:dLbl>
            <c:dLbl>
              <c:idx val="2825"/>
              <c:delete val="1"/>
              <c:extLst>
                <c:ext xmlns:c15="http://schemas.microsoft.com/office/drawing/2012/chart" uri="{CE6537A1-D6FC-4f65-9D91-7224C49458BB}"/>
                <c:ext xmlns:c16="http://schemas.microsoft.com/office/drawing/2014/chart" uri="{C3380CC4-5D6E-409C-BE32-E72D297353CC}">
                  <c16:uniqueId val="{00000B09-2B87-44E4-8E01-669E2B5C2648}"/>
                </c:ext>
              </c:extLst>
            </c:dLbl>
            <c:dLbl>
              <c:idx val="2826"/>
              <c:delete val="1"/>
              <c:extLst>
                <c:ext xmlns:c15="http://schemas.microsoft.com/office/drawing/2012/chart" uri="{CE6537A1-D6FC-4f65-9D91-7224C49458BB}"/>
                <c:ext xmlns:c16="http://schemas.microsoft.com/office/drawing/2014/chart" uri="{C3380CC4-5D6E-409C-BE32-E72D297353CC}">
                  <c16:uniqueId val="{00000B0A-2B87-44E4-8E01-669E2B5C2648}"/>
                </c:ext>
              </c:extLst>
            </c:dLbl>
            <c:dLbl>
              <c:idx val="2827"/>
              <c:delete val="1"/>
              <c:extLst>
                <c:ext xmlns:c15="http://schemas.microsoft.com/office/drawing/2012/chart" uri="{CE6537A1-D6FC-4f65-9D91-7224C49458BB}"/>
                <c:ext xmlns:c16="http://schemas.microsoft.com/office/drawing/2014/chart" uri="{C3380CC4-5D6E-409C-BE32-E72D297353CC}">
                  <c16:uniqueId val="{00000B0B-2B87-44E4-8E01-669E2B5C2648}"/>
                </c:ext>
              </c:extLst>
            </c:dLbl>
            <c:dLbl>
              <c:idx val="2828"/>
              <c:delete val="1"/>
              <c:extLst>
                <c:ext xmlns:c15="http://schemas.microsoft.com/office/drawing/2012/chart" uri="{CE6537A1-D6FC-4f65-9D91-7224C49458BB}"/>
                <c:ext xmlns:c16="http://schemas.microsoft.com/office/drawing/2014/chart" uri="{C3380CC4-5D6E-409C-BE32-E72D297353CC}">
                  <c16:uniqueId val="{00000B0C-2B87-44E4-8E01-669E2B5C2648}"/>
                </c:ext>
              </c:extLst>
            </c:dLbl>
            <c:dLbl>
              <c:idx val="2829"/>
              <c:delete val="1"/>
              <c:extLst>
                <c:ext xmlns:c15="http://schemas.microsoft.com/office/drawing/2012/chart" uri="{CE6537A1-D6FC-4f65-9D91-7224C49458BB}"/>
                <c:ext xmlns:c16="http://schemas.microsoft.com/office/drawing/2014/chart" uri="{C3380CC4-5D6E-409C-BE32-E72D297353CC}">
                  <c16:uniqueId val="{00000B0D-2B87-44E4-8E01-669E2B5C2648}"/>
                </c:ext>
              </c:extLst>
            </c:dLbl>
            <c:dLbl>
              <c:idx val="2830"/>
              <c:delete val="1"/>
              <c:extLst>
                <c:ext xmlns:c15="http://schemas.microsoft.com/office/drawing/2012/chart" uri="{CE6537A1-D6FC-4f65-9D91-7224C49458BB}"/>
                <c:ext xmlns:c16="http://schemas.microsoft.com/office/drawing/2014/chart" uri="{C3380CC4-5D6E-409C-BE32-E72D297353CC}">
                  <c16:uniqueId val="{00000B0E-2B87-44E4-8E01-669E2B5C2648}"/>
                </c:ext>
              </c:extLst>
            </c:dLbl>
            <c:dLbl>
              <c:idx val="2831"/>
              <c:delete val="1"/>
              <c:extLst>
                <c:ext xmlns:c15="http://schemas.microsoft.com/office/drawing/2012/chart" uri="{CE6537A1-D6FC-4f65-9D91-7224C49458BB}"/>
                <c:ext xmlns:c16="http://schemas.microsoft.com/office/drawing/2014/chart" uri="{C3380CC4-5D6E-409C-BE32-E72D297353CC}">
                  <c16:uniqueId val="{00000B0F-2B87-44E4-8E01-669E2B5C2648}"/>
                </c:ext>
              </c:extLst>
            </c:dLbl>
            <c:dLbl>
              <c:idx val="2832"/>
              <c:delete val="1"/>
              <c:extLst>
                <c:ext xmlns:c15="http://schemas.microsoft.com/office/drawing/2012/chart" uri="{CE6537A1-D6FC-4f65-9D91-7224C49458BB}"/>
                <c:ext xmlns:c16="http://schemas.microsoft.com/office/drawing/2014/chart" uri="{C3380CC4-5D6E-409C-BE32-E72D297353CC}">
                  <c16:uniqueId val="{00000B10-2B87-44E4-8E01-669E2B5C2648}"/>
                </c:ext>
              </c:extLst>
            </c:dLbl>
            <c:dLbl>
              <c:idx val="2833"/>
              <c:delete val="1"/>
              <c:extLst>
                <c:ext xmlns:c15="http://schemas.microsoft.com/office/drawing/2012/chart" uri="{CE6537A1-D6FC-4f65-9D91-7224C49458BB}"/>
                <c:ext xmlns:c16="http://schemas.microsoft.com/office/drawing/2014/chart" uri="{C3380CC4-5D6E-409C-BE32-E72D297353CC}">
                  <c16:uniqueId val="{00000B11-2B87-44E4-8E01-669E2B5C2648}"/>
                </c:ext>
              </c:extLst>
            </c:dLbl>
            <c:dLbl>
              <c:idx val="2834"/>
              <c:delete val="1"/>
              <c:extLst>
                <c:ext xmlns:c15="http://schemas.microsoft.com/office/drawing/2012/chart" uri="{CE6537A1-D6FC-4f65-9D91-7224C49458BB}"/>
                <c:ext xmlns:c16="http://schemas.microsoft.com/office/drawing/2014/chart" uri="{C3380CC4-5D6E-409C-BE32-E72D297353CC}">
                  <c16:uniqueId val="{00000B12-2B87-44E4-8E01-669E2B5C2648}"/>
                </c:ext>
              </c:extLst>
            </c:dLbl>
            <c:dLbl>
              <c:idx val="2835"/>
              <c:delete val="1"/>
              <c:extLst>
                <c:ext xmlns:c15="http://schemas.microsoft.com/office/drawing/2012/chart" uri="{CE6537A1-D6FC-4f65-9D91-7224C49458BB}"/>
                <c:ext xmlns:c16="http://schemas.microsoft.com/office/drawing/2014/chart" uri="{C3380CC4-5D6E-409C-BE32-E72D297353CC}">
                  <c16:uniqueId val="{00000B13-2B87-44E4-8E01-669E2B5C2648}"/>
                </c:ext>
              </c:extLst>
            </c:dLbl>
            <c:dLbl>
              <c:idx val="2836"/>
              <c:delete val="1"/>
              <c:extLst>
                <c:ext xmlns:c15="http://schemas.microsoft.com/office/drawing/2012/chart" uri="{CE6537A1-D6FC-4f65-9D91-7224C49458BB}"/>
                <c:ext xmlns:c16="http://schemas.microsoft.com/office/drawing/2014/chart" uri="{C3380CC4-5D6E-409C-BE32-E72D297353CC}">
                  <c16:uniqueId val="{00000B14-2B87-44E4-8E01-669E2B5C2648}"/>
                </c:ext>
              </c:extLst>
            </c:dLbl>
            <c:dLbl>
              <c:idx val="2837"/>
              <c:delete val="1"/>
              <c:extLst>
                <c:ext xmlns:c15="http://schemas.microsoft.com/office/drawing/2012/chart" uri="{CE6537A1-D6FC-4f65-9D91-7224C49458BB}"/>
                <c:ext xmlns:c16="http://schemas.microsoft.com/office/drawing/2014/chart" uri="{C3380CC4-5D6E-409C-BE32-E72D297353CC}">
                  <c16:uniqueId val="{00000B15-2B87-44E4-8E01-669E2B5C2648}"/>
                </c:ext>
              </c:extLst>
            </c:dLbl>
            <c:dLbl>
              <c:idx val="2838"/>
              <c:delete val="1"/>
              <c:extLst>
                <c:ext xmlns:c15="http://schemas.microsoft.com/office/drawing/2012/chart" uri="{CE6537A1-D6FC-4f65-9D91-7224C49458BB}"/>
                <c:ext xmlns:c16="http://schemas.microsoft.com/office/drawing/2014/chart" uri="{C3380CC4-5D6E-409C-BE32-E72D297353CC}">
                  <c16:uniqueId val="{00000B16-2B87-44E4-8E01-669E2B5C2648}"/>
                </c:ext>
              </c:extLst>
            </c:dLbl>
            <c:dLbl>
              <c:idx val="2839"/>
              <c:delete val="1"/>
              <c:extLst>
                <c:ext xmlns:c15="http://schemas.microsoft.com/office/drawing/2012/chart" uri="{CE6537A1-D6FC-4f65-9D91-7224C49458BB}"/>
                <c:ext xmlns:c16="http://schemas.microsoft.com/office/drawing/2014/chart" uri="{C3380CC4-5D6E-409C-BE32-E72D297353CC}">
                  <c16:uniqueId val="{00000B17-2B87-44E4-8E01-669E2B5C2648}"/>
                </c:ext>
              </c:extLst>
            </c:dLbl>
            <c:dLbl>
              <c:idx val="2840"/>
              <c:delete val="1"/>
              <c:extLst>
                <c:ext xmlns:c15="http://schemas.microsoft.com/office/drawing/2012/chart" uri="{CE6537A1-D6FC-4f65-9D91-7224C49458BB}"/>
                <c:ext xmlns:c16="http://schemas.microsoft.com/office/drawing/2014/chart" uri="{C3380CC4-5D6E-409C-BE32-E72D297353CC}">
                  <c16:uniqueId val="{00000B18-2B87-44E4-8E01-669E2B5C2648}"/>
                </c:ext>
              </c:extLst>
            </c:dLbl>
            <c:dLbl>
              <c:idx val="2841"/>
              <c:delete val="1"/>
              <c:extLst>
                <c:ext xmlns:c15="http://schemas.microsoft.com/office/drawing/2012/chart" uri="{CE6537A1-D6FC-4f65-9D91-7224C49458BB}"/>
                <c:ext xmlns:c16="http://schemas.microsoft.com/office/drawing/2014/chart" uri="{C3380CC4-5D6E-409C-BE32-E72D297353CC}">
                  <c16:uniqueId val="{00000B19-2B87-44E4-8E01-669E2B5C2648}"/>
                </c:ext>
              </c:extLst>
            </c:dLbl>
            <c:dLbl>
              <c:idx val="2842"/>
              <c:delete val="1"/>
              <c:extLst>
                <c:ext xmlns:c15="http://schemas.microsoft.com/office/drawing/2012/chart" uri="{CE6537A1-D6FC-4f65-9D91-7224C49458BB}"/>
                <c:ext xmlns:c16="http://schemas.microsoft.com/office/drawing/2014/chart" uri="{C3380CC4-5D6E-409C-BE32-E72D297353CC}">
                  <c16:uniqueId val="{00000B1A-2B87-44E4-8E01-669E2B5C2648}"/>
                </c:ext>
              </c:extLst>
            </c:dLbl>
            <c:dLbl>
              <c:idx val="2843"/>
              <c:delete val="1"/>
              <c:extLst>
                <c:ext xmlns:c15="http://schemas.microsoft.com/office/drawing/2012/chart" uri="{CE6537A1-D6FC-4f65-9D91-7224C49458BB}"/>
                <c:ext xmlns:c16="http://schemas.microsoft.com/office/drawing/2014/chart" uri="{C3380CC4-5D6E-409C-BE32-E72D297353CC}">
                  <c16:uniqueId val="{00000B1B-2B87-44E4-8E01-669E2B5C2648}"/>
                </c:ext>
              </c:extLst>
            </c:dLbl>
            <c:dLbl>
              <c:idx val="2844"/>
              <c:delete val="1"/>
              <c:extLst>
                <c:ext xmlns:c15="http://schemas.microsoft.com/office/drawing/2012/chart" uri="{CE6537A1-D6FC-4f65-9D91-7224C49458BB}"/>
                <c:ext xmlns:c16="http://schemas.microsoft.com/office/drawing/2014/chart" uri="{C3380CC4-5D6E-409C-BE32-E72D297353CC}">
                  <c16:uniqueId val="{00000B1C-2B87-44E4-8E01-669E2B5C2648}"/>
                </c:ext>
              </c:extLst>
            </c:dLbl>
            <c:dLbl>
              <c:idx val="2845"/>
              <c:delete val="1"/>
              <c:extLst>
                <c:ext xmlns:c15="http://schemas.microsoft.com/office/drawing/2012/chart" uri="{CE6537A1-D6FC-4f65-9D91-7224C49458BB}"/>
                <c:ext xmlns:c16="http://schemas.microsoft.com/office/drawing/2014/chart" uri="{C3380CC4-5D6E-409C-BE32-E72D297353CC}">
                  <c16:uniqueId val="{00000B1D-2B87-44E4-8E01-669E2B5C2648}"/>
                </c:ext>
              </c:extLst>
            </c:dLbl>
            <c:dLbl>
              <c:idx val="2846"/>
              <c:delete val="1"/>
              <c:extLst>
                <c:ext xmlns:c15="http://schemas.microsoft.com/office/drawing/2012/chart" uri="{CE6537A1-D6FC-4f65-9D91-7224C49458BB}"/>
                <c:ext xmlns:c16="http://schemas.microsoft.com/office/drawing/2014/chart" uri="{C3380CC4-5D6E-409C-BE32-E72D297353CC}">
                  <c16:uniqueId val="{00000B1E-2B87-44E4-8E01-669E2B5C2648}"/>
                </c:ext>
              </c:extLst>
            </c:dLbl>
            <c:dLbl>
              <c:idx val="2847"/>
              <c:delete val="1"/>
              <c:extLst>
                <c:ext xmlns:c15="http://schemas.microsoft.com/office/drawing/2012/chart" uri="{CE6537A1-D6FC-4f65-9D91-7224C49458BB}"/>
                <c:ext xmlns:c16="http://schemas.microsoft.com/office/drawing/2014/chart" uri="{C3380CC4-5D6E-409C-BE32-E72D297353CC}">
                  <c16:uniqueId val="{00000B1F-2B87-44E4-8E01-669E2B5C2648}"/>
                </c:ext>
              </c:extLst>
            </c:dLbl>
            <c:dLbl>
              <c:idx val="2848"/>
              <c:delete val="1"/>
              <c:extLst>
                <c:ext xmlns:c15="http://schemas.microsoft.com/office/drawing/2012/chart" uri="{CE6537A1-D6FC-4f65-9D91-7224C49458BB}"/>
                <c:ext xmlns:c16="http://schemas.microsoft.com/office/drawing/2014/chart" uri="{C3380CC4-5D6E-409C-BE32-E72D297353CC}">
                  <c16:uniqueId val="{00000B20-2B87-44E4-8E01-669E2B5C2648}"/>
                </c:ext>
              </c:extLst>
            </c:dLbl>
            <c:dLbl>
              <c:idx val="2849"/>
              <c:delete val="1"/>
              <c:extLst>
                <c:ext xmlns:c15="http://schemas.microsoft.com/office/drawing/2012/chart" uri="{CE6537A1-D6FC-4f65-9D91-7224C49458BB}"/>
                <c:ext xmlns:c16="http://schemas.microsoft.com/office/drawing/2014/chart" uri="{C3380CC4-5D6E-409C-BE32-E72D297353CC}">
                  <c16:uniqueId val="{00000B21-2B87-44E4-8E01-669E2B5C2648}"/>
                </c:ext>
              </c:extLst>
            </c:dLbl>
            <c:dLbl>
              <c:idx val="2850"/>
              <c:delete val="1"/>
              <c:extLst>
                <c:ext xmlns:c15="http://schemas.microsoft.com/office/drawing/2012/chart" uri="{CE6537A1-D6FC-4f65-9D91-7224C49458BB}"/>
                <c:ext xmlns:c16="http://schemas.microsoft.com/office/drawing/2014/chart" uri="{C3380CC4-5D6E-409C-BE32-E72D297353CC}">
                  <c16:uniqueId val="{00000B22-2B87-44E4-8E01-669E2B5C2648}"/>
                </c:ext>
              </c:extLst>
            </c:dLbl>
            <c:dLbl>
              <c:idx val="2851"/>
              <c:delete val="1"/>
              <c:extLst>
                <c:ext xmlns:c15="http://schemas.microsoft.com/office/drawing/2012/chart" uri="{CE6537A1-D6FC-4f65-9D91-7224C49458BB}"/>
                <c:ext xmlns:c16="http://schemas.microsoft.com/office/drawing/2014/chart" uri="{C3380CC4-5D6E-409C-BE32-E72D297353CC}">
                  <c16:uniqueId val="{00000B23-2B87-44E4-8E01-669E2B5C2648}"/>
                </c:ext>
              </c:extLst>
            </c:dLbl>
            <c:dLbl>
              <c:idx val="2852"/>
              <c:delete val="1"/>
              <c:extLst>
                <c:ext xmlns:c15="http://schemas.microsoft.com/office/drawing/2012/chart" uri="{CE6537A1-D6FC-4f65-9D91-7224C49458BB}"/>
                <c:ext xmlns:c16="http://schemas.microsoft.com/office/drawing/2014/chart" uri="{C3380CC4-5D6E-409C-BE32-E72D297353CC}">
                  <c16:uniqueId val="{00000B24-2B87-44E4-8E01-669E2B5C2648}"/>
                </c:ext>
              </c:extLst>
            </c:dLbl>
            <c:dLbl>
              <c:idx val="2853"/>
              <c:delete val="1"/>
              <c:extLst>
                <c:ext xmlns:c15="http://schemas.microsoft.com/office/drawing/2012/chart" uri="{CE6537A1-D6FC-4f65-9D91-7224C49458BB}"/>
                <c:ext xmlns:c16="http://schemas.microsoft.com/office/drawing/2014/chart" uri="{C3380CC4-5D6E-409C-BE32-E72D297353CC}">
                  <c16:uniqueId val="{00000B25-2B87-44E4-8E01-669E2B5C2648}"/>
                </c:ext>
              </c:extLst>
            </c:dLbl>
            <c:dLbl>
              <c:idx val="2854"/>
              <c:delete val="1"/>
              <c:extLst>
                <c:ext xmlns:c15="http://schemas.microsoft.com/office/drawing/2012/chart" uri="{CE6537A1-D6FC-4f65-9D91-7224C49458BB}"/>
                <c:ext xmlns:c16="http://schemas.microsoft.com/office/drawing/2014/chart" uri="{C3380CC4-5D6E-409C-BE32-E72D297353CC}">
                  <c16:uniqueId val="{00000B26-2B87-44E4-8E01-669E2B5C2648}"/>
                </c:ext>
              </c:extLst>
            </c:dLbl>
            <c:dLbl>
              <c:idx val="2855"/>
              <c:delete val="1"/>
              <c:extLst>
                <c:ext xmlns:c15="http://schemas.microsoft.com/office/drawing/2012/chart" uri="{CE6537A1-D6FC-4f65-9D91-7224C49458BB}"/>
                <c:ext xmlns:c16="http://schemas.microsoft.com/office/drawing/2014/chart" uri="{C3380CC4-5D6E-409C-BE32-E72D297353CC}">
                  <c16:uniqueId val="{00000B27-2B87-44E4-8E01-669E2B5C2648}"/>
                </c:ext>
              </c:extLst>
            </c:dLbl>
            <c:dLbl>
              <c:idx val="2856"/>
              <c:layout>
                <c:manualLayout>
                  <c:x val="-7.8420141162041407E-2"/>
                  <c:y val="-4.8233348624414099E-2"/>
                </c:manualLayout>
              </c:layout>
              <c:tx>
                <c:rich>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r>
                      <a:rPr lang="en-US" altLang="zh-CN" sz="1600" b="1" dirty="0">
                        <a:solidFill>
                          <a:srgbClr val="FF33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2025.10.23</a:t>
                    </a:r>
                    <a:endParaRPr lang="en-US" sz="1600" b="1" dirty="0">
                      <a:solidFill>
                        <a:srgbClr val="FF33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c:rich>
              </c:tx>
              <c:spPr>
                <a:noFill/>
                <a:ln w="28575" cmpd="sng">
                  <a:solidFill>
                    <a:srgbClr val="009900"/>
                  </a:solidFill>
                  <a:prstDash val="solid"/>
                </a:ln>
                <a:effectLst/>
              </c:spPr>
              <c:txPr>
                <a:bodyPr rot="0" spcFirstLastPara="0" vertOverflow="ellipsis" vert="horz" wrap="square" lIns="38100" tIns="19050" rIns="38100" bIns="19050" anchor="ctr" anchorCtr="1"/>
                <a:lstStyle/>
                <a:p>
                  <a:pPr defTabSz="914400">
                    <a:defRPr lang="zh-CN" sz="1200" b="0" i="0" u="none" strike="noStrike" kern="1200" baseline="0">
                      <a:solidFill>
                        <a:schemeClr val="tx1">
                          <a:lumMod val="75000"/>
                          <a:lumOff val="25000"/>
                        </a:schemeClr>
                      </a:solidFill>
                      <a:latin typeface="+mn-lt"/>
                      <a:ea typeface="+mn-ea"/>
                      <a:cs typeface="+mn-cs"/>
                    </a:defRPr>
                  </a:pPr>
                  <a:endParaRPr lang="zh-CN"/>
                </a:p>
              </c:txPr>
              <c:dLblPos val="r"/>
              <c:showLegendKey val="0"/>
              <c:showVal val="1"/>
              <c:showCatName val="0"/>
              <c:showSerName val="0"/>
              <c:showPercent val="0"/>
              <c:showBubbleSize val="0"/>
              <c:extLst>
                <c:ext xmlns:c15="http://schemas.microsoft.com/office/drawing/2012/chart" uri="{CE6537A1-D6FC-4f65-9D91-7224C49458BB}">
                  <c15:layout>
                    <c:manualLayout>
                      <c:w val="0.113230142331188"/>
                      <c:h val="9.5679995067164694E-2"/>
                    </c:manualLayout>
                  </c15:layout>
                </c:ext>
                <c:ext xmlns:c16="http://schemas.microsoft.com/office/drawing/2014/chart" uri="{C3380CC4-5D6E-409C-BE32-E72D297353CC}">
                  <c16:uniqueId val="{00000B28-2B87-44E4-8E01-669E2B5C2648}"/>
                </c:ext>
              </c:extLst>
            </c:dLbl>
            <c:dLbl>
              <c:idx val="2857"/>
              <c:delete val="1"/>
              <c:extLst>
                <c:ext xmlns:c15="http://schemas.microsoft.com/office/drawing/2012/chart" uri="{CE6537A1-D6FC-4f65-9D91-7224C49458BB}"/>
                <c:ext xmlns:c16="http://schemas.microsoft.com/office/drawing/2014/chart" uri="{C3380CC4-5D6E-409C-BE32-E72D297353CC}">
                  <c16:uniqueId val="{00000B29-2B87-44E4-8E01-669E2B5C2648}"/>
                </c:ext>
              </c:extLst>
            </c:dLbl>
            <c:dLbl>
              <c:idx val="2858"/>
              <c:delete val="1"/>
              <c:extLst>
                <c:ext xmlns:c15="http://schemas.microsoft.com/office/drawing/2012/chart" uri="{CE6537A1-D6FC-4f65-9D91-7224C49458BB}"/>
                <c:ext xmlns:c16="http://schemas.microsoft.com/office/drawing/2014/chart" uri="{C3380CC4-5D6E-409C-BE32-E72D297353CC}">
                  <c16:uniqueId val="{00000B2A-2B87-44E4-8E01-669E2B5C2648}"/>
                </c:ext>
              </c:extLst>
            </c:dLbl>
            <c:dLbl>
              <c:idx val="2859"/>
              <c:delete val="1"/>
              <c:extLst>
                <c:ext xmlns:c15="http://schemas.microsoft.com/office/drawing/2012/chart" uri="{CE6537A1-D6FC-4f65-9D91-7224C49458BB}"/>
                <c:ext xmlns:c16="http://schemas.microsoft.com/office/drawing/2014/chart" uri="{C3380CC4-5D6E-409C-BE32-E72D297353CC}">
                  <c16:uniqueId val="{00000B2B-2B87-44E4-8E01-669E2B5C2648}"/>
                </c:ext>
              </c:extLst>
            </c:dLbl>
            <c:dLbl>
              <c:idx val="2860"/>
              <c:delete val="1"/>
              <c:extLst>
                <c:ext xmlns:c15="http://schemas.microsoft.com/office/drawing/2012/chart" uri="{CE6537A1-D6FC-4f65-9D91-7224C49458BB}"/>
                <c:ext xmlns:c16="http://schemas.microsoft.com/office/drawing/2014/chart" uri="{C3380CC4-5D6E-409C-BE32-E72D297353CC}">
                  <c16:uniqueId val="{00000B2C-2B87-44E4-8E01-669E2B5C2648}"/>
                </c:ext>
              </c:extLst>
            </c:dLbl>
            <c:dLbl>
              <c:idx val="2861"/>
              <c:delete val="1"/>
              <c:extLst>
                <c:ext xmlns:c15="http://schemas.microsoft.com/office/drawing/2012/chart" uri="{CE6537A1-D6FC-4f65-9D91-7224C49458BB}"/>
                <c:ext xmlns:c16="http://schemas.microsoft.com/office/drawing/2014/chart" uri="{C3380CC4-5D6E-409C-BE32-E72D297353CC}">
                  <c16:uniqueId val="{00000B2D-2B87-44E4-8E01-669E2B5C2648}"/>
                </c:ext>
              </c:extLst>
            </c:dLbl>
            <c:dLbl>
              <c:idx val="2862"/>
              <c:delete val="1"/>
              <c:extLst>
                <c:ext xmlns:c15="http://schemas.microsoft.com/office/drawing/2012/chart" uri="{CE6537A1-D6FC-4f65-9D91-7224C49458BB}"/>
                <c:ext xmlns:c16="http://schemas.microsoft.com/office/drawing/2014/chart" uri="{C3380CC4-5D6E-409C-BE32-E72D297353CC}">
                  <c16:uniqueId val="{00000B2E-2B87-44E4-8E01-669E2B5C2648}"/>
                </c:ext>
              </c:extLst>
            </c:dLbl>
            <c:dLbl>
              <c:idx val="2863"/>
              <c:delete val="1"/>
              <c:extLst>
                <c:ext xmlns:c15="http://schemas.microsoft.com/office/drawing/2012/chart" uri="{CE6537A1-D6FC-4f65-9D91-7224C49458BB}"/>
                <c:ext xmlns:c16="http://schemas.microsoft.com/office/drawing/2014/chart" uri="{C3380CC4-5D6E-409C-BE32-E72D297353CC}">
                  <c16:uniqueId val="{00000B2F-2B87-44E4-8E01-669E2B5C2648}"/>
                </c:ext>
              </c:extLst>
            </c:dLbl>
            <c:dLbl>
              <c:idx val="2864"/>
              <c:delete val="1"/>
              <c:extLst>
                <c:ext xmlns:c15="http://schemas.microsoft.com/office/drawing/2012/chart" uri="{CE6537A1-D6FC-4f65-9D91-7224C49458BB}"/>
                <c:ext xmlns:c16="http://schemas.microsoft.com/office/drawing/2014/chart" uri="{C3380CC4-5D6E-409C-BE32-E72D297353CC}">
                  <c16:uniqueId val="{00000B30-2B87-44E4-8E01-669E2B5C2648}"/>
                </c:ext>
              </c:extLst>
            </c:dLbl>
            <c:dLbl>
              <c:idx val="2865"/>
              <c:delete val="1"/>
              <c:extLst>
                <c:ext xmlns:c15="http://schemas.microsoft.com/office/drawing/2012/chart" uri="{CE6537A1-D6FC-4f65-9D91-7224C49458BB}"/>
                <c:ext xmlns:c16="http://schemas.microsoft.com/office/drawing/2014/chart" uri="{C3380CC4-5D6E-409C-BE32-E72D297353CC}">
                  <c16:uniqueId val="{00000B31-2B87-44E4-8E01-669E2B5C2648}"/>
                </c:ext>
              </c:extLst>
            </c:dLbl>
            <c:dLbl>
              <c:idx val="2866"/>
              <c:delete val="1"/>
              <c:extLst>
                <c:ext xmlns:c15="http://schemas.microsoft.com/office/drawing/2012/chart" uri="{CE6537A1-D6FC-4f65-9D91-7224C49458BB}"/>
                <c:ext xmlns:c16="http://schemas.microsoft.com/office/drawing/2014/chart" uri="{C3380CC4-5D6E-409C-BE32-E72D297353CC}">
                  <c16:uniqueId val="{00000B32-2B87-44E4-8E01-669E2B5C2648}"/>
                </c:ext>
              </c:extLst>
            </c:dLbl>
            <c:dLbl>
              <c:idx val="2867"/>
              <c:delete val="1"/>
              <c:extLst>
                <c:ext xmlns:c15="http://schemas.microsoft.com/office/drawing/2012/chart" uri="{CE6537A1-D6FC-4f65-9D91-7224C49458BB}"/>
                <c:ext xmlns:c16="http://schemas.microsoft.com/office/drawing/2014/chart" uri="{C3380CC4-5D6E-409C-BE32-E72D297353CC}">
                  <c16:uniqueId val="{00000B33-2B87-44E4-8E01-669E2B5C2648}"/>
                </c:ext>
              </c:extLst>
            </c:dLbl>
            <c:dLbl>
              <c:idx val="2868"/>
              <c:delete val="1"/>
              <c:extLst>
                <c:ext xmlns:c15="http://schemas.microsoft.com/office/drawing/2012/chart" uri="{CE6537A1-D6FC-4f65-9D91-7224C49458BB}"/>
                <c:ext xmlns:c16="http://schemas.microsoft.com/office/drawing/2014/chart" uri="{C3380CC4-5D6E-409C-BE32-E72D297353CC}">
                  <c16:uniqueId val="{00000B34-2B87-44E4-8E01-669E2B5C2648}"/>
                </c:ext>
              </c:extLst>
            </c:dLbl>
            <c:dLbl>
              <c:idx val="2869"/>
              <c:delete val="1"/>
              <c:extLst>
                <c:ext xmlns:c15="http://schemas.microsoft.com/office/drawing/2012/chart" uri="{CE6537A1-D6FC-4f65-9D91-7224C49458BB}"/>
                <c:ext xmlns:c16="http://schemas.microsoft.com/office/drawing/2014/chart" uri="{C3380CC4-5D6E-409C-BE32-E72D297353CC}">
                  <c16:uniqueId val="{00000B35-2B87-44E4-8E01-669E2B5C2648}"/>
                </c:ext>
              </c:extLst>
            </c:dLbl>
            <c:dLbl>
              <c:idx val="2870"/>
              <c:delete val="1"/>
              <c:extLst>
                <c:ext xmlns:c15="http://schemas.microsoft.com/office/drawing/2012/chart" uri="{CE6537A1-D6FC-4f65-9D91-7224C49458BB}"/>
                <c:ext xmlns:c16="http://schemas.microsoft.com/office/drawing/2014/chart" uri="{C3380CC4-5D6E-409C-BE32-E72D297353CC}">
                  <c16:uniqueId val="{00000B36-2B87-44E4-8E01-669E2B5C2648}"/>
                </c:ext>
              </c:extLst>
            </c:dLbl>
            <c:dLbl>
              <c:idx val="2871"/>
              <c:delete val="1"/>
              <c:extLst>
                <c:ext xmlns:c15="http://schemas.microsoft.com/office/drawing/2012/chart" uri="{CE6537A1-D6FC-4f65-9D91-7224C49458BB}"/>
                <c:ext xmlns:c16="http://schemas.microsoft.com/office/drawing/2014/chart" uri="{C3380CC4-5D6E-409C-BE32-E72D297353CC}">
                  <c16:uniqueId val="{00000B37-2B87-44E4-8E01-669E2B5C2648}"/>
                </c:ext>
              </c:extLst>
            </c:dLbl>
            <c:dLbl>
              <c:idx val="2872"/>
              <c:delete val="1"/>
              <c:extLst>
                <c:ext xmlns:c15="http://schemas.microsoft.com/office/drawing/2012/chart" uri="{CE6537A1-D6FC-4f65-9D91-7224C49458BB}"/>
                <c:ext xmlns:c16="http://schemas.microsoft.com/office/drawing/2014/chart" uri="{C3380CC4-5D6E-409C-BE32-E72D297353CC}">
                  <c16:uniqueId val="{00000B38-2B87-44E4-8E01-669E2B5C2648}"/>
                </c:ext>
              </c:extLst>
            </c:dLbl>
            <c:dLbl>
              <c:idx val="2873"/>
              <c:delete val="1"/>
              <c:extLst>
                <c:ext xmlns:c15="http://schemas.microsoft.com/office/drawing/2012/chart" uri="{CE6537A1-D6FC-4f65-9D91-7224C49458BB}"/>
                <c:ext xmlns:c16="http://schemas.microsoft.com/office/drawing/2014/chart" uri="{C3380CC4-5D6E-409C-BE32-E72D297353CC}">
                  <c16:uniqueId val="{00000B39-2B87-44E4-8E01-669E2B5C2648}"/>
                </c:ext>
              </c:extLst>
            </c:dLbl>
            <c:dLbl>
              <c:idx val="2874"/>
              <c:delete val="1"/>
              <c:extLst>
                <c:ext xmlns:c15="http://schemas.microsoft.com/office/drawing/2012/chart" uri="{CE6537A1-D6FC-4f65-9D91-7224C49458BB}"/>
                <c:ext xmlns:c16="http://schemas.microsoft.com/office/drawing/2014/chart" uri="{C3380CC4-5D6E-409C-BE32-E72D297353CC}">
                  <c16:uniqueId val="{00000B3A-2B87-44E4-8E01-669E2B5C2648}"/>
                </c:ext>
              </c:extLst>
            </c:dLbl>
            <c:dLbl>
              <c:idx val="2875"/>
              <c:delete val="1"/>
              <c:extLst>
                <c:ext xmlns:c15="http://schemas.microsoft.com/office/drawing/2012/chart" uri="{CE6537A1-D6FC-4f65-9D91-7224C49458BB}"/>
                <c:ext xmlns:c16="http://schemas.microsoft.com/office/drawing/2014/chart" uri="{C3380CC4-5D6E-409C-BE32-E72D297353CC}">
                  <c16:uniqueId val="{00000B3B-2B87-44E4-8E01-669E2B5C2648}"/>
                </c:ext>
              </c:extLst>
            </c:dLbl>
            <c:dLbl>
              <c:idx val="2876"/>
              <c:delete val="1"/>
              <c:extLst>
                <c:ext xmlns:c15="http://schemas.microsoft.com/office/drawing/2012/chart" uri="{CE6537A1-D6FC-4f65-9D91-7224C49458BB}"/>
                <c:ext xmlns:c16="http://schemas.microsoft.com/office/drawing/2014/chart" uri="{C3380CC4-5D6E-409C-BE32-E72D297353CC}">
                  <c16:uniqueId val="{00000B3C-2B87-44E4-8E01-669E2B5C2648}"/>
                </c:ext>
              </c:extLst>
            </c:dLbl>
            <c:dLbl>
              <c:idx val="2877"/>
              <c:delete val="1"/>
              <c:extLst>
                <c:ext xmlns:c15="http://schemas.microsoft.com/office/drawing/2012/chart" uri="{CE6537A1-D6FC-4f65-9D91-7224C49458BB}"/>
                <c:ext xmlns:c16="http://schemas.microsoft.com/office/drawing/2014/chart" uri="{C3380CC4-5D6E-409C-BE32-E72D297353CC}">
                  <c16:uniqueId val="{00000B3D-2B87-44E4-8E01-669E2B5C2648}"/>
                </c:ext>
              </c:extLst>
            </c:dLbl>
            <c:dLbl>
              <c:idx val="2878"/>
              <c:delete val="1"/>
              <c:extLst>
                <c:ext xmlns:c15="http://schemas.microsoft.com/office/drawing/2012/chart" uri="{CE6537A1-D6FC-4f65-9D91-7224C49458BB}"/>
                <c:ext xmlns:c16="http://schemas.microsoft.com/office/drawing/2014/chart" uri="{C3380CC4-5D6E-409C-BE32-E72D297353CC}">
                  <c16:uniqueId val="{00000B3E-2B87-44E4-8E01-669E2B5C2648}"/>
                </c:ext>
              </c:extLst>
            </c:dLbl>
            <c:dLbl>
              <c:idx val="2879"/>
              <c:delete val="1"/>
              <c:extLst>
                <c:ext xmlns:c15="http://schemas.microsoft.com/office/drawing/2012/chart" uri="{CE6537A1-D6FC-4f65-9D91-7224C49458BB}"/>
                <c:ext xmlns:c16="http://schemas.microsoft.com/office/drawing/2014/chart" uri="{C3380CC4-5D6E-409C-BE32-E72D297353CC}">
                  <c16:uniqueId val="{00000B3F-2B87-44E4-8E01-669E2B5C2648}"/>
                </c:ext>
              </c:extLst>
            </c:dLbl>
            <c:dLbl>
              <c:idx val="2880"/>
              <c:delete val="1"/>
              <c:extLst>
                <c:ext xmlns:c15="http://schemas.microsoft.com/office/drawing/2012/chart" uri="{CE6537A1-D6FC-4f65-9D91-7224C49458BB}"/>
                <c:ext xmlns:c16="http://schemas.microsoft.com/office/drawing/2014/chart" uri="{C3380CC4-5D6E-409C-BE32-E72D297353CC}">
                  <c16:uniqueId val="{00000B40-2B87-44E4-8E01-669E2B5C2648}"/>
                </c:ext>
              </c:extLst>
            </c:dLbl>
            <c:dLbl>
              <c:idx val="2881"/>
              <c:delete val="1"/>
              <c:extLst>
                <c:ext xmlns:c15="http://schemas.microsoft.com/office/drawing/2012/chart" uri="{CE6537A1-D6FC-4f65-9D91-7224C49458BB}"/>
                <c:ext xmlns:c16="http://schemas.microsoft.com/office/drawing/2014/chart" uri="{C3380CC4-5D6E-409C-BE32-E72D297353CC}">
                  <c16:uniqueId val="{00000B41-2B87-44E4-8E01-669E2B5C2648}"/>
                </c:ext>
              </c:extLst>
            </c:dLbl>
            <c:spPr>
              <a:noFill/>
              <a:ln>
                <a:solidFill>
                  <a:srgbClr val="009900"/>
                </a:solid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mn-lt"/>
                    <a:ea typeface="+mn-ea"/>
                    <a:cs typeface="+mn-cs"/>
                  </a:defRPr>
                </a:pPr>
                <a:endParaRPr lang="zh-CN"/>
              </a:p>
            </c:txPr>
            <c:dLblPos val="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[关注人数.xlsx]Sheet1!$A$1:$A$2882</c:f>
              <c:numCache>
                <c:formatCode>yyyy/m/d</c:formatCode>
                <c:ptCount val="2882"/>
                <c:pt idx="0">
                  <c:v>43101</c:v>
                </c:pt>
                <c:pt idx="1">
                  <c:v>43102</c:v>
                </c:pt>
                <c:pt idx="2">
                  <c:v>43103</c:v>
                </c:pt>
                <c:pt idx="3">
                  <c:v>43104</c:v>
                </c:pt>
                <c:pt idx="4">
                  <c:v>43105</c:v>
                </c:pt>
                <c:pt idx="5">
                  <c:v>43106</c:v>
                </c:pt>
                <c:pt idx="6">
                  <c:v>43107</c:v>
                </c:pt>
                <c:pt idx="7">
                  <c:v>43108</c:v>
                </c:pt>
                <c:pt idx="8">
                  <c:v>43109</c:v>
                </c:pt>
                <c:pt idx="9">
                  <c:v>43110</c:v>
                </c:pt>
                <c:pt idx="10">
                  <c:v>43111</c:v>
                </c:pt>
                <c:pt idx="11">
                  <c:v>43112</c:v>
                </c:pt>
                <c:pt idx="12">
                  <c:v>43113</c:v>
                </c:pt>
                <c:pt idx="13">
                  <c:v>43114</c:v>
                </c:pt>
                <c:pt idx="14">
                  <c:v>43115</c:v>
                </c:pt>
                <c:pt idx="15">
                  <c:v>43116</c:v>
                </c:pt>
                <c:pt idx="16">
                  <c:v>43117</c:v>
                </c:pt>
                <c:pt idx="17">
                  <c:v>43118</c:v>
                </c:pt>
                <c:pt idx="18">
                  <c:v>43119</c:v>
                </c:pt>
                <c:pt idx="19">
                  <c:v>43120</c:v>
                </c:pt>
                <c:pt idx="20">
                  <c:v>43121</c:v>
                </c:pt>
                <c:pt idx="21">
                  <c:v>43122</c:v>
                </c:pt>
                <c:pt idx="22">
                  <c:v>43123</c:v>
                </c:pt>
                <c:pt idx="23">
                  <c:v>43124</c:v>
                </c:pt>
                <c:pt idx="24">
                  <c:v>43125</c:v>
                </c:pt>
                <c:pt idx="25">
                  <c:v>43126</c:v>
                </c:pt>
                <c:pt idx="26">
                  <c:v>43127</c:v>
                </c:pt>
                <c:pt idx="27">
                  <c:v>43128</c:v>
                </c:pt>
                <c:pt idx="28">
                  <c:v>43129</c:v>
                </c:pt>
                <c:pt idx="29">
                  <c:v>43130</c:v>
                </c:pt>
                <c:pt idx="30">
                  <c:v>43131</c:v>
                </c:pt>
                <c:pt idx="31">
                  <c:v>43132</c:v>
                </c:pt>
                <c:pt idx="32">
                  <c:v>43133</c:v>
                </c:pt>
                <c:pt idx="33">
                  <c:v>43134</c:v>
                </c:pt>
                <c:pt idx="34">
                  <c:v>43135</c:v>
                </c:pt>
                <c:pt idx="35">
                  <c:v>43136</c:v>
                </c:pt>
                <c:pt idx="36">
                  <c:v>43137</c:v>
                </c:pt>
                <c:pt idx="37">
                  <c:v>43138</c:v>
                </c:pt>
                <c:pt idx="38">
                  <c:v>43139</c:v>
                </c:pt>
                <c:pt idx="39">
                  <c:v>43140</c:v>
                </c:pt>
                <c:pt idx="40">
                  <c:v>43141</c:v>
                </c:pt>
                <c:pt idx="41">
                  <c:v>43142</c:v>
                </c:pt>
                <c:pt idx="42">
                  <c:v>43143</c:v>
                </c:pt>
                <c:pt idx="43">
                  <c:v>43144</c:v>
                </c:pt>
                <c:pt idx="44">
                  <c:v>43145</c:v>
                </c:pt>
                <c:pt idx="45">
                  <c:v>43146</c:v>
                </c:pt>
                <c:pt idx="46">
                  <c:v>43147</c:v>
                </c:pt>
                <c:pt idx="47">
                  <c:v>43148</c:v>
                </c:pt>
                <c:pt idx="48">
                  <c:v>43149</c:v>
                </c:pt>
                <c:pt idx="49">
                  <c:v>43150</c:v>
                </c:pt>
                <c:pt idx="50">
                  <c:v>43151</c:v>
                </c:pt>
                <c:pt idx="51">
                  <c:v>43152</c:v>
                </c:pt>
                <c:pt idx="52">
                  <c:v>43153</c:v>
                </c:pt>
                <c:pt idx="53">
                  <c:v>43154</c:v>
                </c:pt>
                <c:pt idx="54">
                  <c:v>43155</c:v>
                </c:pt>
                <c:pt idx="55">
                  <c:v>43156</c:v>
                </c:pt>
                <c:pt idx="56">
                  <c:v>43157</c:v>
                </c:pt>
                <c:pt idx="57">
                  <c:v>43158</c:v>
                </c:pt>
                <c:pt idx="58">
                  <c:v>43159</c:v>
                </c:pt>
                <c:pt idx="59">
                  <c:v>43160</c:v>
                </c:pt>
                <c:pt idx="60">
                  <c:v>43161</c:v>
                </c:pt>
                <c:pt idx="61">
                  <c:v>43162</c:v>
                </c:pt>
                <c:pt idx="62">
                  <c:v>43163</c:v>
                </c:pt>
                <c:pt idx="63">
                  <c:v>43164</c:v>
                </c:pt>
                <c:pt idx="64">
                  <c:v>43165</c:v>
                </c:pt>
                <c:pt idx="65">
                  <c:v>43166</c:v>
                </c:pt>
                <c:pt idx="66">
                  <c:v>43167</c:v>
                </c:pt>
                <c:pt idx="67">
                  <c:v>43168</c:v>
                </c:pt>
                <c:pt idx="68">
                  <c:v>43169</c:v>
                </c:pt>
                <c:pt idx="69">
                  <c:v>43170</c:v>
                </c:pt>
                <c:pt idx="70">
                  <c:v>43171</c:v>
                </c:pt>
                <c:pt idx="71">
                  <c:v>43172</c:v>
                </c:pt>
                <c:pt idx="72">
                  <c:v>43173</c:v>
                </c:pt>
                <c:pt idx="73">
                  <c:v>43174</c:v>
                </c:pt>
                <c:pt idx="74">
                  <c:v>43175</c:v>
                </c:pt>
                <c:pt idx="75">
                  <c:v>43176</c:v>
                </c:pt>
                <c:pt idx="76">
                  <c:v>43177</c:v>
                </c:pt>
                <c:pt idx="77">
                  <c:v>43178</c:v>
                </c:pt>
                <c:pt idx="78">
                  <c:v>43179</c:v>
                </c:pt>
                <c:pt idx="79">
                  <c:v>43180</c:v>
                </c:pt>
                <c:pt idx="80">
                  <c:v>43181</c:v>
                </c:pt>
                <c:pt idx="81">
                  <c:v>43182</c:v>
                </c:pt>
                <c:pt idx="82">
                  <c:v>43183</c:v>
                </c:pt>
                <c:pt idx="83">
                  <c:v>43184</c:v>
                </c:pt>
                <c:pt idx="84">
                  <c:v>43185</c:v>
                </c:pt>
                <c:pt idx="85">
                  <c:v>43186</c:v>
                </c:pt>
                <c:pt idx="86">
                  <c:v>43187</c:v>
                </c:pt>
                <c:pt idx="87">
                  <c:v>43188</c:v>
                </c:pt>
                <c:pt idx="88">
                  <c:v>43189</c:v>
                </c:pt>
                <c:pt idx="89">
                  <c:v>43190</c:v>
                </c:pt>
                <c:pt idx="90">
                  <c:v>43191</c:v>
                </c:pt>
                <c:pt idx="91">
                  <c:v>43192</c:v>
                </c:pt>
                <c:pt idx="92">
                  <c:v>43193</c:v>
                </c:pt>
                <c:pt idx="93">
                  <c:v>43194</c:v>
                </c:pt>
                <c:pt idx="94">
                  <c:v>43195</c:v>
                </c:pt>
                <c:pt idx="95">
                  <c:v>43196</c:v>
                </c:pt>
                <c:pt idx="96">
                  <c:v>43197</c:v>
                </c:pt>
                <c:pt idx="97">
                  <c:v>43198</c:v>
                </c:pt>
                <c:pt idx="98">
                  <c:v>43199</c:v>
                </c:pt>
                <c:pt idx="99">
                  <c:v>43200</c:v>
                </c:pt>
                <c:pt idx="100">
                  <c:v>43201</c:v>
                </c:pt>
                <c:pt idx="101">
                  <c:v>43202</c:v>
                </c:pt>
                <c:pt idx="102">
                  <c:v>43203</c:v>
                </c:pt>
                <c:pt idx="103">
                  <c:v>43204</c:v>
                </c:pt>
                <c:pt idx="104">
                  <c:v>43205</c:v>
                </c:pt>
                <c:pt idx="105">
                  <c:v>43206</c:v>
                </c:pt>
                <c:pt idx="106">
                  <c:v>43207</c:v>
                </c:pt>
                <c:pt idx="107">
                  <c:v>43208</c:v>
                </c:pt>
                <c:pt idx="108">
                  <c:v>43209</c:v>
                </c:pt>
                <c:pt idx="109">
                  <c:v>43210</c:v>
                </c:pt>
                <c:pt idx="110">
                  <c:v>43211</c:v>
                </c:pt>
                <c:pt idx="111">
                  <c:v>43212</c:v>
                </c:pt>
                <c:pt idx="112">
                  <c:v>43213</c:v>
                </c:pt>
                <c:pt idx="113">
                  <c:v>43214</c:v>
                </c:pt>
                <c:pt idx="114">
                  <c:v>43215</c:v>
                </c:pt>
                <c:pt idx="115">
                  <c:v>43216</c:v>
                </c:pt>
                <c:pt idx="116">
                  <c:v>43217</c:v>
                </c:pt>
                <c:pt idx="117">
                  <c:v>43218</c:v>
                </c:pt>
                <c:pt idx="118">
                  <c:v>43219</c:v>
                </c:pt>
                <c:pt idx="119">
                  <c:v>43220</c:v>
                </c:pt>
                <c:pt idx="120">
                  <c:v>43221</c:v>
                </c:pt>
                <c:pt idx="121">
                  <c:v>43222</c:v>
                </c:pt>
                <c:pt idx="122">
                  <c:v>43223</c:v>
                </c:pt>
                <c:pt idx="123">
                  <c:v>43224</c:v>
                </c:pt>
                <c:pt idx="124">
                  <c:v>43225</c:v>
                </c:pt>
                <c:pt idx="125">
                  <c:v>43226</c:v>
                </c:pt>
                <c:pt idx="126">
                  <c:v>43227</c:v>
                </c:pt>
                <c:pt idx="127">
                  <c:v>43228</c:v>
                </c:pt>
                <c:pt idx="128">
                  <c:v>43229</c:v>
                </c:pt>
                <c:pt idx="129">
                  <c:v>43230</c:v>
                </c:pt>
                <c:pt idx="130">
                  <c:v>43231</c:v>
                </c:pt>
                <c:pt idx="131">
                  <c:v>43232</c:v>
                </c:pt>
                <c:pt idx="132">
                  <c:v>43233</c:v>
                </c:pt>
                <c:pt idx="133">
                  <c:v>43234</c:v>
                </c:pt>
                <c:pt idx="134">
                  <c:v>43235</c:v>
                </c:pt>
                <c:pt idx="135">
                  <c:v>43236</c:v>
                </c:pt>
                <c:pt idx="136">
                  <c:v>43237</c:v>
                </c:pt>
                <c:pt idx="137">
                  <c:v>43238</c:v>
                </c:pt>
                <c:pt idx="138">
                  <c:v>43239</c:v>
                </c:pt>
                <c:pt idx="139">
                  <c:v>43240</c:v>
                </c:pt>
                <c:pt idx="140">
                  <c:v>43241</c:v>
                </c:pt>
                <c:pt idx="141">
                  <c:v>43242</c:v>
                </c:pt>
                <c:pt idx="142">
                  <c:v>43243</c:v>
                </c:pt>
                <c:pt idx="143">
                  <c:v>43244</c:v>
                </c:pt>
                <c:pt idx="144">
                  <c:v>43245</c:v>
                </c:pt>
                <c:pt idx="145">
                  <c:v>43246</c:v>
                </c:pt>
                <c:pt idx="146">
                  <c:v>43247</c:v>
                </c:pt>
                <c:pt idx="147">
                  <c:v>43248</c:v>
                </c:pt>
                <c:pt idx="148">
                  <c:v>43249</c:v>
                </c:pt>
                <c:pt idx="149">
                  <c:v>43250</c:v>
                </c:pt>
                <c:pt idx="150">
                  <c:v>43251</c:v>
                </c:pt>
                <c:pt idx="151">
                  <c:v>43252</c:v>
                </c:pt>
                <c:pt idx="152">
                  <c:v>43253</c:v>
                </c:pt>
                <c:pt idx="153">
                  <c:v>43254</c:v>
                </c:pt>
                <c:pt idx="154">
                  <c:v>43255</c:v>
                </c:pt>
                <c:pt idx="155">
                  <c:v>43256</c:v>
                </c:pt>
                <c:pt idx="156">
                  <c:v>43257</c:v>
                </c:pt>
                <c:pt idx="157">
                  <c:v>43258</c:v>
                </c:pt>
                <c:pt idx="158">
                  <c:v>43259</c:v>
                </c:pt>
                <c:pt idx="159">
                  <c:v>43260</c:v>
                </c:pt>
                <c:pt idx="160">
                  <c:v>43261</c:v>
                </c:pt>
                <c:pt idx="161">
                  <c:v>43262</c:v>
                </c:pt>
                <c:pt idx="162">
                  <c:v>43263</c:v>
                </c:pt>
                <c:pt idx="163">
                  <c:v>43264</c:v>
                </c:pt>
                <c:pt idx="164">
                  <c:v>43265</c:v>
                </c:pt>
                <c:pt idx="165">
                  <c:v>43266</c:v>
                </c:pt>
                <c:pt idx="166">
                  <c:v>43267</c:v>
                </c:pt>
                <c:pt idx="167">
                  <c:v>43268</c:v>
                </c:pt>
                <c:pt idx="168">
                  <c:v>43269</c:v>
                </c:pt>
                <c:pt idx="169">
                  <c:v>43270</c:v>
                </c:pt>
                <c:pt idx="170">
                  <c:v>43271</c:v>
                </c:pt>
                <c:pt idx="171">
                  <c:v>43272</c:v>
                </c:pt>
                <c:pt idx="172">
                  <c:v>43273</c:v>
                </c:pt>
                <c:pt idx="173">
                  <c:v>43274</c:v>
                </c:pt>
                <c:pt idx="174">
                  <c:v>43275</c:v>
                </c:pt>
                <c:pt idx="175">
                  <c:v>43276</c:v>
                </c:pt>
                <c:pt idx="176">
                  <c:v>43277</c:v>
                </c:pt>
                <c:pt idx="177">
                  <c:v>43278</c:v>
                </c:pt>
                <c:pt idx="178">
                  <c:v>43279</c:v>
                </c:pt>
                <c:pt idx="179">
                  <c:v>43280</c:v>
                </c:pt>
                <c:pt idx="180">
                  <c:v>43281</c:v>
                </c:pt>
                <c:pt idx="181">
                  <c:v>43282</c:v>
                </c:pt>
                <c:pt idx="182">
                  <c:v>43283</c:v>
                </c:pt>
                <c:pt idx="183">
                  <c:v>43284</c:v>
                </c:pt>
                <c:pt idx="184">
                  <c:v>43285</c:v>
                </c:pt>
                <c:pt idx="185">
                  <c:v>43286</c:v>
                </c:pt>
                <c:pt idx="186">
                  <c:v>43287</c:v>
                </c:pt>
                <c:pt idx="187">
                  <c:v>43288</c:v>
                </c:pt>
                <c:pt idx="188">
                  <c:v>43289</c:v>
                </c:pt>
                <c:pt idx="189">
                  <c:v>43290</c:v>
                </c:pt>
                <c:pt idx="190">
                  <c:v>43291</c:v>
                </c:pt>
                <c:pt idx="191">
                  <c:v>43292</c:v>
                </c:pt>
                <c:pt idx="192">
                  <c:v>43293</c:v>
                </c:pt>
                <c:pt idx="193">
                  <c:v>43294</c:v>
                </c:pt>
                <c:pt idx="194">
                  <c:v>43295</c:v>
                </c:pt>
                <c:pt idx="195">
                  <c:v>43296</c:v>
                </c:pt>
                <c:pt idx="196">
                  <c:v>43297</c:v>
                </c:pt>
                <c:pt idx="197">
                  <c:v>43298</c:v>
                </c:pt>
                <c:pt idx="198">
                  <c:v>43299</c:v>
                </c:pt>
                <c:pt idx="199">
                  <c:v>43300</c:v>
                </c:pt>
                <c:pt idx="200">
                  <c:v>43301</c:v>
                </c:pt>
                <c:pt idx="201">
                  <c:v>43302</c:v>
                </c:pt>
                <c:pt idx="202">
                  <c:v>43303</c:v>
                </c:pt>
                <c:pt idx="203">
                  <c:v>43304</c:v>
                </c:pt>
                <c:pt idx="204">
                  <c:v>43305</c:v>
                </c:pt>
                <c:pt idx="205">
                  <c:v>43306</c:v>
                </c:pt>
                <c:pt idx="206">
                  <c:v>43307</c:v>
                </c:pt>
                <c:pt idx="207">
                  <c:v>43308</c:v>
                </c:pt>
                <c:pt idx="208">
                  <c:v>43309</c:v>
                </c:pt>
                <c:pt idx="209">
                  <c:v>43310</c:v>
                </c:pt>
                <c:pt idx="210">
                  <c:v>43311</c:v>
                </c:pt>
                <c:pt idx="211">
                  <c:v>43312</c:v>
                </c:pt>
                <c:pt idx="212">
                  <c:v>43313</c:v>
                </c:pt>
                <c:pt idx="213">
                  <c:v>43314</c:v>
                </c:pt>
                <c:pt idx="214">
                  <c:v>43315</c:v>
                </c:pt>
                <c:pt idx="215">
                  <c:v>43316</c:v>
                </c:pt>
                <c:pt idx="216">
                  <c:v>43317</c:v>
                </c:pt>
                <c:pt idx="217">
                  <c:v>43318</c:v>
                </c:pt>
                <c:pt idx="218">
                  <c:v>43319</c:v>
                </c:pt>
                <c:pt idx="219">
                  <c:v>43320</c:v>
                </c:pt>
                <c:pt idx="220">
                  <c:v>43321</c:v>
                </c:pt>
                <c:pt idx="221">
                  <c:v>43322</c:v>
                </c:pt>
                <c:pt idx="222">
                  <c:v>43323</c:v>
                </c:pt>
                <c:pt idx="223">
                  <c:v>43324</c:v>
                </c:pt>
                <c:pt idx="224">
                  <c:v>43325</c:v>
                </c:pt>
                <c:pt idx="225">
                  <c:v>43326</c:v>
                </c:pt>
                <c:pt idx="226">
                  <c:v>43327</c:v>
                </c:pt>
                <c:pt idx="227">
                  <c:v>43328</c:v>
                </c:pt>
                <c:pt idx="228">
                  <c:v>43329</c:v>
                </c:pt>
                <c:pt idx="229">
                  <c:v>43330</c:v>
                </c:pt>
                <c:pt idx="230">
                  <c:v>43331</c:v>
                </c:pt>
                <c:pt idx="231">
                  <c:v>43332</c:v>
                </c:pt>
                <c:pt idx="232">
                  <c:v>43333</c:v>
                </c:pt>
                <c:pt idx="233">
                  <c:v>43334</c:v>
                </c:pt>
                <c:pt idx="234">
                  <c:v>43335</c:v>
                </c:pt>
                <c:pt idx="235">
                  <c:v>43336</c:v>
                </c:pt>
                <c:pt idx="236">
                  <c:v>43337</c:v>
                </c:pt>
                <c:pt idx="237">
                  <c:v>43338</c:v>
                </c:pt>
                <c:pt idx="238">
                  <c:v>43339</c:v>
                </c:pt>
                <c:pt idx="239">
                  <c:v>43340</c:v>
                </c:pt>
                <c:pt idx="240">
                  <c:v>43341</c:v>
                </c:pt>
                <c:pt idx="241">
                  <c:v>43342</c:v>
                </c:pt>
                <c:pt idx="242">
                  <c:v>43343</c:v>
                </c:pt>
                <c:pt idx="243">
                  <c:v>43344</c:v>
                </c:pt>
                <c:pt idx="244">
                  <c:v>43345</c:v>
                </c:pt>
                <c:pt idx="245">
                  <c:v>43346</c:v>
                </c:pt>
                <c:pt idx="246">
                  <c:v>43347</c:v>
                </c:pt>
                <c:pt idx="247">
                  <c:v>43348</c:v>
                </c:pt>
                <c:pt idx="248">
                  <c:v>43349</c:v>
                </c:pt>
                <c:pt idx="249">
                  <c:v>43350</c:v>
                </c:pt>
                <c:pt idx="250">
                  <c:v>43351</c:v>
                </c:pt>
                <c:pt idx="251">
                  <c:v>43352</c:v>
                </c:pt>
                <c:pt idx="252">
                  <c:v>43353</c:v>
                </c:pt>
                <c:pt idx="253">
                  <c:v>43354</c:v>
                </c:pt>
                <c:pt idx="254">
                  <c:v>43355</c:v>
                </c:pt>
                <c:pt idx="255">
                  <c:v>43356</c:v>
                </c:pt>
                <c:pt idx="256">
                  <c:v>43357</c:v>
                </c:pt>
                <c:pt idx="257">
                  <c:v>43358</c:v>
                </c:pt>
                <c:pt idx="258">
                  <c:v>43359</c:v>
                </c:pt>
                <c:pt idx="259">
                  <c:v>43360</c:v>
                </c:pt>
                <c:pt idx="260">
                  <c:v>43361</c:v>
                </c:pt>
                <c:pt idx="261">
                  <c:v>43362</c:v>
                </c:pt>
                <c:pt idx="262">
                  <c:v>43363</c:v>
                </c:pt>
                <c:pt idx="263">
                  <c:v>43364</c:v>
                </c:pt>
                <c:pt idx="264">
                  <c:v>43365</c:v>
                </c:pt>
                <c:pt idx="265">
                  <c:v>43366</c:v>
                </c:pt>
                <c:pt idx="266">
                  <c:v>43367</c:v>
                </c:pt>
                <c:pt idx="267">
                  <c:v>43368</c:v>
                </c:pt>
                <c:pt idx="268">
                  <c:v>43369</c:v>
                </c:pt>
                <c:pt idx="269">
                  <c:v>43370</c:v>
                </c:pt>
                <c:pt idx="270">
                  <c:v>43371</c:v>
                </c:pt>
                <c:pt idx="271">
                  <c:v>43372</c:v>
                </c:pt>
                <c:pt idx="272">
                  <c:v>43373</c:v>
                </c:pt>
                <c:pt idx="273">
                  <c:v>43374</c:v>
                </c:pt>
                <c:pt idx="274">
                  <c:v>43375</c:v>
                </c:pt>
                <c:pt idx="275">
                  <c:v>43376</c:v>
                </c:pt>
                <c:pt idx="276">
                  <c:v>43377</c:v>
                </c:pt>
                <c:pt idx="277">
                  <c:v>43378</c:v>
                </c:pt>
                <c:pt idx="278">
                  <c:v>43379</c:v>
                </c:pt>
                <c:pt idx="279">
                  <c:v>43380</c:v>
                </c:pt>
                <c:pt idx="280">
                  <c:v>43381</c:v>
                </c:pt>
                <c:pt idx="281">
                  <c:v>43382</c:v>
                </c:pt>
                <c:pt idx="282">
                  <c:v>43383</c:v>
                </c:pt>
                <c:pt idx="283">
                  <c:v>43384</c:v>
                </c:pt>
                <c:pt idx="284">
                  <c:v>43385</c:v>
                </c:pt>
                <c:pt idx="285">
                  <c:v>43386</c:v>
                </c:pt>
                <c:pt idx="286">
                  <c:v>43387</c:v>
                </c:pt>
                <c:pt idx="287">
                  <c:v>43388</c:v>
                </c:pt>
                <c:pt idx="288">
                  <c:v>43389</c:v>
                </c:pt>
                <c:pt idx="289">
                  <c:v>43390</c:v>
                </c:pt>
                <c:pt idx="290">
                  <c:v>43391</c:v>
                </c:pt>
                <c:pt idx="291">
                  <c:v>43392</c:v>
                </c:pt>
                <c:pt idx="292">
                  <c:v>43393</c:v>
                </c:pt>
                <c:pt idx="293">
                  <c:v>43394</c:v>
                </c:pt>
                <c:pt idx="294">
                  <c:v>43395</c:v>
                </c:pt>
                <c:pt idx="295">
                  <c:v>43396</c:v>
                </c:pt>
                <c:pt idx="296">
                  <c:v>43397</c:v>
                </c:pt>
                <c:pt idx="297">
                  <c:v>43398</c:v>
                </c:pt>
                <c:pt idx="298">
                  <c:v>43399</c:v>
                </c:pt>
                <c:pt idx="299">
                  <c:v>43400</c:v>
                </c:pt>
                <c:pt idx="300">
                  <c:v>43401</c:v>
                </c:pt>
                <c:pt idx="301">
                  <c:v>43402</c:v>
                </c:pt>
                <c:pt idx="302">
                  <c:v>43403</c:v>
                </c:pt>
                <c:pt idx="303">
                  <c:v>43404</c:v>
                </c:pt>
                <c:pt idx="304">
                  <c:v>43405</c:v>
                </c:pt>
                <c:pt idx="305">
                  <c:v>43406</c:v>
                </c:pt>
                <c:pt idx="306">
                  <c:v>43407</c:v>
                </c:pt>
                <c:pt idx="307">
                  <c:v>43408</c:v>
                </c:pt>
                <c:pt idx="308">
                  <c:v>43409</c:v>
                </c:pt>
                <c:pt idx="309">
                  <c:v>43410</c:v>
                </c:pt>
                <c:pt idx="310">
                  <c:v>43411</c:v>
                </c:pt>
                <c:pt idx="311">
                  <c:v>43412</c:v>
                </c:pt>
                <c:pt idx="312">
                  <c:v>43413</c:v>
                </c:pt>
                <c:pt idx="313">
                  <c:v>43414</c:v>
                </c:pt>
                <c:pt idx="314">
                  <c:v>43415</c:v>
                </c:pt>
                <c:pt idx="315">
                  <c:v>43416</c:v>
                </c:pt>
                <c:pt idx="316">
                  <c:v>43417</c:v>
                </c:pt>
                <c:pt idx="317">
                  <c:v>43418</c:v>
                </c:pt>
                <c:pt idx="318">
                  <c:v>43419</c:v>
                </c:pt>
                <c:pt idx="319">
                  <c:v>43420</c:v>
                </c:pt>
                <c:pt idx="320">
                  <c:v>43421</c:v>
                </c:pt>
                <c:pt idx="321">
                  <c:v>43422</c:v>
                </c:pt>
                <c:pt idx="322">
                  <c:v>43423</c:v>
                </c:pt>
                <c:pt idx="323">
                  <c:v>43424</c:v>
                </c:pt>
                <c:pt idx="324">
                  <c:v>43425</c:v>
                </c:pt>
                <c:pt idx="325">
                  <c:v>43426</c:v>
                </c:pt>
                <c:pt idx="326">
                  <c:v>43427</c:v>
                </c:pt>
                <c:pt idx="327">
                  <c:v>43428</c:v>
                </c:pt>
                <c:pt idx="328">
                  <c:v>43429</c:v>
                </c:pt>
                <c:pt idx="329">
                  <c:v>43430</c:v>
                </c:pt>
                <c:pt idx="330">
                  <c:v>43431</c:v>
                </c:pt>
                <c:pt idx="331">
                  <c:v>43432</c:v>
                </c:pt>
                <c:pt idx="332">
                  <c:v>43433</c:v>
                </c:pt>
                <c:pt idx="333">
                  <c:v>43434</c:v>
                </c:pt>
                <c:pt idx="334">
                  <c:v>43435</c:v>
                </c:pt>
                <c:pt idx="335">
                  <c:v>43436</c:v>
                </c:pt>
                <c:pt idx="336">
                  <c:v>43437</c:v>
                </c:pt>
                <c:pt idx="337">
                  <c:v>43438</c:v>
                </c:pt>
                <c:pt idx="338">
                  <c:v>43439</c:v>
                </c:pt>
                <c:pt idx="339">
                  <c:v>43440</c:v>
                </c:pt>
                <c:pt idx="340">
                  <c:v>43441</c:v>
                </c:pt>
                <c:pt idx="341">
                  <c:v>43442</c:v>
                </c:pt>
                <c:pt idx="342">
                  <c:v>43443</c:v>
                </c:pt>
                <c:pt idx="343">
                  <c:v>43444</c:v>
                </c:pt>
                <c:pt idx="344">
                  <c:v>43445</c:v>
                </c:pt>
                <c:pt idx="345">
                  <c:v>43446</c:v>
                </c:pt>
                <c:pt idx="346">
                  <c:v>43447</c:v>
                </c:pt>
                <c:pt idx="347">
                  <c:v>43448</c:v>
                </c:pt>
                <c:pt idx="348">
                  <c:v>43449</c:v>
                </c:pt>
                <c:pt idx="349">
                  <c:v>43450</c:v>
                </c:pt>
                <c:pt idx="350">
                  <c:v>43451</c:v>
                </c:pt>
                <c:pt idx="351">
                  <c:v>43452</c:v>
                </c:pt>
                <c:pt idx="352">
                  <c:v>43453</c:v>
                </c:pt>
                <c:pt idx="353">
                  <c:v>43454</c:v>
                </c:pt>
                <c:pt idx="354">
                  <c:v>43455</c:v>
                </c:pt>
                <c:pt idx="355">
                  <c:v>43456</c:v>
                </c:pt>
                <c:pt idx="356">
                  <c:v>43457</c:v>
                </c:pt>
                <c:pt idx="357">
                  <c:v>43458</c:v>
                </c:pt>
                <c:pt idx="358">
                  <c:v>43459</c:v>
                </c:pt>
                <c:pt idx="359">
                  <c:v>43460</c:v>
                </c:pt>
                <c:pt idx="360">
                  <c:v>43461</c:v>
                </c:pt>
                <c:pt idx="361">
                  <c:v>43462</c:v>
                </c:pt>
                <c:pt idx="362">
                  <c:v>43463</c:v>
                </c:pt>
                <c:pt idx="363">
                  <c:v>43464</c:v>
                </c:pt>
                <c:pt idx="364">
                  <c:v>43465</c:v>
                </c:pt>
                <c:pt idx="365">
                  <c:v>43466</c:v>
                </c:pt>
                <c:pt idx="366">
                  <c:v>43467</c:v>
                </c:pt>
                <c:pt idx="367">
                  <c:v>43468</c:v>
                </c:pt>
                <c:pt idx="368">
                  <c:v>43469</c:v>
                </c:pt>
                <c:pt idx="369">
                  <c:v>43470</c:v>
                </c:pt>
                <c:pt idx="370">
                  <c:v>43471</c:v>
                </c:pt>
                <c:pt idx="371">
                  <c:v>43472</c:v>
                </c:pt>
                <c:pt idx="372">
                  <c:v>43473</c:v>
                </c:pt>
                <c:pt idx="373">
                  <c:v>43474</c:v>
                </c:pt>
                <c:pt idx="374">
                  <c:v>43475</c:v>
                </c:pt>
                <c:pt idx="375">
                  <c:v>43476</c:v>
                </c:pt>
                <c:pt idx="376">
                  <c:v>43477</c:v>
                </c:pt>
                <c:pt idx="377">
                  <c:v>43478</c:v>
                </c:pt>
                <c:pt idx="378">
                  <c:v>43479</c:v>
                </c:pt>
                <c:pt idx="379">
                  <c:v>43480</c:v>
                </c:pt>
                <c:pt idx="380">
                  <c:v>43481</c:v>
                </c:pt>
                <c:pt idx="381">
                  <c:v>43482</c:v>
                </c:pt>
                <c:pt idx="382">
                  <c:v>43483</c:v>
                </c:pt>
                <c:pt idx="383">
                  <c:v>43484</c:v>
                </c:pt>
                <c:pt idx="384">
                  <c:v>43485</c:v>
                </c:pt>
                <c:pt idx="385">
                  <c:v>43486</c:v>
                </c:pt>
                <c:pt idx="386">
                  <c:v>43487</c:v>
                </c:pt>
                <c:pt idx="387">
                  <c:v>43488</c:v>
                </c:pt>
                <c:pt idx="388">
                  <c:v>43489</c:v>
                </c:pt>
                <c:pt idx="389">
                  <c:v>43490</c:v>
                </c:pt>
                <c:pt idx="390">
                  <c:v>43491</c:v>
                </c:pt>
                <c:pt idx="391">
                  <c:v>43492</c:v>
                </c:pt>
                <c:pt idx="392">
                  <c:v>43493</c:v>
                </c:pt>
                <c:pt idx="393">
                  <c:v>43494</c:v>
                </c:pt>
                <c:pt idx="394">
                  <c:v>43495</c:v>
                </c:pt>
                <c:pt idx="395">
                  <c:v>43496</c:v>
                </c:pt>
                <c:pt idx="396">
                  <c:v>43497</c:v>
                </c:pt>
                <c:pt idx="397">
                  <c:v>43498</c:v>
                </c:pt>
                <c:pt idx="398">
                  <c:v>43499</c:v>
                </c:pt>
                <c:pt idx="399">
                  <c:v>43500</c:v>
                </c:pt>
                <c:pt idx="400">
                  <c:v>43501</c:v>
                </c:pt>
                <c:pt idx="401">
                  <c:v>43502</c:v>
                </c:pt>
                <c:pt idx="402">
                  <c:v>43503</c:v>
                </c:pt>
                <c:pt idx="403">
                  <c:v>43504</c:v>
                </c:pt>
                <c:pt idx="404">
                  <c:v>43505</c:v>
                </c:pt>
                <c:pt idx="405">
                  <c:v>43506</c:v>
                </c:pt>
                <c:pt idx="406">
                  <c:v>43507</c:v>
                </c:pt>
                <c:pt idx="407">
                  <c:v>43508</c:v>
                </c:pt>
                <c:pt idx="408">
                  <c:v>43509</c:v>
                </c:pt>
                <c:pt idx="409">
                  <c:v>43510</c:v>
                </c:pt>
                <c:pt idx="410">
                  <c:v>43511</c:v>
                </c:pt>
                <c:pt idx="411">
                  <c:v>43512</c:v>
                </c:pt>
                <c:pt idx="412">
                  <c:v>43513</c:v>
                </c:pt>
                <c:pt idx="413">
                  <c:v>43514</c:v>
                </c:pt>
                <c:pt idx="414">
                  <c:v>43515</c:v>
                </c:pt>
                <c:pt idx="415">
                  <c:v>43516</c:v>
                </c:pt>
                <c:pt idx="416">
                  <c:v>43517</c:v>
                </c:pt>
                <c:pt idx="417">
                  <c:v>43518</c:v>
                </c:pt>
                <c:pt idx="418">
                  <c:v>43519</c:v>
                </c:pt>
                <c:pt idx="419">
                  <c:v>43520</c:v>
                </c:pt>
                <c:pt idx="420">
                  <c:v>43521</c:v>
                </c:pt>
                <c:pt idx="421">
                  <c:v>43522</c:v>
                </c:pt>
                <c:pt idx="422">
                  <c:v>43523</c:v>
                </c:pt>
                <c:pt idx="423">
                  <c:v>43524</c:v>
                </c:pt>
                <c:pt idx="424">
                  <c:v>43525</c:v>
                </c:pt>
                <c:pt idx="425">
                  <c:v>43526</c:v>
                </c:pt>
                <c:pt idx="426">
                  <c:v>43527</c:v>
                </c:pt>
                <c:pt idx="427">
                  <c:v>43528</c:v>
                </c:pt>
                <c:pt idx="428">
                  <c:v>43529</c:v>
                </c:pt>
                <c:pt idx="429">
                  <c:v>43530</c:v>
                </c:pt>
                <c:pt idx="430">
                  <c:v>43531</c:v>
                </c:pt>
                <c:pt idx="431">
                  <c:v>43532</c:v>
                </c:pt>
                <c:pt idx="432">
                  <c:v>43533</c:v>
                </c:pt>
                <c:pt idx="433">
                  <c:v>43534</c:v>
                </c:pt>
                <c:pt idx="434">
                  <c:v>43535</c:v>
                </c:pt>
                <c:pt idx="435">
                  <c:v>43536</c:v>
                </c:pt>
                <c:pt idx="436">
                  <c:v>43537</c:v>
                </c:pt>
                <c:pt idx="437">
                  <c:v>43538</c:v>
                </c:pt>
                <c:pt idx="438">
                  <c:v>43539</c:v>
                </c:pt>
                <c:pt idx="439">
                  <c:v>43540</c:v>
                </c:pt>
                <c:pt idx="440">
                  <c:v>43541</c:v>
                </c:pt>
                <c:pt idx="441">
                  <c:v>43542</c:v>
                </c:pt>
                <c:pt idx="442">
                  <c:v>43543</c:v>
                </c:pt>
                <c:pt idx="443">
                  <c:v>43544</c:v>
                </c:pt>
                <c:pt idx="444">
                  <c:v>43545</c:v>
                </c:pt>
                <c:pt idx="445">
                  <c:v>43546</c:v>
                </c:pt>
                <c:pt idx="446">
                  <c:v>43547</c:v>
                </c:pt>
                <c:pt idx="447">
                  <c:v>43548</c:v>
                </c:pt>
                <c:pt idx="448">
                  <c:v>43549</c:v>
                </c:pt>
                <c:pt idx="449">
                  <c:v>43550</c:v>
                </c:pt>
                <c:pt idx="450">
                  <c:v>43551</c:v>
                </c:pt>
                <c:pt idx="451">
                  <c:v>43552</c:v>
                </c:pt>
                <c:pt idx="452">
                  <c:v>43553</c:v>
                </c:pt>
                <c:pt idx="453">
                  <c:v>43554</c:v>
                </c:pt>
                <c:pt idx="454">
                  <c:v>43555</c:v>
                </c:pt>
                <c:pt idx="455">
                  <c:v>43556</c:v>
                </c:pt>
                <c:pt idx="456">
                  <c:v>43557</c:v>
                </c:pt>
                <c:pt idx="457">
                  <c:v>43558</c:v>
                </c:pt>
                <c:pt idx="458">
                  <c:v>43559</c:v>
                </c:pt>
                <c:pt idx="459">
                  <c:v>43560</c:v>
                </c:pt>
                <c:pt idx="460">
                  <c:v>43561</c:v>
                </c:pt>
                <c:pt idx="461">
                  <c:v>43562</c:v>
                </c:pt>
                <c:pt idx="462">
                  <c:v>43563</c:v>
                </c:pt>
                <c:pt idx="463">
                  <c:v>43564</c:v>
                </c:pt>
                <c:pt idx="464">
                  <c:v>43565</c:v>
                </c:pt>
                <c:pt idx="465">
                  <c:v>43566</c:v>
                </c:pt>
                <c:pt idx="466">
                  <c:v>43567</c:v>
                </c:pt>
                <c:pt idx="467">
                  <c:v>43568</c:v>
                </c:pt>
                <c:pt idx="468">
                  <c:v>43569</c:v>
                </c:pt>
                <c:pt idx="469">
                  <c:v>43570</c:v>
                </c:pt>
                <c:pt idx="470">
                  <c:v>43571</c:v>
                </c:pt>
                <c:pt idx="471">
                  <c:v>43572</c:v>
                </c:pt>
                <c:pt idx="472">
                  <c:v>43573</c:v>
                </c:pt>
                <c:pt idx="473">
                  <c:v>43574</c:v>
                </c:pt>
                <c:pt idx="474">
                  <c:v>43575</c:v>
                </c:pt>
                <c:pt idx="475">
                  <c:v>43576</c:v>
                </c:pt>
                <c:pt idx="476">
                  <c:v>43577</c:v>
                </c:pt>
                <c:pt idx="477">
                  <c:v>43578</c:v>
                </c:pt>
                <c:pt idx="478">
                  <c:v>43579</c:v>
                </c:pt>
                <c:pt idx="479">
                  <c:v>43580</c:v>
                </c:pt>
                <c:pt idx="480">
                  <c:v>43581</c:v>
                </c:pt>
                <c:pt idx="481">
                  <c:v>43582</c:v>
                </c:pt>
                <c:pt idx="482">
                  <c:v>43583</c:v>
                </c:pt>
                <c:pt idx="483">
                  <c:v>43584</c:v>
                </c:pt>
                <c:pt idx="484">
                  <c:v>43585</c:v>
                </c:pt>
                <c:pt idx="485">
                  <c:v>43586</c:v>
                </c:pt>
                <c:pt idx="486">
                  <c:v>43587</c:v>
                </c:pt>
                <c:pt idx="487">
                  <c:v>43588</c:v>
                </c:pt>
                <c:pt idx="488">
                  <c:v>43589</c:v>
                </c:pt>
                <c:pt idx="489">
                  <c:v>43590</c:v>
                </c:pt>
                <c:pt idx="490">
                  <c:v>43591</c:v>
                </c:pt>
                <c:pt idx="491">
                  <c:v>43592</c:v>
                </c:pt>
                <c:pt idx="492">
                  <c:v>43593</c:v>
                </c:pt>
                <c:pt idx="493">
                  <c:v>43594</c:v>
                </c:pt>
                <c:pt idx="494">
                  <c:v>43595</c:v>
                </c:pt>
                <c:pt idx="495">
                  <c:v>43596</c:v>
                </c:pt>
                <c:pt idx="496">
                  <c:v>43597</c:v>
                </c:pt>
                <c:pt idx="497">
                  <c:v>43598</c:v>
                </c:pt>
                <c:pt idx="498">
                  <c:v>43599</c:v>
                </c:pt>
                <c:pt idx="499">
                  <c:v>43600</c:v>
                </c:pt>
                <c:pt idx="500">
                  <c:v>43601</c:v>
                </c:pt>
                <c:pt idx="501">
                  <c:v>43602</c:v>
                </c:pt>
                <c:pt idx="502">
                  <c:v>43603</c:v>
                </c:pt>
                <c:pt idx="503">
                  <c:v>43604</c:v>
                </c:pt>
                <c:pt idx="504">
                  <c:v>43605</c:v>
                </c:pt>
                <c:pt idx="505">
                  <c:v>43606</c:v>
                </c:pt>
                <c:pt idx="506">
                  <c:v>43607</c:v>
                </c:pt>
                <c:pt idx="507">
                  <c:v>43608</c:v>
                </c:pt>
                <c:pt idx="508">
                  <c:v>43609</c:v>
                </c:pt>
                <c:pt idx="509">
                  <c:v>43610</c:v>
                </c:pt>
                <c:pt idx="510">
                  <c:v>43611</c:v>
                </c:pt>
                <c:pt idx="511">
                  <c:v>43612</c:v>
                </c:pt>
                <c:pt idx="512">
                  <c:v>43613</c:v>
                </c:pt>
                <c:pt idx="513">
                  <c:v>43614</c:v>
                </c:pt>
                <c:pt idx="514">
                  <c:v>43615</c:v>
                </c:pt>
                <c:pt idx="515">
                  <c:v>43616</c:v>
                </c:pt>
                <c:pt idx="516">
                  <c:v>43617</c:v>
                </c:pt>
                <c:pt idx="517">
                  <c:v>43618</c:v>
                </c:pt>
                <c:pt idx="518">
                  <c:v>43619</c:v>
                </c:pt>
                <c:pt idx="519">
                  <c:v>43620</c:v>
                </c:pt>
                <c:pt idx="520">
                  <c:v>43621</c:v>
                </c:pt>
                <c:pt idx="521">
                  <c:v>43622</c:v>
                </c:pt>
                <c:pt idx="522">
                  <c:v>43623</c:v>
                </c:pt>
                <c:pt idx="523">
                  <c:v>43624</c:v>
                </c:pt>
                <c:pt idx="524">
                  <c:v>43625</c:v>
                </c:pt>
                <c:pt idx="525">
                  <c:v>43626</c:v>
                </c:pt>
                <c:pt idx="526">
                  <c:v>43627</c:v>
                </c:pt>
                <c:pt idx="527">
                  <c:v>43628</c:v>
                </c:pt>
                <c:pt idx="528">
                  <c:v>43629</c:v>
                </c:pt>
                <c:pt idx="529">
                  <c:v>43630</c:v>
                </c:pt>
                <c:pt idx="530">
                  <c:v>43631</c:v>
                </c:pt>
                <c:pt idx="531">
                  <c:v>43632</c:v>
                </c:pt>
                <c:pt idx="532">
                  <c:v>43633</c:v>
                </c:pt>
                <c:pt idx="533">
                  <c:v>43634</c:v>
                </c:pt>
                <c:pt idx="534">
                  <c:v>43635</c:v>
                </c:pt>
                <c:pt idx="535">
                  <c:v>43636</c:v>
                </c:pt>
                <c:pt idx="536">
                  <c:v>43637</c:v>
                </c:pt>
                <c:pt idx="537">
                  <c:v>43638</c:v>
                </c:pt>
                <c:pt idx="538">
                  <c:v>43639</c:v>
                </c:pt>
                <c:pt idx="539">
                  <c:v>43640</c:v>
                </c:pt>
                <c:pt idx="540">
                  <c:v>43641</c:v>
                </c:pt>
                <c:pt idx="541">
                  <c:v>43642</c:v>
                </c:pt>
                <c:pt idx="542">
                  <c:v>43643</c:v>
                </c:pt>
                <c:pt idx="543">
                  <c:v>43644</c:v>
                </c:pt>
                <c:pt idx="544">
                  <c:v>43645</c:v>
                </c:pt>
                <c:pt idx="545">
                  <c:v>43646</c:v>
                </c:pt>
                <c:pt idx="546">
                  <c:v>43647</c:v>
                </c:pt>
                <c:pt idx="547">
                  <c:v>43648</c:v>
                </c:pt>
                <c:pt idx="548">
                  <c:v>43649</c:v>
                </c:pt>
                <c:pt idx="549">
                  <c:v>43650</c:v>
                </c:pt>
                <c:pt idx="550">
                  <c:v>43651</c:v>
                </c:pt>
                <c:pt idx="551">
                  <c:v>43652</c:v>
                </c:pt>
                <c:pt idx="552">
                  <c:v>43653</c:v>
                </c:pt>
                <c:pt idx="553">
                  <c:v>43654</c:v>
                </c:pt>
                <c:pt idx="554">
                  <c:v>43655</c:v>
                </c:pt>
                <c:pt idx="555">
                  <c:v>43656</c:v>
                </c:pt>
                <c:pt idx="556">
                  <c:v>43657</c:v>
                </c:pt>
                <c:pt idx="557">
                  <c:v>43658</c:v>
                </c:pt>
                <c:pt idx="558">
                  <c:v>43659</c:v>
                </c:pt>
                <c:pt idx="559">
                  <c:v>43660</c:v>
                </c:pt>
                <c:pt idx="560">
                  <c:v>43661</c:v>
                </c:pt>
                <c:pt idx="561">
                  <c:v>43662</c:v>
                </c:pt>
                <c:pt idx="562">
                  <c:v>43663</c:v>
                </c:pt>
                <c:pt idx="563">
                  <c:v>43664</c:v>
                </c:pt>
                <c:pt idx="564">
                  <c:v>43665</c:v>
                </c:pt>
                <c:pt idx="565">
                  <c:v>43666</c:v>
                </c:pt>
                <c:pt idx="566">
                  <c:v>43667</c:v>
                </c:pt>
                <c:pt idx="567">
                  <c:v>43668</c:v>
                </c:pt>
                <c:pt idx="568">
                  <c:v>43669</c:v>
                </c:pt>
                <c:pt idx="569">
                  <c:v>43670</c:v>
                </c:pt>
                <c:pt idx="570">
                  <c:v>43671</c:v>
                </c:pt>
                <c:pt idx="571">
                  <c:v>43672</c:v>
                </c:pt>
                <c:pt idx="572">
                  <c:v>43673</c:v>
                </c:pt>
                <c:pt idx="573">
                  <c:v>43674</c:v>
                </c:pt>
                <c:pt idx="574">
                  <c:v>43675</c:v>
                </c:pt>
                <c:pt idx="575">
                  <c:v>43676</c:v>
                </c:pt>
                <c:pt idx="576">
                  <c:v>43677</c:v>
                </c:pt>
                <c:pt idx="577">
                  <c:v>43678</c:v>
                </c:pt>
                <c:pt idx="578">
                  <c:v>43679</c:v>
                </c:pt>
                <c:pt idx="579">
                  <c:v>43680</c:v>
                </c:pt>
                <c:pt idx="580">
                  <c:v>43681</c:v>
                </c:pt>
                <c:pt idx="581">
                  <c:v>43682</c:v>
                </c:pt>
                <c:pt idx="582">
                  <c:v>43683</c:v>
                </c:pt>
                <c:pt idx="583">
                  <c:v>43684</c:v>
                </c:pt>
                <c:pt idx="584">
                  <c:v>43685</c:v>
                </c:pt>
                <c:pt idx="585">
                  <c:v>43686</c:v>
                </c:pt>
                <c:pt idx="586">
                  <c:v>43687</c:v>
                </c:pt>
                <c:pt idx="587">
                  <c:v>43688</c:v>
                </c:pt>
                <c:pt idx="588">
                  <c:v>43689</c:v>
                </c:pt>
                <c:pt idx="589">
                  <c:v>43690</c:v>
                </c:pt>
                <c:pt idx="590">
                  <c:v>43691</c:v>
                </c:pt>
                <c:pt idx="591">
                  <c:v>43692</c:v>
                </c:pt>
                <c:pt idx="592">
                  <c:v>43693</c:v>
                </c:pt>
                <c:pt idx="593">
                  <c:v>43694</c:v>
                </c:pt>
                <c:pt idx="594">
                  <c:v>43695</c:v>
                </c:pt>
                <c:pt idx="595">
                  <c:v>43696</c:v>
                </c:pt>
                <c:pt idx="596">
                  <c:v>43697</c:v>
                </c:pt>
                <c:pt idx="597">
                  <c:v>43698</c:v>
                </c:pt>
                <c:pt idx="598">
                  <c:v>43699</c:v>
                </c:pt>
                <c:pt idx="599">
                  <c:v>43700</c:v>
                </c:pt>
                <c:pt idx="600">
                  <c:v>43701</c:v>
                </c:pt>
                <c:pt idx="601">
                  <c:v>43702</c:v>
                </c:pt>
                <c:pt idx="602">
                  <c:v>43703</c:v>
                </c:pt>
                <c:pt idx="603">
                  <c:v>43704</c:v>
                </c:pt>
                <c:pt idx="604">
                  <c:v>43705</c:v>
                </c:pt>
                <c:pt idx="605">
                  <c:v>43706</c:v>
                </c:pt>
                <c:pt idx="606">
                  <c:v>43707</c:v>
                </c:pt>
                <c:pt idx="607">
                  <c:v>43708</c:v>
                </c:pt>
                <c:pt idx="608">
                  <c:v>43709</c:v>
                </c:pt>
                <c:pt idx="609">
                  <c:v>43710</c:v>
                </c:pt>
                <c:pt idx="610">
                  <c:v>43711</c:v>
                </c:pt>
                <c:pt idx="611">
                  <c:v>43712</c:v>
                </c:pt>
                <c:pt idx="612">
                  <c:v>43713</c:v>
                </c:pt>
                <c:pt idx="613">
                  <c:v>43714</c:v>
                </c:pt>
                <c:pt idx="614">
                  <c:v>43715</c:v>
                </c:pt>
                <c:pt idx="615">
                  <c:v>43716</c:v>
                </c:pt>
                <c:pt idx="616">
                  <c:v>43717</c:v>
                </c:pt>
                <c:pt idx="617">
                  <c:v>43718</c:v>
                </c:pt>
                <c:pt idx="618">
                  <c:v>43719</c:v>
                </c:pt>
                <c:pt idx="619">
                  <c:v>43720</c:v>
                </c:pt>
                <c:pt idx="620">
                  <c:v>43721</c:v>
                </c:pt>
                <c:pt idx="621">
                  <c:v>43722</c:v>
                </c:pt>
                <c:pt idx="622">
                  <c:v>43723</c:v>
                </c:pt>
                <c:pt idx="623">
                  <c:v>43724</c:v>
                </c:pt>
                <c:pt idx="624">
                  <c:v>43725</c:v>
                </c:pt>
                <c:pt idx="625">
                  <c:v>43726</c:v>
                </c:pt>
                <c:pt idx="626">
                  <c:v>43727</c:v>
                </c:pt>
                <c:pt idx="627">
                  <c:v>43728</c:v>
                </c:pt>
                <c:pt idx="628">
                  <c:v>43729</c:v>
                </c:pt>
                <c:pt idx="629">
                  <c:v>43730</c:v>
                </c:pt>
                <c:pt idx="630">
                  <c:v>43731</c:v>
                </c:pt>
                <c:pt idx="631">
                  <c:v>43732</c:v>
                </c:pt>
                <c:pt idx="632">
                  <c:v>43733</c:v>
                </c:pt>
                <c:pt idx="633">
                  <c:v>43734</c:v>
                </c:pt>
                <c:pt idx="634">
                  <c:v>43735</c:v>
                </c:pt>
                <c:pt idx="635">
                  <c:v>43736</c:v>
                </c:pt>
                <c:pt idx="636">
                  <c:v>43737</c:v>
                </c:pt>
                <c:pt idx="637">
                  <c:v>43738</c:v>
                </c:pt>
                <c:pt idx="638">
                  <c:v>43739</c:v>
                </c:pt>
                <c:pt idx="639">
                  <c:v>43740</c:v>
                </c:pt>
                <c:pt idx="640">
                  <c:v>43741</c:v>
                </c:pt>
                <c:pt idx="641">
                  <c:v>43742</c:v>
                </c:pt>
                <c:pt idx="642">
                  <c:v>43743</c:v>
                </c:pt>
                <c:pt idx="643">
                  <c:v>43744</c:v>
                </c:pt>
                <c:pt idx="644">
                  <c:v>43745</c:v>
                </c:pt>
                <c:pt idx="645">
                  <c:v>43746</c:v>
                </c:pt>
                <c:pt idx="646">
                  <c:v>43747</c:v>
                </c:pt>
                <c:pt idx="647">
                  <c:v>43748</c:v>
                </c:pt>
                <c:pt idx="648">
                  <c:v>43749</c:v>
                </c:pt>
                <c:pt idx="649">
                  <c:v>43750</c:v>
                </c:pt>
                <c:pt idx="650">
                  <c:v>43751</c:v>
                </c:pt>
                <c:pt idx="651">
                  <c:v>43752</c:v>
                </c:pt>
                <c:pt idx="652">
                  <c:v>43753</c:v>
                </c:pt>
                <c:pt idx="653">
                  <c:v>43754</c:v>
                </c:pt>
                <c:pt idx="654">
                  <c:v>43755</c:v>
                </c:pt>
                <c:pt idx="655">
                  <c:v>43756</c:v>
                </c:pt>
                <c:pt idx="656">
                  <c:v>43757</c:v>
                </c:pt>
                <c:pt idx="657">
                  <c:v>43758</c:v>
                </c:pt>
                <c:pt idx="658">
                  <c:v>43759</c:v>
                </c:pt>
                <c:pt idx="659">
                  <c:v>43760</c:v>
                </c:pt>
                <c:pt idx="660">
                  <c:v>43761</c:v>
                </c:pt>
                <c:pt idx="661">
                  <c:v>43762</c:v>
                </c:pt>
                <c:pt idx="662">
                  <c:v>43763</c:v>
                </c:pt>
                <c:pt idx="663">
                  <c:v>43764</c:v>
                </c:pt>
                <c:pt idx="664">
                  <c:v>43765</c:v>
                </c:pt>
                <c:pt idx="665">
                  <c:v>43766</c:v>
                </c:pt>
                <c:pt idx="666">
                  <c:v>43767</c:v>
                </c:pt>
                <c:pt idx="667">
                  <c:v>43770</c:v>
                </c:pt>
                <c:pt idx="668">
                  <c:v>43771</c:v>
                </c:pt>
                <c:pt idx="669">
                  <c:v>43772</c:v>
                </c:pt>
                <c:pt idx="670">
                  <c:v>43773</c:v>
                </c:pt>
                <c:pt idx="671">
                  <c:v>43774</c:v>
                </c:pt>
                <c:pt idx="672">
                  <c:v>43775</c:v>
                </c:pt>
                <c:pt idx="673">
                  <c:v>43776</c:v>
                </c:pt>
                <c:pt idx="674">
                  <c:v>43777</c:v>
                </c:pt>
                <c:pt idx="675">
                  <c:v>43778</c:v>
                </c:pt>
                <c:pt idx="676">
                  <c:v>43779</c:v>
                </c:pt>
                <c:pt idx="677">
                  <c:v>43780</c:v>
                </c:pt>
                <c:pt idx="678">
                  <c:v>43781</c:v>
                </c:pt>
                <c:pt idx="679">
                  <c:v>43782</c:v>
                </c:pt>
                <c:pt idx="680">
                  <c:v>43783</c:v>
                </c:pt>
                <c:pt idx="681">
                  <c:v>43784</c:v>
                </c:pt>
                <c:pt idx="682">
                  <c:v>43785</c:v>
                </c:pt>
                <c:pt idx="683">
                  <c:v>43786</c:v>
                </c:pt>
                <c:pt idx="684">
                  <c:v>43787</c:v>
                </c:pt>
                <c:pt idx="685">
                  <c:v>43788</c:v>
                </c:pt>
                <c:pt idx="686">
                  <c:v>43789</c:v>
                </c:pt>
                <c:pt idx="687">
                  <c:v>43790</c:v>
                </c:pt>
                <c:pt idx="688">
                  <c:v>43791</c:v>
                </c:pt>
                <c:pt idx="689">
                  <c:v>43792</c:v>
                </c:pt>
                <c:pt idx="690">
                  <c:v>43793</c:v>
                </c:pt>
                <c:pt idx="691">
                  <c:v>43794</c:v>
                </c:pt>
                <c:pt idx="692">
                  <c:v>43795</c:v>
                </c:pt>
                <c:pt idx="693">
                  <c:v>43796</c:v>
                </c:pt>
                <c:pt idx="694">
                  <c:v>43797</c:v>
                </c:pt>
                <c:pt idx="695">
                  <c:v>43798</c:v>
                </c:pt>
                <c:pt idx="696">
                  <c:v>43799</c:v>
                </c:pt>
                <c:pt idx="697">
                  <c:v>43800</c:v>
                </c:pt>
                <c:pt idx="698">
                  <c:v>43801</c:v>
                </c:pt>
                <c:pt idx="699">
                  <c:v>43802</c:v>
                </c:pt>
                <c:pt idx="700">
                  <c:v>43803</c:v>
                </c:pt>
                <c:pt idx="701">
                  <c:v>43804</c:v>
                </c:pt>
                <c:pt idx="702">
                  <c:v>43805</c:v>
                </c:pt>
                <c:pt idx="703">
                  <c:v>43806</c:v>
                </c:pt>
                <c:pt idx="704">
                  <c:v>43807</c:v>
                </c:pt>
                <c:pt idx="705">
                  <c:v>43808</c:v>
                </c:pt>
                <c:pt idx="706">
                  <c:v>43809</c:v>
                </c:pt>
                <c:pt idx="707">
                  <c:v>43810</c:v>
                </c:pt>
                <c:pt idx="708">
                  <c:v>43811</c:v>
                </c:pt>
                <c:pt idx="709">
                  <c:v>43812</c:v>
                </c:pt>
                <c:pt idx="710">
                  <c:v>43813</c:v>
                </c:pt>
                <c:pt idx="711">
                  <c:v>43814</c:v>
                </c:pt>
                <c:pt idx="712">
                  <c:v>43815</c:v>
                </c:pt>
                <c:pt idx="713">
                  <c:v>43816</c:v>
                </c:pt>
                <c:pt idx="714">
                  <c:v>43817</c:v>
                </c:pt>
                <c:pt idx="715">
                  <c:v>43818</c:v>
                </c:pt>
                <c:pt idx="716">
                  <c:v>43819</c:v>
                </c:pt>
                <c:pt idx="717">
                  <c:v>43820</c:v>
                </c:pt>
                <c:pt idx="718">
                  <c:v>43821</c:v>
                </c:pt>
                <c:pt idx="719">
                  <c:v>43822</c:v>
                </c:pt>
                <c:pt idx="720">
                  <c:v>43823</c:v>
                </c:pt>
                <c:pt idx="721">
                  <c:v>43824</c:v>
                </c:pt>
                <c:pt idx="722">
                  <c:v>43825</c:v>
                </c:pt>
                <c:pt idx="723">
                  <c:v>43826</c:v>
                </c:pt>
                <c:pt idx="724">
                  <c:v>43827</c:v>
                </c:pt>
                <c:pt idx="725">
                  <c:v>43828</c:v>
                </c:pt>
                <c:pt idx="726">
                  <c:v>43829</c:v>
                </c:pt>
                <c:pt idx="727">
                  <c:v>43830</c:v>
                </c:pt>
                <c:pt idx="728">
                  <c:v>43831</c:v>
                </c:pt>
                <c:pt idx="729">
                  <c:v>43832</c:v>
                </c:pt>
                <c:pt idx="730">
                  <c:v>43833</c:v>
                </c:pt>
                <c:pt idx="731">
                  <c:v>43834</c:v>
                </c:pt>
                <c:pt idx="732">
                  <c:v>43835</c:v>
                </c:pt>
                <c:pt idx="733">
                  <c:v>43836</c:v>
                </c:pt>
                <c:pt idx="734">
                  <c:v>43837</c:v>
                </c:pt>
                <c:pt idx="735">
                  <c:v>43838</c:v>
                </c:pt>
                <c:pt idx="736">
                  <c:v>43839</c:v>
                </c:pt>
                <c:pt idx="737">
                  <c:v>43840</c:v>
                </c:pt>
                <c:pt idx="738">
                  <c:v>43841</c:v>
                </c:pt>
                <c:pt idx="739">
                  <c:v>43842</c:v>
                </c:pt>
                <c:pt idx="740">
                  <c:v>43843</c:v>
                </c:pt>
                <c:pt idx="741">
                  <c:v>43844</c:v>
                </c:pt>
                <c:pt idx="742">
                  <c:v>43845</c:v>
                </c:pt>
                <c:pt idx="743">
                  <c:v>43846</c:v>
                </c:pt>
                <c:pt idx="744">
                  <c:v>43847</c:v>
                </c:pt>
                <c:pt idx="745">
                  <c:v>43848</c:v>
                </c:pt>
                <c:pt idx="746">
                  <c:v>43849</c:v>
                </c:pt>
                <c:pt idx="747">
                  <c:v>43850</c:v>
                </c:pt>
                <c:pt idx="748">
                  <c:v>43851</c:v>
                </c:pt>
                <c:pt idx="749">
                  <c:v>43852</c:v>
                </c:pt>
                <c:pt idx="750">
                  <c:v>43853</c:v>
                </c:pt>
                <c:pt idx="751">
                  <c:v>43854</c:v>
                </c:pt>
                <c:pt idx="752">
                  <c:v>43855</c:v>
                </c:pt>
                <c:pt idx="753">
                  <c:v>43856</c:v>
                </c:pt>
                <c:pt idx="754">
                  <c:v>43857</c:v>
                </c:pt>
                <c:pt idx="755">
                  <c:v>43858</c:v>
                </c:pt>
                <c:pt idx="756">
                  <c:v>43859</c:v>
                </c:pt>
                <c:pt idx="757">
                  <c:v>43860</c:v>
                </c:pt>
                <c:pt idx="758">
                  <c:v>43861</c:v>
                </c:pt>
                <c:pt idx="759">
                  <c:v>43862</c:v>
                </c:pt>
                <c:pt idx="760">
                  <c:v>43863</c:v>
                </c:pt>
                <c:pt idx="761">
                  <c:v>43864</c:v>
                </c:pt>
                <c:pt idx="762">
                  <c:v>43865</c:v>
                </c:pt>
                <c:pt idx="763">
                  <c:v>43866</c:v>
                </c:pt>
                <c:pt idx="764">
                  <c:v>43867</c:v>
                </c:pt>
                <c:pt idx="765">
                  <c:v>43868</c:v>
                </c:pt>
                <c:pt idx="766">
                  <c:v>43869</c:v>
                </c:pt>
                <c:pt idx="767">
                  <c:v>43870</c:v>
                </c:pt>
                <c:pt idx="768">
                  <c:v>43871</c:v>
                </c:pt>
                <c:pt idx="769">
                  <c:v>43872</c:v>
                </c:pt>
                <c:pt idx="770">
                  <c:v>43873</c:v>
                </c:pt>
                <c:pt idx="771">
                  <c:v>43874</c:v>
                </c:pt>
                <c:pt idx="772">
                  <c:v>43875</c:v>
                </c:pt>
                <c:pt idx="773">
                  <c:v>43876</c:v>
                </c:pt>
                <c:pt idx="774">
                  <c:v>43877</c:v>
                </c:pt>
                <c:pt idx="775">
                  <c:v>43878</c:v>
                </c:pt>
                <c:pt idx="776">
                  <c:v>43879</c:v>
                </c:pt>
                <c:pt idx="777">
                  <c:v>43880</c:v>
                </c:pt>
                <c:pt idx="778">
                  <c:v>43881</c:v>
                </c:pt>
                <c:pt idx="779">
                  <c:v>43882</c:v>
                </c:pt>
                <c:pt idx="780">
                  <c:v>43883</c:v>
                </c:pt>
                <c:pt idx="781">
                  <c:v>43884</c:v>
                </c:pt>
                <c:pt idx="782">
                  <c:v>43885</c:v>
                </c:pt>
                <c:pt idx="783">
                  <c:v>43886</c:v>
                </c:pt>
                <c:pt idx="784">
                  <c:v>43887</c:v>
                </c:pt>
                <c:pt idx="785">
                  <c:v>43888</c:v>
                </c:pt>
                <c:pt idx="786">
                  <c:v>43889</c:v>
                </c:pt>
                <c:pt idx="787">
                  <c:v>43890</c:v>
                </c:pt>
                <c:pt idx="788">
                  <c:v>43891</c:v>
                </c:pt>
                <c:pt idx="789">
                  <c:v>43892</c:v>
                </c:pt>
                <c:pt idx="790">
                  <c:v>43893</c:v>
                </c:pt>
                <c:pt idx="791">
                  <c:v>43894</c:v>
                </c:pt>
                <c:pt idx="792">
                  <c:v>43895</c:v>
                </c:pt>
                <c:pt idx="793">
                  <c:v>43896</c:v>
                </c:pt>
                <c:pt idx="794">
                  <c:v>43897</c:v>
                </c:pt>
                <c:pt idx="795">
                  <c:v>43898</c:v>
                </c:pt>
                <c:pt idx="796">
                  <c:v>43899</c:v>
                </c:pt>
                <c:pt idx="797">
                  <c:v>43900</c:v>
                </c:pt>
                <c:pt idx="798">
                  <c:v>43901</c:v>
                </c:pt>
                <c:pt idx="799">
                  <c:v>43902</c:v>
                </c:pt>
                <c:pt idx="800">
                  <c:v>43903</c:v>
                </c:pt>
                <c:pt idx="801">
                  <c:v>43904</c:v>
                </c:pt>
                <c:pt idx="802">
                  <c:v>43905</c:v>
                </c:pt>
                <c:pt idx="803">
                  <c:v>43906</c:v>
                </c:pt>
                <c:pt idx="804">
                  <c:v>43907</c:v>
                </c:pt>
                <c:pt idx="805">
                  <c:v>43908</c:v>
                </c:pt>
                <c:pt idx="806">
                  <c:v>43909</c:v>
                </c:pt>
                <c:pt idx="807">
                  <c:v>43910</c:v>
                </c:pt>
                <c:pt idx="808">
                  <c:v>43911</c:v>
                </c:pt>
                <c:pt idx="809">
                  <c:v>43912</c:v>
                </c:pt>
                <c:pt idx="810">
                  <c:v>43913</c:v>
                </c:pt>
                <c:pt idx="811">
                  <c:v>43914</c:v>
                </c:pt>
                <c:pt idx="812">
                  <c:v>43915</c:v>
                </c:pt>
                <c:pt idx="813">
                  <c:v>43916</c:v>
                </c:pt>
                <c:pt idx="814">
                  <c:v>43917</c:v>
                </c:pt>
                <c:pt idx="815">
                  <c:v>43918</c:v>
                </c:pt>
                <c:pt idx="816">
                  <c:v>43919</c:v>
                </c:pt>
                <c:pt idx="817">
                  <c:v>43920</c:v>
                </c:pt>
                <c:pt idx="818">
                  <c:v>43921</c:v>
                </c:pt>
                <c:pt idx="819">
                  <c:v>43922</c:v>
                </c:pt>
                <c:pt idx="820">
                  <c:v>43923</c:v>
                </c:pt>
                <c:pt idx="821">
                  <c:v>43924</c:v>
                </c:pt>
                <c:pt idx="822">
                  <c:v>43925</c:v>
                </c:pt>
                <c:pt idx="823">
                  <c:v>43926</c:v>
                </c:pt>
                <c:pt idx="824">
                  <c:v>43927</c:v>
                </c:pt>
                <c:pt idx="825">
                  <c:v>43928</c:v>
                </c:pt>
                <c:pt idx="826">
                  <c:v>43929</c:v>
                </c:pt>
                <c:pt idx="827">
                  <c:v>43930</c:v>
                </c:pt>
                <c:pt idx="828">
                  <c:v>43931</c:v>
                </c:pt>
                <c:pt idx="829">
                  <c:v>43932</c:v>
                </c:pt>
                <c:pt idx="830">
                  <c:v>43933</c:v>
                </c:pt>
                <c:pt idx="831">
                  <c:v>43934</c:v>
                </c:pt>
                <c:pt idx="832">
                  <c:v>43935</c:v>
                </c:pt>
                <c:pt idx="833">
                  <c:v>43936</c:v>
                </c:pt>
                <c:pt idx="834">
                  <c:v>43937</c:v>
                </c:pt>
                <c:pt idx="835">
                  <c:v>43938</c:v>
                </c:pt>
                <c:pt idx="836">
                  <c:v>43939</c:v>
                </c:pt>
                <c:pt idx="837">
                  <c:v>43940</c:v>
                </c:pt>
                <c:pt idx="838">
                  <c:v>43941</c:v>
                </c:pt>
                <c:pt idx="839">
                  <c:v>43942</c:v>
                </c:pt>
                <c:pt idx="840">
                  <c:v>43943</c:v>
                </c:pt>
                <c:pt idx="841">
                  <c:v>43944</c:v>
                </c:pt>
                <c:pt idx="842">
                  <c:v>43945</c:v>
                </c:pt>
                <c:pt idx="843">
                  <c:v>43946</c:v>
                </c:pt>
                <c:pt idx="844">
                  <c:v>43947</c:v>
                </c:pt>
                <c:pt idx="845">
                  <c:v>43948</c:v>
                </c:pt>
                <c:pt idx="846">
                  <c:v>43949</c:v>
                </c:pt>
                <c:pt idx="847">
                  <c:v>43950</c:v>
                </c:pt>
                <c:pt idx="848">
                  <c:v>43951</c:v>
                </c:pt>
                <c:pt idx="849">
                  <c:v>43952</c:v>
                </c:pt>
                <c:pt idx="850">
                  <c:v>43953</c:v>
                </c:pt>
                <c:pt idx="851">
                  <c:v>43954</c:v>
                </c:pt>
                <c:pt idx="852">
                  <c:v>43955</c:v>
                </c:pt>
                <c:pt idx="853">
                  <c:v>43956</c:v>
                </c:pt>
                <c:pt idx="854">
                  <c:v>43957</c:v>
                </c:pt>
                <c:pt idx="855">
                  <c:v>43958</c:v>
                </c:pt>
                <c:pt idx="856">
                  <c:v>43959</c:v>
                </c:pt>
                <c:pt idx="857">
                  <c:v>43960</c:v>
                </c:pt>
                <c:pt idx="858">
                  <c:v>43961</c:v>
                </c:pt>
                <c:pt idx="859">
                  <c:v>43962</c:v>
                </c:pt>
                <c:pt idx="860">
                  <c:v>43963</c:v>
                </c:pt>
                <c:pt idx="861">
                  <c:v>43964</c:v>
                </c:pt>
                <c:pt idx="862">
                  <c:v>43965</c:v>
                </c:pt>
                <c:pt idx="863">
                  <c:v>43966</c:v>
                </c:pt>
                <c:pt idx="864">
                  <c:v>43967</c:v>
                </c:pt>
                <c:pt idx="865">
                  <c:v>43968</c:v>
                </c:pt>
                <c:pt idx="866">
                  <c:v>43969</c:v>
                </c:pt>
                <c:pt idx="867">
                  <c:v>43970</c:v>
                </c:pt>
                <c:pt idx="868">
                  <c:v>43971</c:v>
                </c:pt>
                <c:pt idx="869">
                  <c:v>43972</c:v>
                </c:pt>
                <c:pt idx="870">
                  <c:v>43973</c:v>
                </c:pt>
                <c:pt idx="871">
                  <c:v>43974</c:v>
                </c:pt>
                <c:pt idx="872">
                  <c:v>43975</c:v>
                </c:pt>
                <c:pt idx="873">
                  <c:v>43976</c:v>
                </c:pt>
                <c:pt idx="874">
                  <c:v>43977</c:v>
                </c:pt>
                <c:pt idx="875">
                  <c:v>43978</c:v>
                </c:pt>
                <c:pt idx="876">
                  <c:v>43979</c:v>
                </c:pt>
                <c:pt idx="877">
                  <c:v>43980</c:v>
                </c:pt>
                <c:pt idx="878">
                  <c:v>43981</c:v>
                </c:pt>
                <c:pt idx="879">
                  <c:v>43982</c:v>
                </c:pt>
                <c:pt idx="880">
                  <c:v>43983</c:v>
                </c:pt>
                <c:pt idx="881">
                  <c:v>43984</c:v>
                </c:pt>
                <c:pt idx="882">
                  <c:v>43985</c:v>
                </c:pt>
                <c:pt idx="883">
                  <c:v>43986</c:v>
                </c:pt>
                <c:pt idx="884">
                  <c:v>43987</c:v>
                </c:pt>
                <c:pt idx="885">
                  <c:v>43988</c:v>
                </c:pt>
                <c:pt idx="886">
                  <c:v>43989</c:v>
                </c:pt>
                <c:pt idx="887">
                  <c:v>43990</c:v>
                </c:pt>
                <c:pt idx="888">
                  <c:v>43991</c:v>
                </c:pt>
                <c:pt idx="889">
                  <c:v>43992</c:v>
                </c:pt>
                <c:pt idx="890">
                  <c:v>43993</c:v>
                </c:pt>
                <c:pt idx="891">
                  <c:v>43994</c:v>
                </c:pt>
                <c:pt idx="892">
                  <c:v>43995</c:v>
                </c:pt>
                <c:pt idx="893">
                  <c:v>43996</c:v>
                </c:pt>
                <c:pt idx="894">
                  <c:v>43997</c:v>
                </c:pt>
                <c:pt idx="895">
                  <c:v>43998</c:v>
                </c:pt>
                <c:pt idx="896">
                  <c:v>43999</c:v>
                </c:pt>
                <c:pt idx="897">
                  <c:v>44000</c:v>
                </c:pt>
                <c:pt idx="898">
                  <c:v>44001</c:v>
                </c:pt>
                <c:pt idx="899">
                  <c:v>44002</c:v>
                </c:pt>
                <c:pt idx="900">
                  <c:v>44003</c:v>
                </c:pt>
                <c:pt idx="901">
                  <c:v>44004</c:v>
                </c:pt>
                <c:pt idx="902">
                  <c:v>44005</c:v>
                </c:pt>
                <c:pt idx="903">
                  <c:v>44006</c:v>
                </c:pt>
                <c:pt idx="904">
                  <c:v>44007</c:v>
                </c:pt>
                <c:pt idx="905">
                  <c:v>44008</c:v>
                </c:pt>
                <c:pt idx="906">
                  <c:v>44009</c:v>
                </c:pt>
                <c:pt idx="907">
                  <c:v>44010</c:v>
                </c:pt>
                <c:pt idx="908">
                  <c:v>44011</c:v>
                </c:pt>
                <c:pt idx="909">
                  <c:v>44012</c:v>
                </c:pt>
                <c:pt idx="910">
                  <c:v>44013</c:v>
                </c:pt>
                <c:pt idx="911">
                  <c:v>44014</c:v>
                </c:pt>
                <c:pt idx="912">
                  <c:v>44015</c:v>
                </c:pt>
                <c:pt idx="913">
                  <c:v>44016</c:v>
                </c:pt>
                <c:pt idx="914">
                  <c:v>44017</c:v>
                </c:pt>
                <c:pt idx="915">
                  <c:v>44018</c:v>
                </c:pt>
                <c:pt idx="916">
                  <c:v>44019</c:v>
                </c:pt>
                <c:pt idx="917">
                  <c:v>44020</c:v>
                </c:pt>
                <c:pt idx="918">
                  <c:v>44021</c:v>
                </c:pt>
                <c:pt idx="919">
                  <c:v>44022</c:v>
                </c:pt>
                <c:pt idx="920">
                  <c:v>44023</c:v>
                </c:pt>
                <c:pt idx="921">
                  <c:v>44024</c:v>
                </c:pt>
                <c:pt idx="922">
                  <c:v>44025</c:v>
                </c:pt>
                <c:pt idx="923">
                  <c:v>44026</c:v>
                </c:pt>
                <c:pt idx="924">
                  <c:v>44027</c:v>
                </c:pt>
                <c:pt idx="925">
                  <c:v>44028</c:v>
                </c:pt>
                <c:pt idx="926">
                  <c:v>44029</c:v>
                </c:pt>
                <c:pt idx="927">
                  <c:v>44030</c:v>
                </c:pt>
                <c:pt idx="928">
                  <c:v>44031</c:v>
                </c:pt>
                <c:pt idx="929">
                  <c:v>44032</c:v>
                </c:pt>
                <c:pt idx="930">
                  <c:v>44033</c:v>
                </c:pt>
                <c:pt idx="931">
                  <c:v>44034</c:v>
                </c:pt>
                <c:pt idx="932">
                  <c:v>44035</c:v>
                </c:pt>
                <c:pt idx="933">
                  <c:v>44036</c:v>
                </c:pt>
                <c:pt idx="934">
                  <c:v>44037</c:v>
                </c:pt>
                <c:pt idx="935">
                  <c:v>44038</c:v>
                </c:pt>
                <c:pt idx="936">
                  <c:v>44039</c:v>
                </c:pt>
                <c:pt idx="937">
                  <c:v>44040</c:v>
                </c:pt>
                <c:pt idx="938">
                  <c:v>44041</c:v>
                </c:pt>
                <c:pt idx="939">
                  <c:v>44042</c:v>
                </c:pt>
                <c:pt idx="940">
                  <c:v>44043</c:v>
                </c:pt>
                <c:pt idx="941">
                  <c:v>44044</c:v>
                </c:pt>
                <c:pt idx="942">
                  <c:v>44045</c:v>
                </c:pt>
                <c:pt idx="943">
                  <c:v>44046</c:v>
                </c:pt>
                <c:pt idx="944">
                  <c:v>44047</c:v>
                </c:pt>
                <c:pt idx="945">
                  <c:v>44048</c:v>
                </c:pt>
                <c:pt idx="946">
                  <c:v>44049</c:v>
                </c:pt>
                <c:pt idx="947">
                  <c:v>44050</c:v>
                </c:pt>
                <c:pt idx="948">
                  <c:v>44051</c:v>
                </c:pt>
                <c:pt idx="949">
                  <c:v>44052</c:v>
                </c:pt>
                <c:pt idx="950">
                  <c:v>44053</c:v>
                </c:pt>
                <c:pt idx="951">
                  <c:v>44054</c:v>
                </c:pt>
                <c:pt idx="952">
                  <c:v>44055</c:v>
                </c:pt>
                <c:pt idx="953">
                  <c:v>44056</c:v>
                </c:pt>
                <c:pt idx="954">
                  <c:v>44057</c:v>
                </c:pt>
                <c:pt idx="955">
                  <c:v>44058</c:v>
                </c:pt>
                <c:pt idx="956">
                  <c:v>44059</c:v>
                </c:pt>
                <c:pt idx="957">
                  <c:v>44060</c:v>
                </c:pt>
                <c:pt idx="958">
                  <c:v>44061</c:v>
                </c:pt>
                <c:pt idx="959">
                  <c:v>44062</c:v>
                </c:pt>
                <c:pt idx="960">
                  <c:v>44063</c:v>
                </c:pt>
                <c:pt idx="961">
                  <c:v>44064</c:v>
                </c:pt>
                <c:pt idx="962">
                  <c:v>44065</c:v>
                </c:pt>
                <c:pt idx="963">
                  <c:v>44066</c:v>
                </c:pt>
                <c:pt idx="964">
                  <c:v>44067</c:v>
                </c:pt>
                <c:pt idx="965">
                  <c:v>44068</c:v>
                </c:pt>
                <c:pt idx="966">
                  <c:v>44069</c:v>
                </c:pt>
                <c:pt idx="967">
                  <c:v>44070</c:v>
                </c:pt>
                <c:pt idx="968">
                  <c:v>44071</c:v>
                </c:pt>
                <c:pt idx="969">
                  <c:v>44072</c:v>
                </c:pt>
                <c:pt idx="970">
                  <c:v>44073</c:v>
                </c:pt>
                <c:pt idx="971">
                  <c:v>44074</c:v>
                </c:pt>
                <c:pt idx="972">
                  <c:v>44075</c:v>
                </c:pt>
                <c:pt idx="973">
                  <c:v>44076</c:v>
                </c:pt>
                <c:pt idx="974">
                  <c:v>44077</c:v>
                </c:pt>
                <c:pt idx="975">
                  <c:v>44078</c:v>
                </c:pt>
                <c:pt idx="976">
                  <c:v>44079</c:v>
                </c:pt>
                <c:pt idx="977">
                  <c:v>44080</c:v>
                </c:pt>
                <c:pt idx="978">
                  <c:v>44081</c:v>
                </c:pt>
                <c:pt idx="979">
                  <c:v>44082</c:v>
                </c:pt>
                <c:pt idx="980">
                  <c:v>44083</c:v>
                </c:pt>
                <c:pt idx="981">
                  <c:v>44084</c:v>
                </c:pt>
                <c:pt idx="982">
                  <c:v>44085</c:v>
                </c:pt>
                <c:pt idx="983">
                  <c:v>44086</c:v>
                </c:pt>
                <c:pt idx="984">
                  <c:v>44087</c:v>
                </c:pt>
                <c:pt idx="985">
                  <c:v>44088</c:v>
                </c:pt>
                <c:pt idx="986">
                  <c:v>44089</c:v>
                </c:pt>
                <c:pt idx="987">
                  <c:v>44090</c:v>
                </c:pt>
                <c:pt idx="988">
                  <c:v>44091</c:v>
                </c:pt>
                <c:pt idx="989">
                  <c:v>44092</c:v>
                </c:pt>
                <c:pt idx="990">
                  <c:v>44093</c:v>
                </c:pt>
                <c:pt idx="991">
                  <c:v>44094</c:v>
                </c:pt>
                <c:pt idx="992">
                  <c:v>44095</c:v>
                </c:pt>
                <c:pt idx="993">
                  <c:v>44096</c:v>
                </c:pt>
                <c:pt idx="994">
                  <c:v>44097</c:v>
                </c:pt>
                <c:pt idx="995">
                  <c:v>44098</c:v>
                </c:pt>
                <c:pt idx="996">
                  <c:v>44099</c:v>
                </c:pt>
                <c:pt idx="997">
                  <c:v>44100</c:v>
                </c:pt>
                <c:pt idx="998">
                  <c:v>44101</c:v>
                </c:pt>
                <c:pt idx="999">
                  <c:v>44102</c:v>
                </c:pt>
                <c:pt idx="1000">
                  <c:v>44103</c:v>
                </c:pt>
                <c:pt idx="1001">
                  <c:v>44104</c:v>
                </c:pt>
                <c:pt idx="1002">
                  <c:v>44105</c:v>
                </c:pt>
                <c:pt idx="1003">
                  <c:v>44106</c:v>
                </c:pt>
                <c:pt idx="1004">
                  <c:v>44107</c:v>
                </c:pt>
                <c:pt idx="1005">
                  <c:v>44108</c:v>
                </c:pt>
                <c:pt idx="1006">
                  <c:v>44109</c:v>
                </c:pt>
                <c:pt idx="1007">
                  <c:v>44110</c:v>
                </c:pt>
                <c:pt idx="1008">
                  <c:v>44111</c:v>
                </c:pt>
                <c:pt idx="1009">
                  <c:v>44112</c:v>
                </c:pt>
                <c:pt idx="1010">
                  <c:v>44113</c:v>
                </c:pt>
                <c:pt idx="1011">
                  <c:v>44114</c:v>
                </c:pt>
                <c:pt idx="1012">
                  <c:v>44115</c:v>
                </c:pt>
                <c:pt idx="1013">
                  <c:v>44116</c:v>
                </c:pt>
                <c:pt idx="1014">
                  <c:v>44117</c:v>
                </c:pt>
                <c:pt idx="1015">
                  <c:v>44118</c:v>
                </c:pt>
                <c:pt idx="1016">
                  <c:v>44119</c:v>
                </c:pt>
                <c:pt idx="1017">
                  <c:v>44120</c:v>
                </c:pt>
                <c:pt idx="1018">
                  <c:v>44121</c:v>
                </c:pt>
                <c:pt idx="1019">
                  <c:v>44122</c:v>
                </c:pt>
                <c:pt idx="1020">
                  <c:v>44123</c:v>
                </c:pt>
                <c:pt idx="1021">
                  <c:v>44124</c:v>
                </c:pt>
                <c:pt idx="1022">
                  <c:v>44125</c:v>
                </c:pt>
                <c:pt idx="1023">
                  <c:v>44126</c:v>
                </c:pt>
                <c:pt idx="1024">
                  <c:v>44127</c:v>
                </c:pt>
                <c:pt idx="1025">
                  <c:v>44128</c:v>
                </c:pt>
                <c:pt idx="1026">
                  <c:v>44129</c:v>
                </c:pt>
                <c:pt idx="1027">
                  <c:v>44130</c:v>
                </c:pt>
                <c:pt idx="1028">
                  <c:v>44131</c:v>
                </c:pt>
                <c:pt idx="1029">
                  <c:v>44132</c:v>
                </c:pt>
                <c:pt idx="1030">
                  <c:v>44133</c:v>
                </c:pt>
                <c:pt idx="1031">
                  <c:v>44134</c:v>
                </c:pt>
                <c:pt idx="1032">
                  <c:v>44135</c:v>
                </c:pt>
                <c:pt idx="1033">
                  <c:v>44136</c:v>
                </c:pt>
                <c:pt idx="1034">
                  <c:v>44137</c:v>
                </c:pt>
                <c:pt idx="1035">
                  <c:v>44138</c:v>
                </c:pt>
                <c:pt idx="1036">
                  <c:v>44139</c:v>
                </c:pt>
                <c:pt idx="1037">
                  <c:v>44140</c:v>
                </c:pt>
                <c:pt idx="1038">
                  <c:v>44141</c:v>
                </c:pt>
                <c:pt idx="1039">
                  <c:v>44142</c:v>
                </c:pt>
                <c:pt idx="1040">
                  <c:v>44143</c:v>
                </c:pt>
                <c:pt idx="1041">
                  <c:v>44144</c:v>
                </c:pt>
                <c:pt idx="1042">
                  <c:v>44145</c:v>
                </c:pt>
                <c:pt idx="1043">
                  <c:v>44146</c:v>
                </c:pt>
                <c:pt idx="1044">
                  <c:v>44147</c:v>
                </c:pt>
                <c:pt idx="1045">
                  <c:v>44148</c:v>
                </c:pt>
                <c:pt idx="1046">
                  <c:v>44149</c:v>
                </c:pt>
                <c:pt idx="1047">
                  <c:v>44150</c:v>
                </c:pt>
                <c:pt idx="1048">
                  <c:v>44151</c:v>
                </c:pt>
                <c:pt idx="1049">
                  <c:v>44152</c:v>
                </c:pt>
                <c:pt idx="1050">
                  <c:v>44153</c:v>
                </c:pt>
                <c:pt idx="1051">
                  <c:v>44154</c:v>
                </c:pt>
                <c:pt idx="1052">
                  <c:v>44155</c:v>
                </c:pt>
                <c:pt idx="1053">
                  <c:v>44156</c:v>
                </c:pt>
                <c:pt idx="1054">
                  <c:v>44157</c:v>
                </c:pt>
                <c:pt idx="1055">
                  <c:v>44158</c:v>
                </c:pt>
                <c:pt idx="1056">
                  <c:v>44159</c:v>
                </c:pt>
                <c:pt idx="1057">
                  <c:v>44160</c:v>
                </c:pt>
                <c:pt idx="1058">
                  <c:v>44161</c:v>
                </c:pt>
                <c:pt idx="1059">
                  <c:v>44162</c:v>
                </c:pt>
                <c:pt idx="1060">
                  <c:v>44163</c:v>
                </c:pt>
                <c:pt idx="1061">
                  <c:v>44164</c:v>
                </c:pt>
                <c:pt idx="1062">
                  <c:v>44165</c:v>
                </c:pt>
                <c:pt idx="1063">
                  <c:v>44166</c:v>
                </c:pt>
                <c:pt idx="1064">
                  <c:v>44167</c:v>
                </c:pt>
                <c:pt idx="1065">
                  <c:v>44168</c:v>
                </c:pt>
                <c:pt idx="1066">
                  <c:v>44169</c:v>
                </c:pt>
                <c:pt idx="1067">
                  <c:v>44170</c:v>
                </c:pt>
                <c:pt idx="1068">
                  <c:v>44171</c:v>
                </c:pt>
                <c:pt idx="1069">
                  <c:v>44172</c:v>
                </c:pt>
                <c:pt idx="1070">
                  <c:v>44173</c:v>
                </c:pt>
                <c:pt idx="1071">
                  <c:v>44174</c:v>
                </c:pt>
                <c:pt idx="1072">
                  <c:v>44175</c:v>
                </c:pt>
                <c:pt idx="1073">
                  <c:v>44176</c:v>
                </c:pt>
                <c:pt idx="1074">
                  <c:v>44177</c:v>
                </c:pt>
                <c:pt idx="1075">
                  <c:v>44178</c:v>
                </c:pt>
                <c:pt idx="1076">
                  <c:v>44179</c:v>
                </c:pt>
                <c:pt idx="1077">
                  <c:v>44180</c:v>
                </c:pt>
                <c:pt idx="1078">
                  <c:v>44181</c:v>
                </c:pt>
                <c:pt idx="1079">
                  <c:v>44182</c:v>
                </c:pt>
                <c:pt idx="1080">
                  <c:v>44183</c:v>
                </c:pt>
                <c:pt idx="1081">
                  <c:v>44184</c:v>
                </c:pt>
                <c:pt idx="1082">
                  <c:v>44185</c:v>
                </c:pt>
                <c:pt idx="1083">
                  <c:v>44186</c:v>
                </c:pt>
                <c:pt idx="1084">
                  <c:v>44187</c:v>
                </c:pt>
                <c:pt idx="1085">
                  <c:v>44188</c:v>
                </c:pt>
                <c:pt idx="1086">
                  <c:v>44189</c:v>
                </c:pt>
                <c:pt idx="1087">
                  <c:v>44190</c:v>
                </c:pt>
                <c:pt idx="1088">
                  <c:v>44191</c:v>
                </c:pt>
                <c:pt idx="1089">
                  <c:v>44192</c:v>
                </c:pt>
                <c:pt idx="1090">
                  <c:v>44193</c:v>
                </c:pt>
                <c:pt idx="1091">
                  <c:v>44194</c:v>
                </c:pt>
                <c:pt idx="1092">
                  <c:v>44195</c:v>
                </c:pt>
                <c:pt idx="1093">
                  <c:v>44196</c:v>
                </c:pt>
                <c:pt idx="1094">
                  <c:v>44197</c:v>
                </c:pt>
                <c:pt idx="1095">
                  <c:v>44198</c:v>
                </c:pt>
                <c:pt idx="1096">
                  <c:v>44199</c:v>
                </c:pt>
                <c:pt idx="1097">
                  <c:v>44200</c:v>
                </c:pt>
                <c:pt idx="1098">
                  <c:v>44201</c:v>
                </c:pt>
                <c:pt idx="1099">
                  <c:v>44202</c:v>
                </c:pt>
                <c:pt idx="1100">
                  <c:v>44203</c:v>
                </c:pt>
                <c:pt idx="1101">
                  <c:v>44204</c:v>
                </c:pt>
                <c:pt idx="1102">
                  <c:v>44205</c:v>
                </c:pt>
                <c:pt idx="1103">
                  <c:v>44206</c:v>
                </c:pt>
                <c:pt idx="1104">
                  <c:v>44207</c:v>
                </c:pt>
                <c:pt idx="1105">
                  <c:v>44208</c:v>
                </c:pt>
                <c:pt idx="1106">
                  <c:v>44209</c:v>
                </c:pt>
                <c:pt idx="1107">
                  <c:v>44210</c:v>
                </c:pt>
                <c:pt idx="1108">
                  <c:v>44211</c:v>
                </c:pt>
                <c:pt idx="1109">
                  <c:v>44212</c:v>
                </c:pt>
                <c:pt idx="1110">
                  <c:v>44213</c:v>
                </c:pt>
                <c:pt idx="1111">
                  <c:v>44214</c:v>
                </c:pt>
                <c:pt idx="1112">
                  <c:v>44215</c:v>
                </c:pt>
                <c:pt idx="1113">
                  <c:v>44216</c:v>
                </c:pt>
                <c:pt idx="1114">
                  <c:v>44217</c:v>
                </c:pt>
                <c:pt idx="1115">
                  <c:v>44218</c:v>
                </c:pt>
                <c:pt idx="1116">
                  <c:v>44219</c:v>
                </c:pt>
                <c:pt idx="1117">
                  <c:v>44220</c:v>
                </c:pt>
                <c:pt idx="1118">
                  <c:v>44221</c:v>
                </c:pt>
                <c:pt idx="1119">
                  <c:v>44222</c:v>
                </c:pt>
                <c:pt idx="1120">
                  <c:v>44223</c:v>
                </c:pt>
                <c:pt idx="1121">
                  <c:v>44224</c:v>
                </c:pt>
                <c:pt idx="1122">
                  <c:v>44225</c:v>
                </c:pt>
                <c:pt idx="1123">
                  <c:v>44226</c:v>
                </c:pt>
                <c:pt idx="1124">
                  <c:v>44227</c:v>
                </c:pt>
                <c:pt idx="1125">
                  <c:v>44228</c:v>
                </c:pt>
                <c:pt idx="1126">
                  <c:v>44229</c:v>
                </c:pt>
                <c:pt idx="1127">
                  <c:v>44230</c:v>
                </c:pt>
                <c:pt idx="1128">
                  <c:v>44231</c:v>
                </c:pt>
                <c:pt idx="1129">
                  <c:v>44232</c:v>
                </c:pt>
                <c:pt idx="1130">
                  <c:v>44233</c:v>
                </c:pt>
                <c:pt idx="1131">
                  <c:v>44234</c:v>
                </c:pt>
                <c:pt idx="1132">
                  <c:v>44235</c:v>
                </c:pt>
                <c:pt idx="1133">
                  <c:v>44236</c:v>
                </c:pt>
                <c:pt idx="1134">
                  <c:v>44237</c:v>
                </c:pt>
                <c:pt idx="1135">
                  <c:v>44238</c:v>
                </c:pt>
                <c:pt idx="1136">
                  <c:v>44239</c:v>
                </c:pt>
                <c:pt idx="1137">
                  <c:v>44240</c:v>
                </c:pt>
                <c:pt idx="1138">
                  <c:v>44241</c:v>
                </c:pt>
                <c:pt idx="1139">
                  <c:v>44242</c:v>
                </c:pt>
                <c:pt idx="1140">
                  <c:v>44243</c:v>
                </c:pt>
                <c:pt idx="1141">
                  <c:v>44244</c:v>
                </c:pt>
                <c:pt idx="1142">
                  <c:v>44245</c:v>
                </c:pt>
                <c:pt idx="1143">
                  <c:v>44246</c:v>
                </c:pt>
                <c:pt idx="1144">
                  <c:v>44247</c:v>
                </c:pt>
                <c:pt idx="1145">
                  <c:v>44248</c:v>
                </c:pt>
                <c:pt idx="1146">
                  <c:v>44249</c:v>
                </c:pt>
                <c:pt idx="1147">
                  <c:v>44250</c:v>
                </c:pt>
                <c:pt idx="1148">
                  <c:v>44251</c:v>
                </c:pt>
                <c:pt idx="1149">
                  <c:v>44252</c:v>
                </c:pt>
                <c:pt idx="1150">
                  <c:v>44253</c:v>
                </c:pt>
                <c:pt idx="1151">
                  <c:v>44254</c:v>
                </c:pt>
                <c:pt idx="1152">
                  <c:v>44255</c:v>
                </c:pt>
                <c:pt idx="1153">
                  <c:v>44256</c:v>
                </c:pt>
                <c:pt idx="1154">
                  <c:v>44257</c:v>
                </c:pt>
                <c:pt idx="1155">
                  <c:v>44258</c:v>
                </c:pt>
                <c:pt idx="1156">
                  <c:v>44259</c:v>
                </c:pt>
                <c:pt idx="1157">
                  <c:v>44260</c:v>
                </c:pt>
                <c:pt idx="1158">
                  <c:v>44261</c:v>
                </c:pt>
                <c:pt idx="1159">
                  <c:v>44262</c:v>
                </c:pt>
                <c:pt idx="1160">
                  <c:v>44263</c:v>
                </c:pt>
                <c:pt idx="1161">
                  <c:v>44264</c:v>
                </c:pt>
                <c:pt idx="1162">
                  <c:v>44265</c:v>
                </c:pt>
                <c:pt idx="1163">
                  <c:v>44266</c:v>
                </c:pt>
                <c:pt idx="1164">
                  <c:v>44267</c:v>
                </c:pt>
                <c:pt idx="1165">
                  <c:v>44268</c:v>
                </c:pt>
                <c:pt idx="1166">
                  <c:v>44269</c:v>
                </c:pt>
                <c:pt idx="1167">
                  <c:v>44270</c:v>
                </c:pt>
                <c:pt idx="1168">
                  <c:v>44271</c:v>
                </c:pt>
                <c:pt idx="1169">
                  <c:v>44272</c:v>
                </c:pt>
                <c:pt idx="1170">
                  <c:v>44273</c:v>
                </c:pt>
                <c:pt idx="1171">
                  <c:v>44274</c:v>
                </c:pt>
                <c:pt idx="1172">
                  <c:v>44275</c:v>
                </c:pt>
                <c:pt idx="1173">
                  <c:v>44276</c:v>
                </c:pt>
                <c:pt idx="1174">
                  <c:v>44277</c:v>
                </c:pt>
                <c:pt idx="1175">
                  <c:v>44278</c:v>
                </c:pt>
                <c:pt idx="1176">
                  <c:v>44279</c:v>
                </c:pt>
                <c:pt idx="1177">
                  <c:v>44280</c:v>
                </c:pt>
                <c:pt idx="1178">
                  <c:v>44281</c:v>
                </c:pt>
                <c:pt idx="1179">
                  <c:v>44282</c:v>
                </c:pt>
                <c:pt idx="1180">
                  <c:v>44283</c:v>
                </c:pt>
                <c:pt idx="1181">
                  <c:v>44284</c:v>
                </c:pt>
                <c:pt idx="1182">
                  <c:v>44285</c:v>
                </c:pt>
                <c:pt idx="1183">
                  <c:v>44286</c:v>
                </c:pt>
                <c:pt idx="1184">
                  <c:v>44287</c:v>
                </c:pt>
                <c:pt idx="1185">
                  <c:v>44288</c:v>
                </c:pt>
                <c:pt idx="1186">
                  <c:v>44289</c:v>
                </c:pt>
                <c:pt idx="1187">
                  <c:v>44290</c:v>
                </c:pt>
                <c:pt idx="1188">
                  <c:v>44291</c:v>
                </c:pt>
                <c:pt idx="1189">
                  <c:v>44292</c:v>
                </c:pt>
                <c:pt idx="1190">
                  <c:v>44293</c:v>
                </c:pt>
                <c:pt idx="1191">
                  <c:v>44294</c:v>
                </c:pt>
                <c:pt idx="1192">
                  <c:v>44295</c:v>
                </c:pt>
                <c:pt idx="1193">
                  <c:v>44296</c:v>
                </c:pt>
                <c:pt idx="1194">
                  <c:v>44297</c:v>
                </c:pt>
                <c:pt idx="1195">
                  <c:v>44298</c:v>
                </c:pt>
                <c:pt idx="1196">
                  <c:v>44299</c:v>
                </c:pt>
                <c:pt idx="1197">
                  <c:v>44300</c:v>
                </c:pt>
                <c:pt idx="1198">
                  <c:v>44301</c:v>
                </c:pt>
                <c:pt idx="1199">
                  <c:v>44302</c:v>
                </c:pt>
                <c:pt idx="1200">
                  <c:v>44303</c:v>
                </c:pt>
                <c:pt idx="1201">
                  <c:v>44304</c:v>
                </c:pt>
                <c:pt idx="1202">
                  <c:v>44305</c:v>
                </c:pt>
                <c:pt idx="1203">
                  <c:v>44306</c:v>
                </c:pt>
                <c:pt idx="1204">
                  <c:v>44307</c:v>
                </c:pt>
                <c:pt idx="1205">
                  <c:v>44308</c:v>
                </c:pt>
                <c:pt idx="1206">
                  <c:v>44309</c:v>
                </c:pt>
                <c:pt idx="1207">
                  <c:v>44310</c:v>
                </c:pt>
                <c:pt idx="1208">
                  <c:v>44311</c:v>
                </c:pt>
                <c:pt idx="1209">
                  <c:v>44312</c:v>
                </c:pt>
                <c:pt idx="1210">
                  <c:v>44313</c:v>
                </c:pt>
                <c:pt idx="1211">
                  <c:v>44314</c:v>
                </c:pt>
                <c:pt idx="1212">
                  <c:v>44315</c:v>
                </c:pt>
                <c:pt idx="1213">
                  <c:v>44316</c:v>
                </c:pt>
                <c:pt idx="1214">
                  <c:v>44317</c:v>
                </c:pt>
                <c:pt idx="1215">
                  <c:v>44318</c:v>
                </c:pt>
                <c:pt idx="1216">
                  <c:v>44319</c:v>
                </c:pt>
                <c:pt idx="1217">
                  <c:v>44320</c:v>
                </c:pt>
                <c:pt idx="1218">
                  <c:v>44321</c:v>
                </c:pt>
                <c:pt idx="1219">
                  <c:v>44322</c:v>
                </c:pt>
                <c:pt idx="1220">
                  <c:v>44323</c:v>
                </c:pt>
                <c:pt idx="1221">
                  <c:v>44324</c:v>
                </c:pt>
                <c:pt idx="1222">
                  <c:v>44325</c:v>
                </c:pt>
                <c:pt idx="1223">
                  <c:v>44326</c:v>
                </c:pt>
                <c:pt idx="1224">
                  <c:v>44327</c:v>
                </c:pt>
                <c:pt idx="1225">
                  <c:v>44328</c:v>
                </c:pt>
                <c:pt idx="1226">
                  <c:v>44329</c:v>
                </c:pt>
                <c:pt idx="1227">
                  <c:v>44330</c:v>
                </c:pt>
                <c:pt idx="1228">
                  <c:v>44331</c:v>
                </c:pt>
                <c:pt idx="1229">
                  <c:v>44332</c:v>
                </c:pt>
                <c:pt idx="1230">
                  <c:v>44333</c:v>
                </c:pt>
                <c:pt idx="1231">
                  <c:v>44334</c:v>
                </c:pt>
                <c:pt idx="1232">
                  <c:v>44335</c:v>
                </c:pt>
                <c:pt idx="1233">
                  <c:v>44336</c:v>
                </c:pt>
                <c:pt idx="1234">
                  <c:v>44337</c:v>
                </c:pt>
                <c:pt idx="1235">
                  <c:v>44338</c:v>
                </c:pt>
                <c:pt idx="1236">
                  <c:v>44339</c:v>
                </c:pt>
                <c:pt idx="1237">
                  <c:v>44340</c:v>
                </c:pt>
                <c:pt idx="1238">
                  <c:v>44341</c:v>
                </c:pt>
                <c:pt idx="1239">
                  <c:v>44342</c:v>
                </c:pt>
                <c:pt idx="1240">
                  <c:v>44343</c:v>
                </c:pt>
                <c:pt idx="1241">
                  <c:v>44344</c:v>
                </c:pt>
                <c:pt idx="1242">
                  <c:v>44345</c:v>
                </c:pt>
                <c:pt idx="1243">
                  <c:v>44346</c:v>
                </c:pt>
                <c:pt idx="1244">
                  <c:v>44347</c:v>
                </c:pt>
                <c:pt idx="1245">
                  <c:v>44348</c:v>
                </c:pt>
                <c:pt idx="1246">
                  <c:v>44349</c:v>
                </c:pt>
                <c:pt idx="1247">
                  <c:v>44350</c:v>
                </c:pt>
                <c:pt idx="1248">
                  <c:v>44351</c:v>
                </c:pt>
                <c:pt idx="1249">
                  <c:v>44352</c:v>
                </c:pt>
                <c:pt idx="1250">
                  <c:v>44353</c:v>
                </c:pt>
                <c:pt idx="1251">
                  <c:v>44354</c:v>
                </c:pt>
                <c:pt idx="1252">
                  <c:v>44355</c:v>
                </c:pt>
                <c:pt idx="1253">
                  <c:v>44356</c:v>
                </c:pt>
                <c:pt idx="1254">
                  <c:v>44357</c:v>
                </c:pt>
                <c:pt idx="1255">
                  <c:v>44358</c:v>
                </c:pt>
                <c:pt idx="1256">
                  <c:v>44359</c:v>
                </c:pt>
                <c:pt idx="1257">
                  <c:v>44360</c:v>
                </c:pt>
                <c:pt idx="1258">
                  <c:v>44361</c:v>
                </c:pt>
                <c:pt idx="1259">
                  <c:v>44362</c:v>
                </c:pt>
                <c:pt idx="1260">
                  <c:v>44363</c:v>
                </c:pt>
                <c:pt idx="1261">
                  <c:v>44364</c:v>
                </c:pt>
                <c:pt idx="1262">
                  <c:v>44365</c:v>
                </c:pt>
                <c:pt idx="1263">
                  <c:v>44366</c:v>
                </c:pt>
                <c:pt idx="1264">
                  <c:v>44367</c:v>
                </c:pt>
                <c:pt idx="1265">
                  <c:v>44368</c:v>
                </c:pt>
                <c:pt idx="1266">
                  <c:v>44369</c:v>
                </c:pt>
                <c:pt idx="1267">
                  <c:v>44370</c:v>
                </c:pt>
                <c:pt idx="1268">
                  <c:v>44371</c:v>
                </c:pt>
                <c:pt idx="1269">
                  <c:v>44372</c:v>
                </c:pt>
                <c:pt idx="1270">
                  <c:v>44373</c:v>
                </c:pt>
                <c:pt idx="1271">
                  <c:v>44374</c:v>
                </c:pt>
                <c:pt idx="1272">
                  <c:v>44375</c:v>
                </c:pt>
                <c:pt idx="1273">
                  <c:v>44376</c:v>
                </c:pt>
                <c:pt idx="1274">
                  <c:v>44377</c:v>
                </c:pt>
                <c:pt idx="1275">
                  <c:v>44378</c:v>
                </c:pt>
                <c:pt idx="1276">
                  <c:v>44379</c:v>
                </c:pt>
                <c:pt idx="1277">
                  <c:v>44380</c:v>
                </c:pt>
                <c:pt idx="1278">
                  <c:v>44381</c:v>
                </c:pt>
                <c:pt idx="1279">
                  <c:v>44382</c:v>
                </c:pt>
                <c:pt idx="1280">
                  <c:v>44383</c:v>
                </c:pt>
                <c:pt idx="1281">
                  <c:v>44384</c:v>
                </c:pt>
                <c:pt idx="1282">
                  <c:v>44385</c:v>
                </c:pt>
                <c:pt idx="1283">
                  <c:v>44386</c:v>
                </c:pt>
                <c:pt idx="1284">
                  <c:v>44387</c:v>
                </c:pt>
                <c:pt idx="1285">
                  <c:v>44388</c:v>
                </c:pt>
                <c:pt idx="1286">
                  <c:v>44389</c:v>
                </c:pt>
                <c:pt idx="1287">
                  <c:v>44390</c:v>
                </c:pt>
                <c:pt idx="1288">
                  <c:v>44391</c:v>
                </c:pt>
                <c:pt idx="1289">
                  <c:v>44392</c:v>
                </c:pt>
                <c:pt idx="1290">
                  <c:v>44393</c:v>
                </c:pt>
                <c:pt idx="1291">
                  <c:v>44394</c:v>
                </c:pt>
                <c:pt idx="1292">
                  <c:v>44395</c:v>
                </c:pt>
                <c:pt idx="1293">
                  <c:v>44396</c:v>
                </c:pt>
                <c:pt idx="1294">
                  <c:v>44397</c:v>
                </c:pt>
                <c:pt idx="1295">
                  <c:v>44398</c:v>
                </c:pt>
                <c:pt idx="1296">
                  <c:v>44399</c:v>
                </c:pt>
                <c:pt idx="1297">
                  <c:v>44400</c:v>
                </c:pt>
                <c:pt idx="1298">
                  <c:v>44401</c:v>
                </c:pt>
                <c:pt idx="1299">
                  <c:v>44402</c:v>
                </c:pt>
                <c:pt idx="1300">
                  <c:v>44403</c:v>
                </c:pt>
                <c:pt idx="1301">
                  <c:v>44404</c:v>
                </c:pt>
                <c:pt idx="1302">
                  <c:v>44405</c:v>
                </c:pt>
                <c:pt idx="1303">
                  <c:v>44406</c:v>
                </c:pt>
                <c:pt idx="1304">
                  <c:v>44407</c:v>
                </c:pt>
                <c:pt idx="1305">
                  <c:v>44408</c:v>
                </c:pt>
                <c:pt idx="1306">
                  <c:v>44409</c:v>
                </c:pt>
                <c:pt idx="1307">
                  <c:v>44410</c:v>
                </c:pt>
                <c:pt idx="1308">
                  <c:v>44411</c:v>
                </c:pt>
                <c:pt idx="1309">
                  <c:v>44412</c:v>
                </c:pt>
                <c:pt idx="1310">
                  <c:v>44413</c:v>
                </c:pt>
                <c:pt idx="1311">
                  <c:v>44414</c:v>
                </c:pt>
                <c:pt idx="1312">
                  <c:v>44415</c:v>
                </c:pt>
                <c:pt idx="1313">
                  <c:v>44416</c:v>
                </c:pt>
                <c:pt idx="1314">
                  <c:v>44417</c:v>
                </c:pt>
                <c:pt idx="1315">
                  <c:v>44418</c:v>
                </c:pt>
                <c:pt idx="1316">
                  <c:v>44419</c:v>
                </c:pt>
                <c:pt idx="1317">
                  <c:v>44420</c:v>
                </c:pt>
                <c:pt idx="1318">
                  <c:v>44421</c:v>
                </c:pt>
                <c:pt idx="1319">
                  <c:v>44422</c:v>
                </c:pt>
                <c:pt idx="1320">
                  <c:v>44423</c:v>
                </c:pt>
                <c:pt idx="1321">
                  <c:v>44424</c:v>
                </c:pt>
                <c:pt idx="1322">
                  <c:v>44425</c:v>
                </c:pt>
                <c:pt idx="1323">
                  <c:v>44426</c:v>
                </c:pt>
                <c:pt idx="1324">
                  <c:v>44427</c:v>
                </c:pt>
                <c:pt idx="1325">
                  <c:v>44428</c:v>
                </c:pt>
                <c:pt idx="1326">
                  <c:v>44429</c:v>
                </c:pt>
                <c:pt idx="1327">
                  <c:v>44430</c:v>
                </c:pt>
                <c:pt idx="1328">
                  <c:v>44431</c:v>
                </c:pt>
                <c:pt idx="1329">
                  <c:v>44432</c:v>
                </c:pt>
                <c:pt idx="1330">
                  <c:v>44433</c:v>
                </c:pt>
                <c:pt idx="1331">
                  <c:v>44434</c:v>
                </c:pt>
                <c:pt idx="1332">
                  <c:v>44435</c:v>
                </c:pt>
                <c:pt idx="1333">
                  <c:v>44436</c:v>
                </c:pt>
                <c:pt idx="1334">
                  <c:v>44437</c:v>
                </c:pt>
                <c:pt idx="1335">
                  <c:v>44438</c:v>
                </c:pt>
                <c:pt idx="1336">
                  <c:v>44439</c:v>
                </c:pt>
                <c:pt idx="1337">
                  <c:v>44440</c:v>
                </c:pt>
                <c:pt idx="1338">
                  <c:v>44441</c:v>
                </c:pt>
                <c:pt idx="1339">
                  <c:v>44442</c:v>
                </c:pt>
                <c:pt idx="1340">
                  <c:v>44443</c:v>
                </c:pt>
                <c:pt idx="1341">
                  <c:v>44444</c:v>
                </c:pt>
                <c:pt idx="1342">
                  <c:v>44445</c:v>
                </c:pt>
                <c:pt idx="1343">
                  <c:v>44446</c:v>
                </c:pt>
                <c:pt idx="1344">
                  <c:v>44447</c:v>
                </c:pt>
                <c:pt idx="1345">
                  <c:v>44448</c:v>
                </c:pt>
                <c:pt idx="1346">
                  <c:v>44449</c:v>
                </c:pt>
                <c:pt idx="1347">
                  <c:v>44450</c:v>
                </c:pt>
                <c:pt idx="1348">
                  <c:v>44451</c:v>
                </c:pt>
                <c:pt idx="1349">
                  <c:v>44452</c:v>
                </c:pt>
                <c:pt idx="1350">
                  <c:v>44453</c:v>
                </c:pt>
                <c:pt idx="1351">
                  <c:v>44454</c:v>
                </c:pt>
                <c:pt idx="1352">
                  <c:v>44455</c:v>
                </c:pt>
                <c:pt idx="1353">
                  <c:v>44456</c:v>
                </c:pt>
                <c:pt idx="1354">
                  <c:v>44457</c:v>
                </c:pt>
                <c:pt idx="1355">
                  <c:v>44458</c:v>
                </c:pt>
                <c:pt idx="1356">
                  <c:v>44459</c:v>
                </c:pt>
                <c:pt idx="1357">
                  <c:v>44460</c:v>
                </c:pt>
                <c:pt idx="1358">
                  <c:v>44461</c:v>
                </c:pt>
                <c:pt idx="1359">
                  <c:v>44462</c:v>
                </c:pt>
                <c:pt idx="1360">
                  <c:v>44463</c:v>
                </c:pt>
                <c:pt idx="1361">
                  <c:v>44464</c:v>
                </c:pt>
                <c:pt idx="1362">
                  <c:v>44465</c:v>
                </c:pt>
                <c:pt idx="1363">
                  <c:v>44466</c:v>
                </c:pt>
                <c:pt idx="1364">
                  <c:v>44467</c:v>
                </c:pt>
                <c:pt idx="1365">
                  <c:v>44468</c:v>
                </c:pt>
                <c:pt idx="1366">
                  <c:v>44469</c:v>
                </c:pt>
                <c:pt idx="1367">
                  <c:v>44470</c:v>
                </c:pt>
                <c:pt idx="1368">
                  <c:v>44471</c:v>
                </c:pt>
                <c:pt idx="1369">
                  <c:v>44472</c:v>
                </c:pt>
                <c:pt idx="1370">
                  <c:v>44473</c:v>
                </c:pt>
                <c:pt idx="1371">
                  <c:v>44474</c:v>
                </c:pt>
                <c:pt idx="1372">
                  <c:v>44475</c:v>
                </c:pt>
                <c:pt idx="1373">
                  <c:v>44476</c:v>
                </c:pt>
                <c:pt idx="1374">
                  <c:v>44477</c:v>
                </c:pt>
                <c:pt idx="1375">
                  <c:v>44478</c:v>
                </c:pt>
                <c:pt idx="1376">
                  <c:v>44479</c:v>
                </c:pt>
                <c:pt idx="1377">
                  <c:v>44480</c:v>
                </c:pt>
                <c:pt idx="1378">
                  <c:v>44481</c:v>
                </c:pt>
                <c:pt idx="1379">
                  <c:v>44482</c:v>
                </c:pt>
                <c:pt idx="1380">
                  <c:v>44483</c:v>
                </c:pt>
                <c:pt idx="1381">
                  <c:v>44484</c:v>
                </c:pt>
                <c:pt idx="1382">
                  <c:v>44485</c:v>
                </c:pt>
                <c:pt idx="1383">
                  <c:v>44486</c:v>
                </c:pt>
                <c:pt idx="1384">
                  <c:v>44487</c:v>
                </c:pt>
                <c:pt idx="1385">
                  <c:v>44488</c:v>
                </c:pt>
                <c:pt idx="1386">
                  <c:v>44489</c:v>
                </c:pt>
                <c:pt idx="1387">
                  <c:v>44490</c:v>
                </c:pt>
                <c:pt idx="1388">
                  <c:v>44491</c:v>
                </c:pt>
                <c:pt idx="1389">
                  <c:v>44492</c:v>
                </c:pt>
                <c:pt idx="1390">
                  <c:v>44493</c:v>
                </c:pt>
                <c:pt idx="1391">
                  <c:v>44494</c:v>
                </c:pt>
                <c:pt idx="1392">
                  <c:v>44495</c:v>
                </c:pt>
                <c:pt idx="1393">
                  <c:v>44496</c:v>
                </c:pt>
                <c:pt idx="1394">
                  <c:v>44497</c:v>
                </c:pt>
                <c:pt idx="1395">
                  <c:v>44498</c:v>
                </c:pt>
                <c:pt idx="1396">
                  <c:v>44499</c:v>
                </c:pt>
                <c:pt idx="1397">
                  <c:v>44500</c:v>
                </c:pt>
                <c:pt idx="1398">
                  <c:v>44501</c:v>
                </c:pt>
                <c:pt idx="1399">
                  <c:v>44502</c:v>
                </c:pt>
                <c:pt idx="1400">
                  <c:v>44503</c:v>
                </c:pt>
                <c:pt idx="1401">
                  <c:v>44504</c:v>
                </c:pt>
                <c:pt idx="1402">
                  <c:v>44505</c:v>
                </c:pt>
                <c:pt idx="1403">
                  <c:v>44506</c:v>
                </c:pt>
                <c:pt idx="1404">
                  <c:v>44507</c:v>
                </c:pt>
                <c:pt idx="1405">
                  <c:v>44508</c:v>
                </c:pt>
                <c:pt idx="1406">
                  <c:v>44509</c:v>
                </c:pt>
                <c:pt idx="1407">
                  <c:v>44510</c:v>
                </c:pt>
                <c:pt idx="1408">
                  <c:v>44511</c:v>
                </c:pt>
                <c:pt idx="1409">
                  <c:v>44512</c:v>
                </c:pt>
                <c:pt idx="1410">
                  <c:v>44513</c:v>
                </c:pt>
                <c:pt idx="1411">
                  <c:v>44514</c:v>
                </c:pt>
                <c:pt idx="1412">
                  <c:v>44515</c:v>
                </c:pt>
                <c:pt idx="1413">
                  <c:v>44516</c:v>
                </c:pt>
                <c:pt idx="1414">
                  <c:v>44517</c:v>
                </c:pt>
                <c:pt idx="1415">
                  <c:v>44518</c:v>
                </c:pt>
                <c:pt idx="1416">
                  <c:v>44519</c:v>
                </c:pt>
                <c:pt idx="1417">
                  <c:v>44520</c:v>
                </c:pt>
                <c:pt idx="1418">
                  <c:v>44521</c:v>
                </c:pt>
                <c:pt idx="1419">
                  <c:v>44522</c:v>
                </c:pt>
                <c:pt idx="1420">
                  <c:v>44523</c:v>
                </c:pt>
                <c:pt idx="1421">
                  <c:v>44524</c:v>
                </c:pt>
                <c:pt idx="1422">
                  <c:v>44525</c:v>
                </c:pt>
                <c:pt idx="1423">
                  <c:v>44526</c:v>
                </c:pt>
                <c:pt idx="1424">
                  <c:v>44527</c:v>
                </c:pt>
                <c:pt idx="1425">
                  <c:v>44528</c:v>
                </c:pt>
                <c:pt idx="1426">
                  <c:v>44529</c:v>
                </c:pt>
                <c:pt idx="1427">
                  <c:v>44530</c:v>
                </c:pt>
                <c:pt idx="1428">
                  <c:v>44531</c:v>
                </c:pt>
                <c:pt idx="1429">
                  <c:v>44532</c:v>
                </c:pt>
                <c:pt idx="1430">
                  <c:v>44533</c:v>
                </c:pt>
                <c:pt idx="1431">
                  <c:v>44534</c:v>
                </c:pt>
                <c:pt idx="1432">
                  <c:v>44535</c:v>
                </c:pt>
                <c:pt idx="1433">
                  <c:v>44536</c:v>
                </c:pt>
                <c:pt idx="1434">
                  <c:v>44537</c:v>
                </c:pt>
                <c:pt idx="1435">
                  <c:v>44538</c:v>
                </c:pt>
                <c:pt idx="1436">
                  <c:v>44539</c:v>
                </c:pt>
                <c:pt idx="1437">
                  <c:v>44540</c:v>
                </c:pt>
                <c:pt idx="1438">
                  <c:v>44541</c:v>
                </c:pt>
                <c:pt idx="1439">
                  <c:v>44542</c:v>
                </c:pt>
                <c:pt idx="1440">
                  <c:v>44543</c:v>
                </c:pt>
                <c:pt idx="1441">
                  <c:v>44544</c:v>
                </c:pt>
                <c:pt idx="1442">
                  <c:v>44545</c:v>
                </c:pt>
                <c:pt idx="1443">
                  <c:v>44546</c:v>
                </c:pt>
                <c:pt idx="1444">
                  <c:v>44547</c:v>
                </c:pt>
                <c:pt idx="1445">
                  <c:v>44548</c:v>
                </c:pt>
                <c:pt idx="1446">
                  <c:v>44549</c:v>
                </c:pt>
                <c:pt idx="1447">
                  <c:v>44550</c:v>
                </c:pt>
                <c:pt idx="1448">
                  <c:v>44551</c:v>
                </c:pt>
                <c:pt idx="1449">
                  <c:v>44552</c:v>
                </c:pt>
                <c:pt idx="1450">
                  <c:v>44553</c:v>
                </c:pt>
                <c:pt idx="1451">
                  <c:v>44554</c:v>
                </c:pt>
                <c:pt idx="1452">
                  <c:v>44555</c:v>
                </c:pt>
                <c:pt idx="1453">
                  <c:v>44556</c:v>
                </c:pt>
                <c:pt idx="1454">
                  <c:v>44557</c:v>
                </c:pt>
                <c:pt idx="1455">
                  <c:v>44558</c:v>
                </c:pt>
                <c:pt idx="1456">
                  <c:v>44559</c:v>
                </c:pt>
                <c:pt idx="1457">
                  <c:v>44560</c:v>
                </c:pt>
                <c:pt idx="1458">
                  <c:v>44561</c:v>
                </c:pt>
                <c:pt idx="1459">
                  <c:v>44562</c:v>
                </c:pt>
                <c:pt idx="1460">
                  <c:v>44563</c:v>
                </c:pt>
                <c:pt idx="1461">
                  <c:v>44564</c:v>
                </c:pt>
                <c:pt idx="1462">
                  <c:v>44565</c:v>
                </c:pt>
                <c:pt idx="1463">
                  <c:v>44566</c:v>
                </c:pt>
                <c:pt idx="1464">
                  <c:v>44567</c:v>
                </c:pt>
                <c:pt idx="1465">
                  <c:v>44568</c:v>
                </c:pt>
                <c:pt idx="1466">
                  <c:v>44569</c:v>
                </c:pt>
                <c:pt idx="1467">
                  <c:v>44570</c:v>
                </c:pt>
                <c:pt idx="1468">
                  <c:v>44571</c:v>
                </c:pt>
                <c:pt idx="1469">
                  <c:v>44572</c:v>
                </c:pt>
                <c:pt idx="1470">
                  <c:v>44573</c:v>
                </c:pt>
                <c:pt idx="1471">
                  <c:v>44574</c:v>
                </c:pt>
                <c:pt idx="1472">
                  <c:v>44575</c:v>
                </c:pt>
                <c:pt idx="1473">
                  <c:v>44576</c:v>
                </c:pt>
                <c:pt idx="1474">
                  <c:v>44577</c:v>
                </c:pt>
                <c:pt idx="1475">
                  <c:v>44578</c:v>
                </c:pt>
                <c:pt idx="1476">
                  <c:v>44579</c:v>
                </c:pt>
                <c:pt idx="1477">
                  <c:v>44580</c:v>
                </c:pt>
                <c:pt idx="1478">
                  <c:v>44581</c:v>
                </c:pt>
                <c:pt idx="1479">
                  <c:v>44582</c:v>
                </c:pt>
                <c:pt idx="1480">
                  <c:v>44583</c:v>
                </c:pt>
                <c:pt idx="1481">
                  <c:v>44584</c:v>
                </c:pt>
                <c:pt idx="1482">
                  <c:v>44585</c:v>
                </c:pt>
                <c:pt idx="1483">
                  <c:v>44586</c:v>
                </c:pt>
                <c:pt idx="1484">
                  <c:v>44587</c:v>
                </c:pt>
                <c:pt idx="1485">
                  <c:v>44588</c:v>
                </c:pt>
                <c:pt idx="1486">
                  <c:v>44589</c:v>
                </c:pt>
                <c:pt idx="1487">
                  <c:v>44590</c:v>
                </c:pt>
                <c:pt idx="1488">
                  <c:v>44591</c:v>
                </c:pt>
                <c:pt idx="1489">
                  <c:v>44592</c:v>
                </c:pt>
                <c:pt idx="1490">
                  <c:v>44593</c:v>
                </c:pt>
                <c:pt idx="1491">
                  <c:v>44594</c:v>
                </c:pt>
                <c:pt idx="1492">
                  <c:v>44595</c:v>
                </c:pt>
                <c:pt idx="1493">
                  <c:v>44596</c:v>
                </c:pt>
                <c:pt idx="1494">
                  <c:v>44597</c:v>
                </c:pt>
                <c:pt idx="1495">
                  <c:v>44598</c:v>
                </c:pt>
                <c:pt idx="1496">
                  <c:v>44599</c:v>
                </c:pt>
                <c:pt idx="1497">
                  <c:v>44600</c:v>
                </c:pt>
                <c:pt idx="1498">
                  <c:v>44601</c:v>
                </c:pt>
                <c:pt idx="1499">
                  <c:v>44602</c:v>
                </c:pt>
                <c:pt idx="1500">
                  <c:v>44603</c:v>
                </c:pt>
                <c:pt idx="1501">
                  <c:v>44604</c:v>
                </c:pt>
                <c:pt idx="1502">
                  <c:v>44605</c:v>
                </c:pt>
                <c:pt idx="1503">
                  <c:v>44606</c:v>
                </c:pt>
                <c:pt idx="1504">
                  <c:v>44607</c:v>
                </c:pt>
                <c:pt idx="1505">
                  <c:v>44608</c:v>
                </c:pt>
                <c:pt idx="1506">
                  <c:v>44609</c:v>
                </c:pt>
                <c:pt idx="1507">
                  <c:v>44610</c:v>
                </c:pt>
                <c:pt idx="1508">
                  <c:v>44611</c:v>
                </c:pt>
                <c:pt idx="1509">
                  <c:v>44612</c:v>
                </c:pt>
                <c:pt idx="1510">
                  <c:v>44613</c:v>
                </c:pt>
                <c:pt idx="1511">
                  <c:v>44614</c:v>
                </c:pt>
                <c:pt idx="1512">
                  <c:v>44615</c:v>
                </c:pt>
                <c:pt idx="1513">
                  <c:v>44616</c:v>
                </c:pt>
                <c:pt idx="1514">
                  <c:v>44617</c:v>
                </c:pt>
                <c:pt idx="1515">
                  <c:v>44618</c:v>
                </c:pt>
                <c:pt idx="1516">
                  <c:v>44619</c:v>
                </c:pt>
                <c:pt idx="1517">
                  <c:v>44620</c:v>
                </c:pt>
                <c:pt idx="1518">
                  <c:v>44621</c:v>
                </c:pt>
                <c:pt idx="1519">
                  <c:v>44622</c:v>
                </c:pt>
                <c:pt idx="1520">
                  <c:v>44623</c:v>
                </c:pt>
                <c:pt idx="1521">
                  <c:v>44624</c:v>
                </c:pt>
                <c:pt idx="1522">
                  <c:v>44625</c:v>
                </c:pt>
                <c:pt idx="1523">
                  <c:v>44626</c:v>
                </c:pt>
                <c:pt idx="1524">
                  <c:v>44627</c:v>
                </c:pt>
                <c:pt idx="1525">
                  <c:v>44628</c:v>
                </c:pt>
                <c:pt idx="1526">
                  <c:v>44629</c:v>
                </c:pt>
                <c:pt idx="1527">
                  <c:v>44630</c:v>
                </c:pt>
                <c:pt idx="1528">
                  <c:v>44631</c:v>
                </c:pt>
                <c:pt idx="1529">
                  <c:v>44632</c:v>
                </c:pt>
                <c:pt idx="1530">
                  <c:v>44633</c:v>
                </c:pt>
                <c:pt idx="1531">
                  <c:v>44634</c:v>
                </c:pt>
                <c:pt idx="1532">
                  <c:v>44635</c:v>
                </c:pt>
                <c:pt idx="1533">
                  <c:v>44636</c:v>
                </c:pt>
                <c:pt idx="1534">
                  <c:v>44637</c:v>
                </c:pt>
                <c:pt idx="1535">
                  <c:v>44638</c:v>
                </c:pt>
                <c:pt idx="1536">
                  <c:v>44639</c:v>
                </c:pt>
                <c:pt idx="1537">
                  <c:v>44640</c:v>
                </c:pt>
                <c:pt idx="1538">
                  <c:v>44641</c:v>
                </c:pt>
                <c:pt idx="1539">
                  <c:v>44642</c:v>
                </c:pt>
                <c:pt idx="1540">
                  <c:v>44643</c:v>
                </c:pt>
                <c:pt idx="1541">
                  <c:v>44644</c:v>
                </c:pt>
                <c:pt idx="1542">
                  <c:v>44645</c:v>
                </c:pt>
                <c:pt idx="1543">
                  <c:v>44646</c:v>
                </c:pt>
                <c:pt idx="1544">
                  <c:v>44647</c:v>
                </c:pt>
                <c:pt idx="1545">
                  <c:v>44648</c:v>
                </c:pt>
                <c:pt idx="1546">
                  <c:v>44649</c:v>
                </c:pt>
                <c:pt idx="1547">
                  <c:v>44650</c:v>
                </c:pt>
                <c:pt idx="1548">
                  <c:v>44651</c:v>
                </c:pt>
                <c:pt idx="1549">
                  <c:v>44652</c:v>
                </c:pt>
                <c:pt idx="1550">
                  <c:v>44653</c:v>
                </c:pt>
                <c:pt idx="1551">
                  <c:v>44654</c:v>
                </c:pt>
                <c:pt idx="1552">
                  <c:v>44655</c:v>
                </c:pt>
                <c:pt idx="1553">
                  <c:v>44656</c:v>
                </c:pt>
                <c:pt idx="1554">
                  <c:v>44657</c:v>
                </c:pt>
                <c:pt idx="1555">
                  <c:v>44658</c:v>
                </c:pt>
                <c:pt idx="1556">
                  <c:v>44659</c:v>
                </c:pt>
                <c:pt idx="1557">
                  <c:v>44660</c:v>
                </c:pt>
                <c:pt idx="1558">
                  <c:v>44661</c:v>
                </c:pt>
                <c:pt idx="1559">
                  <c:v>44662</c:v>
                </c:pt>
                <c:pt idx="1560">
                  <c:v>44663</c:v>
                </c:pt>
                <c:pt idx="1561">
                  <c:v>44664</c:v>
                </c:pt>
                <c:pt idx="1562">
                  <c:v>44665</c:v>
                </c:pt>
                <c:pt idx="1563">
                  <c:v>44666</c:v>
                </c:pt>
                <c:pt idx="1564">
                  <c:v>44667</c:v>
                </c:pt>
                <c:pt idx="1565">
                  <c:v>44668</c:v>
                </c:pt>
                <c:pt idx="1566">
                  <c:v>44669</c:v>
                </c:pt>
                <c:pt idx="1567">
                  <c:v>44670</c:v>
                </c:pt>
                <c:pt idx="1568">
                  <c:v>44671</c:v>
                </c:pt>
                <c:pt idx="1569">
                  <c:v>44672</c:v>
                </c:pt>
                <c:pt idx="1570">
                  <c:v>44673</c:v>
                </c:pt>
                <c:pt idx="1571">
                  <c:v>44674</c:v>
                </c:pt>
                <c:pt idx="1572">
                  <c:v>44675</c:v>
                </c:pt>
                <c:pt idx="1573">
                  <c:v>44676</c:v>
                </c:pt>
                <c:pt idx="1574">
                  <c:v>44677</c:v>
                </c:pt>
                <c:pt idx="1575">
                  <c:v>44678</c:v>
                </c:pt>
                <c:pt idx="1576">
                  <c:v>44679</c:v>
                </c:pt>
                <c:pt idx="1577">
                  <c:v>44680</c:v>
                </c:pt>
                <c:pt idx="1578">
                  <c:v>44681</c:v>
                </c:pt>
                <c:pt idx="1579">
                  <c:v>44682</c:v>
                </c:pt>
                <c:pt idx="1580">
                  <c:v>44683</c:v>
                </c:pt>
                <c:pt idx="1581">
                  <c:v>44684</c:v>
                </c:pt>
                <c:pt idx="1582">
                  <c:v>44685</c:v>
                </c:pt>
                <c:pt idx="1583">
                  <c:v>44686</c:v>
                </c:pt>
                <c:pt idx="1584">
                  <c:v>44687</c:v>
                </c:pt>
                <c:pt idx="1585">
                  <c:v>44688</c:v>
                </c:pt>
                <c:pt idx="1586">
                  <c:v>44689</c:v>
                </c:pt>
                <c:pt idx="1587">
                  <c:v>44690</c:v>
                </c:pt>
                <c:pt idx="1588">
                  <c:v>44691</c:v>
                </c:pt>
                <c:pt idx="1589">
                  <c:v>44692</c:v>
                </c:pt>
                <c:pt idx="1590">
                  <c:v>44693</c:v>
                </c:pt>
                <c:pt idx="1591">
                  <c:v>44694</c:v>
                </c:pt>
                <c:pt idx="1592">
                  <c:v>44695</c:v>
                </c:pt>
                <c:pt idx="1593">
                  <c:v>44696</c:v>
                </c:pt>
                <c:pt idx="1594">
                  <c:v>44697</c:v>
                </c:pt>
                <c:pt idx="1595">
                  <c:v>44698</c:v>
                </c:pt>
                <c:pt idx="1596">
                  <c:v>44699</c:v>
                </c:pt>
                <c:pt idx="1597">
                  <c:v>44700</c:v>
                </c:pt>
                <c:pt idx="1598">
                  <c:v>44701</c:v>
                </c:pt>
                <c:pt idx="1599">
                  <c:v>44702</c:v>
                </c:pt>
                <c:pt idx="1600">
                  <c:v>44703</c:v>
                </c:pt>
                <c:pt idx="1601">
                  <c:v>44704</c:v>
                </c:pt>
                <c:pt idx="1602">
                  <c:v>44705</c:v>
                </c:pt>
                <c:pt idx="1603">
                  <c:v>44706</c:v>
                </c:pt>
                <c:pt idx="1604">
                  <c:v>44707</c:v>
                </c:pt>
                <c:pt idx="1605">
                  <c:v>44708</c:v>
                </c:pt>
                <c:pt idx="1606">
                  <c:v>44709</c:v>
                </c:pt>
                <c:pt idx="1607">
                  <c:v>44710</c:v>
                </c:pt>
                <c:pt idx="1608">
                  <c:v>44711</c:v>
                </c:pt>
                <c:pt idx="1609">
                  <c:v>44712</c:v>
                </c:pt>
                <c:pt idx="1610">
                  <c:v>44713</c:v>
                </c:pt>
                <c:pt idx="1611">
                  <c:v>44714</c:v>
                </c:pt>
                <c:pt idx="1612">
                  <c:v>44715</c:v>
                </c:pt>
                <c:pt idx="1613">
                  <c:v>44716</c:v>
                </c:pt>
                <c:pt idx="1614">
                  <c:v>44717</c:v>
                </c:pt>
                <c:pt idx="1615">
                  <c:v>44718</c:v>
                </c:pt>
                <c:pt idx="1616">
                  <c:v>44719</c:v>
                </c:pt>
                <c:pt idx="1617">
                  <c:v>44720</c:v>
                </c:pt>
                <c:pt idx="1618">
                  <c:v>44721</c:v>
                </c:pt>
                <c:pt idx="1619">
                  <c:v>44722</c:v>
                </c:pt>
                <c:pt idx="1620">
                  <c:v>44723</c:v>
                </c:pt>
                <c:pt idx="1621">
                  <c:v>44724</c:v>
                </c:pt>
                <c:pt idx="1622">
                  <c:v>44725</c:v>
                </c:pt>
                <c:pt idx="1623">
                  <c:v>44726</c:v>
                </c:pt>
                <c:pt idx="1624">
                  <c:v>44727</c:v>
                </c:pt>
                <c:pt idx="1625">
                  <c:v>44728</c:v>
                </c:pt>
                <c:pt idx="1626">
                  <c:v>44729</c:v>
                </c:pt>
                <c:pt idx="1627">
                  <c:v>44730</c:v>
                </c:pt>
                <c:pt idx="1628">
                  <c:v>44731</c:v>
                </c:pt>
                <c:pt idx="1629">
                  <c:v>44732</c:v>
                </c:pt>
                <c:pt idx="1630">
                  <c:v>44733</c:v>
                </c:pt>
                <c:pt idx="1631">
                  <c:v>44734</c:v>
                </c:pt>
                <c:pt idx="1632">
                  <c:v>44735</c:v>
                </c:pt>
                <c:pt idx="1633">
                  <c:v>44736</c:v>
                </c:pt>
                <c:pt idx="1634">
                  <c:v>44737</c:v>
                </c:pt>
                <c:pt idx="1635">
                  <c:v>44738</c:v>
                </c:pt>
                <c:pt idx="1636">
                  <c:v>44739</c:v>
                </c:pt>
                <c:pt idx="1637">
                  <c:v>44740</c:v>
                </c:pt>
                <c:pt idx="1638">
                  <c:v>44741</c:v>
                </c:pt>
                <c:pt idx="1639">
                  <c:v>44742</c:v>
                </c:pt>
                <c:pt idx="1640">
                  <c:v>44743</c:v>
                </c:pt>
                <c:pt idx="1641">
                  <c:v>44744</c:v>
                </c:pt>
                <c:pt idx="1642">
                  <c:v>44745</c:v>
                </c:pt>
                <c:pt idx="1643">
                  <c:v>44746</c:v>
                </c:pt>
                <c:pt idx="1644">
                  <c:v>44747</c:v>
                </c:pt>
                <c:pt idx="1645">
                  <c:v>44748</c:v>
                </c:pt>
                <c:pt idx="1646">
                  <c:v>44749</c:v>
                </c:pt>
                <c:pt idx="1647">
                  <c:v>44750</c:v>
                </c:pt>
                <c:pt idx="1648">
                  <c:v>44751</c:v>
                </c:pt>
                <c:pt idx="1649">
                  <c:v>44752</c:v>
                </c:pt>
                <c:pt idx="1650">
                  <c:v>44753</c:v>
                </c:pt>
                <c:pt idx="1651">
                  <c:v>44754</c:v>
                </c:pt>
                <c:pt idx="1652">
                  <c:v>44755</c:v>
                </c:pt>
                <c:pt idx="1653">
                  <c:v>44756</c:v>
                </c:pt>
                <c:pt idx="1654">
                  <c:v>44757</c:v>
                </c:pt>
                <c:pt idx="1655">
                  <c:v>44758</c:v>
                </c:pt>
                <c:pt idx="1656">
                  <c:v>44759</c:v>
                </c:pt>
                <c:pt idx="1657">
                  <c:v>44760</c:v>
                </c:pt>
                <c:pt idx="1658">
                  <c:v>44761</c:v>
                </c:pt>
                <c:pt idx="1659">
                  <c:v>44762</c:v>
                </c:pt>
                <c:pt idx="1660">
                  <c:v>44763</c:v>
                </c:pt>
                <c:pt idx="1661">
                  <c:v>44764</c:v>
                </c:pt>
                <c:pt idx="1662">
                  <c:v>44765</c:v>
                </c:pt>
                <c:pt idx="1663">
                  <c:v>44766</c:v>
                </c:pt>
                <c:pt idx="1664">
                  <c:v>44767</c:v>
                </c:pt>
                <c:pt idx="1665">
                  <c:v>44768</c:v>
                </c:pt>
                <c:pt idx="1666">
                  <c:v>44769</c:v>
                </c:pt>
                <c:pt idx="1667">
                  <c:v>44770</c:v>
                </c:pt>
                <c:pt idx="1668">
                  <c:v>44771</c:v>
                </c:pt>
                <c:pt idx="1669">
                  <c:v>44772</c:v>
                </c:pt>
                <c:pt idx="1670">
                  <c:v>44773</c:v>
                </c:pt>
                <c:pt idx="1671">
                  <c:v>44774</c:v>
                </c:pt>
                <c:pt idx="1672">
                  <c:v>44775</c:v>
                </c:pt>
                <c:pt idx="1673">
                  <c:v>44776</c:v>
                </c:pt>
                <c:pt idx="1674">
                  <c:v>44777</c:v>
                </c:pt>
                <c:pt idx="1675">
                  <c:v>44778</c:v>
                </c:pt>
                <c:pt idx="1676">
                  <c:v>44779</c:v>
                </c:pt>
                <c:pt idx="1677">
                  <c:v>44780</c:v>
                </c:pt>
                <c:pt idx="1678">
                  <c:v>44781</c:v>
                </c:pt>
                <c:pt idx="1679">
                  <c:v>44782</c:v>
                </c:pt>
                <c:pt idx="1680">
                  <c:v>44783</c:v>
                </c:pt>
                <c:pt idx="1681">
                  <c:v>44784</c:v>
                </c:pt>
                <c:pt idx="1682">
                  <c:v>44785</c:v>
                </c:pt>
                <c:pt idx="1683">
                  <c:v>44786</c:v>
                </c:pt>
                <c:pt idx="1684">
                  <c:v>44787</c:v>
                </c:pt>
                <c:pt idx="1685">
                  <c:v>44788</c:v>
                </c:pt>
                <c:pt idx="1686">
                  <c:v>44789</c:v>
                </c:pt>
                <c:pt idx="1687">
                  <c:v>44790</c:v>
                </c:pt>
                <c:pt idx="1688">
                  <c:v>44791</c:v>
                </c:pt>
                <c:pt idx="1689">
                  <c:v>44792</c:v>
                </c:pt>
                <c:pt idx="1690">
                  <c:v>44793</c:v>
                </c:pt>
                <c:pt idx="1691">
                  <c:v>44794</c:v>
                </c:pt>
                <c:pt idx="1692">
                  <c:v>44795</c:v>
                </c:pt>
                <c:pt idx="1693">
                  <c:v>44796</c:v>
                </c:pt>
                <c:pt idx="1694">
                  <c:v>44797</c:v>
                </c:pt>
                <c:pt idx="1695">
                  <c:v>44798</c:v>
                </c:pt>
                <c:pt idx="1696">
                  <c:v>44799</c:v>
                </c:pt>
                <c:pt idx="1697">
                  <c:v>44800</c:v>
                </c:pt>
                <c:pt idx="1698">
                  <c:v>44801</c:v>
                </c:pt>
                <c:pt idx="1699">
                  <c:v>44802</c:v>
                </c:pt>
                <c:pt idx="1700">
                  <c:v>44803</c:v>
                </c:pt>
                <c:pt idx="1701">
                  <c:v>44804</c:v>
                </c:pt>
                <c:pt idx="1702">
                  <c:v>44805</c:v>
                </c:pt>
                <c:pt idx="1703">
                  <c:v>44806</c:v>
                </c:pt>
                <c:pt idx="1704">
                  <c:v>44807</c:v>
                </c:pt>
                <c:pt idx="1705">
                  <c:v>44808</c:v>
                </c:pt>
                <c:pt idx="1706">
                  <c:v>44809</c:v>
                </c:pt>
                <c:pt idx="1707">
                  <c:v>44810</c:v>
                </c:pt>
                <c:pt idx="1708">
                  <c:v>44811</c:v>
                </c:pt>
                <c:pt idx="1709">
                  <c:v>44812</c:v>
                </c:pt>
                <c:pt idx="1710">
                  <c:v>44813</c:v>
                </c:pt>
                <c:pt idx="1711">
                  <c:v>44814</c:v>
                </c:pt>
                <c:pt idx="1712">
                  <c:v>44815</c:v>
                </c:pt>
                <c:pt idx="1713">
                  <c:v>44816</c:v>
                </c:pt>
                <c:pt idx="1714">
                  <c:v>44817</c:v>
                </c:pt>
                <c:pt idx="1715">
                  <c:v>44818</c:v>
                </c:pt>
                <c:pt idx="1716">
                  <c:v>44819</c:v>
                </c:pt>
                <c:pt idx="1717">
                  <c:v>44820</c:v>
                </c:pt>
                <c:pt idx="1718">
                  <c:v>44821</c:v>
                </c:pt>
                <c:pt idx="1719">
                  <c:v>44822</c:v>
                </c:pt>
                <c:pt idx="1720">
                  <c:v>44823</c:v>
                </c:pt>
                <c:pt idx="1721">
                  <c:v>44824</c:v>
                </c:pt>
                <c:pt idx="1722">
                  <c:v>44825</c:v>
                </c:pt>
                <c:pt idx="1723">
                  <c:v>44826</c:v>
                </c:pt>
                <c:pt idx="1724">
                  <c:v>44827</c:v>
                </c:pt>
                <c:pt idx="1725">
                  <c:v>44828</c:v>
                </c:pt>
                <c:pt idx="1726">
                  <c:v>44829</c:v>
                </c:pt>
                <c:pt idx="1727">
                  <c:v>44830</c:v>
                </c:pt>
                <c:pt idx="1728">
                  <c:v>44831</c:v>
                </c:pt>
                <c:pt idx="1729">
                  <c:v>44832</c:v>
                </c:pt>
                <c:pt idx="1730">
                  <c:v>44833</c:v>
                </c:pt>
                <c:pt idx="1731">
                  <c:v>44834</c:v>
                </c:pt>
                <c:pt idx="1732">
                  <c:v>44835</c:v>
                </c:pt>
                <c:pt idx="1733">
                  <c:v>44836</c:v>
                </c:pt>
                <c:pt idx="1734">
                  <c:v>44837</c:v>
                </c:pt>
                <c:pt idx="1735">
                  <c:v>44838</c:v>
                </c:pt>
                <c:pt idx="1736">
                  <c:v>44839</c:v>
                </c:pt>
                <c:pt idx="1737">
                  <c:v>44840</c:v>
                </c:pt>
                <c:pt idx="1738">
                  <c:v>44841</c:v>
                </c:pt>
                <c:pt idx="1739">
                  <c:v>44842</c:v>
                </c:pt>
                <c:pt idx="1740">
                  <c:v>44843</c:v>
                </c:pt>
                <c:pt idx="1741">
                  <c:v>44844</c:v>
                </c:pt>
                <c:pt idx="1742">
                  <c:v>44845</c:v>
                </c:pt>
                <c:pt idx="1743">
                  <c:v>44846</c:v>
                </c:pt>
                <c:pt idx="1744">
                  <c:v>44847</c:v>
                </c:pt>
                <c:pt idx="1745">
                  <c:v>44848</c:v>
                </c:pt>
                <c:pt idx="1746">
                  <c:v>44849</c:v>
                </c:pt>
                <c:pt idx="1747">
                  <c:v>44850</c:v>
                </c:pt>
                <c:pt idx="1748">
                  <c:v>44851</c:v>
                </c:pt>
                <c:pt idx="1749">
                  <c:v>44852</c:v>
                </c:pt>
                <c:pt idx="1750">
                  <c:v>44853</c:v>
                </c:pt>
                <c:pt idx="1751">
                  <c:v>44854</c:v>
                </c:pt>
                <c:pt idx="1752">
                  <c:v>44855</c:v>
                </c:pt>
                <c:pt idx="1753">
                  <c:v>44856</c:v>
                </c:pt>
                <c:pt idx="1754">
                  <c:v>44857</c:v>
                </c:pt>
                <c:pt idx="1755">
                  <c:v>44858</c:v>
                </c:pt>
                <c:pt idx="1756">
                  <c:v>44859</c:v>
                </c:pt>
                <c:pt idx="1757">
                  <c:v>44860</c:v>
                </c:pt>
                <c:pt idx="1758">
                  <c:v>44861</c:v>
                </c:pt>
                <c:pt idx="1759">
                  <c:v>44862</c:v>
                </c:pt>
                <c:pt idx="1760">
                  <c:v>44863</c:v>
                </c:pt>
                <c:pt idx="1761">
                  <c:v>44864</c:v>
                </c:pt>
                <c:pt idx="1762">
                  <c:v>44865</c:v>
                </c:pt>
                <c:pt idx="1763">
                  <c:v>44866</c:v>
                </c:pt>
                <c:pt idx="1764">
                  <c:v>44867</c:v>
                </c:pt>
                <c:pt idx="1765">
                  <c:v>44868</c:v>
                </c:pt>
                <c:pt idx="1766">
                  <c:v>44869</c:v>
                </c:pt>
                <c:pt idx="1767">
                  <c:v>44870</c:v>
                </c:pt>
                <c:pt idx="1768">
                  <c:v>44871</c:v>
                </c:pt>
                <c:pt idx="1769">
                  <c:v>44872</c:v>
                </c:pt>
                <c:pt idx="1770">
                  <c:v>44873</c:v>
                </c:pt>
                <c:pt idx="1771">
                  <c:v>44874</c:v>
                </c:pt>
                <c:pt idx="1772">
                  <c:v>44875</c:v>
                </c:pt>
                <c:pt idx="1773">
                  <c:v>44876</c:v>
                </c:pt>
                <c:pt idx="1774">
                  <c:v>44877</c:v>
                </c:pt>
                <c:pt idx="1775">
                  <c:v>44878</c:v>
                </c:pt>
                <c:pt idx="1776">
                  <c:v>44879</c:v>
                </c:pt>
                <c:pt idx="1777">
                  <c:v>44880</c:v>
                </c:pt>
                <c:pt idx="1778">
                  <c:v>44881</c:v>
                </c:pt>
                <c:pt idx="1779">
                  <c:v>44882</c:v>
                </c:pt>
                <c:pt idx="1780">
                  <c:v>44883</c:v>
                </c:pt>
                <c:pt idx="1781">
                  <c:v>44884</c:v>
                </c:pt>
                <c:pt idx="1782">
                  <c:v>44885</c:v>
                </c:pt>
                <c:pt idx="1783">
                  <c:v>44886</c:v>
                </c:pt>
                <c:pt idx="1784">
                  <c:v>44887</c:v>
                </c:pt>
                <c:pt idx="1785">
                  <c:v>44888</c:v>
                </c:pt>
                <c:pt idx="1786">
                  <c:v>44889</c:v>
                </c:pt>
                <c:pt idx="1787">
                  <c:v>44890</c:v>
                </c:pt>
                <c:pt idx="1788">
                  <c:v>44891</c:v>
                </c:pt>
                <c:pt idx="1789">
                  <c:v>44892</c:v>
                </c:pt>
                <c:pt idx="1790">
                  <c:v>44893</c:v>
                </c:pt>
                <c:pt idx="1791">
                  <c:v>44894</c:v>
                </c:pt>
                <c:pt idx="1792">
                  <c:v>44895</c:v>
                </c:pt>
                <c:pt idx="1793">
                  <c:v>44896</c:v>
                </c:pt>
                <c:pt idx="1794">
                  <c:v>44897</c:v>
                </c:pt>
                <c:pt idx="1795">
                  <c:v>44898</c:v>
                </c:pt>
                <c:pt idx="1796">
                  <c:v>44899</c:v>
                </c:pt>
                <c:pt idx="1797">
                  <c:v>44900</c:v>
                </c:pt>
                <c:pt idx="1798">
                  <c:v>44901</c:v>
                </c:pt>
                <c:pt idx="1799">
                  <c:v>44902</c:v>
                </c:pt>
                <c:pt idx="1800">
                  <c:v>44903</c:v>
                </c:pt>
                <c:pt idx="1801">
                  <c:v>44904</c:v>
                </c:pt>
                <c:pt idx="1802">
                  <c:v>44905</c:v>
                </c:pt>
                <c:pt idx="1803">
                  <c:v>44906</c:v>
                </c:pt>
                <c:pt idx="1804">
                  <c:v>44907</c:v>
                </c:pt>
                <c:pt idx="1805">
                  <c:v>44908</c:v>
                </c:pt>
                <c:pt idx="1806">
                  <c:v>44909</c:v>
                </c:pt>
                <c:pt idx="1807">
                  <c:v>44910</c:v>
                </c:pt>
                <c:pt idx="1808">
                  <c:v>44911</c:v>
                </c:pt>
                <c:pt idx="1809">
                  <c:v>44912</c:v>
                </c:pt>
                <c:pt idx="1810">
                  <c:v>44913</c:v>
                </c:pt>
                <c:pt idx="1811">
                  <c:v>44914</c:v>
                </c:pt>
                <c:pt idx="1812">
                  <c:v>44915</c:v>
                </c:pt>
                <c:pt idx="1813">
                  <c:v>44916</c:v>
                </c:pt>
                <c:pt idx="1814">
                  <c:v>44917</c:v>
                </c:pt>
                <c:pt idx="1815">
                  <c:v>44918</c:v>
                </c:pt>
                <c:pt idx="1816">
                  <c:v>44919</c:v>
                </c:pt>
                <c:pt idx="1817">
                  <c:v>44920</c:v>
                </c:pt>
                <c:pt idx="1818">
                  <c:v>44921</c:v>
                </c:pt>
                <c:pt idx="1819">
                  <c:v>44922</c:v>
                </c:pt>
                <c:pt idx="1820">
                  <c:v>44923</c:v>
                </c:pt>
                <c:pt idx="1821">
                  <c:v>44924</c:v>
                </c:pt>
                <c:pt idx="1822">
                  <c:v>44925</c:v>
                </c:pt>
                <c:pt idx="1823">
                  <c:v>44926</c:v>
                </c:pt>
                <c:pt idx="1824">
                  <c:v>44927</c:v>
                </c:pt>
                <c:pt idx="1825">
                  <c:v>44928</c:v>
                </c:pt>
                <c:pt idx="1826">
                  <c:v>44929</c:v>
                </c:pt>
                <c:pt idx="1827">
                  <c:v>44930</c:v>
                </c:pt>
                <c:pt idx="1828">
                  <c:v>44931</c:v>
                </c:pt>
                <c:pt idx="1829">
                  <c:v>44932</c:v>
                </c:pt>
                <c:pt idx="1830">
                  <c:v>44933</c:v>
                </c:pt>
                <c:pt idx="1831">
                  <c:v>44934</c:v>
                </c:pt>
                <c:pt idx="1832">
                  <c:v>44935</c:v>
                </c:pt>
                <c:pt idx="1833">
                  <c:v>44936</c:v>
                </c:pt>
                <c:pt idx="1834">
                  <c:v>44937</c:v>
                </c:pt>
                <c:pt idx="1835">
                  <c:v>44938</c:v>
                </c:pt>
                <c:pt idx="1836">
                  <c:v>44939</c:v>
                </c:pt>
                <c:pt idx="1837">
                  <c:v>44940</c:v>
                </c:pt>
                <c:pt idx="1838">
                  <c:v>44941</c:v>
                </c:pt>
                <c:pt idx="1839">
                  <c:v>44942</c:v>
                </c:pt>
                <c:pt idx="1840">
                  <c:v>44943</c:v>
                </c:pt>
                <c:pt idx="1841">
                  <c:v>44944</c:v>
                </c:pt>
                <c:pt idx="1842">
                  <c:v>44945</c:v>
                </c:pt>
                <c:pt idx="1843">
                  <c:v>44946</c:v>
                </c:pt>
                <c:pt idx="1844">
                  <c:v>44947</c:v>
                </c:pt>
                <c:pt idx="1845">
                  <c:v>44948</c:v>
                </c:pt>
                <c:pt idx="1846">
                  <c:v>44949</c:v>
                </c:pt>
                <c:pt idx="1847">
                  <c:v>44950</c:v>
                </c:pt>
                <c:pt idx="1848">
                  <c:v>44951</c:v>
                </c:pt>
                <c:pt idx="1849">
                  <c:v>44952</c:v>
                </c:pt>
                <c:pt idx="1850">
                  <c:v>44953</c:v>
                </c:pt>
                <c:pt idx="1851">
                  <c:v>44954</c:v>
                </c:pt>
                <c:pt idx="1852">
                  <c:v>44955</c:v>
                </c:pt>
                <c:pt idx="1853">
                  <c:v>44956</c:v>
                </c:pt>
                <c:pt idx="1854">
                  <c:v>44957</c:v>
                </c:pt>
                <c:pt idx="1855">
                  <c:v>44958</c:v>
                </c:pt>
                <c:pt idx="1856">
                  <c:v>44959</c:v>
                </c:pt>
                <c:pt idx="1857">
                  <c:v>44960</c:v>
                </c:pt>
                <c:pt idx="1858">
                  <c:v>44961</c:v>
                </c:pt>
                <c:pt idx="1859">
                  <c:v>44962</c:v>
                </c:pt>
                <c:pt idx="1860">
                  <c:v>44963</c:v>
                </c:pt>
                <c:pt idx="1861">
                  <c:v>44964</c:v>
                </c:pt>
                <c:pt idx="1862">
                  <c:v>44965</c:v>
                </c:pt>
                <c:pt idx="1863">
                  <c:v>44966</c:v>
                </c:pt>
                <c:pt idx="1864">
                  <c:v>44967</c:v>
                </c:pt>
                <c:pt idx="1865">
                  <c:v>44968</c:v>
                </c:pt>
                <c:pt idx="1866">
                  <c:v>44969</c:v>
                </c:pt>
                <c:pt idx="1867">
                  <c:v>44970</c:v>
                </c:pt>
                <c:pt idx="1868">
                  <c:v>44971</c:v>
                </c:pt>
                <c:pt idx="1869">
                  <c:v>44972</c:v>
                </c:pt>
                <c:pt idx="1870">
                  <c:v>44973</c:v>
                </c:pt>
                <c:pt idx="1871">
                  <c:v>44974</c:v>
                </c:pt>
                <c:pt idx="1872">
                  <c:v>44975</c:v>
                </c:pt>
                <c:pt idx="1873">
                  <c:v>44976</c:v>
                </c:pt>
                <c:pt idx="1874">
                  <c:v>44977</c:v>
                </c:pt>
                <c:pt idx="1875">
                  <c:v>44978</c:v>
                </c:pt>
                <c:pt idx="1876">
                  <c:v>44979</c:v>
                </c:pt>
                <c:pt idx="1877">
                  <c:v>44980</c:v>
                </c:pt>
                <c:pt idx="1878">
                  <c:v>44981</c:v>
                </c:pt>
                <c:pt idx="1879">
                  <c:v>44982</c:v>
                </c:pt>
                <c:pt idx="1880">
                  <c:v>44983</c:v>
                </c:pt>
                <c:pt idx="1881">
                  <c:v>44984</c:v>
                </c:pt>
                <c:pt idx="1882">
                  <c:v>44985</c:v>
                </c:pt>
                <c:pt idx="1883">
                  <c:v>44986</c:v>
                </c:pt>
                <c:pt idx="1884">
                  <c:v>44987</c:v>
                </c:pt>
                <c:pt idx="1885">
                  <c:v>44988</c:v>
                </c:pt>
                <c:pt idx="1886">
                  <c:v>44989</c:v>
                </c:pt>
                <c:pt idx="1887">
                  <c:v>44990</c:v>
                </c:pt>
                <c:pt idx="1888">
                  <c:v>44991</c:v>
                </c:pt>
                <c:pt idx="1889">
                  <c:v>44992</c:v>
                </c:pt>
                <c:pt idx="1890">
                  <c:v>44993</c:v>
                </c:pt>
                <c:pt idx="1891">
                  <c:v>44994</c:v>
                </c:pt>
                <c:pt idx="1892">
                  <c:v>44995</c:v>
                </c:pt>
                <c:pt idx="1893">
                  <c:v>44996</c:v>
                </c:pt>
                <c:pt idx="1894">
                  <c:v>44997</c:v>
                </c:pt>
                <c:pt idx="1895">
                  <c:v>44998</c:v>
                </c:pt>
                <c:pt idx="1896">
                  <c:v>44999</c:v>
                </c:pt>
                <c:pt idx="1897">
                  <c:v>45000</c:v>
                </c:pt>
                <c:pt idx="1898">
                  <c:v>45001</c:v>
                </c:pt>
                <c:pt idx="1899">
                  <c:v>45002</c:v>
                </c:pt>
                <c:pt idx="1900">
                  <c:v>45003</c:v>
                </c:pt>
                <c:pt idx="1901">
                  <c:v>45004</c:v>
                </c:pt>
                <c:pt idx="1902">
                  <c:v>45005</c:v>
                </c:pt>
                <c:pt idx="1903">
                  <c:v>45006</c:v>
                </c:pt>
                <c:pt idx="1904">
                  <c:v>45007</c:v>
                </c:pt>
                <c:pt idx="1905">
                  <c:v>45008</c:v>
                </c:pt>
                <c:pt idx="1906">
                  <c:v>45009</c:v>
                </c:pt>
                <c:pt idx="1907">
                  <c:v>45010</c:v>
                </c:pt>
                <c:pt idx="1908">
                  <c:v>45011</c:v>
                </c:pt>
                <c:pt idx="1909">
                  <c:v>45012</c:v>
                </c:pt>
                <c:pt idx="1910">
                  <c:v>45013</c:v>
                </c:pt>
                <c:pt idx="1911">
                  <c:v>45014</c:v>
                </c:pt>
                <c:pt idx="1912">
                  <c:v>45015</c:v>
                </c:pt>
                <c:pt idx="1913">
                  <c:v>45016</c:v>
                </c:pt>
                <c:pt idx="1914">
                  <c:v>45017</c:v>
                </c:pt>
                <c:pt idx="1915">
                  <c:v>45018</c:v>
                </c:pt>
                <c:pt idx="1916">
                  <c:v>45019</c:v>
                </c:pt>
                <c:pt idx="1917">
                  <c:v>45020</c:v>
                </c:pt>
                <c:pt idx="1918">
                  <c:v>45021</c:v>
                </c:pt>
                <c:pt idx="1919">
                  <c:v>45022</c:v>
                </c:pt>
                <c:pt idx="1920">
                  <c:v>45023</c:v>
                </c:pt>
                <c:pt idx="1921">
                  <c:v>45024</c:v>
                </c:pt>
                <c:pt idx="1922">
                  <c:v>45025</c:v>
                </c:pt>
                <c:pt idx="1923">
                  <c:v>45026</c:v>
                </c:pt>
                <c:pt idx="1924">
                  <c:v>45027</c:v>
                </c:pt>
                <c:pt idx="1925">
                  <c:v>45028</c:v>
                </c:pt>
                <c:pt idx="1926">
                  <c:v>45029</c:v>
                </c:pt>
                <c:pt idx="1927">
                  <c:v>45030</c:v>
                </c:pt>
                <c:pt idx="1928">
                  <c:v>45031</c:v>
                </c:pt>
                <c:pt idx="1929">
                  <c:v>45032</c:v>
                </c:pt>
                <c:pt idx="1930">
                  <c:v>45033</c:v>
                </c:pt>
                <c:pt idx="1931">
                  <c:v>45034</c:v>
                </c:pt>
                <c:pt idx="1932">
                  <c:v>45035</c:v>
                </c:pt>
                <c:pt idx="1933">
                  <c:v>45036</c:v>
                </c:pt>
                <c:pt idx="1934">
                  <c:v>45037</c:v>
                </c:pt>
                <c:pt idx="1935">
                  <c:v>45038</c:v>
                </c:pt>
                <c:pt idx="1936">
                  <c:v>45039</c:v>
                </c:pt>
                <c:pt idx="1937">
                  <c:v>45040</c:v>
                </c:pt>
                <c:pt idx="1938">
                  <c:v>45041</c:v>
                </c:pt>
                <c:pt idx="1939">
                  <c:v>45042</c:v>
                </c:pt>
                <c:pt idx="1940">
                  <c:v>45043</c:v>
                </c:pt>
                <c:pt idx="1941">
                  <c:v>45044</c:v>
                </c:pt>
                <c:pt idx="1942">
                  <c:v>45045</c:v>
                </c:pt>
                <c:pt idx="1943">
                  <c:v>45046</c:v>
                </c:pt>
                <c:pt idx="1944">
                  <c:v>45047</c:v>
                </c:pt>
                <c:pt idx="1945">
                  <c:v>45048</c:v>
                </c:pt>
                <c:pt idx="1946">
                  <c:v>45049</c:v>
                </c:pt>
                <c:pt idx="1947">
                  <c:v>45050</c:v>
                </c:pt>
                <c:pt idx="1948">
                  <c:v>45051</c:v>
                </c:pt>
                <c:pt idx="1949">
                  <c:v>45052</c:v>
                </c:pt>
                <c:pt idx="1950">
                  <c:v>45053</c:v>
                </c:pt>
                <c:pt idx="1951">
                  <c:v>45054</c:v>
                </c:pt>
                <c:pt idx="1952">
                  <c:v>45055</c:v>
                </c:pt>
                <c:pt idx="1953">
                  <c:v>45056</c:v>
                </c:pt>
                <c:pt idx="1954">
                  <c:v>45057</c:v>
                </c:pt>
                <c:pt idx="1955">
                  <c:v>45058</c:v>
                </c:pt>
                <c:pt idx="1956">
                  <c:v>45059</c:v>
                </c:pt>
                <c:pt idx="1957">
                  <c:v>45060</c:v>
                </c:pt>
                <c:pt idx="1958">
                  <c:v>45061</c:v>
                </c:pt>
                <c:pt idx="1959">
                  <c:v>45062</c:v>
                </c:pt>
                <c:pt idx="1960">
                  <c:v>45063</c:v>
                </c:pt>
                <c:pt idx="1961">
                  <c:v>45064</c:v>
                </c:pt>
                <c:pt idx="1962">
                  <c:v>45065</c:v>
                </c:pt>
                <c:pt idx="1963">
                  <c:v>45066</c:v>
                </c:pt>
                <c:pt idx="1964">
                  <c:v>45067</c:v>
                </c:pt>
                <c:pt idx="1965">
                  <c:v>45068</c:v>
                </c:pt>
                <c:pt idx="1966">
                  <c:v>45069</c:v>
                </c:pt>
                <c:pt idx="1967">
                  <c:v>45070</c:v>
                </c:pt>
                <c:pt idx="1968">
                  <c:v>45071</c:v>
                </c:pt>
                <c:pt idx="1969">
                  <c:v>45072</c:v>
                </c:pt>
                <c:pt idx="1970">
                  <c:v>45073</c:v>
                </c:pt>
                <c:pt idx="1971">
                  <c:v>45074</c:v>
                </c:pt>
                <c:pt idx="1972">
                  <c:v>45075</c:v>
                </c:pt>
                <c:pt idx="1973">
                  <c:v>45076</c:v>
                </c:pt>
                <c:pt idx="1974">
                  <c:v>45077</c:v>
                </c:pt>
                <c:pt idx="1975">
                  <c:v>45078</c:v>
                </c:pt>
                <c:pt idx="1976">
                  <c:v>45079</c:v>
                </c:pt>
                <c:pt idx="1977">
                  <c:v>45080</c:v>
                </c:pt>
                <c:pt idx="1978">
                  <c:v>45081</c:v>
                </c:pt>
                <c:pt idx="1979">
                  <c:v>45082</c:v>
                </c:pt>
                <c:pt idx="1980">
                  <c:v>45083</c:v>
                </c:pt>
                <c:pt idx="1981">
                  <c:v>45084</c:v>
                </c:pt>
                <c:pt idx="1982">
                  <c:v>45085</c:v>
                </c:pt>
                <c:pt idx="1983">
                  <c:v>45086</c:v>
                </c:pt>
                <c:pt idx="1984">
                  <c:v>45087</c:v>
                </c:pt>
                <c:pt idx="1985">
                  <c:v>45088</c:v>
                </c:pt>
                <c:pt idx="1986">
                  <c:v>45089</c:v>
                </c:pt>
                <c:pt idx="1987">
                  <c:v>45090</c:v>
                </c:pt>
                <c:pt idx="1988">
                  <c:v>45091</c:v>
                </c:pt>
                <c:pt idx="1989">
                  <c:v>45092</c:v>
                </c:pt>
                <c:pt idx="1990">
                  <c:v>45093</c:v>
                </c:pt>
                <c:pt idx="1991">
                  <c:v>45094</c:v>
                </c:pt>
                <c:pt idx="1992">
                  <c:v>45095</c:v>
                </c:pt>
                <c:pt idx="1993">
                  <c:v>45096</c:v>
                </c:pt>
                <c:pt idx="1994">
                  <c:v>45097</c:v>
                </c:pt>
                <c:pt idx="1995">
                  <c:v>45098</c:v>
                </c:pt>
                <c:pt idx="1996">
                  <c:v>45099</c:v>
                </c:pt>
                <c:pt idx="1997">
                  <c:v>45100</c:v>
                </c:pt>
                <c:pt idx="1998">
                  <c:v>45101</c:v>
                </c:pt>
                <c:pt idx="1999">
                  <c:v>45102</c:v>
                </c:pt>
                <c:pt idx="2000">
                  <c:v>45103</c:v>
                </c:pt>
                <c:pt idx="2001">
                  <c:v>45104</c:v>
                </c:pt>
                <c:pt idx="2002">
                  <c:v>45105</c:v>
                </c:pt>
                <c:pt idx="2003">
                  <c:v>45106</c:v>
                </c:pt>
                <c:pt idx="2004">
                  <c:v>45107</c:v>
                </c:pt>
                <c:pt idx="2005">
                  <c:v>45108</c:v>
                </c:pt>
                <c:pt idx="2006">
                  <c:v>45109</c:v>
                </c:pt>
                <c:pt idx="2007">
                  <c:v>45110</c:v>
                </c:pt>
                <c:pt idx="2008">
                  <c:v>45111</c:v>
                </c:pt>
                <c:pt idx="2009">
                  <c:v>45112</c:v>
                </c:pt>
                <c:pt idx="2010">
                  <c:v>45113</c:v>
                </c:pt>
                <c:pt idx="2011">
                  <c:v>45114</c:v>
                </c:pt>
                <c:pt idx="2012">
                  <c:v>45115</c:v>
                </c:pt>
                <c:pt idx="2013">
                  <c:v>45116</c:v>
                </c:pt>
                <c:pt idx="2014">
                  <c:v>45117</c:v>
                </c:pt>
                <c:pt idx="2015">
                  <c:v>45118</c:v>
                </c:pt>
                <c:pt idx="2016">
                  <c:v>45119</c:v>
                </c:pt>
                <c:pt idx="2017">
                  <c:v>45120</c:v>
                </c:pt>
                <c:pt idx="2018">
                  <c:v>45121</c:v>
                </c:pt>
                <c:pt idx="2019">
                  <c:v>45122</c:v>
                </c:pt>
                <c:pt idx="2020">
                  <c:v>45123</c:v>
                </c:pt>
                <c:pt idx="2021">
                  <c:v>45124</c:v>
                </c:pt>
                <c:pt idx="2022">
                  <c:v>45125</c:v>
                </c:pt>
                <c:pt idx="2023">
                  <c:v>45126</c:v>
                </c:pt>
                <c:pt idx="2024">
                  <c:v>45127</c:v>
                </c:pt>
                <c:pt idx="2025">
                  <c:v>45128</c:v>
                </c:pt>
                <c:pt idx="2026">
                  <c:v>45129</c:v>
                </c:pt>
                <c:pt idx="2027">
                  <c:v>45130</c:v>
                </c:pt>
                <c:pt idx="2028">
                  <c:v>45131</c:v>
                </c:pt>
                <c:pt idx="2029">
                  <c:v>45132</c:v>
                </c:pt>
                <c:pt idx="2030">
                  <c:v>45133</c:v>
                </c:pt>
                <c:pt idx="2031">
                  <c:v>45134</c:v>
                </c:pt>
                <c:pt idx="2032">
                  <c:v>45135</c:v>
                </c:pt>
                <c:pt idx="2033">
                  <c:v>45136</c:v>
                </c:pt>
                <c:pt idx="2034">
                  <c:v>45137</c:v>
                </c:pt>
                <c:pt idx="2035">
                  <c:v>45138</c:v>
                </c:pt>
                <c:pt idx="2036">
                  <c:v>45139</c:v>
                </c:pt>
                <c:pt idx="2037">
                  <c:v>45140</c:v>
                </c:pt>
                <c:pt idx="2038">
                  <c:v>45141</c:v>
                </c:pt>
                <c:pt idx="2039">
                  <c:v>45142</c:v>
                </c:pt>
                <c:pt idx="2040">
                  <c:v>45143</c:v>
                </c:pt>
                <c:pt idx="2041">
                  <c:v>45144</c:v>
                </c:pt>
                <c:pt idx="2042">
                  <c:v>45145</c:v>
                </c:pt>
                <c:pt idx="2043">
                  <c:v>45146</c:v>
                </c:pt>
                <c:pt idx="2044">
                  <c:v>45147</c:v>
                </c:pt>
                <c:pt idx="2045">
                  <c:v>45148</c:v>
                </c:pt>
                <c:pt idx="2046">
                  <c:v>45149</c:v>
                </c:pt>
                <c:pt idx="2047">
                  <c:v>45150</c:v>
                </c:pt>
                <c:pt idx="2048">
                  <c:v>45151</c:v>
                </c:pt>
                <c:pt idx="2049">
                  <c:v>45152</c:v>
                </c:pt>
                <c:pt idx="2050">
                  <c:v>45153</c:v>
                </c:pt>
                <c:pt idx="2051">
                  <c:v>45154</c:v>
                </c:pt>
                <c:pt idx="2052">
                  <c:v>45155</c:v>
                </c:pt>
                <c:pt idx="2053">
                  <c:v>45156</c:v>
                </c:pt>
                <c:pt idx="2054">
                  <c:v>45157</c:v>
                </c:pt>
                <c:pt idx="2055">
                  <c:v>45158</c:v>
                </c:pt>
                <c:pt idx="2056">
                  <c:v>45159</c:v>
                </c:pt>
                <c:pt idx="2057">
                  <c:v>45160</c:v>
                </c:pt>
                <c:pt idx="2058">
                  <c:v>45161</c:v>
                </c:pt>
                <c:pt idx="2059">
                  <c:v>45162</c:v>
                </c:pt>
                <c:pt idx="2060">
                  <c:v>45163</c:v>
                </c:pt>
                <c:pt idx="2061">
                  <c:v>45164</c:v>
                </c:pt>
                <c:pt idx="2062">
                  <c:v>45165</c:v>
                </c:pt>
                <c:pt idx="2063">
                  <c:v>45166</c:v>
                </c:pt>
                <c:pt idx="2064">
                  <c:v>45167</c:v>
                </c:pt>
                <c:pt idx="2065">
                  <c:v>45168</c:v>
                </c:pt>
                <c:pt idx="2066">
                  <c:v>45169</c:v>
                </c:pt>
                <c:pt idx="2067">
                  <c:v>45170</c:v>
                </c:pt>
                <c:pt idx="2068">
                  <c:v>45171</c:v>
                </c:pt>
                <c:pt idx="2069">
                  <c:v>45172</c:v>
                </c:pt>
                <c:pt idx="2070">
                  <c:v>45173</c:v>
                </c:pt>
                <c:pt idx="2071">
                  <c:v>45174</c:v>
                </c:pt>
                <c:pt idx="2072">
                  <c:v>45175</c:v>
                </c:pt>
                <c:pt idx="2073">
                  <c:v>45176</c:v>
                </c:pt>
                <c:pt idx="2074">
                  <c:v>45177</c:v>
                </c:pt>
                <c:pt idx="2075">
                  <c:v>45178</c:v>
                </c:pt>
                <c:pt idx="2076">
                  <c:v>45179</c:v>
                </c:pt>
                <c:pt idx="2077">
                  <c:v>45180</c:v>
                </c:pt>
                <c:pt idx="2078">
                  <c:v>45181</c:v>
                </c:pt>
                <c:pt idx="2079">
                  <c:v>45182</c:v>
                </c:pt>
                <c:pt idx="2080">
                  <c:v>45183</c:v>
                </c:pt>
                <c:pt idx="2081">
                  <c:v>45184</c:v>
                </c:pt>
                <c:pt idx="2082">
                  <c:v>45185</c:v>
                </c:pt>
                <c:pt idx="2083">
                  <c:v>45186</c:v>
                </c:pt>
                <c:pt idx="2084">
                  <c:v>45187</c:v>
                </c:pt>
                <c:pt idx="2085">
                  <c:v>45188</c:v>
                </c:pt>
                <c:pt idx="2086">
                  <c:v>45189</c:v>
                </c:pt>
                <c:pt idx="2087">
                  <c:v>45190</c:v>
                </c:pt>
                <c:pt idx="2088">
                  <c:v>45191</c:v>
                </c:pt>
                <c:pt idx="2089">
                  <c:v>45192</c:v>
                </c:pt>
                <c:pt idx="2090">
                  <c:v>45193</c:v>
                </c:pt>
                <c:pt idx="2091">
                  <c:v>45194</c:v>
                </c:pt>
                <c:pt idx="2092">
                  <c:v>45195</c:v>
                </c:pt>
                <c:pt idx="2093">
                  <c:v>45196</c:v>
                </c:pt>
                <c:pt idx="2094">
                  <c:v>45197</c:v>
                </c:pt>
                <c:pt idx="2095">
                  <c:v>45198</c:v>
                </c:pt>
                <c:pt idx="2096">
                  <c:v>45199</c:v>
                </c:pt>
                <c:pt idx="2097">
                  <c:v>45200</c:v>
                </c:pt>
                <c:pt idx="2098">
                  <c:v>45201</c:v>
                </c:pt>
                <c:pt idx="2099">
                  <c:v>45202</c:v>
                </c:pt>
                <c:pt idx="2100">
                  <c:v>45203</c:v>
                </c:pt>
                <c:pt idx="2101">
                  <c:v>45204</c:v>
                </c:pt>
                <c:pt idx="2102">
                  <c:v>45205</c:v>
                </c:pt>
                <c:pt idx="2103">
                  <c:v>45206</c:v>
                </c:pt>
                <c:pt idx="2104">
                  <c:v>45207</c:v>
                </c:pt>
                <c:pt idx="2105">
                  <c:v>45208</c:v>
                </c:pt>
                <c:pt idx="2106">
                  <c:v>45209</c:v>
                </c:pt>
                <c:pt idx="2107">
                  <c:v>45210</c:v>
                </c:pt>
                <c:pt idx="2108">
                  <c:v>45211</c:v>
                </c:pt>
                <c:pt idx="2109">
                  <c:v>45212</c:v>
                </c:pt>
                <c:pt idx="2110">
                  <c:v>45213</c:v>
                </c:pt>
                <c:pt idx="2111">
                  <c:v>45214</c:v>
                </c:pt>
                <c:pt idx="2112">
                  <c:v>45215</c:v>
                </c:pt>
                <c:pt idx="2113">
                  <c:v>45216</c:v>
                </c:pt>
                <c:pt idx="2114">
                  <c:v>45217</c:v>
                </c:pt>
                <c:pt idx="2115">
                  <c:v>45218</c:v>
                </c:pt>
                <c:pt idx="2116">
                  <c:v>45219</c:v>
                </c:pt>
                <c:pt idx="2117">
                  <c:v>45220</c:v>
                </c:pt>
                <c:pt idx="2118">
                  <c:v>45221</c:v>
                </c:pt>
                <c:pt idx="2119">
                  <c:v>45222</c:v>
                </c:pt>
                <c:pt idx="2120">
                  <c:v>45223</c:v>
                </c:pt>
                <c:pt idx="2121">
                  <c:v>45224</c:v>
                </c:pt>
                <c:pt idx="2122">
                  <c:v>45225</c:v>
                </c:pt>
                <c:pt idx="2123">
                  <c:v>45226</c:v>
                </c:pt>
                <c:pt idx="2124">
                  <c:v>45227</c:v>
                </c:pt>
                <c:pt idx="2125">
                  <c:v>45228</c:v>
                </c:pt>
                <c:pt idx="2126">
                  <c:v>45229</c:v>
                </c:pt>
                <c:pt idx="2127">
                  <c:v>45230</c:v>
                </c:pt>
                <c:pt idx="2128">
                  <c:v>45231</c:v>
                </c:pt>
                <c:pt idx="2129">
                  <c:v>45232</c:v>
                </c:pt>
                <c:pt idx="2130">
                  <c:v>45233</c:v>
                </c:pt>
                <c:pt idx="2131">
                  <c:v>45234</c:v>
                </c:pt>
                <c:pt idx="2132">
                  <c:v>45235</c:v>
                </c:pt>
                <c:pt idx="2133">
                  <c:v>45236</c:v>
                </c:pt>
                <c:pt idx="2134">
                  <c:v>45237</c:v>
                </c:pt>
                <c:pt idx="2135">
                  <c:v>45238</c:v>
                </c:pt>
                <c:pt idx="2136">
                  <c:v>45239</c:v>
                </c:pt>
                <c:pt idx="2137">
                  <c:v>45240</c:v>
                </c:pt>
                <c:pt idx="2138">
                  <c:v>45241</c:v>
                </c:pt>
                <c:pt idx="2139">
                  <c:v>45242</c:v>
                </c:pt>
                <c:pt idx="2140">
                  <c:v>45243</c:v>
                </c:pt>
                <c:pt idx="2141">
                  <c:v>45244</c:v>
                </c:pt>
                <c:pt idx="2142">
                  <c:v>45245</c:v>
                </c:pt>
                <c:pt idx="2143">
                  <c:v>45246</c:v>
                </c:pt>
                <c:pt idx="2144">
                  <c:v>45247</c:v>
                </c:pt>
                <c:pt idx="2145">
                  <c:v>45248</c:v>
                </c:pt>
                <c:pt idx="2146">
                  <c:v>45249</c:v>
                </c:pt>
                <c:pt idx="2147">
                  <c:v>45250</c:v>
                </c:pt>
                <c:pt idx="2148">
                  <c:v>45251</c:v>
                </c:pt>
                <c:pt idx="2149">
                  <c:v>45252</c:v>
                </c:pt>
                <c:pt idx="2150">
                  <c:v>45253</c:v>
                </c:pt>
                <c:pt idx="2151">
                  <c:v>45254</c:v>
                </c:pt>
                <c:pt idx="2152">
                  <c:v>45255</c:v>
                </c:pt>
                <c:pt idx="2153">
                  <c:v>45256</c:v>
                </c:pt>
                <c:pt idx="2154">
                  <c:v>45257</c:v>
                </c:pt>
                <c:pt idx="2155">
                  <c:v>45258</c:v>
                </c:pt>
                <c:pt idx="2156">
                  <c:v>45259</c:v>
                </c:pt>
                <c:pt idx="2157">
                  <c:v>45260</c:v>
                </c:pt>
                <c:pt idx="2158">
                  <c:v>45261</c:v>
                </c:pt>
                <c:pt idx="2159">
                  <c:v>45262</c:v>
                </c:pt>
                <c:pt idx="2160">
                  <c:v>45263</c:v>
                </c:pt>
                <c:pt idx="2161">
                  <c:v>45264</c:v>
                </c:pt>
                <c:pt idx="2162">
                  <c:v>45265</c:v>
                </c:pt>
                <c:pt idx="2163">
                  <c:v>45266</c:v>
                </c:pt>
                <c:pt idx="2164">
                  <c:v>45267</c:v>
                </c:pt>
                <c:pt idx="2165">
                  <c:v>45268</c:v>
                </c:pt>
                <c:pt idx="2166">
                  <c:v>45269</c:v>
                </c:pt>
                <c:pt idx="2167">
                  <c:v>45270</c:v>
                </c:pt>
                <c:pt idx="2168">
                  <c:v>45271</c:v>
                </c:pt>
                <c:pt idx="2169">
                  <c:v>45272</c:v>
                </c:pt>
                <c:pt idx="2170">
                  <c:v>45273</c:v>
                </c:pt>
                <c:pt idx="2171">
                  <c:v>45274</c:v>
                </c:pt>
                <c:pt idx="2172">
                  <c:v>45275</c:v>
                </c:pt>
                <c:pt idx="2173">
                  <c:v>45276</c:v>
                </c:pt>
                <c:pt idx="2174">
                  <c:v>45277</c:v>
                </c:pt>
                <c:pt idx="2175">
                  <c:v>45278</c:v>
                </c:pt>
                <c:pt idx="2176">
                  <c:v>45279</c:v>
                </c:pt>
                <c:pt idx="2177">
                  <c:v>45280</c:v>
                </c:pt>
                <c:pt idx="2178">
                  <c:v>45281</c:v>
                </c:pt>
                <c:pt idx="2179">
                  <c:v>45282</c:v>
                </c:pt>
                <c:pt idx="2180">
                  <c:v>45283</c:v>
                </c:pt>
                <c:pt idx="2181">
                  <c:v>45284</c:v>
                </c:pt>
                <c:pt idx="2182">
                  <c:v>45285</c:v>
                </c:pt>
                <c:pt idx="2183">
                  <c:v>45286</c:v>
                </c:pt>
                <c:pt idx="2184">
                  <c:v>45287</c:v>
                </c:pt>
                <c:pt idx="2185">
                  <c:v>45288</c:v>
                </c:pt>
                <c:pt idx="2186">
                  <c:v>45289</c:v>
                </c:pt>
                <c:pt idx="2187">
                  <c:v>45290</c:v>
                </c:pt>
                <c:pt idx="2188">
                  <c:v>45291</c:v>
                </c:pt>
                <c:pt idx="2189">
                  <c:v>45292</c:v>
                </c:pt>
                <c:pt idx="2190">
                  <c:v>45293</c:v>
                </c:pt>
                <c:pt idx="2191">
                  <c:v>45294</c:v>
                </c:pt>
                <c:pt idx="2192">
                  <c:v>45295</c:v>
                </c:pt>
                <c:pt idx="2193">
                  <c:v>45296</c:v>
                </c:pt>
                <c:pt idx="2194">
                  <c:v>45297</c:v>
                </c:pt>
                <c:pt idx="2195">
                  <c:v>45298</c:v>
                </c:pt>
                <c:pt idx="2196">
                  <c:v>45299</c:v>
                </c:pt>
                <c:pt idx="2197">
                  <c:v>45300</c:v>
                </c:pt>
                <c:pt idx="2198">
                  <c:v>45301</c:v>
                </c:pt>
                <c:pt idx="2199">
                  <c:v>45302</c:v>
                </c:pt>
                <c:pt idx="2200">
                  <c:v>45303</c:v>
                </c:pt>
                <c:pt idx="2201">
                  <c:v>45304</c:v>
                </c:pt>
                <c:pt idx="2202">
                  <c:v>45305</c:v>
                </c:pt>
                <c:pt idx="2203">
                  <c:v>45306</c:v>
                </c:pt>
                <c:pt idx="2204">
                  <c:v>45307</c:v>
                </c:pt>
                <c:pt idx="2205">
                  <c:v>45308</c:v>
                </c:pt>
                <c:pt idx="2206">
                  <c:v>45309</c:v>
                </c:pt>
                <c:pt idx="2207">
                  <c:v>45310</c:v>
                </c:pt>
                <c:pt idx="2208">
                  <c:v>45311</c:v>
                </c:pt>
                <c:pt idx="2209">
                  <c:v>45312</c:v>
                </c:pt>
                <c:pt idx="2210">
                  <c:v>45313</c:v>
                </c:pt>
                <c:pt idx="2211">
                  <c:v>45314</c:v>
                </c:pt>
                <c:pt idx="2212">
                  <c:v>45315</c:v>
                </c:pt>
                <c:pt idx="2213">
                  <c:v>45316</c:v>
                </c:pt>
                <c:pt idx="2214">
                  <c:v>45317</c:v>
                </c:pt>
                <c:pt idx="2215">
                  <c:v>45318</c:v>
                </c:pt>
                <c:pt idx="2216">
                  <c:v>45319</c:v>
                </c:pt>
                <c:pt idx="2217">
                  <c:v>45320</c:v>
                </c:pt>
                <c:pt idx="2218">
                  <c:v>45321</c:v>
                </c:pt>
                <c:pt idx="2219">
                  <c:v>45322</c:v>
                </c:pt>
                <c:pt idx="2220">
                  <c:v>45323</c:v>
                </c:pt>
                <c:pt idx="2221">
                  <c:v>45324</c:v>
                </c:pt>
                <c:pt idx="2222">
                  <c:v>45325</c:v>
                </c:pt>
                <c:pt idx="2223">
                  <c:v>45326</c:v>
                </c:pt>
                <c:pt idx="2224">
                  <c:v>45327</c:v>
                </c:pt>
                <c:pt idx="2225">
                  <c:v>45328</c:v>
                </c:pt>
                <c:pt idx="2226">
                  <c:v>45329</c:v>
                </c:pt>
                <c:pt idx="2227">
                  <c:v>45330</c:v>
                </c:pt>
                <c:pt idx="2228">
                  <c:v>45331</c:v>
                </c:pt>
                <c:pt idx="2229">
                  <c:v>45332</c:v>
                </c:pt>
                <c:pt idx="2230">
                  <c:v>45333</c:v>
                </c:pt>
                <c:pt idx="2231">
                  <c:v>45334</c:v>
                </c:pt>
                <c:pt idx="2232">
                  <c:v>45335</c:v>
                </c:pt>
                <c:pt idx="2233">
                  <c:v>45336</c:v>
                </c:pt>
                <c:pt idx="2234">
                  <c:v>45337</c:v>
                </c:pt>
                <c:pt idx="2235">
                  <c:v>45338</c:v>
                </c:pt>
                <c:pt idx="2236">
                  <c:v>45339</c:v>
                </c:pt>
                <c:pt idx="2237">
                  <c:v>45340</c:v>
                </c:pt>
                <c:pt idx="2238">
                  <c:v>45341</c:v>
                </c:pt>
                <c:pt idx="2239">
                  <c:v>45342</c:v>
                </c:pt>
                <c:pt idx="2240">
                  <c:v>45343</c:v>
                </c:pt>
                <c:pt idx="2241">
                  <c:v>45344</c:v>
                </c:pt>
                <c:pt idx="2242">
                  <c:v>45345</c:v>
                </c:pt>
                <c:pt idx="2243">
                  <c:v>45346</c:v>
                </c:pt>
                <c:pt idx="2244">
                  <c:v>45347</c:v>
                </c:pt>
                <c:pt idx="2245">
                  <c:v>45348</c:v>
                </c:pt>
                <c:pt idx="2246">
                  <c:v>45349</c:v>
                </c:pt>
                <c:pt idx="2247">
                  <c:v>45350</c:v>
                </c:pt>
                <c:pt idx="2248">
                  <c:v>45351</c:v>
                </c:pt>
                <c:pt idx="2249">
                  <c:v>45352</c:v>
                </c:pt>
                <c:pt idx="2250">
                  <c:v>45353</c:v>
                </c:pt>
                <c:pt idx="2251">
                  <c:v>45354</c:v>
                </c:pt>
                <c:pt idx="2252">
                  <c:v>45355</c:v>
                </c:pt>
                <c:pt idx="2253">
                  <c:v>45356</c:v>
                </c:pt>
                <c:pt idx="2254">
                  <c:v>45357</c:v>
                </c:pt>
                <c:pt idx="2255">
                  <c:v>45358</c:v>
                </c:pt>
                <c:pt idx="2256">
                  <c:v>45359</c:v>
                </c:pt>
                <c:pt idx="2257">
                  <c:v>45360</c:v>
                </c:pt>
                <c:pt idx="2258">
                  <c:v>45361</c:v>
                </c:pt>
                <c:pt idx="2259">
                  <c:v>45362</c:v>
                </c:pt>
                <c:pt idx="2260">
                  <c:v>45363</c:v>
                </c:pt>
                <c:pt idx="2261">
                  <c:v>45364</c:v>
                </c:pt>
                <c:pt idx="2262">
                  <c:v>45365</c:v>
                </c:pt>
                <c:pt idx="2263">
                  <c:v>45366</c:v>
                </c:pt>
                <c:pt idx="2264">
                  <c:v>45367</c:v>
                </c:pt>
                <c:pt idx="2265">
                  <c:v>45368</c:v>
                </c:pt>
                <c:pt idx="2266">
                  <c:v>45369</c:v>
                </c:pt>
                <c:pt idx="2267">
                  <c:v>45370</c:v>
                </c:pt>
                <c:pt idx="2268">
                  <c:v>45371</c:v>
                </c:pt>
                <c:pt idx="2269">
                  <c:v>45372</c:v>
                </c:pt>
                <c:pt idx="2270">
                  <c:v>45373</c:v>
                </c:pt>
                <c:pt idx="2271">
                  <c:v>45374</c:v>
                </c:pt>
                <c:pt idx="2272">
                  <c:v>45375</c:v>
                </c:pt>
                <c:pt idx="2273">
                  <c:v>45376</c:v>
                </c:pt>
                <c:pt idx="2274">
                  <c:v>45377</c:v>
                </c:pt>
                <c:pt idx="2275">
                  <c:v>45378</c:v>
                </c:pt>
                <c:pt idx="2276">
                  <c:v>45379</c:v>
                </c:pt>
                <c:pt idx="2277">
                  <c:v>45380</c:v>
                </c:pt>
                <c:pt idx="2278">
                  <c:v>45381</c:v>
                </c:pt>
                <c:pt idx="2279">
                  <c:v>45382</c:v>
                </c:pt>
                <c:pt idx="2280">
                  <c:v>45383</c:v>
                </c:pt>
                <c:pt idx="2281">
                  <c:v>45384</c:v>
                </c:pt>
                <c:pt idx="2282">
                  <c:v>45385</c:v>
                </c:pt>
                <c:pt idx="2283">
                  <c:v>45386</c:v>
                </c:pt>
                <c:pt idx="2284">
                  <c:v>45387</c:v>
                </c:pt>
                <c:pt idx="2285">
                  <c:v>45388</c:v>
                </c:pt>
                <c:pt idx="2286">
                  <c:v>45389</c:v>
                </c:pt>
                <c:pt idx="2287">
                  <c:v>45390</c:v>
                </c:pt>
                <c:pt idx="2288">
                  <c:v>45391</c:v>
                </c:pt>
                <c:pt idx="2289">
                  <c:v>45392</c:v>
                </c:pt>
                <c:pt idx="2290">
                  <c:v>45393</c:v>
                </c:pt>
                <c:pt idx="2291">
                  <c:v>45394</c:v>
                </c:pt>
                <c:pt idx="2292">
                  <c:v>45395</c:v>
                </c:pt>
                <c:pt idx="2293">
                  <c:v>45396</c:v>
                </c:pt>
                <c:pt idx="2294">
                  <c:v>45397</c:v>
                </c:pt>
                <c:pt idx="2295">
                  <c:v>45398</c:v>
                </c:pt>
                <c:pt idx="2296">
                  <c:v>45399</c:v>
                </c:pt>
                <c:pt idx="2297">
                  <c:v>45400</c:v>
                </c:pt>
                <c:pt idx="2298">
                  <c:v>45401</c:v>
                </c:pt>
                <c:pt idx="2299">
                  <c:v>45402</c:v>
                </c:pt>
                <c:pt idx="2300">
                  <c:v>45403</c:v>
                </c:pt>
                <c:pt idx="2301">
                  <c:v>45404</c:v>
                </c:pt>
                <c:pt idx="2302">
                  <c:v>45405</c:v>
                </c:pt>
                <c:pt idx="2303">
                  <c:v>45406</c:v>
                </c:pt>
                <c:pt idx="2304">
                  <c:v>45407</c:v>
                </c:pt>
                <c:pt idx="2305">
                  <c:v>45408</c:v>
                </c:pt>
                <c:pt idx="2306">
                  <c:v>45409</c:v>
                </c:pt>
                <c:pt idx="2307">
                  <c:v>45410</c:v>
                </c:pt>
                <c:pt idx="2308">
                  <c:v>45411</c:v>
                </c:pt>
                <c:pt idx="2309">
                  <c:v>45412</c:v>
                </c:pt>
                <c:pt idx="2310">
                  <c:v>45413</c:v>
                </c:pt>
                <c:pt idx="2311">
                  <c:v>45414</c:v>
                </c:pt>
                <c:pt idx="2312">
                  <c:v>45415</c:v>
                </c:pt>
                <c:pt idx="2313">
                  <c:v>45416</c:v>
                </c:pt>
                <c:pt idx="2314">
                  <c:v>45417</c:v>
                </c:pt>
                <c:pt idx="2315">
                  <c:v>45418</c:v>
                </c:pt>
                <c:pt idx="2316">
                  <c:v>45419</c:v>
                </c:pt>
                <c:pt idx="2317">
                  <c:v>45420</c:v>
                </c:pt>
                <c:pt idx="2318">
                  <c:v>45421</c:v>
                </c:pt>
                <c:pt idx="2319">
                  <c:v>45422</c:v>
                </c:pt>
                <c:pt idx="2320">
                  <c:v>45423</c:v>
                </c:pt>
                <c:pt idx="2321">
                  <c:v>45424</c:v>
                </c:pt>
                <c:pt idx="2322">
                  <c:v>45425</c:v>
                </c:pt>
                <c:pt idx="2323">
                  <c:v>45426</c:v>
                </c:pt>
                <c:pt idx="2324">
                  <c:v>45427</c:v>
                </c:pt>
                <c:pt idx="2325">
                  <c:v>45428</c:v>
                </c:pt>
                <c:pt idx="2326">
                  <c:v>45429</c:v>
                </c:pt>
                <c:pt idx="2327">
                  <c:v>45430</c:v>
                </c:pt>
                <c:pt idx="2328">
                  <c:v>45431</c:v>
                </c:pt>
                <c:pt idx="2329">
                  <c:v>45432</c:v>
                </c:pt>
                <c:pt idx="2330">
                  <c:v>45433</c:v>
                </c:pt>
                <c:pt idx="2331">
                  <c:v>45434</c:v>
                </c:pt>
                <c:pt idx="2332">
                  <c:v>45435</c:v>
                </c:pt>
                <c:pt idx="2333">
                  <c:v>45436</c:v>
                </c:pt>
                <c:pt idx="2334">
                  <c:v>45437</c:v>
                </c:pt>
                <c:pt idx="2335">
                  <c:v>45438</c:v>
                </c:pt>
                <c:pt idx="2336">
                  <c:v>45439</c:v>
                </c:pt>
                <c:pt idx="2337">
                  <c:v>45440</c:v>
                </c:pt>
                <c:pt idx="2338">
                  <c:v>45441</c:v>
                </c:pt>
                <c:pt idx="2339">
                  <c:v>45442</c:v>
                </c:pt>
                <c:pt idx="2340">
                  <c:v>45443</c:v>
                </c:pt>
                <c:pt idx="2341">
                  <c:v>45444</c:v>
                </c:pt>
                <c:pt idx="2342">
                  <c:v>45445</c:v>
                </c:pt>
                <c:pt idx="2343">
                  <c:v>45446</c:v>
                </c:pt>
                <c:pt idx="2344">
                  <c:v>45447</c:v>
                </c:pt>
                <c:pt idx="2345">
                  <c:v>45448</c:v>
                </c:pt>
                <c:pt idx="2346">
                  <c:v>45449</c:v>
                </c:pt>
                <c:pt idx="2347">
                  <c:v>45450</c:v>
                </c:pt>
                <c:pt idx="2348">
                  <c:v>45451</c:v>
                </c:pt>
                <c:pt idx="2349">
                  <c:v>45452</c:v>
                </c:pt>
                <c:pt idx="2350">
                  <c:v>45453</c:v>
                </c:pt>
                <c:pt idx="2351">
                  <c:v>45454</c:v>
                </c:pt>
                <c:pt idx="2352">
                  <c:v>45455</c:v>
                </c:pt>
                <c:pt idx="2353">
                  <c:v>45456</c:v>
                </c:pt>
                <c:pt idx="2354">
                  <c:v>45457</c:v>
                </c:pt>
                <c:pt idx="2355">
                  <c:v>45458</c:v>
                </c:pt>
                <c:pt idx="2356">
                  <c:v>45459</c:v>
                </c:pt>
                <c:pt idx="2357">
                  <c:v>45460</c:v>
                </c:pt>
                <c:pt idx="2358">
                  <c:v>45461</c:v>
                </c:pt>
                <c:pt idx="2359">
                  <c:v>45462</c:v>
                </c:pt>
                <c:pt idx="2360">
                  <c:v>45463</c:v>
                </c:pt>
                <c:pt idx="2361">
                  <c:v>45464</c:v>
                </c:pt>
                <c:pt idx="2362">
                  <c:v>45465</c:v>
                </c:pt>
                <c:pt idx="2363">
                  <c:v>45466</c:v>
                </c:pt>
                <c:pt idx="2364">
                  <c:v>45467</c:v>
                </c:pt>
                <c:pt idx="2365">
                  <c:v>45468</c:v>
                </c:pt>
                <c:pt idx="2366">
                  <c:v>45469</c:v>
                </c:pt>
                <c:pt idx="2367">
                  <c:v>45470</c:v>
                </c:pt>
                <c:pt idx="2368">
                  <c:v>45471</c:v>
                </c:pt>
                <c:pt idx="2369">
                  <c:v>45472</c:v>
                </c:pt>
                <c:pt idx="2370">
                  <c:v>45473</c:v>
                </c:pt>
                <c:pt idx="2371">
                  <c:v>45474</c:v>
                </c:pt>
                <c:pt idx="2372">
                  <c:v>45475</c:v>
                </c:pt>
                <c:pt idx="2373">
                  <c:v>45476</c:v>
                </c:pt>
                <c:pt idx="2374">
                  <c:v>45477</c:v>
                </c:pt>
                <c:pt idx="2375">
                  <c:v>45478</c:v>
                </c:pt>
                <c:pt idx="2376">
                  <c:v>45479</c:v>
                </c:pt>
                <c:pt idx="2377">
                  <c:v>45480</c:v>
                </c:pt>
                <c:pt idx="2378">
                  <c:v>45481</c:v>
                </c:pt>
                <c:pt idx="2379">
                  <c:v>45482</c:v>
                </c:pt>
                <c:pt idx="2380">
                  <c:v>45483</c:v>
                </c:pt>
                <c:pt idx="2381">
                  <c:v>45484</c:v>
                </c:pt>
                <c:pt idx="2382">
                  <c:v>45485</c:v>
                </c:pt>
                <c:pt idx="2383">
                  <c:v>45486</c:v>
                </c:pt>
                <c:pt idx="2384">
                  <c:v>45487</c:v>
                </c:pt>
                <c:pt idx="2385">
                  <c:v>45488</c:v>
                </c:pt>
                <c:pt idx="2386">
                  <c:v>45489</c:v>
                </c:pt>
                <c:pt idx="2387">
                  <c:v>45490</c:v>
                </c:pt>
                <c:pt idx="2388">
                  <c:v>45491</c:v>
                </c:pt>
                <c:pt idx="2389">
                  <c:v>45492</c:v>
                </c:pt>
                <c:pt idx="2390">
                  <c:v>45493</c:v>
                </c:pt>
                <c:pt idx="2391">
                  <c:v>45494</c:v>
                </c:pt>
                <c:pt idx="2392">
                  <c:v>45495</c:v>
                </c:pt>
                <c:pt idx="2393">
                  <c:v>45496</c:v>
                </c:pt>
                <c:pt idx="2394">
                  <c:v>45497</c:v>
                </c:pt>
                <c:pt idx="2395">
                  <c:v>45498</c:v>
                </c:pt>
                <c:pt idx="2396">
                  <c:v>45499</c:v>
                </c:pt>
                <c:pt idx="2397">
                  <c:v>45500</c:v>
                </c:pt>
                <c:pt idx="2398">
                  <c:v>45501</c:v>
                </c:pt>
                <c:pt idx="2399">
                  <c:v>45502</c:v>
                </c:pt>
                <c:pt idx="2400">
                  <c:v>45503</c:v>
                </c:pt>
                <c:pt idx="2401">
                  <c:v>45504</c:v>
                </c:pt>
                <c:pt idx="2402">
                  <c:v>45505</c:v>
                </c:pt>
                <c:pt idx="2403">
                  <c:v>45506</c:v>
                </c:pt>
                <c:pt idx="2404">
                  <c:v>45507</c:v>
                </c:pt>
                <c:pt idx="2405">
                  <c:v>45508</c:v>
                </c:pt>
                <c:pt idx="2406">
                  <c:v>45509</c:v>
                </c:pt>
                <c:pt idx="2407">
                  <c:v>45510</c:v>
                </c:pt>
                <c:pt idx="2408">
                  <c:v>45511</c:v>
                </c:pt>
                <c:pt idx="2409">
                  <c:v>45512</c:v>
                </c:pt>
                <c:pt idx="2410">
                  <c:v>45513</c:v>
                </c:pt>
                <c:pt idx="2411">
                  <c:v>45514</c:v>
                </c:pt>
                <c:pt idx="2412">
                  <c:v>45515</c:v>
                </c:pt>
                <c:pt idx="2413">
                  <c:v>45516</c:v>
                </c:pt>
                <c:pt idx="2414">
                  <c:v>45517</c:v>
                </c:pt>
                <c:pt idx="2415">
                  <c:v>45518</c:v>
                </c:pt>
                <c:pt idx="2416">
                  <c:v>45519</c:v>
                </c:pt>
                <c:pt idx="2417">
                  <c:v>45520</c:v>
                </c:pt>
                <c:pt idx="2418">
                  <c:v>45521</c:v>
                </c:pt>
                <c:pt idx="2419">
                  <c:v>45522</c:v>
                </c:pt>
                <c:pt idx="2420">
                  <c:v>45523</c:v>
                </c:pt>
                <c:pt idx="2421">
                  <c:v>45524</c:v>
                </c:pt>
                <c:pt idx="2422">
                  <c:v>45525</c:v>
                </c:pt>
                <c:pt idx="2423">
                  <c:v>45526</c:v>
                </c:pt>
                <c:pt idx="2424">
                  <c:v>45527</c:v>
                </c:pt>
                <c:pt idx="2425">
                  <c:v>45528</c:v>
                </c:pt>
                <c:pt idx="2426">
                  <c:v>45529</c:v>
                </c:pt>
                <c:pt idx="2427">
                  <c:v>45530</c:v>
                </c:pt>
                <c:pt idx="2428">
                  <c:v>45531</c:v>
                </c:pt>
                <c:pt idx="2429">
                  <c:v>45532</c:v>
                </c:pt>
                <c:pt idx="2430">
                  <c:v>45533</c:v>
                </c:pt>
                <c:pt idx="2431">
                  <c:v>45534</c:v>
                </c:pt>
                <c:pt idx="2432">
                  <c:v>45535</c:v>
                </c:pt>
                <c:pt idx="2433">
                  <c:v>45536</c:v>
                </c:pt>
                <c:pt idx="2434">
                  <c:v>45537</c:v>
                </c:pt>
                <c:pt idx="2435">
                  <c:v>45538</c:v>
                </c:pt>
                <c:pt idx="2436">
                  <c:v>45539</c:v>
                </c:pt>
                <c:pt idx="2437">
                  <c:v>45540</c:v>
                </c:pt>
                <c:pt idx="2438">
                  <c:v>45541</c:v>
                </c:pt>
                <c:pt idx="2439">
                  <c:v>45542</c:v>
                </c:pt>
                <c:pt idx="2440">
                  <c:v>45543</c:v>
                </c:pt>
                <c:pt idx="2441">
                  <c:v>45544</c:v>
                </c:pt>
                <c:pt idx="2442">
                  <c:v>45545</c:v>
                </c:pt>
                <c:pt idx="2443">
                  <c:v>45546</c:v>
                </c:pt>
                <c:pt idx="2444">
                  <c:v>45547</c:v>
                </c:pt>
                <c:pt idx="2445">
                  <c:v>45548</c:v>
                </c:pt>
                <c:pt idx="2446">
                  <c:v>45549</c:v>
                </c:pt>
                <c:pt idx="2447">
                  <c:v>45550</c:v>
                </c:pt>
                <c:pt idx="2448">
                  <c:v>45551</c:v>
                </c:pt>
                <c:pt idx="2449">
                  <c:v>45552</c:v>
                </c:pt>
                <c:pt idx="2450">
                  <c:v>45553</c:v>
                </c:pt>
                <c:pt idx="2451">
                  <c:v>45554</c:v>
                </c:pt>
                <c:pt idx="2452">
                  <c:v>45555</c:v>
                </c:pt>
                <c:pt idx="2453">
                  <c:v>45556</c:v>
                </c:pt>
                <c:pt idx="2454">
                  <c:v>45557</c:v>
                </c:pt>
                <c:pt idx="2455">
                  <c:v>45558</c:v>
                </c:pt>
                <c:pt idx="2456">
                  <c:v>45559</c:v>
                </c:pt>
                <c:pt idx="2457">
                  <c:v>45560</c:v>
                </c:pt>
                <c:pt idx="2458">
                  <c:v>45561</c:v>
                </c:pt>
                <c:pt idx="2459">
                  <c:v>45562</c:v>
                </c:pt>
                <c:pt idx="2460">
                  <c:v>45563</c:v>
                </c:pt>
                <c:pt idx="2461">
                  <c:v>45564</c:v>
                </c:pt>
                <c:pt idx="2462">
                  <c:v>45565</c:v>
                </c:pt>
                <c:pt idx="2463">
                  <c:v>45566</c:v>
                </c:pt>
                <c:pt idx="2464">
                  <c:v>45567</c:v>
                </c:pt>
                <c:pt idx="2465">
                  <c:v>45568</c:v>
                </c:pt>
                <c:pt idx="2466">
                  <c:v>45569</c:v>
                </c:pt>
                <c:pt idx="2467">
                  <c:v>45570</c:v>
                </c:pt>
                <c:pt idx="2468">
                  <c:v>45571</c:v>
                </c:pt>
                <c:pt idx="2469">
                  <c:v>45572</c:v>
                </c:pt>
                <c:pt idx="2470">
                  <c:v>45573</c:v>
                </c:pt>
                <c:pt idx="2471">
                  <c:v>45574</c:v>
                </c:pt>
                <c:pt idx="2472">
                  <c:v>45575</c:v>
                </c:pt>
                <c:pt idx="2473">
                  <c:v>45576</c:v>
                </c:pt>
                <c:pt idx="2474">
                  <c:v>45577</c:v>
                </c:pt>
                <c:pt idx="2475">
                  <c:v>45578</c:v>
                </c:pt>
                <c:pt idx="2476">
                  <c:v>45579</c:v>
                </c:pt>
                <c:pt idx="2477">
                  <c:v>45580</c:v>
                </c:pt>
                <c:pt idx="2478">
                  <c:v>45581</c:v>
                </c:pt>
                <c:pt idx="2479">
                  <c:v>45582</c:v>
                </c:pt>
                <c:pt idx="2480">
                  <c:v>45583</c:v>
                </c:pt>
                <c:pt idx="2481">
                  <c:v>45584</c:v>
                </c:pt>
                <c:pt idx="2482">
                  <c:v>45585</c:v>
                </c:pt>
                <c:pt idx="2483">
                  <c:v>45586</c:v>
                </c:pt>
                <c:pt idx="2484">
                  <c:v>45587</c:v>
                </c:pt>
                <c:pt idx="2485">
                  <c:v>45588</c:v>
                </c:pt>
                <c:pt idx="2486">
                  <c:v>45589</c:v>
                </c:pt>
                <c:pt idx="2487">
                  <c:v>45590</c:v>
                </c:pt>
                <c:pt idx="2488">
                  <c:v>45591</c:v>
                </c:pt>
                <c:pt idx="2489">
                  <c:v>45592</c:v>
                </c:pt>
                <c:pt idx="2490">
                  <c:v>45593</c:v>
                </c:pt>
                <c:pt idx="2491">
                  <c:v>45594</c:v>
                </c:pt>
                <c:pt idx="2492">
                  <c:v>45595</c:v>
                </c:pt>
                <c:pt idx="2493">
                  <c:v>45596</c:v>
                </c:pt>
                <c:pt idx="2494">
                  <c:v>45597</c:v>
                </c:pt>
                <c:pt idx="2495">
                  <c:v>45598</c:v>
                </c:pt>
                <c:pt idx="2496">
                  <c:v>45599</c:v>
                </c:pt>
                <c:pt idx="2497">
                  <c:v>45600</c:v>
                </c:pt>
                <c:pt idx="2498">
                  <c:v>45601</c:v>
                </c:pt>
                <c:pt idx="2499">
                  <c:v>45602</c:v>
                </c:pt>
                <c:pt idx="2500">
                  <c:v>45603</c:v>
                </c:pt>
                <c:pt idx="2501">
                  <c:v>45604</c:v>
                </c:pt>
                <c:pt idx="2502">
                  <c:v>45605</c:v>
                </c:pt>
                <c:pt idx="2503">
                  <c:v>45606</c:v>
                </c:pt>
                <c:pt idx="2504">
                  <c:v>45607</c:v>
                </c:pt>
                <c:pt idx="2505">
                  <c:v>45608</c:v>
                </c:pt>
                <c:pt idx="2506">
                  <c:v>45609</c:v>
                </c:pt>
                <c:pt idx="2507">
                  <c:v>45610</c:v>
                </c:pt>
                <c:pt idx="2508">
                  <c:v>45611</c:v>
                </c:pt>
                <c:pt idx="2509">
                  <c:v>45612</c:v>
                </c:pt>
                <c:pt idx="2510">
                  <c:v>45613</c:v>
                </c:pt>
                <c:pt idx="2511">
                  <c:v>45614</c:v>
                </c:pt>
                <c:pt idx="2512">
                  <c:v>45615</c:v>
                </c:pt>
                <c:pt idx="2513">
                  <c:v>45616</c:v>
                </c:pt>
                <c:pt idx="2514">
                  <c:v>45617</c:v>
                </c:pt>
                <c:pt idx="2515">
                  <c:v>45618</c:v>
                </c:pt>
                <c:pt idx="2516">
                  <c:v>45619</c:v>
                </c:pt>
                <c:pt idx="2517">
                  <c:v>45620</c:v>
                </c:pt>
                <c:pt idx="2518">
                  <c:v>45621</c:v>
                </c:pt>
                <c:pt idx="2519">
                  <c:v>45622</c:v>
                </c:pt>
                <c:pt idx="2520">
                  <c:v>45623</c:v>
                </c:pt>
                <c:pt idx="2521">
                  <c:v>45624</c:v>
                </c:pt>
                <c:pt idx="2522">
                  <c:v>45625</c:v>
                </c:pt>
                <c:pt idx="2523">
                  <c:v>45626</c:v>
                </c:pt>
                <c:pt idx="2524">
                  <c:v>45627</c:v>
                </c:pt>
                <c:pt idx="2525">
                  <c:v>45628</c:v>
                </c:pt>
                <c:pt idx="2526">
                  <c:v>45629</c:v>
                </c:pt>
                <c:pt idx="2527">
                  <c:v>45630</c:v>
                </c:pt>
                <c:pt idx="2528">
                  <c:v>45631</c:v>
                </c:pt>
                <c:pt idx="2529">
                  <c:v>45632</c:v>
                </c:pt>
                <c:pt idx="2530">
                  <c:v>45633</c:v>
                </c:pt>
                <c:pt idx="2531">
                  <c:v>45634</c:v>
                </c:pt>
                <c:pt idx="2532">
                  <c:v>45635</c:v>
                </c:pt>
                <c:pt idx="2533">
                  <c:v>45636</c:v>
                </c:pt>
                <c:pt idx="2534">
                  <c:v>45637</c:v>
                </c:pt>
                <c:pt idx="2535">
                  <c:v>45638</c:v>
                </c:pt>
                <c:pt idx="2536">
                  <c:v>45639</c:v>
                </c:pt>
                <c:pt idx="2537">
                  <c:v>45640</c:v>
                </c:pt>
                <c:pt idx="2538">
                  <c:v>45641</c:v>
                </c:pt>
                <c:pt idx="2539">
                  <c:v>45642</c:v>
                </c:pt>
                <c:pt idx="2540">
                  <c:v>45643</c:v>
                </c:pt>
                <c:pt idx="2541">
                  <c:v>45644</c:v>
                </c:pt>
                <c:pt idx="2542">
                  <c:v>45645</c:v>
                </c:pt>
                <c:pt idx="2543">
                  <c:v>45646</c:v>
                </c:pt>
                <c:pt idx="2544">
                  <c:v>45647</c:v>
                </c:pt>
                <c:pt idx="2545">
                  <c:v>45648</c:v>
                </c:pt>
                <c:pt idx="2546">
                  <c:v>45649</c:v>
                </c:pt>
                <c:pt idx="2547">
                  <c:v>45650</c:v>
                </c:pt>
                <c:pt idx="2548">
                  <c:v>45651</c:v>
                </c:pt>
                <c:pt idx="2549">
                  <c:v>45652</c:v>
                </c:pt>
                <c:pt idx="2550">
                  <c:v>45653</c:v>
                </c:pt>
                <c:pt idx="2551">
                  <c:v>45654</c:v>
                </c:pt>
                <c:pt idx="2552">
                  <c:v>45655</c:v>
                </c:pt>
                <c:pt idx="2553">
                  <c:v>45656</c:v>
                </c:pt>
                <c:pt idx="2554">
                  <c:v>45657</c:v>
                </c:pt>
                <c:pt idx="2555">
                  <c:v>45658</c:v>
                </c:pt>
                <c:pt idx="2556">
                  <c:v>45659</c:v>
                </c:pt>
                <c:pt idx="2557">
                  <c:v>45660</c:v>
                </c:pt>
                <c:pt idx="2558">
                  <c:v>45661</c:v>
                </c:pt>
                <c:pt idx="2559">
                  <c:v>45662</c:v>
                </c:pt>
                <c:pt idx="2560">
                  <c:v>45663</c:v>
                </c:pt>
                <c:pt idx="2561">
                  <c:v>45664</c:v>
                </c:pt>
                <c:pt idx="2562">
                  <c:v>45665</c:v>
                </c:pt>
                <c:pt idx="2563">
                  <c:v>45666</c:v>
                </c:pt>
                <c:pt idx="2564">
                  <c:v>45667</c:v>
                </c:pt>
                <c:pt idx="2565">
                  <c:v>45668</c:v>
                </c:pt>
                <c:pt idx="2566">
                  <c:v>45669</c:v>
                </c:pt>
                <c:pt idx="2567">
                  <c:v>45670</c:v>
                </c:pt>
                <c:pt idx="2568">
                  <c:v>45671</c:v>
                </c:pt>
                <c:pt idx="2569">
                  <c:v>45672</c:v>
                </c:pt>
                <c:pt idx="2570">
                  <c:v>45673</c:v>
                </c:pt>
                <c:pt idx="2571">
                  <c:v>45674</c:v>
                </c:pt>
                <c:pt idx="2572">
                  <c:v>45675</c:v>
                </c:pt>
                <c:pt idx="2573">
                  <c:v>45676</c:v>
                </c:pt>
                <c:pt idx="2574">
                  <c:v>45677</c:v>
                </c:pt>
                <c:pt idx="2575">
                  <c:v>45678</c:v>
                </c:pt>
                <c:pt idx="2576">
                  <c:v>45679</c:v>
                </c:pt>
                <c:pt idx="2577">
                  <c:v>45680</c:v>
                </c:pt>
                <c:pt idx="2578">
                  <c:v>45681</c:v>
                </c:pt>
                <c:pt idx="2579">
                  <c:v>45682</c:v>
                </c:pt>
                <c:pt idx="2580">
                  <c:v>45683</c:v>
                </c:pt>
                <c:pt idx="2581">
                  <c:v>45684</c:v>
                </c:pt>
                <c:pt idx="2582">
                  <c:v>45685</c:v>
                </c:pt>
                <c:pt idx="2583">
                  <c:v>45686</c:v>
                </c:pt>
                <c:pt idx="2584">
                  <c:v>45687</c:v>
                </c:pt>
                <c:pt idx="2585">
                  <c:v>45688</c:v>
                </c:pt>
                <c:pt idx="2586">
                  <c:v>45689</c:v>
                </c:pt>
                <c:pt idx="2587">
                  <c:v>45690</c:v>
                </c:pt>
                <c:pt idx="2588">
                  <c:v>45691</c:v>
                </c:pt>
                <c:pt idx="2589">
                  <c:v>45692</c:v>
                </c:pt>
                <c:pt idx="2590">
                  <c:v>45693</c:v>
                </c:pt>
                <c:pt idx="2591">
                  <c:v>45694</c:v>
                </c:pt>
                <c:pt idx="2592">
                  <c:v>45695</c:v>
                </c:pt>
                <c:pt idx="2593">
                  <c:v>45696</c:v>
                </c:pt>
                <c:pt idx="2594">
                  <c:v>45697</c:v>
                </c:pt>
                <c:pt idx="2595">
                  <c:v>45698</c:v>
                </c:pt>
                <c:pt idx="2596">
                  <c:v>45699</c:v>
                </c:pt>
                <c:pt idx="2597">
                  <c:v>45700</c:v>
                </c:pt>
                <c:pt idx="2598">
                  <c:v>45701</c:v>
                </c:pt>
                <c:pt idx="2599">
                  <c:v>45702</c:v>
                </c:pt>
                <c:pt idx="2600">
                  <c:v>45703</c:v>
                </c:pt>
                <c:pt idx="2601">
                  <c:v>45704</c:v>
                </c:pt>
                <c:pt idx="2602">
                  <c:v>45705</c:v>
                </c:pt>
                <c:pt idx="2603">
                  <c:v>45706</c:v>
                </c:pt>
                <c:pt idx="2604">
                  <c:v>45707</c:v>
                </c:pt>
                <c:pt idx="2605">
                  <c:v>45708</c:v>
                </c:pt>
                <c:pt idx="2606">
                  <c:v>45709</c:v>
                </c:pt>
                <c:pt idx="2607">
                  <c:v>45710</c:v>
                </c:pt>
                <c:pt idx="2608">
                  <c:v>45711</c:v>
                </c:pt>
                <c:pt idx="2609">
                  <c:v>45712</c:v>
                </c:pt>
                <c:pt idx="2610">
                  <c:v>45713</c:v>
                </c:pt>
                <c:pt idx="2611">
                  <c:v>45714</c:v>
                </c:pt>
                <c:pt idx="2612">
                  <c:v>45715</c:v>
                </c:pt>
                <c:pt idx="2613">
                  <c:v>45716</c:v>
                </c:pt>
                <c:pt idx="2614">
                  <c:v>45717</c:v>
                </c:pt>
                <c:pt idx="2615">
                  <c:v>45718</c:v>
                </c:pt>
                <c:pt idx="2616">
                  <c:v>45719</c:v>
                </c:pt>
                <c:pt idx="2617">
                  <c:v>45720</c:v>
                </c:pt>
                <c:pt idx="2618">
                  <c:v>45721</c:v>
                </c:pt>
                <c:pt idx="2619">
                  <c:v>45722</c:v>
                </c:pt>
                <c:pt idx="2620">
                  <c:v>45723</c:v>
                </c:pt>
                <c:pt idx="2621">
                  <c:v>45724</c:v>
                </c:pt>
                <c:pt idx="2622">
                  <c:v>45725</c:v>
                </c:pt>
                <c:pt idx="2623">
                  <c:v>45726</c:v>
                </c:pt>
                <c:pt idx="2624">
                  <c:v>45727</c:v>
                </c:pt>
                <c:pt idx="2625">
                  <c:v>45728</c:v>
                </c:pt>
                <c:pt idx="2626">
                  <c:v>45729</c:v>
                </c:pt>
                <c:pt idx="2627">
                  <c:v>45730</c:v>
                </c:pt>
                <c:pt idx="2628">
                  <c:v>45731</c:v>
                </c:pt>
                <c:pt idx="2629">
                  <c:v>45732</c:v>
                </c:pt>
                <c:pt idx="2630">
                  <c:v>45733</c:v>
                </c:pt>
                <c:pt idx="2631">
                  <c:v>45734</c:v>
                </c:pt>
                <c:pt idx="2632">
                  <c:v>45735</c:v>
                </c:pt>
                <c:pt idx="2633">
                  <c:v>45736</c:v>
                </c:pt>
                <c:pt idx="2634">
                  <c:v>45737</c:v>
                </c:pt>
                <c:pt idx="2635">
                  <c:v>45738</c:v>
                </c:pt>
                <c:pt idx="2636">
                  <c:v>45739</c:v>
                </c:pt>
                <c:pt idx="2637">
                  <c:v>45740</c:v>
                </c:pt>
                <c:pt idx="2638">
                  <c:v>45741</c:v>
                </c:pt>
                <c:pt idx="2639">
                  <c:v>45742</c:v>
                </c:pt>
                <c:pt idx="2640">
                  <c:v>45743</c:v>
                </c:pt>
                <c:pt idx="2641">
                  <c:v>45744</c:v>
                </c:pt>
                <c:pt idx="2642">
                  <c:v>45745</c:v>
                </c:pt>
                <c:pt idx="2643">
                  <c:v>45746</c:v>
                </c:pt>
                <c:pt idx="2644">
                  <c:v>45747</c:v>
                </c:pt>
                <c:pt idx="2645">
                  <c:v>45748</c:v>
                </c:pt>
                <c:pt idx="2646">
                  <c:v>45749</c:v>
                </c:pt>
                <c:pt idx="2647">
                  <c:v>45750</c:v>
                </c:pt>
                <c:pt idx="2648">
                  <c:v>45751</c:v>
                </c:pt>
                <c:pt idx="2649">
                  <c:v>45752</c:v>
                </c:pt>
                <c:pt idx="2650">
                  <c:v>45753</c:v>
                </c:pt>
                <c:pt idx="2651">
                  <c:v>45754</c:v>
                </c:pt>
                <c:pt idx="2652">
                  <c:v>45755</c:v>
                </c:pt>
                <c:pt idx="2653">
                  <c:v>45756</c:v>
                </c:pt>
                <c:pt idx="2654">
                  <c:v>45757</c:v>
                </c:pt>
                <c:pt idx="2655">
                  <c:v>45758</c:v>
                </c:pt>
                <c:pt idx="2656">
                  <c:v>45759</c:v>
                </c:pt>
                <c:pt idx="2657">
                  <c:v>45760</c:v>
                </c:pt>
                <c:pt idx="2658">
                  <c:v>45761</c:v>
                </c:pt>
                <c:pt idx="2659">
                  <c:v>45762</c:v>
                </c:pt>
                <c:pt idx="2660">
                  <c:v>45763</c:v>
                </c:pt>
                <c:pt idx="2661">
                  <c:v>45764</c:v>
                </c:pt>
                <c:pt idx="2662">
                  <c:v>45765</c:v>
                </c:pt>
                <c:pt idx="2663">
                  <c:v>45766</c:v>
                </c:pt>
                <c:pt idx="2664">
                  <c:v>45767</c:v>
                </c:pt>
                <c:pt idx="2665">
                  <c:v>45768</c:v>
                </c:pt>
                <c:pt idx="2666">
                  <c:v>45769</c:v>
                </c:pt>
                <c:pt idx="2667">
                  <c:v>45770</c:v>
                </c:pt>
                <c:pt idx="2668">
                  <c:v>45771</c:v>
                </c:pt>
                <c:pt idx="2669">
                  <c:v>45772</c:v>
                </c:pt>
                <c:pt idx="2670">
                  <c:v>45773</c:v>
                </c:pt>
                <c:pt idx="2671">
                  <c:v>45774</c:v>
                </c:pt>
                <c:pt idx="2672">
                  <c:v>45775</c:v>
                </c:pt>
                <c:pt idx="2673">
                  <c:v>45776</c:v>
                </c:pt>
                <c:pt idx="2674">
                  <c:v>45777</c:v>
                </c:pt>
                <c:pt idx="2675">
                  <c:v>45778</c:v>
                </c:pt>
                <c:pt idx="2676">
                  <c:v>45779</c:v>
                </c:pt>
                <c:pt idx="2677">
                  <c:v>45780</c:v>
                </c:pt>
                <c:pt idx="2678">
                  <c:v>45781</c:v>
                </c:pt>
                <c:pt idx="2679">
                  <c:v>45782</c:v>
                </c:pt>
                <c:pt idx="2680">
                  <c:v>45783</c:v>
                </c:pt>
                <c:pt idx="2681">
                  <c:v>45784</c:v>
                </c:pt>
                <c:pt idx="2682">
                  <c:v>45785</c:v>
                </c:pt>
                <c:pt idx="2683">
                  <c:v>45786</c:v>
                </c:pt>
                <c:pt idx="2684">
                  <c:v>45787</c:v>
                </c:pt>
                <c:pt idx="2685">
                  <c:v>45788</c:v>
                </c:pt>
                <c:pt idx="2686">
                  <c:v>45789</c:v>
                </c:pt>
                <c:pt idx="2687">
                  <c:v>45790</c:v>
                </c:pt>
                <c:pt idx="2688">
                  <c:v>45791</c:v>
                </c:pt>
                <c:pt idx="2689">
                  <c:v>45792</c:v>
                </c:pt>
                <c:pt idx="2690">
                  <c:v>45793</c:v>
                </c:pt>
                <c:pt idx="2691">
                  <c:v>45794</c:v>
                </c:pt>
                <c:pt idx="2692">
                  <c:v>45795</c:v>
                </c:pt>
                <c:pt idx="2693">
                  <c:v>45796</c:v>
                </c:pt>
                <c:pt idx="2694">
                  <c:v>45797</c:v>
                </c:pt>
                <c:pt idx="2695">
                  <c:v>45798</c:v>
                </c:pt>
                <c:pt idx="2696">
                  <c:v>45799</c:v>
                </c:pt>
                <c:pt idx="2697">
                  <c:v>45800</c:v>
                </c:pt>
                <c:pt idx="2698">
                  <c:v>45801</c:v>
                </c:pt>
                <c:pt idx="2699">
                  <c:v>45802</c:v>
                </c:pt>
                <c:pt idx="2700">
                  <c:v>45803</c:v>
                </c:pt>
                <c:pt idx="2701">
                  <c:v>45804</c:v>
                </c:pt>
                <c:pt idx="2702">
                  <c:v>45805</c:v>
                </c:pt>
                <c:pt idx="2703">
                  <c:v>45806</c:v>
                </c:pt>
                <c:pt idx="2704">
                  <c:v>45807</c:v>
                </c:pt>
                <c:pt idx="2705">
                  <c:v>45808</c:v>
                </c:pt>
                <c:pt idx="2706">
                  <c:v>45809</c:v>
                </c:pt>
                <c:pt idx="2707">
                  <c:v>45810</c:v>
                </c:pt>
                <c:pt idx="2708">
                  <c:v>45811</c:v>
                </c:pt>
                <c:pt idx="2709">
                  <c:v>45812</c:v>
                </c:pt>
                <c:pt idx="2710">
                  <c:v>45813</c:v>
                </c:pt>
                <c:pt idx="2711">
                  <c:v>45814</c:v>
                </c:pt>
                <c:pt idx="2712">
                  <c:v>45815</c:v>
                </c:pt>
                <c:pt idx="2713">
                  <c:v>45816</c:v>
                </c:pt>
                <c:pt idx="2714">
                  <c:v>45817</c:v>
                </c:pt>
                <c:pt idx="2715">
                  <c:v>45818</c:v>
                </c:pt>
                <c:pt idx="2716">
                  <c:v>45819</c:v>
                </c:pt>
                <c:pt idx="2717">
                  <c:v>45820</c:v>
                </c:pt>
                <c:pt idx="2718">
                  <c:v>45821</c:v>
                </c:pt>
                <c:pt idx="2719">
                  <c:v>45822</c:v>
                </c:pt>
                <c:pt idx="2720">
                  <c:v>45823</c:v>
                </c:pt>
                <c:pt idx="2721">
                  <c:v>45824</c:v>
                </c:pt>
                <c:pt idx="2722">
                  <c:v>45825</c:v>
                </c:pt>
                <c:pt idx="2723">
                  <c:v>45826</c:v>
                </c:pt>
                <c:pt idx="2724">
                  <c:v>45827</c:v>
                </c:pt>
                <c:pt idx="2725">
                  <c:v>45828</c:v>
                </c:pt>
                <c:pt idx="2726">
                  <c:v>45829</c:v>
                </c:pt>
                <c:pt idx="2727">
                  <c:v>45830</c:v>
                </c:pt>
                <c:pt idx="2728">
                  <c:v>45831</c:v>
                </c:pt>
                <c:pt idx="2729">
                  <c:v>45832</c:v>
                </c:pt>
                <c:pt idx="2730">
                  <c:v>45833</c:v>
                </c:pt>
                <c:pt idx="2731">
                  <c:v>45834</c:v>
                </c:pt>
                <c:pt idx="2732">
                  <c:v>45835</c:v>
                </c:pt>
                <c:pt idx="2733">
                  <c:v>45836</c:v>
                </c:pt>
                <c:pt idx="2734">
                  <c:v>45837</c:v>
                </c:pt>
                <c:pt idx="2735">
                  <c:v>45838</c:v>
                </c:pt>
                <c:pt idx="2736">
                  <c:v>45839</c:v>
                </c:pt>
                <c:pt idx="2737">
                  <c:v>45840</c:v>
                </c:pt>
                <c:pt idx="2738">
                  <c:v>45841</c:v>
                </c:pt>
                <c:pt idx="2739">
                  <c:v>45842</c:v>
                </c:pt>
                <c:pt idx="2740">
                  <c:v>45843</c:v>
                </c:pt>
                <c:pt idx="2741">
                  <c:v>45844</c:v>
                </c:pt>
                <c:pt idx="2742">
                  <c:v>45845</c:v>
                </c:pt>
                <c:pt idx="2743">
                  <c:v>45846</c:v>
                </c:pt>
                <c:pt idx="2744">
                  <c:v>45847</c:v>
                </c:pt>
                <c:pt idx="2745">
                  <c:v>45848</c:v>
                </c:pt>
                <c:pt idx="2746">
                  <c:v>45849</c:v>
                </c:pt>
                <c:pt idx="2747">
                  <c:v>45850</c:v>
                </c:pt>
                <c:pt idx="2748">
                  <c:v>45851</c:v>
                </c:pt>
                <c:pt idx="2749">
                  <c:v>45852</c:v>
                </c:pt>
                <c:pt idx="2750">
                  <c:v>45853</c:v>
                </c:pt>
                <c:pt idx="2751">
                  <c:v>45854</c:v>
                </c:pt>
                <c:pt idx="2752">
                  <c:v>45856</c:v>
                </c:pt>
                <c:pt idx="2753">
                  <c:v>45857</c:v>
                </c:pt>
                <c:pt idx="2754">
                  <c:v>45858</c:v>
                </c:pt>
                <c:pt idx="2755">
                  <c:v>45859</c:v>
                </c:pt>
                <c:pt idx="2756">
                  <c:v>45860</c:v>
                </c:pt>
                <c:pt idx="2757">
                  <c:v>45861</c:v>
                </c:pt>
                <c:pt idx="2758">
                  <c:v>45862</c:v>
                </c:pt>
                <c:pt idx="2759">
                  <c:v>45863</c:v>
                </c:pt>
                <c:pt idx="2760">
                  <c:v>45864</c:v>
                </c:pt>
                <c:pt idx="2761">
                  <c:v>45865</c:v>
                </c:pt>
                <c:pt idx="2762">
                  <c:v>45866</c:v>
                </c:pt>
                <c:pt idx="2763">
                  <c:v>45867</c:v>
                </c:pt>
                <c:pt idx="2764">
                  <c:v>45868</c:v>
                </c:pt>
                <c:pt idx="2765">
                  <c:v>45869</c:v>
                </c:pt>
                <c:pt idx="2766">
                  <c:v>45870</c:v>
                </c:pt>
                <c:pt idx="2767">
                  <c:v>45871</c:v>
                </c:pt>
                <c:pt idx="2768">
                  <c:v>45872</c:v>
                </c:pt>
                <c:pt idx="2769">
                  <c:v>45873</c:v>
                </c:pt>
                <c:pt idx="2770">
                  <c:v>45874</c:v>
                </c:pt>
                <c:pt idx="2771">
                  <c:v>45875</c:v>
                </c:pt>
                <c:pt idx="2772">
                  <c:v>45876</c:v>
                </c:pt>
                <c:pt idx="2773">
                  <c:v>45877</c:v>
                </c:pt>
                <c:pt idx="2774">
                  <c:v>45878</c:v>
                </c:pt>
                <c:pt idx="2775">
                  <c:v>45879</c:v>
                </c:pt>
                <c:pt idx="2776">
                  <c:v>45880</c:v>
                </c:pt>
                <c:pt idx="2777">
                  <c:v>45881</c:v>
                </c:pt>
                <c:pt idx="2778">
                  <c:v>45882</c:v>
                </c:pt>
                <c:pt idx="2779">
                  <c:v>45883</c:v>
                </c:pt>
                <c:pt idx="2780">
                  <c:v>45884</c:v>
                </c:pt>
                <c:pt idx="2781">
                  <c:v>45885</c:v>
                </c:pt>
                <c:pt idx="2782">
                  <c:v>45886</c:v>
                </c:pt>
                <c:pt idx="2783">
                  <c:v>45887</c:v>
                </c:pt>
                <c:pt idx="2784">
                  <c:v>45888</c:v>
                </c:pt>
                <c:pt idx="2785">
                  <c:v>45889</c:v>
                </c:pt>
                <c:pt idx="2786">
                  <c:v>45890</c:v>
                </c:pt>
                <c:pt idx="2787">
                  <c:v>45891</c:v>
                </c:pt>
                <c:pt idx="2788">
                  <c:v>45892</c:v>
                </c:pt>
                <c:pt idx="2789">
                  <c:v>45893</c:v>
                </c:pt>
                <c:pt idx="2790">
                  <c:v>45894</c:v>
                </c:pt>
                <c:pt idx="2791">
                  <c:v>45895</c:v>
                </c:pt>
                <c:pt idx="2792">
                  <c:v>45896</c:v>
                </c:pt>
                <c:pt idx="2793">
                  <c:v>45897</c:v>
                </c:pt>
                <c:pt idx="2794">
                  <c:v>45898</c:v>
                </c:pt>
                <c:pt idx="2795">
                  <c:v>45899</c:v>
                </c:pt>
                <c:pt idx="2796">
                  <c:v>45900</c:v>
                </c:pt>
                <c:pt idx="2797">
                  <c:v>45901</c:v>
                </c:pt>
                <c:pt idx="2798">
                  <c:v>45902</c:v>
                </c:pt>
                <c:pt idx="2799">
                  <c:v>45903</c:v>
                </c:pt>
                <c:pt idx="2800">
                  <c:v>45904</c:v>
                </c:pt>
                <c:pt idx="2801">
                  <c:v>45905</c:v>
                </c:pt>
                <c:pt idx="2802">
                  <c:v>45906</c:v>
                </c:pt>
                <c:pt idx="2803">
                  <c:v>45907</c:v>
                </c:pt>
                <c:pt idx="2804">
                  <c:v>45908</c:v>
                </c:pt>
                <c:pt idx="2805">
                  <c:v>45909</c:v>
                </c:pt>
                <c:pt idx="2806">
                  <c:v>45910</c:v>
                </c:pt>
                <c:pt idx="2807">
                  <c:v>45911</c:v>
                </c:pt>
                <c:pt idx="2808">
                  <c:v>45912</c:v>
                </c:pt>
                <c:pt idx="2809">
                  <c:v>45913</c:v>
                </c:pt>
                <c:pt idx="2810">
                  <c:v>45914</c:v>
                </c:pt>
                <c:pt idx="2811">
                  <c:v>45915</c:v>
                </c:pt>
                <c:pt idx="2812">
                  <c:v>45916</c:v>
                </c:pt>
                <c:pt idx="2813">
                  <c:v>45917</c:v>
                </c:pt>
                <c:pt idx="2814">
                  <c:v>45918</c:v>
                </c:pt>
                <c:pt idx="2815">
                  <c:v>45919</c:v>
                </c:pt>
                <c:pt idx="2816">
                  <c:v>45920</c:v>
                </c:pt>
                <c:pt idx="2817">
                  <c:v>45921</c:v>
                </c:pt>
                <c:pt idx="2818">
                  <c:v>45922</c:v>
                </c:pt>
                <c:pt idx="2819">
                  <c:v>45923</c:v>
                </c:pt>
                <c:pt idx="2820">
                  <c:v>45924</c:v>
                </c:pt>
                <c:pt idx="2821">
                  <c:v>45925</c:v>
                </c:pt>
                <c:pt idx="2822">
                  <c:v>45926</c:v>
                </c:pt>
                <c:pt idx="2823">
                  <c:v>45927</c:v>
                </c:pt>
                <c:pt idx="2824">
                  <c:v>45928</c:v>
                </c:pt>
                <c:pt idx="2825">
                  <c:v>45929</c:v>
                </c:pt>
                <c:pt idx="2826">
                  <c:v>45930</c:v>
                </c:pt>
                <c:pt idx="2827">
                  <c:v>45931</c:v>
                </c:pt>
                <c:pt idx="2828">
                  <c:v>45932</c:v>
                </c:pt>
                <c:pt idx="2829">
                  <c:v>45933</c:v>
                </c:pt>
                <c:pt idx="2830">
                  <c:v>45934</c:v>
                </c:pt>
                <c:pt idx="2831">
                  <c:v>45935</c:v>
                </c:pt>
                <c:pt idx="2832">
                  <c:v>45936</c:v>
                </c:pt>
                <c:pt idx="2833">
                  <c:v>45937</c:v>
                </c:pt>
                <c:pt idx="2834">
                  <c:v>45938</c:v>
                </c:pt>
                <c:pt idx="2835">
                  <c:v>45939</c:v>
                </c:pt>
                <c:pt idx="2836">
                  <c:v>45940</c:v>
                </c:pt>
                <c:pt idx="2837">
                  <c:v>45941</c:v>
                </c:pt>
                <c:pt idx="2838">
                  <c:v>45942</c:v>
                </c:pt>
                <c:pt idx="2839">
                  <c:v>45943</c:v>
                </c:pt>
                <c:pt idx="2840">
                  <c:v>45944</c:v>
                </c:pt>
                <c:pt idx="2841">
                  <c:v>45945</c:v>
                </c:pt>
                <c:pt idx="2842">
                  <c:v>45946</c:v>
                </c:pt>
                <c:pt idx="2843">
                  <c:v>45947</c:v>
                </c:pt>
                <c:pt idx="2844">
                  <c:v>45948</c:v>
                </c:pt>
                <c:pt idx="2845">
                  <c:v>45949</c:v>
                </c:pt>
                <c:pt idx="2846">
                  <c:v>45950</c:v>
                </c:pt>
                <c:pt idx="2847">
                  <c:v>45951</c:v>
                </c:pt>
                <c:pt idx="2848">
                  <c:v>45952</c:v>
                </c:pt>
                <c:pt idx="2849">
                  <c:v>45953</c:v>
                </c:pt>
                <c:pt idx="2850">
                  <c:v>45954</c:v>
                </c:pt>
                <c:pt idx="2851">
                  <c:v>45955</c:v>
                </c:pt>
                <c:pt idx="2852">
                  <c:v>45956</c:v>
                </c:pt>
                <c:pt idx="2853">
                  <c:v>45957</c:v>
                </c:pt>
                <c:pt idx="2854">
                  <c:v>45958</c:v>
                </c:pt>
                <c:pt idx="2855">
                  <c:v>45959</c:v>
                </c:pt>
                <c:pt idx="2856">
                  <c:v>45960</c:v>
                </c:pt>
                <c:pt idx="2857">
                  <c:v>45961</c:v>
                </c:pt>
                <c:pt idx="2858">
                  <c:v>45962</c:v>
                </c:pt>
                <c:pt idx="2859">
                  <c:v>45963</c:v>
                </c:pt>
                <c:pt idx="2860">
                  <c:v>45964</c:v>
                </c:pt>
                <c:pt idx="2861">
                  <c:v>45965</c:v>
                </c:pt>
                <c:pt idx="2862">
                  <c:v>45966</c:v>
                </c:pt>
                <c:pt idx="2863">
                  <c:v>45967</c:v>
                </c:pt>
                <c:pt idx="2864">
                  <c:v>45968</c:v>
                </c:pt>
                <c:pt idx="2865">
                  <c:v>45969</c:v>
                </c:pt>
                <c:pt idx="2866">
                  <c:v>45970</c:v>
                </c:pt>
                <c:pt idx="2867">
                  <c:v>45971</c:v>
                </c:pt>
                <c:pt idx="2868">
                  <c:v>45972</c:v>
                </c:pt>
                <c:pt idx="2869">
                  <c:v>45973</c:v>
                </c:pt>
                <c:pt idx="2870">
                  <c:v>45974</c:v>
                </c:pt>
                <c:pt idx="2871">
                  <c:v>45975</c:v>
                </c:pt>
                <c:pt idx="2872">
                  <c:v>45976</c:v>
                </c:pt>
                <c:pt idx="2873">
                  <c:v>45977</c:v>
                </c:pt>
                <c:pt idx="2874">
                  <c:v>45978</c:v>
                </c:pt>
                <c:pt idx="2875">
                  <c:v>45979</c:v>
                </c:pt>
                <c:pt idx="2876">
                  <c:v>45980</c:v>
                </c:pt>
                <c:pt idx="2877">
                  <c:v>45981</c:v>
                </c:pt>
                <c:pt idx="2878">
                  <c:v>45982</c:v>
                </c:pt>
                <c:pt idx="2879">
                  <c:v>45983</c:v>
                </c:pt>
                <c:pt idx="2880">
                  <c:v>45984</c:v>
                </c:pt>
                <c:pt idx="2881">
                  <c:v>45985</c:v>
                </c:pt>
              </c:numCache>
            </c:numRef>
          </c:cat>
          <c:val>
            <c:numRef>
              <c:f>[关注人数.xlsx]Sheet1!$B$1:$B$2882</c:f>
              <c:numCache>
                <c:formatCode>General</c:formatCode>
                <c:ptCount val="2882"/>
                <c:pt idx="0">
                  <c:v>328</c:v>
                </c:pt>
                <c:pt idx="1">
                  <c:v>327</c:v>
                </c:pt>
                <c:pt idx="2">
                  <c:v>325</c:v>
                </c:pt>
                <c:pt idx="3">
                  <c:v>328</c:v>
                </c:pt>
                <c:pt idx="4">
                  <c:v>370</c:v>
                </c:pt>
                <c:pt idx="5">
                  <c:v>374</c:v>
                </c:pt>
                <c:pt idx="6">
                  <c:v>380</c:v>
                </c:pt>
                <c:pt idx="7">
                  <c:v>390</c:v>
                </c:pt>
                <c:pt idx="8">
                  <c:v>395</c:v>
                </c:pt>
                <c:pt idx="9">
                  <c:v>403</c:v>
                </c:pt>
                <c:pt idx="10">
                  <c:v>405</c:v>
                </c:pt>
                <c:pt idx="11">
                  <c:v>405</c:v>
                </c:pt>
                <c:pt idx="12">
                  <c:v>407</c:v>
                </c:pt>
                <c:pt idx="13">
                  <c:v>410</c:v>
                </c:pt>
                <c:pt idx="14">
                  <c:v>412</c:v>
                </c:pt>
                <c:pt idx="15">
                  <c:v>413</c:v>
                </c:pt>
                <c:pt idx="16">
                  <c:v>416</c:v>
                </c:pt>
                <c:pt idx="17">
                  <c:v>421</c:v>
                </c:pt>
                <c:pt idx="18">
                  <c:v>422</c:v>
                </c:pt>
                <c:pt idx="19">
                  <c:v>424</c:v>
                </c:pt>
                <c:pt idx="20">
                  <c:v>426</c:v>
                </c:pt>
                <c:pt idx="21">
                  <c:v>426</c:v>
                </c:pt>
                <c:pt idx="22">
                  <c:v>431</c:v>
                </c:pt>
                <c:pt idx="23">
                  <c:v>435</c:v>
                </c:pt>
                <c:pt idx="24">
                  <c:v>436</c:v>
                </c:pt>
                <c:pt idx="25">
                  <c:v>441</c:v>
                </c:pt>
                <c:pt idx="26">
                  <c:v>445</c:v>
                </c:pt>
                <c:pt idx="27">
                  <c:v>447</c:v>
                </c:pt>
                <c:pt idx="28">
                  <c:v>451</c:v>
                </c:pt>
                <c:pt idx="29">
                  <c:v>451</c:v>
                </c:pt>
                <c:pt idx="30">
                  <c:v>454</c:v>
                </c:pt>
                <c:pt idx="31">
                  <c:v>457</c:v>
                </c:pt>
                <c:pt idx="32">
                  <c:v>459</c:v>
                </c:pt>
                <c:pt idx="33">
                  <c:v>458</c:v>
                </c:pt>
                <c:pt idx="34">
                  <c:v>460</c:v>
                </c:pt>
                <c:pt idx="35">
                  <c:v>462</c:v>
                </c:pt>
                <c:pt idx="36">
                  <c:v>464</c:v>
                </c:pt>
                <c:pt idx="37">
                  <c:v>517</c:v>
                </c:pt>
                <c:pt idx="38">
                  <c:v>538</c:v>
                </c:pt>
                <c:pt idx="39">
                  <c:v>545</c:v>
                </c:pt>
                <c:pt idx="40">
                  <c:v>547</c:v>
                </c:pt>
                <c:pt idx="41">
                  <c:v>554</c:v>
                </c:pt>
                <c:pt idx="42">
                  <c:v>559</c:v>
                </c:pt>
                <c:pt idx="43">
                  <c:v>605</c:v>
                </c:pt>
                <c:pt idx="44">
                  <c:v>647</c:v>
                </c:pt>
                <c:pt idx="45">
                  <c:v>651</c:v>
                </c:pt>
                <c:pt idx="46">
                  <c:v>660</c:v>
                </c:pt>
                <c:pt idx="47">
                  <c:v>668</c:v>
                </c:pt>
                <c:pt idx="48">
                  <c:v>676</c:v>
                </c:pt>
                <c:pt idx="49">
                  <c:v>678</c:v>
                </c:pt>
                <c:pt idx="50">
                  <c:v>684</c:v>
                </c:pt>
                <c:pt idx="51">
                  <c:v>686</c:v>
                </c:pt>
                <c:pt idx="52">
                  <c:v>690</c:v>
                </c:pt>
                <c:pt idx="53">
                  <c:v>693</c:v>
                </c:pt>
                <c:pt idx="54">
                  <c:v>697</c:v>
                </c:pt>
                <c:pt idx="55">
                  <c:v>700</c:v>
                </c:pt>
                <c:pt idx="56">
                  <c:v>702</c:v>
                </c:pt>
                <c:pt idx="57">
                  <c:v>710</c:v>
                </c:pt>
                <c:pt idx="58">
                  <c:v>715</c:v>
                </c:pt>
                <c:pt idx="59">
                  <c:v>725</c:v>
                </c:pt>
                <c:pt idx="60">
                  <c:v>740</c:v>
                </c:pt>
                <c:pt idx="61">
                  <c:v>747</c:v>
                </c:pt>
                <c:pt idx="62">
                  <c:v>749</c:v>
                </c:pt>
                <c:pt idx="63">
                  <c:v>782</c:v>
                </c:pt>
                <c:pt idx="64">
                  <c:v>906</c:v>
                </c:pt>
                <c:pt idx="65">
                  <c:v>914</c:v>
                </c:pt>
                <c:pt idx="66">
                  <c:v>918</c:v>
                </c:pt>
                <c:pt idx="67">
                  <c:v>918</c:v>
                </c:pt>
                <c:pt idx="68">
                  <c:v>925</c:v>
                </c:pt>
                <c:pt idx="69">
                  <c:v>929</c:v>
                </c:pt>
                <c:pt idx="70">
                  <c:v>930</c:v>
                </c:pt>
                <c:pt idx="71">
                  <c:v>938</c:v>
                </c:pt>
                <c:pt idx="72">
                  <c:v>949</c:v>
                </c:pt>
                <c:pt idx="73">
                  <c:v>953</c:v>
                </c:pt>
                <c:pt idx="74">
                  <c:v>957</c:v>
                </c:pt>
                <c:pt idx="75">
                  <c:v>958</c:v>
                </c:pt>
                <c:pt idx="76">
                  <c:v>959</c:v>
                </c:pt>
                <c:pt idx="77">
                  <c:v>963</c:v>
                </c:pt>
                <c:pt idx="78">
                  <c:v>969</c:v>
                </c:pt>
                <c:pt idx="79">
                  <c:v>972</c:v>
                </c:pt>
                <c:pt idx="80">
                  <c:v>977</c:v>
                </c:pt>
                <c:pt idx="81">
                  <c:v>980</c:v>
                </c:pt>
                <c:pt idx="82">
                  <c:v>983</c:v>
                </c:pt>
                <c:pt idx="83">
                  <c:v>984</c:v>
                </c:pt>
                <c:pt idx="84">
                  <c:v>987</c:v>
                </c:pt>
                <c:pt idx="85">
                  <c:v>990</c:v>
                </c:pt>
                <c:pt idx="86">
                  <c:v>994</c:v>
                </c:pt>
                <c:pt idx="87">
                  <c:v>998</c:v>
                </c:pt>
                <c:pt idx="88">
                  <c:v>999</c:v>
                </c:pt>
                <c:pt idx="89">
                  <c:v>1002</c:v>
                </c:pt>
                <c:pt idx="90">
                  <c:v>1004</c:v>
                </c:pt>
                <c:pt idx="91">
                  <c:v>1006</c:v>
                </c:pt>
                <c:pt idx="92">
                  <c:v>1008</c:v>
                </c:pt>
                <c:pt idx="93">
                  <c:v>1013</c:v>
                </c:pt>
                <c:pt idx="94">
                  <c:v>1011</c:v>
                </c:pt>
                <c:pt idx="95">
                  <c:v>1021</c:v>
                </c:pt>
                <c:pt idx="96">
                  <c:v>1024</c:v>
                </c:pt>
                <c:pt idx="97">
                  <c:v>1072</c:v>
                </c:pt>
                <c:pt idx="98">
                  <c:v>1092</c:v>
                </c:pt>
                <c:pt idx="99">
                  <c:v>1100</c:v>
                </c:pt>
                <c:pt idx="100">
                  <c:v>1104</c:v>
                </c:pt>
                <c:pt idx="101">
                  <c:v>1121</c:v>
                </c:pt>
                <c:pt idx="102">
                  <c:v>1141</c:v>
                </c:pt>
                <c:pt idx="103">
                  <c:v>1145</c:v>
                </c:pt>
                <c:pt idx="104">
                  <c:v>1150</c:v>
                </c:pt>
                <c:pt idx="105">
                  <c:v>1152</c:v>
                </c:pt>
                <c:pt idx="106">
                  <c:v>1154</c:v>
                </c:pt>
                <c:pt idx="107">
                  <c:v>1156</c:v>
                </c:pt>
                <c:pt idx="108">
                  <c:v>1176</c:v>
                </c:pt>
                <c:pt idx="109">
                  <c:v>1186</c:v>
                </c:pt>
                <c:pt idx="110">
                  <c:v>1195</c:v>
                </c:pt>
                <c:pt idx="111">
                  <c:v>1196</c:v>
                </c:pt>
                <c:pt idx="112">
                  <c:v>1225</c:v>
                </c:pt>
                <c:pt idx="113">
                  <c:v>1241</c:v>
                </c:pt>
                <c:pt idx="114">
                  <c:v>1250</c:v>
                </c:pt>
                <c:pt idx="115">
                  <c:v>1252</c:v>
                </c:pt>
                <c:pt idx="116">
                  <c:v>1256</c:v>
                </c:pt>
                <c:pt idx="117">
                  <c:v>1263</c:v>
                </c:pt>
                <c:pt idx="118">
                  <c:v>1264</c:v>
                </c:pt>
                <c:pt idx="119">
                  <c:v>1267</c:v>
                </c:pt>
                <c:pt idx="120">
                  <c:v>1270</c:v>
                </c:pt>
                <c:pt idx="121">
                  <c:v>1275</c:v>
                </c:pt>
                <c:pt idx="122">
                  <c:v>1281</c:v>
                </c:pt>
                <c:pt idx="123">
                  <c:v>1303</c:v>
                </c:pt>
                <c:pt idx="124">
                  <c:v>1309</c:v>
                </c:pt>
                <c:pt idx="125">
                  <c:v>1311</c:v>
                </c:pt>
                <c:pt idx="126">
                  <c:v>1338</c:v>
                </c:pt>
                <c:pt idx="127">
                  <c:v>1345</c:v>
                </c:pt>
                <c:pt idx="128">
                  <c:v>1350</c:v>
                </c:pt>
                <c:pt idx="129">
                  <c:v>1423</c:v>
                </c:pt>
                <c:pt idx="130">
                  <c:v>1446</c:v>
                </c:pt>
                <c:pt idx="131">
                  <c:v>1452</c:v>
                </c:pt>
                <c:pt idx="132">
                  <c:v>1459</c:v>
                </c:pt>
                <c:pt idx="133">
                  <c:v>1472</c:v>
                </c:pt>
                <c:pt idx="134">
                  <c:v>1476</c:v>
                </c:pt>
                <c:pt idx="135">
                  <c:v>1497</c:v>
                </c:pt>
                <c:pt idx="136">
                  <c:v>1517</c:v>
                </c:pt>
                <c:pt idx="137">
                  <c:v>1525</c:v>
                </c:pt>
                <c:pt idx="138">
                  <c:v>1809</c:v>
                </c:pt>
                <c:pt idx="139">
                  <c:v>1811</c:v>
                </c:pt>
                <c:pt idx="140">
                  <c:v>1812</c:v>
                </c:pt>
                <c:pt idx="141">
                  <c:v>1814</c:v>
                </c:pt>
                <c:pt idx="142">
                  <c:v>1861</c:v>
                </c:pt>
                <c:pt idx="143">
                  <c:v>1924</c:v>
                </c:pt>
                <c:pt idx="144">
                  <c:v>1961</c:v>
                </c:pt>
                <c:pt idx="145">
                  <c:v>1983</c:v>
                </c:pt>
                <c:pt idx="146">
                  <c:v>2048</c:v>
                </c:pt>
                <c:pt idx="147">
                  <c:v>2061</c:v>
                </c:pt>
                <c:pt idx="148">
                  <c:v>2066</c:v>
                </c:pt>
                <c:pt idx="149">
                  <c:v>2071</c:v>
                </c:pt>
                <c:pt idx="150">
                  <c:v>2084</c:v>
                </c:pt>
                <c:pt idx="151">
                  <c:v>2117</c:v>
                </c:pt>
                <c:pt idx="152">
                  <c:v>2130</c:v>
                </c:pt>
                <c:pt idx="153">
                  <c:v>2139</c:v>
                </c:pt>
                <c:pt idx="154">
                  <c:v>2143</c:v>
                </c:pt>
                <c:pt idx="155">
                  <c:v>2148</c:v>
                </c:pt>
                <c:pt idx="156">
                  <c:v>2211</c:v>
                </c:pt>
                <c:pt idx="157">
                  <c:v>2212</c:v>
                </c:pt>
                <c:pt idx="158">
                  <c:v>2217</c:v>
                </c:pt>
                <c:pt idx="159">
                  <c:v>2220</c:v>
                </c:pt>
                <c:pt idx="160">
                  <c:v>2224</c:v>
                </c:pt>
                <c:pt idx="161">
                  <c:v>2230</c:v>
                </c:pt>
                <c:pt idx="162">
                  <c:v>2239</c:v>
                </c:pt>
                <c:pt idx="163">
                  <c:v>2245</c:v>
                </c:pt>
                <c:pt idx="164">
                  <c:v>2263</c:v>
                </c:pt>
                <c:pt idx="165">
                  <c:v>2266</c:v>
                </c:pt>
                <c:pt idx="166">
                  <c:v>2269</c:v>
                </c:pt>
                <c:pt idx="167">
                  <c:v>2277</c:v>
                </c:pt>
                <c:pt idx="168">
                  <c:v>2283</c:v>
                </c:pt>
                <c:pt idx="169">
                  <c:v>2293</c:v>
                </c:pt>
                <c:pt idx="170">
                  <c:v>2304</c:v>
                </c:pt>
                <c:pt idx="171">
                  <c:v>2327</c:v>
                </c:pt>
                <c:pt idx="172">
                  <c:v>2339</c:v>
                </c:pt>
                <c:pt idx="173">
                  <c:v>2350</c:v>
                </c:pt>
                <c:pt idx="174">
                  <c:v>2359</c:v>
                </c:pt>
                <c:pt idx="175">
                  <c:v>2364</c:v>
                </c:pt>
                <c:pt idx="176">
                  <c:v>2363</c:v>
                </c:pt>
                <c:pt idx="177">
                  <c:v>2366</c:v>
                </c:pt>
                <c:pt idx="178">
                  <c:v>2369</c:v>
                </c:pt>
                <c:pt idx="179">
                  <c:v>2373</c:v>
                </c:pt>
                <c:pt idx="180">
                  <c:v>2376</c:v>
                </c:pt>
                <c:pt idx="181">
                  <c:v>2399</c:v>
                </c:pt>
                <c:pt idx="182">
                  <c:v>2405</c:v>
                </c:pt>
                <c:pt idx="183">
                  <c:v>2417</c:v>
                </c:pt>
                <c:pt idx="184">
                  <c:v>2428</c:v>
                </c:pt>
                <c:pt idx="185">
                  <c:v>2434</c:v>
                </c:pt>
                <c:pt idx="186">
                  <c:v>2441</c:v>
                </c:pt>
                <c:pt idx="187">
                  <c:v>2448</c:v>
                </c:pt>
                <c:pt idx="188">
                  <c:v>2458</c:v>
                </c:pt>
                <c:pt idx="189">
                  <c:v>2473</c:v>
                </c:pt>
                <c:pt idx="190">
                  <c:v>2483</c:v>
                </c:pt>
                <c:pt idx="191">
                  <c:v>2527</c:v>
                </c:pt>
                <c:pt idx="192">
                  <c:v>2536</c:v>
                </c:pt>
                <c:pt idx="193">
                  <c:v>2543</c:v>
                </c:pt>
                <c:pt idx="194">
                  <c:v>2544</c:v>
                </c:pt>
                <c:pt idx="195">
                  <c:v>2555</c:v>
                </c:pt>
                <c:pt idx="196">
                  <c:v>2605</c:v>
                </c:pt>
                <c:pt idx="197">
                  <c:v>2620</c:v>
                </c:pt>
                <c:pt idx="198">
                  <c:v>2630</c:v>
                </c:pt>
                <c:pt idx="199">
                  <c:v>2633</c:v>
                </c:pt>
                <c:pt idx="200">
                  <c:v>2638</c:v>
                </c:pt>
                <c:pt idx="201">
                  <c:v>2644</c:v>
                </c:pt>
                <c:pt idx="202">
                  <c:v>2642</c:v>
                </c:pt>
                <c:pt idx="203">
                  <c:v>2647</c:v>
                </c:pt>
                <c:pt idx="204">
                  <c:v>2653</c:v>
                </c:pt>
                <c:pt idx="205">
                  <c:v>2660</c:v>
                </c:pt>
                <c:pt idx="206">
                  <c:v>2663</c:v>
                </c:pt>
                <c:pt idx="207">
                  <c:v>2666</c:v>
                </c:pt>
                <c:pt idx="208">
                  <c:v>2670</c:v>
                </c:pt>
                <c:pt idx="209">
                  <c:v>2678</c:v>
                </c:pt>
                <c:pt idx="210">
                  <c:v>2684</c:v>
                </c:pt>
                <c:pt idx="211">
                  <c:v>2691</c:v>
                </c:pt>
                <c:pt idx="212">
                  <c:v>2705</c:v>
                </c:pt>
                <c:pt idx="213">
                  <c:v>2722</c:v>
                </c:pt>
                <c:pt idx="214">
                  <c:v>2728</c:v>
                </c:pt>
                <c:pt idx="215">
                  <c:v>2729</c:v>
                </c:pt>
                <c:pt idx="216">
                  <c:v>2743</c:v>
                </c:pt>
                <c:pt idx="217">
                  <c:v>2749</c:v>
                </c:pt>
                <c:pt idx="218">
                  <c:v>2752</c:v>
                </c:pt>
                <c:pt idx="219">
                  <c:v>2775</c:v>
                </c:pt>
                <c:pt idx="220">
                  <c:v>2802</c:v>
                </c:pt>
                <c:pt idx="221">
                  <c:v>2808</c:v>
                </c:pt>
                <c:pt idx="222">
                  <c:v>2825</c:v>
                </c:pt>
                <c:pt idx="223">
                  <c:v>2829</c:v>
                </c:pt>
                <c:pt idx="224">
                  <c:v>2840</c:v>
                </c:pt>
                <c:pt idx="225">
                  <c:v>2847</c:v>
                </c:pt>
                <c:pt idx="226">
                  <c:v>2865</c:v>
                </c:pt>
                <c:pt idx="227">
                  <c:v>2885</c:v>
                </c:pt>
                <c:pt idx="228">
                  <c:v>2902</c:v>
                </c:pt>
                <c:pt idx="229">
                  <c:v>2912</c:v>
                </c:pt>
                <c:pt idx="230">
                  <c:v>2913</c:v>
                </c:pt>
                <c:pt idx="231">
                  <c:v>2922</c:v>
                </c:pt>
                <c:pt idx="232">
                  <c:v>2932</c:v>
                </c:pt>
                <c:pt idx="233">
                  <c:v>2948</c:v>
                </c:pt>
                <c:pt idx="234">
                  <c:v>2962</c:v>
                </c:pt>
                <c:pt idx="235">
                  <c:v>2976</c:v>
                </c:pt>
                <c:pt idx="236">
                  <c:v>2982</c:v>
                </c:pt>
                <c:pt idx="237">
                  <c:v>2995</c:v>
                </c:pt>
                <c:pt idx="238">
                  <c:v>3006</c:v>
                </c:pt>
                <c:pt idx="239">
                  <c:v>3021</c:v>
                </c:pt>
                <c:pt idx="240">
                  <c:v>3049</c:v>
                </c:pt>
                <c:pt idx="241">
                  <c:v>3084</c:v>
                </c:pt>
                <c:pt idx="242">
                  <c:v>3106</c:v>
                </c:pt>
                <c:pt idx="243">
                  <c:v>3115</c:v>
                </c:pt>
                <c:pt idx="244">
                  <c:v>3126</c:v>
                </c:pt>
                <c:pt idx="245">
                  <c:v>3131</c:v>
                </c:pt>
                <c:pt idx="246">
                  <c:v>3144</c:v>
                </c:pt>
                <c:pt idx="247">
                  <c:v>3158</c:v>
                </c:pt>
                <c:pt idx="248">
                  <c:v>3168</c:v>
                </c:pt>
                <c:pt idx="249">
                  <c:v>3188</c:v>
                </c:pt>
                <c:pt idx="250">
                  <c:v>3196</c:v>
                </c:pt>
                <c:pt idx="251">
                  <c:v>3208</c:v>
                </c:pt>
                <c:pt idx="252">
                  <c:v>3219</c:v>
                </c:pt>
                <c:pt idx="253">
                  <c:v>3261</c:v>
                </c:pt>
                <c:pt idx="254">
                  <c:v>3272</c:v>
                </c:pt>
                <c:pt idx="255">
                  <c:v>3280</c:v>
                </c:pt>
                <c:pt idx="256">
                  <c:v>3290</c:v>
                </c:pt>
                <c:pt idx="257">
                  <c:v>3303</c:v>
                </c:pt>
                <c:pt idx="258">
                  <c:v>3307</c:v>
                </c:pt>
                <c:pt idx="259">
                  <c:v>3334</c:v>
                </c:pt>
                <c:pt idx="260">
                  <c:v>3349</c:v>
                </c:pt>
                <c:pt idx="261">
                  <c:v>3351</c:v>
                </c:pt>
                <c:pt idx="262">
                  <c:v>3362</c:v>
                </c:pt>
                <c:pt idx="263">
                  <c:v>3365</c:v>
                </c:pt>
                <c:pt idx="264">
                  <c:v>3367</c:v>
                </c:pt>
                <c:pt idx="265">
                  <c:v>3370</c:v>
                </c:pt>
                <c:pt idx="266">
                  <c:v>3378</c:v>
                </c:pt>
                <c:pt idx="267">
                  <c:v>3385</c:v>
                </c:pt>
                <c:pt idx="268">
                  <c:v>3385</c:v>
                </c:pt>
                <c:pt idx="269">
                  <c:v>3387</c:v>
                </c:pt>
                <c:pt idx="270">
                  <c:v>3387</c:v>
                </c:pt>
                <c:pt idx="271">
                  <c:v>3391</c:v>
                </c:pt>
                <c:pt idx="272">
                  <c:v>3389</c:v>
                </c:pt>
                <c:pt idx="273">
                  <c:v>3394</c:v>
                </c:pt>
                <c:pt idx="274">
                  <c:v>3396</c:v>
                </c:pt>
                <c:pt idx="275">
                  <c:v>3397</c:v>
                </c:pt>
                <c:pt idx="276">
                  <c:v>3399</c:v>
                </c:pt>
                <c:pt idx="277">
                  <c:v>3400</c:v>
                </c:pt>
                <c:pt idx="278">
                  <c:v>3403</c:v>
                </c:pt>
                <c:pt idx="279">
                  <c:v>3410</c:v>
                </c:pt>
                <c:pt idx="280">
                  <c:v>3434</c:v>
                </c:pt>
                <c:pt idx="281">
                  <c:v>3443</c:v>
                </c:pt>
                <c:pt idx="282">
                  <c:v>3446</c:v>
                </c:pt>
                <c:pt idx="283">
                  <c:v>3448</c:v>
                </c:pt>
                <c:pt idx="284">
                  <c:v>3459</c:v>
                </c:pt>
                <c:pt idx="285">
                  <c:v>3464</c:v>
                </c:pt>
                <c:pt idx="286">
                  <c:v>3466</c:v>
                </c:pt>
                <c:pt idx="287">
                  <c:v>3468</c:v>
                </c:pt>
                <c:pt idx="288">
                  <c:v>3467</c:v>
                </c:pt>
                <c:pt idx="289">
                  <c:v>3480</c:v>
                </c:pt>
                <c:pt idx="290">
                  <c:v>3486</c:v>
                </c:pt>
                <c:pt idx="291">
                  <c:v>3490</c:v>
                </c:pt>
                <c:pt idx="292">
                  <c:v>3496</c:v>
                </c:pt>
                <c:pt idx="293">
                  <c:v>3495</c:v>
                </c:pt>
                <c:pt idx="294">
                  <c:v>3499</c:v>
                </c:pt>
                <c:pt idx="295">
                  <c:v>3501</c:v>
                </c:pt>
                <c:pt idx="296">
                  <c:v>3511</c:v>
                </c:pt>
                <c:pt idx="297">
                  <c:v>3520</c:v>
                </c:pt>
                <c:pt idx="298">
                  <c:v>3523</c:v>
                </c:pt>
                <c:pt idx="299">
                  <c:v>3524</c:v>
                </c:pt>
                <c:pt idx="300">
                  <c:v>3524</c:v>
                </c:pt>
                <c:pt idx="301">
                  <c:v>3525</c:v>
                </c:pt>
                <c:pt idx="302">
                  <c:v>3531</c:v>
                </c:pt>
                <c:pt idx="303">
                  <c:v>3535</c:v>
                </c:pt>
                <c:pt idx="304">
                  <c:v>3540</c:v>
                </c:pt>
                <c:pt idx="305">
                  <c:v>3542</c:v>
                </c:pt>
                <c:pt idx="306">
                  <c:v>3546</c:v>
                </c:pt>
                <c:pt idx="307">
                  <c:v>3547</c:v>
                </c:pt>
                <c:pt idx="308">
                  <c:v>3544</c:v>
                </c:pt>
                <c:pt idx="309">
                  <c:v>3552</c:v>
                </c:pt>
                <c:pt idx="310">
                  <c:v>3558</c:v>
                </c:pt>
                <c:pt idx="311">
                  <c:v>3569</c:v>
                </c:pt>
                <c:pt idx="312">
                  <c:v>3574</c:v>
                </c:pt>
                <c:pt idx="313">
                  <c:v>3573</c:v>
                </c:pt>
                <c:pt idx="314">
                  <c:v>3578</c:v>
                </c:pt>
                <c:pt idx="315">
                  <c:v>3580</c:v>
                </c:pt>
                <c:pt idx="316">
                  <c:v>3583</c:v>
                </c:pt>
                <c:pt idx="317">
                  <c:v>3583</c:v>
                </c:pt>
                <c:pt idx="318">
                  <c:v>3587</c:v>
                </c:pt>
                <c:pt idx="319">
                  <c:v>3587</c:v>
                </c:pt>
                <c:pt idx="320">
                  <c:v>3589</c:v>
                </c:pt>
                <c:pt idx="321">
                  <c:v>3593</c:v>
                </c:pt>
                <c:pt idx="322">
                  <c:v>3594</c:v>
                </c:pt>
                <c:pt idx="323">
                  <c:v>3595</c:v>
                </c:pt>
                <c:pt idx="324">
                  <c:v>3595</c:v>
                </c:pt>
                <c:pt idx="325">
                  <c:v>3597</c:v>
                </c:pt>
                <c:pt idx="326">
                  <c:v>3601</c:v>
                </c:pt>
                <c:pt idx="327">
                  <c:v>3601</c:v>
                </c:pt>
                <c:pt idx="328">
                  <c:v>3602</c:v>
                </c:pt>
                <c:pt idx="329">
                  <c:v>3604</c:v>
                </c:pt>
                <c:pt idx="330">
                  <c:v>3607</c:v>
                </c:pt>
                <c:pt idx="331">
                  <c:v>3613</c:v>
                </c:pt>
                <c:pt idx="332">
                  <c:v>3615</c:v>
                </c:pt>
                <c:pt idx="333">
                  <c:v>3615</c:v>
                </c:pt>
                <c:pt idx="334">
                  <c:v>3615</c:v>
                </c:pt>
                <c:pt idx="335">
                  <c:v>3618</c:v>
                </c:pt>
                <c:pt idx="336">
                  <c:v>3624</c:v>
                </c:pt>
                <c:pt idx="337">
                  <c:v>3630</c:v>
                </c:pt>
                <c:pt idx="338">
                  <c:v>3636</c:v>
                </c:pt>
                <c:pt idx="339">
                  <c:v>3640</c:v>
                </c:pt>
                <c:pt idx="340">
                  <c:v>3646</c:v>
                </c:pt>
                <c:pt idx="341">
                  <c:v>3652</c:v>
                </c:pt>
                <c:pt idx="342">
                  <c:v>3653</c:v>
                </c:pt>
                <c:pt idx="343">
                  <c:v>3651</c:v>
                </c:pt>
                <c:pt idx="344">
                  <c:v>3656</c:v>
                </c:pt>
                <c:pt idx="345">
                  <c:v>3661</c:v>
                </c:pt>
                <c:pt idx="346">
                  <c:v>3662</c:v>
                </c:pt>
                <c:pt idx="347">
                  <c:v>3661</c:v>
                </c:pt>
                <c:pt idx="348">
                  <c:v>3660</c:v>
                </c:pt>
                <c:pt idx="349">
                  <c:v>3664</c:v>
                </c:pt>
                <c:pt idx="350">
                  <c:v>3668</c:v>
                </c:pt>
                <c:pt idx="351">
                  <c:v>3686</c:v>
                </c:pt>
                <c:pt idx="352">
                  <c:v>3689</c:v>
                </c:pt>
                <c:pt idx="353">
                  <c:v>3702</c:v>
                </c:pt>
                <c:pt idx="354">
                  <c:v>3706</c:v>
                </c:pt>
                <c:pt idx="355">
                  <c:v>3715</c:v>
                </c:pt>
                <c:pt idx="356">
                  <c:v>3716</c:v>
                </c:pt>
                <c:pt idx="357">
                  <c:v>3716</c:v>
                </c:pt>
                <c:pt idx="358">
                  <c:v>3724</c:v>
                </c:pt>
                <c:pt idx="359">
                  <c:v>3731</c:v>
                </c:pt>
                <c:pt idx="360">
                  <c:v>3732</c:v>
                </c:pt>
                <c:pt idx="361">
                  <c:v>3736</c:v>
                </c:pt>
                <c:pt idx="362">
                  <c:v>3740</c:v>
                </c:pt>
                <c:pt idx="363">
                  <c:v>3742</c:v>
                </c:pt>
                <c:pt idx="364">
                  <c:v>3743</c:v>
                </c:pt>
                <c:pt idx="365">
                  <c:v>3756</c:v>
                </c:pt>
                <c:pt idx="366">
                  <c:v>3769</c:v>
                </c:pt>
                <c:pt idx="367">
                  <c:v>3779</c:v>
                </c:pt>
                <c:pt idx="368">
                  <c:v>3787</c:v>
                </c:pt>
                <c:pt idx="369">
                  <c:v>3796</c:v>
                </c:pt>
                <c:pt idx="370">
                  <c:v>3803</c:v>
                </c:pt>
                <c:pt idx="371">
                  <c:v>3850</c:v>
                </c:pt>
                <c:pt idx="372">
                  <c:v>3865</c:v>
                </c:pt>
                <c:pt idx="373">
                  <c:v>3891</c:v>
                </c:pt>
                <c:pt idx="374">
                  <c:v>3919</c:v>
                </c:pt>
                <c:pt idx="375">
                  <c:v>3928</c:v>
                </c:pt>
                <c:pt idx="376">
                  <c:v>3934</c:v>
                </c:pt>
                <c:pt idx="377">
                  <c:v>3933</c:v>
                </c:pt>
                <c:pt idx="378">
                  <c:v>3939</c:v>
                </c:pt>
                <c:pt idx="379">
                  <c:v>3947</c:v>
                </c:pt>
                <c:pt idx="380">
                  <c:v>3952</c:v>
                </c:pt>
                <c:pt idx="381">
                  <c:v>3981</c:v>
                </c:pt>
                <c:pt idx="382">
                  <c:v>3987</c:v>
                </c:pt>
                <c:pt idx="383">
                  <c:v>3989</c:v>
                </c:pt>
                <c:pt idx="384">
                  <c:v>3997</c:v>
                </c:pt>
                <c:pt idx="385">
                  <c:v>3999</c:v>
                </c:pt>
                <c:pt idx="386">
                  <c:v>4002</c:v>
                </c:pt>
                <c:pt idx="387">
                  <c:v>4009</c:v>
                </c:pt>
                <c:pt idx="388">
                  <c:v>4011</c:v>
                </c:pt>
                <c:pt idx="389">
                  <c:v>4017</c:v>
                </c:pt>
                <c:pt idx="390">
                  <c:v>4024</c:v>
                </c:pt>
                <c:pt idx="391">
                  <c:v>4025</c:v>
                </c:pt>
                <c:pt idx="392">
                  <c:v>4081</c:v>
                </c:pt>
                <c:pt idx="393">
                  <c:v>4112</c:v>
                </c:pt>
                <c:pt idx="394">
                  <c:v>4123</c:v>
                </c:pt>
                <c:pt idx="395">
                  <c:v>4178</c:v>
                </c:pt>
                <c:pt idx="396">
                  <c:v>4201</c:v>
                </c:pt>
                <c:pt idx="397">
                  <c:v>4208</c:v>
                </c:pt>
                <c:pt idx="398">
                  <c:v>4212</c:v>
                </c:pt>
                <c:pt idx="399">
                  <c:v>4211</c:v>
                </c:pt>
                <c:pt idx="400">
                  <c:v>4215</c:v>
                </c:pt>
                <c:pt idx="401">
                  <c:v>4218</c:v>
                </c:pt>
                <c:pt idx="402">
                  <c:v>4218</c:v>
                </c:pt>
                <c:pt idx="403">
                  <c:v>4217</c:v>
                </c:pt>
                <c:pt idx="404">
                  <c:v>4218</c:v>
                </c:pt>
                <c:pt idx="405">
                  <c:v>4224</c:v>
                </c:pt>
                <c:pt idx="406">
                  <c:v>4228</c:v>
                </c:pt>
                <c:pt idx="407">
                  <c:v>4232</c:v>
                </c:pt>
                <c:pt idx="408">
                  <c:v>4236</c:v>
                </c:pt>
                <c:pt idx="409">
                  <c:v>4240</c:v>
                </c:pt>
                <c:pt idx="410">
                  <c:v>4240</c:v>
                </c:pt>
                <c:pt idx="411">
                  <c:v>4244</c:v>
                </c:pt>
                <c:pt idx="412">
                  <c:v>4248</c:v>
                </c:pt>
                <c:pt idx="413">
                  <c:v>4258</c:v>
                </c:pt>
                <c:pt idx="414">
                  <c:v>4263</c:v>
                </c:pt>
                <c:pt idx="415">
                  <c:v>4269</c:v>
                </c:pt>
                <c:pt idx="416">
                  <c:v>4271</c:v>
                </c:pt>
                <c:pt idx="417">
                  <c:v>4280</c:v>
                </c:pt>
                <c:pt idx="418">
                  <c:v>4290</c:v>
                </c:pt>
                <c:pt idx="419">
                  <c:v>4294</c:v>
                </c:pt>
                <c:pt idx="420">
                  <c:v>4299</c:v>
                </c:pt>
                <c:pt idx="421">
                  <c:v>4305</c:v>
                </c:pt>
                <c:pt idx="422">
                  <c:v>4383</c:v>
                </c:pt>
                <c:pt idx="423">
                  <c:v>4390</c:v>
                </c:pt>
                <c:pt idx="424">
                  <c:v>4393</c:v>
                </c:pt>
                <c:pt idx="425">
                  <c:v>4403</c:v>
                </c:pt>
                <c:pt idx="426">
                  <c:v>4407</c:v>
                </c:pt>
                <c:pt idx="427">
                  <c:v>4415</c:v>
                </c:pt>
                <c:pt idx="428">
                  <c:v>4437</c:v>
                </c:pt>
                <c:pt idx="429">
                  <c:v>4438</c:v>
                </c:pt>
                <c:pt idx="430">
                  <c:v>4440</c:v>
                </c:pt>
                <c:pt idx="431">
                  <c:v>4456</c:v>
                </c:pt>
                <c:pt idx="432">
                  <c:v>4460</c:v>
                </c:pt>
                <c:pt idx="433">
                  <c:v>4467</c:v>
                </c:pt>
                <c:pt idx="434">
                  <c:v>4470</c:v>
                </c:pt>
                <c:pt idx="435">
                  <c:v>4484</c:v>
                </c:pt>
                <c:pt idx="436">
                  <c:v>4523</c:v>
                </c:pt>
                <c:pt idx="437">
                  <c:v>4549</c:v>
                </c:pt>
                <c:pt idx="438">
                  <c:v>4585</c:v>
                </c:pt>
                <c:pt idx="439">
                  <c:v>4598</c:v>
                </c:pt>
                <c:pt idx="440">
                  <c:v>4607</c:v>
                </c:pt>
                <c:pt idx="441">
                  <c:v>4617</c:v>
                </c:pt>
                <c:pt idx="442">
                  <c:v>4627</c:v>
                </c:pt>
                <c:pt idx="443">
                  <c:v>4631</c:v>
                </c:pt>
                <c:pt idx="444">
                  <c:v>4635</c:v>
                </c:pt>
                <c:pt idx="445">
                  <c:v>4636</c:v>
                </c:pt>
                <c:pt idx="446">
                  <c:v>4642</c:v>
                </c:pt>
                <c:pt idx="447">
                  <c:v>4649</c:v>
                </c:pt>
                <c:pt idx="448">
                  <c:v>4660</c:v>
                </c:pt>
                <c:pt idx="449">
                  <c:v>4703</c:v>
                </c:pt>
                <c:pt idx="450">
                  <c:v>4723</c:v>
                </c:pt>
                <c:pt idx="451">
                  <c:v>4736</c:v>
                </c:pt>
                <c:pt idx="452">
                  <c:v>4743</c:v>
                </c:pt>
                <c:pt idx="453">
                  <c:v>4780</c:v>
                </c:pt>
                <c:pt idx="454">
                  <c:v>4793</c:v>
                </c:pt>
                <c:pt idx="455">
                  <c:v>4796</c:v>
                </c:pt>
                <c:pt idx="456">
                  <c:v>4810</c:v>
                </c:pt>
                <c:pt idx="457">
                  <c:v>4814</c:v>
                </c:pt>
                <c:pt idx="458">
                  <c:v>4834</c:v>
                </c:pt>
                <c:pt idx="459">
                  <c:v>4851</c:v>
                </c:pt>
                <c:pt idx="460">
                  <c:v>4862</c:v>
                </c:pt>
                <c:pt idx="461">
                  <c:v>4872</c:v>
                </c:pt>
                <c:pt idx="462">
                  <c:v>4884</c:v>
                </c:pt>
                <c:pt idx="463">
                  <c:v>4931</c:v>
                </c:pt>
                <c:pt idx="464">
                  <c:v>4950</c:v>
                </c:pt>
                <c:pt idx="465">
                  <c:v>4970</c:v>
                </c:pt>
                <c:pt idx="466">
                  <c:v>4987</c:v>
                </c:pt>
                <c:pt idx="467">
                  <c:v>5000</c:v>
                </c:pt>
                <c:pt idx="468">
                  <c:v>5011</c:v>
                </c:pt>
                <c:pt idx="469">
                  <c:v>5015</c:v>
                </c:pt>
                <c:pt idx="470">
                  <c:v>5041</c:v>
                </c:pt>
                <c:pt idx="471">
                  <c:v>5080</c:v>
                </c:pt>
                <c:pt idx="472">
                  <c:v>5089</c:v>
                </c:pt>
                <c:pt idx="473">
                  <c:v>5094</c:v>
                </c:pt>
                <c:pt idx="474">
                  <c:v>5106</c:v>
                </c:pt>
                <c:pt idx="475">
                  <c:v>5138</c:v>
                </c:pt>
                <c:pt idx="476">
                  <c:v>5163</c:v>
                </c:pt>
                <c:pt idx="477">
                  <c:v>5169</c:v>
                </c:pt>
                <c:pt idx="478">
                  <c:v>5194</c:v>
                </c:pt>
                <c:pt idx="479">
                  <c:v>5213</c:v>
                </c:pt>
                <c:pt idx="480">
                  <c:v>5221</c:v>
                </c:pt>
                <c:pt idx="481">
                  <c:v>5225</c:v>
                </c:pt>
                <c:pt idx="482">
                  <c:v>5239</c:v>
                </c:pt>
                <c:pt idx="483">
                  <c:v>5246</c:v>
                </c:pt>
                <c:pt idx="484">
                  <c:v>5252</c:v>
                </c:pt>
                <c:pt idx="485">
                  <c:v>5256</c:v>
                </c:pt>
                <c:pt idx="486">
                  <c:v>5259</c:v>
                </c:pt>
                <c:pt idx="487">
                  <c:v>5267</c:v>
                </c:pt>
                <c:pt idx="488">
                  <c:v>5271</c:v>
                </c:pt>
                <c:pt idx="489">
                  <c:v>5277</c:v>
                </c:pt>
                <c:pt idx="490">
                  <c:v>5284</c:v>
                </c:pt>
                <c:pt idx="491">
                  <c:v>5290</c:v>
                </c:pt>
                <c:pt idx="492">
                  <c:v>5302</c:v>
                </c:pt>
                <c:pt idx="493">
                  <c:v>5308</c:v>
                </c:pt>
                <c:pt idx="494">
                  <c:v>5313</c:v>
                </c:pt>
                <c:pt idx="495">
                  <c:v>5321</c:v>
                </c:pt>
                <c:pt idx="496">
                  <c:v>5325</c:v>
                </c:pt>
                <c:pt idx="497">
                  <c:v>5329</c:v>
                </c:pt>
                <c:pt idx="498">
                  <c:v>5344</c:v>
                </c:pt>
                <c:pt idx="499">
                  <c:v>5359</c:v>
                </c:pt>
                <c:pt idx="500">
                  <c:v>5365</c:v>
                </c:pt>
                <c:pt idx="501">
                  <c:v>5373</c:v>
                </c:pt>
                <c:pt idx="502">
                  <c:v>5375</c:v>
                </c:pt>
                <c:pt idx="503">
                  <c:v>5563</c:v>
                </c:pt>
                <c:pt idx="504">
                  <c:v>5565</c:v>
                </c:pt>
                <c:pt idx="505">
                  <c:v>5586</c:v>
                </c:pt>
                <c:pt idx="506">
                  <c:v>5627</c:v>
                </c:pt>
                <c:pt idx="507">
                  <c:v>5663</c:v>
                </c:pt>
                <c:pt idx="508">
                  <c:v>5704</c:v>
                </c:pt>
                <c:pt idx="509">
                  <c:v>5726</c:v>
                </c:pt>
                <c:pt idx="510">
                  <c:v>5740</c:v>
                </c:pt>
                <c:pt idx="511">
                  <c:v>5756</c:v>
                </c:pt>
                <c:pt idx="512">
                  <c:v>5767</c:v>
                </c:pt>
                <c:pt idx="513">
                  <c:v>5791</c:v>
                </c:pt>
                <c:pt idx="514">
                  <c:v>5809</c:v>
                </c:pt>
                <c:pt idx="515">
                  <c:v>5815</c:v>
                </c:pt>
                <c:pt idx="516">
                  <c:v>5814</c:v>
                </c:pt>
                <c:pt idx="517">
                  <c:v>5819</c:v>
                </c:pt>
                <c:pt idx="518">
                  <c:v>5828</c:v>
                </c:pt>
                <c:pt idx="519">
                  <c:v>5846</c:v>
                </c:pt>
                <c:pt idx="520">
                  <c:v>5881</c:v>
                </c:pt>
                <c:pt idx="521">
                  <c:v>5905</c:v>
                </c:pt>
                <c:pt idx="522">
                  <c:v>5926</c:v>
                </c:pt>
                <c:pt idx="523">
                  <c:v>5932</c:v>
                </c:pt>
                <c:pt idx="524">
                  <c:v>5935</c:v>
                </c:pt>
                <c:pt idx="525">
                  <c:v>5950</c:v>
                </c:pt>
                <c:pt idx="526">
                  <c:v>5959</c:v>
                </c:pt>
                <c:pt idx="527">
                  <c:v>5971</c:v>
                </c:pt>
                <c:pt idx="528">
                  <c:v>5979</c:v>
                </c:pt>
                <c:pt idx="529">
                  <c:v>5984</c:v>
                </c:pt>
                <c:pt idx="530">
                  <c:v>5988</c:v>
                </c:pt>
                <c:pt idx="531">
                  <c:v>5993</c:v>
                </c:pt>
                <c:pt idx="532">
                  <c:v>6148</c:v>
                </c:pt>
                <c:pt idx="533">
                  <c:v>6181</c:v>
                </c:pt>
                <c:pt idx="534">
                  <c:v>6238</c:v>
                </c:pt>
                <c:pt idx="535">
                  <c:v>6267</c:v>
                </c:pt>
                <c:pt idx="536">
                  <c:v>6292</c:v>
                </c:pt>
                <c:pt idx="537">
                  <c:v>6392</c:v>
                </c:pt>
                <c:pt idx="538">
                  <c:v>6406</c:v>
                </c:pt>
                <c:pt idx="539">
                  <c:v>6454</c:v>
                </c:pt>
                <c:pt idx="540">
                  <c:v>6466</c:v>
                </c:pt>
                <c:pt idx="541">
                  <c:v>6471</c:v>
                </c:pt>
                <c:pt idx="542">
                  <c:v>6483</c:v>
                </c:pt>
                <c:pt idx="543">
                  <c:v>6489</c:v>
                </c:pt>
                <c:pt idx="544">
                  <c:v>6495</c:v>
                </c:pt>
                <c:pt idx="545">
                  <c:v>6500</c:v>
                </c:pt>
                <c:pt idx="546">
                  <c:v>6503</c:v>
                </c:pt>
                <c:pt idx="547">
                  <c:v>6521</c:v>
                </c:pt>
                <c:pt idx="548">
                  <c:v>6560</c:v>
                </c:pt>
                <c:pt idx="549">
                  <c:v>6564</c:v>
                </c:pt>
                <c:pt idx="550">
                  <c:v>6579</c:v>
                </c:pt>
                <c:pt idx="551">
                  <c:v>6592</c:v>
                </c:pt>
                <c:pt idx="552">
                  <c:v>6598</c:v>
                </c:pt>
                <c:pt idx="553">
                  <c:v>6603</c:v>
                </c:pt>
                <c:pt idx="554">
                  <c:v>6612</c:v>
                </c:pt>
                <c:pt idx="555">
                  <c:v>6634</c:v>
                </c:pt>
                <c:pt idx="556">
                  <c:v>6637</c:v>
                </c:pt>
                <c:pt idx="557">
                  <c:v>6647</c:v>
                </c:pt>
                <c:pt idx="558">
                  <c:v>6716</c:v>
                </c:pt>
                <c:pt idx="559">
                  <c:v>6736</c:v>
                </c:pt>
                <c:pt idx="560">
                  <c:v>6744</c:v>
                </c:pt>
                <c:pt idx="561">
                  <c:v>6762</c:v>
                </c:pt>
                <c:pt idx="562">
                  <c:v>6792</c:v>
                </c:pt>
                <c:pt idx="563">
                  <c:v>6811</c:v>
                </c:pt>
                <c:pt idx="564">
                  <c:v>6820</c:v>
                </c:pt>
                <c:pt idx="565">
                  <c:v>6841</c:v>
                </c:pt>
                <c:pt idx="566">
                  <c:v>6857</c:v>
                </c:pt>
                <c:pt idx="567">
                  <c:v>6866</c:v>
                </c:pt>
                <c:pt idx="568">
                  <c:v>6898</c:v>
                </c:pt>
                <c:pt idx="569">
                  <c:v>6936</c:v>
                </c:pt>
                <c:pt idx="570">
                  <c:v>6964</c:v>
                </c:pt>
                <c:pt idx="571">
                  <c:v>6981</c:v>
                </c:pt>
                <c:pt idx="572">
                  <c:v>6993</c:v>
                </c:pt>
                <c:pt idx="573">
                  <c:v>7006</c:v>
                </c:pt>
                <c:pt idx="574">
                  <c:v>7026</c:v>
                </c:pt>
                <c:pt idx="575">
                  <c:v>7043</c:v>
                </c:pt>
                <c:pt idx="576">
                  <c:v>7047</c:v>
                </c:pt>
                <c:pt idx="577">
                  <c:v>7056</c:v>
                </c:pt>
                <c:pt idx="578">
                  <c:v>7064</c:v>
                </c:pt>
                <c:pt idx="579">
                  <c:v>7071</c:v>
                </c:pt>
                <c:pt idx="580">
                  <c:v>7081</c:v>
                </c:pt>
                <c:pt idx="581">
                  <c:v>7092</c:v>
                </c:pt>
                <c:pt idx="582">
                  <c:v>7099</c:v>
                </c:pt>
                <c:pt idx="583">
                  <c:v>7105</c:v>
                </c:pt>
                <c:pt idx="584">
                  <c:v>7140</c:v>
                </c:pt>
                <c:pt idx="585">
                  <c:v>7173</c:v>
                </c:pt>
                <c:pt idx="586">
                  <c:v>7183</c:v>
                </c:pt>
                <c:pt idx="587">
                  <c:v>7195</c:v>
                </c:pt>
                <c:pt idx="588">
                  <c:v>7206</c:v>
                </c:pt>
                <c:pt idx="589">
                  <c:v>7224</c:v>
                </c:pt>
                <c:pt idx="590">
                  <c:v>7247</c:v>
                </c:pt>
                <c:pt idx="591">
                  <c:v>7258</c:v>
                </c:pt>
                <c:pt idx="592">
                  <c:v>7264</c:v>
                </c:pt>
                <c:pt idx="593">
                  <c:v>7276</c:v>
                </c:pt>
                <c:pt idx="594">
                  <c:v>7293</c:v>
                </c:pt>
                <c:pt idx="595">
                  <c:v>7300</c:v>
                </c:pt>
                <c:pt idx="596">
                  <c:v>7345</c:v>
                </c:pt>
                <c:pt idx="597">
                  <c:v>7415</c:v>
                </c:pt>
                <c:pt idx="598">
                  <c:v>7433</c:v>
                </c:pt>
                <c:pt idx="599">
                  <c:v>7458</c:v>
                </c:pt>
                <c:pt idx="600">
                  <c:v>7488</c:v>
                </c:pt>
                <c:pt idx="601">
                  <c:v>7560</c:v>
                </c:pt>
                <c:pt idx="602">
                  <c:v>7638</c:v>
                </c:pt>
                <c:pt idx="603">
                  <c:v>7691</c:v>
                </c:pt>
                <c:pt idx="604">
                  <c:v>7722</c:v>
                </c:pt>
                <c:pt idx="605">
                  <c:v>7780</c:v>
                </c:pt>
                <c:pt idx="606">
                  <c:v>7814</c:v>
                </c:pt>
                <c:pt idx="607">
                  <c:v>7839</c:v>
                </c:pt>
                <c:pt idx="608">
                  <c:v>7859</c:v>
                </c:pt>
                <c:pt idx="609">
                  <c:v>7866</c:v>
                </c:pt>
                <c:pt idx="610">
                  <c:v>7931</c:v>
                </c:pt>
                <c:pt idx="611">
                  <c:v>7956</c:v>
                </c:pt>
                <c:pt idx="612">
                  <c:v>7966</c:v>
                </c:pt>
                <c:pt idx="613">
                  <c:v>7973</c:v>
                </c:pt>
                <c:pt idx="614">
                  <c:v>7982</c:v>
                </c:pt>
                <c:pt idx="615">
                  <c:v>7989</c:v>
                </c:pt>
                <c:pt idx="616">
                  <c:v>7993</c:v>
                </c:pt>
                <c:pt idx="617">
                  <c:v>8001</c:v>
                </c:pt>
                <c:pt idx="618">
                  <c:v>8001</c:v>
                </c:pt>
                <c:pt idx="619">
                  <c:v>8014</c:v>
                </c:pt>
                <c:pt idx="620">
                  <c:v>8020</c:v>
                </c:pt>
                <c:pt idx="621">
                  <c:v>8020</c:v>
                </c:pt>
                <c:pt idx="622">
                  <c:v>8026</c:v>
                </c:pt>
                <c:pt idx="623">
                  <c:v>8029</c:v>
                </c:pt>
                <c:pt idx="624">
                  <c:v>8031</c:v>
                </c:pt>
                <c:pt idx="625">
                  <c:v>8028</c:v>
                </c:pt>
                <c:pt idx="626">
                  <c:v>8039</c:v>
                </c:pt>
                <c:pt idx="627">
                  <c:v>8099</c:v>
                </c:pt>
                <c:pt idx="628">
                  <c:v>8112</c:v>
                </c:pt>
                <c:pt idx="629">
                  <c:v>8122</c:v>
                </c:pt>
                <c:pt idx="630">
                  <c:v>8141</c:v>
                </c:pt>
                <c:pt idx="631">
                  <c:v>8151</c:v>
                </c:pt>
                <c:pt idx="632">
                  <c:v>8155</c:v>
                </c:pt>
                <c:pt idx="633">
                  <c:v>8157</c:v>
                </c:pt>
                <c:pt idx="634">
                  <c:v>8163</c:v>
                </c:pt>
                <c:pt idx="635">
                  <c:v>8170</c:v>
                </c:pt>
                <c:pt idx="636">
                  <c:v>8185</c:v>
                </c:pt>
                <c:pt idx="637">
                  <c:v>8190</c:v>
                </c:pt>
                <c:pt idx="638">
                  <c:v>8196</c:v>
                </c:pt>
                <c:pt idx="639">
                  <c:v>8207</c:v>
                </c:pt>
                <c:pt idx="640">
                  <c:v>8216</c:v>
                </c:pt>
                <c:pt idx="641">
                  <c:v>8221</c:v>
                </c:pt>
                <c:pt idx="642">
                  <c:v>8225</c:v>
                </c:pt>
                <c:pt idx="643">
                  <c:v>8224</c:v>
                </c:pt>
                <c:pt idx="644">
                  <c:v>8230</c:v>
                </c:pt>
                <c:pt idx="645">
                  <c:v>8235</c:v>
                </c:pt>
                <c:pt idx="646">
                  <c:v>8241</c:v>
                </c:pt>
                <c:pt idx="647">
                  <c:v>8241</c:v>
                </c:pt>
                <c:pt idx="648">
                  <c:v>8249</c:v>
                </c:pt>
                <c:pt idx="649">
                  <c:v>8251</c:v>
                </c:pt>
                <c:pt idx="650">
                  <c:v>8255</c:v>
                </c:pt>
                <c:pt idx="651">
                  <c:v>8263</c:v>
                </c:pt>
                <c:pt idx="652">
                  <c:v>8266</c:v>
                </c:pt>
                <c:pt idx="653">
                  <c:v>8269</c:v>
                </c:pt>
                <c:pt idx="654">
                  <c:v>8282</c:v>
                </c:pt>
                <c:pt idx="655">
                  <c:v>8285</c:v>
                </c:pt>
                <c:pt idx="656">
                  <c:v>8295</c:v>
                </c:pt>
                <c:pt idx="657">
                  <c:v>8298</c:v>
                </c:pt>
                <c:pt idx="658">
                  <c:v>8307</c:v>
                </c:pt>
                <c:pt idx="659">
                  <c:v>8309</c:v>
                </c:pt>
                <c:pt idx="660">
                  <c:v>8317</c:v>
                </c:pt>
                <c:pt idx="661">
                  <c:v>8321</c:v>
                </c:pt>
                <c:pt idx="662">
                  <c:v>8330</c:v>
                </c:pt>
                <c:pt idx="663">
                  <c:v>8337</c:v>
                </c:pt>
                <c:pt idx="664">
                  <c:v>8358</c:v>
                </c:pt>
                <c:pt idx="665">
                  <c:v>8365</c:v>
                </c:pt>
                <c:pt idx="666">
                  <c:v>8367</c:v>
                </c:pt>
                <c:pt idx="667">
                  <c:v>8385</c:v>
                </c:pt>
                <c:pt idx="668">
                  <c:v>8397</c:v>
                </c:pt>
                <c:pt idx="669">
                  <c:v>8408</c:v>
                </c:pt>
                <c:pt idx="670">
                  <c:v>8449</c:v>
                </c:pt>
                <c:pt idx="671">
                  <c:v>8458</c:v>
                </c:pt>
                <c:pt idx="672">
                  <c:v>8464</c:v>
                </c:pt>
                <c:pt idx="673">
                  <c:v>8500</c:v>
                </c:pt>
                <c:pt idx="674">
                  <c:v>8524</c:v>
                </c:pt>
                <c:pt idx="675">
                  <c:v>8533</c:v>
                </c:pt>
                <c:pt idx="676">
                  <c:v>8538</c:v>
                </c:pt>
                <c:pt idx="677">
                  <c:v>8607</c:v>
                </c:pt>
                <c:pt idx="678">
                  <c:v>8645</c:v>
                </c:pt>
                <c:pt idx="679">
                  <c:v>8677</c:v>
                </c:pt>
                <c:pt idx="680">
                  <c:v>8705</c:v>
                </c:pt>
                <c:pt idx="681">
                  <c:v>8745</c:v>
                </c:pt>
                <c:pt idx="682">
                  <c:v>8760</c:v>
                </c:pt>
                <c:pt idx="683">
                  <c:v>8766</c:v>
                </c:pt>
                <c:pt idx="684">
                  <c:v>8771</c:v>
                </c:pt>
                <c:pt idx="685">
                  <c:v>8777</c:v>
                </c:pt>
                <c:pt idx="686">
                  <c:v>8789</c:v>
                </c:pt>
                <c:pt idx="687">
                  <c:v>8801</c:v>
                </c:pt>
                <c:pt idx="688">
                  <c:v>8844</c:v>
                </c:pt>
                <c:pt idx="689">
                  <c:v>8851</c:v>
                </c:pt>
                <c:pt idx="690">
                  <c:v>8850</c:v>
                </c:pt>
                <c:pt idx="691">
                  <c:v>8853</c:v>
                </c:pt>
                <c:pt idx="692">
                  <c:v>8858</c:v>
                </c:pt>
                <c:pt idx="693">
                  <c:v>8866</c:v>
                </c:pt>
                <c:pt idx="694">
                  <c:v>8870</c:v>
                </c:pt>
                <c:pt idx="695">
                  <c:v>8878</c:v>
                </c:pt>
                <c:pt idx="696">
                  <c:v>8884</c:v>
                </c:pt>
                <c:pt idx="697">
                  <c:v>8891</c:v>
                </c:pt>
                <c:pt idx="698">
                  <c:v>8901</c:v>
                </c:pt>
                <c:pt idx="699">
                  <c:v>8900</c:v>
                </c:pt>
                <c:pt idx="700">
                  <c:v>8900</c:v>
                </c:pt>
                <c:pt idx="701">
                  <c:v>8905</c:v>
                </c:pt>
                <c:pt idx="702">
                  <c:v>8910</c:v>
                </c:pt>
                <c:pt idx="703">
                  <c:v>8925</c:v>
                </c:pt>
                <c:pt idx="704">
                  <c:v>8959</c:v>
                </c:pt>
                <c:pt idx="705">
                  <c:v>9001</c:v>
                </c:pt>
                <c:pt idx="706">
                  <c:v>9028</c:v>
                </c:pt>
                <c:pt idx="707">
                  <c:v>9066</c:v>
                </c:pt>
                <c:pt idx="708">
                  <c:v>9075</c:v>
                </c:pt>
                <c:pt idx="709">
                  <c:v>9094</c:v>
                </c:pt>
                <c:pt idx="710">
                  <c:v>9098</c:v>
                </c:pt>
                <c:pt idx="711">
                  <c:v>9122</c:v>
                </c:pt>
                <c:pt idx="712">
                  <c:v>9159</c:v>
                </c:pt>
                <c:pt idx="713">
                  <c:v>9176</c:v>
                </c:pt>
                <c:pt idx="714">
                  <c:v>9195</c:v>
                </c:pt>
                <c:pt idx="715">
                  <c:v>9216</c:v>
                </c:pt>
                <c:pt idx="716">
                  <c:v>9234</c:v>
                </c:pt>
                <c:pt idx="717">
                  <c:v>9243</c:v>
                </c:pt>
                <c:pt idx="718">
                  <c:v>9247</c:v>
                </c:pt>
                <c:pt idx="719">
                  <c:v>9248</c:v>
                </c:pt>
                <c:pt idx="720">
                  <c:v>9256</c:v>
                </c:pt>
                <c:pt idx="721">
                  <c:v>9262</c:v>
                </c:pt>
                <c:pt idx="722">
                  <c:v>9267</c:v>
                </c:pt>
                <c:pt idx="723">
                  <c:v>9266</c:v>
                </c:pt>
                <c:pt idx="724">
                  <c:v>9271</c:v>
                </c:pt>
                <c:pt idx="725">
                  <c:v>9274</c:v>
                </c:pt>
                <c:pt idx="726">
                  <c:v>9274</c:v>
                </c:pt>
                <c:pt idx="727">
                  <c:v>9277</c:v>
                </c:pt>
                <c:pt idx="728">
                  <c:v>9278</c:v>
                </c:pt>
                <c:pt idx="729">
                  <c:v>9280</c:v>
                </c:pt>
                <c:pt idx="730">
                  <c:v>9288</c:v>
                </c:pt>
                <c:pt idx="731">
                  <c:v>9290</c:v>
                </c:pt>
                <c:pt idx="732">
                  <c:v>9293</c:v>
                </c:pt>
                <c:pt idx="733">
                  <c:v>9300</c:v>
                </c:pt>
                <c:pt idx="734">
                  <c:v>9306</c:v>
                </c:pt>
                <c:pt idx="735">
                  <c:v>9308</c:v>
                </c:pt>
                <c:pt idx="736">
                  <c:v>9308</c:v>
                </c:pt>
                <c:pt idx="737">
                  <c:v>9307</c:v>
                </c:pt>
                <c:pt idx="738">
                  <c:v>9314</c:v>
                </c:pt>
                <c:pt idx="739">
                  <c:v>9312</c:v>
                </c:pt>
                <c:pt idx="740">
                  <c:v>9313</c:v>
                </c:pt>
                <c:pt idx="741">
                  <c:v>9330</c:v>
                </c:pt>
                <c:pt idx="742">
                  <c:v>9341</c:v>
                </c:pt>
                <c:pt idx="743">
                  <c:v>9342</c:v>
                </c:pt>
                <c:pt idx="744">
                  <c:v>9347</c:v>
                </c:pt>
                <c:pt idx="745">
                  <c:v>9346</c:v>
                </c:pt>
                <c:pt idx="746">
                  <c:v>9347</c:v>
                </c:pt>
                <c:pt idx="747">
                  <c:v>9359</c:v>
                </c:pt>
                <c:pt idx="748">
                  <c:v>9365</c:v>
                </c:pt>
                <c:pt idx="749">
                  <c:v>9364</c:v>
                </c:pt>
                <c:pt idx="750">
                  <c:v>9363</c:v>
                </c:pt>
                <c:pt idx="751">
                  <c:v>9366</c:v>
                </c:pt>
                <c:pt idx="752">
                  <c:v>9366</c:v>
                </c:pt>
                <c:pt idx="753">
                  <c:v>9368</c:v>
                </c:pt>
                <c:pt idx="754">
                  <c:v>9366</c:v>
                </c:pt>
                <c:pt idx="755">
                  <c:v>9367</c:v>
                </c:pt>
                <c:pt idx="756">
                  <c:v>9363</c:v>
                </c:pt>
                <c:pt idx="757">
                  <c:v>9364</c:v>
                </c:pt>
                <c:pt idx="758">
                  <c:v>9366</c:v>
                </c:pt>
                <c:pt idx="759">
                  <c:v>9363</c:v>
                </c:pt>
                <c:pt idx="760">
                  <c:v>9368</c:v>
                </c:pt>
                <c:pt idx="761">
                  <c:v>9366</c:v>
                </c:pt>
                <c:pt idx="762">
                  <c:v>9370</c:v>
                </c:pt>
                <c:pt idx="763">
                  <c:v>9375</c:v>
                </c:pt>
                <c:pt idx="764">
                  <c:v>9383</c:v>
                </c:pt>
                <c:pt idx="765">
                  <c:v>9385</c:v>
                </c:pt>
                <c:pt idx="766">
                  <c:v>9396</c:v>
                </c:pt>
                <c:pt idx="767">
                  <c:v>9400</c:v>
                </c:pt>
                <c:pt idx="768">
                  <c:v>9430</c:v>
                </c:pt>
                <c:pt idx="769">
                  <c:v>9490</c:v>
                </c:pt>
                <c:pt idx="770">
                  <c:v>9535</c:v>
                </c:pt>
                <c:pt idx="771">
                  <c:v>9545</c:v>
                </c:pt>
                <c:pt idx="772">
                  <c:v>9544</c:v>
                </c:pt>
                <c:pt idx="773">
                  <c:v>9554</c:v>
                </c:pt>
                <c:pt idx="774">
                  <c:v>9566</c:v>
                </c:pt>
                <c:pt idx="775">
                  <c:v>9573</c:v>
                </c:pt>
                <c:pt idx="776">
                  <c:v>9580</c:v>
                </c:pt>
                <c:pt idx="777">
                  <c:v>9590</c:v>
                </c:pt>
                <c:pt idx="778">
                  <c:v>9684</c:v>
                </c:pt>
                <c:pt idx="779">
                  <c:v>9714</c:v>
                </c:pt>
                <c:pt idx="780">
                  <c:v>9717</c:v>
                </c:pt>
                <c:pt idx="781">
                  <c:v>9734</c:v>
                </c:pt>
                <c:pt idx="782">
                  <c:v>9744</c:v>
                </c:pt>
                <c:pt idx="783">
                  <c:v>9768</c:v>
                </c:pt>
                <c:pt idx="784">
                  <c:v>9850</c:v>
                </c:pt>
                <c:pt idx="785">
                  <c:v>9943</c:v>
                </c:pt>
                <c:pt idx="786">
                  <c:v>9966</c:v>
                </c:pt>
                <c:pt idx="787">
                  <c:v>9976</c:v>
                </c:pt>
                <c:pt idx="788">
                  <c:v>9978</c:v>
                </c:pt>
                <c:pt idx="789">
                  <c:v>9979</c:v>
                </c:pt>
                <c:pt idx="790">
                  <c:v>9982</c:v>
                </c:pt>
                <c:pt idx="791">
                  <c:v>9993</c:v>
                </c:pt>
                <c:pt idx="792">
                  <c:v>10005</c:v>
                </c:pt>
                <c:pt idx="793">
                  <c:v>10017</c:v>
                </c:pt>
                <c:pt idx="794">
                  <c:v>10023</c:v>
                </c:pt>
                <c:pt idx="795">
                  <c:v>10032</c:v>
                </c:pt>
                <c:pt idx="796">
                  <c:v>10063</c:v>
                </c:pt>
                <c:pt idx="797">
                  <c:v>10077</c:v>
                </c:pt>
                <c:pt idx="798">
                  <c:v>10089</c:v>
                </c:pt>
                <c:pt idx="799">
                  <c:v>10096</c:v>
                </c:pt>
                <c:pt idx="800">
                  <c:v>10101</c:v>
                </c:pt>
                <c:pt idx="801">
                  <c:v>10112</c:v>
                </c:pt>
                <c:pt idx="802">
                  <c:v>10115</c:v>
                </c:pt>
                <c:pt idx="803">
                  <c:v>10122</c:v>
                </c:pt>
                <c:pt idx="804">
                  <c:v>10126</c:v>
                </c:pt>
                <c:pt idx="805">
                  <c:v>10135</c:v>
                </c:pt>
                <c:pt idx="806">
                  <c:v>10148</c:v>
                </c:pt>
                <c:pt idx="807">
                  <c:v>10149</c:v>
                </c:pt>
                <c:pt idx="808">
                  <c:v>10155</c:v>
                </c:pt>
                <c:pt idx="809">
                  <c:v>10153</c:v>
                </c:pt>
                <c:pt idx="810">
                  <c:v>10158</c:v>
                </c:pt>
                <c:pt idx="811">
                  <c:v>10168</c:v>
                </c:pt>
                <c:pt idx="812">
                  <c:v>10185</c:v>
                </c:pt>
                <c:pt idx="813">
                  <c:v>10190</c:v>
                </c:pt>
                <c:pt idx="814">
                  <c:v>10191</c:v>
                </c:pt>
                <c:pt idx="815">
                  <c:v>10196</c:v>
                </c:pt>
                <c:pt idx="816">
                  <c:v>10201</c:v>
                </c:pt>
                <c:pt idx="817">
                  <c:v>10201</c:v>
                </c:pt>
                <c:pt idx="818">
                  <c:v>10213</c:v>
                </c:pt>
                <c:pt idx="819">
                  <c:v>10224</c:v>
                </c:pt>
                <c:pt idx="820">
                  <c:v>10237</c:v>
                </c:pt>
                <c:pt idx="821">
                  <c:v>10248</c:v>
                </c:pt>
                <c:pt idx="822">
                  <c:v>10247</c:v>
                </c:pt>
                <c:pt idx="823">
                  <c:v>10255</c:v>
                </c:pt>
                <c:pt idx="824">
                  <c:v>10266</c:v>
                </c:pt>
                <c:pt idx="825">
                  <c:v>10267</c:v>
                </c:pt>
                <c:pt idx="826">
                  <c:v>10272</c:v>
                </c:pt>
                <c:pt idx="827">
                  <c:v>10276</c:v>
                </c:pt>
                <c:pt idx="828">
                  <c:v>10281</c:v>
                </c:pt>
                <c:pt idx="829">
                  <c:v>10288</c:v>
                </c:pt>
                <c:pt idx="830">
                  <c:v>10291</c:v>
                </c:pt>
                <c:pt idx="831">
                  <c:v>10295</c:v>
                </c:pt>
                <c:pt idx="832">
                  <c:v>10314</c:v>
                </c:pt>
                <c:pt idx="833">
                  <c:v>10335</c:v>
                </c:pt>
                <c:pt idx="834">
                  <c:v>10345</c:v>
                </c:pt>
                <c:pt idx="835">
                  <c:v>10349</c:v>
                </c:pt>
                <c:pt idx="836">
                  <c:v>10351</c:v>
                </c:pt>
                <c:pt idx="837">
                  <c:v>10361</c:v>
                </c:pt>
                <c:pt idx="838">
                  <c:v>10361</c:v>
                </c:pt>
                <c:pt idx="839">
                  <c:v>10365</c:v>
                </c:pt>
                <c:pt idx="840">
                  <c:v>10369</c:v>
                </c:pt>
                <c:pt idx="841">
                  <c:v>10374</c:v>
                </c:pt>
                <c:pt idx="842">
                  <c:v>10377</c:v>
                </c:pt>
                <c:pt idx="843">
                  <c:v>10375</c:v>
                </c:pt>
                <c:pt idx="844">
                  <c:v>10379</c:v>
                </c:pt>
                <c:pt idx="845">
                  <c:v>10378</c:v>
                </c:pt>
                <c:pt idx="846">
                  <c:v>10381</c:v>
                </c:pt>
                <c:pt idx="847">
                  <c:v>10384</c:v>
                </c:pt>
                <c:pt idx="848">
                  <c:v>10382</c:v>
                </c:pt>
                <c:pt idx="849">
                  <c:v>10387</c:v>
                </c:pt>
                <c:pt idx="850">
                  <c:v>10386</c:v>
                </c:pt>
                <c:pt idx="851">
                  <c:v>10390</c:v>
                </c:pt>
                <c:pt idx="852">
                  <c:v>10391</c:v>
                </c:pt>
                <c:pt idx="853">
                  <c:v>10390</c:v>
                </c:pt>
                <c:pt idx="854">
                  <c:v>10386</c:v>
                </c:pt>
                <c:pt idx="855">
                  <c:v>10390</c:v>
                </c:pt>
                <c:pt idx="856">
                  <c:v>10393</c:v>
                </c:pt>
                <c:pt idx="857">
                  <c:v>10395</c:v>
                </c:pt>
                <c:pt idx="858">
                  <c:v>10394</c:v>
                </c:pt>
                <c:pt idx="859">
                  <c:v>10393</c:v>
                </c:pt>
                <c:pt idx="860">
                  <c:v>10396</c:v>
                </c:pt>
                <c:pt idx="861">
                  <c:v>10397</c:v>
                </c:pt>
                <c:pt idx="862">
                  <c:v>10407</c:v>
                </c:pt>
                <c:pt idx="863">
                  <c:v>10408</c:v>
                </c:pt>
                <c:pt idx="864">
                  <c:v>10423</c:v>
                </c:pt>
                <c:pt idx="865">
                  <c:v>10425</c:v>
                </c:pt>
                <c:pt idx="866">
                  <c:v>10425</c:v>
                </c:pt>
                <c:pt idx="867">
                  <c:v>10428</c:v>
                </c:pt>
                <c:pt idx="868">
                  <c:v>10424</c:v>
                </c:pt>
                <c:pt idx="869">
                  <c:v>10428</c:v>
                </c:pt>
                <c:pt idx="870">
                  <c:v>10429</c:v>
                </c:pt>
                <c:pt idx="871">
                  <c:v>10431</c:v>
                </c:pt>
                <c:pt idx="872">
                  <c:v>10436</c:v>
                </c:pt>
                <c:pt idx="873">
                  <c:v>10439</c:v>
                </c:pt>
                <c:pt idx="874">
                  <c:v>10443</c:v>
                </c:pt>
                <c:pt idx="875">
                  <c:v>10442</c:v>
                </c:pt>
                <c:pt idx="876">
                  <c:v>10443</c:v>
                </c:pt>
                <c:pt idx="877">
                  <c:v>10445</c:v>
                </c:pt>
                <c:pt idx="878">
                  <c:v>10445</c:v>
                </c:pt>
                <c:pt idx="879">
                  <c:v>10449</c:v>
                </c:pt>
                <c:pt idx="880">
                  <c:v>10453</c:v>
                </c:pt>
                <c:pt idx="881">
                  <c:v>10464</c:v>
                </c:pt>
                <c:pt idx="882">
                  <c:v>10572</c:v>
                </c:pt>
                <c:pt idx="883">
                  <c:v>10590</c:v>
                </c:pt>
                <c:pt idx="884">
                  <c:v>10599</c:v>
                </c:pt>
                <c:pt idx="885">
                  <c:v>10614</c:v>
                </c:pt>
                <c:pt idx="886">
                  <c:v>10650</c:v>
                </c:pt>
                <c:pt idx="887">
                  <c:v>10678</c:v>
                </c:pt>
                <c:pt idx="888">
                  <c:v>10791</c:v>
                </c:pt>
                <c:pt idx="889">
                  <c:v>10807</c:v>
                </c:pt>
                <c:pt idx="890">
                  <c:v>10820</c:v>
                </c:pt>
                <c:pt idx="891">
                  <c:v>10830</c:v>
                </c:pt>
                <c:pt idx="892">
                  <c:v>10830</c:v>
                </c:pt>
                <c:pt idx="893">
                  <c:v>10961</c:v>
                </c:pt>
                <c:pt idx="894">
                  <c:v>10976</c:v>
                </c:pt>
                <c:pt idx="895">
                  <c:v>11014</c:v>
                </c:pt>
                <c:pt idx="896">
                  <c:v>11035</c:v>
                </c:pt>
                <c:pt idx="897">
                  <c:v>11080</c:v>
                </c:pt>
                <c:pt idx="898">
                  <c:v>11092</c:v>
                </c:pt>
                <c:pt idx="899">
                  <c:v>11102</c:v>
                </c:pt>
                <c:pt idx="900">
                  <c:v>11134</c:v>
                </c:pt>
                <c:pt idx="901">
                  <c:v>11139</c:v>
                </c:pt>
                <c:pt idx="902">
                  <c:v>11143</c:v>
                </c:pt>
                <c:pt idx="903">
                  <c:v>11147</c:v>
                </c:pt>
                <c:pt idx="904">
                  <c:v>11160</c:v>
                </c:pt>
                <c:pt idx="905">
                  <c:v>11165</c:v>
                </c:pt>
                <c:pt idx="906">
                  <c:v>11170</c:v>
                </c:pt>
                <c:pt idx="907">
                  <c:v>11172</c:v>
                </c:pt>
                <c:pt idx="908">
                  <c:v>11170</c:v>
                </c:pt>
                <c:pt idx="909">
                  <c:v>11171</c:v>
                </c:pt>
                <c:pt idx="910">
                  <c:v>11172</c:v>
                </c:pt>
                <c:pt idx="911">
                  <c:v>11171</c:v>
                </c:pt>
                <c:pt idx="912">
                  <c:v>11194</c:v>
                </c:pt>
                <c:pt idx="913">
                  <c:v>11193</c:v>
                </c:pt>
                <c:pt idx="914">
                  <c:v>11191</c:v>
                </c:pt>
                <c:pt idx="915">
                  <c:v>11191</c:v>
                </c:pt>
                <c:pt idx="916">
                  <c:v>11191</c:v>
                </c:pt>
                <c:pt idx="917">
                  <c:v>11191</c:v>
                </c:pt>
                <c:pt idx="918">
                  <c:v>11193</c:v>
                </c:pt>
                <c:pt idx="919">
                  <c:v>11195</c:v>
                </c:pt>
                <c:pt idx="920">
                  <c:v>11189</c:v>
                </c:pt>
                <c:pt idx="921">
                  <c:v>11193</c:v>
                </c:pt>
                <c:pt idx="922">
                  <c:v>11196</c:v>
                </c:pt>
                <c:pt idx="923">
                  <c:v>11196</c:v>
                </c:pt>
                <c:pt idx="924">
                  <c:v>11197</c:v>
                </c:pt>
                <c:pt idx="925">
                  <c:v>11206</c:v>
                </c:pt>
                <c:pt idx="926">
                  <c:v>11213</c:v>
                </c:pt>
                <c:pt idx="927">
                  <c:v>11209</c:v>
                </c:pt>
                <c:pt idx="928">
                  <c:v>11207</c:v>
                </c:pt>
                <c:pt idx="929">
                  <c:v>11206</c:v>
                </c:pt>
                <c:pt idx="930">
                  <c:v>11205</c:v>
                </c:pt>
                <c:pt idx="931">
                  <c:v>11201</c:v>
                </c:pt>
                <c:pt idx="932">
                  <c:v>11201</c:v>
                </c:pt>
                <c:pt idx="933">
                  <c:v>11199</c:v>
                </c:pt>
                <c:pt idx="934">
                  <c:v>11200</c:v>
                </c:pt>
                <c:pt idx="935">
                  <c:v>11194</c:v>
                </c:pt>
                <c:pt idx="936">
                  <c:v>11188</c:v>
                </c:pt>
                <c:pt idx="937">
                  <c:v>11187</c:v>
                </c:pt>
                <c:pt idx="938">
                  <c:v>11190</c:v>
                </c:pt>
                <c:pt idx="939">
                  <c:v>11189</c:v>
                </c:pt>
                <c:pt idx="940">
                  <c:v>11189</c:v>
                </c:pt>
                <c:pt idx="941">
                  <c:v>11184</c:v>
                </c:pt>
                <c:pt idx="942">
                  <c:v>11187</c:v>
                </c:pt>
                <c:pt idx="943">
                  <c:v>11185</c:v>
                </c:pt>
                <c:pt idx="944">
                  <c:v>11184</c:v>
                </c:pt>
                <c:pt idx="945">
                  <c:v>11197</c:v>
                </c:pt>
                <c:pt idx="946">
                  <c:v>11199</c:v>
                </c:pt>
                <c:pt idx="947">
                  <c:v>11199</c:v>
                </c:pt>
                <c:pt idx="948">
                  <c:v>11202</c:v>
                </c:pt>
                <c:pt idx="949">
                  <c:v>11206</c:v>
                </c:pt>
                <c:pt idx="950">
                  <c:v>11206</c:v>
                </c:pt>
                <c:pt idx="951">
                  <c:v>11233</c:v>
                </c:pt>
                <c:pt idx="952">
                  <c:v>11236</c:v>
                </c:pt>
                <c:pt idx="953">
                  <c:v>11244</c:v>
                </c:pt>
                <c:pt idx="954">
                  <c:v>11246</c:v>
                </c:pt>
                <c:pt idx="955">
                  <c:v>11249</c:v>
                </c:pt>
                <c:pt idx="956">
                  <c:v>11250</c:v>
                </c:pt>
                <c:pt idx="957">
                  <c:v>11255</c:v>
                </c:pt>
                <c:pt idx="958">
                  <c:v>11252</c:v>
                </c:pt>
                <c:pt idx="959">
                  <c:v>11248</c:v>
                </c:pt>
                <c:pt idx="960">
                  <c:v>11249</c:v>
                </c:pt>
                <c:pt idx="961">
                  <c:v>11249</c:v>
                </c:pt>
                <c:pt idx="962">
                  <c:v>11253</c:v>
                </c:pt>
                <c:pt idx="963">
                  <c:v>11254</c:v>
                </c:pt>
                <c:pt idx="964">
                  <c:v>11255</c:v>
                </c:pt>
                <c:pt idx="965">
                  <c:v>11250</c:v>
                </c:pt>
                <c:pt idx="966">
                  <c:v>11249</c:v>
                </c:pt>
                <c:pt idx="967">
                  <c:v>11253</c:v>
                </c:pt>
                <c:pt idx="968">
                  <c:v>11255</c:v>
                </c:pt>
                <c:pt idx="969">
                  <c:v>11255</c:v>
                </c:pt>
                <c:pt idx="970">
                  <c:v>11262</c:v>
                </c:pt>
                <c:pt idx="971">
                  <c:v>11256</c:v>
                </c:pt>
                <c:pt idx="972">
                  <c:v>11265</c:v>
                </c:pt>
                <c:pt idx="973">
                  <c:v>11267</c:v>
                </c:pt>
                <c:pt idx="974">
                  <c:v>11268</c:v>
                </c:pt>
                <c:pt idx="975">
                  <c:v>11269</c:v>
                </c:pt>
                <c:pt idx="976">
                  <c:v>11269</c:v>
                </c:pt>
                <c:pt idx="977">
                  <c:v>11270</c:v>
                </c:pt>
                <c:pt idx="978">
                  <c:v>11274</c:v>
                </c:pt>
                <c:pt idx="979">
                  <c:v>11275</c:v>
                </c:pt>
                <c:pt idx="980">
                  <c:v>11276</c:v>
                </c:pt>
                <c:pt idx="981">
                  <c:v>11276</c:v>
                </c:pt>
                <c:pt idx="982">
                  <c:v>11276</c:v>
                </c:pt>
                <c:pt idx="983">
                  <c:v>11275</c:v>
                </c:pt>
                <c:pt idx="984">
                  <c:v>11278</c:v>
                </c:pt>
                <c:pt idx="985">
                  <c:v>11285</c:v>
                </c:pt>
                <c:pt idx="986">
                  <c:v>11286</c:v>
                </c:pt>
                <c:pt idx="987">
                  <c:v>11286</c:v>
                </c:pt>
                <c:pt idx="988">
                  <c:v>11287</c:v>
                </c:pt>
                <c:pt idx="989">
                  <c:v>11288</c:v>
                </c:pt>
                <c:pt idx="990">
                  <c:v>11294</c:v>
                </c:pt>
                <c:pt idx="991">
                  <c:v>11297</c:v>
                </c:pt>
                <c:pt idx="992">
                  <c:v>11297</c:v>
                </c:pt>
                <c:pt idx="993">
                  <c:v>11303</c:v>
                </c:pt>
                <c:pt idx="994">
                  <c:v>11307</c:v>
                </c:pt>
                <c:pt idx="995">
                  <c:v>11311</c:v>
                </c:pt>
                <c:pt idx="996">
                  <c:v>11312</c:v>
                </c:pt>
                <c:pt idx="997">
                  <c:v>11316</c:v>
                </c:pt>
                <c:pt idx="998">
                  <c:v>11329</c:v>
                </c:pt>
                <c:pt idx="999">
                  <c:v>11333</c:v>
                </c:pt>
                <c:pt idx="1000">
                  <c:v>11334</c:v>
                </c:pt>
                <c:pt idx="1001">
                  <c:v>11335</c:v>
                </c:pt>
                <c:pt idx="1002">
                  <c:v>11342</c:v>
                </c:pt>
                <c:pt idx="1003">
                  <c:v>11343</c:v>
                </c:pt>
                <c:pt idx="1004">
                  <c:v>11347</c:v>
                </c:pt>
                <c:pt idx="1005">
                  <c:v>11354</c:v>
                </c:pt>
                <c:pt idx="1006">
                  <c:v>11358</c:v>
                </c:pt>
                <c:pt idx="1007">
                  <c:v>11362</c:v>
                </c:pt>
                <c:pt idx="1008">
                  <c:v>11381</c:v>
                </c:pt>
                <c:pt idx="1009">
                  <c:v>11386</c:v>
                </c:pt>
                <c:pt idx="1010">
                  <c:v>11392</c:v>
                </c:pt>
                <c:pt idx="1011">
                  <c:v>11393</c:v>
                </c:pt>
                <c:pt idx="1012">
                  <c:v>11395</c:v>
                </c:pt>
                <c:pt idx="1013">
                  <c:v>11400</c:v>
                </c:pt>
                <c:pt idx="1014">
                  <c:v>11402</c:v>
                </c:pt>
                <c:pt idx="1015">
                  <c:v>11410</c:v>
                </c:pt>
                <c:pt idx="1016">
                  <c:v>11417</c:v>
                </c:pt>
                <c:pt idx="1017">
                  <c:v>11430</c:v>
                </c:pt>
                <c:pt idx="1018">
                  <c:v>11441</c:v>
                </c:pt>
                <c:pt idx="1019">
                  <c:v>11447</c:v>
                </c:pt>
                <c:pt idx="1020">
                  <c:v>11458</c:v>
                </c:pt>
                <c:pt idx="1021">
                  <c:v>11460</c:v>
                </c:pt>
                <c:pt idx="1022">
                  <c:v>11461</c:v>
                </c:pt>
                <c:pt idx="1023">
                  <c:v>11468</c:v>
                </c:pt>
                <c:pt idx="1024">
                  <c:v>11476</c:v>
                </c:pt>
                <c:pt idx="1025">
                  <c:v>11478</c:v>
                </c:pt>
                <c:pt idx="1026">
                  <c:v>11486</c:v>
                </c:pt>
                <c:pt idx="1027">
                  <c:v>11494</c:v>
                </c:pt>
                <c:pt idx="1028">
                  <c:v>11497</c:v>
                </c:pt>
                <c:pt idx="1029">
                  <c:v>11499</c:v>
                </c:pt>
                <c:pt idx="1030">
                  <c:v>11501</c:v>
                </c:pt>
                <c:pt idx="1031">
                  <c:v>11502</c:v>
                </c:pt>
                <c:pt idx="1032">
                  <c:v>11507</c:v>
                </c:pt>
                <c:pt idx="1033">
                  <c:v>11506</c:v>
                </c:pt>
                <c:pt idx="1034">
                  <c:v>11509</c:v>
                </c:pt>
                <c:pt idx="1035">
                  <c:v>11516</c:v>
                </c:pt>
                <c:pt idx="1036">
                  <c:v>11522</c:v>
                </c:pt>
                <c:pt idx="1037">
                  <c:v>11528</c:v>
                </c:pt>
                <c:pt idx="1038">
                  <c:v>11534</c:v>
                </c:pt>
                <c:pt idx="1039">
                  <c:v>11534</c:v>
                </c:pt>
                <c:pt idx="1040">
                  <c:v>11541</c:v>
                </c:pt>
                <c:pt idx="1041">
                  <c:v>11561</c:v>
                </c:pt>
                <c:pt idx="1042">
                  <c:v>11567</c:v>
                </c:pt>
                <c:pt idx="1043">
                  <c:v>11575</c:v>
                </c:pt>
                <c:pt idx="1044">
                  <c:v>11581</c:v>
                </c:pt>
                <c:pt idx="1045">
                  <c:v>11588</c:v>
                </c:pt>
                <c:pt idx="1046">
                  <c:v>11592</c:v>
                </c:pt>
                <c:pt idx="1047">
                  <c:v>11598</c:v>
                </c:pt>
                <c:pt idx="1048">
                  <c:v>11601</c:v>
                </c:pt>
                <c:pt idx="1049">
                  <c:v>11601</c:v>
                </c:pt>
                <c:pt idx="1050">
                  <c:v>11606</c:v>
                </c:pt>
                <c:pt idx="1051">
                  <c:v>11638</c:v>
                </c:pt>
                <c:pt idx="1052">
                  <c:v>11668</c:v>
                </c:pt>
                <c:pt idx="1053">
                  <c:v>11674</c:v>
                </c:pt>
                <c:pt idx="1054">
                  <c:v>11676</c:v>
                </c:pt>
                <c:pt idx="1055">
                  <c:v>11686</c:v>
                </c:pt>
                <c:pt idx="1056">
                  <c:v>11693</c:v>
                </c:pt>
                <c:pt idx="1057">
                  <c:v>11699</c:v>
                </c:pt>
                <c:pt idx="1058">
                  <c:v>11705</c:v>
                </c:pt>
                <c:pt idx="1059">
                  <c:v>11707</c:v>
                </c:pt>
                <c:pt idx="1060">
                  <c:v>11710</c:v>
                </c:pt>
                <c:pt idx="1061">
                  <c:v>11713</c:v>
                </c:pt>
                <c:pt idx="1062">
                  <c:v>11723</c:v>
                </c:pt>
                <c:pt idx="1063">
                  <c:v>11722</c:v>
                </c:pt>
                <c:pt idx="1064">
                  <c:v>11725</c:v>
                </c:pt>
                <c:pt idx="1065">
                  <c:v>11750</c:v>
                </c:pt>
                <c:pt idx="1066">
                  <c:v>11849</c:v>
                </c:pt>
                <c:pt idx="1067">
                  <c:v>11885</c:v>
                </c:pt>
                <c:pt idx="1068">
                  <c:v>11896</c:v>
                </c:pt>
                <c:pt idx="1069">
                  <c:v>11901</c:v>
                </c:pt>
                <c:pt idx="1070">
                  <c:v>11904</c:v>
                </c:pt>
                <c:pt idx="1071">
                  <c:v>11910</c:v>
                </c:pt>
                <c:pt idx="1072">
                  <c:v>11910</c:v>
                </c:pt>
                <c:pt idx="1073">
                  <c:v>11919</c:v>
                </c:pt>
                <c:pt idx="1074">
                  <c:v>11921</c:v>
                </c:pt>
                <c:pt idx="1075">
                  <c:v>11926</c:v>
                </c:pt>
                <c:pt idx="1076">
                  <c:v>11928</c:v>
                </c:pt>
                <c:pt idx="1077">
                  <c:v>11933</c:v>
                </c:pt>
                <c:pt idx="1078">
                  <c:v>11940</c:v>
                </c:pt>
                <c:pt idx="1079">
                  <c:v>11942</c:v>
                </c:pt>
                <c:pt idx="1080">
                  <c:v>11943</c:v>
                </c:pt>
                <c:pt idx="1081">
                  <c:v>11947</c:v>
                </c:pt>
                <c:pt idx="1082">
                  <c:v>11950</c:v>
                </c:pt>
                <c:pt idx="1083">
                  <c:v>11957</c:v>
                </c:pt>
                <c:pt idx="1084">
                  <c:v>11957</c:v>
                </c:pt>
                <c:pt idx="1085">
                  <c:v>11990</c:v>
                </c:pt>
                <c:pt idx="1086">
                  <c:v>12002</c:v>
                </c:pt>
                <c:pt idx="1087">
                  <c:v>12008</c:v>
                </c:pt>
                <c:pt idx="1088">
                  <c:v>12016</c:v>
                </c:pt>
                <c:pt idx="1089">
                  <c:v>12017</c:v>
                </c:pt>
                <c:pt idx="1090">
                  <c:v>12024</c:v>
                </c:pt>
                <c:pt idx="1091">
                  <c:v>12024</c:v>
                </c:pt>
                <c:pt idx="1092">
                  <c:v>12030</c:v>
                </c:pt>
                <c:pt idx="1093">
                  <c:v>12033</c:v>
                </c:pt>
                <c:pt idx="1094">
                  <c:v>12039</c:v>
                </c:pt>
                <c:pt idx="1095">
                  <c:v>12043</c:v>
                </c:pt>
                <c:pt idx="1096">
                  <c:v>12045</c:v>
                </c:pt>
                <c:pt idx="1097">
                  <c:v>12088</c:v>
                </c:pt>
                <c:pt idx="1098">
                  <c:v>12116</c:v>
                </c:pt>
                <c:pt idx="1099">
                  <c:v>12119</c:v>
                </c:pt>
                <c:pt idx="1100">
                  <c:v>12123</c:v>
                </c:pt>
                <c:pt idx="1101">
                  <c:v>12128</c:v>
                </c:pt>
                <c:pt idx="1102">
                  <c:v>12127</c:v>
                </c:pt>
                <c:pt idx="1103">
                  <c:v>12125</c:v>
                </c:pt>
                <c:pt idx="1104">
                  <c:v>12130</c:v>
                </c:pt>
                <c:pt idx="1105">
                  <c:v>12133</c:v>
                </c:pt>
                <c:pt idx="1106">
                  <c:v>12142</c:v>
                </c:pt>
                <c:pt idx="1107">
                  <c:v>12150</c:v>
                </c:pt>
                <c:pt idx="1108">
                  <c:v>12155</c:v>
                </c:pt>
                <c:pt idx="1109">
                  <c:v>12156</c:v>
                </c:pt>
                <c:pt idx="1110">
                  <c:v>12158</c:v>
                </c:pt>
                <c:pt idx="1111">
                  <c:v>12194</c:v>
                </c:pt>
                <c:pt idx="1112">
                  <c:v>12222</c:v>
                </c:pt>
                <c:pt idx="1113">
                  <c:v>12229</c:v>
                </c:pt>
                <c:pt idx="1114">
                  <c:v>12237</c:v>
                </c:pt>
                <c:pt idx="1115">
                  <c:v>12240</c:v>
                </c:pt>
                <c:pt idx="1116">
                  <c:v>12244</c:v>
                </c:pt>
                <c:pt idx="1117">
                  <c:v>12244</c:v>
                </c:pt>
                <c:pt idx="1118">
                  <c:v>12244</c:v>
                </c:pt>
                <c:pt idx="1119">
                  <c:v>12247</c:v>
                </c:pt>
                <c:pt idx="1120">
                  <c:v>12248</c:v>
                </c:pt>
                <c:pt idx="1121">
                  <c:v>12247</c:v>
                </c:pt>
                <c:pt idx="1122">
                  <c:v>12249</c:v>
                </c:pt>
                <c:pt idx="1123">
                  <c:v>12256</c:v>
                </c:pt>
                <c:pt idx="1124">
                  <c:v>12259</c:v>
                </c:pt>
                <c:pt idx="1125">
                  <c:v>12262</c:v>
                </c:pt>
                <c:pt idx="1126">
                  <c:v>12264</c:v>
                </c:pt>
                <c:pt idx="1127">
                  <c:v>12264</c:v>
                </c:pt>
                <c:pt idx="1128">
                  <c:v>12308</c:v>
                </c:pt>
                <c:pt idx="1129">
                  <c:v>12316</c:v>
                </c:pt>
                <c:pt idx="1130">
                  <c:v>12321</c:v>
                </c:pt>
                <c:pt idx="1131">
                  <c:v>12326</c:v>
                </c:pt>
                <c:pt idx="1132">
                  <c:v>12328</c:v>
                </c:pt>
                <c:pt idx="1133">
                  <c:v>12333</c:v>
                </c:pt>
                <c:pt idx="1134">
                  <c:v>12336</c:v>
                </c:pt>
                <c:pt idx="1135">
                  <c:v>12330</c:v>
                </c:pt>
                <c:pt idx="1136">
                  <c:v>12330</c:v>
                </c:pt>
                <c:pt idx="1137">
                  <c:v>12331</c:v>
                </c:pt>
                <c:pt idx="1138">
                  <c:v>12330</c:v>
                </c:pt>
                <c:pt idx="1139">
                  <c:v>12331</c:v>
                </c:pt>
                <c:pt idx="1140">
                  <c:v>12333</c:v>
                </c:pt>
                <c:pt idx="1141">
                  <c:v>12350</c:v>
                </c:pt>
                <c:pt idx="1142">
                  <c:v>12360</c:v>
                </c:pt>
                <c:pt idx="1143">
                  <c:v>12362</c:v>
                </c:pt>
                <c:pt idx="1144">
                  <c:v>12366</c:v>
                </c:pt>
                <c:pt idx="1145">
                  <c:v>12370</c:v>
                </c:pt>
                <c:pt idx="1146">
                  <c:v>12377</c:v>
                </c:pt>
                <c:pt idx="1147">
                  <c:v>12379</c:v>
                </c:pt>
                <c:pt idx="1148">
                  <c:v>12382</c:v>
                </c:pt>
                <c:pt idx="1149">
                  <c:v>12381</c:v>
                </c:pt>
                <c:pt idx="1150">
                  <c:v>12385</c:v>
                </c:pt>
                <c:pt idx="1151">
                  <c:v>12387</c:v>
                </c:pt>
                <c:pt idx="1152">
                  <c:v>12389</c:v>
                </c:pt>
                <c:pt idx="1153">
                  <c:v>12393</c:v>
                </c:pt>
                <c:pt idx="1154">
                  <c:v>12403</c:v>
                </c:pt>
                <c:pt idx="1155">
                  <c:v>12410</c:v>
                </c:pt>
                <c:pt idx="1156">
                  <c:v>12408</c:v>
                </c:pt>
                <c:pt idx="1157">
                  <c:v>12407</c:v>
                </c:pt>
                <c:pt idx="1158">
                  <c:v>12409</c:v>
                </c:pt>
                <c:pt idx="1159">
                  <c:v>12408</c:v>
                </c:pt>
                <c:pt idx="1160">
                  <c:v>12414</c:v>
                </c:pt>
                <c:pt idx="1161">
                  <c:v>12415</c:v>
                </c:pt>
                <c:pt idx="1162">
                  <c:v>12414</c:v>
                </c:pt>
                <c:pt idx="1163">
                  <c:v>12420</c:v>
                </c:pt>
                <c:pt idx="1164">
                  <c:v>12417</c:v>
                </c:pt>
                <c:pt idx="1165">
                  <c:v>12414</c:v>
                </c:pt>
                <c:pt idx="1166">
                  <c:v>12420</c:v>
                </c:pt>
                <c:pt idx="1167">
                  <c:v>12426</c:v>
                </c:pt>
                <c:pt idx="1168">
                  <c:v>12433</c:v>
                </c:pt>
                <c:pt idx="1169">
                  <c:v>12433</c:v>
                </c:pt>
                <c:pt idx="1170">
                  <c:v>12433</c:v>
                </c:pt>
                <c:pt idx="1171">
                  <c:v>12435</c:v>
                </c:pt>
                <c:pt idx="1172">
                  <c:v>12435</c:v>
                </c:pt>
                <c:pt idx="1173">
                  <c:v>12438</c:v>
                </c:pt>
                <c:pt idx="1174">
                  <c:v>12441</c:v>
                </c:pt>
                <c:pt idx="1175">
                  <c:v>12453</c:v>
                </c:pt>
                <c:pt idx="1176">
                  <c:v>12455</c:v>
                </c:pt>
                <c:pt idx="1177">
                  <c:v>12460</c:v>
                </c:pt>
                <c:pt idx="1178">
                  <c:v>12467</c:v>
                </c:pt>
                <c:pt idx="1179">
                  <c:v>12470</c:v>
                </c:pt>
                <c:pt idx="1180">
                  <c:v>12498</c:v>
                </c:pt>
                <c:pt idx="1181">
                  <c:v>12507</c:v>
                </c:pt>
                <c:pt idx="1182">
                  <c:v>12514</c:v>
                </c:pt>
                <c:pt idx="1183">
                  <c:v>12525</c:v>
                </c:pt>
                <c:pt idx="1184">
                  <c:v>12532</c:v>
                </c:pt>
                <c:pt idx="1185">
                  <c:v>12539</c:v>
                </c:pt>
                <c:pt idx="1186">
                  <c:v>12641</c:v>
                </c:pt>
                <c:pt idx="1187">
                  <c:v>12685</c:v>
                </c:pt>
                <c:pt idx="1188">
                  <c:v>12704</c:v>
                </c:pt>
                <c:pt idx="1189">
                  <c:v>12727</c:v>
                </c:pt>
                <c:pt idx="1190">
                  <c:v>12750</c:v>
                </c:pt>
                <c:pt idx="1191">
                  <c:v>12858</c:v>
                </c:pt>
                <c:pt idx="1192">
                  <c:v>12948</c:v>
                </c:pt>
                <c:pt idx="1193">
                  <c:v>12981</c:v>
                </c:pt>
                <c:pt idx="1194">
                  <c:v>12991</c:v>
                </c:pt>
                <c:pt idx="1195">
                  <c:v>13056</c:v>
                </c:pt>
                <c:pt idx="1196">
                  <c:v>13205</c:v>
                </c:pt>
                <c:pt idx="1197">
                  <c:v>13337</c:v>
                </c:pt>
                <c:pt idx="1198">
                  <c:v>13396</c:v>
                </c:pt>
                <c:pt idx="1199">
                  <c:v>13444</c:v>
                </c:pt>
                <c:pt idx="1200">
                  <c:v>13655</c:v>
                </c:pt>
                <c:pt idx="1201">
                  <c:v>13692</c:v>
                </c:pt>
                <c:pt idx="1202">
                  <c:v>13709</c:v>
                </c:pt>
                <c:pt idx="1203">
                  <c:v>13720</c:v>
                </c:pt>
                <c:pt idx="1204">
                  <c:v>13791</c:v>
                </c:pt>
                <c:pt idx="1205">
                  <c:v>13888</c:v>
                </c:pt>
                <c:pt idx="1206">
                  <c:v>13917</c:v>
                </c:pt>
                <c:pt idx="1207">
                  <c:v>13998</c:v>
                </c:pt>
                <c:pt idx="1208">
                  <c:v>14022</c:v>
                </c:pt>
                <c:pt idx="1209">
                  <c:v>14085</c:v>
                </c:pt>
                <c:pt idx="1210">
                  <c:v>14178</c:v>
                </c:pt>
                <c:pt idx="1211">
                  <c:v>14326</c:v>
                </c:pt>
                <c:pt idx="1212">
                  <c:v>14448</c:v>
                </c:pt>
                <c:pt idx="1213">
                  <c:v>14477</c:v>
                </c:pt>
                <c:pt idx="1214">
                  <c:v>14494</c:v>
                </c:pt>
                <c:pt idx="1215">
                  <c:v>14491</c:v>
                </c:pt>
                <c:pt idx="1216">
                  <c:v>14497</c:v>
                </c:pt>
                <c:pt idx="1217">
                  <c:v>14505</c:v>
                </c:pt>
                <c:pt idx="1218">
                  <c:v>14514</c:v>
                </c:pt>
                <c:pt idx="1219">
                  <c:v>14533</c:v>
                </c:pt>
                <c:pt idx="1220">
                  <c:v>14555</c:v>
                </c:pt>
                <c:pt idx="1221">
                  <c:v>14580</c:v>
                </c:pt>
                <c:pt idx="1222">
                  <c:v>14583</c:v>
                </c:pt>
                <c:pt idx="1223">
                  <c:v>14610</c:v>
                </c:pt>
                <c:pt idx="1224">
                  <c:v>14659</c:v>
                </c:pt>
                <c:pt idx="1225">
                  <c:v>14699</c:v>
                </c:pt>
                <c:pt idx="1226">
                  <c:v>14715</c:v>
                </c:pt>
                <c:pt idx="1227">
                  <c:v>14725</c:v>
                </c:pt>
                <c:pt idx="1228">
                  <c:v>14836</c:v>
                </c:pt>
                <c:pt idx="1229">
                  <c:v>14882</c:v>
                </c:pt>
                <c:pt idx="1230">
                  <c:v>14991</c:v>
                </c:pt>
                <c:pt idx="1231">
                  <c:v>15093</c:v>
                </c:pt>
                <c:pt idx="1232">
                  <c:v>15175</c:v>
                </c:pt>
                <c:pt idx="1233">
                  <c:v>15353</c:v>
                </c:pt>
                <c:pt idx="1234">
                  <c:v>15376</c:v>
                </c:pt>
                <c:pt idx="1235">
                  <c:v>15403</c:v>
                </c:pt>
                <c:pt idx="1236">
                  <c:v>15711</c:v>
                </c:pt>
                <c:pt idx="1237">
                  <c:v>15736</c:v>
                </c:pt>
                <c:pt idx="1238">
                  <c:v>15740</c:v>
                </c:pt>
                <c:pt idx="1239">
                  <c:v>15765</c:v>
                </c:pt>
                <c:pt idx="1240">
                  <c:v>15774</c:v>
                </c:pt>
                <c:pt idx="1241">
                  <c:v>15782</c:v>
                </c:pt>
                <c:pt idx="1242">
                  <c:v>15794</c:v>
                </c:pt>
                <c:pt idx="1243">
                  <c:v>15808</c:v>
                </c:pt>
                <c:pt idx="1244">
                  <c:v>15818</c:v>
                </c:pt>
                <c:pt idx="1245">
                  <c:v>15844</c:v>
                </c:pt>
                <c:pt idx="1246">
                  <c:v>15853</c:v>
                </c:pt>
                <c:pt idx="1247">
                  <c:v>15868</c:v>
                </c:pt>
                <c:pt idx="1248">
                  <c:v>15887</c:v>
                </c:pt>
                <c:pt idx="1249">
                  <c:v>15892</c:v>
                </c:pt>
                <c:pt idx="1250">
                  <c:v>15900</c:v>
                </c:pt>
                <c:pt idx="1251">
                  <c:v>15903</c:v>
                </c:pt>
                <c:pt idx="1252">
                  <c:v>15911</c:v>
                </c:pt>
                <c:pt idx="1253">
                  <c:v>15924</c:v>
                </c:pt>
                <c:pt idx="1254">
                  <c:v>15932</c:v>
                </c:pt>
                <c:pt idx="1255">
                  <c:v>15977</c:v>
                </c:pt>
                <c:pt idx="1256">
                  <c:v>15994</c:v>
                </c:pt>
                <c:pt idx="1257">
                  <c:v>15994</c:v>
                </c:pt>
                <c:pt idx="1258">
                  <c:v>15998</c:v>
                </c:pt>
                <c:pt idx="1259">
                  <c:v>16021</c:v>
                </c:pt>
                <c:pt idx="1260">
                  <c:v>16032</c:v>
                </c:pt>
                <c:pt idx="1261">
                  <c:v>16045</c:v>
                </c:pt>
                <c:pt idx="1262">
                  <c:v>16049</c:v>
                </c:pt>
                <c:pt idx="1263">
                  <c:v>16046</c:v>
                </c:pt>
                <c:pt idx="1264">
                  <c:v>16050</c:v>
                </c:pt>
                <c:pt idx="1265">
                  <c:v>16049</c:v>
                </c:pt>
                <c:pt idx="1266">
                  <c:v>16058</c:v>
                </c:pt>
                <c:pt idx="1267">
                  <c:v>16061</c:v>
                </c:pt>
                <c:pt idx="1268">
                  <c:v>16066</c:v>
                </c:pt>
                <c:pt idx="1269">
                  <c:v>16067</c:v>
                </c:pt>
                <c:pt idx="1270">
                  <c:v>16075</c:v>
                </c:pt>
                <c:pt idx="1271">
                  <c:v>16082</c:v>
                </c:pt>
                <c:pt idx="1272">
                  <c:v>16081</c:v>
                </c:pt>
                <c:pt idx="1273">
                  <c:v>16094</c:v>
                </c:pt>
                <c:pt idx="1274">
                  <c:v>16104</c:v>
                </c:pt>
                <c:pt idx="1275">
                  <c:v>16108</c:v>
                </c:pt>
                <c:pt idx="1276">
                  <c:v>16114</c:v>
                </c:pt>
                <c:pt idx="1277">
                  <c:v>16115</c:v>
                </c:pt>
                <c:pt idx="1278">
                  <c:v>16120</c:v>
                </c:pt>
                <c:pt idx="1279">
                  <c:v>16127</c:v>
                </c:pt>
                <c:pt idx="1280">
                  <c:v>16140</c:v>
                </c:pt>
                <c:pt idx="1281">
                  <c:v>16142</c:v>
                </c:pt>
                <c:pt idx="1282">
                  <c:v>16148</c:v>
                </c:pt>
                <c:pt idx="1283">
                  <c:v>16157</c:v>
                </c:pt>
                <c:pt idx="1284">
                  <c:v>16160</c:v>
                </c:pt>
                <c:pt idx="1285">
                  <c:v>16168</c:v>
                </c:pt>
                <c:pt idx="1286">
                  <c:v>16174</c:v>
                </c:pt>
                <c:pt idx="1287">
                  <c:v>16175</c:v>
                </c:pt>
                <c:pt idx="1288">
                  <c:v>16191</c:v>
                </c:pt>
                <c:pt idx="1289">
                  <c:v>16238</c:v>
                </c:pt>
                <c:pt idx="1290">
                  <c:v>16254</c:v>
                </c:pt>
                <c:pt idx="1291">
                  <c:v>16264</c:v>
                </c:pt>
                <c:pt idx="1292">
                  <c:v>16272</c:v>
                </c:pt>
                <c:pt idx="1293">
                  <c:v>16277</c:v>
                </c:pt>
                <c:pt idx="1294">
                  <c:v>16291</c:v>
                </c:pt>
                <c:pt idx="1295">
                  <c:v>16296</c:v>
                </c:pt>
                <c:pt idx="1296">
                  <c:v>16299</c:v>
                </c:pt>
                <c:pt idx="1297">
                  <c:v>16295</c:v>
                </c:pt>
                <c:pt idx="1298">
                  <c:v>16301</c:v>
                </c:pt>
                <c:pt idx="1299">
                  <c:v>16302</c:v>
                </c:pt>
                <c:pt idx="1300">
                  <c:v>16308</c:v>
                </c:pt>
                <c:pt idx="1301">
                  <c:v>16311</c:v>
                </c:pt>
                <c:pt idx="1302">
                  <c:v>16310</c:v>
                </c:pt>
                <c:pt idx="1303">
                  <c:v>16310</c:v>
                </c:pt>
                <c:pt idx="1304">
                  <c:v>16312</c:v>
                </c:pt>
                <c:pt idx="1305">
                  <c:v>16313</c:v>
                </c:pt>
                <c:pt idx="1306">
                  <c:v>16316</c:v>
                </c:pt>
                <c:pt idx="1307">
                  <c:v>16316</c:v>
                </c:pt>
                <c:pt idx="1308">
                  <c:v>16314</c:v>
                </c:pt>
                <c:pt idx="1309">
                  <c:v>16317</c:v>
                </c:pt>
                <c:pt idx="1310">
                  <c:v>16318</c:v>
                </c:pt>
                <c:pt idx="1311">
                  <c:v>16326</c:v>
                </c:pt>
                <c:pt idx="1312">
                  <c:v>16334</c:v>
                </c:pt>
                <c:pt idx="1313">
                  <c:v>16342</c:v>
                </c:pt>
                <c:pt idx="1314">
                  <c:v>16354</c:v>
                </c:pt>
                <c:pt idx="1315">
                  <c:v>16359</c:v>
                </c:pt>
                <c:pt idx="1316">
                  <c:v>16369</c:v>
                </c:pt>
                <c:pt idx="1317">
                  <c:v>16439</c:v>
                </c:pt>
                <c:pt idx="1318">
                  <c:v>16466</c:v>
                </c:pt>
                <c:pt idx="1319">
                  <c:v>16486</c:v>
                </c:pt>
                <c:pt idx="1320">
                  <c:v>16504</c:v>
                </c:pt>
                <c:pt idx="1321">
                  <c:v>16525</c:v>
                </c:pt>
                <c:pt idx="1322">
                  <c:v>16535</c:v>
                </c:pt>
                <c:pt idx="1323">
                  <c:v>16547</c:v>
                </c:pt>
                <c:pt idx="1324">
                  <c:v>16571</c:v>
                </c:pt>
                <c:pt idx="1325">
                  <c:v>16583</c:v>
                </c:pt>
                <c:pt idx="1326">
                  <c:v>16587</c:v>
                </c:pt>
                <c:pt idx="1327">
                  <c:v>16610</c:v>
                </c:pt>
                <c:pt idx="1328">
                  <c:v>16628</c:v>
                </c:pt>
                <c:pt idx="1329">
                  <c:v>16638</c:v>
                </c:pt>
                <c:pt idx="1330">
                  <c:v>16652</c:v>
                </c:pt>
                <c:pt idx="1331">
                  <c:v>16658</c:v>
                </c:pt>
                <c:pt idx="1332">
                  <c:v>16693</c:v>
                </c:pt>
                <c:pt idx="1333">
                  <c:v>16728</c:v>
                </c:pt>
                <c:pt idx="1334">
                  <c:v>16752</c:v>
                </c:pt>
                <c:pt idx="1335">
                  <c:v>16761</c:v>
                </c:pt>
                <c:pt idx="1336">
                  <c:v>16785</c:v>
                </c:pt>
                <c:pt idx="1337">
                  <c:v>16800</c:v>
                </c:pt>
                <c:pt idx="1338">
                  <c:v>16837</c:v>
                </c:pt>
                <c:pt idx="1339">
                  <c:v>16860</c:v>
                </c:pt>
                <c:pt idx="1340">
                  <c:v>16872</c:v>
                </c:pt>
                <c:pt idx="1341">
                  <c:v>16896</c:v>
                </c:pt>
                <c:pt idx="1342">
                  <c:v>17024</c:v>
                </c:pt>
                <c:pt idx="1343">
                  <c:v>17049</c:v>
                </c:pt>
                <c:pt idx="1344">
                  <c:v>17078</c:v>
                </c:pt>
                <c:pt idx="1345">
                  <c:v>17119</c:v>
                </c:pt>
                <c:pt idx="1346">
                  <c:v>17149</c:v>
                </c:pt>
                <c:pt idx="1347">
                  <c:v>17179</c:v>
                </c:pt>
                <c:pt idx="1348">
                  <c:v>17194</c:v>
                </c:pt>
                <c:pt idx="1349">
                  <c:v>17196</c:v>
                </c:pt>
                <c:pt idx="1350">
                  <c:v>17201</c:v>
                </c:pt>
                <c:pt idx="1351">
                  <c:v>17204</c:v>
                </c:pt>
                <c:pt idx="1352">
                  <c:v>17209</c:v>
                </c:pt>
                <c:pt idx="1353">
                  <c:v>17213</c:v>
                </c:pt>
                <c:pt idx="1354">
                  <c:v>17219</c:v>
                </c:pt>
                <c:pt idx="1355">
                  <c:v>17222</c:v>
                </c:pt>
                <c:pt idx="1356">
                  <c:v>17224</c:v>
                </c:pt>
                <c:pt idx="1357">
                  <c:v>17229</c:v>
                </c:pt>
                <c:pt idx="1358">
                  <c:v>17237</c:v>
                </c:pt>
                <c:pt idx="1359">
                  <c:v>17236</c:v>
                </c:pt>
                <c:pt idx="1360">
                  <c:v>17239</c:v>
                </c:pt>
                <c:pt idx="1361">
                  <c:v>17241</c:v>
                </c:pt>
                <c:pt idx="1362">
                  <c:v>17240</c:v>
                </c:pt>
                <c:pt idx="1363">
                  <c:v>17254</c:v>
                </c:pt>
                <c:pt idx="1364">
                  <c:v>17286</c:v>
                </c:pt>
                <c:pt idx="1365">
                  <c:v>17341</c:v>
                </c:pt>
                <c:pt idx="1366">
                  <c:v>17367</c:v>
                </c:pt>
                <c:pt idx="1367">
                  <c:v>17468</c:v>
                </c:pt>
                <c:pt idx="1368">
                  <c:v>17489</c:v>
                </c:pt>
                <c:pt idx="1369">
                  <c:v>17505</c:v>
                </c:pt>
                <c:pt idx="1370">
                  <c:v>17521</c:v>
                </c:pt>
                <c:pt idx="1371">
                  <c:v>17533</c:v>
                </c:pt>
                <c:pt idx="1372">
                  <c:v>17546</c:v>
                </c:pt>
                <c:pt idx="1373">
                  <c:v>17553</c:v>
                </c:pt>
                <c:pt idx="1374">
                  <c:v>17602</c:v>
                </c:pt>
                <c:pt idx="1375">
                  <c:v>17643</c:v>
                </c:pt>
                <c:pt idx="1376">
                  <c:v>17796</c:v>
                </c:pt>
                <c:pt idx="1377">
                  <c:v>17933</c:v>
                </c:pt>
                <c:pt idx="1378">
                  <c:v>17974</c:v>
                </c:pt>
                <c:pt idx="1379">
                  <c:v>18028</c:v>
                </c:pt>
                <c:pt idx="1380">
                  <c:v>18042</c:v>
                </c:pt>
                <c:pt idx="1381">
                  <c:v>18074</c:v>
                </c:pt>
                <c:pt idx="1382">
                  <c:v>18100</c:v>
                </c:pt>
                <c:pt idx="1383">
                  <c:v>18113</c:v>
                </c:pt>
                <c:pt idx="1384">
                  <c:v>18118</c:v>
                </c:pt>
                <c:pt idx="1385">
                  <c:v>18126</c:v>
                </c:pt>
                <c:pt idx="1386">
                  <c:v>18138</c:v>
                </c:pt>
                <c:pt idx="1387">
                  <c:v>18148</c:v>
                </c:pt>
                <c:pt idx="1388">
                  <c:v>18153</c:v>
                </c:pt>
                <c:pt idx="1389">
                  <c:v>18161</c:v>
                </c:pt>
                <c:pt idx="1390">
                  <c:v>18163</c:v>
                </c:pt>
                <c:pt idx="1391">
                  <c:v>18170</c:v>
                </c:pt>
                <c:pt idx="1392">
                  <c:v>18173</c:v>
                </c:pt>
                <c:pt idx="1393">
                  <c:v>18183</c:v>
                </c:pt>
                <c:pt idx="1394">
                  <c:v>18190</c:v>
                </c:pt>
                <c:pt idx="1395">
                  <c:v>18192</c:v>
                </c:pt>
                <c:pt idx="1396">
                  <c:v>18200</c:v>
                </c:pt>
                <c:pt idx="1397">
                  <c:v>18206</c:v>
                </c:pt>
                <c:pt idx="1398">
                  <c:v>18211</c:v>
                </c:pt>
                <c:pt idx="1399">
                  <c:v>18223</c:v>
                </c:pt>
                <c:pt idx="1400">
                  <c:v>18233</c:v>
                </c:pt>
                <c:pt idx="1401">
                  <c:v>18238</c:v>
                </c:pt>
                <c:pt idx="1402">
                  <c:v>18255</c:v>
                </c:pt>
                <c:pt idx="1403">
                  <c:v>18270</c:v>
                </c:pt>
                <c:pt idx="1404">
                  <c:v>18288</c:v>
                </c:pt>
                <c:pt idx="1405">
                  <c:v>18304</c:v>
                </c:pt>
                <c:pt idx="1406">
                  <c:v>18313</c:v>
                </c:pt>
                <c:pt idx="1407">
                  <c:v>18327</c:v>
                </c:pt>
                <c:pt idx="1408">
                  <c:v>18333</c:v>
                </c:pt>
                <c:pt idx="1409">
                  <c:v>18334</c:v>
                </c:pt>
                <c:pt idx="1410">
                  <c:v>18336</c:v>
                </c:pt>
                <c:pt idx="1411">
                  <c:v>18367</c:v>
                </c:pt>
                <c:pt idx="1412">
                  <c:v>18380</c:v>
                </c:pt>
                <c:pt idx="1413">
                  <c:v>18393</c:v>
                </c:pt>
                <c:pt idx="1414">
                  <c:v>18405</c:v>
                </c:pt>
                <c:pt idx="1415">
                  <c:v>18411</c:v>
                </c:pt>
                <c:pt idx="1416">
                  <c:v>18418</c:v>
                </c:pt>
                <c:pt idx="1417">
                  <c:v>18430</c:v>
                </c:pt>
                <c:pt idx="1418">
                  <c:v>18449</c:v>
                </c:pt>
                <c:pt idx="1419">
                  <c:v>18511</c:v>
                </c:pt>
                <c:pt idx="1420">
                  <c:v>18597</c:v>
                </c:pt>
                <c:pt idx="1421">
                  <c:v>18790</c:v>
                </c:pt>
                <c:pt idx="1422">
                  <c:v>18942</c:v>
                </c:pt>
                <c:pt idx="1423">
                  <c:v>19121</c:v>
                </c:pt>
                <c:pt idx="1424">
                  <c:v>19164</c:v>
                </c:pt>
                <c:pt idx="1425">
                  <c:v>19274</c:v>
                </c:pt>
                <c:pt idx="1426">
                  <c:v>19331</c:v>
                </c:pt>
                <c:pt idx="1427">
                  <c:v>19378</c:v>
                </c:pt>
                <c:pt idx="1428">
                  <c:v>19425</c:v>
                </c:pt>
                <c:pt idx="1429">
                  <c:v>19484</c:v>
                </c:pt>
                <c:pt idx="1430">
                  <c:v>19533</c:v>
                </c:pt>
                <c:pt idx="1431">
                  <c:v>19577</c:v>
                </c:pt>
                <c:pt idx="1432">
                  <c:v>19602</c:v>
                </c:pt>
                <c:pt idx="1433">
                  <c:v>19613</c:v>
                </c:pt>
                <c:pt idx="1434">
                  <c:v>19638</c:v>
                </c:pt>
                <c:pt idx="1435">
                  <c:v>19733</c:v>
                </c:pt>
                <c:pt idx="1436">
                  <c:v>19746</c:v>
                </c:pt>
                <c:pt idx="1437">
                  <c:v>19759</c:v>
                </c:pt>
                <c:pt idx="1438">
                  <c:v>19769</c:v>
                </c:pt>
                <c:pt idx="1439">
                  <c:v>19781</c:v>
                </c:pt>
                <c:pt idx="1440">
                  <c:v>19793</c:v>
                </c:pt>
                <c:pt idx="1441">
                  <c:v>19813</c:v>
                </c:pt>
                <c:pt idx="1442">
                  <c:v>19838</c:v>
                </c:pt>
                <c:pt idx="1443">
                  <c:v>19864</c:v>
                </c:pt>
                <c:pt idx="1444">
                  <c:v>19886</c:v>
                </c:pt>
                <c:pt idx="1445">
                  <c:v>19925</c:v>
                </c:pt>
                <c:pt idx="1446">
                  <c:v>19967</c:v>
                </c:pt>
                <c:pt idx="1447">
                  <c:v>19974</c:v>
                </c:pt>
                <c:pt idx="1448">
                  <c:v>20010</c:v>
                </c:pt>
                <c:pt idx="1449">
                  <c:v>20027</c:v>
                </c:pt>
                <c:pt idx="1450">
                  <c:v>20040</c:v>
                </c:pt>
                <c:pt idx="1451">
                  <c:v>20051</c:v>
                </c:pt>
                <c:pt idx="1452">
                  <c:v>20105</c:v>
                </c:pt>
                <c:pt idx="1453">
                  <c:v>20142</c:v>
                </c:pt>
                <c:pt idx="1454">
                  <c:v>20155</c:v>
                </c:pt>
                <c:pt idx="1455">
                  <c:v>20181</c:v>
                </c:pt>
                <c:pt idx="1456">
                  <c:v>20202</c:v>
                </c:pt>
                <c:pt idx="1457">
                  <c:v>20245</c:v>
                </c:pt>
                <c:pt idx="1458">
                  <c:v>20285</c:v>
                </c:pt>
                <c:pt idx="1459">
                  <c:v>20294</c:v>
                </c:pt>
                <c:pt idx="1460">
                  <c:v>20302</c:v>
                </c:pt>
                <c:pt idx="1461">
                  <c:v>20317</c:v>
                </c:pt>
                <c:pt idx="1462">
                  <c:v>20320</c:v>
                </c:pt>
                <c:pt idx="1463">
                  <c:v>20329</c:v>
                </c:pt>
                <c:pt idx="1464">
                  <c:v>20340</c:v>
                </c:pt>
                <c:pt idx="1465">
                  <c:v>20340</c:v>
                </c:pt>
                <c:pt idx="1466">
                  <c:v>20354</c:v>
                </c:pt>
                <c:pt idx="1467">
                  <c:v>20365</c:v>
                </c:pt>
                <c:pt idx="1468">
                  <c:v>20379</c:v>
                </c:pt>
                <c:pt idx="1469">
                  <c:v>20383</c:v>
                </c:pt>
                <c:pt idx="1470">
                  <c:v>20390</c:v>
                </c:pt>
                <c:pt idx="1471">
                  <c:v>20400</c:v>
                </c:pt>
                <c:pt idx="1472">
                  <c:v>20407</c:v>
                </c:pt>
                <c:pt idx="1473">
                  <c:v>20409</c:v>
                </c:pt>
                <c:pt idx="1474">
                  <c:v>20422</c:v>
                </c:pt>
                <c:pt idx="1475">
                  <c:v>20440</c:v>
                </c:pt>
                <c:pt idx="1476">
                  <c:v>20452</c:v>
                </c:pt>
                <c:pt idx="1477">
                  <c:v>20462</c:v>
                </c:pt>
                <c:pt idx="1478">
                  <c:v>20492</c:v>
                </c:pt>
                <c:pt idx="1479">
                  <c:v>20506</c:v>
                </c:pt>
                <c:pt idx="1480">
                  <c:v>20517</c:v>
                </c:pt>
                <c:pt idx="1481">
                  <c:v>20528</c:v>
                </c:pt>
                <c:pt idx="1482">
                  <c:v>20531</c:v>
                </c:pt>
                <c:pt idx="1483">
                  <c:v>20548</c:v>
                </c:pt>
                <c:pt idx="1484">
                  <c:v>20564</c:v>
                </c:pt>
                <c:pt idx="1485">
                  <c:v>20594</c:v>
                </c:pt>
                <c:pt idx="1486">
                  <c:v>20596</c:v>
                </c:pt>
                <c:pt idx="1487">
                  <c:v>20605</c:v>
                </c:pt>
                <c:pt idx="1488">
                  <c:v>20611</c:v>
                </c:pt>
                <c:pt idx="1489">
                  <c:v>20623</c:v>
                </c:pt>
                <c:pt idx="1490">
                  <c:v>20622</c:v>
                </c:pt>
                <c:pt idx="1491">
                  <c:v>20618</c:v>
                </c:pt>
                <c:pt idx="1492">
                  <c:v>20622</c:v>
                </c:pt>
                <c:pt idx="1493">
                  <c:v>20628</c:v>
                </c:pt>
                <c:pt idx="1494">
                  <c:v>20638</c:v>
                </c:pt>
                <c:pt idx="1495">
                  <c:v>20643</c:v>
                </c:pt>
                <c:pt idx="1496">
                  <c:v>20652</c:v>
                </c:pt>
                <c:pt idx="1497">
                  <c:v>20662</c:v>
                </c:pt>
                <c:pt idx="1498">
                  <c:v>20671</c:v>
                </c:pt>
                <c:pt idx="1499">
                  <c:v>20675</c:v>
                </c:pt>
                <c:pt idx="1500">
                  <c:v>20696</c:v>
                </c:pt>
                <c:pt idx="1501">
                  <c:v>20728</c:v>
                </c:pt>
                <c:pt idx="1502">
                  <c:v>20728</c:v>
                </c:pt>
                <c:pt idx="1503">
                  <c:v>20757</c:v>
                </c:pt>
                <c:pt idx="1504">
                  <c:v>20789</c:v>
                </c:pt>
                <c:pt idx="1505">
                  <c:v>20859</c:v>
                </c:pt>
                <c:pt idx="1506">
                  <c:v>20864</c:v>
                </c:pt>
                <c:pt idx="1507">
                  <c:v>20900</c:v>
                </c:pt>
                <c:pt idx="1508">
                  <c:v>20912</c:v>
                </c:pt>
                <c:pt idx="1509">
                  <c:v>20939</c:v>
                </c:pt>
                <c:pt idx="1510">
                  <c:v>20959</c:v>
                </c:pt>
                <c:pt idx="1511">
                  <c:v>20968</c:v>
                </c:pt>
                <c:pt idx="1512">
                  <c:v>20983</c:v>
                </c:pt>
                <c:pt idx="1513">
                  <c:v>20999</c:v>
                </c:pt>
                <c:pt idx="1514">
                  <c:v>21002</c:v>
                </c:pt>
                <c:pt idx="1515">
                  <c:v>21001</c:v>
                </c:pt>
                <c:pt idx="1516">
                  <c:v>21023</c:v>
                </c:pt>
                <c:pt idx="1517">
                  <c:v>21028</c:v>
                </c:pt>
                <c:pt idx="1518">
                  <c:v>21032</c:v>
                </c:pt>
                <c:pt idx="1519">
                  <c:v>21039</c:v>
                </c:pt>
                <c:pt idx="1520">
                  <c:v>21049</c:v>
                </c:pt>
                <c:pt idx="1521">
                  <c:v>21052</c:v>
                </c:pt>
                <c:pt idx="1522">
                  <c:v>21059</c:v>
                </c:pt>
                <c:pt idx="1523">
                  <c:v>21061</c:v>
                </c:pt>
                <c:pt idx="1524">
                  <c:v>21067</c:v>
                </c:pt>
                <c:pt idx="1525">
                  <c:v>21090</c:v>
                </c:pt>
                <c:pt idx="1526">
                  <c:v>21092</c:v>
                </c:pt>
                <c:pt idx="1527">
                  <c:v>21096</c:v>
                </c:pt>
                <c:pt idx="1528">
                  <c:v>21098</c:v>
                </c:pt>
                <c:pt idx="1529">
                  <c:v>21103</c:v>
                </c:pt>
                <c:pt idx="1530">
                  <c:v>21147</c:v>
                </c:pt>
                <c:pt idx="1531">
                  <c:v>21190</c:v>
                </c:pt>
                <c:pt idx="1532">
                  <c:v>21191</c:v>
                </c:pt>
                <c:pt idx="1533">
                  <c:v>21192</c:v>
                </c:pt>
                <c:pt idx="1534">
                  <c:v>21196</c:v>
                </c:pt>
                <c:pt idx="1535">
                  <c:v>21208</c:v>
                </c:pt>
                <c:pt idx="1536">
                  <c:v>21203</c:v>
                </c:pt>
                <c:pt idx="1537">
                  <c:v>21207</c:v>
                </c:pt>
                <c:pt idx="1538">
                  <c:v>21214</c:v>
                </c:pt>
                <c:pt idx="1539">
                  <c:v>21326</c:v>
                </c:pt>
                <c:pt idx="1540">
                  <c:v>21340</c:v>
                </c:pt>
                <c:pt idx="1541">
                  <c:v>21359</c:v>
                </c:pt>
                <c:pt idx="1542">
                  <c:v>21367</c:v>
                </c:pt>
                <c:pt idx="1543">
                  <c:v>21372</c:v>
                </c:pt>
                <c:pt idx="1544">
                  <c:v>21381</c:v>
                </c:pt>
                <c:pt idx="1545">
                  <c:v>21455</c:v>
                </c:pt>
                <c:pt idx="1546">
                  <c:v>21477</c:v>
                </c:pt>
                <c:pt idx="1547">
                  <c:v>21487</c:v>
                </c:pt>
                <c:pt idx="1548">
                  <c:v>21489</c:v>
                </c:pt>
                <c:pt idx="1549">
                  <c:v>21494</c:v>
                </c:pt>
                <c:pt idx="1550">
                  <c:v>21494</c:v>
                </c:pt>
                <c:pt idx="1551">
                  <c:v>21671</c:v>
                </c:pt>
                <c:pt idx="1552">
                  <c:v>21683</c:v>
                </c:pt>
                <c:pt idx="1553">
                  <c:v>21690</c:v>
                </c:pt>
                <c:pt idx="1554">
                  <c:v>21701</c:v>
                </c:pt>
                <c:pt idx="1555">
                  <c:v>21733</c:v>
                </c:pt>
                <c:pt idx="1556">
                  <c:v>21852</c:v>
                </c:pt>
                <c:pt idx="1557">
                  <c:v>22245</c:v>
                </c:pt>
                <c:pt idx="1558">
                  <c:v>22312</c:v>
                </c:pt>
                <c:pt idx="1559">
                  <c:v>22640</c:v>
                </c:pt>
                <c:pt idx="1560">
                  <c:v>22847</c:v>
                </c:pt>
                <c:pt idx="1561">
                  <c:v>22878</c:v>
                </c:pt>
                <c:pt idx="1562">
                  <c:v>22906</c:v>
                </c:pt>
                <c:pt idx="1563">
                  <c:v>22921</c:v>
                </c:pt>
                <c:pt idx="1564">
                  <c:v>22938</c:v>
                </c:pt>
                <c:pt idx="1565">
                  <c:v>22946</c:v>
                </c:pt>
                <c:pt idx="1566">
                  <c:v>22973</c:v>
                </c:pt>
                <c:pt idx="1567">
                  <c:v>22984</c:v>
                </c:pt>
                <c:pt idx="1568">
                  <c:v>22989</c:v>
                </c:pt>
                <c:pt idx="1569">
                  <c:v>23000</c:v>
                </c:pt>
                <c:pt idx="1570">
                  <c:v>23006</c:v>
                </c:pt>
                <c:pt idx="1571">
                  <c:v>23008</c:v>
                </c:pt>
                <c:pt idx="1572">
                  <c:v>23015</c:v>
                </c:pt>
                <c:pt idx="1573">
                  <c:v>23021</c:v>
                </c:pt>
                <c:pt idx="1574">
                  <c:v>23032</c:v>
                </c:pt>
                <c:pt idx="1575">
                  <c:v>23043</c:v>
                </c:pt>
                <c:pt idx="1576">
                  <c:v>23044</c:v>
                </c:pt>
                <c:pt idx="1577">
                  <c:v>23047</c:v>
                </c:pt>
                <c:pt idx="1578">
                  <c:v>23055</c:v>
                </c:pt>
                <c:pt idx="1579">
                  <c:v>23063</c:v>
                </c:pt>
                <c:pt idx="1580">
                  <c:v>23061</c:v>
                </c:pt>
                <c:pt idx="1581">
                  <c:v>23072</c:v>
                </c:pt>
                <c:pt idx="1582">
                  <c:v>23078</c:v>
                </c:pt>
                <c:pt idx="1583">
                  <c:v>23081</c:v>
                </c:pt>
                <c:pt idx="1584">
                  <c:v>23093</c:v>
                </c:pt>
                <c:pt idx="1585">
                  <c:v>23107</c:v>
                </c:pt>
                <c:pt idx="1586">
                  <c:v>23113</c:v>
                </c:pt>
                <c:pt idx="1587">
                  <c:v>23133</c:v>
                </c:pt>
                <c:pt idx="1588">
                  <c:v>23301</c:v>
                </c:pt>
                <c:pt idx="1589">
                  <c:v>23351</c:v>
                </c:pt>
                <c:pt idx="1590">
                  <c:v>23369</c:v>
                </c:pt>
                <c:pt idx="1591">
                  <c:v>23442</c:v>
                </c:pt>
                <c:pt idx="1592">
                  <c:v>23487</c:v>
                </c:pt>
                <c:pt idx="1593">
                  <c:v>23501</c:v>
                </c:pt>
                <c:pt idx="1594">
                  <c:v>23519</c:v>
                </c:pt>
                <c:pt idx="1595">
                  <c:v>23530</c:v>
                </c:pt>
                <c:pt idx="1596">
                  <c:v>23564</c:v>
                </c:pt>
                <c:pt idx="1597">
                  <c:v>23584</c:v>
                </c:pt>
                <c:pt idx="1598">
                  <c:v>23596</c:v>
                </c:pt>
                <c:pt idx="1599">
                  <c:v>23612</c:v>
                </c:pt>
                <c:pt idx="1600">
                  <c:v>23623</c:v>
                </c:pt>
                <c:pt idx="1601">
                  <c:v>23634</c:v>
                </c:pt>
                <c:pt idx="1602">
                  <c:v>23645</c:v>
                </c:pt>
                <c:pt idx="1603">
                  <c:v>23654</c:v>
                </c:pt>
                <c:pt idx="1604">
                  <c:v>23653</c:v>
                </c:pt>
                <c:pt idx="1605">
                  <c:v>23670</c:v>
                </c:pt>
                <c:pt idx="1606">
                  <c:v>23672</c:v>
                </c:pt>
                <c:pt idx="1607">
                  <c:v>23682</c:v>
                </c:pt>
                <c:pt idx="1608">
                  <c:v>23687</c:v>
                </c:pt>
                <c:pt idx="1609">
                  <c:v>23740</c:v>
                </c:pt>
                <c:pt idx="1610">
                  <c:v>23752</c:v>
                </c:pt>
                <c:pt idx="1611">
                  <c:v>23759</c:v>
                </c:pt>
                <c:pt idx="1612">
                  <c:v>23771</c:v>
                </c:pt>
                <c:pt idx="1613">
                  <c:v>23776</c:v>
                </c:pt>
                <c:pt idx="1614">
                  <c:v>23781</c:v>
                </c:pt>
                <c:pt idx="1615">
                  <c:v>23788</c:v>
                </c:pt>
                <c:pt idx="1616">
                  <c:v>23794</c:v>
                </c:pt>
                <c:pt idx="1617">
                  <c:v>23805</c:v>
                </c:pt>
                <c:pt idx="1618">
                  <c:v>23807</c:v>
                </c:pt>
                <c:pt idx="1619">
                  <c:v>23820</c:v>
                </c:pt>
                <c:pt idx="1620">
                  <c:v>23830</c:v>
                </c:pt>
                <c:pt idx="1621">
                  <c:v>23830</c:v>
                </c:pt>
                <c:pt idx="1622">
                  <c:v>23833</c:v>
                </c:pt>
                <c:pt idx="1623">
                  <c:v>23839</c:v>
                </c:pt>
                <c:pt idx="1624">
                  <c:v>23847</c:v>
                </c:pt>
                <c:pt idx="1625">
                  <c:v>23862</c:v>
                </c:pt>
                <c:pt idx="1626">
                  <c:v>23867</c:v>
                </c:pt>
                <c:pt idx="1627">
                  <c:v>23869</c:v>
                </c:pt>
                <c:pt idx="1628">
                  <c:v>23891</c:v>
                </c:pt>
                <c:pt idx="1629">
                  <c:v>23915</c:v>
                </c:pt>
                <c:pt idx="1630">
                  <c:v>23930</c:v>
                </c:pt>
                <c:pt idx="1631">
                  <c:v>23957</c:v>
                </c:pt>
                <c:pt idx="1632">
                  <c:v>24000</c:v>
                </c:pt>
                <c:pt idx="1633">
                  <c:v>24007</c:v>
                </c:pt>
                <c:pt idx="1634">
                  <c:v>24017</c:v>
                </c:pt>
                <c:pt idx="1635">
                  <c:v>24020</c:v>
                </c:pt>
                <c:pt idx="1636">
                  <c:v>24059</c:v>
                </c:pt>
                <c:pt idx="1637">
                  <c:v>24090</c:v>
                </c:pt>
                <c:pt idx="1638">
                  <c:v>24110</c:v>
                </c:pt>
                <c:pt idx="1639">
                  <c:v>24150</c:v>
                </c:pt>
                <c:pt idx="1640">
                  <c:v>24175</c:v>
                </c:pt>
                <c:pt idx="1641">
                  <c:v>24199</c:v>
                </c:pt>
                <c:pt idx="1642">
                  <c:v>24212</c:v>
                </c:pt>
                <c:pt idx="1643">
                  <c:v>24315</c:v>
                </c:pt>
                <c:pt idx="1644">
                  <c:v>24333</c:v>
                </c:pt>
                <c:pt idx="1645">
                  <c:v>24366</c:v>
                </c:pt>
                <c:pt idx="1646">
                  <c:v>24389</c:v>
                </c:pt>
                <c:pt idx="1647">
                  <c:v>24399</c:v>
                </c:pt>
                <c:pt idx="1648">
                  <c:v>24401</c:v>
                </c:pt>
                <c:pt idx="1649">
                  <c:v>24427</c:v>
                </c:pt>
                <c:pt idx="1650">
                  <c:v>24461</c:v>
                </c:pt>
                <c:pt idx="1651">
                  <c:v>24483</c:v>
                </c:pt>
                <c:pt idx="1652">
                  <c:v>24497</c:v>
                </c:pt>
                <c:pt idx="1653">
                  <c:v>24511</c:v>
                </c:pt>
                <c:pt idx="1654">
                  <c:v>24537</c:v>
                </c:pt>
                <c:pt idx="1655">
                  <c:v>24548</c:v>
                </c:pt>
                <c:pt idx="1656">
                  <c:v>24561</c:v>
                </c:pt>
                <c:pt idx="1657">
                  <c:v>24602</c:v>
                </c:pt>
                <c:pt idx="1658">
                  <c:v>24667</c:v>
                </c:pt>
                <c:pt idx="1659">
                  <c:v>25091</c:v>
                </c:pt>
                <c:pt idx="1660">
                  <c:v>25289</c:v>
                </c:pt>
                <c:pt idx="1661">
                  <c:v>25391</c:v>
                </c:pt>
                <c:pt idx="1662">
                  <c:v>25485</c:v>
                </c:pt>
                <c:pt idx="1663">
                  <c:v>25519</c:v>
                </c:pt>
                <c:pt idx="1664">
                  <c:v>25549</c:v>
                </c:pt>
                <c:pt idx="1665">
                  <c:v>25568</c:v>
                </c:pt>
                <c:pt idx="1666">
                  <c:v>25654</c:v>
                </c:pt>
                <c:pt idx="1667">
                  <c:v>25704</c:v>
                </c:pt>
                <c:pt idx="1668">
                  <c:v>25741</c:v>
                </c:pt>
                <c:pt idx="1669">
                  <c:v>25769</c:v>
                </c:pt>
                <c:pt idx="1670">
                  <c:v>25780</c:v>
                </c:pt>
                <c:pt idx="1671">
                  <c:v>25796</c:v>
                </c:pt>
                <c:pt idx="1672">
                  <c:v>25796</c:v>
                </c:pt>
                <c:pt idx="1673">
                  <c:v>25813</c:v>
                </c:pt>
                <c:pt idx="1674">
                  <c:v>25828</c:v>
                </c:pt>
                <c:pt idx="1675">
                  <c:v>25842</c:v>
                </c:pt>
                <c:pt idx="1676">
                  <c:v>25848</c:v>
                </c:pt>
                <c:pt idx="1677">
                  <c:v>25857</c:v>
                </c:pt>
                <c:pt idx="1678">
                  <c:v>25864</c:v>
                </c:pt>
                <c:pt idx="1679">
                  <c:v>25874</c:v>
                </c:pt>
                <c:pt idx="1680">
                  <c:v>25890</c:v>
                </c:pt>
                <c:pt idx="1681">
                  <c:v>25906</c:v>
                </c:pt>
                <c:pt idx="1682">
                  <c:v>25920</c:v>
                </c:pt>
                <c:pt idx="1683">
                  <c:v>25928</c:v>
                </c:pt>
                <c:pt idx="1684">
                  <c:v>25935</c:v>
                </c:pt>
                <c:pt idx="1685">
                  <c:v>25935</c:v>
                </c:pt>
                <c:pt idx="1686">
                  <c:v>25947</c:v>
                </c:pt>
                <c:pt idx="1687">
                  <c:v>25963</c:v>
                </c:pt>
                <c:pt idx="1688">
                  <c:v>25977</c:v>
                </c:pt>
                <c:pt idx="1689">
                  <c:v>26000</c:v>
                </c:pt>
                <c:pt idx="1690">
                  <c:v>26014</c:v>
                </c:pt>
                <c:pt idx="1691">
                  <c:v>26020</c:v>
                </c:pt>
                <c:pt idx="1692">
                  <c:v>26022</c:v>
                </c:pt>
                <c:pt idx="1693">
                  <c:v>26025</c:v>
                </c:pt>
                <c:pt idx="1694">
                  <c:v>26041</c:v>
                </c:pt>
                <c:pt idx="1695">
                  <c:v>26048</c:v>
                </c:pt>
                <c:pt idx="1696">
                  <c:v>26050</c:v>
                </c:pt>
                <c:pt idx="1697">
                  <c:v>26113</c:v>
                </c:pt>
                <c:pt idx="1698">
                  <c:v>26125</c:v>
                </c:pt>
                <c:pt idx="1699">
                  <c:v>26129</c:v>
                </c:pt>
                <c:pt idx="1700">
                  <c:v>26138</c:v>
                </c:pt>
                <c:pt idx="1701">
                  <c:v>26148</c:v>
                </c:pt>
                <c:pt idx="1702">
                  <c:v>26160</c:v>
                </c:pt>
                <c:pt idx="1703">
                  <c:v>26184</c:v>
                </c:pt>
                <c:pt idx="1704">
                  <c:v>26233</c:v>
                </c:pt>
                <c:pt idx="1705">
                  <c:v>26241</c:v>
                </c:pt>
                <c:pt idx="1706">
                  <c:v>26239</c:v>
                </c:pt>
                <c:pt idx="1707">
                  <c:v>26240</c:v>
                </c:pt>
                <c:pt idx="1708">
                  <c:v>26262</c:v>
                </c:pt>
                <c:pt idx="1709">
                  <c:v>26278</c:v>
                </c:pt>
                <c:pt idx="1710">
                  <c:v>26278</c:v>
                </c:pt>
                <c:pt idx="1711">
                  <c:v>26285</c:v>
                </c:pt>
                <c:pt idx="1712">
                  <c:v>26288</c:v>
                </c:pt>
                <c:pt idx="1713">
                  <c:v>26286</c:v>
                </c:pt>
                <c:pt idx="1714">
                  <c:v>26305</c:v>
                </c:pt>
                <c:pt idx="1715">
                  <c:v>26324</c:v>
                </c:pt>
                <c:pt idx="1716">
                  <c:v>26371</c:v>
                </c:pt>
                <c:pt idx="1717">
                  <c:v>26398</c:v>
                </c:pt>
                <c:pt idx="1718">
                  <c:v>26409</c:v>
                </c:pt>
                <c:pt idx="1719">
                  <c:v>26415</c:v>
                </c:pt>
                <c:pt idx="1720">
                  <c:v>26442</c:v>
                </c:pt>
                <c:pt idx="1721">
                  <c:v>26460</c:v>
                </c:pt>
                <c:pt idx="1722">
                  <c:v>26476</c:v>
                </c:pt>
                <c:pt idx="1723">
                  <c:v>26499</c:v>
                </c:pt>
                <c:pt idx="1724">
                  <c:v>26515</c:v>
                </c:pt>
                <c:pt idx="1725">
                  <c:v>26529</c:v>
                </c:pt>
                <c:pt idx="1726">
                  <c:v>26529</c:v>
                </c:pt>
                <c:pt idx="1727">
                  <c:v>26534</c:v>
                </c:pt>
                <c:pt idx="1728">
                  <c:v>26551</c:v>
                </c:pt>
                <c:pt idx="1729">
                  <c:v>26557</c:v>
                </c:pt>
                <c:pt idx="1730">
                  <c:v>26568</c:v>
                </c:pt>
                <c:pt idx="1731">
                  <c:v>26598</c:v>
                </c:pt>
                <c:pt idx="1732">
                  <c:v>26604</c:v>
                </c:pt>
                <c:pt idx="1733">
                  <c:v>26610</c:v>
                </c:pt>
                <c:pt idx="1734">
                  <c:v>26625</c:v>
                </c:pt>
                <c:pt idx="1735">
                  <c:v>26646</c:v>
                </c:pt>
                <c:pt idx="1736">
                  <c:v>26666</c:v>
                </c:pt>
                <c:pt idx="1737">
                  <c:v>26679</c:v>
                </c:pt>
                <c:pt idx="1738">
                  <c:v>26687</c:v>
                </c:pt>
                <c:pt idx="1739">
                  <c:v>26711</c:v>
                </c:pt>
                <c:pt idx="1740">
                  <c:v>26723</c:v>
                </c:pt>
                <c:pt idx="1741">
                  <c:v>26736</c:v>
                </c:pt>
                <c:pt idx="1742">
                  <c:v>26750</c:v>
                </c:pt>
                <c:pt idx="1743">
                  <c:v>26761</c:v>
                </c:pt>
                <c:pt idx="1744">
                  <c:v>26775</c:v>
                </c:pt>
                <c:pt idx="1745">
                  <c:v>26808</c:v>
                </c:pt>
                <c:pt idx="1746">
                  <c:v>26824</c:v>
                </c:pt>
                <c:pt idx="1747">
                  <c:v>26841</c:v>
                </c:pt>
                <c:pt idx="1748">
                  <c:v>26849</c:v>
                </c:pt>
                <c:pt idx="1749">
                  <c:v>26870</c:v>
                </c:pt>
                <c:pt idx="1750">
                  <c:v>26893</c:v>
                </c:pt>
                <c:pt idx="1751">
                  <c:v>26916</c:v>
                </c:pt>
                <c:pt idx="1752">
                  <c:v>26952</c:v>
                </c:pt>
                <c:pt idx="1753">
                  <c:v>26970</c:v>
                </c:pt>
                <c:pt idx="1754">
                  <c:v>26970</c:v>
                </c:pt>
                <c:pt idx="1755">
                  <c:v>26990</c:v>
                </c:pt>
                <c:pt idx="1756">
                  <c:v>27005</c:v>
                </c:pt>
                <c:pt idx="1757">
                  <c:v>27012</c:v>
                </c:pt>
                <c:pt idx="1758">
                  <c:v>27016</c:v>
                </c:pt>
                <c:pt idx="1759">
                  <c:v>27028</c:v>
                </c:pt>
                <c:pt idx="1760">
                  <c:v>27028</c:v>
                </c:pt>
                <c:pt idx="1761">
                  <c:v>27044</c:v>
                </c:pt>
                <c:pt idx="1762">
                  <c:v>27057</c:v>
                </c:pt>
                <c:pt idx="1763">
                  <c:v>27070</c:v>
                </c:pt>
                <c:pt idx="1764">
                  <c:v>27085</c:v>
                </c:pt>
                <c:pt idx="1765">
                  <c:v>27105</c:v>
                </c:pt>
                <c:pt idx="1766">
                  <c:v>27136</c:v>
                </c:pt>
                <c:pt idx="1767">
                  <c:v>27174</c:v>
                </c:pt>
                <c:pt idx="1768">
                  <c:v>27183</c:v>
                </c:pt>
                <c:pt idx="1769">
                  <c:v>27190</c:v>
                </c:pt>
                <c:pt idx="1770">
                  <c:v>27202</c:v>
                </c:pt>
                <c:pt idx="1771">
                  <c:v>27216</c:v>
                </c:pt>
                <c:pt idx="1772">
                  <c:v>27230</c:v>
                </c:pt>
                <c:pt idx="1773">
                  <c:v>27247</c:v>
                </c:pt>
                <c:pt idx="1774">
                  <c:v>27264</c:v>
                </c:pt>
                <c:pt idx="1775">
                  <c:v>27283</c:v>
                </c:pt>
                <c:pt idx="1776">
                  <c:v>27299</c:v>
                </c:pt>
                <c:pt idx="1777">
                  <c:v>27338</c:v>
                </c:pt>
                <c:pt idx="1778">
                  <c:v>27358</c:v>
                </c:pt>
                <c:pt idx="1779">
                  <c:v>27381</c:v>
                </c:pt>
                <c:pt idx="1780">
                  <c:v>27411</c:v>
                </c:pt>
                <c:pt idx="1781">
                  <c:v>27422</c:v>
                </c:pt>
                <c:pt idx="1782">
                  <c:v>27422</c:v>
                </c:pt>
                <c:pt idx="1783">
                  <c:v>27442</c:v>
                </c:pt>
                <c:pt idx="1784">
                  <c:v>27451</c:v>
                </c:pt>
                <c:pt idx="1785">
                  <c:v>27465</c:v>
                </c:pt>
                <c:pt idx="1786">
                  <c:v>27476</c:v>
                </c:pt>
                <c:pt idx="1787">
                  <c:v>27488</c:v>
                </c:pt>
                <c:pt idx="1788">
                  <c:v>27506</c:v>
                </c:pt>
                <c:pt idx="1789">
                  <c:v>27563</c:v>
                </c:pt>
                <c:pt idx="1790">
                  <c:v>27571</c:v>
                </c:pt>
                <c:pt idx="1791">
                  <c:v>27573</c:v>
                </c:pt>
                <c:pt idx="1792">
                  <c:v>27587</c:v>
                </c:pt>
                <c:pt idx="1793">
                  <c:v>27600</c:v>
                </c:pt>
                <c:pt idx="1794">
                  <c:v>27615</c:v>
                </c:pt>
                <c:pt idx="1795">
                  <c:v>27733</c:v>
                </c:pt>
                <c:pt idx="1796">
                  <c:v>27745</c:v>
                </c:pt>
                <c:pt idx="1797">
                  <c:v>27754</c:v>
                </c:pt>
                <c:pt idx="1798">
                  <c:v>27757</c:v>
                </c:pt>
                <c:pt idx="1799">
                  <c:v>27824</c:v>
                </c:pt>
                <c:pt idx="1800">
                  <c:v>27838</c:v>
                </c:pt>
                <c:pt idx="1801">
                  <c:v>27860</c:v>
                </c:pt>
                <c:pt idx="1802">
                  <c:v>27880</c:v>
                </c:pt>
                <c:pt idx="1803">
                  <c:v>27882</c:v>
                </c:pt>
                <c:pt idx="1804">
                  <c:v>27895</c:v>
                </c:pt>
                <c:pt idx="1805">
                  <c:v>27927</c:v>
                </c:pt>
                <c:pt idx="1806">
                  <c:v>27935</c:v>
                </c:pt>
                <c:pt idx="1807">
                  <c:v>27935</c:v>
                </c:pt>
                <c:pt idx="1808">
                  <c:v>27945</c:v>
                </c:pt>
                <c:pt idx="1809">
                  <c:v>27950</c:v>
                </c:pt>
                <c:pt idx="1810">
                  <c:v>27953</c:v>
                </c:pt>
                <c:pt idx="1811">
                  <c:v>27956</c:v>
                </c:pt>
                <c:pt idx="1812">
                  <c:v>27981</c:v>
                </c:pt>
                <c:pt idx="1813">
                  <c:v>27979</c:v>
                </c:pt>
                <c:pt idx="1814">
                  <c:v>27983</c:v>
                </c:pt>
                <c:pt idx="1815">
                  <c:v>28006</c:v>
                </c:pt>
                <c:pt idx="1816">
                  <c:v>28021</c:v>
                </c:pt>
                <c:pt idx="1817">
                  <c:v>28025</c:v>
                </c:pt>
                <c:pt idx="1818">
                  <c:v>28027</c:v>
                </c:pt>
                <c:pt idx="1819">
                  <c:v>28050</c:v>
                </c:pt>
                <c:pt idx="1820">
                  <c:v>28065</c:v>
                </c:pt>
                <c:pt idx="1821">
                  <c:v>28095</c:v>
                </c:pt>
                <c:pt idx="1822">
                  <c:v>28104</c:v>
                </c:pt>
                <c:pt idx="1823">
                  <c:v>28179</c:v>
                </c:pt>
                <c:pt idx="1824">
                  <c:v>28192</c:v>
                </c:pt>
                <c:pt idx="1825">
                  <c:v>28201</c:v>
                </c:pt>
                <c:pt idx="1826">
                  <c:v>28209</c:v>
                </c:pt>
                <c:pt idx="1827">
                  <c:v>28208</c:v>
                </c:pt>
                <c:pt idx="1828">
                  <c:v>28248</c:v>
                </c:pt>
                <c:pt idx="1829">
                  <c:v>28250</c:v>
                </c:pt>
                <c:pt idx="1830">
                  <c:v>28248</c:v>
                </c:pt>
                <c:pt idx="1831">
                  <c:v>28253</c:v>
                </c:pt>
                <c:pt idx="1832">
                  <c:v>28260</c:v>
                </c:pt>
                <c:pt idx="1833">
                  <c:v>28335</c:v>
                </c:pt>
                <c:pt idx="1834">
                  <c:v>28337</c:v>
                </c:pt>
                <c:pt idx="1835">
                  <c:v>28345</c:v>
                </c:pt>
                <c:pt idx="1836">
                  <c:v>28348</c:v>
                </c:pt>
                <c:pt idx="1837">
                  <c:v>28355</c:v>
                </c:pt>
                <c:pt idx="1838">
                  <c:v>28358</c:v>
                </c:pt>
                <c:pt idx="1839">
                  <c:v>28361</c:v>
                </c:pt>
                <c:pt idx="1840">
                  <c:v>28374</c:v>
                </c:pt>
                <c:pt idx="1841">
                  <c:v>28382</c:v>
                </c:pt>
                <c:pt idx="1842">
                  <c:v>28463</c:v>
                </c:pt>
                <c:pt idx="1843">
                  <c:v>28487</c:v>
                </c:pt>
                <c:pt idx="1844">
                  <c:v>28492</c:v>
                </c:pt>
                <c:pt idx="1845">
                  <c:v>28492</c:v>
                </c:pt>
                <c:pt idx="1846">
                  <c:v>28497</c:v>
                </c:pt>
                <c:pt idx="1847">
                  <c:v>28514</c:v>
                </c:pt>
                <c:pt idx="1848">
                  <c:v>28522</c:v>
                </c:pt>
                <c:pt idx="1849">
                  <c:v>28526</c:v>
                </c:pt>
                <c:pt idx="1850">
                  <c:v>28526</c:v>
                </c:pt>
                <c:pt idx="1851">
                  <c:v>28546</c:v>
                </c:pt>
                <c:pt idx="1852">
                  <c:v>28589</c:v>
                </c:pt>
                <c:pt idx="1853">
                  <c:v>28596</c:v>
                </c:pt>
                <c:pt idx="1854">
                  <c:v>28620</c:v>
                </c:pt>
                <c:pt idx="1855">
                  <c:v>28688</c:v>
                </c:pt>
                <c:pt idx="1856">
                  <c:v>28724</c:v>
                </c:pt>
                <c:pt idx="1857">
                  <c:v>28733</c:v>
                </c:pt>
                <c:pt idx="1858">
                  <c:v>28756</c:v>
                </c:pt>
                <c:pt idx="1859">
                  <c:v>28761</c:v>
                </c:pt>
                <c:pt idx="1860">
                  <c:v>28761</c:v>
                </c:pt>
                <c:pt idx="1861">
                  <c:v>28780</c:v>
                </c:pt>
                <c:pt idx="1862">
                  <c:v>28812</c:v>
                </c:pt>
                <c:pt idx="1863">
                  <c:v>28830</c:v>
                </c:pt>
                <c:pt idx="1864">
                  <c:v>28836</c:v>
                </c:pt>
                <c:pt idx="1865">
                  <c:v>28866</c:v>
                </c:pt>
                <c:pt idx="1866">
                  <c:v>28873</c:v>
                </c:pt>
                <c:pt idx="1867">
                  <c:v>28897</c:v>
                </c:pt>
                <c:pt idx="1868">
                  <c:v>28910</c:v>
                </c:pt>
                <c:pt idx="1869">
                  <c:v>28917</c:v>
                </c:pt>
                <c:pt idx="1870">
                  <c:v>28923</c:v>
                </c:pt>
                <c:pt idx="1871">
                  <c:v>28933</c:v>
                </c:pt>
                <c:pt idx="1872">
                  <c:v>28943</c:v>
                </c:pt>
                <c:pt idx="1873">
                  <c:v>28946</c:v>
                </c:pt>
                <c:pt idx="1874">
                  <c:v>28953</c:v>
                </c:pt>
                <c:pt idx="1875">
                  <c:v>28956</c:v>
                </c:pt>
                <c:pt idx="1876">
                  <c:v>28961</c:v>
                </c:pt>
                <c:pt idx="1877">
                  <c:v>28986</c:v>
                </c:pt>
                <c:pt idx="1878">
                  <c:v>29001</c:v>
                </c:pt>
                <c:pt idx="1879">
                  <c:v>29012</c:v>
                </c:pt>
                <c:pt idx="1880">
                  <c:v>29016</c:v>
                </c:pt>
                <c:pt idx="1881">
                  <c:v>29023</c:v>
                </c:pt>
                <c:pt idx="1882">
                  <c:v>29033</c:v>
                </c:pt>
                <c:pt idx="1883">
                  <c:v>29044</c:v>
                </c:pt>
                <c:pt idx="1884">
                  <c:v>29107</c:v>
                </c:pt>
                <c:pt idx="1885">
                  <c:v>29143</c:v>
                </c:pt>
                <c:pt idx="1886">
                  <c:v>29219</c:v>
                </c:pt>
                <c:pt idx="1887">
                  <c:v>29289</c:v>
                </c:pt>
                <c:pt idx="1888">
                  <c:v>29296</c:v>
                </c:pt>
                <c:pt idx="1889">
                  <c:v>29324</c:v>
                </c:pt>
                <c:pt idx="1890">
                  <c:v>29349</c:v>
                </c:pt>
                <c:pt idx="1891">
                  <c:v>29385</c:v>
                </c:pt>
                <c:pt idx="1892">
                  <c:v>29418</c:v>
                </c:pt>
                <c:pt idx="1893">
                  <c:v>29442</c:v>
                </c:pt>
                <c:pt idx="1894">
                  <c:v>29450</c:v>
                </c:pt>
                <c:pt idx="1895">
                  <c:v>29523</c:v>
                </c:pt>
                <c:pt idx="1896">
                  <c:v>29542</c:v>
                </c:pt>
                <c:pt idx="1897">
                  <c:v>29554</c:v>
                </c:pt>
                <c:pt idx="1898">
                  <c:v>29568</c:v>
                </c:pt>
                <c:pt idx="1899">
                  <c:v>29590</c:v>
                </c:pt>
                <c:pt idx="1900">
                  <c:v>29608</c:v>
                </c:pt>
                <c:pt idx="1901">
                  <c:v>29613</c:v>
                </c:pt>
                <c:pt idx="1902">
                  <c:v>29617</c:v>
                </c:pt>
                <c:pt idx="1903">
                  <c:v>29691</c:v>
                </c:pt>
                <c:pt idx="1904">
                  <c:v>29743</c:v>
                </c:pt>
                <c:pt idx="1905">
                  <c:v>29782</c:v>
                </c:pt>
                <c:pt idx="1906">
                  <c:v>29809</c:v>
                </c:pt>
                <c:pt idx="1907">
                  <c:v>29817</c:v>
                </c:pt>
                <c:pt idx="1908">
                  <c:v>29827</c:v>
                </c:pt>
                <c:pt idx="1909">
                  <c:v>29837</c:v>
                </c:pt>
                <c:pt idx="1910">
                  <c:v>29849</c:v>
                </c:pt>
                <c:pt idx="1911">
                  <c:v>29852</c:v>
                </c:pt>
                <c:pt idx="1912">
                  <c:v>29865</c:v>
                </c:pt>
                <c:pt idx="1913">
                  <c:v>29881</c:v>
                </c:pt>
                <c:pt idx="1914">
                  <c:v>29890</c:v>
                </c:pt>
                <c:pt idx="1915">
                  <c:v>29889</c:v>
                </c:pt>
                <c:pt idx="1916">
                  <c:v>29901</c:v>
                </c:pt>
                <c:pt idx="1917">
                  <c:v>29904</c:v>
                </c:pt>
                <c:pt idx="1918">
                  <c:v>29920</c:v>
                </c:pt>
                <c:pt idx="1919">
                  <c:v>29939</c:v>
                </c:pt>
                <c:pt idx="1920">
                  <c:v>29974</c:v>
                </c:pt>
                <c:pt idx="1921">
                  <c:v>29990</c:v>
                </c:pt>
                <c:pt idx="1922">
                  <c:v>30001</c:v>
                </c:pt>
                <c:pt idx="1923">
                  <c:v>30003</c:v>
                </c:pt>
                <c:pt idx="1924">
                  <c:v>30042</c:v>
                </c:pt>
                <c:pt idx="1925">
                  <c:v>30057</c:v>
                </c:pt>
                <c:pt idx="1926">
                  <c:v>30085</c:v>
                </c:pt>
                <c:pt idx="1927">
                  <c:v>30117</c:v>
                </c:pt>
                <c:pt idx="1928">
                  <c:v>30125</c:v>
                </c:pt>
                <c:pt idx="1929">
                  <c:v>30247</c:v>
                </c:pt>
                <c:pt idx="1930">
                  <c:v>30246</c:v>
                </c:pt>
                <c:pt idx="1931">
                  <c:v>30254</c:v>
                </c:pt>
                <c:pt idx="1932">
                  <c:v>30287</c:v>
                </c:pt>
                <c:pt idx="1933">
                  <c:v>30323</c:v>
                </c:pt>
                <c:pt idx="1934">
                  <c:v>30351</c:v>
                </c:pt>
                <c:pt idx="1935">
                  <c:v>30359</c:v>
                </c:pt>
                <c:pt idx="1936">
                  <c:v>30379</c:v>
                </c:pt>
                <c:pt idx="1937">
                  <c:v>30507</c:v>
                </c:pt>
                <c:pt idx="1938">
                  <c:v>30540</c:v>
                </c:pt>
                <c:pt idx="1939">
                  <c:v>30561</c:v>
                </c:pt>
                <c:pt idx="1940">
                  <c:v>30583</c:v>
                </c:pt>
                <c:pt idx="1941">
                  <c:v>30624</c:v>
                </c:pt>
                <c:pt idx="1942">
                  <c:v>30636</c:v>
                </c:pt>
                <c:pt idx="1943">
                  <c:v>30648</c:v>
                </c:pt>
                <c:pt idx="1944">
                  <c:v>30651</c:v>
                </c:pt>
                <c:pt idx="1945">
                  <c:v>30661</c:v>
                </c:pt>
                <c:pt idx="1946">
                  <c:v>30670</c:v>
                </c:pt>
                <c:pt idx="1947">
                  <c:v>30700</c:v>
                </c:pt>
                <c:pt idx="1948">
                  <c:v>30720</c:v>
                </c:pt>
                <c:pt idx="1949">
                  <c:v>30728</c:v>
                </c:pt>
                <c:pt idx="1950">
                  <c:v>30733</c:v>
                </c:pt>
                <c:pt idx="1951">
                  <c:v>30746</c:v>
                </c:pt>
                <c:pt idx="1952">
                  <c:v>30760</c:v>
                </c:pt>
                <c:pt idx="1953">
                  <c:v>30803</c:v>
                </c:pt>
                <c:pt idx="1954">
                  <c:v>30854</c:v>
                </c:pt>
                <c:pt idx="1955">
                  <c:v>30872</c:v>
                </c:pt>
                <c:pt idx="1956">
                  <c:v>31142</c:v>
                </c:pt>
                <c:pt idx="1957">
                  <c:v>31196</c:v>
                </c:pt>
                <c:pt idx="1958">
                  <c:v>31206</c:v>
                </c:pt>
                <c:pt idx="1959">
                  <c:v>31252</c:v>
                </c:pt>
                <c:pt idx="1960">
                  <c:v>31260</c:v>
                </c:pt>
                <c:pt idx="1961">
                  <c:v>31270</c:v>
                </c:pt>
                <c:pt idx="1962">
                  <c:v>31286</c:v>
                </c:pt>
                <c:pt idx="1963">
                  <c:v>31293</c:v>
                </c:pt>
                <c:pt idx="1964">
                  <c:v>31304</c:v>
                </c:pt>
                <c:pt idx="1965">
                  <c:v>31309</c:v>
                </c:pt>
                <c:pt idx="1966">
                  <c:v>31428</c:v>
                </c:pt>
                <c:pt idx="1967">
                  <c:v>31436</c:v>
                </c:pt>
                <c:pt idx="1968">
                  <c:v>31448</c:v>
                </c:pt>
                <c:pt idx="1969">
                  <c:v>31497</c:v>
                </c:pt>
                <c:pt idx="1970">
                  <c:v>31590</c:v>
                </c:pt>
                <c:pt idx="1971">
                  <c:v>31608</c:v>
                </c:pt>
                <c:pt idx="1972">
                  <c:v>31616</c:v>
                </c:pt>
                <c:pt idx="1973">
                  <c:v>31623</c:v>
                </c:pt>
                <c:pt idx="1974">
                  <c:v>31630</c:v>
                </c:pt>
                <c:pt idx="1975">
                  <c:v>31660</c:v>
                </c:pt>
                <c:pt idx="1976">
                  <c:v>31671</c:v>
                </c:pt>
                <c:pt idx="1977">
                  <c:v>31674</c:v>
                </c:pt>
                <c:pt idx="1978">
                  <c:v>31679</c:v>
                </c:pt>
                <c:pt idx="1979">
                  <c:v>31688</c:v>
                </c:pt>
                <c:pt idx="1980">
                  <c:v>31705</c:v>
                </c:pt>
                <c:pt idx="1981">
                  <c:v>31755</c:v>
                </c:pt>
                <c:pt idx="1982">
                  <c:v>31774</c:v>
                </c:pt>
                <c:pt idx="1983">
                  <c:v>31784</c:v>
                </c:pt>
                <c:pt idx="1984">
                  <c:v>31787</c:v>
                </c:pt>
                <c:pt idx="1985">
                  <c:v>31792</c:v>
                </c:pt>
                <c:pt idx="1986">
                  <c:v>31819</c:v>
                </c:pt>
                <c:pt idx="1987">
                  <c:v>31827</c:v>
                </c:pt>
                <c:pt idx="1988">
                  <c:v>31883</c:v>
                </c:pt>
                <c:pt idx="1989">
                  <c:v>31916</c:v>
                </c:pt>
                <c:pt idx="1990">
                  <c:v>31926</c:v>
                </c:pt>
                <c:pt idx="1991">
                  <c:v>31982</c:v>
                </c:pt>
                <c:pt idx="1992">
                  <c:v>31993</c:v>
                </c:pt>
                <c:pt idx="1993">
                  <c:v>32029</c:v>
                </c:pt>
                <c:pt idx="1994">
                  <c:v>32040</c:v>
                </c:pt>
                <c:pt idx="1995">
                  <c:v>32067</c:v>
                </c:pt>
                <c:pt idx="1996">
                  <c:v>32077</c:v>
                </c:pt>
                <c:pt idx="1997">
                  <c:v>32084</c:v>
                </c:pt>
                <c:pt idx="1998">
                  <c:v>32085</c:v>
                </c:pt>
                <c:pt idx="1999">
                  <c:v>32094</c:v>
                </c:pt>
                <c:pt idx="2000">
                  <c:v>32097</c:v>
                </c:pt>
                <c:pt idx="2001">
                  <c:v>32115</c:v>
                </c:pt>
                <c:pt idx="2002">
                  <c:v>32123</c:v>
                </c:pt>
                <c:pt idx="2003">
                  <c:v>32140</c:v>
                </c:pt>
                <c:pt idx="2004">
                  <c:v>32196</c:v>
                </c:pt>
                <c:pt idx="2005">
                  <c:v>32209</c:v>
                </c:pt>
                <c:pt idx="2006">
                  <c:v>32225</c:v>
                </c:pt>
                <c:pt idx="2007">
                  <c:v>32251</c:v>
                </c:pt>
                <c:pt idx="2008">
                  <c:v>32264</c:v>
                </c:pt>
                <c:pt idx="2009">
                  <c:v>32277</c:v>
                </c:pt>
                <c:pt idx="2010">
                  <c:v>32306</c:v>
                </c:pt>
                <c:pt idx="2011">
                  <c:v>32346</c:v>
                </c:pt>
                <c:pt idx="2012">
                  <c:v>32365</c:v>
                </c:pt>
                <c:pt idx="2013">
                  <c:v>32374</c:v>
                </c:pt>
                <c:pt idx="2014">
                  <c:v>32396</c:v>
                </c:pt>
                <c:pt idx="2015">
                  <c:v>32435</c:v>
                </c:pt>
                <c:pt idx="2016">
                  <c:v>32444</c:v>
                </c:pt>
                <c:pt idx="2017">
                  <c:v>32476</c:v>
                </c:pt>
                <c:pt idx="2018">
                  <c:v>32496</c:v>
                </c:pt>
                <c:pt idx="2019">
                  <c:v>32506</c:v>
                </c:pt>
                <c:pt idx="2020">
                  <c:v>32516</c:v>
                </c:pt>
                <c:pt idx="2021">
                  <c:v>32523</c:v>
                </c:pt>
                <c:pt idx="2022">
                  <c:v>32627</c:v>
                </c:pt>
                <c:pt idx="2023">
                  <c:v>32657</c:v>
                </c:pt>
                <c:pt idx="2024">
                  <c:v>32674</c:v>
                </c:pt>
                <c:pt idx="2025">
                  <c:v>32689</c:v>
                </c:pt>
                <c:pt idx="2026">
                  <c:v>32700</c:v>
                </c:pt>
                <c:pt idx="2027">
                  <c:v>32928</c:v>
                </c:pt>
                <c:pt idx="2028">
                  <c:v>32970</c:v>
                </c:pt>
                <c:pt idx="2029">
                  <c:v>32991</c:v>
                </c:pt>
                <c:pt idx="2030">
                  <c:v>33016</c:v>
                </c:pt>
                <c:pt idx="2031">
                  <c:v>33071</c:v>
                </c:pt>
                <c:pt idx="2032">
                  <c:v>33107</c:v>
                </c:pt>
                <c:pt idx="2033">
                  <c:v>33128</c:v>
                </c:pt>
                <c:pt idx="2034">
                  <c:v>33141</c:v>
                </c:pt>
                <c:pt idx="2035">
                  <c:v>33152</c:v>
                </c:pt>
                <c:pt idx="2036">
                  <c:v>33161</c:v>
                </c:pt>
                <c:pt idx="2037">
                  <c:v>33171</c:v>
                </c:pt>
                <c:pt idx="2038">
                  <c:v>33187</c:v>
                </c:pt>
                <c:pt idx="2039">
                  <c:v>33206</c:v>
                </c:pt>
                <c:pt idx="2040">
                  <c:v>33231</c:v>
                </c:pt>
                <c:pt idx="2041">
                  <c:v>33248</c:v>
                </c:pt>
                <c:pt idx="2042">
                  <c:v>33267</c:v>
                </c:pt>
                <c:pt idx="2043">
                  <c:v>33344</c:v>
                </c:pt>
                <c:pt idx="2044">
                  <c:v>33364</c:v>
                </c:pt>
                <c:pt idx="2045">
                  <c:v>33376</c:v>
                </c:pt>
                <c:pt idx="2046">
                  <c:v>33407</c:v>
                </c:pt>
                <c:pt idx="2047">
                  <c:v>33419</c:v>
                </c:pt>
                <c:pt idx="2048">
                  <c:v>33422</c:v>
                </c:pt>
                <c:pt idx="2049">
                  <c:v>33424</c:v>
                </c:pt>
                <c:pt idx="2050">
                  <c:v>33429</c:v>
                </c:pt>
                <c:pt idx="2051">
                  <c:v>33471</c:v>
                </c:pt>
                <c:pt idx="2052">
                  <c:v>33495</c:v>
                </c:pt>
                <c:pt idx="2053">
                  <c:v>33555</c:v>
                </c:pt>
                <c:pt idx="2054">
                  <c:v>33577</c:v>
                </c:pt>
                <c:pt idx="2055">
                  <c:v>33592</c:v>
                </c:pt>
                <c:pt idx="2056">
                  <c:v>33623</c:v>
                </c:pt>
                <c:pt idx="2057">
                  <c:v>33640</c:v>
                </c:pt>
                <c:pt idx="2058">
                  <c:v>33700</c:v>
                </c:pt>
                <c:pt idx="2059">
                  <c:v>33714</c:v>
                </c:pt>
                <c:pt idx="2060">
                  <c:v>33732</c:v>
                </c:pt>
                <c:pt idx="2061">
                  <c:v>33743</c:v>
                </c:pt>
                <c:pt idx="2062">
                  <c:v>33753</c:v>
                </c:pt>
                <c:pt idx="2063">
                  <c:v>33772</c:v>
                </c:pt>
                <c:pt idx="2064">
                  <c:v>33801</c:v>
                </c:pt>
                <c:pt idx="2065">
                  <c:v>33831</c:v>
                </c:pt>
                <c:pt idx="2066">
                  <c:v>33855</c:v>
                </c:pt>
                <c:pt idx="2067">
                  <c:v>33863</c:v>
                </c:pt>
                <c:pt idx="2068">
                  <c:v>33922</c:v>
                </c:pt>
                <c:pt idx="2069">
                  <c:v>33934</c:v>
                </c:pt>
                <c:pt idx="2070">
                  <c:v>33953</c:v>
                </c:pt>
                <c:pt idx="2071">
                  <c:v>34016</c:v>
                </c:pt>
                <c:pt idx="2072">
                  <c:v>34051</c:v>
                </c:pt>
                <c:pt idx="2073">
                  <c:v>34080</c:v>
                </c:pt>
                <c:pt idx="2074">
                  <c:v>34125</c:v>
                </c:pt>
                <c:pt idx="2075">
                  <c:v>34167</c:v>
                </c:pt>
                <c:pt idx="2076">
                  <c:v>34213</c:v>
                </c:pt>
                <c:pt idx="2077">
                  <c:v>34256</c:v>
                </c:pt>
                <c:pt idx="2078">
                  <c:v>34314</c:v>
                </c:pt>
                <c:pt idx="2079">
                  <c:v>34329</c:v>
                </c:pt>
                <c:pt idx="2080">
                  <c:v>34352</c:v>
                </c:pt>
                <c:pt idx="2081">
                  <c:v>34375</c:v>
                </c:pt>
                <c:pt idx="2082">
                  <c:v>34399</c:v>
                </c:pt>
                <c:pt idx="2083">
                  <c:v>34419</c:v>
                </c:pt>
                <c:pt idx="2084">
                  <c:v>34468</c:v>
                </c:pt>
                <c:pt idx="2085">
                  <c:v>34514</c:v>
                </c:pt>
                <c:pt idx="2086">
                  <c:v>34523</c:v>
                </c:pt>
                <c:pt idx="2087">
                  <c:v>34527</c:v>
                </c:pt>
                <c:pt idx="2088">
                  <c:v>34550</c:v>
                </c:pt>
                <c:pt idx="2089">
                  <c:v>34593</c:v>
                </c:pt>
                <c:pt idx="2090">
                  <c:v>34605</c:v>
                </c:pt>
                <c:pt idx="2091">
                  <c:v>34628</c:v>
                </c:pt>
                <c:pt idx="2092">
                  <c:v>34648</c:v>
                </c:pt>
                <c:pt idx="2093">
                  <c:v>34700</c:v>
                </c:pt>
                <c:pt idx="2094">
                  <c:v>34746</c:v>
                </c:pt>
                <c:pt idx="2095">
                  <c:v>34753</c:v>
                </c:pt>
                <c:pt idx="2096">
                  <c:v>34759</c:v>
                </c:pt>
                <c:pt idx="2097">
                  <c:v>34761</c:v>
                </c:pt>
                <c:pt idx="2098">
                  <c:v>34799</c:v>
                </c:pt>
                <c:pt idx="2099">
                  <c:v>35113</c:v>
                </c:pt>
                <c:pt idx="2100">
                  <c:v>35374</c:v>
                </c:pt>
                <c:pt idx="2101">
                  <c:v>35459</c:v>
                </c:pt>
                <c:pt idx="2102">
                  <c:v>35494</c:v>
                </c:pt>
                <c:pt idx="2103">
                  <c:v>35513</c:v>
                </c:pt>
                <c:pt idx="2104">
                  <c:v>35538</c:v>
                </c:pt>
                <c:pt idx="2105">
                  <c:v>35556</c:v>
                </c:pt>
                <c:pt idx="2106">
                  <c:v>35575</c:v>
                </c:pt>
                <c:pt idx="2107">
                  <c:v>35594</c:v>
                </c:pt>
                <c:pt idx="2108">
                  <c:v>35666</c:v>
                </c:pt>
                <c:pt idx="2109">
                  <c:v>35707</c:v>
                </c:pt>
                <c:pt idx="2110">
                  <c:v>35773</c:v>
                </c:pt>
                <c:pt idx="2111">
                  <c:v>35786</c:v>
                </c:pt>
                <c:pt idx="2112">
                  <c:v>35802</c:v>
                </c:pt>
                <c:pt idx="2113">
                  <c:v>35851</c:v>
                </c:pt>
                <c:pt idx="2114">
                  <c:v>35899</c:v>
                </c:pt>
                <c:pt idx="2115">
                  <c:v>35943</c:v>
                </c:pt>
                <c:pt idx="2116">
                  <c:v>36012</c:v>
                </c:pt>
                <c:pt idx="2117">
                  <c:v>36104</c:v>
                </c:pt>
                <c:pt idx="2118">
                  <c:v>36131</c:v>
                </c:pt>
                <c:pt idx="2119">
                  <c:v>36146</c:v>
                </c:pt>
                <c:pt idx="2120">
                  <c:v>36236</c:v>
                </c:pt>
                <c:pt idx="2121">
                  <c:v>36264</c:v>
                </c:pt>
                <c:pt idx="2122">
                  <c:v>36298</c:v>
                </c:pt>
                <c:pt idx="2123">
                  <c:v>36330</c:v>
                </c:pt>
                <c:pt idx="2124">
                  <c:v>36385</c:v>
                </c:pt>
                <c:pt idx="2125">
                  <c:v>36400</c:v>
                </c:pt>
                <c:pt idx="2126">
                  <c:v>36415</c:v>
                </c:pt>
                <c:pt idx="2127">
                  <c:v>36447</c:v>
                </c:pt>
                <c:pt idx="2128">
                  <c:v>36521</c:v>
                </c:pt>
                <c:pt idx="2129">
                  <c:v>36569</c:v>
                </c:pt>
                <c:pt idx="2130">
                  <c:v>36627</c:v>
                </c:pt>
                <c:pt idx="2131">
                  <c:v>36643</c:v>
                </c:pt>
                <c:pt idx="2132">
                  <c:v>36667</c:v>
                </c:pt>
                <c:pt idx="2133">
                  <c:v>36691</c:v>
                </c:pt>
                <c:pt idx="2134">
                  <c:v>36741</c:v>
                </c:pt>
                <c:pt idx="2135">
                  <c:v>36765</c:v>
                </c:pt>
                <c:pt idx="2136">
                  <c:v>36810</c:v>
                </c:pt>
                <c:pt idx="2137">
                  <c:v>36875</c:v>
                </c:pt>
                <c:pt idx="2138">
                  <c:v>36907</c:v>
                </c:pt>
                <c:pt idx="2139">
                  <c:v>36937</c:v>
                </c:pt>
                <c:pt idx="2140">
                  <c:v>36970</c:v>
                </c:pt>
                <c:pt idx="2141">
                  <c:v>37007</c:v>
                </c:pt>
                <c:pt idx="2142">
                  <c:v>37038</c:v>
                </c:pt>
                <c:pt idx="2143">
                  <c:v>37090</c:v>
                </c:pt>
                <c:pt idx="2144">
                  <c:v>37158</c:v>
                </c:pt>
                <c:pt idx="2145">
                  <c:v>37173</c:v>
                </c:pt>
                <c:pt idx="2146">
                  <c:v>37203</c:v>
                </c:pt>
                <c:pt idx="2147">
                  <c:v>37258</c:v>
                </c:pt>
                <c:pt idx="2148">
                  <c:v>37306</c:v>
                </c:pt>
                <c:pt idx="2149">
                  <c:v>37349</c:v>
                </c:pt>
                <c:pt idx="2150">
                  <c:v>37386</c:v>
                </c:pt>
                <c:pt idx="2151">
                  <c:v>37428</c:v>
                </c:pt>
                <c:pt idx="2152">
                  <c:v>37460</c:v>
                </c:pt>
                <c:pt idx="2153">
                  <c:v>37488</c:v>
                </c:pt>
                <c:pt idx="2154">
                  <c:v>37519</c:v>
                </c:pt>
                <c:pt idx="2155">
                  <c:v>37586</c:v>
                </c:pt>
                <c:pt idx="2156">
                  <c:v>37644</c:v>
                </c:pt>
                <c:pt idx="2157">
                  <c:v>37688</c:v>
                </c:pt>
                <c:pt idx="2158">
                  <c:v>37728</c:v>
                </c:pt>
                <c:pt idx="2159">
                  <c:v>37759</c:v>
                </c:pt>
                <c:pt idx="2160">
                  <c:v>37788</c:v>
                </c:pt>
                <c:pt idx="2161">
                  <c:v>37817</c:v>
                </c:pt>
                <c:pt idx="2162">
                  <c:v>37837</c:v>
                </c:pt>
                <c:pt idx="2163">
                  <c:v>37859</c:v>
                </c:pt>
                <c:pt idx="2164">
                  <c:v>37877</c:v>
                </c:pt>
                <c:pt idx="2165">
                  <c:v>37914</c:v>
                </c:pt>
                <c:pt idx="2166">
                  <c:v>37951</c:v>
                </c:pt>
                <c:pt idx="2167">
                  <c:v>37977</c:v>
                </c:pt>
                <c:pt idx="2168">
                  <c:v>38002</c:v>
                </c:pt>
                <c:pt idx="2169">
                  <c:v>38270</c:v>
                </c:pt>
                <c:pt idx="2170">
                  <c:v>38435</c:v>
                </c:pt>
                <c:pt idx="2171">
                  <c:v>38563</c:v>
                </c:pt>
                <c:pt idx="2172">
                  <c:v>38691</c:v>
                </c:pt>
                <c:pt idx="2173">
                  <c:v>38763</c:v>
                </c:pt>
                <c:pt idx="2174">
                  <c:v>38818</c:v>
                </c:pt>
                <c:pt idx="2175">
                  <c:v>38873</c:v>
                </c:pt>
                <c:pt idx="2176">
                  <c:v>38905</c:v>
                </c:pt>
                <c:pt idx="2177">
                  <c:v>38971</c:v>
                </c:pt>
                <c:pt idx="2178">
                  <c:v>39035</c:v>
                </c:pt>
                <c:pt idx="2179">
                  <c:v>39148</c:v>
                </c:pt>
                <c:pt idx="2180">
                  <c:v>39195</c:v>
                </c:pt>
                <c:pt idx="2181">
                  <c:v>39226</c:v>
                </c:pt>
                <c:pt idx="2182">
                  <c:v>39263</c:v>
                </c:pt>
                <c:pt idx="2183">
                  <c:v>39297</c:v>
                </c:pt>
                <c:pt idx="2184">
                  <c:v>39412</c:v>
                </c:pt>
                <c:pt idx="2185">
                  <c:v>39466</c:v>
                </c:pt>
                <c:pt idx="2186">
                  <c:v>39523</c:v>
                </c:pt>
                <c:pt idx="2187">
                  <c:v>39549</c:v>
                </c:pt>
                <c:pt idx="2188">
                  <c:v>39986</c:v>
                </c:pt>
                <c:pt idx="2189">
                  <c:v>40205</c:v>
                </c:pt>
                <c:pt idx="2190">
                  <c:v>40279</c:v>
                </c:pt>
                <c:pt idx="2191">
                  <c:v>40339</c:v>
                </c:pt>
                <c:pt idx="2192">
                  <c:v>40394</c:v>
                </c:pt>
                <c:pt idx="2193">
                  <c:v>40445</c:v>
                </c:pt>
                <c:pt idx="2194">
                  <c:v>40462</c:v>
                </c:pt>
                <c:pt idx="2195">
                  <c:v>40492</c:v>
                </c:pt>
                <c:pt idx="2196">
                  <c:v>40531</c:v>
                </c:pt>
                <c:pt idx="2197">
                  <c:v>40556</c:v>
                </c:pt>
                <c:pt idx="2198">
                  <c:v>40577</c:v>
                </c:pt>
                <c:pt idx="2199">
                  <c:v>40603</c:v>
                </c:pt>
                <c:pt idx="2200">
                  <c:v>40638</c:v>
                </c:pt>
                <c:pt idx="2201">
                  <c:v>40663</c:v>
                </c:pt>
                <c:pt idx="2202">
                  <c:v>40690</c:v>
                </c:pt>
                <c:pt idx="2203">
                  <c:v>40717</c:v>
                </c:pt>
                <c:pt idx="2204">
                  <c:v>40727</c:v>
                </c:pt>
                <c:pt idx="2205">
                  <c:v>40745</c:v>
                </c:pt>
                <c:pt idx="2206">
                  <c:v>40762</c:v>
                </c:pt>
                <c:pt idx="2207">
                  <c:v>40781</c:v>
                </c:pt>
                <c:pt idx="2208">
                  <c:v>40815</c:v>
                </c:pt>
                <c:pt idx="2209">
                  <c:v>40872</c:v>
                </c:pt>
                <c:pt idx="2210">
                  <c:v>40917</c:v>
                </c:pt>
                <c:pt idx="2211">
                  <c:v>40957</c:v>
                </c:pt>
                <c:pt idx="2212">
                  <c:v>40994</c:v>
                </c:pt>
                <c:pt idx="2213">
                  <c:v>41012</c:v>
                </c:pt>
                <c:pt idx="2214">
                  <c:v>41038</c:v>
                </c:pt>
                <c:pt idx="2215">
                  <c:v>41050</c:v>
                </c:pt>
                <c:pt idx="2216">
                  <c:v>41071</c:v>
                </c:pt>
                <c:pt idx="2217">
                  <c:v>41089</c:v>
                </c:pt>
                <c:pt idx="2218">
                  <c:v>41095</c:v>
                </c:pt>
                <c:pt idx="2219">
                  <c:v>41108</c:v>
                </c:pt>
                <c:pt idx="2220">
                  <c:v>41121</c:v>
                </c:pt>
                <c:pt idx="2221">
                  <c:v>41134</c:v>
                </c:pt>
                <c:pt idx="2222">
                  <c:v>41157</c:v>
                </c:pt>
                <c:pt idx="2223">
                  <c:v>41188</c:v>
                </c:pt>
                <c:pt idx="2224">
                  <c:v>41336</c:v>
                </c:pt>
                <c:pt idx="2225">
                  <c:v>41428</c:v>
                </c:pt>
                <c:pt idx="2226">
                  <c:v>41486</c:v>
                </c:pt>
                <c:pt idx="2227">
                  <c:v>41512</c:v>
                </c:pt>
                <c:pt idx="2228">
                  <c:v>41533</c:v>
                </c:pt>
                <c:pt idx="2229">
                  <c:v>41554</c:v>
                </c:pt>
                <c:pt idx="2230">
                  <c:v>41580</c:v>
                </c:pt>
                <c:pt idx="2231">
                  <c:v>41602</c:v>
                </c:pt>
                <c:pt idx="2232">
                  <c:v>41619</c:v>
                </c:pt>
                <c:pt idx="2233">
                  <c:v>41647</c:v>
                </c:pt>
                <c:pt idx="2234">
                  <c:v>41666</c:v>
                </c:pt>
                <c:pt idx="2235">
                  <c:v>41683</c:v>
                </c:pt>
                <c:pt idx="2236">
                  <c:v>41731</c:v>
                </c:pt>
                <c:pt idx="2237">
                  <c:v>41744</c:v>
                </c:pt>
                <c:pt idx="2238">
                  <c:v>41777</c:v>
                </c:pt>
                <c:pt idx="2239">
                  <c:v>41819</c:v>
                </c:pt>
                <c:pt idx="2240">
                  <c:v>41851</c:v>
                </c:pt>
                <c:pt idx="2241">
                  <c:v>41923</c:v>
                </c:pt>
                <c:pt idx="2242">
                  <c:v>41958</c:v>
                </c:pt>
                <c:pt idx="2243">
                  <c:v>41984</c:v>
                </c:pt>
                <c:pt idx="2244">
                  <c:v>42007</c:v>
                </c:pt>
                <c:pt idx="2245">
                  <c:v>42073</c:v>
                </c:pt>
                <c:pt idx="2246">
                  <c:v>42122</c:v>
                </c:pt>
                <c:pt idx="2247">
                  <c:v>42157</c:v>
                </c:pt>
                <c:pt idx="2248">
                  <c:v>42195</c:v>
                </c:pt>
                <c:pt idx="2249">
                  <c:v>42232</c:v>
                </c:pt>
                <c:pt idx="2250">
                  <c:v>42263</c:v>
                </c:pt>
                <c:pt idx="2251">
                  <c:v>42338</c:v>
                </c:pt>
                <c:pt idx="2252">
                  <c:v>42361</c:v>
                </c:pt>
                <c:pt idx="2253">
                  <c:v>42384</c:v>
                </c:pt>
                <c:pt idx="2254">
                  <c:v>42460</c:v>
                </c:pt>
                <c:pt idx="2255">
                  <c:v>42509</c:v>
                </c:pt>
                <c:pt idx="2256">
                  <c:v>42616</c:v>
                </c:pt>
                <c:pt idx="2257">
                  <c:v>42642</c:v>
                </c:pt>
                <c:pt idx="2258">
                  <c:v>42664</c:v>
                </c:pt>
                <c:pt idx="2259">
                  <c:v>42690</c:v>
                </c:pt>
                <c:pt idx="2260">
                  <c:v>42712</c:v>
                </c:pt>
                <c:pt idx="2261">
                  <c:v>42726</c:v>
                </c:pt>
                <c:pt idx="2262">
                  <c:v>42741</c:v>
                </c:pt>
                <c:pt idx="2263">
                  <c:v>42758</c:v>
                </c:pt>
                <c:pt idx="2264">
                  <c:v>42775</c:v>
                </c:pt>
                <c:pt idx="2265">
                  <c:v>42791</c:v>
                </c:pt>
                <c:pt idx="2266">
                  <c:v>42816</c:v>
                </c:pt>
                <c:pt idx="2267">
                  <c:v>42841</c:v>
                </c:pt>
                <c:pt idx="2268">
                  <c:v>42870</c:v>
                </c:pt>
                <c:pt idx="2269">
                  <c:v>42895</c:v>
                </c:pt>
                <c:pt idx="2270">
                  <c:v>42945</c:v>
                </c:pt>
                <c:pt idx="2271">
                  <c:v>42965</c:v>
                </c:pt>
                <c:pt idx="2272">
                  <c:v>42981</c:v>
                </c:pt>
                <c:pt idx="2273">
                  <c:v>43002</c:v>
                </c:pt>
                <c:pt idx="2274">
                  <c:v>43015</c:v>
                </c:pt>
                <c:pt idx="2275">
                  <c:v>43033</c:v>
                </c:pt>
                <c:pt idx="2276">
                  <c:v>43057</c:v>
                </c:pt>
                <c:pt idx="2277">
                  <c:v>43083</c:v>
                </c:pt>
                <c:pt idx="2278">
                  <c:v>43093</c:v>
                </c:pt>
                <c:pt idx="2279">
                  <c:v>43125</c:v>
                </c:pt>
                <c:pt idx="2280">
                  <c:v>43151</c:v>
                </c:pt>
                <c:pt idx="2281">
                  <c:v>43171</c:v>
                </c:pt>
                <c:pt idx="2282">
                  <c:v>43186</c:v>
                </c:pt>
                <c:pt idx="2283">
                  <c:v>43206</c:v>
                </c:pt>
                <c:pt idx="2284">
                  <c:v>43247</c:v>
                </c:pt>
                <c:pt idx="2285">
                  <c:v>43280</c:v>
                </c:pt>
                <c:pt idx="2286">
                  <c:v>43301</c:v>
                </c:pt>
                <c:pt idx="2287">
                  <c:v>43315</c:v>
                </c:pt>
                <c:pt idx="2288">
                  <c:v>43328</c:v>
                </c:pt>
                <c:pt idx="2289">
                  <c:v>43414</c:v>
                </c:pt>
                <c:pt idx="2290">
                  <c:v>43438</c:v>
                </c:pt>
                <c:pt idx="2291">
                  <c:v>43474</c:v>
                </c:pt>
                <c:pt idx="2292">
                  <c:v>43484</c:v>
                </c:pt>
                <c:pt idx="2293">
                  <c:v>43494</c:v>
                </c:pt>
                <c:pt idx="2294">
                  <c:v>43556</c:v>
                </c:pt>
                <c:pt idx="2295">
                  <c:v>43558</c:v>
                </c:pt>
                <c:pt idx="2296">
                  <c:v>43585</c:v>
                </c:pt>
                <c:pt idx="2297">
                  <c:v>43618</c:v>
                </c:pt>
                <c:pt idx="2298">
                  <c:v>43682</c:v>
                </c:pt>
                <c:pt idx="2299">
                  <c:v>43758</c:v>
                </c:pt>
                <c:pt idx="2300">
                  <c:v>43819</c:v>
                </c:pt>
                <c:pt idx="2301">
                  <c:v>43862</c:v>
                </c:pt>
                <c:pt idx="2302">
                  <c:v>43908</c:v>
                </c:pt>
                <c:pt idx="2303">
                  <c:v>43929</c:v>
                </c:pt>
                <c:pt idx="2304">
                  <c:v>43961</c:v>
                </c:pt>
                <c:pt idx="2305">
                  <c:v>44026</c:v>
                </c:pt>
                <c:pt idx="2306">
                  <c:v>44059</c:v>
                </c:pt>
                <c:pt idx="2307">
                  <c:v>44129</c:v>
                </c:pt>
                <c:pt idx="2308">
                  <c:v>44148</c:v>
                </c:pt>
                <c:pt idx="2309">
                  <c:v>44162</c:v>
                </c:pt>
                <c:pt idx="2310">
                  <c:v>44198</c:v>
                </c:pt>
                <c:pt idx="2311">
                  <c:v>44225</c:v>
                </c:pt>
                <c:pt idx="2312">
                  <c:v>44232</c:v>
                </c:pt>
                <c:pt idx="2313">
                  <c:v>44245</c:v>
                </c:pt>
                <c:pt idx="2314">
                  <c:v>44286</c:v>
                </c:pt>
                <c:pt idx="2315">
                  <c:v>44324</c:v>
                </c:pt>
                <c:pt idx="2316">
                  <c:v>44377</c:v>
                </c:pt>
                <c:pt idx="2317">
                  <c:v>44415</c:v>
                </c:pt>
                <c:pt idx="2318">
                  <c:v>44461</c:v>
                </c:pt>
                <c:pt idx="2319">
                  <c:v>44502</c:v>
                </c:pt>
                <c:pt idx="2320">
                  <c:v>44523</c:v>
                </c:pt>
                <c:pt idx="2321">
                  <c:v>44561</c:v>
                </c:pt>
                <c:pt idx="2322">
                  <c:v>44601</c:v>
                </c:pt>
                <c:pt idx="2323">
                  <c:v>44638</c:v>
                </c:pt>
                <c:pt idx="2324">
                  <c:v>44674</c:v>
                </c:pt>
                <c:pt idx="2325">
                  <c:v>44690</c:v>
                </c:pt>
                <c:pt idx="2326">
                  <c:v>44752</c:v>
                </c:pt>
                <c:pt idx="2327">
                  <c:v>44790</c:v>
                </c:pt>
                <c:pt idx="2328">
                  <c:v>45140</c:v>
                </c:pt>
                <c:pt idx="2329">
                  <c:v>45158</c:v>
                </c:pt>
                <c:pt idx="2330">
                  <c:v>45183</c:v>
                </c:pt>
                <c:pt idx="2331">
                  <c:v>45204</c:v>
                </c:pt>
                <c:pt idx="2332">
                  <c:v>45218</c:v>
                </c:pt>
                <c:pt idx="2333">
                  <c:v>45262</c:v>
                </c:pt>
                <c:pt idx="2334">
                  <c:v>45299</c:v>
                </c:pt>
                <c:pt idx="2335">
                  <c:v>45316</c:v>
                </c:pt>
                <c:pt idx="2336">
                  <c:v>45364</c:v>
                </c:pt>
                <c:pt idx="2337">
                  <c:v>45399</c:v>
                </c:pt>
                <c:pt idx="2338">
                  <c:v>45502</c:v>
                </c:pt>
                <c:pt idx="2339">
                  <c:v>45599</c:v>
                </c:pt>
                <c:pt idx="2340">
                  <c:v>45688</c:v>
                </c:pt>
                <c:pt idx="2341">
                  <c:v>45711</c:v>
                </c:pt>
                <c:pt idx="2342">
                  <c:v>45730</c:v>
                </c:pt>
                <c:pt idx="2343">
                  <c:v>45767</c:v>
                </c:pt>
                <c:pt idx="2344">
                  <c:v>45787</c:v>
                </c:pt>
                <c:pt idx="2345">
                  <c:v>45872</c:v>
                </c:pt>
                <c:pt idx="2346">
                  <c:v>45892</c:v>
                </c:pt>
                <c:pt idx="2347">
                  <c:v>45926</c:v>
                </c:pt>
                <c:pt idx="2348">
                  <c:v>45936</c:v>
                </c:pt>
                <c:pt idx="2349">
                  <c:v>45952</c:v>
                </c:pt>
                <c:pt idx="2350">
                  <c:v>45963</c:v>
                </c:pt>
                <c:pt idx="2351">
                  <c:v>45978</c:v>
                </c:pt>
                <c:pt idx="2352">
                  <c:v>46015</c:v>
                </c:pt>
                <c:pt idx="2353">
                  <c:v>46057</c:v>
                </c:pt>
                <c:pt idx="2354">
                  <c:v>46120</c:v>
                </c:pt>
                <c:pt idx="2355">
                  <c:v>46155</c:v>
                </c:pt>
                <c:pt idx="2356">
                  <c:v>46181</c:v>
                </c:pt>
                <c:pt idx="2357">
                  <c:v>46225</c:v>
                </c:pt>
                <c:pt idx="2358">
                  <c:v>46259</c:v>
                </c:pt>
                <c:pt idx="2359">
                  <c:v>46275</c:v>
                </c:pt>
                <c:pt idx="2360">
                  <c:v>46308</c:v>
                </c:pt>
                <c:pt idx="2361">
                  <c:v>46330</c:v>
                </c:pt>
                <c:pt idx="2362">
                  <c:v>46368</c:v>
                </c:pt>
                <c:pt idx="2363">
                  <c:v>46395</c:v>
                </c:pt>
                <c:pt idx="2364">
                  <c:v>46423</c:v>
                </c:pt>
                <c:pt idx="2365">
                  <c:v>46448</c:v>
                </c:pt>
                <c:pt idx="2366">
                  <c:v>46473</c:v>
                </c:pt>
                <c:pt idx="2367">
                  <c:v>46504</c:v>
                </c:pt>
                <c:pt idx="2368">
                  <c:v>46540</c:v>
                </c:pt>
                <c:pt idx="2369">
                  <c:v>46552</c:v>
                </c:pt>
                <c:pt idx="2370">
                  <c:v>46572</c:v>
                </c:pt>
                <c:pt idx="2371">
                  <c:v>46605</c:v>
                </c:pt>
                <c:pt idx="2372">
                  <c:v>46639</c:v>
                </c:pt>
                <c:pt idx="2373">
                  <c:v>46659</c:v>
                </c:pt>
                <c:pt idx="2374">
                  <c:v>46690</c:v>
                </c:pt>
                <c:pt idx="2375">
                  <c:v>46737</c:v>
                </c:pt>
                <c:pt idx="2376">
                  <c:v>46761</c:v>
                </c:pt>
                <c:pt idx="2377">
                  <c:v>46781</c:v>
                </c:pt>
                <c:pt idx="2378">
                  <c:v>46800</c:v>
                </c:pt>
                <c:pt idx="2379">
                  <c:v>46821</c:v>
                </c:pt>
                <c:pt idx="2380">
                  <c:v>46835</c:v>
                </c:pt>
                <c:pt idx="2381">
                  <c:v>46861</c:v>
                </c:pt>
                <c:pt idx="2382">
                  <c:v>46896</c:v>
                </c:pt>
                <c:pt idx="2383">
                  <c:v>46920</c:v>
                </c:pt>
                <c:pt idx="2384">
                  <c:v>46952</c:v>
                </c:pt>
                <c:pt idx="2385">
                  <c:v>47017</c:v>
                </c:pt>
                <c:pt idx="2386">
                  <c:v>47048</c:v>
                </c:pt>
                <c:pt idx="2387">
                  <c:v>47081</c:v>
                </c:pt>
                <c:pt idx="2388">
                  <c:v>47141</c:v>
                </c:pt>
                <c:pt idx="2389">
                  <c:v>47184</c:v>
                </c:pt>
                <c:pt idx="2390">
                  <c:v>47219</c:v>
                </c:pt>
                <c:pt idx="2391">
                  <c:v>47270</c:v>
                </c:pt>
                <c:pt idx="2392">
                  <c:v>47305</c:v>
                </c:pt>
                <c:pt idx="2393">
                  <c:v>47332</c:v>
                </c:pt>
                <c:pt idx="2394">
                  <c:v>47356</c:v>
                </c:pt>
                <c:pt idx="2395">
                  <c:v>47392</c:v>
                </c:pt>
                <c:pt idx="2396">
                  <c:v>47410</c:v>
                </c:pt>
                <c:pt idx="2397">
                  <c:v>47429</c:v>
                </c:pt>
                <c:pt idx="2398">
                  <c:v>47451</c:v>
                </c:pt>
                <c:pt idx="2399">
                  <c:v>47462</c:v>
                </c:pt>
                <c:pt idx="2400">
                  <c:v>47501</c:v>
                </c:pt>
                <c:pt idx="2401">
                  <c:v>47551</c:v>
                </c:pt>
                <c:pt idx="2402">
                  <c:v>47606</c:v>
                </c:pt>
                <c:pt idx="2403">
                  <c:v>47650</c:v>
                </c:pt>
                <c:pt idx="2404">
                  <c:v>47698</c:v>
                </c:pt>
                <c:pt idx="2405">
                  <c:v>47736</c:v>
                </c:pt>
                <c:pt idx="2406">
                  <c:v>47874</c:v>
                </c:pt>
                <c:pt idx="2407">
                  <c:v>47985</c:v>
                </c:pt>
                <c:pt idx="2408">
                  <c:v>48024</c:v>
                </c:pt>
                <c:pt idx="2409">
                  <c:v>48059</c:v>
                </c:pt>
                <c:pt idx="2410">
                  <c:v>48099</c:v>
                </c:pt>
                <c:pt idx="2411">
                  <c:v>48142</c:v>
                </c:pt>
                <c:pt idx="2412">
                  <c:v>48197</c:v>
                </c:pt>
                <c:pt idx="2413">
                  <c:v>48230</c:v>
                </c:pt>
                <c:pt idx="2414">
                  <c:v>48321</c:v>
                </c:pt>
                <c:pt idx="2415">
                  <c:v>48350</c:v>
                </c:pt>
                <c:pt idx="2416">
                  <c:v>48363</c:v>
                </c:pt>
                <c:pt idx="2417">
                  <c:v>48392</c:v>
                </c:pt>
                <c:pt idx="2418">
                  <c:v>48407</c:v>
                </c:pt>
                <c:pt idx="2419">
                  <c:v>48447</c:v>
                </c:pt>
                <c:pt idx="2420">
                  <c:v>48497</c:v>
                </c:pt>
                <c:pt idx="2421">
                  <c:v>48526</c:v>
                </c:pt>
                <c:pt idx="2422">
                  <c:v>48545</c:v>
                </c:pt>
                <c:pt idx="2423">
                  <c:v>48577</c:v>
                </c:pt>
                <c:pt idx="2424">
                  <c:v>48606</c:v>
                </c:pt>
                <c:pt idx="2425">
                  <c:v>48634</c:v>
                </c:pt>
                <c:pt idx="2426">
                  <c:v>48693</c:v>
                </c:pt>
                <c:pt idx="2427">
                  <c:v>48700</c:v>
                </c:pt>
                <c:pt idx="2428">
                  <c:v>48703</c:v>
                </c:pt>
                <c:pt idx="2429">
                  <c:v>48713</c:v>
                </c:pt>
                <c:pt idx="2430">
                  <c:v>48753</c:v>
                </c:pt>
                <c:pt idx="2431">
                  <c:v>48785</c:v>
                </c:pt>
                <c:pt idx="2432">
                  <c:v>48812</c:v>
                </c:pt>
                <c:pt idx="2433">
                  <c:v>48839</c:v>
                </c:pt>
                <c:pt idx="2434">
                  <c:v>48886</c:v>
                </c:pt>
                <c:pt idx="2435">
                  <c:v>48953</c:v>
                </c:pt>
                <c:pt idx="2436">
                  <c:v>48996</c:v>
                </c:pt>
                <c:pt idx="2437">
                  <c:v>49023</c:v>
                </c:pt>
                <c:pt idx="2438">
                  <c:v>49034</c:v>
                </c:pt>
                <c:pt idx="2439">
                  <c:v>49070</c:v>
                </c:pt>
                <c:pt idx="2440">
                  <c:v>49099</c:v>
                </c:pt>
                <c:pt idx="2441">
                  <c:v>49120</c:v>
                </c:pt>
                <c:pt idx="2442">
                  <c:v>49136</c:v>
                </c:pt>
                <c:pt idx="2443">
                  <c:v>49146</c:v>
                </c:pt>
                <c:pt idx="2444">
                  <c:v>49167</c:v>
                </c:pt>
                <c:pt idx="2445">
                  <c:v>49183</c:v>
                </c:pt>
                <c:pt idx="2446">
                  <c:v>49204</c:v>
                </c:pt>
                <c:pt idx="2447">
                  <c:v>49232</c:v>
                </c:pt>
                <c:pt idx="2448">
                  <c:v>49274</c:v>
                </c:pt>
                <c:pt idx="2449">
                  <c:v>49314</c:v>
                </c:pt>
                <c:pt idx="2450">
                  <c:v>49351</c:v>
                </c:pt>
                <c:pt idx="2451">
                  <c:v>49388</c:v>
                </c:pt>
                <c:pt idx="2452">
                  <c:v>49424</c:v>
                </c:pt>
                <c:pt idx="2453">
                  <c:v>49436</c:v>
                </c:pt>
                <c:pt idx="2454">
                  <c:v>49450</c:v>
                </c:pt>
                <c:pt idx="2455">
                  <c:v>49462</c:v>
                </c:pt>
                <c:pt idx="2456">
                  <c:v>49471</c:v>
                </c:pt>
                <c:pt idx="2457">
                  <c:v>49492</c:v>
                </c:pt>
                <c:pt idx="2458">
                  <c:v>49508</c:v>
                </c:pt>
                <c:pt idx="2459">
                  <c:v>49538</c:v>
                </c:pt>
                <c:pt idx="2460">
                  <c:v>49556</c:v>
                </c:pt>
                <c:pt idx="2461">
                  <c:v>49575</c:v>
                </c:pt>
                <c:pt idx="2462">
                  <c:v>49582</c:v>
                </c:pt>
                <c:pt idx="2463">
                  <c:v>49590</c:v>
                </c:pt>
                <c:pt idx="2464">
                  <c:v>49595</c:v>
                </c:pt>
                <c:pt idx="2465">
                  <c:v>49600</c:v>
                </c:pt>
                <c:pt idx="2466">
                  <c:v>49601</c:v>
                </c:pt>
                <c:pt idx="2467">
                  <c:v>49618</c:v>
                </c:pt>
                <c:pt idx="2468">
                  <c:v>49623</c:v>
                </c:pt>
                <c:pt idx="2469">
                  <c:v>49635</c:v>
                </c:pt>
                <c:pt idx="2470">
                  <c:v>49900</c:v>
                </c:pt>
                <c:pt idx="2471">
                  <c:v>49970</c:v>
                </c:pt>
                <c:pt idx="2472">
                  <c:v>49996</c:v>
                </c:pt>
                <c:pt idx="2473">
                  <c:v>50061</c:v>
                </c:pt>
                <c:pt idx="2474">
                  <c:v>50072</c:v>
                </c:pt>
                <c:pt idx="2475">
                  <c:v>50083</c:v>
                </c:pt>
                <c:pt idx="2476">
                  <c:v>50112</c:v>
                </c:pt>
                <c:pt idx="2477">
                  <c:v>50120</c:v>
                </c:pt>
                <c:pt idx="2478">
                  <c:v>50154</c:v>
                </c:pt>
                <c:pt idx="2479">
                  <c:v>50179</c:v>
                </c:pt>
                <c:pt idx="2480">
                  <c:v>50215</c:v>
                </c:pt>
                <c:pt idx="2481">
                  <c:v>50242</c:v>
                </c:pt>
                <c:pt idx="2482">
                  <c:v>50315</c:v>
                </c:pt>
                <c:pt idx="2483">
                  <c:v>50330</c:v>
                </c:pt>
                <c:pt idx="2484">
                  <c:v>50347</c:v>
                </c:pt>
                <c:pt idx="2485">
                  <c:v>50373</c:v>
                </c:pt>
                <c:pt idx="2486">
                  <c:v>50383</c:v>
                </c:pt>
                <c:pt idx="2487">
                  <c:v>50416</c:v>
                </c:pt>
                <c:pt idx="2488">
                  <c:v>50439</c:v>
                </c:pt>
                <c:pt idx="2489">
                  <c:v>50459</c:v>
                </c:pt>
                <c:pt idx="2490">
                  <c:v>50481</c:v>
                </c:pt>
                <c:pt idx="2491">
                  <c:v>50487</c:v>
                </c:pt>
                <c:pt idx="2492">
                  <c:v>50499</c:v>
                </c:pt>
                <c:pt idx="2493">
                  <c:v>50525</c:v>
                </c:pt>
                <c:pt idx="2494">
                  <c:v>50553</c:v>
                </c:pt>
                <c:pt idx="2495">
                  <c:v>50566</c:v>
                </c:pt>
                <c:pt idx="2496">
                  <c:v>50589</c:v>
                </c:pt>
                <c:pt idx="2497">
                  <c:v>50596</c:v>
                </c:pt>
                <c:pt idx="2498">
                  <c:v>50616</c:v>
                </c:pt>
                <c:pt idx="2499">
                  <c:v>50626</c:v>
                </c:pt>
                <c:pt idx="2500">
                  <c:v>50653</c:v>
                </c:pt>
                <c:pt idx="2501">
                  <c:v>50681</c:v>
                </c:pt>
                <c:pt idx="2502">
                  <c:v>50716</c:v>
                </c:pt>
                <c:pt idx="2503">
                  <c:v>50731</c:v>
                </c:pt>
                <c:pt idx="2504">
                  <c:v>50745</c:v>
                </c:pt>
                <c:pt idx="2505">
                  <c:v>50754</c:v>
                </c:pt>
                <c:pt idx="2506">
                  <c:v>50763</c:v>
                </c:pt>
                <c:pt idx="2507">
                  <c:v>50779</c:v>
                </c:pt>
                <c:pt idx="2508">
                  <c:v>50817</c:v>
                </c:pt>
                <c:pt idx="2509">
                  <c:v>50821</c:v>
                </c:pt>
                <c:pt idx="2510">
                  <c:v>50851</c:v>
                </c:pt>
                <c:pt idx="2511">
                  <c:v>50865</c:v>
                </c:pt>
                <c:pt idx="2512">
                  <c:v>50871</c:v>
                </c:pt>
                <c:pt idx="2513">
                  <c:v>50880</c:v>
                </c:pt>
                <c:pt idx="2514">
                  <c:v>50895</c:v>
                </c:pt>
                <c:pt idx="2515">
                  <c:v>50917</c:v>
                </c:pt>
                <c:pt idx="2516">
                  <c:v>50949</c:v>
                </c:pt>
                <c:pt idx="2517">
                  <c:v>50966</c:v>
                </c:pt>
                <c:pt idx="2518">
                  <c:v>51011</c:v>
                </c:pt>
                <c:pt idx="2519">
                  <c:v>51032</c:v>
                </c:pt>
                <c:pt idx="2520">
                  <c:v>51099</c:v>
                </c:pt>
                <c:pt idx="2521">
                  <c:v>51152</c:v>
                </c:pt>
                <c:pt idx="2522">
                  <c:v>51183</c:v>
                </c:pt>
                <c:pt idx="2523">
                  <c:v>51197</c:v>
                </c:pt>
                <c:pt idx="2524">
                  <c:v>51239</c:v>
                </c:pt>
                <c:pt idx="2525">
                  <c:v>51258</c:v>
                </c:pt>
                <c:pt idx="2526">
                  <c:v>51268</c:v>
                </c:pt>
                <c:pt idx="2527">
                  <c:v>51270</c:v>
                </c:pt>
                <c:pt idx="2528">
                  <c:v>51280</c:v>
                </c:pt>
                <c:pt idx="2529">
                  <c:v>51294</c:v>
                </c:pt>
                <c:pt idx="2530">
                  <c:v>51311</c:v>
                </c:pt>
                <c:pt idx="2531">
                  <c:v>51324</c:v>
                </c:pt>
                <c:pt idx="2532">
                  <c:v>51349</c:v>
                </c:pt>
                <c:pt idx="2533">
                  <c:v>51361</c:v>
                </c:pt>
                <c:pt idx="2534">
                  <c:v>51382</c:v>
                </c:pt>
                <c:pt idx="2535">
                  <c:v>51426</c:v>
                </c:pt>
                <c:pt idx="2536">
                  <c:v>51523</c:v>
                </c:pt>
                <c:pt idx="2537">
                  <c:v>51550</c:v>
                </c:pt>
                <c:pt idx="2538">
                  <c:v>51577</c:v>
                </c:pt>
                <c:pt idx="2539">
                  <c:v>51596</c:v>
                </c:pt>
                <c:pt idx="2540">
                  <c:v>51617</c:v>
                </c:pt>
                <c:pt idx="2541">
                  <c:v>51630</c:v>
                </c:pt>
                <c:pt idx="2542">
                  <c:v>51668</c:v>
                </c:pt>
                <c:pt idx="2543">
                  <c:v>51694</c:v>
                </c:pt>
                <c:pt idx="2544">
                  <c:v>51720</c:v>
                </c:pt>
                <c:pt idx="2545">
                  <c:v>51741</c:v>
                </c:pt>
                <c:pt idx="2546">
                  <c:v>51789</c:v>
                </c:pt>
                <c:pt idx="2547">
                  <c:v>51803</c:v>
                </c:pt>
                <c:pt idx="2548">
                  <c:v>51819</c:v>
                </c:pt>
                <c:pt idx="2549">
                  <c:v>51828</c:v>
                </c:pt>
                <c:pt idx="2550">
                  <c:v>51832</c:v>
                </c:pt>
                <c:pt idx="2551">
                  <c:v>51855</c:v>
                </c:pt>
                <c:pt idx="2552">
                  <c:v>51860</c:v>
                </c:pt>
                <c:pt idx="2553">
                  <c:v>51872</c:v>
                </c:pt>
                <c:pt idx="2554">
                  <c:v>51887</c:v>
                </c:pt>
                <c:pt idx="2555">
                  <c:v>51895</c:v>
                </c:pt>
                <c:pt idx="2556">
                  <c:v>51918</c:v>
                </c:pt>
                <c:pt idx="2557">
                  <c:v>51934</c:v>
                </c:pt>
                <c:pt idx="2558">
                  <c:v>51955</c:v>
                </c:pt>
                <c:pt idx="2559">
                  <c:v>51980</c:v>
                </c:pt>
                <c:pt idx="2560">
                  <c:v>51992</c:v>
                </c:pt>
                <c:pt idx="2561">
                  <c:v>52011</c:v>
                </c:pt>
                <c:pt idx="2562">
                  <c:v>52027</c:v>
                </c:pt>
                <c:pt idx="2563">
                  <c:v>52038</c:v>
                </c:pt>
                <c:pt idx="2564">
                  <c:v>52064</c:v>
                </c:pt>
                <c:pt idx="2565">
                  <c:v>52079</c:v>
                </c:pt>
                <c:pt idx="2566">
                  <c:v>52093</c:v>
                </c:pt>
                <c:pt idx="2567">
                  <c:v>52103</c:v>
                </c:pt>
                <c:pt idx="2568">
                  <c:v>52140</c:v>
                </c:pt>
                <c:pt idx="2569">
                  <c:v>52262</c:v>
                </c:pt>
                <c:pt idx="2570">
                  <c:v>52385</c:v>
                </c:pt>
                <c:pt idx="2571">
                  <c:v>52464</c:v>
                </c:pt>
                <c:pt idx="2572">
                  <c:v>52528</c:v>
                </c:pt>
                <c:pt idx="2573">
                  <c:v>52569</c:v>
                </c:pt>
                <c:pt idx="2574">
                  <c:v>52612</c:v>
                </c:pt>
                <c:pt idx="2575">
                  <c:v>52659</c:v>
                </c:pt>
                <c:pt idx="2576">
                  <c:v>52718</c:v>
                </c:pt>
                <c:pt idx="2577">
                  <c:v>52737</c:v>
                </c:pt>
                <c:pt idx="2578">
                  <c:v>52764</c:v>
                </c:pt>
                <c:pt idx="2579">
                  <c:v>52775</c:v>
                </c:pt>
                <c:pt idx="2580">
                  <c:v>52790</c:v>
                </c:pt>
                <c:pt idx="2581">
                  <c:v>52822</c:v>
                </c:pt>
                <c:pt idx="2582">
                  <c:v>52832</c:v>
                </c:pt>
                <c:pt idx="2583">
                  <c:v>52849</c:v>
                </c:pt>
                <c:pt idx="2584">
                  <c:v>52874</c:v>
                </c:pt>
                <c:pt idx="2585">
                  <c:v>52903</c:v>
                </c:pt>
                <c:pt idx="2586">
                  <c:v>52941</c:v>
                </c:pt>
                <c:pt idx="2587">
                  <c:v>53000</c:v>
                </c:pt>
                <c:pt idx="2588">
                  <c:v>53039</c:v>
                </c:pt>
                <c:pt idx="2589">
                  <c:v>53071</c:v>
                </c:pt>
                <c:pt idx="2590">
                  <c:v>53131</c:v>
                </c:pt>
                <c:pt idx="2591">
                  <c:v>53175</c:v>
                </c:pt>
                <c:pt idx="2592">
                  <c:v>53227</c:v>
                </c:pt>
                <c:pt idx="2593">
                  <c:v>53252</c:v>
                </c:pt>
                <c:pt idx="2594">
                  <c:v>53273</c:v>
                </c:pt>
                <c:pt idx="2595">
                  <c:v>53302</c:v>
                </c:pt>
                <c:pt idx="2596">
                  <c:v>53356</c:v>
                </c:pt>
                <c:pt idx="2597">
                  <c:v>53380</c:v>
                </c:pt>
                <c:pt idx="2598">
                  <c:v>53409</c:v>
                </c:pt>
                <c:pt idx="2599">
                  <c:v>53437</c:v>
                </c:pt>
                <c:pt idx="2600">
                  <c:v>53441</c:v>
                </c:pt>
                <c:pt idx="2601">
                  <c:v>53453</c:v>
                </c:pt>
                <c:pt idx="2602">
                  <c:v>53460</c:v>
                </c:pt>
                <c:pt idx="2603">
                  <c:v>53464</c:v>
                </c:pt>
                <c:pt idx="2604">
                  <c:v>53469</c:v>
                </c:pt>
                <c:pt idx="2605">
                  <c:v>53478</c:v>
                </c:pt>
                <c:pt idx="2606">
                  <c:v>53490</c:v>
                </c:pt>
                <c:pt idx="2607">
                  <c:v>53503</c:v>
                </c:pt>
                <c:pt idx="2608">
                  <c:v>53517</c:v>
                </c:pt>
                <c:pt idx="2609">
                  <c:v>53528</c:v>
                </c:pt>
                <c:pt idx="2610">
                  <c:v>53536</c:v>
                </c:pt>
                <c:pt idx="2611">
                  <c:v>53548</c:v>
                </c:pt>
                <c:pt idx="2612">
                  <c:v>53559</c:v>
                </c:pt>
                <c:pt idx="2613">
                  <c:v>53579</c:v>
                </c:pt>
                <c:pt idx="2614">
                  <c:v>53630</c:v>
                </c:pt>
                <c:pt idx="2615">
                  <c:v>53650</c:v>
                </c:pt>
                <c:pt idx="2616">
                  <c:v>53660</c:v>
                </c:pt>
                <c:pt idx="2617">
                  <c:v>53677</c:v>
                </c:pt>
                <c:pt idx="2618">
                  <c:v>53693</c:v>
                </c:pt>
                <c:pt idx="2619">
                  <c:v>53710</c:v>
                </c:pt>
                <c:pt idx="2620">
                  <c:v>53720</c:v>
                </c:pt>
                <c:pt idx="2621">
                  <c:v>53762</c:v>
                </c:pt>
                <c:pt idx="2622">
                  <c:v>53768</c:v>
                </c:pt>
                <c:pt idx="2623">
                  <c:v>53782</c:v>
                </c:pt>
                <c:pt idx="2624">
                  <c:v>53796</c:v>
                </c:pt>
                <c:pt idx="2625">
                  <c:v>53808</c:v>
                </c:pt>
                <c:pt idx="2626">
                  <c:v>53815</c:v>
                </c:pt>
                <c:pt idx="2627">
                  <c:v>53848</c:v>
                </c:pt>
                <c:pt idx="2628">
                  <c:v>53851</c:v>
                </c:pt>
                <c:pt idx="2629">
                  <c:v>53859</c:v>
                </c:pt>
                <c:pt idx="2630">
                  <c:v>53869</c:v>
                </c:pt>
                <c:pt idx="2631">
                  <c:v>53887</c:v>
                </c:pt>
                <c:pt idx="2632">
                  <c:v>53908</c:v>
                </c:pt>
                <c:pt idx="2633">
                  <c:v>53919</c:v>
                </c:pt>
                <c:pt idx="2634">
                  <c:v>53933</c:v>
                </c:pt>
                <c:pt idx="2635">
                  <c:v>53942</c:v>
                </c:pt>
                <c:pt idx="2636">
                  <c:v>53953</c:v>
                </c:pt>
                <c:pt idx="2637">
                  <c:v>53994</c:v>
                </c:pt>
                <c:pt idx="2638">
                  <c:v>54009</c:v>
                </c:pt>
                <c:pt idx="2639">
                  <c:v>54134</c:v>
                </c:pt>
                <c:pt idx="2640">
                  <c:v>54191</c:v>
                </c:pt>
                <c:pt idx="2641">
                  <c:v>54252</c:v>
                </c:pt>
                <c:pt idx="2642">
                  <c:v>54286</c:v>
                </c:pt>
                <c:pt idx="2643">
                  <c:v>54305</c:v>
                </c:pt>
                <c:pt idx="2644">
                  <c:v>54319</c:v>
                </c:pt>
                <c:pt idx="2645">
                  <c:v>54338</c:v>
                </c:pt>
                <c:pt idx="2646">
                  <c:v>54356</c:v>
                </c:pt>
                <c:pt idx="2647">
                  <c:v>54373</c:v>
                </c:pt>
                <c:pt idx="2648">
                  <c:v>54385</c:v>
                </c:pt>
                <c:pt idx="2649">
                  <c:v>54388</c:v>
                </c:pt>
                <c:pt idx="2650">
                  <c:v>54406</c:v>
                </c:pt>
                <c:pt idx="2651">
                  <c:v>54419</c:v>
                </c:pt>
                <c:pt idx="2652">
                  <c:v>54437</c:v>
                </c:pt>
                <c:pt idx="2653">
                  <c:v>54457</c:v>
                </c:pt>
                <c:pt idx="2654">
                  <c:v>54464</c:v>
                </c:pt>
                <c:pt idx="2655">
                  <c:v>54476</c:v>
                </c:pt>
                <c:pt idx="2656">
                  <c:v>54486</c:v>
                </c:pt>
                <c:pt idx="2657">
                  <c:v>54504</c:v>
                </c:pt>
                <c:pt idx="2658">
                  <c:v>54527</c:v>
                </c:pt>
                <c:pt idx="2659">
                  <c:v>54542</c:v>
                </c:pt>
                <c:pt idx="2660">
                  <c:v>54553</c:v>
                </c:pt>
                <c:pt idx="2661">
                  <c:v>54560</c:v>
                </c:pt>
                <c:pt idx="2662">
                  <c:v>54578</c:v>
                </c:pt>
                <c:pt idx="2663">
                  <c:v>54613</c:v>
                </c:pt>
                <c:pt idx="2664">
                  <c:v>54641</c:v>
                </c:pt>
                <c:pt idx="2665">
                  <c:v>54652</c:v>
                </c:pt>
                <c:pt idx="2666">
                  <c:v>54687</c:v>
                </c:pt>
                <c:pt idx="2667">
                  <c:v>54707</c:v>
                </c:pt>
                <c:pt idx="2668">
                  <c:v>54721</c:v>
                </c:pt>
                <c:pt idx="2669">
                  <c:v>54733</c:v>
                </c:pt>
                <c:pt idx="2670">
                  <c:v>54760</c:v>
                </c:pt>
                <c:pt idx="2671">
                  <c:v>54781</c:v>
                </c:pt>
                <c:pt idx="2672">
                  <c:v>54798</c:v>
                </c:pt>
                <c:pt idx="2673">
                  <c:v>54807</c:v>
                </c:pt>
                <c:pt idx="2674">
                  <c:v>54826</c:v>
                </c:pt>
                <c:pt idx="2675">
                  <c:v>54840</c:v>
                </c:pt>
                <c:pt idx="2676">
                  <c:v>54845</c:v>
                </c:pt>
                <c:pt idx="2677">
                  <c:v>54857</c:v>
                </c:pt>
                <c:pt idx="2678">
                  <c:v>54884</c:v>
                </c:pt>
                <c:pt idx="2679">
                  <c:v>54895</c:v>
                </c:pt>
                <c:pt idx="2680">
                  <c:v>54925</c:v>
                </c:pt>
                <c:pt idx="2681">
                  <c:v>54945</c:v>
                </c:pt>
                <c:pt idx="2682">
                  <c:v>54967</c:v>
                </c:pt>
                <c:pt idx="2683">
                  <c:v>55033</c:v>
                </c:pt>
                <c:pt idx="2684">
                  <c:v>55121</c:v>
                </c:pt>
                <c:pt idx="2685">
                  <c:v>55203</c:v>
                </c:pt>
                <c:pt idx="2686">
                  <c:v>55258</c:v>
                </c:pt>
                <c:pt idx="2687">
                  <c:v>55348</c:v>
                </c:pt>
                <c:pt idx="2688">
                  <c:v>55382</c:v>
                </c:pt>
                <c:pt idx="2689">
                  <c:v>55430</c:v>
                </c:pt>
                <c:pt idx="2690">
                  <c:v>55503</c:v>
                </c:pt>
                <c:pt idx="2691">
                  <c:v>55795</c:v>
                </c:pt>
                <c:pt idx="2692">
                  <c:v>55834</c:v>
                </c:pt>
                <c:pt idx="2693">
                  <c:v>55864</c:v>
                </c:pt>
                <c:pt idx="2694">
                  <c:v>55895</c:v>
                </c:pt>
                <c:pt idx="2695">
                  <c:v>55919</c:v>
                </c:pt>
                <c:pt idx="2696">
                  <c:v>55946</c:v>
                </c:pt>
                <c:pt idx="2697">
                  <c:v>55968</c:v>
                </c:pt>
                <c:pt idx="2698">
                  <c:v>55995</c:v>
                </c:pt>
                <c:pt idx="2699">
                  <c:v>56020</c:v>
                </c:pt>
                <c:pt idx="2700">
                  <c:v>56034</c:v>
                </c:pt>
                <c:pt idx="2701">
                  <c:v>56065</c:v>
                </c:pt>
                <c:pt idx="2702">
                  <c:v>56075</c:v>
                </c:pt>
                <c:pt idx="2703">
                  <c:v>56111</c:v>
                </c:pt>
                <c:pt idx="2704">
                  <c:v>56193</c:v>
                </c:pt>
                <c:pt idx="2705">
                  <c:v>56215</c:v>
                </c:pt>
                <c:pt idx="2706">
                  <c:v>56236</c:v>
                </c:pt>
                <c:pt idx="2707">
                  <c:v>56249</c:v>
                </c:pt>
                <c:pt idx="2708">
                  <c:v>56263</c:v>
                </c:pt>
                <c:pt idx="2709">
                  <c:v>56278</c:v>
                </c:pt>
                <c:pt idx="2710">
                  <c:v>56294</c:v>
                </c:pt>
                <c:pt idx="2711">
                  <c:v>56310</c:v>
                </c:pt>
                <c:pt idx="2712">
                  <c:v>56334</c:v>
                </c:pt>
                <c:pt idx="2713">
                  <c:v>56356</c:v>
                </c:pt>
                <c:pt idx="2714">
                  <c:v>56370</c:v>
                </c:pt>
                <c:pt idx="2715">
                  <c:v>56390</c:v>
                </c:pt>
                <c:pt idx="2716">
                  <c:v>56403</c:v>
                </c:pt>
                <c:pt idx="2717">
                  <c:v>56420</c:v>
                </c:pt>
                <c:pt idx="2718">
                  <c:v>56437</c:v>
                </c:pt>
                <c:pt idx="2719">
                  <c:v>56455</c:v>
                </c:pt>
                <c:pt idx="2720">
                  <c:v>56470</c:v>
                </c:pt>
                <c:pt idx="2721">
                  <c:v>56491</c:v>
                </c:pt>
                <c:pt idx="2722">
                  <c:v>56510</c:v>
                </c:pt>
                <c:pt idx="2723">
                  <c:v>56612</c:v>
                </c:pt>
                <c:pt idx="2724">
                  <c:v>56738</c:v>
                </c:pt>
                <c:pt idx="2725">
                  <c:v>56833</c:v>
                </c:pt>
                <c:pt idx="2726">
                  <c:v>56896</c:v>
                </c:pt>
                <c:pt idx="2727">
                  <c:v>56976</c:v>
                </c:pt>
                <c:pt idx="2728">
                  <c:v>57032</c:v>
                </c:pt>
                <c:pt idx="2729">
                  <c:v>57123</c:v>
                </c:pt>
                <c:pt idx="2730">
                  <c:v>57377</c:v>
                </c:pt>
                <c:pt idx="2731">
                  <c:v>57438</c:v>
                </c:pt>
                <c:pt idx="2732">
                  <c:v>57499</c:v>
                </c:pt>
                <c:pt idx="2733">
                  <c:v>57539</c:v>
                </c:pt>
                <c:pt idx="2734">
                  <c:v>57602</c:v>
                </c:pt>
                <c:pt idx="2735">
                  <c:v>57656</c:v>
                </c:pt>
                <c:pt idx="2736">
                  <c:v>57704</c:v>
                </c:pt>
                <c:pt idx="2737">
                  <c:v>57753</c:v>
                </c:pt>
                <c:pt idx="2738">
                  <c:v>57781</c:v>
                </c:pt>
                <c:pt idx="2739">
                  <c:v>57813</c:v>
                </c:pt>
                <c:pt idx="2740">
                  <c:v>57847</c:v>
                </c:pt>
                <c:pt idx="2741">
                  <c:v>57873</c:v>
                </c:pt>
                <c:pt idx="2742">
                  <c:v>57910</c:v>
                </c:pt>
                <c:pt idx="2743">
                  <c:v>57983</c:v>
                </c:pt>
                <c:pt idx="2744">
                  <c:v>58012</c:v>
                </c:pt>
                <c:pt idx="2745">
                  <c:v>58031</c:v>
                </c:pt>
                <c:pt idx="2746">
                  <c:v>58042</c:v>
                </c:pt>
                <c:pt idx="2747">
                  <c:v>58051</c:v>
                </c:pt>
                <c:pt idx="2748">
                  <c:v>58077</c:v>
                </c:pt>
                <c:pt idx="2749">
                  <c:v>58261</c:v>
                </c:pt>
                <c:pt idx="2750">
                  <c:v>58310</c:v>
                </c:pt>
                <c:pt idx="2751">
                  <c:v>58358</c:v>
                </c:pt>
                <c:pt idx="2752">
                  <c:v>58386</c:v>
                </c:pt>
                <c:pt idx="2753">
                  <c:v>58399</c:v>
                </c:pt>
                <c:pt idx="2754">
                  <c:v>58401</c:v>
                </c:pt>
                <c:pt idx="2755">
                  <c:v>58407</c:v>
                </c:pt>
                <c:pt idx="2756">
                  <c:v>58422</c:v>
                </c:pt>
                <c:pt idx="2757">
                  <c:v>58458</c:v>
                </c:pt>
                <c:pt idx="2758">
                  <c:v>58515</c:v>
                </c:pt>
                <c:pt idx="2759">
                  <c:v>58551</c:v>
                </c:pt>
                <c:pt idx="2760">
                  <c:v>58577</c:v>
                </c:pt>
                <c:pt idx="2761">
                  <c:v>58595</c:v>
                </c:pt>
                <c:pt idx="2762">
                  <c:v>58618</c:v>
                </c:pt>
                <c:pt idx="2763">
                  <c:v>58646</c:v>
                </c:pt>
                <c:pt idx="2764">
                  <c:v>58661</c:v>
                </c:pt>
                <c:pt idx="2765">
                  <c:v>58677</c:v>
                </c:pt>
                <c:pt idx="2766">
                  <c:v>58688</c:v>
                </c:pt>
                <c:pt idx="2767">
                  <c:v>58691</c:v>
                </c:pt>
                <c:pt idx="2768">
                  <c:v>58701</c:v>
                </c:pt>
                <c:pt idx="2769">
                  <c:v>58732</c:v>
                </c:pt>
                <c:pt idx="2770">
                  <c:v>58759</c:v>
                </c:pt>
                <c:pt idx="2771">
                  <c:v>58781</c:v>
                </c:pt>
                <c:pt idx="2772">
                  <c:v>58792</c:v>
                </c:pt>
                <c:pt idx="2773">
                  <c:v>58804</c:v>
                </c:pt>
                <c:pt idx="2774">
                  <c:v>58821</c:v>
                </c:pt>
                <c:pt idx="2775">
                  <c:v>58840</c:v>
                </c:pt>
                <c:pt idx="2776">
                  <c:v>58849</c:v>
                </c:pt>
                <c:pt idx="2777">
                  <c:v>58862</c:v>
                </c:pt>
                <c:pt idx="2778">
                  <c:v>58862</c:v>
                </c:pt>
                <c:pt idx="2779">
                  <c:v>58871</c:v>
                </c:pt>
                <c:pt idx="2780">
                  <c:v>58891</c:v>
                </c:pt>
                <c:pt idx="2781">
                  <c:v>58898</c:v>
                </c:pt>
                <c:pt idx="2782">
                  <c:v>58899</c:v>
                </c:pt>
                <c:pt idx="2783">
                  <c:v>58901</c:v>
                </c:pt>
                <c:pt idx="2784">
                  <c:v>58921</c:v>
                </c:pt>
                <c:pt idx="2785">
                  <c:v>58932</c:v>
                </c:pt>
                <c:pt idx="2786">
                  <c:v>58940</c:v>
                </c:pt>
                <c:pt idx="2787">
                  <c:v>58938</c:v>
                </c:pt>
                <c:pt idx="2788">
                  <c:v>58943</c:v>
                </c:pt>
                <c:pt idx="2789">
                  <c:v>58952</c:v>
                </c:pt>
                <c:pt idx="2790">
                  <c:v>58956</c:v>
                </c:pt>
                <c:pt idx="2791">
                  <c:v>58972</c:v>
                </c:pt>
                <c:pt idx="2792">
                  <c:v>58977</c:v>
                </c:pt>
                <c:pt idx="2793">
                  <c:v>58980</c:v>
                </c:pt>
                <c:pt idx="2794">
                  <c:v>58980</c:v>
                </c:pt>
                <c:pt idx="2795">
                  <c:v>58984</c:v>
                </c:pt>
                <c:pt idx="2796">
                  <c:v>58986</c:v>
                </c:pt>
                <c:pt idx="2797">
                  <c:v>58987</c:v>
                </c:pt>
                <c:pt idx="2798">
                  <c:v>58990</c:v>
                </c:pt>
                <c:pt idx="2799">
                  <c:v>58988</c:v>
                </c:pt>
                <c:pt idx="2800">
                  <c:v>58994</c:v>
                </c:pt>
                <c:pt idx="2801">
                  <c:v>59003</c:v>
                </c:pt>
                <c:pt idx="2802">
                  <c:v>59012</c:v>
                </c:pt>
                <c:pt idx="2803">
                  <c:v>59017</c:v>
                </c:pt>
                <c:pt idx="2804">
                  <c:v>59012</c:v>
                </c:pt>
                <c:pt idx="2805">
                  <c:v>59021</c:v>
                </c:pt>
                <c:pt idx="2806">
                  <c:v>59028</c:v>
                </c:pt>
                <c:pt idx="2807">
                  <c:v>59021</c:v>
                </c:pt>
                <c:pt idx="2808">
                  <c:v>59020</c:v>
                </c:pt>
                <c:pt idx="2809">
                  <c:v>59019</c:v>
                </c:pt>
                <c:pt idx="2810">
                  <c:v>59020</c:v>
                </c:pt>
                <c:pt idx="2811">
                  <c:v>59013</c:v>
                </c:pt>
                <c:pt idx="2812">
                  <c:v>59013</c:v>
                </c:pt>
                <c:pt idx="2813">
                  <c:v>59023</c:v>
                </c:pt>
                <c:pt idx="2814">
                  <c:v>59026</c:v>
                </c:pt>
                <c:pt idx="2815">
                  <c:v>59032</c:v>
                </c:pt>
                <c:pt idx="2816">
                  <c:v>59033</c:v>
                </c:pt>
                <c:pt idx="2817">
                  <c:v>59035</c:v>
                </c:pt>
                <c:pt idx="2818">
                  <c:v>59034</c:v>
                </c:pt>
                <c:pt idx="2819">
                  <c:v>59031</c:v>
                </c:pt>
                <c:pt idx="2820">
                  <c:v>59050</c:v>
                </c:pt>
                <c:pt idx="2821">
                  <c:v>59054</c:v>
                </c:pt>
                <c:pt idx="2822">
                  <c:v>59052</c:v>
                </c:pt>
                <c:pt idx="2823">
                  <c:v>59056</c:v>
                </c:pt>
                <c:pt idx="2824">
                  <c:v>59067</c:v>
                </c:pt>
                <c:pt idx="2825">
                  <c:v>59073</c:v>
                </c:pt>
                <c:pt idx="2826">
                  <c:v>59077</c:v>
                </c:pt>
                <c:pt idx="2827">
                  <c:v>59083</c:v>
                </c:pt>
                <c:pt idx="2828">
                  <c:v>59113</c:v>
                </c:pt>
                <c:pt idx="2829">
                  <c:v>59147</c:v>
                </c:pt>
                <c:pt idx="2830">
                  <c:v>59170</c:v>
                </c:pt>
                <c:pt idx="2831">
                  <c:v>59202</c:v>
                </c:pt>
                <c:pt idx="2832">
                  <c:v>59250</c:v>
                </c:pt>
                <c:pt idx="2833">
                  <c:v>59326</c:v>
                </c:pt>
                <c:pt idx="2834">
                  <c:v>59395</c:v>
                </c:pt>
                <c:pt idx="2835">
                  <c:v>59438</c:v>
                </c:pt>
                <c:pt idx="2836">
                  <c:v>59471</c:v>
                </c:pt>
                <c:pt idx="2837">
                  <c:v>59488</c:v>
                </c:pt>
                <c:pt idx="2838">
                  <c:v>59533</c:v>
                </c:pt>
                <c:pt idx="2839">
                  <c:v>59567</c:v>
                </c:pt>
                <c:pt idx="2840">
                  <c:v>59593</c:v>
                </c:pt>
                <c:pt idx="2841">
                  <c:v>59610</c:v>
                </c:pt>
                <c:pt idx="2842">
                  <c:v>59655</c:v>
                </c:pt>
                <c:pt idx="2843">
                  <c:v>59691</c:v>
                </c:pt>
                <c:pt idx="2844">
                  <c:v>59731</c:v>
                </c:pt>
                <c:pt idx="2845">
                  <c:v>59766</c:v>
                </c:pt>
                <c:pt idx="2846">
                  <c:v>59836</c:v>
                </c:pt>
                <c:pt idx="2847">
                  <c:v>59904</c:v>
                </c:pt>
                <c:pt idx="2848">
                  <c:v>59950</c:v>
                </c:pt>
                <c:pt idx="2849">
                  <c:v>60022</c:v>
                </c:pt>
                <c:pt idx="2850">
                  <c:v>60068</c:v>
                </c:pt>
                <c:pt idx="2851">
                  <c:v>60126</c:v>
                </c:pt>
                <c:pt idx="2852">
                  <c:v>60174</c:v>
                </c:pt>
                <c:pt idx="2853">
                  <c:v>60198</c:v>
                </c:pt>
                <c:pt idx="2854">
                  <c:v>60209</c:v>
                </c:pt>
                <c:pt idx="2855">
                  <c:v>60222</c:v>
                </c:pt>
                <c:pt idx="2856">
                  <c:v>60233</c:v>
                </c:pt>
                <c:pt idx="2857">
                  <c:v>60256</c:v>
                </c:pt>
                <c:pt idx="2858">
                  <c:v>60372</c:v>
                </c:pt>
                <c:pt idx="2859">
                  <c:v>60382</c:v>
                </c:pt>
                <c:pt idx="2860">
                  <c:v>60394</c:v>
                </c:pt>
                <c:pt idx="2861">
                  <c:v>60419</c:v>
                </c:pt>
                <c:pt idx="2862">
                  <c:v>60433</c:v>
                </c:pt>
                <c:pt idx="2863">
                  <c:v>60443</c:v>
                </c:pt>
                <c:pt idx="2864">
                  <c:v>60483</c:v>
                </c:pt>
                <c:pt idx="2865">
                  <c:v>60506</c:v>
                </c:pt>
                <c:pt idx="2866">
                  <c:v>60519</c:v>
                </c:pt>
                <c:pt idx="2867">
                  <c:v>60558</c:v>
                </c:pt>
                <c:pt idx="2868">
                  <c:v>60583</c:v>
                </c:pt>
                <c:pt idx="2869">
                  <c:v>60595</c:v>
                </c:pt>
                <c:pt idx="2870">
                  <c:v>60606</c:v>
                </c:pt>
                <c:pt idx="2871">
                  <c:v>60620</c:v>
                </c:pt>
                <c:pt idx="2872">
                  <c:v>60637</c:v>
                </c:pt>
                <c:pt idx="2873">
                  <c:v>60671</c:v>
                </c:pt>
                <c:pt idx="2874">
                  <c:v>60697</c:v>
                </c:pt>
                <c:pt idx="2875">
                  <c:v>60740</c:v>
                </c:pt>
                <c:pt idx="2876">
                  <c:v>60812</c:v>
                </c:pt>
                <c:pt idx="2877">
                  <c:v>60844</c:v>
                </c:pt>
                <c:pt idx="2878">
                  <c:v>60874</c:v>
                </c:pt>
                <c:pt idx="2879">
                  <c:v>60933</c:v>
                </c:pt>
                <c:pt idx="2880">
                  <c:v>60975</c:v>
                </c:pt>
                <c:pt idx="2881">
                  <c:v>61023</c:v>
                </c:pt>
              </c:numCache>
            </c:numRef>
          </c:val>
          <c:smooth val="0"/>
          <c:extLst>
            <c:ext xmlns:c16="http://schemas.microsoft.com/office/drawing/2014/chart" uri="{C3380CC4-5D6E-409C-BE32-E72D297353CC}">
              <c16:uniqueId val="{00000B42-2B87-44E4-8E01-669E2B5C2648}"/>
            </c:ext>
          </c:extLst>
        </c:ser>
        <c:dLbls>
          <c:showLegendKey val="0"/>
          <c:showVal val="0"/>
          <c:showCatName val="0"/>
          <c:showSerName val="0"/>
          <c:showPercent val="0"/>
          <c:showBubbleSize val="0"/>
        </c:dLbls>
        <c:smooth val="0"/>
        <c:axId val="736523899"/>
        <c:axId val="45278250"/>
      </c:lineChart>
      <c:dateAx>
        <c:axId val="736523899"/>
        <c:scaling>
          <c:orientation val="minMax"/>
        </c:scaling>
        <c:delete val="0"/>
        <c:axPos val="b"/>
        <c:numFmt formatCode="m/d/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endParaRPr lang="zh-CN"/>
          </a:p>
        </c:txPr>
        <c:crossAx val="45278250"/>
        <c:crosses val="autoZero"/>
        <c:auto val="1"/>
        <c:lblOffset val="100"/>
        <c:baseTimeUnit val="days"/>
      </c:dateAx>
      <c:valAx>
        <c:axId val="45278250"/>
        <c:scaling>
          <c:orientation val="minMax"/>
        </c:scaling>
        <c:delete val="0"/>
        <c:axPos val="l"/>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mn-lt"/>
                <a:ea typeface="+mn-ea"/>
                <a:cs typeface="+mn-cs"/>
              </a:defRPr>
            </a:pPr>
            <a:endParaRPr lang="zh-CN"/>
          </a:p>
        </c:txPr>
        <c:crossAx val="736523899"/>
        <c:crosses val="autoZero"/>
        <c:crossBetween val="between"/>
      </c:valAx>
      <c:spPr>
        <a:noFill/>
        <a:ln>
          <a:noFill/>
        </a:ln>
        <a:effectLst/>
      </c:spPr>
    </c:plotArea>
    <c:plotVisOnly val="1"/>
    <c:dispBlanksAs val="gap"/>
    <c:showDLblsOverMax val="0"/>
    <c:extLst>
      <c:ext uri="{0b15fc19-7d7d-44ad-8c2d-2c3a37ce22c3}">
        <chartProps xmlns="https://web.wps.cn/et/2018/main" chartId="{ba5f8bdf-e36f-40bc-81ea-ebbd4310700e}"/>
      </c:ext>
    </c:extLst>
  </c:chart>
  <c:spPr>
    <a:solidFill>
      <a:schemeClr val="bg1"/>
    </a:solidFill>
    <a:ln w="41275" cap="flat" cmpd="sng" algn="ctr">
      <a:solidFill>
        <a:srgbClr val="FFCC99"/>
      </a:solidFill>
      <a:round/>
    </a:ln>
    <a:effectLst/>
  </c:spPr>
  <c:txPr>
    <a:bodyPr/>
    <a:lstStyle/>
    <a:p>
      <a:pPr>
        <a:defRPr lang="zh-CN" sz="1200"/>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2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0">
      <cs:styleClr val="auto"/>
    </cs:fillRef>
    <cs:effectRef idx="0"/>
    <cs:fontRef idx="minor">
      <a:schemeClr val="dk1"/>
    </cs:fontRef>
    <cs:spPr>
      <a:ln w="28575" cap="rnd">
        <a:solidFill>
          <a:schemeClr val="phClr"/>
        </a:solidFill>
        <a:round/>
      </a:ln>
      <a:effectLst/>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71.emf"/><Relationship Id="rId1" Type="http://schemas.openxmlformats.org/officeDocument/2006/relationships/image" Target="../media/image17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108CAD-6E34-4692-8ADF-607C4AB407C2}" type="datetimeFigureOut">
              <a:rPr lang="zh-CN" altLang="en-US" smtClean="0"/>
              <a:t>2026/7/15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418E4E-462B-4A50-BCEE-A69C922E42EA}" type="slidenum">
              <a:rPr lang="zh-CN" altLang="en-US" smtClean="0"/>
              <a:t>‹#›</a:t>
            </a:fld>
            <a:endParaRPr lang="zh-CN" altLang="en-US"/>
          </a:p>
        </p:txBody>
      </p:sp>
    </p:spTree>
    <p:extLst>
      <p:ext uri="{BB962C8B-B14F-4D97-AF65-F5344CB8AC3E}">
        <p14:creationId xmlns:p14="http://schemas.microsoft.com/office/powerpoint/2010/main" val="2511344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幻灯片图像占位符 1"/>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
        <p:nvSpPr>
          <p:cNvPr id="337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5279398-2921-4396-933F-ECEDF88BF5EA}" type="slidenum">
              <a:rPr lang="zh-CN" altLang="en-US"/>
              <a:pPr/>
              <a:t>33</a:t>
            </a:fld>
            <a:endParaRPr lang="en-US" altLang="zh-CN"/>
          </a:p>
        </p:txBody>
      </p:sp>
    </p:spTree>
    <p:extLst>
      <p:ext uri="{BB962C8B-B14F-4D97-AF65-F5344CB8AC3E}">
        <p14:creationId xmlns:p14="http://schemas.microsoft.com/office/powerpoint/2010/main" val="1438119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082F058-D951-4836-A6FF-6137C638A4E3}" type="slidenum">
              <a:rPr lang="zh-CN" altLang="en-US" smtClean="0"/>
              <a:pPr>
                <a:defRPr/>
              </a:pPr>
              <a:t>34</a:t>
            </a:fld>
            <a:endParaRPr lang="en-US" altLang="zh-CN"/>
          </a:p>
        </p:txBody>
      </p:sp>
    </p:spTree>
    <p:extLst>
      <p:ext uri="{BB962C8B-B14F-4D97-AF65-F5344CB8AC3E}">
        <p14:creationId xmlns:p14="http://schemas.microsoft.com/office/powerpoint/2010/main" val="1671689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B082F058-D951-4836-A6FF-6137C638A4E3}" type="slidenum">
              <a:rPr lang="zh-CN" altLang="en-US" smtClean="0"/>
              <a:pPr>
                <a:defRPr/>
              </a:pPr>
              <a:t>35</a:t>
            </a:fld>
            <a:endParaRPr lang="en-US" altLang="zh-CN"/>
          </a:p>
        </p:txBody>
      </p:sp>
    </p:spTree>
    <p:extLst>
      <p:ext uri="{BB962C8B-B14F-4D97-AF65-F5344CB8AC3E}">
        <p14:creationId xmlns:p14="http://schemas.microsoft.com/office/powerpoint/2010/main" val="1538775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7292AC9A-1160-4469-858F-846C0066B8D5}"/>
              </a:ext>
            </a:extLst>
          </p:cNvPr>
          <p:cNvSpPr>
            <a:spLocks noGrp="1" noRot="1" noChangeAspect="1" noTextEdit="1"/>
          </p:cNvSpPr>
          <p:nvPr>
            <p:ph type="sldImg"/>
          </p:nvPr>
        </p:nvSpPr>
        <p:spPr>
          <a:ln/>
        </p:spPr>
      </p:sp>
      <p:sp>
        <p:nvSpPr>
          <p:cNvPr id="9219" name="Notes Placeholder 2">
            <a:extLst>
              <a:ext uri="{FF2B5EF4-FFF2-40B4-BE49-F238E27FC236}">
                <a16:creationId xmlns:a16="http://schemas.microsoft.com/office/drawing/2014/main" id="{A42103FE-7F20-445F-8DF5-1EA8E75556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CN" dirty="0"/>
          </a:p>
        </p:txBody>
      </p:sp>
    </p:spTree>
    <p:extLst>
      <p:ext uri="{BB962C8B-B14F-4D97-AF65-F5344CB8AC3E}">
        <p14:creationId xmlns:p14="http://schemas.microsoft.com/office/powerpoint/2010/main" val="382869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E93D28-9D25-4719-8376-D559CC5AE33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0D77662-732B-4816-983F-9D9FEE0C11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73FDA1C-E306-4EBB-9A2D-1AD18344B25A}"/>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5" name="页脚占位符 4">
            <a:extLst>
              <a:ext uri="{FF2B5EF4-FFF2-40B4-BE49-F238E27FC236}">
                <a16:creationId xmlns:a16="http://schemas.microsoft.com/office/drawing/2014/main" id="{FF591F07-3175-42BB-AC11-46D60294E81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622344-44EB-404D-86FA-BA3BD82AABB1}"/>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25496537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4C5036-B231-4DDE-9305-0FE41F7D198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F29D33E-5EEC-4238-BD6E-1EC1473EAE45}"/>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F662AE9-2605-451E-9651-46E1FCC18190}"/>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5" name="页脚占位符 4">
            <a:extLst>
              <a:ext uri="{FF2B5EF4-FFF2-40B4-BE49-F238E27FC236}">
                <a16:creationId xmlns:a16="http://schemas.microsoft.com/office/drawing/2014/main" id="{8226D7D4-533A-4F48-9572-71E4028621E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BBB6C67-343B-465B-9A06-B09DB716EBE3}"/>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42817950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E5DD50B-7E21-4F40-A4C6-C72E577DF5A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6002AC-77D3-4FAB-A44F-B83A8C0FD0C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817CADD-D35B-477F-BAEF-377C64878F81}"/>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5" name="页脚占位符 4">
            <a:extLst>
              <a:ext uri="{FF2B5EF4-FFF2-40B4-BE49-F238E27FC236}">
                <a16:creationId xmlns:a16="http://schemas.microsoft.com/office/drawing/2014/main" id="{48B5914A-8C05-4DA3-A9EB-20A7D592685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263C5D8-86FE-401D-846A-44FE1560A880}"/>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23058655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1BE2E-D360-43F9-9EB2-9D9C4FABC62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578A047-6C25-4EAC-BCD0-10D64A430334}"/>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89D75C3-AA02-4CAE-AB32-0C76D55EF8A9}"/>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5" name="页脚占位符 4">
            <a:extLst>
              <a:ext uri="{FF2B5EF4-FFF2-40B4-BE49-F238E27FC236}">
                <a16:creationId xmlns:a16="http://schemas.microsoft.com/office/drawing/2014/main" id="{C7BD1AF0-3B61-4F1C-8738-FAF420BB402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5E352B6-9BBF-47CC-8F53-BEE3068C0543}"/>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25588360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7A58DA-D06D-4C79-88AB-2A4DCDA61F7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3A87ACD1-EE71-4988-B0A2-0120465867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9764005-9C8F-4802-8FB5-E6F96CAFA484}"/>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5" name="页脚占位符 4">
            <a:extLst>
              <a:ext uri="{FF2B5EF4-FFF2-40B4-BE49-F238E27FC236}">
                <a16:creationId xmlns:a16="http://schemas.microsoft.com/office/drawing/2014/main" id="{DF1E53BF-1920-482B-91E9-3F1E6C5B46F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3FE357F-731D-48E4-8838-71588768D8C4}"/>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36049023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DFE507-EFE0-470C-B0A7-75DDD4E255E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6253D33-3CE9-41D1-9DE6-4663A98670B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A46B5439-3AAE-4FA7-9FA1-10A794D584B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EB5BA35-D85F-475C-8F70-8EF5332C1C5F}"/>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6" name="页脚占位符 5">
            <a:extLst>
              <a:ext uri="{FF2B5EF4-FFF2-40B4-BE49-F238E27FC236}">
                <a16:creationId xmlns:a16="http://schemas.microsoft.com/office/drawing/2014/main" id="{76D2FC4A-58C0-4E34-817A-A7C89AB408F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F803ED2-A11F-402D-9C15-F1976A3BE4BA}"/>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23920283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E38CB3-BE11-4E04-94F6-113057F6DC6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E2A89BE-E4BC-458E-8EC4-6BD63EBC77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55CD4803-0F15-4299-8477-B210AC4BC3D8}"/>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EB3A5E6A-C566-4B3D-8C94-6D1987A4B7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7391806B-D2DF-47CA-A659-94D206D3F98F}"/>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F446C3B2-56A4-46E4-9B6C-D0343FED0217}"/>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8" name="页脚占位符 7">
            <a:extLst>
              <a:ext uri="{FF2B5EF4-FFF2-40B4-BE49-F238E27FC236}">
                <a16:creationId xmlns:a16="http://schemas.microsoft.com/office/drawing/2014/main" id="{1BC67122-6D8D-4E29-9F75-9F32F4F5AEC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7CFE335-F16D-4CFB-97C2-AAF561D12FA2}"/>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35919106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69F261-2613-4290-B5B1-A26863105F1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BC43331-AC9D-4E4A-8123-6FD581B1B365}"/>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4" name="页脚占位符 3">
            <a:extLst>
              <a:ext uri="{FF2B5EF4-FFF2-40B4-BE49-F238E27FC236}">
                <a16:creationId xmlns:a16="http://schemas.microsoft.com/office/drawing/2014/main" id="{685C46C0-336A-4388-A621-DD6F9830C0F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59A48FC6-1394-4740-81C5-CD413363E69B}"/>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42636251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002D0FA-1A76-456F-86D3-42EE875D9DE8}"/>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3" name="页脚占位符 2">
            <a:extLst>
              <a:ext uri="{FF2B5EF4-FFF2-40B4-BE49-F238E27FC236}">
                <a16:creationId xmlns:a16="http://schemas.microsoft.com/office/drawing/2014/main" id="{C2F87251-2CA3-4028-A569-21269341D62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F625D95C-DFD6-421B-8B44-8D2FF8D92DFD}"/>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36644686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E66CC9-4C8B-48D6-99B1-D2C52864A1D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9DBCEAA-F24D-4817-A3D9-1646695160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FF185CED-285E-4CD4-89FC-245D8ED524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58DCBB09-3222-4C41-86C8-678ADF7BBF13}"/>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6" name="页脚占位符 5">
            <a:extLst>
              <a:ext uri="{FF2B5EF4-FFF2-40B4-BE49-F238E27FC236}">
                <a16:creationId xmlns:a16="http://schemas.microsoft.com/office/drawing/2014/main" id="{C2FD9082-CA8E-4D40-A612-01E7B999648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65B8173-F157-488A-A8AE-CBF7195BB46C}"/>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11205721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037863-61BE-47EB-8E99-27F0B4D2CB7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0E290F1-C4BA-4BEE-9235-DCAE7AD7B2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B8F898A-1D28-4453-A5BA-216C1CFA6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574A5663-84F9-408A-8C5D-20753D9854D7}"/>
              </a:ext>
            </a:extLst>
          </p:cNvPr>
          <p:cNvSpPr>
            <a:spLocks noGrp="1"/>
          </p:cNvSpPr>
          <p:nvPr>
            <p:ph type="dt" sz="half" idx="10"/>
          </p:nvPr>
        </p:nvSpPr>
        <p:spPr/>
        <p:txBody>
          <a:bodyPr/>
          <a:lstStyle/>
          <a:p>
            <a:fld id="{B8272583-BFD6-4023-8A21-3D011592F380}" type="datetimeFigureOut">
              <a:rPr lang="zh-CN" altLang="en-US" smtClean="0"/>
              <a:t>2026/7/15</a:t>
            </a:fld>
            <a:endParaRPr lang="zh-CN" altLang="en-US"/>
          </a:p>
        </p:txBody>
      </p:sp>
      <p:sp>
        <p:nvSpPr>
          <p:cNvPr id="6" name="页脚占位符 5">
            <a:extLst>
              <a:ext uri="{FF2B5EF4-FFF2-40B4-BE49-F238E27FC236}">
                <a16:creationId xmlns:a16="http://schemas.microsoft.com/office/drawing/2014/main" id="{0284EB24-42CD-4413-86BF-160DBD20253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042AB1B-3766-4F07-9F38-8B95794DFBB2}"/>
              </a:ext>
            </a:extLst>
          </p:cNvPr>
          <p:cNvSpPr>
            <a:spLocks noGrp="1"/>
          </p:cNvSpPr>
          <p:nvPr>
            <p:ph type="sldNum" sz="quarter" idx="12"/>
          </p:nvPr>
        </p:nvSpPr>
        <p:spPr/>
        <p:txBody>
          <a:body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38542539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7000"/>
            <a:lum/>
          </a:blip>
          <a:srcRect/>
          <a:stretch>
            <a:fillRect t="-10000" b="-10000"/>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B28F123-7A48-47A4-A537-D89E65062A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ADB8410-D454-46C2-8534-3984F9FAEB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4D3CE89-C138-4899-BFF1-119E7F58E2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72583-BFD6-4023-8A21-3D011592F380}" type="datetimeFigureOut">
              <a:rPr lang="zh-CN" altLang="en-US" smtClean="0"/>
              <a:t>2026/7/15</a:t>
            </a:fld>
            <a:endParaRPr lang="zh-CN" altLang="en-US"/>
          </a:p>
        </p:txBody>
      </p:sp>
      <p:sp>
        <p:nvSpPr>
          <p:cNvPr id="5" name="页脚占位符 4">
            <a:extLst>
              <a:ext uri="{FF2B5EF4-FFF2-40B4-BE49-F238E27FC236}">
                <a16:creationId xmlns:a16="http://schemas.microsoft.com/office/drawing/2014/main" id="{EED8147C-F278-4868-80D6-3DC504F79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93F89734-16AF-4504-AB02-FA341515C2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03ACF0-28D2-4821-A718-0C1E9F8FE216}" type="slidenum">
              <a:rPr lang="zh-CN" altLang="en-US" smtClean="0"/>
              <a:t>‹#›</a:t>
            </a:fld>
            <a:endParaRPr lang="zh-CN" altLang="en-US"/>
          </a:p>
        </p:txBody>
      </p:sp>
    </p:spTree>
    <p:extLst>
      <p:ext uri="{BB962C8B-B14F-4D97-AF65-F5344CB8AC3E}">
        <p14:creationId xmlns:p14="http://schemas.microsoft.com/office/powerpoint/2010/main" val="1313701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jpeg"/><Relationship Id="rId3" Type="http://schemas.openxmlformats.org/officeDocument/2006/relationships/image" Target="../media/image42.jpeg"/><Relationship Id="rId7" Type="http://schemas.openxmlformats.org/officeDocument/2006/relationships/image" Target="../media/image46.jpeg"/><Relationship Id="rId12" Type="http://schemas.openxmlformats.org/officeDocument/2006/relationships/image" Target="../media/image51.jpe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jpe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jpe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jpe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jpeg"/><Relationship Id="rId14" Type="http://schemas.openxmlformats.org/officeDocument/2006/relationships/image" Target="../media/image65.png"/></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jpeg"/></Relationships>
</file>

<file path=ppt/slides/_rels/slide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75.png"/><Relationship Id="rId5" Type="http://schemas.openxmlformats.org/officeDocument/2006/relationships/slideLayout" Target="../slideLayouts/slideLayout6.xml"/><Relationship Id="rId4" Type="http://schemas.openxmlformats.org/officeDocument/2006/relationships/tags" Target="../tags/tag10.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image" Target="../media/image76.jpe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78.jpeg"/></Relationships>
</file>

<file path=ppt/slides/_rels/slide24.xml.rels><?xml version="1.0" encoding="UTF-8" standalone="yes"?>
<Relationships xmlns="http://schemas.openxmlformats.org/package/2006/relationships"><Relationship Id="rId8" Type="http://schemas.openxmlformats.org/officeDocument/2006/relationships/image" Target="../media/image89.jpeg"/><Relationship Id="rId13" Type="http://schemas.openxmlformats.org/officeDocument/2006/relationships/image" Target="../media/image94.jpeg"/><Relationship Id="rId3" Type="http://schemas.openxmlformats.org/officeDocument/2006/relationships/image" Target="../media/image84.jpeg"/><Relationship Id="rId7" Type="http://schemas.openxmlformats.org/officeDocument/2006/relationships/image" Target="../media/image88.jpeg"/><Relationship Id="rId12" Type="http://schemas.openxmlformats.org/officeDocument/2006/relationships/image" Target="../media/image93.jpeg"/><Relationship Id="rId2" Type="http://schemas.openxmlformats.org/officeDocument/2006/relationships/image" Target="../media/image83.jpeg"/><Relationship Id="rId1" Type="http://schemas.openxmlformats.org/officeDocument/2006/relationships/slideLayout" Target="../slideLayouts/slideLayout2.xml"/><Relationship Id="rId6" Type="http://schemas.openxmlformats.org/officeDocument/2006/relationships/image" Target="../media/image87.jpeg"/><Relationship Id="rId11" Type="http://schemas.openxmlformats.org/officeDocument/2006/relationships/image" Target="../media/image92.jpeg"/><Relationship Id="rId5" Type="http://schemas.openxmlformats.org/officeDocument/2006/relationships/image" Target="../media/image86.jpeg"/><Relationship Id="rId10" Type="http://schemas.openxmlformats.org/officeDocument/2006/relationships/image" Target="../media/image91.jpeg"/><Relationship Id="rId4" Type="http://schemas.openxmlformats.org/officeDocument/2006/relationships/image" Target="../media/image85.jpeg"/><Relationship Id="rId9" Type="http://schemas.openxmlformats.org/officeDocument/2006/relationships/image" Target="../media/image90.jpeg"/><Relationship Id="rId14" Type="http://schemas.openxmlformats.org/officeDocument/2006/relationships/image" Target="../media/image95.jpeg"/></Relationships>
</file>

<file path=ppt/slides/_rels/slide25.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7.jpeg"/><Relationship Id="rId7" Type="http://schemas.openxmlformats.org/officeDocument/2006/relationships/image" Target="../media/image101.jpeg"/><Relationship Id="rId2" Type="http://schemas.openxmlformats.org/officeDocument/2006/relationships/image" Target="../media/image96.jpeg"/><Relationship Id="rId1" Type="http://schemas.openxmlformats.org/officeDocument/2006/relationships/slideLayout" Target="../slideLayouts/slideLayout2.xml"/><Relationship Id="rId6" Type="http://schemas.openxmlformats.org/officeDocument/2006/relationships/image" Target="../media/image100.jpeg"/><Relationship Id="rId11" Type="http://schemas.openxmlformats.org/officeDocument/2006/relationships/image" Target="../media/image105.jpeg"/><Relationship Id="rId5" Type="http://schemas.openxmlformats.org/officeDocument/2006/relationships/image" Target="../media/image99.jpeg"/><Relationship Id="rId10" Type="http://schemas.openxmlformats.org/officeDocument/2006/relationships/image" Target="../media/image104.jpeg"/><Relationship Id="rId4" Type="http://schemas.openxmlformats.org/officeDocument/2006/relationships/image" Target="../media/image98.png"/><Relationship Id="rId9" Type="http://schemas.openxmlformats.org/officeDocument/2006/relationships/image" Target="../media/image103.jpeg"/></Relationships>
</file>

<file path=ppt/slides/_rels/slide2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8.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tags" Target="../tags/tag14.xml"/><Relationship Id="rId7" Type="http://schemas.openxmlformats.org/officeDocument/2006/relationships/image" Target="../media/image108.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07.png"/><Relationship Id="rId11" Type="http://schemas.openxmlformats.org/officeDocument/2006/relationships/image" Target="../media/image112.jpeg"/><Relationship Id="rId5" Type="http://schemas.openxmlformats.org/officeDocument/2006/relationships/slideLayout" Target="../slideLayouts/slideLayout1.xml"/><Relationship Id="rId10" Type="http://schemas.openxmlformats.org/officeDocument/2006/relationships/image" Target="../media/image111.emf"/><Relationship Id="rId4" Type="http://schemas.openxmlformats.org/officeDocument/2006/relationships/tags" Target="../tags/tag15.xml"/><Relationship Id="rId9" Type="http://schemas.openxmlformats.org/officeDocument/2006/relationships/image" Target="../media/image110.jpeg"/></Relationships>
</file>

<file path=ppt/slides/_rels/slide29.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5.emf"/><Relationship Id="rId4" Type="http://schemas.openxmlformats.org/officeDocument/2006/relationships/image" Target="../media/image7.jpeg"/><Relationship Id="rId9" Type="http://schemas.openxmlformats.org/officeDocument/2006/relationships/package" Target="../embeddings/Microsoft_Word_Document.docx"/></Relationships>
</file>

<file path=ppt/slides/_rels/slide30.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tags" Target="../tags/tag29.xml"/><Relationship Id="rId18" Type="http://schemas.openxmlformats.org/officeDocument/2006/relationships/image" Target="../media/image119.png"/><Relationship Id="rId26" Type="http://schemas.openxmlformats.org/officeDocument/2006/relationships/image" Target="../media/image127.jpeg"/><Relationship Id="rId3" Type="http://schemas.openxmlformats.org/officeDocument/2006/relationships/tags" Target="../tags/tag19.xml"/><Relationship Id="rId21" Type="http://schemas.openxmlformats.org/officeDocument/2006/relationships/image" Target="../media/image122.png"/><Relationship Id="rId7" Type="http://schemas.openxmlformats.org/officeDocument/2006/relationships/tags" Target="../tags/tag23.xml"/><Relationship Id="rId12" Type="http://schemas.openxmlformats.org/officeDocument/2006/relationships/tags" Target="../tags/tag28.xml"/><Relationship Id="rId17" Type="http://schemas.openxmlformats.org/officeDocument/2006/relationships/image" Target="../media/image118.png"/><Relationship Id="rId25" Type="http://schemas.openxmlformats.org/officeDocument/2006/relationships/image" Target="../media/image126.jpeg"/><Relationship Id="rId2" Type="http://schemas.openxmlformats.org/officeDocument/2006/relationships/tags" Target="../tags/tag18.xml"/><Relationship Id="rId16" Type="http://schemas.openxmlformats.org/officeDocument/2006/relationships/slideLayout" Target="../slideLayouts/slideLayout2.xml"/><Relationship Id="rId20" Type="http://schemas.openxmlformats.org/officeDocument/2006/relationships/image" Target="../media/image121.png"/><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tags" Target="../tags/tag27.xml"/><Relationship Id="rId24" Type="http://schemas.openxmlformats.org/officeDocument/2006/relationships/image" Target="../media/image125.png"/><Relationship Id="rId5" Type="http://schemas.openxmlformats.org/officeDocument/2006/relationships/tags" Target="../tags/tag21.xml"/><Relationship Id="rId15" Type="http://schemas.openxmlformats.org/officeDocument/2006/relationships/tags" Target="../tags/tag31.xml"/><Relationship Id="rId23" Type="http://schemas.openxmlformats.org/officeDocument/2006/relationships/image" Target="../media/image124.jpeg"/><Relationship Id="rId10" Type="http://schemas.openxmlformats.org/officeDocument/2006/relationships/tags" Target="../tags/tag26.xml"/><Relationship Id="rId19" Type="http://schemas.openxmlformats.org/officeDocument/2006/relationships/image" Target="../media/image120.png"/><Relationship Id="rId4" Type="http://schemas.openxmlformats.org/officeDocument/2006/relationships/tags" Target="../tags/tag20.xml"/><Relationship Id="rId9" Type="http://schemas.openxmlformats.org/officeDocument/2006/relationships/tags" Target="../tags/tag25.xml"/><Relationship Id="rId14" Type="http://schemas.openxmlformats.org/officeDocument/2006/relationships/tags" Target="../tags/tag30.xml"/><Relationship Id="rId22" Type="http://schemas.openxmlformats.org/officeDocument/2006/relationships/image" Target="../media/image123.png"/></Relationships>
</file>

<file path=ppt/slides/_rels/slide31.xml.rels><?xml version="1.0" encoding="UTF-8" standalone="yes"?>
<Relationships xmlns="http://schemas.openxmlformats.org/package/2006/relationships"><Relationship Id="rId8" Type="http://schemas.openxmlformats.org/officeDocument/2006/relationships/image" Target="../media/image134.jpeg"/><Relationship Id="rId3" Type="http://schemas.openxmlformats.org/officeDocument/2006/relationships/image" Target="../media/image129.jpeg"/><Relationship Id="rId7" Type="http://schemas.openxmlformats.org/officeDocument/2006/relationships/image" Target="../media/image133.bin"/><Relationship Id="rId2" Type="http://schemas.openxmlformats.org/officeDocument/2006/relationships/image" Target="../media/image128.jpeg"/><Relationship Id="rId1" Type="http://schemas.openxmlformats.org/officeDocument/2006/relationships/slideLayout" Target="../slideLayouts/slideLayout2.xml"/><Relationship Id="rId6" Type="http://schemas.openxmlformats.org/officeDocument/2006/relationships/image" Target="../media/image132.jpeg"/><Relationship Id="rId5" Type="http://schemas.openxmlformats.org/officeDocument/2006/relationships/image" Target="../media/image131.jpeg"/><Relationship Id="rId10" Type="http://schemas.openxmlformats.org/officeDocument/2006/relationships/image" Target="../media/image136.png"/><Relationship Id="rId4" Type="http://schemas.openxmlformats.org/officeDocument/2006/relationships/image" Target="../media/image130.jpeg"/><Relationship Id="rId9" Type="http://schemas.openxmlformats.org/officeDocument/2006/relationships/image" Target="../media/image135.bin"/></Relationships>
</file>

<file path=ppt/slides/_rels/slide32.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39.jpeg"/><Relationship Id="rId4" Type="http://schemas.openxmlformats.org/officeDocument/2006/relationships/image" Target="../media/image138.jpeg"/></Relationships>
</file>

<file path=ppt/slides/_rels/slide33.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3.jpeg"/><Relationship Id="rId5" Type="http://schemas.openxmlformats.org/officeDocument/2006/relationships/image" Target="../media/image142.jpeg"/><Relationship Id="rId4" Type="http://schemas.openxmlformats.org/officeDocument/2006/relationships/image" Target="../media/image141.jpeg"/></Relationships>
</file>

<file path=ppt/slides/_rels/slide35.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7.jpeg"/><Relationship Id="rId4" Type="http://schemas.openxmlformats.org/officeDocument/2006/relationships/image" Target="../media/image146.jpeg"/></Relationships>
</file>

<file path=ppt/slides/_rels/slide36.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1.jpeg"/><Relationship Id="rId5" Type="http://schemas.openxmlformats.org/officeDocument/2006/relationships/image" Target="../media/image150.jpeg"/><Relationship Id="rId4" Type="http://schemas.openxmlformats.org/officeDocument/2006/relationships/image" Target="../media/image149.jpeg"/></Relationships>
</file>

<file path=ppt/slides/_rels/slide37.xml.rels><?xml version="1.0" encoding="UTF-8" standalone="yes"?>
<Relationships xmlns="http://schemas.openxmlformats.org/package/2006/relationships"><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image" Target="../media/image152.png"/><Relationship Id="rId1" Type="http://schemas.openxmlformats.org/officeDocument/2006/relationships/slideLayout" Target="../slideLayouts/slideLayout7.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3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7.xml"/><Relationship Id="rId5" Type="http://schemas.openxmlformats.org/officeDocument/2006/relationships/image" Target="../media/image161.png"/><Relationship Id="rId4" Type="http://schemas.openxmlformats.org/officeDocument/2006/relationships/image" Target="../media/image160.png"/></Relationships>
</file>

<file path=ppt/slides/_rels/slide3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7.xml"/><Relationship Id="rId5" Type="http://schemas.openxmlformats.org/officeDocument/2006/relationships/image" Target="../media/image165.png"/><Relationship Id="rId4" Type="http://schemas.openxmlformats.org/officeDocument/2006/relationships/image" Target="../media/image164.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jpeg"/><Relationship Id="rId1" Type="http://schemas.openxmlformats.org/officeDocument/2006/relationships/slideLayout" Target="../slideLayouts/slideLayout6.xml"/><Relationship Id="rId4" Type="http://schemas.openxmlformats.org/officeDocument/2006/relationships/image" Target="../media/image168.png"/></Relationships>
</file>

<file path=ppt/slides/_rels/slide41.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71.emf"/><Relationship Id="rId5" Type="http://schemas.openxmlformats.org/officeDocument/2006/relationships/package" Target="../embeddings/Microsoft_Word_Document2.docx"/><Relationship Id="rId4" Type="http://schemas.openxmlformats.org/officeDocument/2006/relationships/image" Target="../media/image170.emf"/></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tags" Target="../tags/tag33.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s>
</file>

<file path=ppt/slides/_rels/slide50.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23.jpeg"/><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image" Target="../media/image26.jp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553984" y="522935"/>
            <a:ext cx="11014636" cy="2719733"/>
          </a:xfrm>
        </p:spPr>
        <p:txBody>
          <a:bodyPr>
            <a:normAutofit/>
          </a:bodyPr>
          <a:lstStyle/>
          <a:p>
            <a:pPr algn="ctr">
              <a:lnSpc>
                <a:spcPct val="105000"/>
              </a:lnSpc>
              <a:spcBef>
                <a:spcPts val="0"/>
              </a:spcBef>
            </a:pPr>
            <a:r>
              <a:rPr lang="zh-CN" altLang="en-US"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从</a:t>
            </a:r>
            <a:r>
              <a:rPr lang="en-US" altLang="zh-CN"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a:t>
            </a:r>
            <a:r>
              <a:rPr lang="zh-CN" altLang="en-US"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高能物理</a:t>
            </a:r>
            <a:r>
              <a:rPr lang="en-US" altLang="zh-CN"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a:t>
            </a:r>
            <a:r>
              <a:rPr lang="zh-CN" altLang="en-US"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到</a:t>
            </a:r>
            <a:br>
              <a:rPr lang="en-US" altLang="zh-CN"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br>
            <a:r>
              <a:rPr lang="en-US" altLang="zh-CN"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a:t>
            </a:r>
            <a:r>
              <a:rPr lang="zh-CN" altLang="en-US"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现代物理知识</a:t>
            </a:r>
            <a:r>
              <a:rPr lang="en-US" altLang="zh-CN"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a:t>
            </a:r>
            <a:r>
              <a:rPr lang="zh-CN" altLang="en-US"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的 </a:t>
            </a:r>
            <a:r>
              <a:rPr lang="en-US" altLang="zh-CN" sz="6600" b="1"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50</a:t>
            </a:r>
            <a:r>
              <a:rPr lang="zh-CN" altLang="en-US" sz="72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年</a:t>
            </a:r>
            <a:endParaRPr lang="zh-CN" altLang="en-US" sz="4000" dirty="0">
              <a:solidFill>
                <a:srgbClr val="006600"/>
              </a:solidFill>
              <a:latin typeface="黑体" panose="02010609060101010101" pitchFamily="49" charset="-122"/>
              <a:ea typeface="黑体" panose="02010609060101010101" pitchFamily="49" charset="-122"/>
            </a:endParaRPr>
          </a:p>
        </p:txBody>
      </p:sp>
      <p:sp>
        <p:nvSpPr>
          <p:cNvPr id="5" name="内容占位符 4"/>
          <p:cNvSpPr>
            <a:spLocks noGrp="1"/>
          </p:cNvSpPr>
          <p:nvPr>
            <p:ph idx="1"/>
          </p:nvPr>
        </p:nvSpPr>
        <p:spPr>
          <a:xfrm>
            <a:off x="173963" y="4724654"/>
            <a:ext cx="11851447" cy="1658684"/>
          </a:xfrm>
        </p:spPr>
        <p:txBody>
          <a:bodyPr>
            <a:normAutofit fontScale="55000" lnSpcReduction="20000"/>
          </a:bodyPr>
          <a:lstStyle/>
          <a:p>
            <a:pPr marL="0" indent="0" algn="ctr">
              <a:lnSpc>
                <a:spcPct val="110000"/>
              </a:lnSpc>
              <a:buNone/>
            </a:pPr>
            <a:endParaRPr lang="en-US" altLang="zh-CN" sz="3200" b="1" dirty="0">
              <a:solidFill>
                <a:srgbClr val="0000FF"/>
              </a:solidFill>
              <a:latin typeface="华文彩云" panose="02010800040101010101" pitchFamily="2" charset="-122"/>
              <a:ea typeface="华文彩云" panose="02010800040101010101" pitchFamily="2" charset="-122"/>
            </a:endParaRPr>
          </a:p>
          <a:p>
            <a:pPr marL="0" indent="0" algn="ctr">
              <a:lnSpc>
                <a:spcPct val="110000"/>
              </a:lnSpc>
              <a:buNone/>
            </a:pPr>
            <a:r>
              <a:rPr lang="zh-CN" altLang="en-US" sz="5800" b="1" dirty="0">
                <a:solidFill>
                  <a:srgbClr val="0000FF"/>
                </a:solidFill>
                <a:latin typeface="华文彩云" panose="02010800040101010101" pitchFamily="2" charset="-122"/>
                <a:ea typeface="华文彩云" panose="02010800040101010101" pitchFamily="2" charset="-122"/>
              </a:rPr>
              <a:t>中国物理学会高能物理分会学术年会“科普、宣传与工具”分会</a:t>
            </a:r>
            <a:endParaRPr lang="en-US" altLang="zh-CN" sz="5800" b="1" dirty="0">
              <a:solidFill>
                <a:srgbClr val="0000FF"/>
              </a:solidFill>
              <a:latin typeface="华文彩云" panose="02010800040101010101" pitchFamily="2" charset="-122"/>
              <a:ea typeface="华文彩云" panose="02010800040101010101" pitchFamily="2" charset="-122"/>
            </a:endParaRPr>
          </a:p>
          <a:p>
            <a:pPr marL="0" indent="0" algn="ctr">
              <a:lnSpc>
                <a:spcPct val="110000"/>
              </a:lnSpc>
              <a:buNone/>
            </a:pPr>
            <a:r>
              <a:rPr lang="en-US" altLang="zh-CN" sz="5900" b="1" dirty="0">
                <a:solidFill>
                  <a:srgbClr val="0000FF"/>
                </a:solidFill>
                <a:latin typeface="华文彩云" panose="02010800040101010101" pitchFamily="2" charset="-122"/>
                <a:ea typeface="华文彩云" panose="02010800040101010101" pitchFamily="2" charset="-122"/>
              </a:rPr>
              <a:t>2026</a:t>
            </a:r>
            <a:r>
              <a:rPr lang="zh-CN" altLang="en-US" sz="5900" b="1" dirty="0">
                <a:solidFill>
                  <a:srgbClr val="0000FF"/>
                </a:solidFill>
                <a:latin typeface="华文彩云" panose="02010800040101010101" pitchFamily="2" charset="-122"/>
                <a:ea typeface="华文彩云" panose="02010800040101010101" pitchFamily="2" charset="-122"/>
              </a:rPr>
              <a:t>年</a:t>
            </a:r>
            <a:r>
              <a:rPr lang="en-US" altLang="zh-CN" sz="5900" b="1" dirty="0">
                <a:solidFill>
                  <a:srgbClr val="0000FF"/>
                </a:solidFill>
                <a:latin typeface="华文彩云" panose="02010800040101010101" pitchFamily="2" charset="-122"/>
                <a:ea typeface="华文彩云" panose="02010800040101010101" pitchFamily="2" charset="-122"/>
              </a:rPr>
              <a:t>7</a:t>
            </a:r>
            <a:r>
              <a:rPr lang="zh-CN" altLang="en-US" sz="5900" b="1" dirty="0">
                <a:solidFill>
                  <a:srgbClr val="0000FF"/>
                </a:solidFill>
                <a:latin typeface="华文彩云" panose="02010800040101010101" pitchFamily="2" charset="-122"/>
                <a:ea typeface="华文彩云" panose="02010800040101010101" pitchFamily="2" charset="-122"/>
              </a:rPr>
              <a:t>月</a:t>
            </a:r>
            <a:r>
              <a:rPr lang="en-US" altLang="zh-CN" sz="5900" b="1" dirty="0">
                <a:solidFill>
                  <a:srgbClr val="0000FF"/>
                </a:solidFill>
                <a:latin typeface="华文彩云" panose="02010800040101010101" pitchFamily="2" charset="-122"/>
                <a:ea typeface="华文彩云" panose="02010800040101010101" pitchFamily="2" charset="-122"/>
              </a:rPr>
              <a:t>15</a:t>
            </a:r>
            <a:r>
              <a:rPr lang="zh-CN" altLang="en-US" sz="5900" b="1" dirty="0">
                <a:solidFill>
                  <a:srgbClr val="0000FF"/>
                </a:solidFill>
                <a:latin typeface="华文彩云" panose="02010800040101010101" pitchFamily="2" charset="-122"/>
                <a:ea typeface="华文彩云" panose="02010800040101010101" pitchFamily="2" charset="-122"/>
              </a:rPr>
              <a:t>日</a:t>
            </a:r>
            <a:endParaRPr lang="en-US" altLang="zh-CN" sz="5900" b="1" dirty="0">
              <a:solidFill>
                <a:srgbClr val="0000FF"/>
              </a:solidFill>
              <a:latin typeface="华文彩云" panose="02010800040101010101" pitchFamily="2" charset="-122"/>
              <a:ea typeface="华文彩云" panose="02010800040101010101" pitchFamily="2" charset="-122"/>
            </a:endParaRPr>
          </a:p>
        </p:txBody>
      </p:sp>
      <p:sp>
        <p:nvSpPr>
          <p:cNvPr id="2" name="矩形 1">
            <a:extLst>
              <a:ext uri="{FF2B5EF4-FFF2-40B4-BE49-F238E27FC236}">
                <a16:creationId xmlns:a16="http://schemas.microsoft.com/office/drawing/2014/main" id="{FE43E29E-8341-452B-890A-6830D90C1957}"/>
              </a:ext>
            </a:extLst>
          </p:cNvPr>
          <p:cNvSpPr/>
          <p:nvPr/>
        </p:nvSpPr>
        <p:spPr>
          <a:xfrm>
            <a:off x="1987793" y="3094957"/>
            <a:ext cx="8159261" cy="1213217"/>
          </a:xfrm>
          <a:prstGeom prst="rect">
            <a:avLst/>
          </a:prstGeom>
        </p:spPr>
        <p:txBody>
          <a:bodyPr wrap="square">
            <a:spAutoFit/>
          </a:bodyPr>
          <a:lstStyle/>
          <a:p>
            <a:pPr algn="ctr">
              <a:lnSpc>
                <a:spcPct val="130000"/>
              </a:lnSpc>
            </a:pPr>
            <a:r>
              <a:rPr lang="zh-CN" altLang="en-US" sz="3200" b="1" dirty="0">
                <a:latin typeface="楷体" panose="02010609060101010101" pitchFamily="49" charset="-122"/>
                <a:ea typeface="楷体" panose="02010609060101010101" pitchFamily="49" charset="-122"/>
              </a:rPr>
              <a:t>张 闯</a:t>
            </a:r>
            <a:endParaRPr lang="en-US" altLang="zh-CN" sz="3200" b="1" dirty="0">
              <a:latin typeface="楷体" panose="02010609060101010101" pitchFamily="49" charset="-122"/>
              <a:ea typeface="楷体" panose="02010609060101010101" pitchFamily="49" charset="-122"/>
            </a:endParaRPr>
          </a:p>
          <a:p>
            <a:pPr algn="ctr">
              <a:lnSpc>
                <a:spcPct val="130000"/>
              </a:lnSpc>
            </a:pPr>
            <a:r>
              <a:rPr lang="en-US" altLang="zh-CN" sz="2800" b="1" dirty="0">
                <a:latin typeface="幼圆" panose="02010509060101010101" pitchFamily="49" charset="-122"/>
                <a:ea typeface="幼圆" panose="02010509060101010101" pitchFamily="49" charset="-122"/>
              </a:rPr>
              <a:t>《</a:t>
            </a:r>
            <a:r>
              <a:rPr lang="zh-CN" altLang="en-US" sz="2800" b="1" dirty="0">
                <a:latin typeface="幼圆" panose="02010509060101010101" pitchFamily="49" charset="-122"/>
                <a:ea typeface="幼圆" panose="02010509060101010101" pitchFamily="49" charset="-122"/>
              </a:rPr>
              <a:t>现代物理知识</a:t>
            </a:r>
            <a:r>
              <a:rPr lang="en-US" altLang="zh-CN" sz="2800" b="1" dirty="0">
                <a:latin typeface="幼圆" panose="02010509060101010101" pitchFamily="49" charset="-122"/>
                <a:ea typeface="幼圆" panose="02010509060101010101" pitchFamily="49" charset="-122"/>
              </a:rPr>
              <a:t>》</a:t>
            </a:r>
            <a:r>
              <a:rPr lang="zh-CN" altLang="en-US" sz="2800" b="1" dirty="0">
                <a:latin typeface="幼圆" panose="02010509060101010101" pitchFamily="49" charset="-122"/>
                <a:ea typeface="幼圆" panose="02010509060101010101" pitchFamily="49" charset="-122"/>
              </a:rPr>
              <a:t>编委会 编辑部</a:t>
            </a:r>
          </a:p>
        </p:txBody>
      </p:sp>
    </p:spTree>
    <p:extLst>
      <p:ext uri="{BB962C8B-B14F-4D97-AF65-F5344CB8AC3E}">
        <p14:creationId xmlns:p14="http://schemas.microsoft.com/office/powerpoint/2010/main" val="1891339859"/>
      </p:ext>
    </p:extLst>
  </p:cSld>
  <p:clrMapOvr>
    <a:masterClrMapping/>
  </p:clrMapOvr>
  <mc:AlternateContent xmlns:mc="http://schemas.openxmlformats.org/markup-compatibility/2006">
    <mc:Choice xmlns:p14="http://schemas.microsoft.com/office/powerpoint/2010/main" Requires="p14">
      <p:transition spd="slow" p14:dur="1500" advTm="16328">
        <p:split orient="vert"/>
      </p:transition>
    </mc:Choice>
    <mc:Fallback>
      <p:transition spd="slow" advTm="16328">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BD29D85-7608-4E2F-BA8A-9BA4B42185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36000" y="1169076"/>
            <a:ext cx="3696758" cy="5220000"/>
          </a:xfrm>
          <a:prstGeom prst="rect">
            <a:avLst/>
          </a:prstGeom>
          <a:ln w="38100">
            <a:solidFill>
              <a:srgbClr val="FFCC99"/>
            </a:solidFill>
          </a:ln>
        </p:spPr>
      </p:pic>
      <p:pic>
        <p:nvPicPr>
          <p:cNvPr id="6" name="图片 5">
            <a:extLst>
              <a:ext uri="{FF2B5EF4-FFF2-40B4-BE49-F238E27FC236}">
                <a16:creationId xmlns:a16="http://schemas.microsoft.com/office/drawing/2014/main" id="{D83A76E3-EA0C-4D90-A1E5-F78BAD4E32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0000" y="1169076"/>
            <a:ext cx="3693606" cy="5220000"/>
          </a:xfrm>
          <a:prstGeom prst="rect">
            <a:avLst/>
          </a:prstGeom>
          <a:ln w="38100">
            <a:solidFill>
              <a:srgbClr val="CCFFCC"/>
            </a:solidFill>
          </a:ln>
        </p:spPr>
      </p:pic>
      <p:pic>
        <p:nvPicPr>
          <p:cNvPr id="11" name="图片 10">
            <a:extLst>
              <a:ext uri="{FF2B5EF4-FFF2-40B4-BE49-F238E27FC236}">
                <a16:creationId xmlns:a16="http://schemas.microsoft.com/office/drawing/2014/main" id="{8D43CBF2-F6E8-4892-8FBA-0F305FE37D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659" b="-3448"/>
          <a:stretch/>
        </p:blipFill>
        <p:spPr>
          <a:xfrm>
            <a:off x="324000" y="1169076"/>
            <a:ext cx="3681829" cy="5220000"/>
          </a:xfrm>
          <a:prstGeom prst="rect">
            <a:avLst/>
          </a:prstGeom>
          <a:solidFill>
            <a:schemeClr val="bg1"/>
          </a:solidFill>
          <a:ln w="38100">
            <a:solidFill>
              <a:srgbClr val="FFCCFF"/>
            </a:solidFill>
          </a:ln>
        </p:spPr>
      </p:pic>
      <p:sp>
        <p:nvSpPr>
          <p:cNvPr id="2" name="标题 1">
            <a:extLst>
              <a:ext uri="{FF2B5EF4-FFF2-40B4-BE49-F238E27FC236}">
                <a16:creationId xmlns:a16="http://schemas.microsoft.com/office/drawing/2014/main" id="{7E5AB61A-C2A6-4190-A62D-37AB94F5E694}"/>
              </a:ext>
            </a:extLst>
          </p:cNvPr>
          <p:cNvSpPr>
            <a:spLocks noGrp="1"/>
          </p:cNvSpPr>
          <p:nvPr>
            <p:ph type="title"/>
          </p:nvPr>
        </p:nvSpPr>
        <p:spPr>
          <a:xfrm>
            <a:off x="838200" y="184370"/>
            <a:ext cx="10515600" cy="908504"/>
          </a:xfrm>
        </p:spPr>
        <p:txBody>
          <a:bodyPr>
            <a:normAutofit/>
          </a:bodyPr>
          <a:lstStyle/>
          <a:p>
            <a:pPr algn="ct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高能物理</a:t>
            </a: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和 科学普及</a:t>
            </a:r>
          </a:p>
        </p:txBody>
      </p:sp>
      <p:sp>
        <p:nvSpPr>
          <p:cNvPr id="7" name="矩形 6">
            <a:extLst>
              <a:ext uri="{FF2B5EF4-FFF2-40B4-BE49-F238E27FC236}">
                <a16:creationId xmlns:a16="http://schemas.microsoft.com/office/drawing/2014/main" id="{F4F73F29-697F-4EB7-9CB0-190B091ABA10}"/>
              </a:ext>
            </a:extLst>
          </p:cNvPr>
          <p:cNvSpPr/>
          <p:nvPr/>
        </p:nvSpPr>
        <p:spPr>
          <a:xfrm>
            <a:off x="1460015" y="5962244"/>
            <a:ext cx="1316386" cy="400110"/>
          </a:xfrm>
          <a:prstGeom prst="rect">
            <a:avLst/>
          </a:prstGeom>
        </p:spPr>
        <p:txBody>
          <a:bodyPr wrap="none">
            <a:spAutoFit/>
          </a:bodyPr>
          <a:lstStyle/>
          <a:p>
            <a:r>
              <a:rPr lang="en-US" altLang="zh-CN" sz="2000" b="1" i="0" dirty="0">
                <a:solidFill>
                  <a:srgbClr val="FF0000"/>
                </a:solidFill>
                <a:effectLst/>
                <a:latin typeface="Times New Roman" panose="02020603050405020304" pitchFamily="18" charset="0"/>
                <a:ea typeface="楷体" panose="02010609060101010101" pitchFamily="49" charset="-122"/>
              </a:rPr>
              <a:t>1976, 1 (1)</a:t>
            </a:r>
            <a:endParaRPr lang="zh-CN" altLang="en-US" sz="2000" b="1" dirty="0">
              <a:solidFill>
                <a:srgbClr val="FF0000"/>
              </a:solidFill>
              <a:latin typeface="Times New Roman" panose="02020603050405020304" pitchFamily="18" charset="0"/>
              <a:ea typeface="楷体" panose="02010609060101010101" pitchFamily="49" charset="-122"/>
            </a:endParaRPr>
          </a:p>
        </p:txBody>
      </p:sp>
      <p:sp>
        <p:nvSpPr>
          <p:cNvPr id="10" name="矩形 9">
            <a:extLst>
              <a:ext uri="{FF2B5EF4-FFF2-40B4-BE49-F238E27FC236}">
                <a16:creationId xmlns:a16="http://schemas.microsoft.com/office/drawing/2014/main" id="{B66B8D6D-A719-4C51-A77F-78F03B7EE72E}"/>
              </a:ext>
            </a:extLst>
          </p:cNvPr>
          <p:cNvSpPr/>
          <p:nvPr/>
        </p:nvSpPr>
        <p:spPr>
          <a:xfrm>
            <a:off x="9195629" y="5988966"/>
            <a:ext cx="1316386" cy="400110"/>
          </a:xfrm>
          <a:prstGeom prst="rect">
            <a:avLst/>
          </a:prstGeom>
        </p:spPr>
        <p:txBody>
          <a:bodyPr wrap="none">
            <a:spAutoFit/>
          </a:bodyPr>
          <a:lstStyle/>
          <a:p>
            <a:r>
              <a:rPr lang="en-US" altLang="zh-CN"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1977, 2 (3)</a:t>
            </a:r>
            <a:endParaRPr lang="zh-CN" altLang="en-US"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endParaRPr>
          </a:p>
        </p:txBody>
      </p:sp>
      <p:sp>
        <p:nvSpPr>
          <p:cNvPr id="12" name="矩形 11">
            <a:extLst>
              <a:ext uri="{FF2B5EF4-FFF2-40B4-BE49-F238E27FC236}">
                <a16:creationId xmlns:a16="http://schemas.microsoft.com/office/drawing/2014/main" id="{10B44297-B696-45D4-833C-4B65FA1BA66E}"/>
              </a:ext>
            </a:extLst>
          </p:cNvPr>
          <p:cNvSpPr/>
          <p:nvPr/>
        </p:nvSpPr>
        <p:spPr>
          <a:xfrm>
            <a:off x="5352054" y="5988966"/>
            <a:ext cx="1316386" cy="400110"/>
          </a:xfrm>
          <a:prstGeom prst="rect">
            <a:avLst/>
          </a:prstGeom>
        </p:spPr>
        <p:txBody>
          <a:bodyPr wrap="none">
            <a:spAutoFit/>
          </a:bodyPr>
          <a:lstStyle/>
          <a:p>
            <a:r>
              <a:rPr lang="en-US" altLang="zh-CN"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1976, 1 (2)</a:t>
            </a:r>
            <a:endParaRPr lang="zh-CN" altLang="en-US"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endParaRPr>
          </a:p>
        </p:txBody>
      </p:sp>
    </p:spTree>
    <p:extLst>
      <p:ext uri="{BB962C8B-B14F-4D97-AF65-F5344CB8AC3E}">
        <p14:creationId xmlns:p14="http://schemas.microsoft.com/office/powerpoint/2010/main" val="3709386628"/>
      </p:ext>
    </p:extLst>
  </p:cSld>
  <p:clrMapOvr>
    <a:masterClrMapping/>
  </p:clrMapOvr>
  <mc:AlternateContent xmlns:mc="http://schemas.openxmlformats.org/markup-compatibility/2006">
    <mc:Choice xmlns:p14="http://schemas.microsoft.com/office/powerpoint/2010/main" Requires="p14">
      <p:transition spd="slow" p14:dur="1500" advTm="23690">
        <p:split orient="vert"/>
      </p:transition>
    </mc:Choice>
    <mc:Fallback>
      <p:transition spd="slow" advTm="23690">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Rot="1" noChangeArrowheads="1"/>
          </p:cNvSpPr>
          <p:nvPr/>
        </p:nvSpPr>
        <p:spPr>
          <a:xfrm>
            <a:off x="575038" y="1182792"/>
            <a:ext cx="11041924" cy="24904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720000" algn="just">
              <a:lnSpc>
                <a:spcPct val="135000"/>
              </a:lnSpc>
              <a:spcBef>
                <a:spcPts val="0"/>
              </a:spcBef>
              <a:buNone/>
            </a:pPr>
            <a:r>
              <a:rPr lang="zh-CN" altLang="en-US"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随着物理学各分支学科的发展及其交叉，</a:t>
            </a:r>
            <a:r>
              <a:rPr lang="en-US" altLang="zh-CN"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高能物理</a:t>
            </a:r>
            <a:r>
              <a:rPr lang="en-US" altLang="zh-CN"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杂志也扩展了介绍的学科领域，涉及到核物理、重离子物理、宇宙线、高能天体物理、同步辐射光源及核技术应用等方面。编委会反复讨论并多方征求意见，决定更改刊名以适应形势发展。</a:t>
            </a:r>
            <a:r>
              <a:rPr lang="en-US" altLang="zh-CN"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1988 </a:t>
            </a:r>
            <a:r>
              <a:rPr lang="zh-CN" altLang="en-US"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年最后一期以“再见，亲爱的读者”为题，宣布正式将</a:t>
            </a:r>
            <a:r>
              <a:rPr lang="en-US" altLang="zh-CN"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高能物理</a:t>
            </a:r>
            <a:r>
              <a:rPr lang="en-US" altLang="zh-CN"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更名为</a:t>
            </a:r>
            <a:r>
              <a:rPr lang="en-US" altLang="zh-CN"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现代物理知识</a:t>
            </a:r>
            <a:r>
              <a:rPr lang="en-US" altLang="zh-CN"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rPr>
              <a:t>，由季刊改为双月刊。</a:t>
            </a:r>
            <a:endParaRPr lang="en-US" altLang="zh-CN" sz="2400" b="1"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p:txBody>
      </p:sp>
      <p:pic>
        <p:nvPicPr>
          <p:cNvPr id="13" name="Picture 11" descr="题词">
            <a:extLst>
              <a:ext uri="{FF2B5EF4-FFF2-40B4-BE49-F238E27FC236}">
                <a16:creationId xmlns:a16="http://schemas.microsoft.com/office/drawing/2014/main" id="{9A8E687A-50A5-482C-956A-D29FD2239F3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53128" t="26483" r="4676" b="51926"/>
          <a:stretch/>
        </p:blipFill>
        <p:spPr>
          <a:xfrm>
            <a:off x="575038" y="3899807"/>
            <a:ext cx="3600000" cy="2598193"/>
          </a:xfrm>
          <a:prstGeom prst="rect">
            <a:avLst/>
          </a:prstGeom>
          <a:noFill/>
          <a:ln w="38100">
            <a:solidFill>
              <a:srgbClr val="FFCC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Picture 13" descr="题词">
            <a:extLst>
              <a:ext uri="{FF2B5EF4-FFF2-40B4-BE49-F238E27FC236}">
                <a16:creationId xmlns:a16="http://schemas.microsoft.com/office/drawing/2014/main" id="{5F33AA1E-BEFB-4EAD-9E24-CA38C98E1E7A}"/>
              </a:ext>
            </a:extLst>
          </p:cNvPr>
          <p:cNvPicPr>
            <a:picLocks noChangeAspect="1" noChangeArrowheads="1"/>
          </p:cNvPicPr>
          <p:nvPr/>
        </p:nvPicPr>
        <p:blipFill>
          <a:blip r:embed="rId3" cstate="screen">
            <a:grayscl/>
            <a:biLevel thresh="50000"/>
            <a:extLst>
              <a:ext uri="{28A0092B-C50C-407E-A947-70E740481C1C}">
                <a14:useLocalDpi xmlns:a14="http://schemas.microsoft.com/office/drawing/2010/main"/>
              </a:ext>
            </a:extLst>
          </a:blip>
          <a:srcRect l="19534" t="54007" r="39259" b="20428"/>
          <a:stretch>
            <a:fillRect/>
          </a:stretch>
        </p:blipFill>
        <p:spPr>
          <a:xfrm>
            <a:off x="8246473" y="3885485"/>
            <a:ext cx="3370489" cy="2599200"/>
          </a:xfrm>
          <a:prstGeom prst="rect">
            <a:avLst/>
          </a:prstGeom>
          <a:noFill/>
          <a:ln w="38100">
            <a:solidFill>
              <a:srgbClr val="FFCC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 name="Picture 4" descr="题词">
            <a:extLst>
              <a:ext uri="{FF2B5EF4-FFF2-40B4-BE49-F238E27FC236}">
                <a16:creationId xmlns:a16="http://schemas.microsoft.com/office/drawing/2014/main" id="{2D353E37-04E1-4EE9-8F05-8DC5A47A2400}"/>
              </a:ext>
            </a:extLst>
          </p:cNvPr>
          <p:cNvPicPr>
            <a:picLocks noGrp="1" noChangeAspect="1" noChangeArrowheads="1"/>
          </p:cNvPicPr>
          <p:nvPr>
            <p:ph sz="quarter" idx="1"/>
          </p:nvPr>
        </p:nvPicPr>
        <p:blipFill rotWithShape="1">
          <a:blip r:embed="rId3" cstate="screen">
            <a:extLst>
              <a:ext uri="{28A0092B-C50C-407E-A947-70E740481C1C}">
                <a14:useLocalDpi xmlns:a14="http://schemas.microsoft.com/office/drawing/2010/main"/>
              </a:ext>
            </a:extLst>
          </a:blip>
          <a:srcRect l="19530" t="16777" r="52260" b="51803"/>
          <a:stretch/>
        </p:blipFill>
        <p:spPr>
          <a:xfrm>
            <a:off x="4456547" y="3885485"/>
            <a:ext cx="1609266" cy="2599200"/>
          </a:xfrm>
          <a:noFill/>
          <a:ln w="38100">
            <a:solidFill>
              <a:srgbClr val="FFCC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 name="图片 1">
            <a:extLst>
              <a:ext uri="{FF2B5EF4-FFF2-40B4-BE49-F238E27FC236}">
                <a16:creationId xmlns:a16="http://schemas.microsoft.com/office/drawing/2014/main" id="{C6A61A4D-FB7E-451E-B791-3CCEB977A56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2737" t="-2040" r="-16187" b="-6253"/>
          <a:stretch/>
        </p:blipFill>
        <p:spPr bwMode="auto">
          <a:xfrm>
            <a:off x="6310716" y="3885485"/>
            <a:ext cx="1655380" cy="2599200"/>
          </a:xfrm>
          <a:prstGeom prst="rect">
            <a:avLst/>
          </a:prstGeom>
          <a:solidFill>
            <a:schemeClr val="bg1"/>
          </a:solidFill>
          <a:ln w="38100">
            <a:solidFill>
              <a:srgbClr val="FFCCFF"/>
            </a:solidFill>
            <a:miter lim="800000"/>
            <a:headEnd/>
            <a:tailEnd/>
          </a:ln>
        </p:spPr>
      </p:pic>
      <p:sp>
        <p:nvSpPr>
          <p:cNvPr id="10" name="标题 1">
            <a:extLst>
              <a:ext uri="{FF2B5EF4-FFF2-40B4-BE49-F238E27FC236}">
                <a16:creationId xmlns:a16="http://schemas.microsoft.com/office/drawing/2014/main" id="{37EBAA13-D232-4948-A28F-9FADE3C4C7C9}"/>
              </a:ext>
            </a:extLst>
          </p:cNvPr>
          <p:cNvSpPr txBox="1">
            <a:spLocks/>
          </p:cNvSpPr>
          <p:nvPr/>
        </p:nvSpPr>
        <p:spPr>
          <a:xfrm>
            <a:off x="979714" y="8209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5400" dirty="0">
                <a:solidFill>
                  <a:srgbClr val="FF0000"/>
                </a:solidFill>
                <a:effectLst>
                  <a:outerShdw blurRad="38100" dist="38100" dir="2700000" algn="tl">
                    <a:srgbClr val="000000">
                      <a:alpha val="43137"/>
                    </a:srgbClr>
                  </a:outerShdw>
                </a:effectLst>
                <a:ea typeface="华文隶书" panose="02010800040101010101" pitchFamily="2" charset="-122"/>
              </a:rPr>
              <a:t>二、更名为</a:t>
            </a:r>
            <a:r>
              <a:rPr lang="en-US" altLang="zh-CN" sz="5400" dirty="0">
                <a:solidFill>
                  <a:srgbClr val="FF0000"/>
                </a:solidFill>
                <a:effectLst>
                  <a:outerShdw blurRad="38100" dist="38100" dir="2700000" algn="tl">
                    <a:srgbClr val="000000">
                      <a:alpha val="43137"/>
                    </a:srgbClr>
                  </a:outerShdw>
                </a:effectLst>
                <a:ea typeface="华文隶书" panose="02010800040101010101" pitchFamily="2" charset="-122"/>
              </a:rPr>
              <a:t>《</a:t>
            </a:r>
            <a:r>
              <a:rPr lang="zh-CN" altLang="en-US" sz="5400" dirty="0">
                <a:solidFill>
                  <a:srgbClr val="FF0000"/>
                </a:solidFill>
                <a:effectLst>
                  <a:outerShdw blurRad="38100" dist="38100" dir="2700000" algn="tl">
                    <a:srgbClr val="000000">
                      <a:alpha val="43137"/>
                    </a:srgbClr>
                  </a:outerShdw>
                </a:effectLst>
                <a:ea typeface="华文隶书" panose="02010800040101010101" pitchFamily="2" charset="-122"/>
              </a:rPr>
              <a:t>现代物理知识</a:t>
            </a:r>
            <a:r>
              <a:rPr lang="en-US" altLang="zh-CN" sz="5400" dirty="0">
                <a:solidFill>
                  <a:srgbClr val="FF0000"/>
                </a:solidFill>
                <a:effectLst>
                  <a:outerShdw blurRad="38100" dist="38100" dir="2700000" algn="tl">
                    <a:srgbClr val="000000">
                      <a:alpha val="43137"/>
                    </a:srgbClr>
                  </a:outerShdw>
                </a:effectLst>
                <a:ea typeface="华文隶书" panose="02010800040101010101" pitchFamily="2" charset="-122"/>
              </a:rPr>
              <a:t>》</a:t>
            </a:r>
            <a:endParaRPr lang="zh-CN" altLang="en-US" sz="4800" dirty="0">
              <a:effectLst>
                <a:outerShdw blurRad="38100" dist="38100" dir="2700000" algn="tl">
                  <a:srgbClr val="000000">
                    <a:alpha val="43137"/>
                  </a:srgbClr>
                </a:outerShdw>
              </a:effectLst>
            </a:endParaRPr>
          </a:p>
        </p:txBody>
      </p:sp>
    </p:spTree>
    <p:custDataLst>
      <p:tags r:id="rId1"/>
    </p:custDataLst>
    <p:extLst>
      <p:ext uri="{BB962C8B-B14F-4D97-AF65-F5344CB8AC3E}">
        <p14:creationId xmlns:p14="http://schemas.microsoft.com/office/powerpoint/2010/main" val="2266920502"/>
      </p:ext>
    </p:extLst>
  </p:cSld>
  <p:clrMapOvr>
    <a:masterClrMapping/>
  </p:clrMapOvr>
  <mc:AlternateContent xmlns:mc="http://schemas.openxmlformats.org/markup-compatibility/2006">
    <mc:Choice xmlns:p14="http://schemas.microsoft.com/office/powerpoint/2010/main" Requires="p14">
      <p:transition spd="slow" p14:dur="1500" advTm="45201">
        <p:split orient="vert"/>
      </p:transition>
    </mc:Choice>
    <mc:Fallback>
      <p:transition spd="slow" advTm="45201">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89153C-7AAE-41FD-BEC9-EF29A922DC17}"/>
              </a:ext>
            </a:extLst>
          </p:cNvPr>
          <p:cNvSpPr txBox="1">
            <a:spLocks noRot="1" noChangeArrowheads="1"/>
          </p:cNvSpPr>
          <p:nvPr/>
        </p:nvSpPr>
        <p:spPr>
          <a:xfrm>
            <a:off x="901089" y="924832"/>
            <a:ext cx="10389822" cy="57149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457200" algn="just">
              <a:lnSpc>
                <a:spcPct val="125000"/>
              </a:lnSpc>
              <a:spcBef>
                <a:spcPts val="900"/>
              </a:spcBef>
              <a:buNone/>
            </a:pP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新刊名</a:t>
            </a:r>
            <a:r>
              <a:rPr lang="en-US" altLang="zh-CN" sz="2400" b="1" spc="-100" dirty="0">
                <a:latin typeface="Times New Roman" panose="02020603050405020304" pitchFamily="18" charset="0"/>
                <a:ea typeface="黑体" panose="02010609060101010101" pitchFamily="49" charset="-122"/>
                <a:sym typeface="Symbol" panose="05050102010706020507" pitchFamily="18" charset="2"/>
              </a:rPr>
              <a:t>《</a:t>
            </a: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现代物理知识</a:t>
            </a:r>
            <a:r>
              <a:rPr lang="en-US" altLang="zh-CN" sz="2400" b="1" spc="-100" dirty="0">
                <a:latin typeface="Times New Roman" panose="02020603050405020304" pitchFamily="18" charset="0"/>
                <a:ea typeface="黑体" panose="02010609060101010101" pitchFamily="49" charset="-122"/>
                <a:sym typeface="Symbol" panose="05050102010706020507" pitchFamily="18" charset="2"/>
              </a:rPr>
              <a:t>》</a:t>
            </a: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包含了三个关键词：物理、现代和知识。这不仅是名称的变迁，更是视野的拓宽与使命的升华。</a:t>
            </a:r>
            <a:endParaRPr lang="en-US" altLang="zh-CN" sz="2400" b="1" spc="-100" dirty="0">
              <a:latin typeface="Times New Roman" panose="02020603050405020304" pitchFamily="18" charset="0"/>
              <a:ea typeface="黑体" panose="02010609060101010101" pitchFamily="49" charset="-122"/>
              <a:sym typeface="Symbol" panose="05050102010706020507" pitchFamily="18" charset="2"/>
            </a:endParaRPr>
          </a:p>
          <a:p>
            <a:pPr algn="just">
              <a:lnSpc>
                <a:spcPct val="125000"/>
              </a:lnSpc>
              <a:spcBef>
                <a:spcPts val="900"/>
              </a:spcBef>
              <a:buBlip>
                <a:blip r:embed="rId3"/>
              </a:buBlip>
            </a:pP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在历届主编、编委会、编辑部和作者、读者的共同努力下，</a:t>
            </a:r>
            <a:r>
              <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现代物理知识</a:t>
            </a:r>
            <a:r>
              <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拓宽了学科领域</a:t>
            </a: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，及时介绍国内外物理学最新成果和前沿动态，趣说物理学史以及探讨物理教学等方面都办得有特色和风格。</a:t>
            </a:r>
            <a:endPar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25000"/>
              </a:lnSpc>
              <a:spcBef>
                <a:spcPts val="900"/>
              </a:spcBef>
              <a:buBlip>
                <a:blip r:embed="rId3"/>
              </a:buBlip>
            </a:pP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开设了物理知识、物理前沿、科技经纬、教学参考、中学园地、科学源流、科学随笔、科苑快讯、科学书屋等一系列</a:t>
            </a:r>
            <a:r>
              <a:rPr lang="zh-CN" altLang="en-US" sz="24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颇具特色的栏目</a:t>
            </a: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endPar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25000"/>
              </a:lnSpc>
              <a:spcBef>
                <a:spcPts val="900"/>
              </a:spcBef>
              <a:buBlip>
                <a:blip r:embed="rId3"/>
              </a:buBlip>
            </a:pP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既介绍量子力学、相对论等基础理论的深邃内涵，也追踪引力波探测、暗物质与暗能量研究、</a:t>
            </a:r>
            <a:r>
              <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AI</a:t>
            </a: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赋能物理学研究等前沿突破，更展现北京正负电子对撞机等大科学装置的建设成就和科学成果，</a:t>
            </a:r>
            <a:r>
              <a:rPr lang="zh-CN" altLang="en-US" sz="24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让高深的物理知识走出实验室，走进大众视野</a:t>
            </a: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，赢得了一代又一代物理人的欢迎和好评。</a:t>
            </a:r>
            <a:endPar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20000"/>
              </a:lnSpc>
              <a:spcBef>
                <a:spcPts val="900"/>
              </a:spcBef>
              <a:buBlip>
                <a:blip r:embed="rId3"/>
              </a:buBlip>
            </a:pPr>
            <a:endPar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p:txBody>
      </p:sp>
      <p:sp>
        <p:nvSpPr>
          <p:cNvPr id="3" name="标题 2">
            <a:extLst>
              <a:ext uri="{FF2B5EF4-FFF2-40B4-BE49-F238E27FC236}">
                <a16:creationId xmlns:a16="http://schemas.microsoft.com/office/drawing/2014/main" id="{2774279B-DFD7-4363-8BD5-C8A34ED7C7EA}"/>
              </a:ext>
            </a:extLst>
          </p:cNvPr>
          <p:cNvSpPr>
            <a:spLocks noGrp="1"/>
          </p:cNvSpPr>
          <p:nvPr>
            <p:ph type="title"/>
          </p:nvPr>
        </p:nvSpPr>
        <p:spPr>
          <a:xfrm>
            <a:off x="838200" y="218169"/>
            <a:ext cx="10515600" cy="658132"/>
          </a:xfrm>
        </p:spPr>
        <p:txBody>
          <a:bodyPr>
            <a:normAutofit fontScale="90000"/>
          </a:bodyPr>
          <a:lstStyle/>
          <a:p>
            <a:pPr algn="ctr"/>
            <a:r>
              <a:rPr lang="zh-CN" altLang="en-US" dirty="0">
                <a:solidFill>
                  <a:srgbClr val="FF0000"/>
                </a:solidFill>
                <a:effectLst>
                  <a:outerShdw blurRad="38100" dist="38100" dir="2700000" algn="tl">
                    <a:srgbClr val="000000">
                      <a:alpha val="43137"/>
                    </a:srgbClr>
                  </a:outerShdw>
                </a:effectLst>
                <a:ea typeface="隶书" panose="02010509060101010101" pitchFamily="49" charset="-122"/>
              </a:rPr>
              <a:t>更名后的</a:t>
            </a:r>
            <a:r>
              <a:rPr lang="en-US" altLang="zh-CN" dirty="0">
                <a:solidFill>
                  <a:srgbClr val="FF0000"/>
                </a:solidFill>
                <a:effectLst>
                  <a:outerShdw blurRad="38100" dist="38100" dir="2700000" algn="tl">
                    <a:srgbClr val="000000">
                      <a:alpha val="43137"/>
                    </a:srgbClr>
                  </a:outerShdw>
                </a:effectLst>
                <a:ea typeface="隶书" panose="02010509060101010101" pitchFamily="49" charset="-122"/>
              </a:rPr>
              <a:t>《</a:t>
            </a:r>
            <a:r>
              <a:rPr lang="zh-CN" altLang="en-US" dirty="0">
                <a:solidFill>
                  <a:srgbClr val="FF0000"/>
                </a:solidFill>
                <a:effectLst>
                  <a:outerShdw blurRad="38100" dist="38100" dir="2700000" algn="tl">
                    <a:srgbClr val="000000">
                      <a:alpha val="43137"/>
                    </a:srgbClr>
                  </a:outerShdw>
                </a:effectLst>
                <a:ea typeface="隶书" panose="02010509060101010101" pitchFamily="49" charset="-122"/>
              </a:rPr>
              <a:t>现代物理知识</a:t>
            </a:r>
            <a:r>
              <a:rPr lang="en-US" altLang="zh-CN" dirty="0">
                <a:solidFill>
                  <a:srgbClr val="FF0000"/>
                </a:solidFill>
                <a:effectLst>
                  <a:outerShdw blurRad="38100" dist="38100" dir="2700000" algn="tl">
                    <a:srgbClr val="000000">
                      <a:alpha val="43137"/>
                    </a:srgbClr>
                  </a:outerShdw>
                </a:effectLst>
                <a:ea typeface="隶书" panose="02010509060101010101" pitchFamily="49" charset="-122"/>
              </a:rPr>
              <a:t>》</a:t>
            </a:r>
            <a:endParaRPr lang="zh-CN" altLang="en-US" dirty="0">
              <a:solidFill>
                <a:srgbClr val="FF0000"/>
              </a:solidFill>
              <a:effectLst>
                <a:outerShdw blurRad="38100" dist="38100" dir="2700000" algn="tl">
                  <a:srgbClr val="000000">
                    <a:alpha val="43137"/>
                  </a:srgbClr>
                </a:outerShdw>
              </a:effectLst>
              <a:ea typeface="隶书" panose="02010509060101010101" pitchFamily="49" charset="-122"/>
            </a:endParaRPr>
          </a:p>
        </p:txBody>
      </p:sp>
    </p:spTree>
    <p:custDataLst>
      <p:tags r:id="rId1"/>
    </p:custDataLst>
    <p:extLst>
      <p:ext uri="{BB962C8B-B14F-4D97-AF65-F5344CB8AC3E}">
        <p14:creationId xmlns:p14="http://schemas.microsoft.com/office/powerpoint/2010/main" val="1506222939"/>
      </p:ext>
    </p:extLst>
  </p:cSld>
  <p:clrMapOvr>
    <a:masterClrMapping/>
  </p:clrMapOvr>
  <mc:AlternateContent xmlns:mc="http://schemas.openxmlformats.org/markup-compatibility/2006">
    <mc:Choice xmlns:p14="http://schemas.microsoft.com/office/powerpoint/2010/main" Requires="p14">
      <p:transition spd="slow" p14:dur="1500" advTm="32773">
        <p:split orient="vert"/>
      </p:transition>
    </mc:Choice>
    <mc:Fallback>
      <p:transition spd="slow" advTm="32773">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95400" y="215293"/>
            <a:ext cx="9699172" cy="879777"/>
          </a:xfrm>
        </p:spPr>
        <p:txBody>
          <a:bodyPr>
            <a:noAutofit/>
          </a:bodyPr>
          <a:lstStyle/>
          <a:p>
            <a:pPr algn="ctr">
              <a:lnSpc>
                <a:spcPct val="114000"/>
              </a:lnSpc>
              <a:spcBef>
                <a:spcPts val="1200"/>
              </a:spcBef>
            </a:pP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新媒体时代的</a:t>
            </a: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现代物理知识</a:t>
            </a: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a:t>
            </a:r>
          </a:p>
        </p:txBody>
      </p:sp>
      <p:sp>
        <p:nvSpPr>
          <p:cNvPr id="4" name="Rectangle 3"/>
          <p:cNvSpPr txBox="1">
            <a:spLocks noRot="1" noChangeArrowheads="1"/>
          </p:cNvSpPr>
          <p:nvPr/>
        </p:nvSpPr>
        <p:spPr>
          <a:xfrm>
            <a:off x="1393372" y="1135738"/>
            <a:ext cx="9601200" cy="7228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457200" algn="just">
              <a:lnSpc>
                <a:spcPct val="130000"/>
              </a:lnSpc>
              <a:spcBef>
                <a:spcPts val="600"/>
              </a:spcBef>
              <a:buNone/>
            </a:pPr>
            <a:r>
              <a:rPr lang="zh-CN" altLang="en-US" b="1" dirty="0">
                <a:solidFill>
                  <a:srgbClr val="000000"/>
                </a:solidFill>
                <a:latin typeface="黑体" panose="02010609060101010101" pitchFamily="49" charset="-122"/>
                <a:ea typeface="黑体" panose="02010609060101010101" pitchFamily="49" charset="-122"/>
                <a:sym typeface="Symbol" panose="05050102010706020507" pitchFamily="18" charset="2"/>
              </a:rPr>
              <a:t>纸版期刊、新媒体和科普活动三位一体的全媒体平台。</a:t>
            </a:r>
            <a:endParaRPr lang="en-US" altLang="zh-CN" b="1" dirty="0">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pic>
        <p:nvPicPr>
          <p:cNvPr id="6" name="图片 5">
            <a:extLst>
              <a:ext uri="{FF2B5EF4-FFF2-40B4-BE49-F238E27FC236}">
                <a16:creationId xmlns:a16="http://schemas.microsoft.com/office/drawing/2014/main" id="{822BB849-84D9-4312-BC15-10F06C76E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5062" y="1899250"/>
            <a:ext cx="9601200" cy="4514850"/>
          </a:xfrm>
          <a:prstGeom prst="rect">
            <a:avLst/>
          </a:prstGeom>
          <a:ln w="38100">
            <a:solidFill>
              <a:srgbClr val="CCFFCC"/>
            </a:solidFill>
          </a:ln>
        </p:spPr>
      </p:pic>
    </p:spTree>
    <p:extLst>
      <p:ext uri="{BB962C8B-B14F-4D97-AF65-F5344CB8AC3E}">
        <p14:creationId xmlns:p14="http://schemas.microsoft.com/office/powerpoint/2010/main" val="541283432"/>
      </p:ext>
    </p:extLst>
  </p:cSld>
  <p:clrMapOvr>
    <a:masterClrMapping/>
  </p:clrMapOvr>
  <mc:AlternateContent xmlns:mc="http://schemas.openxmlformats.org/markup-compatibility/2006">
    <mc:Choice xmlns:p14="http://schemas.microsoft.com/office/powerpoint/2010/main" Requires="p14">
      <p:transition spd="slow" p14:dur="1500" advTm="14394">
        <p:split orient="vert"/>
      </p:transition>
    </mc:Choice>
    <mc:Fallback>
      <p:transition spd="slow" advTm="14394">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76946" y="205024"/>
            <a:ext cx="7211292" cy="828158"/>
          </a:xfrm>
        </p:spPr>
        <p:txBody>
          <a:bodyPr>
            <a:noAutofit/>
          </a:bodyPr>
          <a:lstStyle/>
          <a:p>
            <a:pPr algn="ctr">
              <a:lnSpc>
                <a:spcPct val="114000"/>
              </a:lnSpc>
              <a:spcBef>
                <a:spcPts val="1200"/>
              </a:spcBef>
            </a:pP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1</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纸版期刊</a:t>
            </a:r>
            <a:endParaRPr lang="en-US" altLang="zh-CN"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endParaRPr>
          </a:p>
        </p:txBody>
      </p:sp>
      <p:sp>
        <p:nvSpPr>
          <p:cNvPr id="4" name="Rectangle 3"/>
          <p:cNvSpPr txBox="1">
            <a:spLocks noRot="1" noChangeArrowheads="1"/>
          </p:cNvSpPr>
          <p:nvPr/>
        </p:nvSpPr>
        <p:spPr>
          <a:xfrm>
            <a:off x="798489" y="1174057"/>
            <a:ext cx="10568205" cy="50373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5000"/>
              </a:lnSpc>
              <a:spcBef>
                <a:spcPts val="1200"/>
              </a:spcBef>
              <a:buBlip>
                <a:blip r:embed="rId2"/>
              </a:buBlip>
            </a:pPr>
            <a:r>
              <a:rPr lang="zh-CN" altLang="en-US" b="1" dirty="0">
                <a:latin typeface="黑体" panose="02010609060101010101" pitchFamily="49" charset="-122"/>
                <a:ea typeface="黑体" panose="02010609060101010101" pitchFamily="49" charset="-122"/>
                <a:sym typeface="Symbol" panose="05050102010706020507" pitchFamily="18" charset="2"/>
              </a:rPr>
              <a:t> </a:t>
            </a:r>
            <a:r>
              <a:rPr lang="zh-CN" altLang="en-US" b="1" dirty="0">
                <a:solidFill>
                  <a:srgbClr val="C0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Symbol" panose="05050102010706020507" pitchFamily="18" charset="2"/>
              </a:rPr>
              <a:t>科学性、权威性、深刻性、可读性</a:t>
            </a:r>
            <a:r>
              <a:rPr lang="zh-CN" altLang="en-US" b="1" dirty="0">
                <a:latin typeface="黑体" panose="02010609060101010101" pitchFamily="49" charset="-122"/>
                <a:ea typeface="黑体" panose="02010609060101010101" pitchFamily="49" charset="-122"/>
                <a:sym typeface="Symbol" panose="05050102010706020507" pitchFamily="18" charset="2"/>
              </a:rPr>
              <a:t>，做有收藏价值的精品，使读者获得真实可靠的分析和解读，普及科学知识，传播科学精神。</a:t>
            </a:r>
          </a:p>
          <a:p>
            <a:pPr algn="just">
              <a:lnSpc>
                <a:spcPct val="125000"/>
              </a:lnSpc>
              <a:spcBef>
                <a:spcPts val="1200"/>
              </a:spcBef>
              <a:buBlip>
                <a:blip r:embed="rId2"/>
              </a:buBlip>
            </a:pPr>
            <a:r>
              <a:rPr lang="zh-CN" altLang="en-US" b="1" dirty="0">
                <a:latin typeface="黑体" panose="02010609060101010101" pitchFamily="49" charset="-122"/>
                <a:ea typeface="黑体" panose="02010609060101010101" pitchFamily="49" charset="-122"/>
                <a:sym typeface="Symbol" panose="05050102010706020507" pitchFamily="18" charset="2"/>
              </a:rPr>
              <a:t> 高水平的</a:t>
            </a:r>
            <a:r>
              <a:rPr lang="zh-CN" altLang="en-US" b="1" dirty="0">
                <a:solidFill>
                  <a:srgbClr val="C0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Symbol" panose="05050102010706020507" pitchFamily="18" charset="2"/>
              </a:rPr>
              <a:t>原创科普文章</a:t>
            </a:r>
            <a:r>
              <a:rPr lang="zh-CN" altLang="en-US" b="1" dirty="0">
                <a:latin typeface="黑体" panose="02010609060101010101" pitchFamily="49" charset="-122"/>
                <a:ea typeface="黑体" panose="02010609060101010101" pitchFamily="49" charset="-122"/>
                <a:sym typeface="Symbol" panose="05050102010706020507" pitchFamily="18" charset="2"/>
              </a:rPr>
              <a:t>，使之成为微信、视频等网络载体的内容之源。</a:t>
            </a:r>
            <a:endParaRPr lang="en-US" altLang="zh-CN" b="1" dirty="0">
              <a:latin typeface="黑体" panose="02010609060101010101" pitchFamily="49" charset="-122"/>
              <a:ea typeface="黑体" panose="02010609060101010101" pitchFamily="49" charset="-122"/>
              <a:sym typeface="Symbol" panose="05050102010706020507" pitchFamily="18" charset="2"/>
            </a:endParaRPr>
          </a:p>
          <a:p>
            <a:pPr algn="just">
              <a:lnSpc>
                <a:spcPct val="125000"/>
              </a:lnSpc>
              <a:spcBef>
                <a:spcPts val="1200"/>
              </a:spcBef>
              <a:buBlip>
                <a:blip r:embed="rId2"/>
              </a:buBlip>
            </a:pPr>
            <a:r>
              <a:rPr lang="en-US" altLang="zh-CN" b="1" dirty="0">
                <a:latin typeface="黑体" panose="02010609060101010101" pitchFamily="49" charset="-122"/>
                <a:ea typeface="黑体" panose="02010609060101010101" pitchFamily="49" charset="-122"/>
                <a:sym typeface="Symbol" panose="05050102010706020507" pitchFamily="18" charset="2"/>
              </a:rPr>
              <a:t> </a:t>
            </a:r>
            <a:r>
              <a:rPr lang="zh-CN" altLang="en-US" b="1" dirty="0">
                <a:solidFill>
                  <a:srgbClr val="C0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Symbol" panose="05050102010706020507" pitchFamily="18" charset="2"/>
              </a:rPr>
              <a:t>体现特色</a:t>
            </a:r>
            <a:r>
              <a:rPr lang="zh-CN" altLang="en-US" b="1" dirty="0">
                <a:latin typeface="黑体" panose="02010609060101010101" pitchFamily="49" charset="-122"/>
                <a:ea typeface="黑体" panose="02010609060101010101" pitchFamily="49" charset="-122"/>
                <a:sym typeface="Symbol" panose="05050102010706020507" pitchFamily="18" charset="2"/>
              </a:rPr>
              <a:t>：物理前沿、科学源流、中学园地和大科学装置</a:t>
            </a:r>
            <a:endParaRPr lang="en-US" altLang="zh-CN" b="1" dirty="0">
              <a:latin typeface="黑体" panose="02010609060101010101" pitchFamily="49" charset="-122"/>
              <a:ea typeface="黑体" panose="02010609060101010101" pitchFamily="49" charset="-122"/>
              <a:sym typeface="Symbol" panose="05050102010706020507" pitchFamily="18" charset="2"/>
            </a:endParaRPr>
          </a:p>
          <a:p>
            <a:pPr algn="just">
              <a:lnSpc>
                <a:spcPct val="125000"/>
              </a:lnSpc>
              <a:spcBef>
                <a:spcPts val="1200"/>
              </a:spcBef>
              <a:buBlip>
                <a:blip r:embed="rId2"/>
              </a:buBlip>
            </a:pPr>
            <a:r>
              <a:rPr lang="en-US" altLang="zh-CN" b="1" dirty="0">
                <a:latin typeface="黑体" panose="02010609060101010101" pitchFamily="49" charset="-122"/>
                <a:ea typeface="黑体" panose="02010609060101010101" pitchFamily="49" charset="-122"/>
                <a:sym typeface="Symbol" panose="05050102010706020507" pitchFamily="18" charset="2"/>
              </a:rPr>
              <a:t> </a:t>
            </a:r>
            <a:r>
              <a:rPr lang="zh-CN" altLang="en-US" b="1" dirty="0">
                <a:latin typeface="黑体" panose="02010609060101010101" pitchFamily="49" charset="-122"/>
                <a:ea typeface="黑体" panose="02010609060101010101" pitchFamily="49" charset="-122"/>
                <a:sym typeface="Symbol" panose="05050102010706020507" pitchFamily="18" charset="2"/>
              </a:rPr>
              <a:t>坚守</a:t>
            </a:r>
            <a:r>
              <a:rPr lang="zh-CN" altLang="en-US" b="1" dirty="0">
                <a:solidFill>
                  <a:srgbClr val="C0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Symbol" panose="05050102010706020507" pitchFamily="18" charset="2"/>
              </a:rPr>
              <a:t>科学诚信</a:t>
            </a:r>
            <a:r>
              <a:rPr lang="zh-CN" altLang="en-US" b="1" dirty="0">
                <a:latin typeface="黑体" panose="02010609060101010101" pitchFamily="49" charset="-122"/>
                <a:ea typeface="黑体" panose="02010609060101010101" pitchFamily="49" charset="-122"/>
                <a:sym typeface="Symbol" panose="05050102010706020507" pitchFamily="18" charset="2"/>
              </a:rPr>
              <a:t>，遵守原创性和公正性的行为准则</a:t>
            </a:r>
            <a:r>
              <a:rPr lang="en-US" altLang="zh-CN" b="1" dirty="0">
                <a:latin typeface="黑体" panose="02010609060101010101" pitchFamily="49" charset="-122"/>
                <a:ea typeface="黑体" panose="02010609060101010101" pitchFamily="49" charset="-122"/>
                <a:sym typeface="Symbol" panose="05050102010706020507" pitchFamily="18" charset="2"/>
              </a:rPr>
              <a:t>,</a:t>
            </a:r>
            <a:r>
              <a:rPr lang="zh-CN" altLang="en-US" b="1" dirty="0">
                <a:latin typeface="黑体" panose="02010609060101010101" pitchFamily="49" charset="-122"/>
                <a:ea typeface="黑体" panose="02010609060101010101" pitchFamily="49" charset="-122"/>
                <a:sym typeface="Symbol" panose="05050102010706020507" pitchFamily="18" charset="2"/>
              </a:rPr>
              <a:t>防治不端行为。</a:t>
            </a:r>
          </a:p>
          <a:p>
            <a:pPr algn="just">
              <a:lnSpc>
                <a:spcPct val="125000"/>
              </a:lnSpc>
              <a:spcBef>
                <a:spcPts val="1200"/>
              </a:spcBef>
              <a:buBlip>
                <a:blip r:embed="rId2"/>
              </a:buBlip>
            </a:pPr>
            <a:r>
              <a:rPr lang="zh-CN" altLang="en-US" b="1" dirty="0">
                <a:latin typeface="黑体" panose="02010609060101010101" pitchFamily="49" charset="-122"/>
                <a:ea typeface="黑体" panose="02010609060101010101" pitchFamily="49" charset="-122"/>
                <a:sym typeface="Symbol" panose="05050102010706020507" pitchFamily="18" charset="2"/>
              </a:rPr>
              <a:t> 发挥编委的主体作用和专家撰稿的优势，形成一支</a:t>
            </a:r>
            <a:r>
              <a:rPr lang="zh-CN" altLang="en-US" b="1" dirty="0">
                <a:solidFill>
                  <a:srgbClr val="C0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Symbol" panose="05050102010706020507" pitchFamily="18" charset="2"/>
              </a:rPr>
              <a:t>高水平的作者队伍</a:t>
            </a:r>
            <a:r>
              <a:rPr lang="zh-CN" altLang="en-US" b="1" dirty="0">
                <a:latin typeface="黑体" panose="02010609060101010101" pitchFamily="49" charset="-122"/>
                <a:ea typeface="黑体" panose="02010609060101010101" pitchFamily="49" charset="-122"/>
                <a:sym typeface="Symbol" panose="05050102010706020507" pitchFamily="18" charset="2"/>
              </a:rPr>
              <a:t>。</a:t>
            </a:r>
            <a:endParaRPr lang="en-US" altLang="zh-CN" b="1" dirty="0">
              <a:latin typeface="黑体" panose="02010609060101010101" pitchFamily="49" charset="-122"/>
              <a:ea typeface="黑体" panose="02010609060101010101" pitchFamily="49" charset="-122"/>
              <a:sym typeface="Symbol" panose="05050102010706020507" pitchFamily="18" charset="2"/>
            </a:endParaRPr>
          </a:p>
        </p:txBody>
      </p:sp>
    </p:spTree>
    <p:extLst>
      <p:ext uri="{BB962C8B-B14F-4D97-AF65-F5344CB8AC3E}">
        <p14:creationId xmlns:p14="http://schemas.microsoft.com/office/powerpoint/2010/main" val="2181654875"/>
      </p:ext>
    </p:extLst>
  </p:cSld>
  <p:clrMapOvr>
    <a:masterClrMapping/>
  </p:clrMapOvr>
  <mc:AlternateContent xmlns:mc="http://schemas.openxmlformats.org/markup-compatibility/2006">
    <mc:Choice xmlns:p14="http://schemas.microsoft.com/office/powerpoint/2010/main" Requires="p14">
      <p:transition spd="slow" p14:dur="1500" advTm="45563">
        <p:split orient="vert"/>
      </p:transition>
    </mc:Choice>
    <mc:Fallback>
      <p:transition spd="slow" advTm="45563">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F9FEDADF-417C-4B40-B1BD-CCBA4BC9D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标题 3">
            <a:extLst>
              <a:ext uri="{FF2B5EF4-FFF2-40B4-BE49-F238E27FC236}">
                <a16:creationId xmlns:a16="http://schemas.microsoft.com/office/drawing/2014/main" id="{976070EA-CCF9-421C-8E85-97689D48E35E}"/>
              </a:ext>
            </a:extLst>
          </p:cNvPr>
          <p:cNvSpPr>
            <a:spLocks noGrp="1"/>
          </p:cNvSpPr>
          <p:nvPr/>
        </p:nvSpPr>
        <p:spPr>
          <a:xfrm>
            <a:off x="3888627" y="6333346"/>
            <a:ext cx="7958461" cy="4363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2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从</a:t>
            </a:r>
            <a:r>
              <a:rPr lang="en-US" altLang="zh-CN" sz="2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zh-CN" altLang="en-US" sz="2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高能物理</a:t>
            </a:r>
            <a:r>
              <a:rPr lang="en-US" altLang="zh-CN" sz="2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zh-CN" altLang="en-US" sz="2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到</a:t>
            </a:r>
            <a:r>
              <a:rPr lang="en-US" altLang="zh-CN" sz="2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zh-CN" altLang="en-US" sz="2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现代物理知识</a:t>
            </a:r>
            <a:r>
              <a:rPr lang="en-US" altLang="zh-CN" sz="2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en-US" altLang="zh-CN"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50 </a:t>
            </a:r>
            <a:r>
              <a:rPr lang="zh-CN" altLang="en-US" sz="2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年期刊</a:t>
            </a:r>
            <a:r>
              <a:rPr lang="zh-CN" altLang="en-US" sz="1600" b="1" dirty="0">
                <a:solidFill>
                  <a:srgbClr val="0000FF"/>
                </a:solidFill>
                <a:latin typeface="Times New Roman" panose="02020603050405020304" pitchFamily="18" charset="0"/>
                <a:ea typeface="隶书" panose="02010509060101010101" pitchFamily="49" charset="-122"/>
              </a:rPr>
              <a:t>（</a:t>
            </a:r>
            <a:r>
              <a:rPr lang="en-US" altLang="zh-CN" sz="1600" b="1" dirty="0">
                <a:solidFill>
                  <a:srgbClr val="0000FF"/>
                </a:solidFill>
                <a:latin typeface="Times New Roman" panose="02020603050405020304" pitchFamily="18" charset="0"/>
                <a:ea typeface="隶书" panose="02010509060101010101" pitchFamily="49" charset="-122"/>
              </a:rPr>
              <a:t>52+226=278</a:t>
            </a:r>
            <a:r>
              <a:rPr lang="zh-CN" altLang="en-US" sz="1600" b="1" dirty="0">
                <a:solidFill>
                  <a:srgbClr val="0000FF"/>
                </a:solidFill>
                <a:latin typeface="楷体" panose="02010609060101010101" pitchFamily="49" charset="-122"/>
                <a:ea typeface="楷体" panose="02010609060101010101" pitchFamily="49" charset="-122"/>
              </a:rPr>
              <a:t>期</a:t>
            </a:r>
            <a:r>
              <a:rPr lang="zh-CN" altLang="en-US" sz="1600" b="1" dirty="0">
                <a:solidFill>
                  <a:srgbClr val="0000FF"/>
                </a:solidFill>
                <a:latin typeface="Times New Roman" panose="02020603050405020304" pitchFamily="18" charset="0"/>
                <a:ea typeface="隶书" panose="02010509060101010101" pitchFamily="49" charset="-122"/>
              </a:rPr>
              <a:t>）</a:t>
            </a:r>
            <a:endParaRPr lang="zh-CN" altLang="en-US" sz="2400" b="1" dirty="0">
              <a:solidFill>
                <a:srgbClr val="0000FF"/>
              </a:solidFill>
              <a:latin typeface="Times New Roman" panose="02020603050405020304" pitchFamily="18" charset="0"/>
              <a:ea typeface="隶书" panose="02010509060101010101" pitchFamily="49" charset="-122"/>
            </a:endParaRPr>
          </a:p>
        </p:txBody>
      </p:sp>
    </p:spTree>
    <p:extLst>
      <p:ext uri="{BB962C8B-B14F-4D97-AF65-F5344CB8AC3E}">
        <p14:creationId xmlns:p14="http://schemas.microsoft.com/office/powerpoint/2010/main" val="1772149435"/>
      </p:ext>
    </p:extLst>
  </p:cSld>
  <p:clrMapOvr>
    <a:masterClrMapping/>
  </p:clrMapOvr>
  <mc:AlternateContent xmlns:mc="http://schemas.openxmlformats.org/markup-compatibility/2006">
    <mc:Choice xmlns:p14="http://schemas.microsoft.com/office/powerpoint/2010/main" Requires="p14">
      <p:transition spd="slow" p14:dur="1500" advTm="35247">
        <p:split orient="vert"/>
      </p:transition>
    </mc:Choice>
    <mc:Fallback>
      <p:transition spd="slow" advTm="35247">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screen">
            <a:extLst>
              <a:ext uri="{28A0092B-C50C-407E-A947-70E740481C1C}">
                <a14:useLocalDpi xmlns:a14="http://schemas.microsoft.com/office/drawing/2010/main"/>
              </a:ext>
            </a:extLst>
          </a:blip>
          <a:srcRect t="-683"/>
          <a:stretch/>
        </p:blipFill>
        <p:spPr>
          <a:xfrm>
            <a:off x="5112000" y="863236"/>
            <a:ext cx="1992179" cy="2700000"/>
          </a:xfrm>
          <a:prstGeom prst="rect">
            <a:avLst/>
          </a:prstGeom>
        </p:spPr>
      </p:pic>
      <p:pic>
        <p:nvPicPr>
          <p:cNvPr id="10" name="图片 9"/>
          <p:cNvPicPr>
            <a:picLocks noChangeAspect="1"/>
          </p:cNvPicPr>
          <p:nvPr/>
        </p:nvPicPr>
        <p:blipFill rotWithShape="1">
          <a:blip r:embed="rId3" cstate="screen">
            <a:extLst>
              <a:ext uri="{28A0092B-C50C-407E-A947-70E740481C1C}">
                <a14:useLocalDpi xmlns:a14="http://schemas.microsoft.com/office/drawing/2010/main"/>
              </a:ext>
            </a:extLst>
          </a:blip>
          <a:srcRect r="-962"/>
          <a:stretch/>
        </p:blipFill>
        <p:spPr>
          <a:xfrm>
            <a:off x="7272000" y="864000"/>
            <a:ext cx="2042431" cy="2700000"/>
          </a:xfrm>
          <a:prstGeom prst="rect">
            <a:avLst/>
          </a:prstGeom>
        </p:spPr>
      </p:pic>
      <p:sp>
        <p:nvSpPr>
          <p:cNvPr id="2" name="标题 1"/>
          <p:cNvSpPr>
            <a:spLocks noGrp="1"/>
          </p:cNvSpPr>
          <p:nvPr>
            <p:ph type="title"/>
          </p:nvPr>
        </p:nvSpPr>
        <p:spPr>
          <a:xfrm>
            <a:off x="2152650" y="126412"/>
            <a:ext cx="7886700" cy="683016"/>
          </a:xfrm>
        </p:spPr>
        <p:txBody>
          <a:bodyPr>
            <a:normAutofit fontScale="90000"/>
          </a:bodyPr>
          <a:lstStyle/>
          <a:p>
            <a:pPr algn="ct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大科学装置专题</a:t>
            </a:r>
          </a:p>
        </p:txBody>
      </p:sp>
      <p:pic>
        <p:nvPicPr>
          <p:cNvPr id="5" name="图片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72000" y="3744000"/>
            <a:ext cx="2003729" cy="2700000"/>
          </a:xfrm>
          <a:prstGeom prst="rect">
            <a:avLst/>
          </a:prstGeom>
        </p:spPr>
      </p:pic>
      <p:pic>
        <p:nvPicPr>
          <p:cNvPr id="11" name="图片 1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952000" y="864000"/>
            <a:ext cx="2020035" cy="2700000"/>
          </a:xfrm>
          <a:prstGeom prst="rect">
            <a:avLst/>
          </a:prstGeom>
        </p:spPr>
      </p:pic>
      <p:pic>
        <p:nvPicPr>
          <p:cNvPr id="12" name="图片 11">
            <a:extLst>
              <a:ext uri="{FF2B5EF4-FFF2-40B4-BE49-F238E27FC236}">
                <a16:creationId xmlns:a16="http://schemas.microsoft.com/office/drawing/2014/main" id="{42FCC228-77DD-461B-B1ED-BDEC19FFF26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396000" y="864000"/>
            <a:ext cx="2628000" cy="1806118"/>
          </a:xfrm>
          <a:prstGeom prst="rect">
            <a:avLst/>
          </a:prstGeom>
        </p:spPr>
      </p:pic>
      <p:pic>
        <p:nvPicPr>
          <p:cNvPr id="13" name="图片 12">
            <a:extLst>
              <a:ext uri="{FF2B5EF4-FFF2-40B4-BE49-F238E27FC236}">
                <a16:creationId xmlns:a16="http://schemas.microsoft.com/office/drawing/2014/main" id="{A500BEE5-2707-40CB-9775-DBF61E5B5C5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396000" y="2736000"/>
            <a:ext cx="2664000" cy="1825648"/>
          </a:xfrm>
          <a:prstGeom prst="rect">
            <a:avLst/>
          </a:prstGeom>
        </p:spPr>
      </p:pic>
      <p:pic>
        <p:nvPicPr>
          <p:cNvPr id="16" name="图片 15">
            <a:extLst>
              <a:ext uri="{FF2B5EF4-FFF2-40B4-BE49-F238E27FC236}">
                <a16:creationId xmlns:a16="http://schemas.microsoft.com/office/drawing/2014/main" id="{F2E11F13-EE1C-42D3-9DB8-AE321110567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396000" y="4644000"/>
            <a:ext cx="2628000" cy="1802931"/>
          </a:xfrm>
          <a:prstGeom prst="rect">
            <a:avLst/>
          </a:prstGeom>
        </p:spPr>
      </p:pic>
      <p:pic>
        <p:nvPicPr>
          <p:cNvPr id="17" name="图片 16">
            <a:extLst>
              <a:ext uri="{FF2B5EF4-FFF2-40B4-BE49-F238E27FC236}">
                <a16:creationId xmlns:a16="http://schemas.microsoft.com/office/drawing/2014/main" id="{B77E2E36-E9C7-4711-BD13-B4452142E8F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44000" y="863237"/>
            <a:ext cx="2628000" cy="1783466"/>
          </a:xfrm>
          <a:prstGeom prst="rect">
            <a:avLst/>
          </a:prstGeom>
        </p:spPr>
      </p:pic>
      <p:pic>
        <p:nvPicPr>
          <p:cNvPr id="18" name="图片 17">
            <a:extLst>
              <a:ext uri="{FF2B5EF4-FFF2-40B4-BE49-F238E27FC236}">
                <a16:creationId xmlns:a16="http://schemas.microsoft.com/office/drawing/2014/main" id="{D063CD9A-2E12-426B-96D5-83B66C3B6B6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44000" y="2772000"/>
            <a:ext cx="2628000" cy="1781953"/>
          </a:xfrm>
          <a:prstGeom prst="rect">
            <a:avLst/>
          </a:prstGeom>
        </p:spPr>
      </p:pic>
      <p:pic>
        <p:nvPicPr>
          <p:cNvPr id="19" name="图片 18">
            <a:extLst>
              <a:ext uri="{FF2B5EF4-FFF2-40B4-BE49-F238E27FC236}">
                <a16:creationId xmlns:a16="http://schemas.microsoft.com/office/drawing/2014/main" id="{1B230906-2E1A-46E8-8EA8-21DF2FAB5B2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44000" y="4680000"/>
            <a:ext cx="2628000" cy="1772255"/>
          </a:xfrm>
          <a:prstGeom prst="rect">
            <a:avLst/>
          </a:prstGeom>
        </p:spPr>
      </p:pic>
      <p:pic>
        <p:nvPicPr>
          <p:cNvPr id="21" name="图片 20">
            <a:extLst>
              <a:ext uri="{FF2B5EF4-FFF2-40B4-BE49-F238E27FC236}">
                <a16:creationId xmlns:a16="http://schemas.microsoft.com/office/drawing/2014/main" id="{DBF3CCB4-2BDE-41C1-9ACE-1FBBCDA7F14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112000" y="3742386"/>
            <a:ext cx="2024365" cy="2700000"/>
          </a:xfrm>
          <a:prstGeom prst="rect">
            <a:avLst/>
          </a:prstGeom>
        </p:spPr>
      </p:pic>
      <p:pic>
        <p:nvPicPr>
          <p:cNvPr id="6" name="图片 5">
            <a:extLst>
              <a:ext uri="{FF2B5EF4-FFF2-40B4-BE49-F238E27FC236}">
                <a16:creationId xmlns:a16="http://schemas.microsoft.com/office/drawing/2014/main" id="{E8B68D0B-1FE3-48CB-8580-97BE8724B11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952000" y="3744000"/>
            <a:ext cx="1990783" cy="2700000"/>
          </a:xfrm>
          <a:prstGeom prst="rect">
            <a:avLst/>
          </a:prstGeom>
        </p:spPr>
      </p:pic>
    </p:spTree>
    <p:extLst>
      <p:ext uri="{BB962C8B-B14F-4D97-AF65-F5344CB8AC3E}">
        <p14:creationId xmlns:p14="http://schemas.microsoft.com/office/powerpoint/2010/main" val="127717612"/>
      </p:ext>
    </p:extLst>
  </p:cSld>
  <p:clrMapOvr>
    <a:masterClrMapping/>
  </p:clrMapOvr>
  <mc:AlternateContent xmlns:mc="http://schemas.openxmlformats.org/markup-compatibility/2006">
    <mc:Choice xmlns:p14="http://schemas.microsoft.com/office/powerpoint/2010/main" Requires="p14">
      <p:transition spd="slow" p14:dur="1500" advTm="29004">
        <p:split orient="vert"/>
      </p:transition>
    </mc:Choice>
    <mc:Fallback>
      <p:transition spd="slow" advTm="29004">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8530" y="-86703"/>
            <a:ext cx="11528474" cy="955658"/>
          </a:xfrm>
        </p:spPr>
        <p:txBody>
          <a:bodyPr>
            <a:normAutofit fontScale="90000"/>
          </a:bodyPr>
          <a:lstStyle/>
          <a:p>
            <a:pPr algn="ctr"/>
            <a:r>
              <a:rPr lang="zh-CN" altLang="en-US" b="1"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en-US" altLang="zh-CN" b="1"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2</a:t>
            </a:r>
            <a:r>
              <a:rPr lang="zh-CN" altLang="en-US" b="1"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en-US" altLang="zh-CN" sz="49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9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现代物理知识</a:t>
            </a:r>
            <a:r>
              <a:rPr lang="en-US" altLang="zh-CN" sz="49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9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新媒体</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a:t>
            </a:r>
            <a:r>
              <a:rPr lang="en-US" altLang="zh-CN" sz="2200" b="1" dirty="0">
                <a:latin typeface="黑体" panose="02010609060101010101" pitchFamily="49" charset="-122"/>
                <a:ea typeface="黑体" panose="02010609060101010101" pitchFamily="49" charset="-122"/>
              </a:rPr>
              <a:t>— </a:t>
            </a:r>
            <a:r>
              <a:rPr lang="zh-CN" altLang="en-US" sz="2200" b="1" dirty="0">
                <a:latin typeface="黑体" panose="02010609060101010101" pitchFamily="49" charset="-122"/>
                <a:ea typeface="黑体" panose="02010609060101010101" pitchFamily="49" charset="-122"/>
              </a:rPr>
              <a:t>网页、微信、微博 </a:t>
            </a:r>
            <a:r>
              <a:rPr lang="en-US" altLang="zh-CN" sz="2200" b="1" dirty="0">
                <a:latin typeface="黑体" panose="02010609060101010101" pitchFamily="49" charset="-122"/>
                <a:ea typeface="黑体" panose="02010609060101010101" pitchFamily="49" charset="-122"/>
              </a:rPr>
              <a:t>+ </a:t>
            </a:r>
            <a:r>
              <a:rPr lang="zh-CN" altLang="en-US" sz="2200" b="1" dirty="0">
                <a:latin typeface="黑体" panose="02010609060101010101" pitchFamily="49" charset="-122"/>
                <a:ea typeface="黑体" panose="02010609060101010101" pitchFamily="49" charset="-122"/>
              </a:rPr>
              <a:t>视频号</a:t>
            </a:r>
            <a:endParaRPr lang="en-US" altLang="zh-CN" sz="2200" b="1" dirty="0">
              <a:latin typeface="黑体" panose="02010609060101010101" pitchFamily="49" charset="-122"/>
              <a:ea typeface="黑体" panose="02010609060101010101" pitchFamily="49" charset="-122"/>
            </a:endParaRPr>
          </a:p>
        </p:txBody>
      </p:sp>
      <p:grpSp>
        <p:nvGrpSpPr>
          <p:cNvPr id="12" name="组合 11"/>
          <p:cNvGrpSpPr>
            <a:grpSpLocks noChangeAspect="1"/>
          </p:cNvGrpSpPr>
          <p:nvPr/>
        </p:nvGrpSpPr>
        <p:grpSpPr>
          <a:xfrm>
            <a:off x="8058400" y="4811984"/>
            <a:ext cx="3410479" cy="1800000"/>
            <a:chOff x="10068" y="4068"/>
            <a:chExt cx="3612" cy="1905"/>
          </a:xfrm>
        </p:grpSpPr>
        <p:pic>
          <p:nvPicPr>
            <p:cNvPr id="9" name="图片 8"/>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0068" y="4068"/>
              <a:ext cx="3612" cy="1905"/>
            </a:xfrm>
            <a:prstGeom prst="rect">
              <a:avLst/>
            </a:prstGeom>
          </p:spPr>
        </p:pic>
        <p:pic>
          <p:nvPicPr>
            <p:cNvPr id="10" name="图片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19" y="4928"/>
              <a:ext cx="2346" cy="1045"/>
            </a:xfrm>
            <a:prstGeom prst="rect">
              <a:avLst/>
            </a:prstGeom>
          </p:spPr>
        </p:pic>
      </p:grpSp>
      <p:pic>
        <p:nvPicPr>
          <p:cNvPr id="13" name="图片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49798" y="2794908"/>
            <a:ext cx="3039176" cy="1735200"/>
          </a:xfrm>
          <a:prstGeom prst="rect">
            <a:avLst/>
          </a:prstGeom>
          <a:ln w="25400">
            <a:solidFill>
              <a:srgbClr val="FFCC00"/>
            </a:solidFill>
          </a:ln>
        </p:spPr>
      </p:pic>
      <p:pic>
        <p:nvPicPr>
          <p:cNvPr id="4" name="图片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39080" y="3851330"/>
            <a:ext cx="1647190" cy="554355"/>
          </a:xfrm>
          <a:prstGeom prst="rect">
            <a:avLst/>
          </a:prstGeom>
        </p:spPr>
      </p:pic>
      <p:pic>
        <p:nvPicPr>
          <p:cNvPr id="11" name="图片 10"/>
          <p:cNvPicPr>
            <a:picLocks noChangeAspect="1"/>
          </p:cNvPicPr>
          <p:nvPr/>
        </p:nvPicPr>
        <p:blipFill rotWithShape="1">
          <a:blip r:embed="rId6" cstate="screen">
            <a:extLst>
              <a:ext uri="{28A0092B-C50C-407E-A947-70E740481C1C}">
                <a14:useLocalDpi xmlns:a14="http://schemas.microsoft.com/office/drawing/2010/main"/>
              </a:ext>
            </a:extLst>
          </a:blip>
          <a:srcRect r="12661"/>
          <a:stretch/>
        </p:blipFill>
        <p:spPr>
          <a:xfrm>
            <a:off x="8327539" y="907827"/>
            <a:ext cx="3234432" cy="1620000"/>
          </a:xfrm>
          <a:prstGeom prst="rect">
            <a:avLst/>
          </a:prstGeom>
          <a:ln w="25400">
            <a:solidFill>
              <a:srgbClr val="97EBFF"/>
            </a:solidFill>
          </a:ln>
        </p:spPr>
      </p:pic>
      <p:pic>
        <p:nvPicPr>
          <p:cNvPr id="16" name="图片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028700" y="4811984"/>
            <a:ext cx="2758041" cy="1800000"/>
          </a:xfrm>
          <a:prstGeom prst="rect">
            <a:avLst/>
          </a:prstGeom>
        </p:spPr>
      </p:pic>
      <p:pic>
        <p:nvPicPr>
          <p:cNvPr id="17" name="图片 1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38613" y="4811984"/>
            <a:ext cx="1389218" cy="1800000"/>
          </a:xfrm>
          <a:prstGeom prst="rect">
            <a:avLst/>
          </a:prstGeom>
        </p:spPr>
      </p:pic>
      <p:pic>
        <p:nvPicPr>
          <p:cNvPr id="3" name="图片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76090" y="4811984"/>
            <a:ext cx="2565777" cy="1800000"/>
          </a:xfrm>
          <a:prstGeom prst="rect">
            <a:avLst/>
          </a:prstGeom>
        </p:spPr>
      </p:pic>
      <p:pic>
        <p:nvPicPr>
          <p:cNvPr id="5" name="图片 4"/>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467402" y="2821261"/>
            <a:ext cx="3787140" cy="1734185"/>
          </a:xfrm>
          <a:prstGeom prst="rect">
            <a:avLst/>
          </a:prstGeom>
          <a:ln w="25400">
            <a:solidFill>
              <a:srgbClr val="CC99FF"/>
            </a:solidFill>
          </a:ln>
        </p:spPr>
      </p:pic>
      <p:grpSp>
        <p:nvGrpSpPr>
          <p:cNvPr id="20" name="组合 19">
            <a:extLst>
              <a:ext uri="{FF2B5EF4-FFF2-40B4-BE49-F238E27FC236}">
                <a16:creationId xmlns:a16="http://schemas.microsoft.com/office/drawing/2014/main" id="{E0C3CC67-D3CA-433F-B03F-1EA20FE2026B}"/>
              </a:ext>
            </a:extLst>
          </p:cNvPr>
          <p:cNvGrpSpPr/>
          <p:nvPr/>
        </p:nvGrpSpPr>
        <p:grpSpPr>
          <a:xfrm>
            <a:off x="703026" y="2630338"/>
            <a:ext cx="3591787" cy="2099920"/>
            <a:chOff x="396" y="6307"/>
            <a:chExt cx="6276" cy="4179"/>
          </a:xfrm>
        </p:grpSpPr>
        <p:pic>
          <p:nvPicPr>
            <p:cNvPr id="21" name="图片 20">
              <a:extLst>
                <a:ext uri="{FF2B5EF4-FFF2-40B4-BE49-F238E27FC236}">
                  <a16:creationId xmlns:a16="http://schemas.microsoft.com/office/drawing/2014/main" id="{0D4AA9E5-7ED7-416F-9533-C0EB4CEE2E1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36" y="6874"/>
              <a:ext cx="5936" cy="2597"/>
            </a:xfrm>
            <a:prstGeom prst="rect">
              <a:avLst/>
            </a:prstGeom>
          </p:spPr>
        </p:pic>
        <p:sp>
          <p:nvSpPr>
            <p:cNvPr id="22" name="矩形 21">
              <a:extLst>
                <a:ext uri="{FF2B5EF4-FFF2-40B4-BE49-F238E27FC236}">
                  <a16:creationId xmlns:a16="http://schemas.microsoft.com/office/drawing/2014/main" id="{285E8575-4DA0-4F2C-88C4-A218CC3DE339}"/>
                </a:ext>
              </a:extLst>
            </p:cNvPr>
            <p:cNvSpPr/>
            <p:nvPr/>
          </p:nvSpPr>
          <p:spPr>
            <a:xfrm>
              <a:off x="934" y="6348"/>
              <a:ext cx="5216" cy="674"/>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zh-CN" sz="1600" b="1" dirty="0">
                  <a:solidFill>
                    <a:schemeClr val="accent2">
                      <a:lumMod val="75000"/>
                    </a:schemeClr>
                  </a:solidFill>
                </a:rPr>
                <a:t>2021.5</a:t>
              </a:r>
              <a:r>
                <a:rPr lang="zh-CN" altLang="en-US" sz="1600" b="1" dirty="0">
                  <a:solidFill>
                    <a:schemeClr val="accent2">
                      <a:lumMod val="75000"/>
                    </a:schemeClr>
                  </a:solidFill>
                </a:rPr>
                <a:t>开视频</a:t>
              </a:r>
              <a:r>
                <a:rPr lang="zh-CN" altLang="en-US" sz="1600" b="1" dirty="0">
                  <a:solidFill>
                    <a:schemeClr val="accent2">
                      <a:lumMod val="75000"/>
                    </a:schemeClr>
                  </a:solidFill>
                  <a:sym typeface="+mn-ea"/>
                </a:rPr>
                <a:t>号：短视频</a:t>
              </a:r>
              <a:r>
                <a:rPr lang="en-US" altLang="zh-CN" sz="1600" b="1" dirty="0">
                  <a:solidFill>
                    <a:schemeClr val="accent2">
                      <a:lumMod val="75000"/>
                    </a:schemeClr>
                  </a:solidFill>
                  <a:sym typeface="+mn-ea"/>
                </a:rPr>
                <a:t>+</a:t>
              </a:r>
              <a:r>
                <a:rPr lang="zh-CN" altLang="en-US" sz="1600" b="1" dirty="0">
                  <a:solidFill>
                    <a:schemeClr val="accent2">
                      <a:lumMod val="75000"/>
                    </a:schemeClr>
                  </a:solidFill>
                  <a:sym typeface="+mn-ea"/>
                </a:rPr>
                <a:t>直播</a:t>
              </a:r>
            </a:p>
          </p:txBody>
        </p:sp>
        <p:sp>
          <p:nvSpPr>
            <p:cNvPr id="23" name="矩形 22">
              <a:extLst>
                <a:ext uri="{FF2B5EF4-FFF2-40B4-BE49-F238E27FC236}">
                  <a16:creationId xmlns:a16="http://schemas.microsoft.com/office/drawing/2014/main" id="{7BB1C228-3C68-4D7D-934C-A8F52C659180}"/>
                </a:ext>
              </a:extLst>
            </p:cNvPr>
            <p:cNvSpPr/>
            <p:nvPr/>
          </p:nvSpPr>
          <p:spPr>
            <a:xfrm>
              <a:off x="396" y="6307"/>
              <a:ext cx="6096" cy="4179"/>
            </a:xfrm>
            <a:prstGeom prst="rect">
              <a:avLst/>
            </a:prstGeom>
          </p:spPr>
          <p:style>
            <a:lnRef idx="3">
              <a:schemeClr val="accent1"/>
            </a:lnRef>
            <a:fillRef idx="0">
              <a:srgbClr val="FFFFFF"/>
            </a:fillRef>
            <a:effectRef idx="0">
              <a:srgbClr val="FFFFFF"/>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p>
          </p:txBody>
        </p:sp>
        <p:sp>
          <p:nvSpPr>
            <p:cNvPr id="24" name="矩形 23">
              <a:extLst>
                <a:ext uri="{FF2B5EF4-FFF2-40B4-BE49-F238E27FC236}">
                  <a16:creationId xmlns:a16="http://schemas.microsoft.com/office/drawing/2014/main" id="{2FCC1FE2-B4DB-419A-ACA6-A81A000225DE}"/>
                </a:ext>
              </a:extLst>
            </p:cNvPr>
            <p:cNvSpPr/>
            <p:nvPr/>
          </p:nvSpPr>
          <p:spPr>
            <a:xfrm>
              <a:off x="560" y="6917"/>
              <a:ext cx="5748" cy="612"/>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400" b="1" dirty="0">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sym typeface="+mn-ea"/>
                </a:rPr>
                <a:t>特色：大科学装置系列短视频</a:t>
              </a:r>
            </a:p>
          </p:txBody>
        </p:sp>
        <p:pic>
          <p:nvPicPr>
            <p:cNvPr id="25" name="图片 24">
              <a:extLst>
                <a:ext uri="{FF2B5EF4-FFF2-40B4-BE49-F238E27FC236}">
                  <a16:creationId xmlns:a16="http://schemas.microsoft.com/office/drawing/2014/main" id="{C69D5C0C-A021-4DE3-B2CF-59D383E40757}"/>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a:fillRect/>
            </a:stretch>
          </p:blipFill>
          <p:spPr>
            <a:xfrm>
              <a:off x="560" y="9108"/>
              <a:ext cx="2705" cy="1168"/>
            </a:xfrm>
            <a:prstGeom prst="rect">
              <a:avLst/>
            </a:prstGeom>
          </p:spPr>
          <p:style>
            <a:lnRef idx="3">
              <a:schemeClr val="lt1"/>
            </a:lnRef>
            <a:fillRef idx="1">
              <a:schemeClr val="accent2"/>
            </a:fillRef>
            <a:effectRef idx="1">
              <a:schemeClr val="accent2"/>
            </a:effectRef>
            <a:fontRef idx="minor">
              <a:schemeClr val="lt1"/>
            </a:fontRef>
          </p:style>
        </p:pic>
        <p:pic>
          <p:nvPicPr>
            <p:cNvPr id="26" name="图片 25">
              <a:extLst>
                <a:ext uri="{FF2B5EF4-FFF2-40B4-BE49-F238E27FC236}">
                  <a16:creationId xmlns:a16="http://schemas.microsoft.com/office/drawing/2014/main" id="{BB5E0AD9-31A0-4A04-9BA6-F815BD024969}"/>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025" y="9255"/>
              <a:ext cx="1930" cy="1161"/>
            </a:xfrm>
            <a:prstGeom prst="rect">
              <a:avLst/>
            </a:prstGeom>
          </p:spPr>
        </p:pic>
      </p:grpSp>
      <p:sp>
        <p:nvSpPr>
          <p:cNvPr id="7" name="矩形 6">
            <a:extLst>
              <a:ext uri="{FF2B5EF4-FFF2-40B4-BE49-F238E27FC236}">
                <a16:creationId xmlns:a16="http://schemas.microsoft.com/office/drawing/2014/main" id="{ACFC327E-9922-475C-A710-456D86A6CB67}"/>
              </a:ext>
            </a:extLst>
          </p:cNvPr>
          <p:cNvSpPr/>
          <p:nvPr/>
        </p:nvSpPr>
        <p:spPr>
          <a:xfrm>
            <a:off x="7239198" y="2752193"/>
            <a:ext cx="649537" cy="369332"/>
          </a:xfrm>
          <a:prstGeom prst="rect">
            <a:avLst/>
          </a:prstGeom>
        </p:spPr>
        <p:txBody>
          <a:bodyPr wrap="none">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微博</a:t>
            </a:r>
          </a:p>
        </p:txBody>
      </p:sp>
      <p:pic>
        <p:nvPicPr>
          <p:cNvPr id="6" name="图片 5">
            <a:extLst>
              <a:ext uri="{FF2B5EF4-FFF2-40B4-BE49-F238E27FC236}">
                <a16:creationId xmlns:a16="http://schemas.microsoft.com/office/drawing/2014/main" id="{878C5658-8E34-4078-A4C4-FF9102F1C3BA}"/>
              </a:ext>
            </a:extLst>
          </p:cNvPr>
          <p:cNvPicPr>
            <a:picLocks noChangeAspect="1"/>
          </p:cNvPicPr>
          <p:nvPr/>
        </p:nvPicPr>
        <p:blipFill>
          <a:blip r:embed="rId14"/>
          <a:stretch>
            <a:fillRect/>
          </a:stretch>
        </p:blipFill>
        <p:spPr>
          <a:xfrm>
            <a:off x="703026" y="889139"/>
            <a:ext cx="3565083" cy="1620000"/>
          </a:xfrm>
          <a:prstGeom prst="rect">
            <a:avLst/>
          </a:prstGeom>
          <a:ln w="25400">
            <a:solidFill>
              <a:srgbClr val="CCFFCC"/>
            </a:solidFill>
          </a:ln>
        </p:spPr>
      </p:pic>
      <p:pic>
        <p:nvPicPr>
          <p:cNvPr id="19" name="图片 18">
            <a:extLst>
              <a:ext uri="{FF2B5EF4-FFF2-40B4-BE49-F238E27FC236}">
                <a16:creationId xmlns:a16="http://schemas.microsoft.com/office/drawing/2014/main" id="{6BDDF9FE-6F16-4C7F-A093-9CF28EA30D28}"/>
              </a:ext>
            </a:extLst>
          </p:cNvPr>
          <p:cNvPicPr>
            <a:picLocks noChangeAspect="1"/>
          </p:cNvPicPr>
          <p:nvPr/>
        </p:nvPicPr>
        <p:blipFill rotWithShape="1">
          <a:blip r:embed="rId15">
            <a:extLst>
              <a:ext uri="{28A0092B-C50C-407E-A947-70E740481C1C}">
                <a14:useLocalDpi xmlns:a14="http://schemas.microsoft.com/office/drawing/2010/main" val="0"/>
              </a:ext>
            </a:extLst>
          </a:blip>
          <a:srcRect t="12205" b="68498"/>
          <a:stretch/>
        </p:blipFill>
        <p:spPr>
          <a:xfrm>
            <a:off x="4419016" y="907827"/>
            <a:ext cx="3773209" cy="1620000"/>
          </a:xfrm>
          <a:prstGeom prst="rect">
            <a:avLst/>
          </a:prstGeom>
          <a:ln w="25400">
            <a:solidFill>
              <a:srgbClr val="FFCCFF"/>
            </a:solidFill>
          </a:ln>
        </p:spPr>
      </p:pic>
      <p:sp>
        <p:nvSpPr>
          <p:cNvPr id="14" name="文本框 13"/>
          <p:cNvSpPr txBox="1"/>
          <p:nvPr/>
        </p:nvSpPr>
        <p:spPr>
          <a:xfrm>
            <a:off x="8785505" y="3432884"/>
            <a:ext cx="2508885" cy="337185"/>
          </a:xfrm>
          <a:prstGeom prst="rect">
            <a:avLst/>
          </a:prstGeom>
          <a:noFill/>
        </p:spPr>
        <p:txBody>
          <a:bodyPr wrap="square" rtlCol="0" anchor="t">
            <a:spAutoFit/>
          </a:bodyPr>
          <a:lstStyle/>
          <a:p>
            <a:r>
              <a:rPr lang="zh-CN" altLang="en-US" sz="1600" dirty="0">
                <a:sym typeface="+mn-ea"/>
              </a:rPr>
              <a:t>知乎</a:t>
            </a:r>
            <a:r>
              <a:rPr lang="en-US" altLang="zh-CN" sz="1600" dirty="0">
                <a:sym typeface="+mn-ea"/>
              </a:rPr>
              <a:t> </a:t>
            </a:r>
            <a:r>
              <a:rPr lang="zh-CN" altLang="en-US" sz="1600" dirty="0">
                <a:sym typeface="+mn-ea"/>
              </a:rPr>
              <a:t>阅读量</a:t>
            </a:r>
            <a:r>
              <a:rPr lang="zh-CN" altLang="en-US" sz="1600" dirty="0">
                <a:solidFill>
                  <a:srgbClr val="C00000"/>
                </a:solidFill>
                <a:sym typeface="+mn-ea"/>
              </a:rPr>
              <a:t>增加</a:t>
            </a:r>
            <a:r>
              <a:rPr lang="en-US" altLang="zh-CN" sz="1600" dirty="0">
                <a:solidFill>
                  <a:srgbClr val="C00000"/>
                </a:solidFill>
                <a:sym typeface="+mn-ea"/>
              </a:rPr>
              <a:t>15.2W</a:t>
            </a:r>
          </a:p>
        </p:txBody>
      </p:sp>
      <p:sp>
        <p:nvSpPr>
          <p:cNvPr id="27" name="矩形 26">
            <a:extLst>
              <a:ext uri="{FF2B5EF4-FFF2-40B4-BE49-F238E27FC236}">
                <a16:creationId xmlns:a16="http://schemas.microsoft.com/office/drawing/2014/main" id="{1C88E809-C748-4450-AA78-342E3BD814D0}"/>
              </a:ext>
            </a:extLst>
          </p:cNvPr>
          <p:cNvSpPr/>
          <p:nvPr/>
        </p:nvSpPr>
        <p:spPr>
          <a:xfrm>
            <a:off x="2344969" y="2149202"/>
            <a:ext cx="649537" cy="369332"/>
          </a:xfrm>
          <a:prstGeom prst="rect">
            <a:avLst/>
          </a:prstGeom>
        </p:spPr>
        <p:txBody>
          <a:bodyPr wrap="none">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网页</a:t>
            </a:r>
            <a:endParaRPr lang="zh-CN" altLang="en-US"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8" name="矩形 27">
            <a:extLst>
              <a:ext uri="{FF2B5EF4-FFF2-40B4-BE49-F238E27FC236}">
                <a16:creationId xmlns:a16="http://schemas.microsoft.com/office/drawing/2014/main" id="{822C62DD-B27D-4951-B880-0D892591C9B9}"/>
              </a:ext>
            </a:extLst>
          </p:cNvPr>
          <p:cNvSpPr/>
          <p:nvPr/>
        </p:nvSpPr>
        <p:spPr>
          <a:xfrm>
            <a:off x="6677702" y="1564980"/>
            <a:ext cx="886264" cy="369332"/>
          </a:xfrm>
          <a:prstGeom prst="rect">
            <a:avLst/>
          </a:prstGeom>
        </p:spPr>
        <p:txBody>
          <a:bodyPr wrap="square">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微信号</a:t>
            </a:r>
            <a:endParaRPr lang="zh-CN" altLang="en-US"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0" name="矩形 29">
            <a:extLst>
              <a:ext uri="{FF2B5EF4-FFF2-40B4-BE49-F238E27FC236}">
                <a16:creationId xmlns:a16="http://schemas.microsoft.com/office/drawing/2014/main" id="{2DECD664-814F-4F55-A1BC-BE6EDFBC2454}"/>
              </a:ext>
            </a:extLst>
          </p:cNvPr>
          <p:cNvSpPr/>
          <p:nvPr/>
        </p:nvSpPr>
        <p:spPr>
          <a:xfrm>
            <a:off x="8344518" y="1934325"/>
            <a:ext cx="881973" cy="369332"/>
          </a:xfrm>
          <a:prstGeom prst="rect">
            <a:avLst/>
          </a:prstGeom>
        </p:spPr>
        <p:txBody>
          <a:bodyPr wrap="none">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视频号</a:t>
            </a:r>
            <a:endParaRPr lang="zh-CN" altLang="en-US"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21432">
        <p:split orient="vert"/>
      </p:transition>
    </mc:Choice>
    <mc:Fallback>
      <p:transition spd="slow" advTm="21432">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图表 34"/>
          <p:cNvGraphicFramePr/>
          <p:nvPr/>
        </p:nvGraphicFramePr>
        <p:xfrm>
          <a:off x="507711" y="1004279"/>
          <a:ext cx="11127779" cy="5643813"/>
        </p:xfrm>
        <a:graphic>
          <a:graphicData uri="http://schemas.openxmlformats.org/drawingml/2006/chart">
            <c:chart xmlns:c="http://schemas.openxmlformats.org/drawingml/2006/chart" xmlns:r="http://schemas.openxmlformats.org/officeDocument/2006/relationships" r:id="rId3"/>
          </a:graphicData>
        </a:graphic>
      </p:graphicFrame>
      <p:sp>
        <p:nvSpPr>
          <p:cNvPr id="2" name="标题 1"/>
          <p:cNvSpPr>
            <a:spLocks noGrp="1"/>
          </p:cNvSpPr>
          <p:nvPr>
            <p:ph type="title"/>
          </p:nvPr>
        </p:nvSpPr>
        <p:spPr>
          <a:xfrm>
            <a:off x="788734" y="173514"/>
            <a:ext cx="10212115" cy="785841"/>
          </a:xfrm>
        </p:spPr>
        <p:txBody>
          <a:bodyPr>
            <a:normAutofit fontScale="90000"/>
          </a:bodyPr>
          <a:lstStyle/>
          <a:p>
            <a:pPr algn="ctr">
              <a:defRPr/>
            </a:pP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现代物理知识杂志</a:t>
            </a: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a:t>
            </a:r>
            <a:r>
              <a:rPr lang="zh-CN" altLang="en-US" sz="54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微信公众号</a:t>
            </a:r>
            <a:endParaRPr sz="5400" dirty="0">
              <a:latin typeface="隶书" panose="02010509060101010101" pitchFamily="49" charset="-122"/>
              <a:ea typeface="隶书" panose="02010509060101010101" pitchFamily="49" charset="-122"/>
            </a:endParaRPr>
          </a:p>
        </p:txBody>
      </p:sp>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63331" y="88965"/>
            <a:ext cx="1080000" cy="1080000"/>
          </a:xfrm>
          <a:prstGeom prst="rect">
            <a:avLst/>
          </a:prstGeom>
        </p:spPr>
      </p:pic>
      <p:sp>
        <p:nvSpPr>
          <p:cNvPr id="36" name="文本框 11"/>
          <p:cNvSpPr txBox="1">
            <a:spLocks noChangeArrowheads="1"/>
          </p:cNvSpPr>
          <p:nvPr/>
        </p:nvSpPr>
        <p:spPr bwMode="auto">
          <a:xfrm>
            <a:off x="1516741" y="1084417"/>
            <a:ext cx="7053933" cy="1291590"/>
          </a:xfrm>
          <a:prstGeom prst="rect">
            <a:avLst/>
          </a:prstGeom>
          <a:solidFill>
            <a:srgbClr val="CCFFCC">
              <a:alpha val="80000"/>
            </a:srgbClr>
          </a:solidFill>
          <a:ln w="25400">
            <a:solidFill>
              <a:srgbClr val="66FF33"/>
            </a:solidFill>
          </a:ln>
        </p:spPr>
        <p:txBody>
          <a:bodyPr wrap="square">
            <a:spAutoFit/>
          </a:bodyPr>
          <a:lstStyle>
            <a:lvl1pPr marL="285750" indent="-285750">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106045">
              <a:lnSpc>
                <a:spcPct val="130000"/>
              </a:lnSpc>
              <a:buClr>
                <a:srgbClr val="C00000"/>
              </a:buClr>
              <a:buFont typeface="Wingdings" panose="05000000000000000000" pitchFamily="2" charset="2"/>
              <a:buChar char="Ø"/>
            </a:pPr>
            <a:r>
              <a:rPr lang="en-US" altLang="zh-CN" sz="2000" b="1" dirty="0">
                <a:solidFill>
                  <a:srgbClr val="0000FF"/>
                </a:solidFill>
                <a:latin typeface="Times New Roman" panose="02020603050405020304" pitchFamily="18" charset="0"/>
                <a:ea typeface="楷体" panose="02010609060101010101" pitchFamily="49" charset="-122"/>
              </a:rPr>
              <a:t>2022</a:t>
            </a:r>
            <a:r>
              <a:rPr lang="zh-CN" altLang="en-US" sz="2000" b="1" dirty="0">
                <a:solidFill>
                  <a:srgbClr val="0000FF"/>
                </a:solidFill>
                <a:latin typeface="Times New Roman" panose="02020603050405020304" pitchFamily="18" charset="0"/>
                <a:ea typeface="楷体" panose="02010609060101010101" pitchFamily="49" charset="-122"/>
              </a:rPr>
              <a:t>年</a:t>
            </a:r>
            <a:r>
              <a:rPr lang="en-US" altLang="zh-CN" sz="2000" b="1" dirty="0">
                <a:solidFill>
                  <a:srgbClr val="0000FF"/>
                </a:solidFill>
                <a:latin typeface="Times New Roman" panose="02020603050405020304" pitchFamily="18" charset="0"/>
                <a:ea typeface="楷体" panose="02010609060101010101" pitchFamily="49" charset="-122"/>
              </a:rPr>
              <a:t>--2026</a:t>
            </a:r>
            <a:r>
              <a:rPr lang="zh-CN" altLang="en-US" sz="2000" b="1" dirty="0">
                <a:solidFill>
                  <a:srgbClr val="0000FF"/>
                </a:solidFill>
                <a:latin typeface="Times New Roman" panose="02020603050405020304" pitchFamily="18" charset="0"/>
                <a:ea typeface="楷体" panose="02010609060101010101" pitchFamily="49" charset="-122"/>
              </a:rPr>
              <a:t>年</a:t>
            </a:r>
            <a:r>
              <a:rPr lang="en-US" altLang="zh-CN" sz="2000" b="1" dirty="0">
                <a:solidFill>
                  <a:srgbClr val="0000FF"/>
                </a:solidFill>
                <a:latin typeface="Times New Roman" panose="02020603050405020304" pitchFamily="18" charset="0"/>
                <a:ea typeface="楷体" panose="02010609060101010101" pitchFamily="49" charset="-122"/>
              </a:rPr>
              <a:t>6</a:t>
            </a:r>
            <a:r>
              <a:rPr lang="zh-CN" altLang="en-US" sz="2000" b="1" dirty="0">
                <a:solidFill>
                  <a:srgbClr val="0000FF"/>
                </a:solidFill>
                <a:latin typeface="Times New Roman" panose="02020603050405020304" pitchFamily="18" charset="0"/>
                <a:ea typeface="楷体" panose="02010609060101010101" pitchFamily="49" charset="-122"/>
              </a:rPr>
              <a:t>月共发文 </a:t>
            </a:r>
            <a:r>
              <a:rPr lang="en-US" altLang="zh-CN" sz="2000" b="1" dirty="0">
                <a:solidFill>
                  <a:srgbClr val="0000FF"/>
                </a:solidFill>
                <a:latin typeface="Times New Roman" panose="02020603050405020304" pitchFamily="18" charset="0"/>
                <a:ea typeface="楷体" panose="02010609060101010101" pitchFamily="49" charset="-122"/>
              </a:rPr>
              <a:t>2280 </a:t>
            </a:r>
            <a:r>
              <a:rPr lang="zh-CN" altLang="en-US" sz="2000" b="1" dirty="0">
                <a:solidFill>
                  <a:srgbClr val="0000FF"/>
                </a:solidFill>
                <a:latin typeface="Times New Roman" panose="02020603050405020304" pitchFamily="18" charset="0"/>
                <a:ea typeface="楷体" panose="02010609060101010101" pitchFamily="49" charset="-122"/>
              </a:rPr>
              <a:t>篇，原创 </a:t>
            </a:r>
            <a:r>
              <a:rPr lang="en-US" altLang="zh-CN" sz="2000" b="1" dirty="0">
                <a:solidFill>
                  <a:srgbClr val="FF0000"/>
                </a:solidFill>
                <a:latin typeface="Times New Roman" panose="02020603050405020304" pitchFamily="18" charset="0"/>
                <a:ea typeface="楷体" panose="02010609060101010101" pitchFamily="49" charset="-122"/>
              </a:rPr>
              <a:t>627</a:t>
            </a:r>
            <a:r>
              <a:rPr lang="en-US" altLang="zh-CN" sz="2000" b="1" dirty="0">
                <a:solidFill>
                  <a:srgbClr val="0000FF"/>
                </a:solidFill>
                <a:latin typeface="Times New Roman" panose="02020603050405020304" pitchFamily="18" charset="0"/>
                <a:ea typeface="楷体" panose="02010609060101010101" pitchFamily="49" charset="-122"/>
              </a:rPr>
              <a:t> </a:t>
            </a:r>
            <a:r>
              <a:rPr lang="zh-CN" altLang="en-US" sz="2000" b="1" dirty="0">
                <a:solidFill>
                  <a:srgbClr val="0000FF"/>
                </a:solidFill>
                <a:latin typeface="Times New Roman" panose="02020603050405020304" pitchFamily="18" charset="0"/>
                <a:ea typeface="楷体" panose="02010609060101010101" pitchFamily="49" charset="-122"/>
              </a:rPr>
              <a:t>篇</a:t>
            </a:r>
            <a:endParaRPr lang="en-US" altLang="zh-CN" sz="2000" b="1" dirty="0">
              <a:solidFill>
                <a:srgbClr val="0000FF"/>
              </a:solidFill>
              <a:latin typeface="Times New Roman" panose="02020603050405020304" pitchFamily="18" charset="0"/>
              <a:ea typeface="楷体" panose="02010609060101010101" pitchFamily="49" charset="-122"/>
            </a:endParaRPr>
          </a:p>
          <a:p>
            <a:pPr marL="106045">
              <a:lnSpc>
                <a:spcPct val="130000"/>
              </a:lnSpc>
              <a:buClr>
                <a:srgbClr val="C00000"/>
              </a:buClr>
              <a:buFont typeface="Wingdings" panose="05000000000000000000" pitchFamily="2" charset="2"/>
              <a:buChar char="Ø"/>
            </a:pPr>
            <a:r>
              <a:rPr lang="zh-CN" altLang="en-US" sz="2000" b="1" dirty="0">
                <a:solidFill>
                  <a:srgbClr val="0000FF"/>
                </a:solidFill>
                <a:latin typeface="Times New Roman" panose="02020603050405020304" pitchFamily="18" charset="0"/>
                <a:ea typeface="楷体" panose="02010609060101010101" pitchFamily="49" charset="-122"/>
              </a:rPr>
              <a:t>新媒体专栏：</a:t>
            </a:r>
            <a:r>
              <a:rPr lang="en-US" altLang="zh-CN" sz="2000" b="1" dirty="0">
                <a:solidFill>
                  <a:srgbClr val="0000FF"/>
                </a:solidFill>
                <a:latin typeface="Times New Roman" panose="02020603050405020304" pitchFamily="18" charset="0"/>
                <a:ea typeface="楷体" panose="02010609060101010101" pitchFamily="49" charset="-122"/>
              </a:rPr>
              <a:t>CPC</a:t>
            </a:r>
            <a:r>
              <a:rPr lang="zh-CN" altLang="en-US" sz="2000" b="1" dirty="0">
                <a:solidFill>
                  <a:srgbClr val="0000FF"/>
                </a:solidFill>
                <a:latin typeface="Times New Roman" panose="02020603050405020304" pitchFamily="18" charset="0"/>
                <a:ea typeface="楷体" panose="02010609060101010101" pitchFamily="49" charset="-122"/>
              </a:rPr>
              <a:t>封面解读 </a:t>
            </a:r>
            <a:r>
              <a:rPr lang="en-US" altLang="zh-CN" sz="2000" b="1" dirty="0">
                <a:solidFill>
                  <a:srgbClr val="0000FF"/>
                </a:solidFill>
                <a:latin typeface="Times New Roman" panose="02020603050405020304" pitchFamily="18" charset="0"/>
                <a:ea typeface="楷体" panose="02010609060101010101" pitchFamily="49" charset="-122"/>
              </a:rPr>
              <a:t>20 </a:t>
            </a:r>
            <a:r>
              <a:rPr lang="zh-CN" altLang="en-US" sz="2000" b="1" dirty="0">
                <a:solidFill>
                  <a:srgbClr val="0000FF"/>
                </a:solidFill>
                <a:latin typeface="Times New Roman" panose="02020603050405020304" pitchFamily="18" charset="0"/>
                <a:ea typeface="楷体" panose="02010609060101010101" pitchFamily="49" charset="-122"/>
              </a:rPr>
              <a:t>期、周末赠书专栏 </a:t>
            </a:r>
            <a:r>
              <a:rPr lang="en-US" altLang="zh-CN" sz="2000" b="1" dirty="0">
                <a:solidFill>
                  <a:srgbClr val="0000FF"/>
                </a:solidFill>
                <a:latin typeface="Times New Roman" panose="02020603050405020304" pitchFamily="18" charset="0"/>
                <a:ea typeface="楷体" panose="02010609060101010101" pitchFamily="49" charset="-122"/>
              </a:rPr>
              <a:t>76</a:t>
            </a:r>
            <a:r>
              <a:rPr lang="zh-CN" altLang="en-US" sz="2000" b="1" dirty="0">
                <a:solidFill>
                  <a:srgbClr val="0000FF"/>
                </a:solidFill>
                <a:latin typeface="Times New Roman" panose="02020603050405020304" pitchFamily="18" charset="0"/>
                <a:ea typeface="楷体" panose="02010609060101010101" pitchFamily="49" charset="-122"/>
              </a:rPr>
              <a:t>期</a:t>
            </a:r>
            <a:endParaRPr lang="en-US" altLang="zh-CN" sz="2000" b="1" dirty="0">
              <a:solidFill>
                <a:srgbClr val="0000FF"/>
              </a:solidFill>
              <a:latin typeface="Times New Roman" panose="02020603050405020304" pitchFamily="18" charset="0"/>
              <a:ea typeface="楷体" panose="02010609060101010101" pitchFamily="49" charset="-122"/>
            </a:endParaRPr>
          </a:p>
          <a:p>
            <a:pPr marL="106045">
              <a:lnSpc>
                <a:spcPct val="130000"/>
              </a:lnSpc>
              <a:buClr>
                <a:srgbClr val="C00000"/>
              </a:buClr>
              <a:buFont typeface="Wingdings" panose="05000000000000000000" pitchFamily="2" charset="2"/>
              <a:buChar char="Ø"/>
            </a:pPr>
            <a:r>
              <a:rPr lang="zh-CN" altLang="en-US" sz="2000" b="1" dirty="0">
                <a:solidFill>
                  <a:srgbClr val="0000FF"/>
                </a:solidFill>
                <a:latin typeface="Times New Roman" panose="02020603050405020304" pitchFamily="18" charset="0"/>
                <a:ea typeface="楷体" panose="02010609060101010101" pitchFamily="49" charset="-122"/>
              </a:rPr>
              <a:t>微信号粉丝</a:t>
            </a:r>
            <a:r>
              <a:rPr lang="en-US" altLang="zh-CN" sz="2000" b="1" dirty="0">
                <a:solidFill>
                  <a:srgbClr val="0000FF"/>
                </a:solidFill>
                <a:latin typeface="Times New Roman" panose="02020603050405020304" pitchFamily="18" charset="0"/>
                <a:ea typeface="楷体" panose="02010609060101010101" pitchFamily="49" charset="-122"/>
              </a:rPr>
              <a:t>6w+ </a:t>
            </a:r>
            <a:r>
              <a:rPr lang="zh-CN" altLang="en-US" sz="2000" b="1" dirty="0">
                <a:solidFill>
                  <a:srgbClr val="0000FF"/>
                </a:solidFill>
                <a:latin typeface="Times New Roman" panose="02020603050405020304" pitchFamily="18" charset="0"/>
                <a:ea typeface="楷体" panose="02010609060101010101" pitchFamily="49" charset="-122"/>
              </a:rPr>
              <a:t>，阅读人次近年来年均</a:t>
            </a:r>
            <a:r>
              <a:rPr lang="en-US" altLang="zh-CN" sz="2000" b="1" dirty="0">
                <a:solidFill>
                  <a:srgbClr val="0000FF"/>
                </a:solidFill>
                <a:latin typeface="Times New Roman" panose="02020603050405020304" pitchFamily="18" charset="0"/>
                <a:ea typeface="楷体" panose="02010609060101010101" pitchFamily="49" charset="-122"/>
              </a:rPr>
              <a:t>50</a:t>
            </a:r>
            <a:r>
              <a:rPr lang="zh-CN" altLang="en-US" sz="2000" b="1" dirty="0">
                <a:solidFill>
                  <a:srgbClr val="0000FF"/>
                </a:solidFill>
                <a:latin typeface="Times New Roman" panose="02020603050405020304" pitchFamily="18" charset="0"/>
                <a:ea typeface="楷体" panose="02010609060101010101" pitchFamily="49" charset="-122"/>
              </a:rPr>
              <a:t>余万。 </a:t>
            </a:r>
          </a:p>
        </p:txBody>
      </p:sp>
      <p:sp>
        <p:nvSpPr>
          <p:cNvPr id="5" name="矩形 4"/>
          <p:cNvSpPr/>
          <p:nvPr/>
        </p:nvSpPr>
        <p:spPr>
          <a:xfrm>
            <a:off x="10907937" y="1026573"/>
            <a:ext cx="877163" cy="369332"/>
          </a:xfrm>
          <a:prstGeom prst="rect">
            <a:avLst/>
          </a:prstGeom>
        </p:spPr>
        <p:txBody>
          <a:bodyPr wrap="none">
            <a:spAutoFit/>
          </a:bodyPr>
          <a:lstStyle/>
          <a:p>
            <a:r>
              <a:rPr lang="zh-CN" altLang="en-US" dirty="0">
                <a:latin typeface="Times New Roman" panose="02020603050405020304" pitchFamily="18" charset="0"/>
                <a:ea typeface="隶书" panose="02010509060101010101" pitchFamily="49" charset="-122"/>
              </a:rPr>
              <a:t>微信号</a:t>
            </a:r>
            <a:endParaRPr lang="zh-CN" altLang="en-US" dirty="0"/>
          </a:p>
        </p:txBody>
      </p:sp>
      <p:cxnSp>
        <p:nvCxnSpPr>
          <p:cNvPr id="7" name="直接连接符 6"/>
          <p:cNvCxnSpPr/>
          <p:nvPr/>
        </p:nvCxnSpPr>
        <p:spPr>
          <a:xfrm>
            <a:off x="6487573" y="4974259"/>
            <a:ext cx="0" cy="1226409"/>
          </a:xfrm>
          <a:prstGeom prst="line">
            <a:avLst/>
          </a:prstGeom>
          <a:ln w="25400">
            <a:solidFill>
              <a:srgbClr val="FF3300"/>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3" name="表格 12"/>
          <p:cNvGraphicFramePr/>
          <p:nvPr>
            <p:custDataLst>
              <p:tags r:id="rId1"/>
            </p:custDataLst>
          </p:nvPr>
        </p:nvGraphicFramePr>
        <p:xfrm>
          <a:off x="1518519" y="2459116"/>
          <a:ext cx="5586223" cy="782320"/>
        </p:xfrm>
        <a:graphic>
          <a:graphicData uri="http://schemas.openxmlformats.org/drawingml/2006/table">
            <a:tbl>
              <a:tblPr/>
              <a:tblGrid>
                <a:gridCol w="3071670">
                  <a:extLst>
                    <a:ext uri="{9D8B030D-6E8A-4147-A177-3AD203B41FA5}">
                      <a16:colId xmlns:a16="http://schemas.microsoft.com/office/drawing/2014/main" val="20000"/>
                    </a:ext>
                  </a:extLst>
                </a:gridCol>
                <a:gridCol w="937132">
                  <a:extLst>
                    <a:ext uri="{9D8B030D-6E8A-4147-A177-3AD203B41FA5}">
                      <a16:colId xmlns:a16="http://schemas.microsoft.com/office/drawing/2014/main" val="20001"/>
                    </a:ext>
                  </a:extLst>
                </a:gridCol>
                <a:gridCol w="969397">
                  <a:extLst>
                    <a:ext uri="{9D8B030D-6E8A-4147-A177-3AD203B41FA5}">
                      <a16:colId xmlns:a16="http://schemas.microsoft.com/office/drawing/2014/main" val="20002"/>
                    </a:ext>
                  </a:extLst>
                </a:gridCol>
                <a:gridCol w="608024">
                  <a:extLst>
                    <a:ext uri="{9D8B030D-6E8A-4147-A177-3AD203B41FA5}">
                      <a16:colId xmlns:a16="http://schemas.microsoft.com/office/drawing/2014/main" val="20003"/>
                    </a:ext>
                  </a:extLst>
                </a:gridCol>
              </a:tblGrid>
              <a:tr h="309880">
                <a:tc>
                  <a:txBody>
                    <a:bodyPr/>
                    <a:lstStyle/>
                    <a:p>
                      <a:pPr algn="ctr" fontAlgn="ctr"/>
                      <a:r>
                        <a:rPr lang="zh-CN" altLang="en-US" sz="1000" b="1" i="0">
                          <a:solidFill>
                            <a:schemeClr val="bg1"/>
                          </a:solidFill>
                          <a:latin typeface="+mj-ea"/>
                          <a:ea typeface="+mj-ea"/>
                        </a:rPr>
                        <a:t>内容标题</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solidFill>
                  </a:tcPr>
                </a:tc>
                <a:tc>
                  <a:txBody>
                    <a:bodyPr/>
                    <a:lstStyle/>
                    <a:p>
                      <a:pPr algn="ctr" fontAlgn="ctr"/>
                      <a:r>
                        <a:rPr lang="zh-CN" altLang="en-US" sz="1000" b="1" i="0">
                          <a:solidFill>
                            <a:schemeClr val="bg1"/>
                          </a:solidFill>
                          <a:latin typeface="+mj-ea"/>
                          <a:ea typeface="+mj-ea"/>
                        </a:rPr>
                        <a:t>发表时间</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solidFill>
                  </a:tcPr>
                </a:tc>
                <a:tc>
                  <a:txBody>
                    <a:bodyPr/>
                    <a:lstStyle/>
                    <a:p>
                      <a:pPr algn="ctr" fontAlgn="ctr"/>
                      <a:r>
                        <a:rPr lang="zh-CN" altLang="en-US" sz="1000" b="1" i="0">
                          <a:solidFill>
                            <a:schemeClr val="bg1"/>
                          </a:solidFill>
                          <a:latin typeface="+mj-ea"/>
                          <a:ea typeface="+mj-ea"/>
                        </a:rPr>
                        <a:t>总阅读人数</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solidFill>
                  </a:tcPr>
                </a:tc>
                <a:tc>
                  <a:txBody>
                    <a:bodyPr/>
                    <a:lstStyle/>
                    <a:p>
                      <a:pPr algn="ctr" fontAlgn="ctr"/>
                      <a:r>
                        <a:rPr lang="zh-CN" altLang="en-US" sz="1000" b="1" i="0">
                          <a:solidFill>
                            <a:schemeClr val="bg1"/>
                          </a:solidFill>
                          <a:latin typeface="+mj-ea"/>
                          <a:ea typeface="+mj-ea"/>
                        </a:rPr>
                        <a:t>阅读后关注人数</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solidFill>
                  </a:tcPr>
                </a:tc>
                <a:extLst>
                  <a:ext uri="{0D108BD9-81ED-4DB2-BD59-A6C34878D82A}">
                    <a16:rowId xmlns:a16="http://schemas.microsoft.com/office/drawing/2014/main" val="10000"/>
                  </a:ext>
                </a:extLst>
              </a:tr>
              <a:tr h="157480">
                <a:tc>
                  <a:txBody>
                    <a:bodyPr/>
                    <a:lstStyle/>
                    <a:p>
                      <a:pPr algn="ctr" fontAlgn="ctr"/>
                      <a:r>
                        <a:rPr lang="en-US" altLang="zh-CN" sz="1000" b="0" i="0">
                          <a:solidFill>
                            <a:sysClr val="windowText" lastClr="000000"/>
                          </a:solidFill>
                          <a:latin typeface="Arial" panose="020B0604020202020204"/>
                          <a:ea typeface="Arial" panose="020B0604020202020204"/>
                        </a:rPr>
                        <a:t>2024</a:t>
                      </a:r>
                      <a:r>
                        <a:rPr lang="zh-CN" altLang="en-US" sz="1000" b="0" i="0">
                          <a:solidFill>
                            <a:sysClr val="windowText" lastClr="000000"/>
                          </a:solidFill>
                          <a:latin typeface="Arial" panose="020B0604020202020204"/>
                          <a:ea typeface="Arial" panose="020B0604020202020204"/>
                        </a:rPr>
                        <a:t>年诺贝尔物理学奖</a:t>
                      </a:r>
                      <a:r>
                        <a:rPr lang="en-US" altLang="zh-CN" sz="1000" b="0" i="0">
                          <a:solidFill>
                            <a:sysClr val="windowText" lastClr="000000"/>
                          </a:solidFill>
                          <a:latin typeface="Arial" panose="020B0604020202020204"/>
                          <a:ea typeface="Arial" panose="020B0604020202020204"/>
                        </a:rPr>
                        <a:t>——</a:t>
                      </a:r>
                      <a:r>
                        <a:rPr lang="zh-CN" altLang="en-US" sz="1000" b="0" i="0">
                          <a:solidFill>
                            <a:sysClr val="windowText" lastClr="000000"/>
                          </a:solidFill>
                          <a:latin typeface="Arial" panose="020B0604020202020204"/>
                          <a:ea typeface="Arial" panose="020B0604020202020204"/>
                        </a:rPr>
                        <a:t>机器学习</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tc>
                  <a:txBody>
                    <a:bodyPr/>
                    <a:lstStyle/>
                    <a:p>
                      <a:pPr algn="ctr" fontAlgn="ctr"/>
                      <a:r>
                        <a:rPr lang="en-US" altLang="zh-CN" sz="1000" b="0" i="0">
                          <a:solidFill>
                            <a:sysClr val="windowText" lastClr="000000"/>
                          </a:solidFill>
                          <a:latin typeface="Arial" panose="020B0604020202020204"/>
                          <a:ea typeface="Arial" panose="020B0604020202020204"/>
                        </a:rPr>
                        <a:t>20241008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tc>
                  <a:txBody>
                    <a:bodyPr/>
                    <a:lstStyle/>
                    <a:p>
                      <a:pPr algn="ctr" fontAlgn="ctr"/>
                      <a:r>
                        <a:rPr lang="en-US" altLang="zh-CN" sz="1000" b="0" i="0">
                          <a:solidFill>
                            <a:sysClr val="windowText" lastClr="000000"/>
                          </a:solidFill>
                          <a:latin typeface="Arial" panose="020B0604020202020204"/>
                          <a:ea typeface="Arial" panose="020B0604020202020204"/>
                        </a:rPr>
                        <a:t>48070</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tc>
                  <a:txBody>
                    <a:bodyPr/>
                    <a:lstStyle/>
                    <a:p>
                      <a:pPr algn="ctr" fontAlgn="ctr"/>
                      <a:r>
                        <a:rPr lang="en-US" altLang="zh-CN" sz="1000" b="0" i="0">
                          <a:solidFill>
                            <a:sysClr val="windowText" lastClr="000000"/>
                          </a:solidFill>
                          <a:latin typeface="Arial" panose="020B0604020202020204"/>
                          <a:ea typeface="Arial" panose="020B0604020202020204"/>
                        </a:rPr>
                        <a:t>157</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extLst>
                  <a:ext uri="{0D108BD9-81ED-4DB2-BD59-A6C34878D82A}">
                    <a16:rowId xmlns:a16="http://schemas.microsoft.com/office/drawing/2014/main" val="10001"/>
                  </a:ext>
                </a:extLst>
              </a:tr>
              <a:tr h="157480">
                <a:tc>
                  <a:txBody>
                    <a:bodyPr/>
                    <a:lstStyle/>
                    <a:p>
                      <a:pPr algn="ctr" fontAlgn="ctr"/>
                      <a:r>
                        <a:rPr lang="zh-CN" altLang="en-US" sz="1000" b="0" i="0">
                          <a:solidFill>
                            <a:sysClr val="windowText" lastClr="000000"/>
                          </a:solidFill>
                          <a:latin typeface="Arial" panose="020B0604020202020204"/>
                          <a:ea typeface="Arial" panose="020B0604020202020204"/>
                        </a:rPr>
                        <a:t>周光召在我国原子弹研制中的贡献</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tc>
                  <a:txBody>
                    <a:bodyPr/>
                    <a:lstStyle/>
                    <a:p>
                      <a:pPr algn="ctr" fontAlgn="ctr"/>
                      <a:r>
                        <a:rPr lang="en-US" altLang="zh-CN" sz="1000" b="0" i="0">
                          <a:solidFill>
                            <a:sysClr val="windowText" lastClr="000000"/>
                          </a:solidFill>
                          <a:latin typeface="Arial" panose="020B0604020202020204"/>
                          <a:ea typeface="Arial" panose="020B0604020202020204"/>
                        </a:rPr>
                        <a:t>20240818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tc>
                  <a:txBody>
                    <a:bodyPr/>
                    <a:lstStyle/>
                    <a:p>
                      <a:pPr algn="ctr" fontAlgn="ctr"/>
                      <a:r>
                        <a:rPr lang="en-US" altLang="zh-CN" sz="1000" b="0" i="0">
                          <a:solidFill>
                            <a:sysClr val="windowText" lastClr="000000"/>
                          </a:solidFill>
                          <a:latin typeface="Arial" panose="020B0604020202020204"/>
                          <a:ea typeface="Arial" panose="020B0604020202020204"/>
                        </a:rPr>
                        <a:t>11284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tc>
                  <a:txBody>
                    <a:bodyPr/>
                    <a:lstStyle/>
                    <a:p>
                      <a:pPr algn="ctr" fontAlgn="ctr"/>
                      <a:r>
                        <a:rPr lang="en-US" altLang="zh-CN" sz="1000" b="0" i="0">
                          <a:solidFill>
                            <a:sysClr val="windowText" lastClr="000000"/>
                          </a:solidFill>
                          <a:latin typeface="Arial" panose="020B0604020202020204"/>
                          <a:ea typeface="Arial" panose="020B0604020202020204"/>
                        </a:rPr>
                        <a:t>29</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extLst>
                  <a:ext uri="{0D108BD9-81ED-4DB2-BD59-A6C34878D82A}">
                    <a16:rowId xmlns:a16="http://schemas.microsoft.com/office/drawing/2014/main" val="10002"/>
                  </a:ext>
                </a:extLst>
              </a:tr>
              <a:tr h="157480">
                <a:tc>
                  <a:txBody>
                    <a:bodyPr/>
                    <a:lstStyle/>
                    <a:p>
                      <a:pPr algn="ctr" fontAlgn="ctr"/>
                      <a:r>
                        <a:rPr lang="zh-CN" altLang="en-US" sz="1000" b="0" i="0">
                          <a:solidFill>
                            <a:sysClr val="windowText" lastClr="000000"/>
                          </a:solidFill>
                          <a:latin typeface="Arial" panose="020B0604020202020204"/>
                          <a:ea typeface="Arial" panose="020B0604020202020204"/>
                        </a:rPr>
                        <a:t>彼得 </a:t>
                      </a:r>
                      <a:r>
                        <a:rPr lang="en-US" altLang="zh-CN" sz="1000" b="0" i="0">
                          <a:solidFill>
                            <a:sysClr val="windowText" lastClr="000000"/>
                          </a:solidFill>
                          <a:latin typeface="Arial" panose="020B0604020202020204"/>
                          <a:ea typeface="Arial" panose="020B0604020202020204"/>
                        </a:rPr>
                        <a:t>· </a:t>
                      </a:r>
                      <a:r>
                        <a:rPr lang="zh-CN" altLang="en-US" sz="1000" b="0" i="0">
                          <a:solidFill>
                            <a:sysClr val="windowText" lastClr="000000"/>
                          </a:solidFill>
                          <a:latin typeface="Arial" panose="020B0604020202020204"/>
                          <a:ea typeface="Arial" panose="020B0604020202020204"/>
                        </a:rPr>
                        <a:t>希格斯去约见上帝了</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tc>
                  <a:txBody>
                    <a:bodyPr/>
                    <a:lstStyle/>
                    <a:p>
                      <a:pPr algn="ctr" fontAlgn="ctr"/>
                      <a:r>
                        <a:rPr lang="en-US" altLang="zh-CN" sz="1000" b="0" i="0">
                          <a:solidFill>
                            <a:sysClr val="windowText" lastClr="000000"/>
                          </a:solidFill>
                          <a:latin typeface="Arial" panose="020B0604020202020204"/>
                          <a:ea typeface="Arial" panose="020B0604020202020204"/>
                        </a:rPr>
                        <a:t>20240410</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tc>
                  <a:txBody>
                    <a:bodyPr/>
                    <a:lstStyle/>
                    <a:p>
                      <a:pPr algn="ctr" fontAlgn="ctr"/>
                      <a:r>
                        <a:rPr lang="en-US" altLang="zh-CN" sz="1000" b="0" i="0">
                          <a:solidFill>
                            <a:sysClr val="windowText" lastClr="000000"/>
                          </a:solidFill>
                          <a:latin typeface="Arial" panose="020B0604020202020204"/>
                          <a:ea typeface="Arial" panose="020B0604020202020204"/>
                        </a:rPr>
                        <a:t>10303</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tc>
                  <a:txBody>
                    <a:bodyPr/>
                    <a:lstStyle/>
                    <a:p>
                      <a:pPr algn="ctr" fontAlgn="ctr"/>
                      <a:r>
                        <a:rPr lang="en-US" altLang="zh-CN" sz="1000" b="0" i="0" dirty="0">
                          <a:solidFill>
                            <a:sysClr val="windowText" lastClr="000000"/>
                          </a:solidFill>
                          <a:latin typeface="Arial" panose="020B0604020202020204"/>
                          <a:ea typeface="Arial" panose="020B0604020202020204"/>
                        </a:rPr>
                        <a:t>54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00"/>
                    </a:solidFill>
                  </a:tcPr>
                </a:tc>
                <a:extLst>
                  <a:ext uri="{0D108BD9-81ED-4DB2-BD59-A6C34878D82A}">
                    <a16:rowId xmlns:a16="http://schemas.microsoft.com/office/drawing/2014/main" val="10003"/>
                  </a:ext>
                </a:extLst>
              </a:tr>
            </a:tbl>
          </a:graphicData>
        </a:graphic>
      </p:graphicFrame>
      <p:grpSp>
        <p:nvGrpSpPr>
          <p:cNvPr id="14" name="组合 13"/>
          <p:cNvGrpSpPr/>
          <p:nvPr/>
        </p:nvGrpSpPr>
        <p:grpSpPr>
          <a:xfrm>
            <a:off x="1516741" y="3325067"/>
            <a:ext cx="3173095" cy="1170940"/>
            <a:chOff x="8749" y="4039"/>
            <a:chExt cx="4997" cy="1844"/>
          </a:xfrm>
        </p:grpSpPr>
        <p:pic>
          <p:nvPicPr>
            <p:cNvPr id="15" name="图片 1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49" y="5053"/>
              <a:ext cx="4997" cy="830"/>
            </a:xfrm>
            <a:prstGeom prst="rect">
              <a:avLst/>
            </a:prstGeom>
            <a:ln>
              <a:solidFill>
                <a:srgbClr val="FFCCFF"/>
              </a:solidFill>
            </a:ln>
          </p:spPr>
        </p:pic>
        <p:pic>
          <p:nvPicPr>
            <p:cNvPr id="16" name="图片 1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49" y="4039"/>
              <a:ext cx="4997" cy="847"/>
            </a:xfrm>
            <a:prstGeom prst="rect">
              <a:avLst/>
            </a:prstGeom>
            <a:ln>
              <a:solidFill>
                <a:srgbClr val="FFCCFF"/>
              </a:solidFill>
            </a:ln>
          </p:spPr>
        </p:pic>
      </p:grpSp>
    </p:spTree>
  </p:cSld>
  <p:clrMapOvr>
    <a:masterClrMapping/>
  </p:clrMapOvr>
  <mc:AlternateContent xmlns:mc="http://schemas.openxmlformats.org/markup-compatibility/2006">
    <mc:Choice xmlns:p14="http://schemas.microsoft.com/office/powerpoint/2010/main" Requires="p14">
      <p:transition spd="slow" p14:dur="1500" advTm="25224">
        <p:split orient="vert"/>
      </p:transition>
    </mc:Choice>
    <mc:Fallback>
      <p:transition spd="slow" advTm="25224">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94904" y="184136"/>
            <a:ext cx="10261068" cy="955675"/>
          </a:xfrm>
        </p:spPr>
        <p:txBody>
          <a:bodyPr>
            <a:normAutofit/>
          </a:bodyPr>
          <a:lstStyle/>
          <a:p>
            <a:pPr algn="ct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现代物理知识杂志</a:t>
            </a: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视频号</a:t>
            </a:r>
            <a:endParaRPr sz="2000" dirty="0"/>
          </a:p>
        </p:txBody>
      </p:sp>
      <p:sp>
        <p:nvSpPr>
          <p:cNvPr id="19" name="文本框 18"/>
          <p:cNvSpPr txBox="1"/>
          <p:nvPr/>
        </p:nvSpPr>
        <p:spPr>
          <a:xfrm>
            <a:off x="1919794" y="1124420"/>
            <a:ext cx="8767993" cy="460375"/>
          </a:xfrm>
          <a:prstGeom prst="rect">
            <a:avLst/>
          </a:prstGeom>
          <a:noFill/>
        </p:spPr>
        <p:txBody>
          <a:bodyPr wrap="square" rtlCol="0">
            <a:spAutoFit/>
          </a:bodyPr>
          <a:lstStyle/>
          <a:p>
            <a:endParaRPr lang="en-US" altLang="zh-CN" sz="2400" b="1" dirty="0">
              <a:solidFill>
                <a:srgbClr val="C00000"/>
              </a:solidFill>
            </a:endParaRPr>
          </a:p>
        </p:txBody>
      </p:sp>
      <p:grpSp>
        <p:nvGrpSpPr>
          <p:cNvPr id="33" name="组合 32"/>
          <p:cNvGrpSpPr/>
          <p:nvPr/>
        </p:nvGrpSpPr>
        <p:grpSpPr>
          <a:xfrm>
            <a:off x="694903" y="2448569"/>
            <a:ext cx="10742766" cy="4028576"/>
            <a:chOff x="-3468" y="3855"/>
            <a:chExt cx="12707" cy="6141"/>
          </a:xfrm>
        </p:grpSpPr>
        <p:sp>
          <p:nvSpPr>
            <p:cNvPr id="20" name="矩形 19"/>
            <p:cNvSpPr/>
            <p:nvPr/>
          </p:nvSpPr>
          <p:spPr>
            <a:xfrm>
              <a:off x="736" y="6386"/>
              <a:ext cx="8003" cy="531"/>
            </a:xfrm>
            <a:prstGeom prst="rect">
              <a:avLst/>
            </a:prstGeom>
          </p:spPr>
          <p:txBody>
            <a:bodyPr wrap="square">
              <a:spAutoFit/>
            </a:bodyPr>
            <a:lstStyle/>
            <a:p>
              <a:pPr algn="l"/>
              <a:endParaRPr lang="zh-CN" altLang="en-US" sz="1600" b="1" dirty="0">
                <a:solidFill>
                  <a:schemeClr val="accent2">
                    <a:lumMod val="75000"/>
                  </a:schemeClr>
                </a:solidFill>
                <a:sym typeface="+mn-ea"/>
              </a:endParaRPr>
            </a:p>
          </p:txBody>
        </p:sp>
        <p:pic>
          <p:nvPicPr>
            <p:cNvPr id="31" name="图片 30"/>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2962" y="6044"/>
              <a:ext cx="6277" cy="3952"/>
            </a:xfrm>
            <a:prstGeom prst="rect">
              <a:avLst/>
            </a:prstGeom>
          </p:spPr>
          <p:style>
            <a:lnRef idx="3">
              <a:schemeClr val="lt1"/>
            </a:lnRef>
            <a:fillRef idx="1">
              <a:schemeClr val="accent2"/>
            </a:fillRef>
            <a:effectRef idx="1">
              <a:schemeClr val="accent2"/>
            </a:effectRef>
            <a:fontRef idx="minor">
              <a:schemeClr val="lt1"/>
            </a:fontRef>
          </p:style>
        </p:pic>
        <p:pic>
          <p:nvPicPr>
            <p:cNvPr id="32" name="图片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68" y="3855"/>
              <a:ext cx="6151" cy="3700"/>
            </a:xfrm>
            <a:prstGeom prst="rect">
              <a:avLst/>
            </a:prstGeom>
          </p:spPr>
        </p:pic>
      </p:grpSp>
      <p:sp>
        <p:nvSpPr>
          <p:cNvPr id="7" name="文本框 11"/>
          <p:cNvSpPr txBox="1">
            <a:spLocks noChangeArrowheads="1"/>
          </p:cNvSpPr>
          <p:nvPr/>
        </p:nvSpPr>
        <p:spPr bwMode="auto">
          <a:xfrm>
            <a:off x="651435" y="1107136"/>
            <a:ext cx="10845661" cy="1183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342900" indent="-342900">
              <a:spcBef>
                <a:spcPts val="1200"/>
              </a:spcBef>
              <a:spcAft>
                <a:spcPts val="600"/>
              </a:spcAft>
              <a:buClr>
                <a:srgbClr val="C00000"/>
              </a:buClr>
              <a:buFont typeface="Wingdings" panose="05000000000000000000" pitchFamily="2" charset="2"/>
              <a:buChar char="Ø"/>
            </a:pPr>
            <a:r>
              <a:rPr lang="en-US" altLang="zh-CN" sz="2800" b="1" dirty="0">
                <a:solidFill>
                  <a:srgbClr val="0000FF"/>
                </a:solidFill>
                <a:latin typeface="Times New Roman" panose="02020603050405020304" pitchFamily="18" charset="0"/>
                <a:ea typeface="楷体" panose="02010609060101010101" pitchFamily="49" charset="-122"/>
                <a:sym typeface="+mn-ea"/>
              </a:rPr>
              <a:t>2021</a:t>
            </a:r>
            <a:r>
              <a:rPr lang="zh-CN" altLang="en-US" sz="2800" b="1" dirty="0">
                <a:solidFill>
                  <a:srgbClr val="0000FF"/>
                </a:solidFill>
                <a:latin typeface="Times New Roman" panose="02020603050405020304" pitchFamily="18" charset="0"/>
                <a:ea typeface="楷体" panose="02010609060101010101" pitchFamily="49" charset="-122"/>
                <a:sym typeface="+mn-ea"/>
              </a:rPr>
              <a:t>年</a:t>
            </a:r>
            <a:r>
              <a:rPr lang="en-US" altLang="zh-CN" sz="2800" b="1" dirty="0">
                <a:solidFill>
                  <a:srgbClr val="0000FF"/>
                </a:solidFill>
                <a:latin typeface="Times New Roman" panose="02020603050405020304" pitchFamily="18" charset="0"/>
                <a:ea typeface="楷体" panose="02010609060101010101" pitchFamily="49" charset="-122"/>
                <a:sym typeface="+mn-ea"/>
              </a:rPr>
              <a:t>5</a:t>
            </a:r>
            <a:r>
              <a:rPr lang="zh-CN" altLang="en-US" sz="2800" b="1" dirty="0">
                <a:solidFill>
                  <a:srgbClr val="0000FF"/>
                </a:solidFill>
                <a:latin typeface="Times New Roman" panose="02020603050405020304" pitchFamily="18" charset="0"/>
                <a:ea typeface="楷体" panose="02010609060101010101" pitchFamily="49" charset="-122"/>
                <a:sym typeface="+mn-ea"/>
              </a:rPr>
              <a:t>月开视频号，特色：大科学装置，科技人员主讲，短视频。</a:t>
            </a:r>
            <a:r>
              <a:rPr lang="zh-CN" altLang="en-US" sz="2800" b="1" dirty="0">
                <a:solidFill>
                  <a:srgbClr val="0000FF"/>
                </a:solidFill>
                <a:latin typeface="Times New Roman" panose="02020603050405020304" pitchFamily="18" charset="0"/>
                <a:ea typeface="楷体" panose="02010609060101010101" pitchFamily="49" charset="-122"/>
              </a:rPr>
              <a:t>  </a:t>
            </a:r>
            <a:r>
              <a:rPr lang="en-US" altLang="zh-CN" sz="2800" b="1" dirty="0">
                <a:solidFill>
                  <a:srgbClr val="0000FF"/>
                </a:solidFill>
                <a:latin typeface="Times New Roman" panose="02020603050405020304" pitchFamily="18" charset="0"/>
                <a:ea typeface="楷体" panose="02010609060101010101" pitchFamily="49" charset="-122"/>
              </a:rPr>
              <a:t>                                                                           </a:t>
            </a:r>
            <a:endParaRPr lang="en-US" sz="2800" b="1" dirty="0">
              <a:solidFill>
                <a:srgbClr val="0000FF"/>
              </a:solidFill>
              <a:latin typeface="Times New Roman" panose="02020603050405020304" pitchFamily="18" charset="0"/>
              <a:ea typeface="楷体" panose="02010609060101010101" pitchFamily="49" charset="-122"/>
              <a:sym typeface="+mn-ea"/>
            </a:endParaRPr>
          </a:p>
          <a:p>
            <a:pPr marL="342900" indent="-342900">
              <a:spcBef>
                <a:spcPts val="1200"/>
              </a:spcBef>
              <a:spcAft>
                <a:spcPts val="600"/>
              </a:spcAft>
              <a:buClr>
                <a:srgbClr val="C00000"/>
              </a:buClr>
              <a:buFont typeface="Wingdings" panose="05000000000000000000" pitchFamily="2" charset="2"/>
              <a:buChar char="Ø"/>
            </a:pPr>
            <a:r>
              <a:rPr lang="en-US" sz="2800" b="1" dirty="0">
                <a:solidFill>
                  <a:srgbClr val="0000FF"/>
                </a:solidFill>
                <a:latin typeface="Times New Roman" panose="02020603050405020304" pitchFamily="18" charset="0"/>
                <a:ea typeface="楷体" panose="02010609060101010101" pitchFamily="49" charset="-122"/>
                <a:sym typeface="+mn-ea"/>
              </a:rPr>
              <a:t>2022</a:t>
            </a:r>
            <a:r>
              <a:rPr lang="en-US" sz="1400" b="1" dirty="0">
                <a:solidFill>
                  <a:srgbClr val="0000FF"/>
                </a:solidFill>
                <a:latin typeface="Times New Roman" panose="02020603050405020304" pitchFamily="18" charset="0"/>
                <a:ea typeface="楷体" panose="02010609060101010101" pitchFamily="49" charset="-122"/>
                <a:sym typeface="+mn-ea"/>
              </a:rPr>
              <a:t> </a:t>
            </a:r>
            <a:r>
              <a:rPr lang="en-US" sz="2800" b="1" dirty="0">
                <a:solidFill>
                  <a:srgbClr val="0000FF"/>
                </a:solidFill>
                <a:latin typeface="Symbol" panose="05050102010706020507" pitchFamily="18" charset="2"/>
                <a:ea typeface="楷体" panose="02010609060101010101" pitchFamily="49" charset="-122"/>
                <a:sym typeface="+mn-ea"/>
              </a:rPr>
              <a:t>-</a:t>
            </a:r>
            <a:r>
              <a:rPr lang="en-US" sz="1600" b="1" dirty="0">
                <a:solidFill>
                  <a:srgbClr val="0000FF"/>
                </a:solidFill>
                <a:latin typeface="Symbol" panose="05050102010706020507" pitchFamily="18" charset="2"/>
                <a:ea typeface="楷体" panose="02010609060101010101" pitchFamily="49" charset="-122"/>
                <a:sym typeface="+mn-ea"/>
              </a:rPr>
              <a:t> </a:t>
            </a:r>
            <a:r>
              <a:rPr lang="en-US" sz="2800" b="1" dirty="0">
                <a:solidFill>
                  <a:srgbClr val="0000FF"/>
                </a:solidFill>
                <a:latin typeface="Times New Roman" panose="02020603050405020304" pitchFamily="18" charset="0"/>
                <a:ea typeface="楷体" panose="02010609060101010101" pitchFamily="49" charset="-122"/>
                <a:sym typeface="+mn-ea"/>
              </a:rPr>
              <a:t>2026.6 </a:t>
            </a:r>
            <a:r>
              <a:rPr lang="zh-CN" altLang="en-US" sz="2800" b="1" dirty="0">
                <a:solidFill>
                  <a:srgbClr val="0000FF"/>
                </a:solidFill>
                <a:latin typeface="Times New Roman" panose="02020603050405020304" pitchFamily="18" charset="0"/>
                <a:ea typeface="楷体" panose="02010609060101010101" pitchFamily="49" charset="-122"/>
                <a:sym typeface="+mn-ea"/>
              </a:rPr>
              <a:t>共计发布短视频</a:t>
            </a:r>
            <a:r>
              <a:rPr lang="en-US" sz="2800" b="1" dirty="0">
                <a:solidFill>
                  <a:srgbClr val="0000FF"/>
                </a:solidFill>
                <a:latin typeface="Times New Roman" panose="02020603050405020304" pitchFamily="18" charset="0"/>
                <a:ea typeface="楷体" panose="02010609060101010101" pitchFamily="49" charset="-122"/>
                <a:sym typeface="+mn-ea"/>
              </a:rPr>
              <a:t> 219 个（原创 68 个），直播 443 场。</a:t>
            </a:r>
            <a:endParaRPr lang="zh-CN" altLang="en-US" sz="2800" b="1" dirty="0">
              <a:solidFill>
                <a:srgbClr val="FF0000"/>
              </a:solidFill>
              <a:latin typeface="Times New Roman" panose="02020603050405020304" pitchFamily="18" charset="0"/>
              <a:ea typeface="楷体" panose="02010609060101010101" pitchFamily="49" charset="-122"/>
              <a:sym typeface="+mn-ea"/>
            </a:endParaRPr>
          </a:p>
        </p:txBody>
      </p:sp>
      <p:pic>
        <p:nvPicPr>
          <p:cNvPr id="5" name="图片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4903" y="4999505"/>
            <a:ext cx="5165923" cy="1477640"/>
          </a:xfrm>
          <a:prstGeom prst="rect">
            <a:avLst/>
          </a:prstGeom>
        </p:spPr>
      </p:pic>
      <p:sp>
        <p:nvSpPr>
          <p:cNvPr id="18" name="文本框 17"/>
          <p:cNvSpPr txBox="1"/>
          <p:nvPr/>
        </p:nvSpPr>
        <p:spPr>
          <a:xfrm>
            <a:off x="5987320" y="2376000"/>
            <a:ext cx="3006862" cy="1350563"/>
          </a:xfrm>
          <a:prstGeom prst="rect">
            <a:avLst/>
          </a:prstGeom>
          <a:noFill/>
        </p:spPr>
        <p:txBody>
          <a:bodyPr wrap="square" rtlCol="0" anchor="t">
            <a:spAutoFit/>
          </a:bodyPr>
          <a:lstStyle/>
          <a:p>
            <a:pPr marL="285750" indent="-285750" defTabSz="914400" eaLnBrk="0" fontAlgn="base" hangingPunct="0">
              <a:lnSpc>
                <a:spcPct val="150000"/>
              </a:lnSpc>
              <a:spcBef>
                <a:spcPct val="20000"/>
              </a:spcBef>
              <a:spcAft>
                <a:spcPct val="20000"/>
              </a:spcAft>
              <a:buClr>
                <a:srgbClr val="C00000"/>
              </a:buClr>
              <a:buSzPct val="100000"/>
              <a:buFont typeface="Wingdings" panose="05000000000000000000" charset="0"/>
              <a:buChar char="Ø"/>
              <a:defRPr/>
            </a:pPr>
            <a:r>
              <a:rPr lang="zh-CN" altLang="en-US" sz="1600" b="1" dirty="0">
                <a:latin typeface="Times New Roman" panose="02020603050405020304" pitchFamily="18" charset="0"/>
                <a:ea typeface="黑体" panose="02010609060101010101" pitchFamily="49" charset="-122"/>
                <a:sym typeface="+mn-ea"/>
              </a:rPr>
              <a:t>科学</a:t>
            </a:r>
            <a:r>
              <a:rPr lang="en-US" altLang="zh-CN" sz="1600" b="1" dirty="0">
                <a:latin typeface="Times New Roman" panose="02020603050405020304" pitchFamily="18" charset="0"/>
                <a:ea typeface="黑体" panose="02010609060101010101" pitchFamily="49" charset="-122"/>
                <a:sym typeface="+mn-ea"/>
              </a:rPr>
              <a:t>1</a:t>
            </a:r>
            <a:r>
              <a:rPr lang="zh-CN" altLang="en-US" sz="1600" b="1" dirty="0">
                <a:latin typeface="Times New Roman" panose="02020603050405020304" pitchFamily="18" charset="0"/>
                <a:ea typeface="黑体" panose="02010609060101010101" pitchFamily="49" charset="-122"/>
                <a:sym typeface="+mn-ea"/>
              </a:rPr>
              <a:t>小时</a:t>
            </a:r>
            <a:r>
              <a:rPr lang="en-US" altLang="zh-CN" sz="1600" b="1" dirty="0">
                <a:latin typeface="Times New Roman" panose="02020603050405020304" pitchFamily="18" charset="0"/>
                <a:ea typeface="黑体" panose="02010609060101010101" pitchFamily="49" charset="-122"/>
                <a:sym typeface="+mn-ea"/>
              </a:rPr>
              <a:t>  </a:t>
            </a:r>
            <a:r>
              <a:rPr lang="zh-CN" altLang="en-US" sz="1600" b="1" dirty="0">
                <a:latin typeface="Times New Roman" panose="02020603050405020304" pitchFamily="18" charset="0"/>
                <a:ea typeface="黑体" panose="02010609060101010101" pitchFamily="49" charset="-122"/>
                <a:sym typeface="+mn-ea"/>
              </a:rPr>
              <a:t>（每年两期</a:t>
            </a:r>
            <a:r>
              <a:rPr lang="en-US" altLang="zh-CN" sz="1600" b="1" dirty="0">
                <a:latin typeface="Times New Roman" panose="02020603050405020304" pitchFamily="18" charset="0"/>
                <a:ea typeface="黑体" panose="02010609060101010101" pitchFamily="49" charset="-122"/>
                <a:sym typeface="+mn-ea"/>
              </a:rPr>
              <a:t> </a:t>
            </a:r>
            <a:r>
              <a:rPr lang="zh-CN" altLang="en-US" sz="1600" b="1" dirty="0">
                <a:latin typeface="Times New Roman" panose="02020603050405020304" pitchFamily="18" charset="0"/>
                <a:ea typeface="黑体" panose="02010609060101010101" pitchFamily="49" charset="-122"/>
                <a:sym typeface="+mn-ea"/>
              </a:rPr>
              <a:t>）</a:t>
            </a:r>
          </a:p>
          <a:p>
            <a:pPr marL="285750" indent="-285750" defTabSz="914400" eaLnBrk="0" fontAlgn="base" hangingPunct="0">
              <a:lnSpc>
                <a:spcPct val="150000"/>
              </a:lnSpc>
              <a:spcBef>
                <a:spcPct val="20000"/>
              </a:spcBef>
              <a:spcAft>
                <a:spcPct val="20000"/>
              </a:spcAft>
              <a:buClr>
                <a:srgbClr val="C00000"/>
              </a:buClr>
              <a:buSzPct val="100000"/>
              <a:buFont typeface="Wingdings" panose="05000000000000000000" charset="0"/>
              <a:buChar char="Ø"/>
              <a:defRPr/>
            </a:pPr>
            <a:r>
              <a:rPr lang="zh-CN" altLang="en-US" sz="1600" b="1" dirty="0">
                <a:latin typeface="Times New Roman" panose="02020603050405020304" pitchFamily="18" charset="0"/>
                <a:ea typeface="黑体" panose="02010609060101010101" pitchFamily="49" charset="-122"/>
                <a:sym typeface="+mn-ea"/>
              </a:rPr>
              <a:t>科学公开课</a:t>
            </a:r>
            <a:r>
              <a:rPr lang="en-US" altLang="zh-CN" sz="1600" b="1" dirty="0">
                <a:latin typeface="Times New Roman" panose="02020603050405020304" pitchFamily="18" charset="0"/>
                <a:ea typeface="黑体" panose="02010609060101010101" pitchFamily="49" charset="-122"/>
                <a:sym typeface="+mn-ea"/>
              </a:rPr>
              <a:t> </a:t>
            </a:r>
            <a:r>
              <a:rPr lang="zh-CN" altLang="en-US" sz="1600" b="1" dirty="0">
                <a:latin typeface="Times New Roman" panose="02020603050405020304" pitchFamily="18" charset="0"/>
                <a:ea typeface="黑体" panose="02010609060101010101" pitchFamily="49" charset="-122"/>
                <a:sym typeface="+mn-ea"/>
              </a:rPr>
              <a:t>（每年寒暑假）</a:t>
            </a:r>
          </a:p>
          <a:p>
            <a:pPr marL="285750" indent="-285750" defTabSz="914400" eaLnBrk="0" fontAlgn="base" hangingPunct="0">
              <a:lnSpc>
                <a:spcPct val="150000"/>
              </a:lnSpc>
              <a:spcBef>
                <a:spcPct val="20000"/>
              </a:spcBef>
              <a:spcAft>
                <a:spcPct val="20000"/>
              </a:spcAft>
              <a:buClr>
                <a:srgbClr val="C00000"/>
              </a:buClr>
              <a:buSzPct val="100000"/>
              <a:buFont typeface="Wingdings" panose="05000000000000000000" charset="0"/>
              <a:buChar char="Ø"/>
              <a:defRPr/>
            </a:pPr>
            <a:r>
              <a:rPr lang="zh-CN" altLang="en-US" sz="1600" b="1" dirty="0">
                <a:latin typeface="Times New Roman" panose="02020603050405020304" pitchFamily="18" charset="0"/>
                <a:ea typeface="黑体" panose="02010609060101010101" pitchFamily="49" charset="-122"/>
                <a:sym typeface="+mn-ea"/>
              </a:rPr>
              <a:t>彭桓武论坛</a:t>
            </a:r>
            <a:r>
              <a:rPr lang="en-US" altLang="zh-CN" sz="1600" b="1" dirty="0">
                <a:latin typeface="Times New Roman" panose="02020603050405020304" pitchFamily="18" charset="0"/>
                <a:ea typeface="黑体" panose="02010609060101010101" pitchFamily="49" charset="-122"/>
                <a:sym typeface="+mn-ea"/>
              </a:rPr>
              <a:t> </a:t>
            </a:r>
            <a:r>
              <a:rPr lang="zh-CN" altLang="en-US" sz="1600" b="1" dirty="0">
                <a:latin typeface="Times New Roman" panose="02020603050405020304" pitchFamily="18" charset="0"/>
                <a:ea typeface="黑体" panose="02010609060101010101" pitchFamily="49" charset="-122"/>
                <a:sym typeface="+mn-ea"/>
              </a:rPr>
              <a:t>（理论所主办）</a:t>
            </a:r>
          </a:p>
        </p:txBody>
      </p:sp>
      <p:sp>
        <p:nvSpPr>
          <p:cNvPr id="13" name="文本框 17"/>
          <p:cNvSpPr txBox="1"/>
          <p:nvPr/>
        </p:nvSpPr>
        <p:spPr>
          <a:xfrm>
            <a:off x="8910034" y="2376000"/>
            <a:ext cx="2679129" cy="1350563"/>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defTabSz="914400" eaLnBrk="0" fontAlgn="base" hangingPunct="0">
              <a:lnSpc>
                <a:spcPct val="150000"/>
              </a:lnSpc>
              <a:spcBef>
                <a:spcPct val="20000"/>
              </a:spcBef>
              <a:spcAft>
                <a:spcPct val="20000"/>
              </a:spcAft>
              <a:buClr>
                <a:srgbClr val="C00000"/>
              </a:buClr>
              <a:buSzPct val="100000"/>
              <a:buFont typeface="Wingdings" panose="05000000000000000000" charset="0"/>
              <a:buChar char="Ø"/>
              <a:defRPr/>
            </a:pPr>
            <a:r>
              <a:rPr lang="zh-CN" altLang="en-US" sz="1600" b="1" dirty="0">
                <a:latin typeface="Times New Roman" panose="02020603050405020304" pitchFamily="18" charset="0"/>
                <a:ea typeface="黑体" panose="02010609060101010101" pitchFamily="49" charset="-122"/>
                <a:sym typeface="+mn-ea"/>
              </a:rPr>
              <a:t>有道真论</a:t>
            </a:r>
            <a:r>
              <a:rPr lang="en-US" altLang="zh-CN" sz="1600" b="1" dirty="0">
                <a:latin typeface="Times New Roman" panose="02020603050405020304" pitchFamily="18" charset="0"/>
                <a:ea typeface="黑体" panose="02010609060101010101" pitchFamily="49" charset="-122"/>
                <a:sym typeface="+mn-ea"/>
              </a:rPr>
              <a:t>  </a:t>
            </a:r>
            <a:r>
              <a:rPr lang="zh-CN" altLang="en-US" sz="1600" b="1" dirty="0">
                <a:latin typeface="Times New Roman" panose="02020603050405020304" pitchFamily="18" charset="0"/>
                <a:ea typeface="黑体" panose="02010609060101010101" pitchFamily="49" charset="-122"/>
                <a:sym typeface="+mn-ea"/>
              </a:rPr>
              <a:t>（主导直播）</a:t>
            </a:r>
          </a:p>
          <a:p>
            <a:pPr marL="285750" indent="-285750" defTabSz="914400" eaLnBrk="0" fontAlgn="base" hangingPunct="0">
              <a:lnSpc>
                <a:spcPct val="150000"/>
              </a:lnSpc>
              <a:spcBef>
                <a:spcPct val="20000"/>
              </a:spcBef>
              <a:spcAft>
                <a:spcPct val="20000"/>
              </a:spcAft>
              <a:buClr>
                <a:srgbClr val="C00000"/>
              </a:buClr>
              <a:buSzPct val="100000"/>
              <a:buFont typeface="Wingdings" panose="05000000000000000000" charset="0"/>
              <a:buChar char="Ø"/>
              <a:defRPr/>
            </a:pPr>
            <a:r>
              <a:rPr lang="zh-CN" altLang="en-US" sz="1600" b="1" dirty="0">
                <a:latin typeface="Times New Roman" panose="02020603050405020304" pitchFamily="18" charset="0"/>
                <a:ea typeface="黑体" panose="02010609060101010101" pitchFamily="49" charset="-122"/>
                <a:sym typeface="+mn-ea"/>
              </a:rPr>
              <a:t>物理之美</a:t>
            </a:r>
            <a:r>
              <a:rPr lang="en-US" altLang="zh-CN" sz="1600" b="1" dirty="0">
                <a:latin typeface="Times New Roman" panose="02020603050405020304" pitchFamily="18" charset="0"/>
                <a:ea typeface="黑体" panose="02010609060101010101" pitchFamily="49" charset="-122"/>
                <a:sym typeface="+mn-ea"/>
              </a:rPr>
              <a:t>  </a:t>
            </a:r>
            <a:r>
              <a:rPr lang="zh-CN" altLang="en-US" sz="1600" b="1" dirty="0">
                <a:latin typeface="Times New Roman" panose="02020603050405020304" pitchFamily="18" charset="0"/>
                <a:ea typeface="黑体" panose="02010609060101010101" pitchFamily="49" charset="-122"/>
                <a:sym typeface="+mn-ea"/>
              </a:rPr>
              <a:t>（北大主办）</a:t>
            </a:r>
          </a:p>
          <a:p>
            <a:pPr marL="285750" indent="-285750" defTabSz="914400" eaLnBrk="0" fontAlgn="base" hangingPunct="0">
              <a:lnSpc>
                <a:spcPct val="150000"/>
              </a:lnSpc>
              <a:spcBef>
                <a:spcPct val="20000"/>
              </a:spcBef>
              <a:spcAft>
                <a:spcPct val="20000"/>
              </a:spcAft>
              <a:buClr>
                <a:srgbClr val="C00000"/>
              </a:buClr>
              <a:buSzPct val="100000"/>
              <a:buFont typeface="Wingdings" panose="05000000000000000000" charset="0"/>
              <a:buChar char="Ø"/>
              <a:defRPr/>
            </a:pPr>
            <a:r>
              <a:rPr lang="zh-CN" altLang="en-US" sz="1600" b="1" dirty="0">
                <a:latin typeface="Times New Roman" panose="02020603050405020304" pitchFamily="18" charset="0"/>
                <a:ea typeface="黑体" panose="02010609060101010101" pitchFamily="49" charset="-122"/>
                <a:sym typeface="+mn-ea"/>
              </a:rPr>
              <a:t>中国科学</a:t>
            </a:r>
            <a:r>
              <a:rPr lang="en-US" altLang="zh-CN" sz="1600" b="1" dirty="0">
                <a:latin typeface="Times New Roman" panose="02020603050405020304" pitchFamily="18" charset="0"/>
                <a:ea typeface="黑体" panose="02010609060101010101" pitchFamily="49" charset="-122"/>
                <a:sym typeface="+mn-ea"/>
              </a:rPr>
              <a:t>  </a:t>
            </a:r>
            <a:r>
              <a:rPr lang="zh-CN" altLang="en-US" sz="1600" b="1" dirty="0">
                <a:latin typeface="Times New Roman" panose="02020603050405020304" pitchFamily="18" charset="0"/>
                <a:ea typeface="黑体" panose="02010609060101010101" pitchFamily="49" charset="-122"/>
                <a:sym typeface="+mn-ea"/>
              </a:rPr>
              <a:t>（期刊联合）</a:t>
            </a:r>
          </a:p>
        </p:txBody>
      </p:sp>
    </p:spTree>
  </p:cSld>
  <p:clrMapOvr>
    <a:masterClrMapping/>
  </p:clrMapOvr>
  <mc:AlternateContent xmlns:mc="http://schemas.openxmlformats.org/markup-compatibility/2006">
    <mc:Choice xmlns:p14="http://schemas.microsoft.com/office/powerpoint/2010/main" Requires="p14">
      <p:transition spd="slow" p14:dur="1500" advTm="40179">
        <p:split orient="vert"/>
      </p:transition>
    </mc:Choice>
    <mc:Fallback>
      <p:transition spd="slow" advTm="40179">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59197" y="5479819"/>
            <a:ext cx="9155663" cy="734469"/>
          </a:xfrm>
        </p:spPr>
        <p:txBody>
          <a:bodyPr>
            <a:noAutofit/>
          </a:bodyPr>
          <a:lstStyle/>
          <a:p>
            <a:pPr algn="ctr"/>
            <a:r>
              <a:rPr lang="en-US" altLang="zh-CN" sz="2600" b="1" dirty="0">
                <a:solidFill>
                  <a:srgbClr val="0000FF"/>
                </a:solidFill>
                <a:latin typeface="Times New Roman" panose="02020603050405020304" pitchFamily="18" charset="0"/>
                <a:ea typeface="楷体" panose="02010609060101010101" pitchFamily="49" charset="-122"/>
              </a:rPr>
              <a:t>《</a:t>
            </a:r>
            <a:r>
              <a:rPr lang="zh-CN" altLang="en-US" sz="2600" b="1" dirty="0">
                <a:solidFill>
                  <a:srgbClr val="0000FF"/>
                </a:solidFill>
                <a:latin typeface="Times New Roman" panose="02020603050405020304" pitchFamily="18" charset="0"/>
                <a:ea typeface="楷体" panose="02010609060101010101" pitchFamily="49" charset="-122"/>
              </a:rPr>
              <a:t>不惑之年忆往昔</a:t>
            </a:r>
            <a:r>
              <a:rPr lang="en-US" altLang="zh-CN" sz="2600" b="1" dirty="0">
                <a:solidFill>
                  <a:srgbClr val="0000FF"/>
                </a:solidFill>
                <a:latin typeface="Times New Roman" panose="02020603050405020304" pitchFamily="18" charset="0"/>
                <a:ea typeface="楷体" panose="02010609060101010101" pitchFamily="49" charset="-122"/>
              </a:rPr>
              <a:t>》</a:t>
            </a:r>
            <a:r>
              <a:rPr lang="zh-CN" altLang="en-US" sz="2600" b="1" dirty="0">
                <a:solidFill>
                  <a:srgbClr val="0000FF"/>
                </a:solidFill>
                <a:latin typeface="Times New Roman" panose="02020603050405020304" pitchFamily="18" charset="0"/>
                <a:ea typeface="楷体" panose="02010609060101010101" pitchFamily="49" charset="-122"/>
              </a:rPr>
              <a:t> </a:t>
            </a:r>
            <a:r>
              <a:rPr lang="en-US" altLang="zh-CN" sz="2600" b="1" dirty="0">
                <a:solidFill>
                  <a:srgbClr val="0000FF"/>
                </a:solidFill>
                <a:latin typeface="Times New Roman" panose="02020603050405020304" pitchFamily="18" charset="0"/>
                <a:ea typeface="楷体" panose="02010609060101010101" pitchFamily="49" charset="-122"/>
              </a:rPr>
              <a:t>(</a:t>
            </a:r>
            <a:r>
              <a:rPr lang="zh-CN" altLang="en-US" sz="2600" b="1" dirty="0">
                <a:solidFill>
                  <a:srgbClr val="0000FF"/>
                </a:solidFill>
                <a:latin typeface="Times New Roman" panose="02020603050405020304" pitchFamily="18" charset="0"/>
                <a:ea typeface="楷体" panose="02010609060101010101" pitchFamily="49" charset="-122"/>
              </a:rPr>
              <a:t>黄涛）</a:t>
            </a:r>
            <a:r>
              <a:rPr lang="en-US" altLang="zh-CN" sz="2600" b="1" dirty="0">
                <a:solidFill>
                  <a:srgbClr val="0000FF"/>
                </a:solidFill>
                <a:latin typeface="Times New Roman" panose="02020603050405020304" pitchFamily="18" charset="0"/>
                <a:ea typeface="楷体" panose="02010609060101010101" pitchFamily="49" charset="-122"/>
              </a:rPr>
              <a:t>,《</a:t>
            </a:r>
            <a:r>
              <a:rPr lang="zh-CN" altLang="en-US" sz="2600" b="1" dirty="0">
                <a:solidFill>
                  <a:srgbClr val="0000FF"/>
                </a:solidFill>
                <a:latin typeface="Times New Roman" panose="02020603050405020304" pitchFamily="18" charset="0"/>
                <a:ea typeface="楷体" panose="02010609060101010101" pitchFamily="49" charset="-122"/>
              </a:rPr>
              <a:t>现代物理知识</a:t>
            </a:r>
            <a:r>
              <a:rPr lang="en-US" altLang="zh-CN" sz="2600" b="1" dirty="0">
                <a:solidFill>
                  <a:srgbClr val="0000FF"/>
                </a:solidFill>
                <a:latin typeface="Times New Roman" panose="02020603050405020304" pitchFamily="18" charset="0"/>
                <a:ea typeface="楷体" panose="02010609060101010101" pitchFamily="49" charset="-122"/>
              </a:rPr>
              <a:t>》 2016, 28(3)</a:t>
            </a:r>
            <a:endParaRPr lang="zh-CN" altLang="en-US" sz="2600" b="1" dirty="0">
              <a:solidFill>
                <a:srgbClr val="0000FF"/>
              </a:solidFill>
              <a:latin typeface="Times New Roman" panose="02020603050405020304" pitchFamily="18" charset="0"/>
              <a:ea typeface="楷体" panose="02010609060101010101" pitchFamily="49" charset="-122"/>
            </a:endParaRPr>
          </a:p>
        </p:txBody>
      </p:sp>
      <p:sp>
        <p:nvSpPr>
          <p:cNvPr id="4" name="Rectangle 3"/>
          <p:cNvSpPr txBox="1">
            <a:spLocks noRot="1" noChangeArrowheads="1"/>
          </p:cNvSpPr>
          <p:nvPr/>
        </p:nvSpPr>
        <p:spPr>
          <a:xfrm>
            <a:off x="702906" y="2092647"/>
            <a:ext cx="10658669" cy="34600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457200" algn="just">
              <a:lnSpc>
                <a:spcPct val="135000"/>
              </a:lnSpc>
              <a:buNone/>
            </a:pPr>
            <a:r>
              <a:rPr lang="zh-CN" altLang="en-US" sz="2400" b="1" dirty="0">
                <a:solidFill>
                  <a:srgbClr val="C0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Symbol" panose="05050102010706020507" pitchFamily="18" charset="2"/>
              </a:rPr>
              <a:t>不惑之年忆往昔</a:t>
            </a:r>
            <a:r>
              <a:rPr lang="zh-CN" altLang="en-US" sz="2400" b="1" dirty="0">
                <a:latin typeface="黑体" panose="02010609060101010101" pitchFamily="49" charset="-122"/>
                <a:ea typeface="黑体" panose="02010609060101010101" pitchFamily="49" charset="-122"/>
                <a:sym typeface="Symbol" panose="05050102010706020507" pitchFamily="18" charset="2"/>
              </a:rPr>
              <a:t>，四十年的历程自然地分为两个阶段：</a:t>
            </a:r>
            <a:endParaRPr lang="en-US" altLang="zh-CN" sz="2400" b="1" dirty="0">
              <a:latin typeface="黑体" panose="02010609060101010101" pitchFamily="49" charset="-122"/>
              <a:ea typeface="黑体" panose="02010609060101010101" pitchFamily="49" charset="-122"/>
              <a:sym typeface="Symbol" panose="05050102010706020507" pitchFamily="18" charset="2"/>
            </a:endParaRPr>
          </a:p>
          <a:p>
            <a:pPr algn="just">
              <a:lnSpc>
                <a:spcPct val="135000"/>
              </a:lnSpc>
              <a:buBlip>
                <a:blip r:embed="rId2"/>
              </a:buBlip>
            </a:pPr>
            <a:r>
              <a:rPr lang="zh-CN" altLang="en-US" sz="2400" b="1" dirty="0">
                <a:latin typeface="Times New Roman" panose="02020603050405020304" pitchFamily="18" charset="0"/>
                <a:sym typeface="Symbol" panose="05050102010706020507" pitchFamily="18" charset="2"/>
              </a:rPr>
              <a:t> 第一阶段</a:t>
            </a:r>
            <a:r>
              <a:rPr lang="en-US" altLang="zh-CN" sz="2400" b="1" dirty="0">
                <a:latin typeface="Times New Roman" panose="02020603050405020304" pitchFamily="18" charset="0"/>
                <a:sym typeface="Symbol" panose="05050102010706020507" pitchFamily="18" charset="2"/>
              </a:rPr>
              <a:t>1976 </a:t>
            </a:r>
            <a:r>
              <a:rPr lang="zh-CN" altLang="en-US" sz="2400" b="1" dirty="0">
                <a:latin typeface="Times New Roman" panose="02020603050405020304" pitchFamily="18" charset="0"/>
                <a:sym typeface="Symbol" panose="05050102010706020507" pitchFamily="18" charset="2"/>
              </a:rPr>
              <a:t>～ </a:t>
            </a:r>
            <a:r>
              <a:rPr lang="en-US" altLang="zh-CN" sz="2400" b="1" dirty="0">
                <a:latin typeface="Times New Roman" panose="02020603050405020304" pitchFamily="18" charset="0"/>
                <a:sym typeface="Symbol" panose="05050102010706020507" pitchFamily="18" charset="2"/>
              </a:rPr>
              <a:t>1988 </a:t>
            </a:r>
            <a:r>
              <a:rPr lang="zh-CN" altLang="en-US" sz="2400" b="1" dirty="0">
                <a:latin typeface="Times New Roman" panose="02020603050405020304" pitchFamily="18" charset="0"/>
                <a:sym typeface="Symbol" panose="05050102010706020507" pitchFamily="18" charset="2"/>
              </a:rPr>
              <a:t>年</a:t>
            </a:r>
            <a:r>
              <a:rPr lang="en-US" altLang="zh-CN" sz="2400" b="1" dirty="0">
                <a:solidFill>
                  <a:srgbClr val="C00000"/>
                </a:solidFill>
                <a:effectLst>
                  <a:outerShdw blurRad="38100" dist="38100" dir="2700000" algn="tl">
                    <a:srgbClr val="000000">
                      <a:alpha val="43137"/>
                    </a:srgbClr>
                  </a:outerShdw>
                </a:effectLst>
                <a:latin typeface="Times New Roman" panose="02020603050405020304" pitchFamily="18" charset="0"/>
                <a:sym typeface="Symbol" panose="05050102010706020507" pitchFamily="18" charset="2"/>
              </a:rPr>
              <a:t>《</a:t>
            </a:r>
            <a:r>
              <a:rPr lang="zh-CN"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sym typeface="Symbol" panose="05050102010706020507" pitchFamily="18" charset="2"/>
              </a:rPr>
              <a:t>高能物理</a:t>
            </a:r>
            <a:r>
              <a:rPr lang="en-US" altLang="zh-CN" sz="2400" b="1" dirty="0">
                <a:solidFill>
                  <a:srgbClr val="C00000"/>
                </a:solidFill>
                <a:effectLst>
                  <a:outerShdw blurRad="38100" dist="38100" dir="2700000" algn="tl">
                    <a:srgbClr val="000000">
                      <a:alpha val="43137"/>
                    </a:srgbClr>
                  </a:outerShdw>
                </a:effectLst>
                <a:latin typeface="Times New Roman" panose="02020603050405020304" pitchFamily="18" charset="0"/>
                <a:sym typeface="Symbol" panose="05050102010706020507" pitchFamily="18" charset="2"/>
              </a:rPr>
              <a:t>》</a:t>
            </a:r>
            <a:r>
              <a:rPr lang="zh-CN" altLang="en-US" sz="2400" b="1" dirty="0">
                <a:latin typeface="Times New Roman" panose="02020603050405020304" pitchFamily="18" charset="0"/>
                <a:sym typeface="Symbol" panose="05050102010706020507" pitchFamily="18" charset="2"/>
              </a:rPr>
              <a:t>创刊到它的鼎盛时期，特别是在</a:t>
            </a:r>
            <a:r>
              <a:rPr lang="en-US" altLang="zh-CN" sz="2400" b="1" dirty="0">
                <a:latin typeface="Times New Roman" panose="02020603050405020304" pitchFamily="18" charset="0"/>
                <a:sym typeface="Symbol" panose="05050102010706020507" pitchFamily="18" charset="2"/>
              </a:rPr>
              <a:t>1981</a:t>
            </a:r>
            <a:r>
              <a:rPr lang="zh-CN" altLang="en-US" sz="2400" b="1" dirty="0">
                <a:latin typeface="Times New Roman" panose="02020603050405020304" pitchFamily="18" charset="0"/>
                <a:sym typeface="Symbol" panose="05050102010706020507" pitchFamily="18" charset="2"/>
              </a:rPr>
              <a:t>年北京正负电子对撞机方案确定以后，杂志不仅传播科普知识，而且介绍了我国高能物理实验基地的建设和成果。</a:t>
            </a:r>
            <a:endParaRPr lang="en-US" altLang="zh-CN" sz="2400" b="1" dirty="0">
              <a:latin typeface="Times New Roman" panose="02020603050405020304" pitchFamily="18" charset="0"/>
              <a:sym typeface="Symbol" panose="05050102010706020507" pitchFamily="18" charset="2"/>
            </a:endParaRPr>
          </a:p>
          <a:p>
            <a:pPr algn="just">
              <a:lnSpc>
                <a:spcPct val="135000"/>
              </a:lnSpc>
              <a:buBlip>
                <a:blip r:embed="rId2"/>
              </a:buBlip>
            </a:pPr>
            <a:r>
              <a:rPr lang="zh-CN" altLang="en-US" sz="2400" b="1" dirty="0">
                <a:latin typeface="Times New Roman" panose="02020603050405020304" pitchFamily="18" charset="0"/>
                <a:sym typeface="Symbol" panose="05050102010706020507" pitchFamily="18" charset="2"/>
              </a:rPr>
              <a:t> 第二阶段</a:t>
            </a:r>
            <a:r>
              <a:rPr lang="en-US" altLang="zh-CN" sz="2400" b="1" dirty="0">
                <a:latin typeface="Times New Roman" panose="02020603050405020304" pitchFamily="18" charset="0"/>
                <a:sym typeface="Symbol" panose="05050102010706020507" pitchFamily="18" charset="2"/>
              </a:rPr>
              <a:t>1989</a:t>
            </a:r>
            <a:r>
              <a:rPr lang="zh-CN" altLang="en-US" sz="2400" b="1" dirty="0">
                <a:latin typeface="Times New Roman" panose="02020603050405020304" pitchFamily="18" charset="0"/>
                <a:sym typeface="Symbol" panose="05050102010706020507" pitchFamily="18" charset="2"/>
              </a:rPr>
              <a:t>年～现在，从更名为</a:t>
            </a:r>
            <a:r>
              <a:rPr lang="en-US" altLang="zh-CN" sz="2400" b="1" dirty="0">
                <a:solidFill>
                  <a:srgbClr val="C00000"/>
                </a:solidFill>
                <a:effectLst>
                  <a:outerShdw blurRad="38100" dist="38100" dir="2700000" algn="tl">
                    <a:srgbClr val="000000">
                      <a:alpha val="43137"/>
                    </a:srgbClr>
                  </a:outerShdw>
                </a:effectLst>
                <a:latin typeface="Times New Roman" panose="02020603050405020304" pitchFamily="18" charset="0"/>
                <a:sym typeface="Symbol" panose="05050102010706020507" pitchFamily="18" charset="2"/>
              </a:rPr>
              <a:t>《</a:t>
            </a:r>
            <a:r>
              <a:rPr lang="zh-CN"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sym typeface="Symbol" panose="05050102010706020507" pitchFamily="18" charset="2"/>
              </a:rPr>
              <a:t>现代物理知识</a:t>
            </a:r>
            <a:r>
              <a:rPr lang="en-US" altLang="zh-CN" sz="2400" b="1" dirty="0">
                <a:solidFill>
                  <a:srgbClr val="C00000"/>
                </a:solidFill>
                <a:effectLst>
                  <a:outerShdw blurRad="38100" dist="38100" dir="2700000" algn="tl">
                    <a:srgbClr val="000000">
                      <a:alpha val="43137"/>
                    </a:srgbClr>
                  </a:outerShdw>
                </a:effectLst>
                <a:latin typeface="Times New Roman" panose="02020603050405020304" pitchFamily="18" charset="0"/>
                <a:sym typeface="Symbol" panose="05050102010706020507" pitchFamily="18" charset="2"/>
              </a:rPr>
              <a:t>》</a:t>
            </a:r>
            <a:r>
              <a:rPr lang="zh-CN" altLang="en-US" sz="2400" b="1" dirty="0">
                <a:latin typeface="Times New Roman" panose="02020603050405020304" pitchFamily="18" charset="0"/>
                <a:sym typeface="Symbol" panose="05050102010706020507" pitchFamily="18" charset="2"/>
              </a:rPr>
              <a:t>到它稳定发展时期，从高能物理学科走向全面介绍物理各学科以及相关交叉学科知识和最新进展。</a:t>
            </a:r>
            <a:endParaRPr lang="en-US" altLang="zh-CN" sz="2400" b="1" dirty="0">
              <a:latin typeface="Times New Roman" panose="02020603050405020304" pitchFamily="18" charset="0"/>
              <a:sym typeface="Symbol" panose="05050102010706020507" pitchFamily="18" charset="2"/>
            </a:endParaRPr>
          </a:p>
        </p:txBody>
      </p:sp>
      <p:sp>
        <p:nvSpPr>
          <p:cNvPr id="5" name="标题 1">
            <a:extLst>
              <a:ext uri="{FF2B5EF4-FFF2-40B4-BE49-F238E27FC236}">
                <a16:creationId xmlns:a16="http://schemas.microsoft.com/office/drawing/2014/main" id="{01F193BD-65F1-4E11-B4E5-2C8B2D03FDCF}"/>
              </a:ext>
            </a:extLst>
          </p:cNvPr>
          <p:cNvSpPr txBox="1">
            <a:spLocks/>
          </p:cNvSpPr>
          <p:nvPr/>
        </p:nvSpPr>
        <p:spPr>
          <a:xfrm>
            <a:off x="2755284" y="589955"/>
            <a:ext cx="6390261" cy="13021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54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从</a:t>
            </a:r>
            <a:r>
              <a:rPr lang="en-US" altLang="zh-CN" sz="54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a:t>
            </a:r>
            <a:r>
              <a:rPr lang="zh-CN" altLang="en-US" sz="54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高能物理</a:t>
            </a:r>
            <a:r>
              <a:rPr lang="en-US" altLang="zh-CN" sz="54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a:t>
            </a:r>
            <a:r>
              <a:rPr lang="zh-CN" altLang="en-US" sz="54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到</a:t>
            </a:r>
            <a:br>
              <a:rPr lang="en-US" altLang="zh-CN" sz="54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br>
            <a:r>
              <a:rPr lang="en-US" altLang="zh-CN" sz="54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a:t>
            </a:r>
            <a:r>
              <a:rPr lang="zh-CN" altLang="en-US" sz="54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现代物理知识</a:t>
            </a:r>
            <a:r>
              <a:rPr lang="en-US" altLang="zh-CN" sz="54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a:t>
            </a:r>
            <a:endParaRPr lang="zh-CN" altLang="en-US" sz="28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pic>
        <p:nvPicPr>
          <p:cNvPr id="6" name="图片 11" descr="D:\工作\2016来稿备份\3期\四封\现代物理知识2016第3期 封面初稿3.jpg">
            <a:extLst>
              <a:ext uri="{FF2B5EF4-FFF2-40B4-BE49-F238E27FC236}">
                <a16:creationId xmlns:a16="http://schemas.microsoft.com/office/drawing/2014/main" id="{F7263CF6-0BF2-4208-BC42-DE95A02ED98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686145" y="429830"/>
            <a:ext cx="118586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a:extLst>
              <a:ext uri="{FF2B5EF4-FFF2-40B4-BE49-F238E27FC236}">
                <a16:creationId xmlns:a16="http://schemas.microsoft.com/office/drawing/2014/main" id="{3DED3BBA-4AD5-4EB3-9FEF-7D9F4E1B1DB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09360" y="359250"/>
            <a:ext cx="1181527" cy="1620000"/>
          </a:xfrm>
          <a:prstGeom prst="rect">
            <a:avLst/>
          </a:prstGeom>
        </p:spPr>
      </p:pic>
    </p:spTree>
    <p:extLst>
      <p:ext uri="{BB962C8B-B14F-4D97-AF65-F5344CB8AC3E}">
        <p14:creationId xmlns:p14="http://schemas.microsoft.com/office/powerpoint/2010/main" val="3125598298"/>
      </p:ext>
    </p:extLst>
  </p:cSld>
  <p:clrMapOvr>
    <a:masterClrMapping/>
  </p:clrMapOvr>
  <mc:AlternateContent xmlns:mc="http://schemas.openxmlformats.org/markup-compatibility/2006">
    <mc:Choice xmlns:p14="http://schemas.microsoft.com/office/powerpoint/2010/main" Requires="p14">
      <p:transition spd="slow" p14:dur="1500" advTm="31287">
        <p:split orient="vert"/>
      </p:transition>
    </mc:Choice>
    <mc:Fallback>
      <p:transition spd="slow" advTm="31287">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19789" y="45251"/>
            <a:ext cx="8043890" cy="955658"/>
          </a:xfrm>
        </p:spPr>
        <p:txBody>
          <a:bodyPr>
            <a:normAutofit fontScale="90000"/>
          </a:bodyPr>
          <a:lstStyle/>
          <a:p>
            <a:pPr algn="ctr"/>
            <a:r>
              <a:rPr sz="4800" dirty="0" err="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新媒体选题</a:t>
            </a: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密切关注</a:t>
            </a:r>
            <a:r>
              <a:rPr sz="4800" dirty="0" err="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领域热点</a:t>
            </a: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a:t>
            </a:r>
          </a:p>
        </p:txBody>
      </p:sp>
      <p:sp>
        <p:nvSpPr>
          <p:cNvPr id="16" name="矩形 15"/>
          <p:cNvSpPr/>
          <p:nvPr/>
        </p:nvSpPr>
        <p:spPr>
          <a:xfrm>
            <a:off x="5000560" y="6428843"/>
            <a:ext cx="2666114" cy="338554"/>
          </a:xfrm>
          <a:prstGeom prst="rect">
            <a:avLst/>
          </a:prstGeom>
        </p:spPr>
        <p:txBody>
          <a:bodyPr wrap="none">
            <a:spAutoFit/>
          </a:bodyPr>
          <a:lstStyle/>
          <a:p>
            <a:r>
              <a:rPr lang="zh-CN" altLang="en-US" sz="1600" b="1" dirty="0">
                <a:solidFill>
                  <a:srgbClr val="0000FF"/>
                </a:solidFill>
                <a:latin typeface="楷体" panose="02010609060101010101" pitchFamily="49" charset="-122"/>
                <a:ea typeface="楷体" panose="02010609060101010101" pitchFamily="49" charset="-122"/>
              </a:rPr>
              <a:t>文章发布一周内的数据统计</a:t>
            </a:r>
          </a:p>
        </p:txBody>
      </p:sp>
      <p:pic>
        <p:nvPicPr>
          <p:cNvPr id="7" name="图片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9890" y="822218"/>
            <a:ext cx="4984026" cy="828000"/>
          </a:xfrm>
          <a:prstGeom prst="rect">
            <a:avLst/>
          </a:prstGeom>
          <a:ln w="25400">
            <a:solidFill>
              <a:srgbClr val="FFCC99"/>
            </a:solidFill>
          </a:ln>
        </p:spPr>
      </p:pic>
      <p:pic>
        <p:nvPicPr>
          <p:cNvPr id="8" name="图片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41230" y="822479"/>
            <a:ext cx="4737627" cy="828000"/>
          </a:xfrm>
          <a:prstGeom prst="rect">
            <a:avLst/>
          </a:prstGeom>
          <a:ln w="25400">
            <a:solidFill>
              <a:srgbClr val="FFCC99"/>
            </a:solidFill>
          </a:ln>
        </p:spPr>
      </p:pic>
      <p:graphicFrame>
        <p:nvGraphicFramePr>
          <p:cNvPr id="12" name="表格 11"/>
          <p:cNvGraphicFramePr/>
          <p:nvPr/>
        </p:nvGraphicFramePr>
        <p:xfrm>
          <a:off x="669923" y="2018938"/>
          <a:ext cx="10715626" cy="4358858"/>
        </p:xfrm>
        <a:graphic>
          <a:graphicData uri="http://schemas.openxmlformats.org/drawingml/2006/table">
            <a:tbl>
              <a:tblPr/>
              <a:tblGrid>
                <a:gridCol w="5258536">
                  <a:extLst>
                    <a:ext uri="{9D8B030D-6E8A-4147-A177-3AD203B41FA5}">
                      <a16:colId xmlns:a16="http://schemas.microsoft.com/office/drawing/2014/main" val="20000"/>
                    </a:ext>
                  </a:extLst>
                </a:gridCol>
                <a:gridCol w="1367375">
                  <a:extLst>
                    <a:ext uri="{9D8B030D-6E8A-4147-A177-3AD203B41FA5}">
                      <a16:colId xmlns:a16="http://schemas.microsoft.com/office/drawing/2014/main" val="20001"/>
                    </a:ext>
                  </a:extLst>
                </a:gridCol>
                <a:gridCol w="1472080">
                  <a:extLst>
                    <a:ext uri="{9D8B030D-6E8A-4147-A177-3AD203B41FA5}">
                      <a16:colId xmlns:a16="http://schemas.microsoft.com/office/drawing/2014/main" val="20002"/>
                    </a:ext>
                  </a:extLst>
                </a:gridCol>
                <a:gridCol w="1239402">
                  <a:extLst>
                    <a:ext uri="{9D8B030D-6E8A-4147-A177-3AD203B41FA5}">
                      <a16:colId xmlns:a16="http://schemas.microsoft.com/office/drawing/2014/main" val="20003"/>
                    </a:ext>
                  </a:extLst>
                </a:gridCol>
                <a:gridCol w="1378233">
                  <a:extLst>
                    <a:ext uri="{9D8B030D-6E8A-4147-A177-3AD203B41FA5}">
                      <a16:colId xmlns:a16="http://schemas.microsoft.com/office/drawing/2014/main" val="20004"/>
                    </a:ext>
                  </a:extLst>
                </a:gridCol>
              </a:tblGrid>
              <a:tr h="203978">
                <a:tc>
                  <a:txBody>
                    <a:bodyPr/>
                    <a:lstStyle/>
                    <a:p>
                      <a:pPr algn="ctr" fontAlgn="ctr"/>
                      <a:r>
                        <a:rPr lang="zh-CN" altLang="en-US" sz="1200" b="1" i="0">
                          <a:solidFill>
                            <a:schemeClr val="bg1">
                              <a:lumMod val="95000"/>
                            </a:schemeClr>
                          </a:solidFill>
                          <a:latin typeface="Arial" panose="020B0604020202020204"/>
                          <a:ea typeface="Arial" panose="020B0604020202020204"/>
                        </a:rPr>
                        <a:t>内容标题</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solidFill>
                  </a:tcPr>
                </a:tc>
                <a:tc>
                  <a:txBody>
                    <a:bodyPr/>
                    <a:lstStyle/>
                    <a:p>
                      <a:pPr algn="ctr" fontAlgn="ctr"/>
                      <a:r>
                        <a:rPr lang="zh-CN" altLang="en-US" sz="1200" b="1" i="0">
                          <a:solidFill>
                            <a:schemeClr val="bg1">
                              <a:lumMod val="95000"/>
                            </a:schemeClr>
                          </a:solidFill>
                          <a:latin typeface="微软雅黑" panose="020B0503020204020204" pitchFamily="34" charset="-122"/>
                          <a:ea typeface="微软雅黑" panose="020B0503020204020204" pitchFamily="34" charset="-122"/>
                        </a:rPr>
                        <a:t>发表时间</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solidFill>
                  </a:tcPr>
                </a:tc>
                <a:tc>
                  <a:txBody>
                    <a:bodyPr/>
                    <a:lstStyle/>
                    <a:p>
                      <a:pPr algn="ctr" fontAlgn="ctr"/>
                      <a:r>
                        <a:rPr lang="zh-CN" altLang="en-US" sz="1200" b="1" i="0">
                          <a:solidFill>
                            <a:schemeClr val="bg1">
                              <a:lumMod val="95000"/>
                            </a:schemeClr>
                          </a:solidFill>
                          <a:latin typeface="Arial" panose="020B0604020202020204"/>
                          <a:ea typeface="Arial" panose="020B0604020202020204"/>
                        </a:rPr>
                        <a:t>总阅读人数</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solidFill>
                  </a:tcPr>
                </a:tc>
                <a:tc>
                  <a:txBody>
                    <a:bodyPr/>
                    <a:lstStyle/>
                    <a:p>
                      <a:pPr algn="ctr" fontAlgn="ctr"/>
                      <a:r>
                        <a:rPr lang="zh-CN" altLang="en-US" sz="1200" b="1" i="0">
                          <a:solidFill>
                            <a:schemeClr val="bg1">
                              <a:lumMod val="95000"/>
                            </a:schemeClr>
                          </a:solidFill>
                          <a:latin typeface="Arial" panose="020B0604020202020204"/>
                          <a:ea typeface="Arial" panose="020B0604020202020204"/>
                        </a:rPr>
                        <a:t>总分享人数</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solidFill>
                  </a:tcPr>
                </a:tc>
                <a:tc>
                  <a:txBody>
                    <a:bodyPr/>
                    <a:lstStyle/>
                    <a:p>
                      <a:pPr algn="ctr" fontAlgn="ctr"/>
                      <a:r>
                        <a:rPr lang="zh-CN" altLang="en-US" sz="1200" b="1" i="0">
                          <a:solidFill>
                            <a:schemeClr val="bg1">
                              <a:lumMod val="95000"/>
                            </a:schemeClr>
                          </a:solidFill>
                          <a:latin typeface="Arial" panose="020B0604020202020204"/>
                          <a:ea typeface="Arial" panose="020B0604020202020204"/>
                        </a:rPr>
                        <a:t>阅读后关注人数</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solidFill>
                  </a:tcPr>
                </a:tc>
                <a:extLst>
                  <a:ext uri="{0D108BD9-81ED-4DB2-BD59-A6C34878D82A}">
                    <a16:rowId xmlns:a16="http://schemas.microsoft.com/office/drawing/2014/main" val="10000"/>
                  </a:ext>
                </a:extLst>
              </a:tr>
              <a:tr h="225341">
                <a:tc>
                  <a:txBody>
                    <a:bodyPr/>
                    <a:lstStyle/>
                    <a:p>
                      <a:pPr algn="l" fontAlgn="ctr"/>
                      <a:r>
                        <a:rPr lang="en-US" altLang="zh-CN" sz="1200" b="0" i="0">
                          <a:solidFill>
                            <a:srgbClr val="000000"/>
                          </a:solidFill>
                          <a:latin typeface="Arial" panose="020B0604020202020204"/>
                          <a:ea typeface="Arial" panose="020B0604020202020204"/>
                        </a:rPr>
                        <a:t>2024</a:t>
                      </a:r>
                      <a:r>
                        <a:rPr lang="zh-CN" altLang="en-US" sz="1200" b="0" i="0">
                          <a:solidFill>
                            <a:srgbClr val="000000"/>
                          </a:solidFill>
                          <a:latin typeface="Arial" panose="020B0604020202020204"/>
                          <a:ea typeface="Arial" panose="020B0604020202020204"/>
                        </a:rPr>
                        <a:t>年诺贝尔物理学奖</a:t>
                      </a:r>
                      <a:r>
                        <a:rPr lang="en-US" altLang="zh-CN" sz="1200" b="0" i="0">
                          <a:solidFill>
                            <a:srgbClr val="000000"/>
                          </a:solidFill>
                          <a:latin typeface="Arial" panose="020B0604020202020204"/>
                          <a:ea typeface="Arial" panose="020B0604020202020204"/>
                        </a:rPr>
                        <a:t>——</a:t>
                      </a:r>
                      <a:r>
                        <a:rPr lang="zh-CN" altLang="en-US" sz="1200" b="0" i="0">
                          <a:solidFill>
                            <a:srgbClr val="000000"/>
                          </a:solidFill>
                          <a:latin typeface="Arial" panose="020B0604020202020204"/>
                          <a:ea typeface="Arial" panose="020B0604020202020204"/>
                        </a:rPr>
                        <a:t>机器学习</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20241008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48070</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3163</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157</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1"/>
                  </a:ext>
                </a:extLst>
              </a:tr>
              <a:tr h="170901">
                <a:tc>
                  <a:txBody>
                    <a:bodyPr/>
                    <a:lstStyle/>
                    <a:p>
                      <a:pPr algn="l" fontAlgn="ctr">
                        <a:buClrTx/>
                        <a:buSzTx/>
                        <a:buFontTx/>
                      </a:pPr>
                      <a:r>
                        <a:rPr lang="en-US" altLang="zh-CN" sz="1200" b="0" i="0">
                          <a:solidFill>
                            <a:srgbClr val="000000"/>
                          </a:solidFill>
                          <a:latin typeface="Arial" panose="020B0604020202020204"/>
                          <a:ea typeface="Arial" panose="020B0604020202020204"/>
                        </a:rPr>
                        <a:t>交通未来：高温超导磁悬浮列车︱超导材料及其应用专栏</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buClrTx/>
                        <a:buSzTx/>
                        <a:buFontTx/>
                      </a:pPr>
                      <a:r>
                        <a:rPr lang="en-US" altLang="zh-CN" sz="1200" b="0" i="0">
                          <a:solidFill>
                            <a:srgbClr val="000000"/>
                          </a:solidFill>
                          <a:latin typeface="Arial" panose="020B0604020202020204"/>
                          <a:ea typeface="Arial" panose="020B0604020202020204"/>
                        </a:rPr>
                        <a:t>20250130</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buClrTx/>
                        <a:buSzTx/>
                        <a:buFontTx/>
                      </a:pPr>
                      <a:r>
                        <a:rPr lang="en-US" altLang="zh-CN" sz="1200" b="0" i="0">
                          <a:solidFill>
                            <a:srgbClr val="000000"/>
                          </a:solidFill>
                          <a:latin typeface="Arial" panose="020B0604020202020204"/>
                          <a:ea typeface="Arial" panose="020B0604020202020204"/>
                        </a:rPr>
                        <a:t>26638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buClrTx/>
                        <a:buSzTx/>
                        <a:buFontTx/>
                      </a:pPr>
                      <a:r>
                        <a:rPr lang="en-US" altLang="zh-CN" sz="1200" b="0" i="0">
                          <a:solidFill>
                            <a:srgbClr val="000000"/>
                          </a:solidFill>
                          <a:latin typeface="Arial" panose="020B0604020202020204"/>
                          <a:ea typeface="Arial" panose="020B0604020202020204"/>
                        </a:rPr>
                        <a:t>279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buClrTx/>
                        <a:buSzTx/>
                        <a:buFontTx/>
                      </a:pPr>
                      <a:r>
                        <a:rPr lang="en-US" altLang="zh-CN" sz="1200" b="0" i="0">
                          <a:solidFill>
                            <a:srgbClr val="000000"/>
                          </a:solidFill>
                          <a:latin typeface="Arial" panose="020B0604020202020204"/>
                          <a:ea typeface="Arial" panose="020B0604020202020204"/>
                        </a:rPr>
                        <a:t>20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25341">
                <a:tc>
                  <a:txBody>
                    <a:bodyPr/>
                    <a:lstStyle/>
                    <a:p>
                      <a:pPr algn="l" fontAlgn="ctr"/>
                      <a:r>
                        <a:rPr lang="zh-CN" altLang="en-US" sz="1200" b="0" i="0">
                          <a:solidFill>
                            <a:srgbClr val="000000"/>
                          </a:solidFill>
                          <a:latin typeface="Arial" panose="020B0604020202020204"/>
                          <a:ea typeface="Arial" panose="020B0604020202020204"/>
                        </a:rPr>
                        <a:t>于敏和氢弹原理突破的百日会战</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20250617</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12160</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789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174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225341">
                <a:tc>
                  <a:txBody>
                    <a:bodyPr/>
                    <a:lstStyle/>
                    <a:p>
                      <a:pPr algn="l" fontAlgn="ctr"/>
                      <a:r>
                        <a:rPr lang="zh-CN" altLang="en-US" sz="1200" b="0" i="0">
                          <a:solidFill>
                            <a:srgbClr val="000000"/>
                          </a:solidFill>
                          <a:latin typeface="Arial" panose="020B0604020202020204"/>
                          <a:ea typeface="Arial" panose="020B0604020202020204"/>
                        </a:rPr>
                        <a:t>周光召在我国原子弹研制中的贡献</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20240818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11284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608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29</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r h="170901">
                <a:tc>
                  <a:txBody>
                    <a:bodyPr/>
                    <a:lstStyle/>
                    <a:p>
                      <a:pPr algn="l" fontAlgn="ctr"/>
                      <a:r>
                        <a:rPr lang="zh-CN" altLang="en-US" sz="1200" b="0" i="0">
                          <a:solidFill>
                            <a:srgbClr val="000000"/>
                          </a:solidFill>
                          <a:latin typeface="Arial" panose="020B0604020202020204"/>
                          <a:ea typeface="Arial" panose="020B0604020202020204"/>
                        </a:rPr>
                        <a:t>教科书级成果：发现重子</a:t>
                      </a:r>
                      <a:r>
                        <a:rPr lang="en-US" altLang="zh-CN" sz="1200" b="0" i="0">
                          <a:solidFill>
                            <a:srgbClr val="000000"/>
                          </a:solidFill>
                          <a:latin typeface="Arial" panose="020B0604020202020204"/>
                          <a:ea typeface="Arial" panose="020B0604020202020204"/>
                        </a:rPr>
                        <a:t>CP</a:t>
                      </a:r>
                      <a:r>
                        <a:rPr lang="zh-CN" altLang="en-US" sz="1200" b="0" i="0">
                          <a:solidFill>
                            <a:srgbClr val="000000"/>
                          </a:solidFill>
                          <a:latin typeface="Arial" panose="020B0604020202020204"/>
                          <a:ea typeface="Arial" panose="020B0604020202020204"/>
                        </a:rPr>
                        <a:t>破缺｜基础科学的中国印记</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20250326</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11274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748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108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5"/>
                  </a:ext>
                </a:extLst>
              </a:tr>
              <a:tr h="170901">
                <a:tc>
                  <a:txBody>
                    <a:bodyPr/>
                    <a:lstStyle/>
                    <a:p>
                      <a:pPr algn="l" fontAlgn="ctr"/>
                      <a:r>
                        <a:rPr lang="zh-CN" altLang="en-US" sz="1200" b="0" i="0">
                          <a:solidFill>
                            <a:srgbClr val="000000"/>
                          </a:solidFill>
                          <a:latin typeface="Arial" panose="020B0604020202020204"/>
                          <a:ea typeface="Arial" panose="020B0604020202020204"/>
                        </a:rPr>
                        <a:t>彼得 </a:t>
                      </a:r>
                      <a:r>
                        <a:rPr lang="en-US" altLang="zh-CN" sz="1200" b="0" i="0">
                          <a:solidFill>
                            <a:srgbClr val="000000"/>
                          </a:solidFill>
                          <a:latin typeface="Arial" panose="020B0604020202020204"/>
                          <a:ea typeface="Arial" panose="020B0604020202020204"/>
                        </a:rPr>
                        <a:t>· </a:t>
                      </a:r>
                      <a:r>
                        <a:rPr lang="zh-CN" altLang="en-US" sz="1200" b="0" i="0">
                          <a:solidFill>
                            <a:srgbClr val="000000"/>
                          </a:solidFill>
                          <a:latin typeface="Arial" panose="020B0604020202020204"/>
                          <a:ea typeface="Arial" panose="020B0604020202020204"/>
                        </a:rPr>
                        <a:t>希格斯去约见上帝了</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20240410</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10303</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523</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54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6"/>
                  </a:ext>
                </a:extLst>
              </a:tr>
              <a:tr h="225341">
                <a:tc>
                  <a:txBody>
                    <a:bodyPr/>
                    <a:lstStyle/>
                    <a:p>
                      <a:pPr algn="l" fontAlgn="b"/>
                      <a:r>
                        <a:rPr lang="zh-CN" altLang="en-US" sz="1200" b="0" i="0">
                          <a:solidFill>
                            <a:srgbClr val="000000"/>
                          </a:solidFill>
                          <a:latin typeface="Arial" panose="020B0604020202020204"/>
                          <a:ea typeface="Arial" panose="020B0604020202020204"/>
                        </a:rPr>
                        <a:t>高能物理领域同一天发表两篇</a:t>
                      </a:r>
                      <a:r>
                        <a:rPr lang="en-US" altLang="zh-CN" sz="1200" b="0" i="0">
                          <a:solidFill>
                            <a:srgbClr val="000000"/>
                          </a:solidFill>
                          <a:latin typeface="Arial" panose="020B0604020202020204"/>
                          <a:ea typeface="Arial" panose="020B0604020202020204"/>
                        </a:rPr>
                        <a:t>《Nature》 | </a:t>
                      </a:r>
                      <a:r>
                        <a:rPr lang="zh-CN" altLang="en-US" sz="1200" b="0" i="0">
                          <a:solidFill>
                            <a:srgbClr val="000000"/>
                          </a:solidFill>
                          <a:latin typeface="Arial" panose="020B0604020202020204"/>
                          <a:ea typeface="Arial" panose="020B0604020202020204"/>
                        </a:rPr>
                        <a:t>中国团队主要贡献</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b"/>
                      <a:r>
                        <a:rPr lang="en-US" altLang="zh-CN" sz="1200" b="0" i="0">
                          <a:solidFill>
                            <a:srgbClr val="000000"/>
                          </a:solidFill>
                          <a:latin typeface="Arial" panose="020B0604020202020204"/>
                          <a:ea typeface="Arial" panose="020B0604020202020204"/>
                        </a:rPr>
                        <a:t>20251205</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b"/>
                      <a:r>
                        <a:rPr lang="en-US" altLang="zh-CN" sz="1200" b="0" i="0">
                          <a:solidFill>
                            <a:srgbClr val="000000"/>
                          </a:solidFill>
                          <a:latin typeface="Arial" panose="020B0604020202020204"/>
                          <a:ea typeface="Arial" panose="020B0604020202020204"/>
                        </a:rPr>
                        <a:t>9780</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b"/>
                      <a:r>
                        <a:rPr lang="en-US" altLang="zh-CN" sz="1200" b="0" i="0">
                          <a:solidFill>
                            <a:srgbClr val="000000"/>
                          </a:solidFill>
                          <a:latin typeface="Arial" panose="020B0604020202020204"/>
                          <a:ea typeface="Arial" panose="020B0604020202020204"/>
                        </a:rPr>
                        <a:t>207</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b"/>
                      <a:r>
                        <a:rPr lang="en-US" altLang="zh-CN" sz="1200" b="0" i="0">
                          <a:solidFill>
                            <a:srgbClr val="000000"/>
                          </a:solidFill>
                          <a:latin typeface="Arial" panose="020B0604020202020204"/>
                          <a:ea typeface="Arial" panose="020B0604020202020204"/>
                        </a:rPr>
                        <a:t>34</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7"/>
                  </a:ext>
                </a:extLst>
              </a:tr>
              <a:tr h="270134">
                <a:tc>
                  <a:txBody>
                    <a:bodyPr/>
                    <a:lstStyle/>
                    <a:p>
                      <a:pPr algn="l" fontAlgn="ctr"/>
                      <a:r>
                        <a:rPr lang="zh-CN" altLang="en-US" sz="1200" b="0" i="0">
                          <a:solidFill>
                            <a:srgbClr val="000000"/>
                          </a:solidFill>
                          <a:latin typeface="Arial" panose="020B0604020202020204"/>
                          <a:ea typeface="Arial" panose="020B0604020202020204"/>
                        </a:rPr>
                        <a:t>李政道先生与中国高能物理的发展 丨王贻芳</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20240808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9303</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364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8"/>
                  </a:ext>
                </a:extLst>
              </a:tr>
              <a:tr h="336289">
                <a:tc>
                  <a:txBody>
                    <a:bodyPr/>
                    <a:lstStyle/>
                    <a:p>
                      <a:pPr algn="l" fontAlgn="ctr"/>
                      <a:r>
                        <a:rPr lang="zh-CN" altLang="en-US" sz="1200" b="0" i="0">
                          <a:solidFill>
                            <a:srgbClr val="000000"/>
                          </a:solidFill>
                          <a:latin typeface="Arial" panose="020B0604020202020204"/>
                          <a:ea typeface="Arial" panose="020B0604020202020204"/>
                        </a:rPr>
                        <a:t>神经网络理论研究的物理学思想</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20250114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8236</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1200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103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9"/>
                  </a:ext>
                </a:extLst>
              </a:tr>
              <a:tr h="222584">
                <a:tc>
                  <a:txBody>
                    <a:bodyPr/>
                    <a:lstStyle/>
                    <a:p>
                      <a:pPr algn="l" fontAlgn="ctr"/>
                      <a:r>
                        <a:rPr lang="zh-CN" altLang="en-US" sz="1200" b="0" i="0">
                          <a:solidFill>
                            <a:srgbClr val="000000"/>
                          </a:solidFill>
                          <a:latin typeface="Arial" panose="020B0604020202020204"/>
                          <a:ea typeface="Arial" panose="020B0604020202020204"/>
                        </a:rPr>
                        <a:t>可控核聚变研究现状及未来展望</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20250508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8190</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822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203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0"/>
                  </a:ext>
                </a:extLst>
              </a:tr>
              <a:tr h="170901">
                <a:tc>
                  <a:txBody>
                    <a:bodyPr/>
                    <a:lstStyle/>
                    <a:p>
                      <a:pPr algn="l" fontAlgn="ctr"/>
                      <a:r>
                        <a:rPr lang="zh-CN" altLang="en-US" sz="1200" b="0" i="0">
                          <a:solidFill>
                            <a:srgbClr val="000000"/>
                          </a:solidFill>
                          <a:latin typeface="Arial" panose="020B0604020202020204"/>
                          <a:ea typeface="Arial" panose="020B0604020202020204"/>
                        </a:rPr>
                        <a:t>原子核的构成和性质</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20231211</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8104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814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284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1"/>
                  </a:ext>
                </a:extLst>
              </a:tr>
              <a:tr h="170901">
                <a:tc>
                  <a:txBody>
                    <a:bodyPr/>
                    <a:lstStyle/>
                    <a:p>
                      <a:pPr algn="l" fontAlgn="ctr"/>
                      <a:r>
                        <a:rPr lang="en-US" altLang="zh-CN" sz="1200" b="0" i="0">
                          <a:solidFill>
                            <a:srgbClr val="000000"/>
                          </a:solidFill>
                          <a:latin typeface="Arial" panose="020B0604020202020204"/>
                          <a:ea typeface="Arial" panose="020B0604020202020204"/>
                        </a:rPr>
                        <a:t>2025</a:t>
                      </a:r>
                      <a:r>
                        <a:rPr lang="zh-CN" altLang="en-US" sz="1200" b="0" i="0">
                          <a:solidFill>
                            <a:srgbClr val="000000"/>
                          </a:solidFill>
                          <a:latin typeface="Arial" panose="020B0604020202020204"/>
                          <a:ea typeface="Arial" panose="020B0604020202020204"/>
                        </a:rPr>
                        <a:t>年诺贝尔物理学奖</a:t>
                      </a:r>
                      <a:r>
                        <a:rPr lang="en-US" altLang="zh-CN" sz="1200" b="0" i="0">
                          <a:solidFill>
                            <a:srgbClr val="000000"/>
                          </a:solidFill>
                          <a:latin typeface="Arial" panose="020B0604020202020204"/>
                          <a:ea typeface="Arial" panose="020B0604020202020204"/>
                        </a:rPr>
                        <a:t>——</a:t>
                      </a:r>
                      <a:r>
                        <a:rPr lang="zh-CN" altLang="en-US" sz="1200" b="0" i="0">
                          <a:solidFill>
                            <a:srgbClr val="000000"/>
                          </a:solidFill>
                          <a:latin typeface="Arial" panose="020B0604020202020204"/>
                          <a:ea typeface="Arial" panose="020B0604020202020204"/>
                        </a:rPr>
                        <a:t>电路中的宏观量子隧穿和能量量子化</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20251007</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7523</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621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59 </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12"/>
                  </a:ext>
                </a:extLst>
              </a:tr>
              <a:tr h="217761">
                <a:tc>
                  <a:txBody>
                    <a:bodyPr/>
                    <a:lstStyle/>
                    <a:p>
                      <a:pPr algn="l" fontAlgn="b"/>
                      <a:r>
                        <a:rPr lang="zh-CN" altLang="en-US" sz="1200" b="0" i="0">
                          <a:solidFill>
                            <a:srgbClr val="000000"/>
                          </a:solidFill>
                          <a:latin typeface="Arial" panose="020B0604020202020204"/>
                          <a:ea typeface="Arial" panose="020B0604020202020204"/>
                        </a:rPr>
                        <a:t>怀念李政道教授</a:t>
                      </a:r>
                      <a:r>
                        <a:rPr lang="en-US" altLang="zh-CN" sz="1200" b="0" i="0">
                          <a:solidFill>
                            <a:srgbClr val="000000"/>
                          </a:solidFill>
                          <a:latin typeface="Arial" panose="020B0604020202020204"/>
                          <a:ea typeface="Arial" panose="020B0604020202020204"/>
                        </a:rPr>
                        <a:t>——</a:t>
                      </a:r>
                      <a:r>
                        <a:rPr lang="zh-CN" altLang="en-US" sz="1200" b="0" i="0">
                          <a:solidFill>
                            <a:srgbClr val="000000"/>
                          </a:solidFill>
                          <a:latin typeface="Arial" panose="020B0604020202020204"/>
                          <a:ea typeface="Arial" panose="020B0604020202020204"/>
                        </a:rPr>
                        <a:t>我的回忆和他对重离子物理学的贡献</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b"/>
                      <a:r>
                        <a:rPr lang="en-US" altLang="zh-CN" sz="1200" b="0" i="0">
                          <a:solidFill>
                            <a:srgbClr val="000000"/>
                          </a:solidFill>
                          <a:latin typeface="Arial" panose="020B0604020202020204"/>
                          <a:ea typeface="Arial" panose="020B0604020202020204"/>
                        </a:rPr>
                        <a:t>20260223</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b"/>
                      <a:r>
                        <a:rPr lang="en-US" altLang="zh-CN" sz="1200" b="0" i="0">
                          <a:solidFill>
                            <a:srgbClr val="000000"/>
                          </a:solidFill>
                          <a:latin typeface="Arial" panose="020B0604020202020204"/>
                          <a:ea typeface="Arial" panose="020B0604020202020204"/>
                        </a:rPr>
                        <a:t>7517</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b"/>
                      <a:r>
                        <a:rPr lang="en-US" altLang="zh-CN" sz="1200" b="0" i="0">
                          <a:solidFill>
                            <a:srgbClr val="000000"/>
                          </a:solidFill>
                          <a:latin typeface="Arial" panose="020B0604020202020204"/>
                          <a:ea typeface="Arial" panose="020B0604020202020204"/>
                        </a:rPr>
                        <a:t>338</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b"/>
                      <a:r>
                        <a:rPr lang="en-US" altLang="zh-CN" sz="1200" b="0" i="0">
                          <a:solidFill>
                            <a:srgbClr val="000000"/>
                          </a:solidFill>
                          <a:latin typeface="Arial" panose="020B0604020202020204"/>
                          <a:ea typeface="Arial" panose="020B0604020202020204"/>
                        </a:rPr>
                        <a:t>77</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3"/>
                  </a:ext>
                </a:extLst>
              </a:tr>
              <a:tr h="170901">
                <a:tc>
                  <a:txBody>
                    <a:bodyPr/>
                    <a:lstStyle/>
                    <a:p>
                      <a:pPr algn="l" fontAlgn="ctr"/>
                      <a:r>
                        <a:rPr lang="en-US" altLang="zh-CN" sz="1200" b="0" i="0">
                          <a:solidFill>
                            <a:srgbClr val="000000"/>
                          </a:solidFill>
                          <a:latin typeface="Arial" panose="020B0604020202020204"/>
                          <a:ea typeface="Arial" panose="020B0604020202020204"/>
                        </a:rPr>
                        <a:t>2023</a:t>
                      </a:r>
                      <a:r>
                        <a:rPr lang="zh-CN" altLang="en-US" sz="1200" b="0" i="0">
                          <a:solidFill>
                            <a:srgbClr val="000000"/>
                          </a:solidFill>
                          <a:latin typeface="Arial" panose="020B0604020202020204"/>
                          <a:ea typeface="Arial" panose="020B0604020202020204"/>
                        </a:rPr>
                        <a:t>诺贝尔物理学奖解读</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20240612</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7019</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201</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29</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4"/>
                  </a:ext>
                </a:extLst>
              </a:tr>
              <a:tr h="170901">
                <a:tc>
                  <a:txBody>
                    <a:bodyPr/>
                    <a:lstStyle/>
                    <a:p>
                      <a:pPr algn="l" fontAlgn="ctr"/>
                      <a:r>
                        <a:rPr lang="zh-CN" altLang="en-US" sz="1200" b="0" i="0">
                          <a:solidFill>
                            <a:srgbClr val="000000"/>
                          </a:solidFill>
                          <a:latin typeface="Arial" panose="020B0604020202020204"/>
                          <a:ea typeface="Arial" panose="020B0604020202020204"/>
                        </a:rPr>
                        <a:t>磁悬浮 </a:t>
                      </a:r>
                      <a:r>
                        <a:rPr lang="en-US" altLang="zh-CN" sz="1200" b="0" i="0">
                          <a:solidFill>
                            <a:srgbClr val="000000"/>
                          </a:solidFill>
                          <a:latin typeface="Arial" panose="020B0604020202020204"/>
                          <a:ea typeface="Arial" panose="020B0604020202020204"/>
                        </a:rPr>
                        <a:t>| 2021</a:t>
                      </a:r>
                      <a:r>
                        <a:rPr lang="zh-CN" altLang="en-US" sz="1200" b="0" i="0">
                          <a:solidFill>
                            <a:srgbClr val="000000"/>
                          </a:solidFill>
                          <a:latin typeface="Arial" panose="020B0604020202020204"/>
                          <a:ea typeface="Arial" panose="020B0604020202020204"/>
                        </a:rPr>
                        <a:t>年亚洲物理奥赛理论第三题解答</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20240416</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6668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211</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135</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5"/>
                  </a:ext>
                </a:extLst>
              </a:tr>
              <a:tr h="223274">
                <a:tc>
                  <a:txBody>
                    <a:bodyPr/>
                    <a:lstStyle/>
                    <a:p>
                      <a:pPr algn="l" fontAlgn="b"/>
                      <a:r>
                        <a:rPr lang="zh-CN" altLang="en-US" sz="1200" b="0" i="0">
                          <a:solidFill>
                            <a:srgbClr val="000000"/>
                          </a:solidFill>
                          <a:latin typeface="Arial" panose="020B0604020202020204"/>
                          <a:ea typeface="Arial" panose="020B0604020202020204"/>
                        </a:rPr>
                        <a:t>李 </a:t>
                      </a:r>
                      <a:r>
                        <a:rPr lang="en-US" altLang="zh-CN" sz="1200" b="0" i="0">
                          <a:solidFill>
                            <a:srgbClr val="000000"/>
                          </a:solidFill>
                          <a:latin typeface="Arial" panose="020B0604020202020204"/>
                          <a:ea typeface="Arial" panose="020B0604020202020204"/>
                        </a:rPr>
                        <a:t>- </a:t>
                      </a:r>
                      <a:r>
                        <a:rPr lang="zh-CN" altLang="en-US" sz="1200" b="0" i="0">
                          <a:solidFill>
                            <a:srgbClr val="000000"/>
                          </a:solidFill>
                          <a:latin typeface="Arial" panose="020B0604020202020204"/>
                          <a:ea typeface="Arial" panose="020B0604020202020204"/>
                        </a:rPr>
                        <a:t>杨相变理论：历史与新进展</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b"/>
                      <a:r>
                        <a:rPr lang="en-US" altLang="zh-CN" sz="1200" b="0" i="0">
                          <a:solidFill>
                            <a:srgbClr val="000000"/>
                          </a:solidFill>
                          <a:latin typeface="Arial" panose="020B0604020202020204"/>
                          <a:ea typeface="Arial" panose="020B0604020202020204"/>
                        </a:rPr>
                        <a:t>20260428</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b"/>
                      <a:r>
                        <a:rPr lang="en-US" altLang="zh-CN" sz="1200" b="0" i="0">
                          <a:solidFill>
                            <a:srgbClr val="000000"/>
                          </a:solidFill>
                          <a:latin typeface="Arial" panose="020B0604020202020204"/>
                          <a:ea typeface="Arial" panose="020B0604020202020204"/>
                        </a:rPr>
                        <a:t>5846</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b"/>
                      <a:r>
                        <a:rPr lang="en-US" altLang="zh-CN" sz="1200" b="0" i="0">
                          <a:solidFill>
                            <a:srgbClr val="000000"/>
                          </a:solidFill>
                          <a:latin typeface="Arial" panose="020B0604020202020204"/>
                          <a:ea typeface="Arial" panose="020B0604020202020204"/>
                        </a:rPr>
                        <a:t>602</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b"/>
                      <a:r>
                        <a:rPr lang="en-US" altLang="zh-CN" sz="1200" b="0" i="0">
                          <a:solidFill>
                            <a:srgbClr val="000000"/>
                          </a:solidFill>
                          <a:latin typeface="Arial" panose="020B0604020202020204"/>
                          <a:ea typeface="Arial" panose="020B0604020202020204"/>
                        </a:rPr>
                        <a:t>163</a:t>
                      </a:r>
                    </a:p>
                  </a:txBody>
                  <a:tcPr marL="5080" marR="5080" marT="5080"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6"/>
                  </a:ext>
                </a:extLst>
              </a:tr>
              <a:tr h="225341">
                <a:tc>
                  <a:txBody>
                    <a:bodyPr/>
                    <a:lstStyle/>
                    <a:p>
                      <a:pPr algn="l" fontAlgn="ctr"/>
                      <a:r>
                        <a:rPr lang="zh-CN" altLang="en-US" sz="1200" b="0" i="0">
                          <a:solidFill>
                            <a:srgbClr val="000000"/>
                          </a:solidFill>
                          <a:latin typeface="Arial" panose="020B0604020202020204"/>
                          <a:ea typeface="Arial" panose="020B0604020202020204"/>
                        </a:rPr>
                        <a:t>粒子与波︱第</a:t>
                      </a:r>
                      <a:r>
                        <a:rPr lang="en-US" altLang="zh-CN" sz="1200" b="0" i="0">
                          <a:solidFill>
                            <a:srgbClr val="000000"/>
                          </a:solidFill>
                          <a:latin typeface="Arial" panose="020B0604020202020204"/>
                          <a:ea typeface="Arial" panose="020B0604020202020204"/>
                        </a:rPr>
                        <a:t>51</a:t>
                      </a:r>
                      <a:r>
                        <a:rPr lang="zh-CN" altLang="en-US" sz="1200" b="0" i="0">
                          <a:solidFill>
                            <a:srgbClr val="000000"/>
                          </a:solidFill>
                          <a:latin typeface="Arial" panose="020B0604020202020204"/>
                          <a:ea typeface="Arial" panose="020B0604020202020204"/>
                        </a:rPr>
                        <a:t>届国际物理奥赛理论第二题解答</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20240902</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5370</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158</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tc>
                  <a:txBody>
                    <a:bodyPr/>
                    <a:lstStyle/>
                    <a:p>
                      <a:pPr algn="l" fontAlgn="ctr"/>
                      <a:r>
                        <a:rPr lang="en-US" altLang="zh-CN" sz="1200" b="0" i="0">
                          <a:solidFill>
                            <a:srgbClr val="000000"/>
                          </a:solidFill>
                          <a:latin typeface="Arial" panose="020B0604020202020204"/>
                          <a:ea typeface="Arial" panose="020B0604020202020204"/>
                        </a:rPr>
                        <a:t>43</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7"/>
                  </a:ext>
                </a:extLst>
              </a:tr>
              <a:tr h="217072">
                <a:tc>
                  <a:txBody>
                    <a:bodyPr/>
                    <a:lstStyle/>
                    <a:p>
                      <a:pPr algn="l" fontAlgn="ctr"/>
                      <a:r>
                        <a:rPr lang="zh-CN" altLang="en-US" sz="1200" b="0" i="0">
                          <a:solidFill>
                            <a:srgbClr val="000000"/>
                          </a:solidFill>
                          <a:latin typeface="Arial" panose="020B0604020202020204"/>
                          <a:ea typeface="Arial" panose="020B0604020202020204"/>
                        </a:rPr>
                        <a:t>从美国 </a:t>
                      </a:r>
                      <a:r>
                        <a:rPr lang="en-US" altLang="zh-CN" sz="1200" b="0" i="0">
                          <a:solidFill>
                            <a:srgbClr val="000000"/>
                          </a:solidFill>
                          <a:latin typeface="Arial" panose="020B0604020202020204"/>
                          <a:ea typeface="Arial" panose="020B0604020202020204"/>
                        </a:rPr>
                        <a:t>P5 </a:t>
                      </a:r>
                      <a:r>
                        <a:rPr lang="zh-CN" altLang="en-US" sz="1200" b="0" i="0">
                          <a:solidFill>
                            <a:srgbClr val="000000"/>
                          </a:solidFill>
                          <a:latin typeface="Arial" panose="020B0604020202020204"/>
                          <a:ea typeface="Arial" panose="020B0604020202020204"/>
                        </a:rPr>
                        <a:t>报告看我国粒子物理装置发展规划</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20240306</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5294</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401</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42</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18"/>
                  </a:ext>
                </a:extLst>
              </a:tr>
              <a:tr h="225341">
                <a:tc>
                  <a:txBody>
                    <a:bodyPr/>
                    <a:lstStyle/>
                    <a:p>
                      <a:pPr algn="l" fontAlgn="ctr"/>
                      <a:r>
                        <a:rPr lang="en-US" altLang="zh-CN" sz="1200" b="0" i="0">
                          <a:solidFill>
                            <a:srgbClr val="000000"/>
                          </a:solidFill>
                          <a:latin typeface="Arial" panose="020B0604020202020204"/>
                          <a:ea typeface="Arial" panose="020B0604020202020204"/>
                        </a:rPr>
                        <a:t>《</a:t>
                      </a:r>
                      <a:r>
                        <a:rPr lang="zh-CN" altLang="en-US" sz="1200" b="0" i="0">
                          <a:solidFill>
                            <a:srgbClr val="000000"/>
                          </a:solidFill>
                          <a:latin typeface="Arial" panose="020B0604020202020204"/>
                          <a:ea typeface="Arial" panose="020B0604020202020204"/>
                        </a:rPr>
                        <a:t>物理世界</a:t>
                      </a:r>
                      <a:r>
                        <a:rPr lang="en-US" altLang="zh-CN" sz="1200" b="0" i="0">
                          <a:solidFill>
                            <a:srgbClr val="000000"/>
                          </a:solidFill>
                          <a:latin typeface="Arial" panose="020B0604020202020204"/>
                          <a:ea typeface="Arial" panose="020B0604020202020204"/>
                        </a:rPr>
                        <a:t>》</a:t>
                      </a:r>
                      <a:r>
                        <a:rPr lang="zh-CN" altLang="en-US" sz="1200" b="0" i="0">
                          <a:solidFill>
                            <a:srgbClr val="000000"/>
                          </a:solidFill>
                          <a:latin typeface="Arial" panose="020B0604020202020204"/>
                          <a:ea typeface="Arial" panose="020B0604020202020204"/>
                        </a:rPr>
                        <a:t>和我  </a:t>
                      </a:r>
                      <a:r>
                        <a:rPr lang="en-US" altLang="zh-CN" sz="1200" b="0" i="0">
                          <a:solidFill>
                            <a:srgbClr val="000000"/>
                          </a:solidFill>
                          <a:latin typeface="Arial" panose="020B0604020202020204"/>
                          <a:ea typeface="Arial" panose="020B0604020202020204"/>
                        </a:rPr>
                        <a:t>| ​</a:t>
                      </a:r>
                      <a:r>
                        <a:rPr lang="zh-CN" altLang="en-US" sz="1200" b="0" i="0">
                          <a:solidFill>
                            <a:srgbClr val="000000"/>
                          </a:solidFill>
                          <a:latin typeface="Arial" panose="020B0604020202020204"/>
                          <a:ea typeface="Arial" panose="020B0604020202020204"/>
                        </a:rPr>
                        <a:t>周末赠书</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20240915</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5129</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266</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tc>
                  <a:txBody>
                    <a:bodyPr/>
                    <a:lstStyle/>
                    <a:p>
                      <a:pPr algn="l" fontAlgn="ctr"/>
                      <a:r>
                        <a:rPr lang="en-US" altLang="zh-CN" sz="1200" b="0" i="0">
                          <a:solidFill>
                            <a:srgbClr val="000000"/>
                          </a:solidFill>
                          <a:latin typeface="Arial" panose="020B0604020202020204"/>
                          <a:ea typeface="Arial" panose="020B0604020202020204"/>
                        </a:rPr>
                        <a:t>53</a:t>
                      </a:r>
                    </a:p>
                  </a:txBody>
                  <a:tcPr marL="5080" marR="5080" marT="508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19"/>
                  </a:ext>
                </a:extLst>
              </a:tr>
            </a:tbl>
          </a:graphicData>
        </a:graphic>
      </p:graphicFrame>
      <p:sp>
        <p:nvSpPr>
          <p:cNvPr id="4" name="矩形 3"/>
          <p:cNvSpPr/>
          <p:nvPr/>
        </p:nvSpPr>
        <p:spPr>
          <a:xfrm>
            <a:off x="2578735" y="1650365"/>
            <a:ext cx="6821170" cy="368300"/>
          </a:xfrm>
          <a:prstGeom prst="rect">
            <a:avLst/>
          </a:prstGeom>
        </p:spPr>
        <p:txBody>
          <a:bodyPr wrap="square">
            <a:spAutoFit/>
          </a:bodyPr>
          <a:lstStyle/>
          <a:p>
            <a:pPr algn="l"/>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达到编委会小目标：</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号内阅读量突破</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1</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万到破</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5</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万，冲</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10</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万</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 </a:t>
            </a:r>
          </a:p>
        </p:txBody>
      </p:sp>
    </p:spTree>
  </p:cSld>
  <p:clrMapOvr>
    <a:masterClrMapping/>
  </p:clrMapOvr>
  <mc:AlternateContent xmlns:mc="http://schemas.openxmlformats.org/markup-compatibility/2006">
    <mc:Choice xmlns:p14="http://schemas.microsoft.com/office/powerpoint/2010/main" Requires="p14">
      <p:transition spd="slow" p14:dur="1500" advTm="24892">
        <p:split orient="vert"/>
      </p:transition>
    </mc:Choice>
    <mc:Fallback>
      <p:transition spd="slow" advTm="24892">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81243" y="121128"/>
            <a:ext cx="1382059" cy="1800000"/>
          </a:xfrm>
          <a:prstGeom prst="rect">
            <a:avLst/>
          </a:prstGeom>
          <a:ln w="38100">
            <a:solidFill>
              <a:srgbClr val="CCFFCC"/>
            </a:solidFill>
          </a:ln>
        </p:spPr>
      </p:pic>
      <p:sp>
        <p:nvSpPr>
          <p:cNvPr id="2" name="标题 1"/>
          <p:cNvSpPr>
            <a:spLocks noGrp="1"/>
          </p:cNvSpPr>
          <p:nvPr>
            <p:ph type="title"/>
            <p:custDataLst>
              <p:tags r:id="rId2"/>
            </p:custDataLst>
          </p:nvPr>
        </p:nvSpPr>
        <p:spPr>
          <a:xfrm>
            <a:off x="939800" y="111899"/>
            <a:ext cx="9931400" cy="909229"/>
          </a:xfrm>
        </p:spPr>
        <p:txBody>
          <a:bodyPr>
            <a:normAutofit/>
          </a:bodyPr>
          <a:lstStyle/>
          <a:p>
            <a:pPr algn="ctr"/>
            <a:r>
              <a:rPr lang="en-US" altLang="zh-CN" dirty="0">
                <a:solidFill>
                  <a:srgbClr val="FF33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mn-ea"/>
              </a:rPr>
              <a:t>《</a:t>
            </a:r>
            <a:r>
              <a:rPr lang="zh-CN" altLang="en-US" dirty="0">
                <a:solidFill>
                  <a:srgbClr val="FF33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mn-ea"/>
              </a:rPr>
              <a:t>现代物理知识</a:t>
            </a:r>
            <a:r>
              <a:rPr lang="en-US" altLang="zh-CN" dirty="0">
                <a:solidFill>
                  <a:srgbClr val="FF33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mn-ea"/>
              </a:rPr>
              <a:t>》</a:t>
            </a:r>
            <a:r>
              <a:rPr lang="zh-CN" altLang="en-US" dirty="0">
                <a:solidFill>
                  <a:srgbClr val="FF33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mn-ea"/>
              </a:rPr>
              <a:t>周末赠书专栏</a:t>
            </a:r>
          </a:p>
        </p:txBody>
      </p:sp>
      <p:sp>
        <p:nvSpPr>
          <p:cNvPr id="18" name="矩形 17"/>
          <p:cNvSpPr/>
          <p:nvPr/>
        </p:nvSpPr>
        <p:spPr>
          <a:xfrm>
            <a:off x="479614" y="906204"/>
            <a:ext cx="9931400" cy="1106805"/>
          </a:xfrm>
          <a:prstGeom prst="rect">
            <a:avLst/>
          </a:prstGeom>
        </p:spPr>
        <p:txBody>
          <a:bodyPr wrap="square">
            <a:spAutoFit/>
          </a:bodyPr>
          <a:lstStyle/>
          <a:p>
            <a:pPr indent="539750">
              <a:lnSpc>
                <a:spcPct val="110000"/>
              </a:lnSpc>
            </a:pPr>
            <a:r>
              <a:rPr lang="zh-CN" altLang="en-US" sz="2000" b="1" dirty="0">
                <a:solidFill>
                  <a:srgbClr val="0000FF"/>
                </a:solidFill>
                <a:latin typeface="Times New Roman" panose="02020603050405020304" pitchFamily="18" charset="0"/>
                <a:ea typeface="楷体" panose="02010609060101010101" pitchFamily="49" charset="-122"/>
                <a:sym typeface="+mn-ea"/>
              </a:rPr>
              <a:t>从20</a:t>
            </a:r>
            <a:r>
              <a:rPr lang="en-US" altLang="zh-CN" sz="2000" b="1" dirty="0">
                <a:solidFill>
                  <a:srgbClr val="0000FF"/>
                </a:solidFill>
                <a:latin typeface="Times New Roman" panose="02020603050405020304" pitchFamily="18" charset="0"/>
                <a:ea typeface="楷体" panose="02010609060101010101" pitchFamily="49" charset="-122"/>
                <a:sym typeface="+mn-ea"/>
              </a:rPr>
              <a:t>2</a:t>
            </a:r>
            <a:r>
              <a:rPr lang="zh-CN" altLang="en-US" sz="2000" b="1" dirty="0">
                <a:solidFill>
                  <a:srgbClr val="0000FF"/>
                </a:solidFill>
                <a:latin typeface="Times New Roman" panose="02020603050405020304" pitchFamily="18" charset="0"/>
                <a:ea typeface="楷体" panose="02010609060101010101" pitchFamily="49" charset="-122"/>
                <a:sym typeface="+mn-ea"/>
              </a:rPr>
              <a:t>3年11月开始，</a:t>
            </a:r>
            <a:r>
              <a:rPr lang="zh-CN" altLang="en-US" sz="2000" b="1" kern="0" dirty="0">
                <a:solidFill>
                  <a:srgbClr val="0000FF"/>
                </a:solidFill>
                <a:latin typeface="Times New Roman" panose="02020603050405020304" pitchFamily="18" charset="0"/>
                <a:ea typeface="楷体" panose="02010609060101010101" pitchFamily="49" charset="-122"/>
                <a:cs typeface="微软雅黑" panose="020B0503020204020204" pitchFamily="34" charset="-122"/>
                <a:sym typeface="+mn-ea"/>
              </a:rPr>
              <a:t>与科学、上海科教、人民邮电、高等教育、世图、浙江工业、中信、中译、湖南科技、上海科技教育等出版社，</a:t>
            </a:r>
            <a:r>
              <a:rPr lang="zh-CN" altLang="en-US" sz="2000" b="1" dirty="0">
                <a:solidFill>
                  <a:srgbClr val="0000FF"/>
                </a:solidFill>
                <a:latin typeface="Times New Roman" panose="02020603050405020304" pitchFamily="18" charset="0"/>
                <a:ea typeface="楷体" panose="02010609060101010101" pitchFamily="49" charset="-122"/>
                <a:sym typeface="+mn-ea"/>
              </a:rPr>
              <a:t>共推出了</a:t>
            </a:r>
            <a:r>
              <a:rPr lang="en-US" altLang="zh-CN" sz="2000" b="1" dirty="0">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76</a:t>
            </a:r>
            <a:r>
              <a:rPr lang="en-US" altLang="zh-CN" sz="2000" b="1" dirty="0">
                <a:solidFill>
                  <a:srgbClr val="0000FF"/>
                </a:solidFill>
                <a:latin typeface="Times New Roman" panose="02020603050405020304" pitchFamily="18" charset="0"/>
                <a:ea typeface="楷体" panose="02010609060101010101" pitchFamily="49" charset="-122"/>
                <a:sym typeface="+mn-ea"/>
              </a:rPr>
              <a:t> </a:t>
            </a:r>
            <a:r>
              <a:rPr lang="zh-CN" altLang="en-US" sz="2000" b="1" dirty="0">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mn-ea"/>
              </a:rPr>
              <a:t>期</a:t>
            </a:r>
            <a:r>
              <a:rPr lang="zh-CN" altLang="en-US" sz="2000" b="1" dirty="0">
                <a:solidFill>
                  <a:srgbClr val="0000FF"/>
                </a:solidFill>
                <a:latin typeface="Times New Roman" panose="02020603050405020304" pitchFamily="18" charset="0"/>
                <a:ea typeface="楷体" panose="02010609060101010101" pitchFamily="49" charset="-122"/>
                <a:sym typeface="+mn-ea"/>
              </a:rPr>
              <a:t>“周末赠书”，包括</a:t>
            </a:r>
            <a:r>
              <a:rPr lang="zh-CN" altLang="en-US" sz="2000" b="1" kern="0" dirty="0">
                <a:solidFill>
                  <a:srgbClr val="0000FF"/>
                </a:solidFill>
                <a:latin typeface="Times New Roman" panose="02020603050405020304" pitchFamily="18" charset="0"/>
                <a:ea typeface="楷体" panose="02010609060101010101" pitchFamily="49" charset="-122"/>
                <a:cs typeface="微软雅黑" panose="020B0503020204020204" pitchFamily="34" charset="-122"/>
                <a:sym typeface="+mn-ea"/>
              </a:rPr>
              <a:t>合作</a:t>
            </a:r>
            <a:r>
              <a:rPr lang="zh-CN" altLang="en-US" sz="2000" b="1" dirty="0">
                <a:solidFill>
                  <a:srgbClr val="0000FF"/>
                </a:solidFill>
                <a:latin typeface="Times New Roman" panose="02020603050405020304" pitchFamily="18" charset="0"/>
                <a:ea typeface="楷体" panose="02010609060101010101" pitchFamily="49" charset="-122"/>
                <a:sym typeface="+mn-ea"/>
              </a:rPr>
              <a:t>教材+科普图书推文+出版社赠书，并与读者粉丝互动，取得了“三赢”的好效果。</a:t>
            </a:r>
          </a:p>
        </p:txBody>
      </p:sp>
      <p:graphicFrame>
        <p:nvGraphicFramePr>
          <p:cNvPr id="3" name="表格 2"/>
          <p:cNvGraphicFramePr/>
          <p:nvPr>
            <p:custDataLst>
              <p:tags r:id="rId3"/>
            </p:custDataLst>
          </p:nvPr>
        </p:nvGraphicFramePr>
        <p:xfrm>
          <a:off x="594360" y="1974215"/>
          <a:ext cx="5552440" cy="4706163"/>
        </p:xfrm>
        <a:graphic>
          <a:graphicData uri="http://schemas.openxmlformats.org/drawingml/2006/table">
            <a:tbl>
              <a:tblPr firstRow="1" bandRow="1">
                <a:tableStyleId>{5C22544A-7EE6-4342-B048-85BDC9FD1C3A}</a:tableStyleId>
              </a:tblPr>
              <a:tblGrid>
                <a:gridCol w="346710">
                  <a:extLst>
                    <a:ext uri="{9D8B030D-6E8A-4147-A177-3AD203B41FA5}">
                      <a16:colId xmlns:a16="http://schemas.microsoft.com/office/drawing/2014/main" val="20000"/>
                    </a:ext>
                  </a:extLst>
                </a:gridCol>
                <a:gridCol w="3058160">
                  <a:extLst>
                    <a:ext uri="{9D8B030D-6E8A-4147-A177-3AD203B41FA5}">
                      <a16:colId xmlns:a16="http://schemas.microsoft.com/office/drawing/2014/main" val="20001"/>
                    </a:ext>
                  </a:extLst>
                </a:gridCol>
                <a:gridCol w="621665">
                  <a:extLst>
                    <a:ext uri="{9D8B030D-6E8A-4147-A177-3AD203B41FA5}">
                      <a16:colId xmlns:a16="http://schemas.microsoft.com/office/drawing/2014/main" val="20002"/>
                    </a:ext>
                  </a:extLst>
                </a:gridCol>
                <a:gridCol w="675005">
                  <a:extLst>
                    <a:ext uri="{9D8B030D-6E8A-4147-A177-3AD203B41FA5}">
                      <a16:colId xmlns:a16="http://schemas.microsoft.com/office/drawing/2014/main" val="20003"/>
                    </a:ext>
                  </a:extLst>
                </a:gridCol>
                <a:gridCol w="382270">
                  <a:extLst>
                    <a:ext uri="{9D8B030D-6E8A-4147-A177-3AD203B41FA5}">
                      <a16:colId xmlns:a16="http://schemas.microsoft.com/office/drawing/2014/main" val="20004"/>
                    </a:ext>
                  </a:extLst>
                </a:gridCol>
                <a:gridCol w="468630">
                  <a:extLst>
                    <a:ext uri="{9D8B030D-6E8A-4147-A177-3AD203B41FA5}">
                      <a16:colId xmlns:a16="http://schemas.microsoft.com/office/drawing/2014/main" val="20005"/>
                    </a:ext>
                  </a:extLst>
                </a:gridCol>
              </a:tblGrid>
              <a:tr h="225348">
                <a:tc>
                  <a:txBody>
                    <a:bodyPr/>
                    <a:lstStyle/>
                    <a:p>
                      <a:pPr algn="ctr" fontAlgn="b"/>
                      <a:r>
                        <a:rPr lang="zh-CN" altLang="en-US" sz="600"/>
                        <a:t>序号</a:t>
                      </a:r>
                    </a:p>
                  </a:txBody>
                  <a:tcPr marL="5080" marR="5080" marT="5080" marB="0" anchor="b"/>
                </a:tc>
                <a:tc>
                  <a:txBody>
                    <a:bodyPr/>
                    <a:lstStyle/>
                    <a:p>
                      <a:pPr algn="ctr" fontAlgn="ctr"/>
                      <a:r>
                        <a:rPr lang="zh-CN" altLang="en-US" sz="700" dirty="0"/>
                        <a:t>内容标题</a:t>
                      </a:r>
                    </a:p>
                  </a:txBody>
                  <a:tcPr marL="5080" marR="5080" marT="5080" marB="0" anchor="ctr"/>
                </a:tc>
                <a:tc>
                  <a:txBody>
                    <a:bodyPr/>
                    <a:lstStyle/>
                    <a:p>
                      <a:pPr algn="ctr" fontAlgn="ctr"/>
                      <a:r>
                        <a:rPr lang="zh-CN" altLang="en-US" sz="700"/>
                        <a:t>发表时间</a:t>
                      </a:r>
                    </a:p>
                  </a:txBody>
                  <a:tcPr marL="5080" marR="5080" marT="5080" marB="0" anchor="ctr"/>
                </a:tc>
                <a:tc>
                  <a:txBody>
                    <a:bodyPr/>
                    <a:lstStyle/>
                    <a:p>
                      <a:pPr algn="ctr" fontAlgn="ctr"/>
                      <a:r>
                        <a:rPr lang="zh-CN" altLang="en-US" sz="700"/>
                        <a:t>总阅读人数</a:t>
                      </a:r>
                    </a:p>
                  </a:txBody>
                  <a:tcPr marL="5080" marR="5080" marT="5080" marB="0" anchor="ctr"/>
                </a:tc>
                <a:tc>
                  <a:txBody>
                    <a:bodyPr/>
                    <a:lstStyle/>
                    <a:p>
                      <a:pPr algn="ctr" fontAlgn="ctr"/>
                      <a:r>
                        <a:rPr lang="zh-CN" altLang="en-US" sz="700"/>
                        <a:t>总分享人数</a:t>
                      </a:r>
                    </a:p>
                  </a:txBody>
                  <a:tcPr marL="5080" marR="5080" marT="5080" marB="0" anchor="ctr"/>
                </a:tc>
                <a:tc>
                  <a:txBody>
                    <a:bodyPr/>
                    <a:lstStyle/>
                    <a:p>
                      <a:pPr algn="ctr" fontAlgn="ctr"/>
                      <a:r>
                        <a:rPr lang="zh-CN" altLang="en-US" sz="700"/>
                        <a:t>阅读后关注人数</a:t>
                      </a:r>
                    </a:p>
                  </a:txBody>
                  <a:tcPr marL="5080" marR="5080" marT="5080" marB="0" anchor="ctr"/>
                </a:tc>
                <a:extLst>
                  <a:ext uri="{0D108BD9-81ED-4DB2-BD59-A6C34878D82A}">
                    <a16:rowId xmlns:a16="http://schemas.microsoft.com/office/drawing/2014/main" val="10000"/>
                  </a:ext>
                </a:extLst>
              </a:tr>
              <a:tr h="0">
                <a:tc>
                  <a:txBody>
                    <a:bodyPr/>
                    <a:lstStyle/>
                    <a:p>
                      <a:pPr algn="r" fontAlgn="b"/>
                      <a:r>
                        <a:rPr lang="en-US" altLang="zh-CN" sz="500"/>
                        <a:t>1</a:t>
                      </a:r>
                    </a:p>
                  </a:txBody>
                  <a:tcPr marL="5080" marR="5080" marT="5080" marB="0" anchor="b"/>
                </a:tc>
                <a:tc>
                  <a:txBody>
                    <a:bodyPr/>
                    <a:lstStyle/>
                    <a:p>
                      <a:pPr algn="ctr" fontAlgn="ctr"/>
                      <a:r>
                        <a:rPr lang="en-US" altLang="zh-CN" sz="600"/>
                        <a:t>《</a:t>
                      </a:r>
                      <a:r>
                        <a:rPr lang="zh-CN" altLang="en-US" sz="600"/>
                        <a:t>物理世界</a:t>
                      </a:r>
                      <a:r>
                        <a:rPr lang="en-US" altLang="zh-CN" sz="600"/>
                        <a:t>》</a:t>
                      </a:r>
                      <a:r>
                        <a:rPr lang="zh-CN" altLang="en-US" sz="600"/>
                        <a:t>和我  </a:t>
                      </a:r>
                      <a:r>
                        <a:rPr lang="en-US" altLang="zh-CN" sz="600"/>
                        <a:t>| ​</a:t>
                      </a:r>
                      <a:r>
                        <a:rPr lang="zh-CN" altLang="en-US" sz="600"/>
                        <a:t>周末赠书</a:t>
                      </a:r>
                    </a:p>
                  </a:txBody>
                  <a:tcPr marL="5080" marR="5080" marT="5080" marB="0" anchor="ctr"/>
                </a:tc>
                <a:tc>
                  <a:txBody>
                    <a:bodyPr/>
                    <a:lstStyle/>
                    <a:p>
                      <a:pPr algn="ctr" fontAlgn="ctr"/>
                      <a:r>
                        <a:rPr lang="en-US" altLang="zh-CN" sz="600"/>
                        <a:t>20240915</a:t>
                      </a:r>
                    </a:p>
                  </a:txBody>
                  <a:tcPr marL="5080" marR="5080" marT="5080" marB="0" anchor="ctr"/>
                </a:tc>
                <a:tc>
                  <a:txBody>
                    <a:bodyPr/>
                    <a:lstStyle/>
                    <a:p>
                      <a:pPr algn="ctr" fontAlgn="ctr"/>
                      <a:r>
                        <a:rPr lang="en-US" altLang="zh-CN" sz="600"/>
                        <a:t>5129</a:t>
                      </a:r>
                    </a:p>
                  </a:txBody>
                  <a:tcPr marL="5080" marR="5080" marT="5080" marB="0" anchor="ctr"/>
                </a:tc>
                <a:tc>
                  <a:txBody>
                    <a:bodyPr/>
                    <a:lstStyle/>
                    <a:p>
                      <a:pPr algn="ctr" fontAlgn="ctr"/>
                      <a:r>
                        <a:rPr lang="en-US" altLang="zh-CN" sz="600"/>
                        <a:t>266</a:t>
                      </a:r>
                    </a:p>
                  </a:txBody>
                  <a:tcPr marL="5080" marR="5080" marT="5080" marB="0" anchor="ctr"/>
                </a:tc>
                <a:tc>
                  <a:txBody>
                    <a:bodyPr/>
                    <a:lstStyle/>
                    <a:p>
                      <a:pPr algn="ctr" fontAlgn="ctr"/>
                      <a:r>
                        <a:rPr lang="en-US" altLang="zh-CN" sz="600"/>
                        <a:t>53</a:t>
                      </a:r>
                    </a:p>
                  </a:txBody>
                  <a:tcPr marL="5080" marR="5080" marT="5080" marB="0" anchor="ctr"/>
                </a:tc>
                <a:extLst>
                  <a:ext uri="{0D108BD9-81ED-4DB2-BD59-A6C34878D82A}">
                    <a16:rowId xmlns:a16="http://schemas.microsoft.com/office/drawing/2014/main" val="10001"/>
                  </a:ext>
                </a:extLst>
              </a:tr>
              <a:tr h="0">
                <a:tc>
                  <a:txBody>
                    <a:bodyPr/>
                    <a:lstStyle/>
                    <a:p>
                      <a:pPr algn="r" fontAlgn="b"/>
                      <a:r>
                        <a:rPr lang="en-US" altLang="zh-CN" sz="500"/>
                        <a:t>2</a:t>
                      </a:r>
                    </a:p>
                  </a:txBody>
                  <a:tcPr marL="5080" marR="5080" marT="5080" marB="0" anchor="b"/>
                </a:tc>
                <a:tc>
                  <a:txBody>
                    <a:bodyPr/>
                    <a:lstStyle/>
                    <a:p>
                      <a:pPr algn="ctr" fontAlgn="ctr"/>
                      <a:r>
                        <a:rPr lang="zh-CN" altLang="en-US" sz="600"/>
                        <a:t>自旋的故事  </a:t>
                      </a:r>
                      <a:r>
                        <a:rPr lang="en-US" altLang="zh-CN" sz="600"/>
                        <a:t>| ​</a:t>
                      </a:r>
                      <a:r>
                        <a:rPr lang="zh-CN" altLang="en-US" sz="600"/>
                        <a:t>周末赠书</a:t>
                      </a:r>
                    </a:p>
                  </a:txBody>
                  <a:tcPr marL="5080" marR="5080" marT="5080" marB="0" anchor="ctr"/>
                </a:tc>
                <a:tc>
                  <a:txBody>
                    <a:bodyPr/>
                    <a:lstStyle/>
                    <a:p>
                      <a:pPr algn="ctr" fontAlgn="ctr"/>
                      <a:r>
                        <a:rPr lang="en-US" altLang="zh-CN" sz="600"/>
                        <a:t>20240831</a:t>
                      </a:r>
                    </a:p>
                  </a:txBody>
                  <a:tcPr marL="5080" marR="5080" marT="5080" marB="0" anchor="ctr"/>
                </a:tc>
                <a:tc>
                  <a:txBody>
                    <a:bodyPr/>
                    <a:lstStyle/>
                    <a:p>
                      <a:pPr algn="ctr" fontAlgn="ctr"/>
                      <a:r>
                        <a:rPr lang="en-US" altLang="zh-CN" sz="600"/>
                        <a:t>2674</a:t>
                      </a:r>
                    </a:p>
                  </a:txBody>
                  <a:tcPr marL="5080" marR="5080" marT="5080" marB="0" anchor="ctr"/>
                </a:tc>
                <a:tc>
                  <a:txBody>
                    <a:bodyPr/>
                    <a:lstStyle/>
                    <a:p>
                      <a:pPr algn="ctr" fontAlgn="ctr"/>
                      <a:r>
                        <a:rPr lang="en-US" altLang="zh-CN" sz="600"/>
                        <a:t>165</a:t>
                      </a:r>
                    </a:p>
                  </a:txBody>
                  <a:tcPr marL="5080" marR="5080" marT="5080" marB="0" anchor="ctr"/>
                </a:tc>
                <a:tc>
                  <a:txBody>
                    <a:bodyPr/>
                    <a:lstStyle/>
                    <a:p>
                      <a:pPr algn="ctr" fontAlgn="ctr"/>
                      <a:r>
                        <a:rPr lang="en-US" altLang="zh-CN" sz="600"/>
                        <a:t>19</a:t>
                      </a:r>
                    </a:p>
                  </a:txBody>
                  <a:tcPr marL="5080" marR="5080" marT="5080" marB="0" anchor="ctr"/>
                </a:tc>
                <a:extLst>
                  <a:ext uri="{0D108BD9-81ED-4DB2-BD59-A6C34878D82A}">
                    <a16:rowId xmlns:a16="http://schemas.microsoft.com/office/drawing/2014/main" val="10002"/>
                  </a:ext>
                </a:extLst>
              </a:tr>
              <a:tr h="0">
                <a:tc>
                  <a:txBody>
                    <a:bodyPr/>
                    <a:lstStyle/>
                    <a:p>
                      <a:pPr algn="r" fontAlgn="b"/>
                      <a:r>
                        <a:rPr lang="en-US" altLang="zh-CN" sz="500"/>
                        <a:t>3</a:t>
                      </a:r>
                    </a:p>
                  </a:txBody>
                  <a:tcPr marL="5080" marR="5080" marT="5080" marB="0" anchor="b"/>
                </a:tc>
                <a:tc>
                  <a:txBody>
                    <a:bodyPr/>
                    <a:lstStyle/>
                    <a:p>
                      <a:pPr algn="ctr" fontAlgn="ctr"/>
                      <a:r>
                        <a:rPr lang="zh-CN" altLang="en-US" sz="600"/>
                        <a:t>会刷题</a:t>
                      </a:r>
                      <a:r>
                        <a:rPr lang="en-US" altLang="zh-CN" sz="600"/>
                        <a:t>≠</a:t>
                      </a:r>
                      <a:r>
                        <a:rPr lang="zh-CN" altLang="en-US" sz="600"/>
                        <a:t>理解，徐一鸿：我们可以培养物理直觉丨周末赠书</a:t>
                      </a:r>
                    </a:p>
                  </a:txBody>
                  <a:tcPr marL="5080" marR="5080" marT="5080" marB="0" anchor="ctr"/>
                </a:tc>
                <a:tc>
                  <a:txBody>
                    <a:bodyPr/>
                    <a:lstStyle/>
                    <a:p>
                      <a:pPr algn="ctr" fontAlgn="ctr"/>
                      <a:r>
                        <a:rPr lang="en-US" altLang="zh-CN" sz="600"/>
                        <a:t>20241109</a:t>
                      </a:r>
                    </a:p>
                  </a:txBody>
                  <a:tcPr marL="5080" marR="5080" marT="5080" marB="0" anchor="ctr"/>
                </a:tc>
                <a:tc>
                  <a:txBody>
                    <a:bodyPr/>
                    <a:lstStyle/>
                    <a:p>
                      <a:pPr algn="ctr" fontAlgn="ctr"/>
                      <a:r>
                        <a:rPr lang="en-US" altLang="zh-CN" sz="600"/>
                        <a:t>2516</a:t>
                      </a:r>
                    </a:p>
                  </a:txBody>
                  <a:tcPr marL="5080" marR="5080" marT="5080" marB="0" anchor="ctr"/>
                </a:tc>
                <a:tc>
                  <a:txBody>
                    <a:bodyPr/>
                    <a:lstStyle/>
                    <a:p>
                      <a:pPr algn="ctr" fontAlgn="ctr"/>
                      <a:r>
                        <a:rPr lang="en-US" altLang="zh-CN" sz="600"/>
                        <a:t>236</a:t>
                      </a:r>
                    </a:p>
                  </a:txBody>
                  <a:tcPr marL="5080" marR="5080" marT="5080" marB="0" anchor="ctr"/>
                </a:tc>
                <a:tc>
                  <a:txBody>
                    <a:bodyPr/>
                    <a:lstStyle/>
                    <a:p>
                      <a:pPr algn="ctr" fontAlgn="ctr"/>
                      <a:r>
                        <a:rPr lang="en-US" altLang="zh-CN" sz="600"/>
                        <a:t>10</a:t>
                      </a:r>
                    </a:p>
                  </a:txBody>
                  <a:tcPr marL="5080" marR="5080" marT="5080" marB="0" anchor="ctr"/>
                </a:tc>
                <a:extLst>
                  <a:ext uri="{0D108BD9-81ED-4DB2-BD59-A6C34878D82A}">
                    <a16:rowId xmlns:a16="http://schemas.microsoft.com/office/drawing/2014/main" val="10003"/>
                  </a:ext>
                </a:extLst>
              </a:tr>
              <a:tr h="0">
                <a:tc>
                  <a:txBody>
                    <a:bodyPr/>
                    <a:lstStyle/>
                    <a:p>
                      <a:pPr algn="r" fontAlgn="b"/>
                      <a:r>
                        <a:rPr lang="en-US" altLang="zh-CN" sz="500"/>
                        <a:t>4</a:t>
                      </a:r>
                    </a:p>
                  </a:txBody>
                  <a:tcPr marL="5080" marR="5080" marT="5080" marB="0" anchor="b"/>
                </a:tc>
                <a:tc>
                  <a:txBody>
                    <a:bodyPr/>
                    <a:lstStyle/>
                    <a:p>
                      <a:pPr algn="ctr" fontAlgn="ctr"/>
                      <a:r>
                        <a:rPr lang="zh-CN" altLang="en-US" sz="600"/>
                        <a:t>教材推荐：</a:t>
                      </a:r>
                      <a:r>
                        <a:rPr lang="en-US" altLang="zh-CN" sz="600"/>
                        <a:t>《</a:t>
                      </a:r>
                      <a:r>
                        <a:rPr lang="zh-CN" altLang="en-US" sz="600"/>
                        <a:t>湍流</a:t>
                      </a:r>
                      <a:r>
                        <a:rPr lang="en-US" altLang="zh-CN" sz="600"/>
                        <a:t>》</a:t>
                      </a:r>
                      <a:r>
                        <a:rPr lang="zh-CN" altLang="en-US" sz="600"/>
                        <a:t>丨周末赠书</a:t>
                      </a:r>
                    </a:p>
                  </a:txBody>
                  <a:tcPr marL="5080" marR="5080" marT="5080" marB="0" anchor="ctr"/>
                </a:tc>
                <a:tc>
                  <a:txBody>
                    <a:bodyPr/>
                    <a:lstStyle/>
                    <a:p>
                      <a:pPr algn="ctr" fontAlgn="ctr"/>
                      <a:r>
                        <a:rPr lang="en-US" altLang="zh-CN" sz="600"/>
                        <a:t>20250426</a:t>
                      </a:r>
                    </a:p>
                  </a:txBody>
                  <a:tcPr marL="5080" marR="5080" marT="5080" marB="0" anchor="ctr"/>
                </a:tc>
                <a:tc>
                  <a:txBody>
                    <a:bodyPr/>
                    <a:lstStyle/>
                    <a:p>
                      <a:pPr algn="ctr" fontAlgn="ctr"/>
                      <a:r>
                        <a:rPr lang="en-US" altLang="zh-CN" sz="600"/>
                        <a:t>2260</a:t>
                      </a:r>
                    </a:p>
                  </a:txBody>
                  <a:tcPr marL="5080" marR="5080" marT="5080" marB="0" anchor="ctr"/>
                </a:tc>
                <a:tc>
                  <a:txBody>
                    <a:bodyPr/>
                    <a:lstStyle/>
                    <a:p>
                      <a:pPr algn="ctr" fontAlgn="ctr"/>
                      <a:r>
                        <a:rPr lang="en-US" altLang="zh-CN" sz="600"/>
                        <a:t>114 </a:t>
                      </a:r>
                    </a:p>
                  </a:txBody>
                  <a:tcPr marL="5080" marR="5080" marT="5080" marB="0" anchor="ctr"/>
                </a:tc>
                <a:tc>
                  <a:txBody>
                    <a:bodyPr/>
                    <a:lstStyle/>
                    <a:p>
                      <a:pPr algn="ctr" fontAlgn="ctr"/>
                      <a:r>
                        <a:rPr lang="en-US" altLang="zh-CN" sz="600"/>
                        <a:t>12 </a:t>
                      </a:r>
                    </a:p>
                  </a:txBody>
                  <a:tcPr marL="5080" marR="5080" marT="5080" marB="0" anchor="ctr"/>
                </a:tc>
                <a:extLst>
                  <a:ext uri="{0D108BD9-81ED-4DB2-BD59-A6C34878D82A}">
                    <a16:rowId xmlns:a16="http://schemas.microsoft.com/office/drawing/2014/main" val="10004"/>
                  </a:ext>
                </a:extLst>
              </a:tr>
              <a:tr h="0">
                <a:tc>
                  <a:txBody>
                    <a:bodyPr/>
                    <a:lstStyle/>
                    <a:p>
                      <a:pPr algn="r" fontAlgn="b"/>
                      <a:r>
                        <a:rPr lang="en-US" altLang="zh-CN" sz="500"/>
                        <a:t>5</a:t>
                      </a:r>
                    </a:p>
                  </a:txBody>
                  <a:tcPr marL="5080" marR="5080" marT="5080" marB="0" anchor="b"/>
                </a:tc>
                <a:tc>
                  <a:txBody>
                    <a:bodyPr/>
                    <a:lstStyle/>
                    <a:p>
                      <a:pPr algn="ctr" fontAlgn="ctr"/>
                      <a:r>
                        <a:rPr lang="zh-CN" altLang="en-US" sz="600"/>
                        <a:t>超导磁体在磁约束托卡马克中的应用与展望︱超导材料及其应用 ︱周末赠书</a:t>
                      </a:r>
                    </a:p>
                  </a:txBody>
                  <a:tcPr marL="5080" marR="5080" marT="5080" marB="0" anchor="ctr"/>
                </a:tc>
                <a:tc>
                  <a:txBody>
                    <a:bodyPr/>
                    <a:lstStyle/>
                    <a:p>
                      <a:pPr algn="ctr" fontAlgn="ctr"/>
                      <a:r>
                        <a:rPr lang="en-US" altLang="zh-CN" sz="600"/>
                        <a:t>20250621</a:t>
                      </a:r>
                    </a:p>
                  </a:txBody>
                  <a:tcPr marL="5080" marR="5080" marT="5080" marB="0" anchor="ctr"/>
                </a:tc>
                <a:tc>
                  <a:txBody>
                    <a:bodyPr/>
                    <a:lstStyle/>
                    <a:p>
                      <a:pPr algn="ctr" fontAlgn="ctr"/>
                      <a:r>
                        <a:rPr lang="en-US" altLang="zh-CN" sz="600"/>
                        <a:t>2076</a:t>
                      </a:r>
                    </a:p>
                  </a:txBody>
                  <a:tcPr marL="5080" marR="5080" marT="5080" marB="0" anchor="ctr"/>
                </a:tc>
                <a:tc>
                  <a:txBody>
                    <a:bodyPr/>
                    <a:lstStyle/>
                    <a:p>
                      <a:pPr algn="ctr" fontAlgn="ctr"/>
                      <a:r>
                        <a:rPr lang="en-US" altLang="zh-CN" sz="600"/>
                        <a:t>208 </a:t>
                      </a:r>
                    </a:p>
                  </a:txBody>
                  <a:tcPr marL="5080" marR="5080" marT="5080" marB="0" anchor="ctr"/>
                </a:tc>
                <a:tc>
                  <a:txBody>
                    <a:bodyPr/>
                    <a:lstStyle/>
                    <a:p>
                      <a:pPr algn="ctr" fontAlgn="ctr"/>
                      <a:r>
                        <a:rPr lang="en-US" altLang="zh-CN" sz="600"/>
                        <a:t>43 </a:t>
                      </a:r>
                    </a:p>
                  </a:txBody>
                  <a:tcPr marL="5080" marR="5080" marT="5080" marB="0" anchor="ctr"/>
                </a:tc>
                <a:extLst>
                  <a:ext uri="{0D108BD9-81ED-4DB2-BD59-A6C34878D82A}">
                    <a16:rowId xmlns:a16="http://schemas.microsoft.com/office/drawing/2014/main" val="10005"/>
                  </a:ext>
                </a:extLst>
              </a:tr>
              <a:tr h="0">
                <a:tc>
                  <a:txBody>
                    <a:bodyPr/>
                    <a:lstStyle/>
                    <a:p>
                      <a:pPr algn="r" fontAlgn="b"/>
                      <a:r>
                        <a:rPr lang="en-US" altLang="zh-CN" sz="500"/>
                        <a:t>6</a:t>
                      </a:r>
                    </a:p>
                  </a:txBody>
                  <a:tcPr marL="5080" marR="5080" marT="5080" marB="0" anchor="b"/>
                </a:tc>
                <a:tc>
                  <a:txBody>
                    <a:bodyPr/>
                    <a:lstStyle/>
                    <a:p>
                      <a:pPr algn="ctr" fontAlgn="ctr"/>
                      <a:r>
                        <a:rPr lang="en-US" altLang="zh-CN" sz="600"/>
                        <a:t>《</a:t>
                      </a:r>
                      <a:r>
                        <a:rPr lang="zh-CN" altLang="en-US" sz="600"/>
                        <a:t>马约拉纳： 天才与谜团</a:t>
                      </a:r>
                      <a:r>
                        <a:rPr lang="en-US" altLang="zh-CN" sz="600"/>
                        <a:t>》</a:t>
                      </a:r>
                      <a:r>
                        <a:rPr lang="zh-CN" altLang="en-US" sz="600"/>
                        <a:t>译后记 </a:t>
                      </a:r>
                      <a:r>
                        <a:rPr lang="en-US" altLang="zh-CN" sz="600"/>
                        <a:t>| </a:t>
                      </a:r>
                      <a:r>
                        <a:rPr lang="zh-CN" altLang="en-US" sz="600"/>
                        <a:t>周末赠书</a:t>
                      </a:r>
                    </a:p>
                  </a:txBody>
                  <a:tcPr marL="5080" marR="5080" marT="5080" marB="0" anchor="ctr"/>
                </a:tc>
                <a:tc>
                  <a:txBody>
                    <a:bodyPr/>
                    <a:lstStyle/>
                    <a:p>
                      <a:pPr algn="ctr" fontAlgn="ctr"/>
                      <a:r>
                        <a:rPr lang="en-US" altLang="zh-CN" sz="600"/>
                        <a:t>20251005</a:t>
                      </a:r>
                    </a:p>
                  </a:txBody>
                  <a:tcPr marL="5080" marR="5080" marT="5080" marB="0" anchor="ctr"/>
                </a:tc>
                <a:tc>
                  <a:txBody>
                    <a:bodyPr/>
                    <a:lstStyle/>
                    <a:p>
                      <a:pPr algn="ctr" fontAlgn="ctr"/>
                      <a:r>
                        <a:rPr lang="en-US" altLang="zh-CN" sz="600"/>
                        <a:t>1887</a:t>
                      </a:r>
                    </a:p>
                  </a:txBody>
                  <a:tcPr marL="5080" marR="5080" marT="5080" marB="0" anchor="ctr"/>
                </a:tc>
                <a:tc>
                  <a:txBody>
                    <a:bodyPr/>
                    <a:lstStyle/>
                    <a:p>
                      <a:pPr algn="ctr" fontAlgn="ctr"/>
                      <a:r>
                        <a:rPr lang="en-US" altLang="zh-CN" sz="600"/>
                        <a:t>154 </a:t>
                      </a:r>
                    </a:p>
                  </a:txBody>
                  <a:tcPr marL="5080" marR="5080" marT="5080" marB="0" anchor="ctr"/>
                </a:tc>
                <a:tc>
                  <a:txBody>
                    <a:bodyPr/>
                    <a:lstStyle/>
                    <a:p>
                      <a:pPr algn="ctr" fontAlgn="ctr"/>
                      <a:r>
                        <a:rPr lang="en-US" altLang="zh-CN" sz="600"/>
                        <a:t>20 </a:t>
                      </a:r>
                    </a:p>
                  </a:txBody>
                  <a:tcPr marL="5080" marR="5080" marT="5080" marB="0" anchor="ctr"/>
                </a:tc>
                <a:extLst>
                  <a:ext uri="{0D108BD9-81ED-4DB2-BD59-A6C34878D82A}">
                    <a16:rowId xmlns:a16="http://schemas.microsoft.com/office/drawing/2014/main" val="10006"/>
                  </a:ext>
                </a:extLst>
              </a:tr>
              <a:tr h="191675">
                <a:tc>
                  <a:txBody>
                    <a:bodyPr/>
                    <a:lstStyle/>
                    <a:p>
                      <a:pPr algn="r" fontAlgn="b"/>
                      <a:r>
                        <a:rPr lang="en-US" altLang="zh-CN" sz="500"/>
                        <a:t>7</a:t>
                      </a:r>
                    </a:p>
                  </a:txBody>
                  <a:tcPr marL="5080" marR="5080" marT="5080" marB="0" anchor="b"/>
                </a:tc>
                <a:tc>
                  <a:txBody>
                    <a:bodyPr/>
                    <a:lstStyle/>
                    <a:p>
                      <a:pPr algn="ctr" fontAlgn="ctr"/>
                      <a:r>
                        <a:rPr lang="zh-CN" altLang="en-US" sz="600"/>
                        <a:t>皮石：我 </a:t>
                      </a:r>
                      <a:r>
                        <a:rPr lang="en-US" altLang="zh-CN" sz="600"/>
                        <a:t>trrrrrrrrranslation</a:t>
                      </a:r>
                      <a:r>
                        <a:rPr lang="zh-CN" altLang="en-US" sz="600"/>
                        <a:t>了穆哈诺夫</a:t>
                      </a:r>
                      <a:r>
                        <a:rPr lang="en-US" altLang="zh-CN" sz="600"/>
                        <a:t>《</a:t>
                      </a:r>
                      <a:r>
                        <a:rPr lang="zh-CN" altLang="en-US" sz="600"/>
                        <a:t>宇宙学的物理基础</a:t>
                      </a:r>
                      <a:r>
                        <a:rPr lang="en-US" altLang="zh-CN" sz="600"/>
                        <a:t>》》| </a:t>
                      </a:r>
                      <a:r>
                        <a:rPr lang="zh-CN" altLang="en-US" sz="600"/>
                        <a:t>周末留言赠书</a:t>
                      </a:r>
                    </a:p>
                  </a:txBody>
                  <a:tcPr marL="5080" marR="5080" marT="5080" marB="0" anchor="ctr"/>
                </a:tc>
                <a:tc>
                  <a:txBody>
                    <a:bodyPr/>
                    <a:lstStyle/>
                    <a:p>
                      <a:pPr algn="ctr" fontAlgn="ctr"/>
                      <a:r>
                        <a:rPr lang="en-US" altLang="zh-CN" sz="600"/>
                        <a:t>20231112</a:t>
                      </a:r>
                    </a:p>
                  </a:txBody>
                  <a:tcPr marL="5080" marR="5080" marT="5080" marB="0" anchor="ctr"/>
                </a:tc>
                <a:tc>
                  <a:txBody>
                    <a:bodyPr/>
                    <a:lstStyle/>
                    <a:p>
                      <a:pPr algn="ctr" fontAlgn="ctr"/>
                      <a:r>
                        <a:rPr lang="en-US" altLang="zh-CN" sz="600"/>
                        <a:t>1774</a:t>
                      </a:r>
                    </a:p>
                  </a:txBody>
                  <a:tcPr marL="5080" marR="5080" marT="5080" marB="0" anchor="ctr"/>
                </a:tc>
                <a:tc>
                  <a:txBody>
                    <a:bodyPr/>
                    <a:lstStyle/>
                    <a:p>
                      <a:pPr algn="ctr" fontAlgn="ctr"/>
                      <a:r>
                        <a:rPr lang="en-US" altLang="zh-CN" sz="600" dirty="0"/>
                        <a:t>91</a:t>
                      </a:r>
                    </a:p>
                  </a:txBody>
                  <a:tcPr marL="5080" marR="5080" marT="5080" marB="0" anchor="ctr"/>
                </a:tc>
                <a:tc>
                  <a:txBody>
                    <a:bodyPr/>
                    <a:lstStyle/>
                    <a:p>
                      <a:pPr algn="ctr" fontAlgn="ctr"/>
                      <a:r>
                        <a:rPr lang="en-US" altLang="zh-CN" sz="600"/>
                        <a:t>3</a:t>
                      </a:r>
                    </a:p>
                  </a:txBody>
                  <a:tcPr marL="5080" marR="5080" marT="5080" marB="0" anchor="ctr"/>
                </a:tc>
                <a:extLst>
                  <a:ext uri="{0D108BD9-81ED-4DB2-BD59-A6C34878D82A}">
                    <a16:rowId xmlns:a16="http://schemas.microsoft.com/office/drawing/2014/main" val="10007"/>
                  </a:ext>
                </a:extLst>
              </a:tr>
              <a:tr h="0">
                <a:tc>
                  <a:txBody>
                    <a:bodyPr/>
                    <a:lstStyle/>
                    <a:p>
                      <a:pPr algn="r" fontAlgn="b"/>
                      <a:r>
                        <a:rPr lang="en-US" altLang="zh-CN" sz="500"/>
                        <a:t>8</a:t>
                      </a:r>
                    </a:p>
                  </a:txBody>
                  <a:tcPr marL="5080" marR="5080" marT="5080" marB="0" anchor="b"/>
                </a:tc>
                <a:tc>
                  <a:txBody>
                    <a:bodyPr/>
                    <a:lstStyle/>
                    <a:p>
                      <a:pPr algn="ctr" fontAlgn="ctr"/>
                      <a:r>
                        <a:rPr lang="zh-CN" altLang="en-US" sz="600"/>
                        <a:t>薛其坤</a:t>
                      </a:r>
                      <a:r>
                        <a:rPr lang="en-US" altLang="zh-CN" sz="600"/>
                        <a:t>:</a:t>
                      </a:r>
                      <a:r>
                        <a:rPr lang="zh-CN" altLang="en-US" sz="600"/>
                        <a:t>量子力学已成为人类社会跨越式发展的新动能 </a:t>
                      </a:r>
                      <a:r>
                        <a:rPr lang="en-US" altLang="zh-CN" sz="600"/>
                        <a:t>| </a:t>
                      </a:r>
                      <a:r>
                        <a:rPr lang="zh-CN" altLang="en-US" sz="600"/>
                        <a:t>周末赠书</a:t>
                      </a:r>
                    </a:p>
                  </a:txBody>
                  <a:tcPr marL="5080" marR="5080" marT="5080" marB="0" anchor="ctr"/>
                </a:tc>
                <a:tc>
                  <a:txBody>
                    <a:bodyPr/>
                    <a:lstStyle/>
                    <a:p>
                      <a:pPr algn="ctr" fontAlgn="ctr"/>
                      <a:r>
                        <a:rPr lang="en-US" altLang="zh-CN" sz="600"/>
                        <a:t>20240720</a:t>
                      </a:r>
                    </a:p>
                  </a:txBody>
                  <a:tcPr marL="5080" marR="5080" marT="5080" marB="0" anchor="ctr"/>
                </a:tc>
                <a:tc>
                  <a:txBody>
                    <a:bodyPr/>
                    <a:lstStyle/>
                    <a:p>
                      <a:pPr algn="ctr" fontAlgn="ctr"/>
                      <a:r>
                        <a:rPr lang="en-US" altLang="zh-CN" sz="600"/>
                        <a:t>1696</a:t>
                      </a:r>
                    </a:p>
                  </a:txBody>
                  <a:tcPr marL="5080" marR="5080" marT="5080" marB="0" anchor="ctr"/>
                </a:tc>
                <a:tc>
                  <a:txBody>
                    <a:bodyPr/>
                    <a:lstStyle/>
                    <a:p>
                      <a:pPr algn="ctr" fontAlgn="ctr"/>
                      <a:r>
                        <a:rPr lang="en-US" altLang="zh-CN" sz="600"/>
                        <a:t>126</a:t>
                      </a:r>
                    </a:p>
                  </a:txBody>
                  <a:tcPr marL="5080" marR="5080" marT="5080" marB="0" anchor="ctr"/>
                </a:tc>
                <a:tc>
                  <a:txBody>
                    <a:bodyPr/>
                    <a:lstStyle/>
                    <a:p>
                      <a:pPr algn="ctr" fontAlgn="ctr"/>
                      <a:r>
                        <a:rPr lang="en-US" altLang="zh-CN" sz="600"/>
                        <a:t>11</a:t>
                      </a:r>
                    </a:p>
                  </a:txBody>
                  <a:tcPr marL="5080" marR="5080" marT="5080" marB="0" anchor="ctr"/>
                </a:tc>
                <a:extLst>
                  <a:ext uri="{0D108BD9-81ED-4DB2-BD59-A6C34878D82A}">
                    <a16:rowId xmlns:a16="http://schemas.microsoft.com/office/drawing/2014/main" val="10008"/>
                  </a:ext>
                </a:extLst>
              </a:tr>
              <a:tr h="0">
                <a:tc>
                  <a:txBody>
                    <a:bodyPr/>
                    <a:lstStyle/>
                    <a:p>
                      <a:pPr algn="r" fontAlgn="b"/>
                      <a:r>
                        <a:rPr lang="en-US" altLang="zh-CN" sz="500"/>
                        <a:t>9</a:t>
                      </a:r>
                    </a:p>
                  </a:txBody>
                  <a:tcPr marL="5080" marR="5080" marT="5080" marB="0" anchor="b"/>
                </a:tc>
                <a:tc>
                  <a:txBody>
                    <a:bodyPr/>
                    <a:lstStyle/>
                    <a:p>
                      <a:pPr algn="ctr" fontAlgn="ctr">
                        <a:buClrTx/>
                        <a:buSzTx/>
                        <a:buFontTx/>
                      </a:pPr>
                      <a:r>
                        <a:rPr lang="en-US" altLang="zh-CN" sz="600"/>
                        <a:t>“上帝粒子”之父希格斯的千山独行 | 周末赠书</a:t>
                      </a:r>
                    </a:p>
                  </a:txBody>
                  <a:tcPr marL="5080" marR="5080" marT="5080" marB="0" anchor="ctr"/>
                </a:tc>
                <a:tc>
                  <a:txBody>
                    <a:bodyPr/>
                    <a:lstStyle/>
                    <a:p>
                      <a:pPr algn="ctr" fontAlgn="ctr">
                        <a:buClrTx/>
                        <a:buSzTx/>
                        <a:buFontTx/>
                      </a:pPr>
                      <a:r>
                        <a:rPr lang="en-US" altLang="zh-CN" sz="600"/>
                        <a:t>20240413</a:t>
                      </a:r>
                    </a:p>
                  </a:txBody>
                  <a:tcPr marL="5080" marR="5080" marT="5080" marB="0" anchor="ctr"/>
                </a:tc>
                <a:tc>
                  <a:txBody>
                    <a:bodyPr/>
                    <a:lstStyle/>
                    <a:p>
                      <a:pPr algn="ctr" fontAlgn="ctr">
                        <a:buClrTx/>
                        <a:buSzTx/>
                        <a:buFontTx/>
                      </a:pPr>
                      <a:r>
                        <a:rPr lang="en-US" altLang="zh-CN" sz="600"/>
                        <a:t>1687</a:t>
                      </a:r>
                    </a:p>
                  </a:txBody>
                  <a:tcPr marL="5080" marR="5080" marT="5080" marB="0" anchor="ctr"/>
                </a:tc>
                <a:tc>
                  <a:txBody>
                    <a:bodyPr/>
                    <a:lstStyle/>
                    <a:p>
                      <a:pPr algn="ctr" fontAlgn="ctr">
                        <a:buClrTx/>
                        <a:buSzTx/>
                        <a:buFontTx/>
                      </a:pPr>
                      <a:r>
                        <a:rPr lang="en-US" altLang="zh-CN" sz="600"/>
                        <a:t>114</a:t>
                      </a:r>
                    </a:p>
                  </a:txBody>
                  <a:tcPr marL="5080" marR="5080" marT="5080" marB="0" anchor="ctr"/>
                </a:tc>
                <a:tc>
                  <a:txBody>
                    <a:bodyPr/>
                    <a:lstStyle/>
                    <a:p>
                      <a:pPr algn="ctr" fontAlgn="ctr">
                        <a:buClrTx/>
                        <a:buSzTx/>
                        <a:buFontTx/>
                      </a:pPr>
                      <a:r>
                        <a:rPr lang="en-US" altLang="zh-CN" sz="600"/>
                        <a:t>3</a:t>
                      </a:r>
                    </a:p>
                  </a:txBody>
                  <a:tcPr marL="5080" marR="5080" marT="5080" marB="0" anchor="ctr"/>
                </a:tc>
                <a:extLst>
                  <a:ext uri="{0D108BD9-81ED-4DB2-BD59-A6C34878D82A}">
                    <a16:rowId xmlns:a16="http://schemas.microsoft.com/office/drawing/2014/main" val="10009"/>
                  </a:ext>
                </a:extLst>
              </a:tr>
              <a:tr h="0">
                <a:tc>
                  <a:txBody>
                    <a:bodyPr/>
                    <a:lstStyle/>
                    <a:p>
                      <a:pPr algn="r" fontAlgn="b"/>
                      <a:r>
                        <a:rPr lang="en-US" altLang="zh-CN" sz="500"/>
                        <a:t>10</a:t>
                      </a:r>
                    </a:p>
                  </a:txBody>
                  <a:tcPr marL="5080" marR="5080" marT="5080" marB="0" anchor="b"/>
                </a:tc>
                <a:tc>
                  <a:txBody>
                    <a:bodyPr/>
                    <a:lstStyle/>
                    <a:p>
                      <a:pPr algn="ctr" fontAlgn="ctr">
                        <a:buClrTx/>
                        <a:buSzTx/>
                        <a:buFontTx/>
                      </a:pPr>
                      <a:r>
                        <a:rPr lang="en-US" altLang="zh-CN" sz="600"/>
                        <a:t>理论物理前沿讲座：引力波物理 | 周末赠书</a:t>
                      </a:r>
                    </a:p>
                  </a:txBody>
                  <a:tcPr marL="5080" marR="5080" marT="5080" marB="0" anchor="ctr"/>
                </a:tc>
                <a:tc>
                  <a:txBody>
                    <a:bodyPr/>
                    <a:lstStyle/>
                    <a:p>
                      <a:pPr algn="ctr" fontAlgn="ctr">
                        <a:buClrTx/>
                        <a:buSzTx/>
                        <a:buFontTx/>
                      </a:pPr>
                      <a:r>
                        <a:rPr lang="en-US" altLang="zh-CN" sz="600"/>
                        <a:t>20240928</a:t>
                      </a:r>
                    </a:p>
                  </a:txBody>
                  <a:tcPr marL="5080" marR="5080" marT="5080" marB="0" anchor="ctr"/>
                </a:tc>
                <a:tc>
                  <a:txBody>
                    <a:bodyPr/>
                    <a:lstStyle/>
                    <a:p>
                      <a:pPr algn="ctr" fontAlgn="ctr">
                        <a:buClrTx/>
                        <a:buSzTx/>
                        <a:buFontTx/>
                      </a:pPr>
                      <a:r>
                        <a:rPr lang="en-US" altLang="zh-CN" sz="600"/>
                        <a:t>1622</a:t>
                      </a:r>
                    </a:p>
                  </a:txBody>
                  <a:tcPr marL="5080" marR="5080" marT="5080" marB="0" anchor="ctr"/>
                </a:tc>
                <a:tc>
                  <a:txBody>
                    <a:bodyPr/>
                    <a:lstStyle/>
                    <a:p>
                      <a:pPr algn="ctr" fontAlgn="ctr">
                        <a:buClrTx/>
                        <a:buSzTx/>
                        <a:buFontTx/>
                      </a:pPr>
                      <a:r>
                        <a:rPr lang="en-US" altLang="zh-CN" sz="600"/>
                        <a:t>88</a:t>
                      </a:r>
                    </a:p>
                  </a:txBody>
                  <a:tcPr marL="5080" marR="5080" marT="5080" marB="0" anchor="ctr"/>
                </a:tc>
                <a:tc>
                  <a:txBody>
                    <a:bodyPr/>
                    <a:lstStyle/>
                    <a:p>
                      <a:pPr algn="ctr" fontAlgn="ctr">
                        <a:buClrTx/>
                        <a:buSzTx/>
                        <a:buFontTx/>
                      </a:pPr>
                      <a:r>
                        <a:rPr lang="en-US" altLang="zh-CN" sz="600"/>
                        <a:t>0</a:t>
                      </a:r>
                    </a:p>
                  </a:txBody>
                  <a:tcPr marL="5080" marR="5080" marT="5080" marB="0" anchor="ctr"/>
                </a:tc>
                <a:extLst>
                  <a:ext uri="{0D108BD9-81ED-4DB2-BD59-A6C34878D82A}">
                    <a16:rowId xmlns:a16="http://schemas.microsoft.com/office/drawing/2014/main" val="10010"/>
                  </a:ext>
                </a:extLst>
              </a:tr>
              <a:tr h="0">
                <a:tc>
                  <a:txBody>
                    <a:bodyPr/>
                    <a:lstStyle/>
                    <a:p>
                      <a:pPr algn="r" fontAlgn="b"/>
                      <a:r>
                        <a:rPr lang="en-US" altLang="zh-CN" sz="500"/>
                        <a:t>11</a:t>
                      </a:r>
                    </a:p>
                  </a:txBody>
                  <a:tcPr marL="5080" marR="5080" marT="5080" marB="0" anchor="b"/>
                </a:tc>
                <a:tc>
                  <a:txBody>
                    <a:bodyPr/>
                    <a:lstStyle/>
                    <a:p>
                      <a:pPr algn="ctr" fontAlgn="ctr">
                        <a:buClrTx/>
                        <a:buSzTx/>
                        <a:buFontTx/>
                      </a:pPr>
                      <a:r>
                        <a:rPr lang="en-US" altLang="zh-CN" sz="600"/>
                        <a:t>“101计划”核心教材 · 《电磁学》 | 周末赠书</a:t>
                      </a:r>
                    </a:p>
                  </a:txBody>
                  <a:tcPr marL="5080" marR="5080" marT="5080" marB="0" anchor="ctr"/>
                </a:tc>
                <a:tc>
                  <a:txBody>
                    <a:bodyPr/>
                    <a:lstStyle/>
                    <a:p>
                      <a:pPr algn="ctr" fontAlgn="ctr">
                        <a:buClrTx/>
                        <a:buSzTx/>
                        <a:buFontTx/>
                      </a:pPr>
                      <a:r>
                        <a:rPr lang="en-US" altLang="zh-CN" sz="600"/>
                        <a:t>20250202</a:t>
                      </a:r>
                    </a:p>
                  </a:txBody>
                  <a:tcPr marL="5080" marR="5080" marT="5080" marB="0" anchor="ctr"/>
                </a:tc>
                <a:tc>
                  <a:txBody>
                    <a:bodyPr/>
                    <a:lstStyle/>
                    <a:p>
                      <a:pPr algn="ctr" fontAlgn="ctr">
                        <a:buClrTx/>
                        <a:buSzTx/>
                        <a:buFontTx/>
                      </a:pPr>
                      <a:r>
                        <a:rPr lang="en-US" altLang="zh-CN" sz="600"/>
                        <a:t>1581</a:t>
                      </a:r>
                    </a:p>
                  </a:txBody>
                  <a:tcPr marL="5080" marR="5080" marT="5080" marB="0" anchor="ctr"/>
                </a:tc>
                <a:tc>
                  <a:txBody>
                    <a:bodyPr/>
                    <a:lstStyle/>
                    <a:p>
                      <a:pPr algn="ctr" fontAlgn="ctr">
                        <a:buClrTx/>
                        <a:buSzTx/>
                        <a:buFontTx/>
                      </a:pPr>
                      <a:r>
                        <a:rPr lang="en-US" altLang="zh-CN" sz="600"/>
                        <a:t>85 </a:t>
                      </a:r>
                    </a:p>
                  </a:txBody>
                  <a:tcPr marL="5080" marR="5080" marT="5080" marB="0" anchor="ctr"/>
                </a:tc>
                <a:tc>
                  <a:txBody>
                    <a:bodyPr/>
                    <a:lstStyle/>
                    <a:p>
                      <a:pPr algn="ctr" fontAlgn="ctr">
                        <a:buClrTx/>
                        <a:buSzTx/>
                        <a:buFontTx/>
                      </a:pPr>
                      <a:r>
                        <a:rPr lang="en-US" altLang="zh-CN" sz="600"/>
                        <a:t>1 </a:t>
                      </a:r>
                    </a:p>
                  </a:txBody>
                  <a:tcPr marL="5080" marR="5080" marT="5080" marB="0" anchor="ctr"/>
                </a:tc>
                <a:extLst>
                  <a:ext uri="{0D108BD9-81ED-4DB2-BD59-A6C34878D82A}">
                    <a16:rowId xmlns:a16="http://schemas.microsoft.com/office/drawing/2014/main" val="10011"/>
                  </a:ext>
                </a:extLst>
              </a:tr>
              <a:tr h="0">
                <a:tc>
                  <a:txBody>
                    <a:bodyPr/>
                    <a:lstStyle/>
                    <a:p>
                      <a:pPr algn="r" fontAlgn="b"/>
                      <a:r>
                        <a:rPr lang="en-US" altLang="zh-CN" sz="500"/>
                        <a:t>12</a:t>
                      </a:r>
                    </a:p>
                  </a:txBody>
                  <a:tcPr marL="5080" marR="5080" marT="5080" marB="0" anchor="b"/>
                </a:tc>
                <a:tc>
                  <a:txBody>
                    <a:bodyPr/>
                    <a:lstStyle/>
                    <a:p>
                      <a:pPr algn="ctr" fontAlgn="ctr">
                        <a:buClrTx/>
                        <a:buSzTx/>
                        <a:buFontTx/>
                      </a:pPr>
                      <a:r>
                        <a:rPr lang="en-US" altLang="zh-CN" sz="600"/>
                        <a:t>宇称破坏与对称原理丨周末赠书</a:t>
                      </a:r>
                    </a:p>
                  </a:txBody>
                  <a:tcPr marL="5080" marR="5080" marT="5080" marB="0" anchor="ctr"/>
                </a:tc>
                <a:tc>
                  <a:txBody>
                    <a:bodyPr/>
                    <a:lstStyle/>
                    <a:p>
                      <a:pPr algn="ctr" fontAlgn="ctr">
                        <a:buClrTx/>
                        <a:buSzTx/>
                        <a:buFontTx/>
                      </a:pPr>
                      <a:r>
                        <a:rPr lang="en-US" altLang="zh-CN" sz="600"/>
                        <a:t>20240810</a:t>
                      </a:r>
                    </a:p>
                  </a:txBody>
                  <a:tcPr marL="5080" marR="5080" marT="5080" marB="0" anchor="ctr"/>
                </a:tc>
                <a:tc>
                  <a:txBody>
                    <a:bodyPr/>
                    <a:lstStyle/>
                    <a:p>
                      <a:pPr algn="ctr" fontAlgn="ctr">
                        <a:buClrTx/>
                        <a:buSzTx/>
                        <a:buFontTx/>
                      </a:pPr>
                      <a:r>
                        <a:rPr lang="en-US" altLang="zh-CN" sz="600"/>
                        <a:t>1425</a:t>
                      </a:r>
                    </a:p>
                  </a:txBody>
                  <a:tcPr marL="5080" marR="5080" marT="5080" marB="0" anchor="ctr"/>
                </a:tc>
                <a:tc>
                  <a:txBody>
                    <a:bodyPr/>
                    <a:lstStyle/>
                    <a:p>
                      <a:pPr algn="ctr" fontAlgn="ctr">
                        <a:buClrTx/>
                        <a:buSzTx/>
                        <a:buFontTx/>
                      </a:pPr>
                      <a:r>
                        <a:rPr lang="en-US" altLang="zh-CN" sz="600"/>
                        <a:t>145</a:t>
                      </a:r>
                    </a:p>
                  </a:txBody>
                  <a:tcPr marL="5080" marR="5080" marT="5080" marB="0" anchor="ctr"/>
                </a:tc>
                <a:tc>
                  <a:txBody>
                    <a:bodyPr/>
                    <a:lstStyle/>
                    <a:p>
                      <a:pPr algn="ctr" fontAlgn="ctr">
                        <a:buClrTx/>
                        <a:buSzTx/>
                        <a:buFontTx/>
                      </a:pPr>
                      <a:r>
                        <a:rPr lang="en-US" altLang="zh-CN" sz="600"/>
                        <a:t>4</a:t>
                      </a:r>
                    </a:p>
                  </a:txBody>
                  <a:tcPr marL="5080" marR="5080" marT="5080" marB="0" anchor="ctr"/>
                </a:tc>
                <a:extLst>
                  <a:ext uri="{0D108BD9-81ED-4DB2-BD59-A6C34878D82A}">
                    <a16:rowId xmlns:a16="http://schemas.microsoft.com/office/drawing/2014/main" val="10012"/>
                  </a:ext>
                </a:extLst>
              </a:tr>
              <a:tr h="0">
                <a:tc>
                  <a:txBody>
                    <a:bodyPr/>
                    <a:lstStyle/>
                    <a:p>
                      <a:pPr algn="r" fontAlgn="b">
                        <a:buNone/>
                      </a:pPr>
                      <a:r>
                        <a:rPr lang="en-US" altLang="zh-CN" sz="500"/>
                        <a:t>13</a:t>
                      </a:r>
                    </a:p>
                  </a:txBody>
                  <a:tcPr marL="5080" marR="5080" marT="5080" marB="0" anchor="b"/>
                </a:tc>
                <a:tc>
                  <a:txBody>
                    <a:bodyPr/>
                    <a:lstStyle/>
                    <a:p>
                      <a:pPr algn="ctr" fontAlgn="ctr">
                        <a:buClrTx/>
                        <a:buSzTx/>
                        <a:buFontTx/>
                      </a:pPr>
                      <a:r>
                        <a:rPr lang="en-US" altLang="zh-CN" sz="600" b="0" i="0"/>
                        <a:t>世界上第一本量子力学著作是谁写的？ | 周末赠书</a:t>
                      </a:r>
                    </a:p>
                  </a:txBody>
                  <a:tcPr marL="5080" marR="5080" marT="5080" marB="0" anchor="b"/>
                </a:tc>
                <a:tc>
                  <a:txBody>
                    <a:bodyPr/>
                    <a:lstStyle/>
                    <a:p>
                      <a:pPr algn="ctr" fontAlgn="ctr">
                        <a:buClrTx/>
                        <a:buSzTx/>
                        <a:buFontTx/>
                      </a:pPr>
                      <a:r>
                        <a:rPr lang="en-US" altLang="zh-CN" sz="600" b="0" i="0"/>
                        <a:t>20260418</a:t>
                      </a:r>
                    </a:p>
                  </a:txBody>
                  <a:tcPr marL="5080" marR="5080" marT="5080" marB="0" anchor="b"/>
                </a:tc>
                <a:tc>
                  <a:txBody>
                    <a:bodyPr/>
                    <a:lstStyle/>
                    <a:p>
                      <a:pPr algn="ctr" fontAlgn="ctr">
                        <a:buClrTx/>
                        <a:buSzTx/>
                        <a:buFontTx/>
                      </a:pPr>
                      <a:r>
                        <a:rPr lang="en-US" altLang="zh-CN" sz="600" b="0" i="0"/>
                        <a:t>1468</a:t>
                      </a:r>
                    </a:p>
                  </a:txBody>
                  <a:tcPr marL="5080" marR="5080" marT="5080" marB="0" anchor="b"/>
                </a:tc>
                <a:tc>
                  <a:txBody>
                    <a:bodyPr/>
                    <a:lstStyle/>
                    <a:p>
                      <a:pPr algn="ctr" fontAlgn="ctr">
                        <a:buClrTx/>
                        <a:buSzTx/>
                        <a:buFontTx/>
                      </a:pPr>
                      <a:r>
                        <a:rPr lang="en-US" altLang="zh-CN" sz="600" b="0" i="0"/>
                        <a:t>82</a:t>
                      </a:r>
                    </a:p>
                  </a:txBody>
                  <a:tcPr marL="5080" marR="5080" marT="5080" marB="0" anchor="b"/>
                </a:tc>
                <a:tc>
                  <a:txBody>
                    <a:bodyPr/>
                    <a:lstStyle/>
                    <a:p>
                      <a:pPr algn="ctr" fontAlgn="ctr">
                        <a:buClrTx/>
                        <a:buSzTx/>
                        <a:buFontTx/>
                      </a:pPr>
                      <a:r>
                        <a:rPr lang="en-US" altLang="zh-CN" sz="600" b="0" i="0"/>
                        <a:t>4</a:t>
                      </a:r>
                    </a:p>
                  </a:txBody>
                  <a:tcPr marL="5080" marR="5080" marT="5080" marB="0" anchor="b"/>
                </a:tc>
                <a:extLst>
                  <a:ext uri="{0D108BD9-81ED-4DB2-BD59-A6C34878D82A}">
                    <a16:rowId xmlns:a16="http://schemas.microsoft.com/office/drawing/2014/main" val="10013"/>
                  </a:ext>
                </a:extLst>
              </a:tr>
              <a:tr h="191675">
                <a:tc>
                  <a:txBody>
                    <a:bodyPr/>
                    <a:lstStyle/>
                    <a:p>
                      <a:pPr algn="r" fontAlgn="b"/>
                      <a:r>
                        <a:rPr lang="en-US" altLang="zh-CN" sz="500"/>
                        <a:t>14</a:t>
                      </a:r>
                    </a:p>
                  </a:txBody>
                  <a:tcPr marL="5080" marR="5080" marT="5080" marB="0" anchor="b"/>
                </a:tc>
                <a:tc>
                  <a:txBody>
                    <a:bodyPr/>
                    <a:lstStyle/>
                    <a:p>
                      <a:pPr algn="ctr" fontAlgn="ctr">
                        <a:buClrTx/>
                        <a:buSzTx/>
                        <a:buFontTx/>
                      </a:pPr>
                      <a:r>
                        <a:rPr lang="en-US" altLang="zh-CN" sz="600"/>
                        <a:t>纪念伽莫夫诞辰120周年;《物理世界奇遇记（纪念版）》 | 周末赠书</a:t>
                      </a:r>
                    </a:p>
                  </a:txBody>
                  <a:tcPr marL="5080" marR="5080" marT="5080" marB="0" anchor="ctr"/>
                </a:tc>
                <a:tc>
                  <a:txBody>
                    <a:bodyPr/>
                    <a:lstStyle/>
                    <a:p>
                      <a:pPr algn="ctr" fontAlgn="ctr">
                        <a:buClrTx/>
                        <a:buSzTx/>
                        <a:buFontTx/>
                      </a:pPr>
                      <a:r>
                        <a:rPr lang="en-US" altLang="zh-CN" sz="600"/>
                        <a:t>20241026</a:t>
                      </a:r>
                    </a:p>
                  </a:txBody>
                  <a:tcPr marL="5080" marR="5080" marT="5080" marB="0" anchor="ctr"/>
                </a:tc>
                <a:tc>
                  <a:txBody>
                    <a:bodyPr/>
                    <a:lstStyle/>
                    <a:p>
                      <a:pPr algn="ctr" fontAlgn="ctr">
                        <a:buClrTx/>
                        <a:buSzTx/>
                        <a:buFontTx/>
                      </a:pPr>
                      <a:r>
                        <a:rPr lang="en-US" altLang="zh-CN" sz="600"/>
                        <a:t>1293</a:t>
                      </a:r>
                    </a:p>
                  </a:txBody>
                  <a:tcPr marL="5080" marR="5080" marT="5080" marB="0" anchor="ctr"/>
                </a:tc>
                <a:tc>
                  <a:txBody>
                    <a:bodyPr/>
                    <a:lstStyle/>
                    <a:p>
                      <a:pPr algn="ctr" fontAlgn="ctr">
                        <a:buClrTx/>
                        <a:buSzTx/>
                        <a:buFontTx/>
                      </a:pPr>
                      <a:r>
                        <a:rPr lang="en-US" altLang="zh-CN" sz="600"/>
                        <a:t>82</a:t>
                      </a:r>
                    </a:p>
                  </a:txBody>
                  <a:tcPr marL="5080" marR="5080" marT="5080" marB="0" anchor="ctr"/>
                </a:tc>
                <a:tc>
                  <a:txBody>
                    <a:bodyPr/>
                    <a:lstStyle/>
                    <a:p>
                      <a:pPr algn="ctr" fontAlgn="ctr">
                        <a:buClrTx/>
                        <a:buSzTx/>
                        <a:buFontTx/>
                      </a:pPr>
                      <a:r>
                        <a:rPr lang="en-US" altLang="zh-CN" sz="600"/>
                        <a:t>1</a:t>
                      </a:r>
                    </a:p>
                  </a:txBody>
                  <a:tcPr marL="5080" marR="5080" marT="5080" marB="0" anchor="ctr"/>
                </a:tc>
                <a:extLst>
                  <a:ext uri="{0D108BD9-81ED-4DB2-BD59-A6C34878D82A}">
                    <a16:rowId xmlns:a16="http://schemas.microsoft.com/office/drawing/2014/main" val="10014"/>
                  </a:ext>
                </a:extLst>
              </a:tr>
              <a:tr h="0">
                <a:tc>
                  <a:txBody>
                    <a:bodyPr/>
                    <a:lstStyle/>
                    <a:p>
                      <a:pPr algn="r" fontAlgn="b"/>
                      <a:r>
                        <a:rPr lang="en-US" altLang="zh-CN" sz="500"/>
                        <a:t>15</a:t>
                      </a:r>
                    </a:p>
                  </a:txBody>
                  <a:tcPr marL="5080" marR="5080" marT="5080" marB="0" anchor="b"/>
                </a:tc>
                <a:tc>
                  <a:txBody>
                    <a:bodyPr/>
                    <a:lstStyle/>
                    <a:p>
                      <a:pPr algn="ctr" fontAlgn="ctr">
                        <a:buClrTx/>
                        <a:buSzTx/>
                        <a:buFontTx/>
                      </a:pPr>
                      <a:r>
                        <a:rPr lang="en-US" altLang="zh-CN" sz="600" b="0" i="0"/>
                        <a:t>从伽利略到爱因斯坦不可抗拒的引力  | 周末赠书</a:t>
                      </a:r>
                    </a:p>
                  </a:txBody>
                  <a:tcPr marL="5080" marR="5080" marT="5080" marB="0" anchor="b"/>
                </a:tc>
                <a:tc>
                  <a:txBody>
                    <a:bodyPr/>
                    <a:lstStyle/>
                    <a:p>
                      <a:pPr algn="ctr" fontAlgn="ctr">
                        <a:buClrTx/>
                        <a:buSzTx/>
                        <a:buFontTx/>
                      </a:pPr>
                      <a:r>
                        <a:rPr lang="en-US" altLang="zh-CN" sz="600" b="0" i="0"/>
                        <a:t>20260124</a:t>
                      </a:r>
                    </a:p>
                  </a:txBody>
                  <a:tcPr marL="5080" marR="5080" marT="5080" marB="0" anchor="b"/>
                </a:tc>
                <a:tc>
                  <a:txBody>
                    <a:bodyPr/>
                    <a:lstStyle/>
                    <a:p>
                      <a:pPr algn="ctr" fontAlgn="ctr">
                        <a:buClrTx/>
                        <a:buSzTx/>
                        <a:buFontTx/>
                      </a:pPr>
                      <a:r>
                        <a:rPr lang="en-US" altLang="zh-CN" sz="600" b="0" i="0"/>
                        <a:t>1261</a:t>
                      </a:r>
                    </a:p>
                  </a:txBody>
                  <a:tcPr marL="5080" marR="5080" marT="5080" marB="0" anchor="b"/>
                </a:tc>
                <a:tc>
                  <a:txBody>
                    <a:bodyPr/>
                    <a:lstStyle/>
                    <a:p>
                      <a:pPr algn="ctr" fontAlgn="ctr">
                        <a:buClrTx/>
                        <a:buSzTx/>
                        <a:buFontTx/>
                      </a:pPr>
                      <a:r>
                        <a:rPr lang="en-US" altLang="zh-CN" sz="600" b="0" i="0"/>
                        <a:t>134</a:t>
                      </a:r>
                    </a:p>
                  </a:txBody>
                  <a:tcPr marL="5080" marR="5080" marT="5080" marB="0" anchor="b"/>
                </a:tc>
                <a:tc>
                  <a:txBody>
                    <a:bodyPr/>
                    <a:lstStyle/>
                    <a:p>
                      <a:pPr algn="ctr" fontAlgn="ctr">
                        <a:buClrTx/>
                        <a:buSzTx/>
                        <a:buFontTx/>
                      </a:pPr>
                      <a:r>
                        <a:rPr lang="en-US" altLang="zh-CN" sz="600" b="0" i="0"/>
                        <a:t>19</a:t>
                      </a:r>
                    </a:p>
                  </a:txBody>
                  <a:tcPr marL="5080" marR="5080" marT="5080" marB="0" anchor="b"/>
                </a:tc>
                <a:extLst>
                  <a:ext uri="{0D108BD9-81ED-4DB2-BD59-A6C34878D82A}">
                    <a16:rowId xmlns:a16="http://schemas.microsoft.com/office/drawing/2014/main" val="10015"/>
                  </a:ext>
                </a:extLst>
              </a:tr>
              <a:tr h="0">
                <a:tc>
                  <a:txBody>
                    <a:bodyPr/>
                    <a:lstStyle/>
                    <a:p>
                      <a:pPr algn="r" fontAlgn="b"/>
                      <a:r>
                        <a:rPr lang="en-US" altLang="zh-CN" sz="500"/>
                        <a:t>16</a:t>
                      </a:r>
                    </a:p>
                  </a:txBody>
                  <a:tcPr marL="5080" marR="5080" marT="5080" marB="0" anchor="b"/>
                </a:tc>
                <a:tc>
                  <a:txBody>
                    <a:bodyPr/>
                    <a:lstStyle/>
                    <a:p>
                      <a:pPr algn="ctr" fontAlgn="ctr">
                        <a:buClrTx/>
                        <a:buSzTx/>
                        <a:buFontTx/>
                      </a:pPr>
                      <a:r>
                        <a:rPr lang="en-US" altLang="zh-CN" sz="600" b="0" i="0"/>
                        <a:t>被公式耽误的发明家 | 周末赠书</a:t>
                      </a:r>
                    </a:p>
                  </a:txBody>
                  <a:tcPr marL="5080" marR="5080" marT="5080" marB="0" anchor="b"/>
                </a:tc>
                <a:tc>
                  <a:txBody>
                    <a:bodyPr/>
                    <a:lstStyle/>
                    <a:p>
                      <a:pPr algn="ctr" fontAlgn="ctr">
                        <a:buClrTx/>
                        <a:buSzTx/>
                        <a:buFontTx/>
                      </a:pPr>
                      <a:r>
                        <a:rPr lang="en-US" altLang="zh-CN" sz="600" b="0" i="0"/>
                        <a:t>20260426</a:t>
                      </a:r>
                    </a:p>
                  </a:txBody>
                  <a:tcPr marL="5080" marR="5080" marT="5080" marB="0" anchor="b"/>
                </a:tc>
                <a:tc>
                  <a:txBody>
                    <a:bodyPr/>
                    <a:lstStyle/>
                    <a:p>
                      <a:pPr algn="ctr" fontAlgn="ctr">
                        <a:buClrTx/>
                        <a:buSzTx/>
                        <a:buFontTx/>
                      </a:pPr>
                      <a:r>
                        <a:rPr lang="en-US" altLang="zh-CN" sz="600" b="0" i="0"/>
                        <a:t>1181</a:t>
                      </a:r>
                    </a:p>
                  </a:txBody>
                  <a:tcPr marL="5080" marR="5080" marT="5080" marB="0" anchor="b"/>
                </a:tc>
                <a:tc>
                  <a:txBody>
                    <a:bodyPr/>
                    <a:lstStyle/>
                    <a:p>
                      <a:pPr algn="ctr" fontAlgn="ctr">
                        <a:buClrTx/>
                        <a:buSzTx/>
                        <a:buFontTx/>
                      </a:pPr>
                      <a:r>
                        <a:rPr lang="en-US" altLang="zh-CN" sz="600" b="0" i="0"/>
                        <a:t>74</a:t>
                      </a:r>
                    </a:p>
                  </a:txBody>
                  <a:tcPr marL="5080" marR="5080" marT="5080" marB="0" anchor="b"/>
                </a:tc>
                <a:tc>
                  <a:txBody>
                    <a:bodyPr/>
                    <a:lstStyle/>
                    <a:p>
                      <a:pPr algn="ctr" fontAlgn="ctr">
                        <a:buClrTx/>
                        <a:buSzTx/>
                        <a:buFontTx/>
                      </a:pPr>
                      <a:r>
                        <a:rPr lang="en-US" altLang="zh-CN" sz="600" b="0" i="0"/>
                        <a:t>8</a:t>
                      </a:r>
                    </a:p>
                  </a:txBody>
                  <a:tcPr marL="5080" marR="5080" marT="5080" marB="0" anchor="b"/>
                </a:tc>
                <a:extLst>
                  <a:ext uri="{0D108BD9-81ED-4DB2-BD59-A6C34878D82A}">
                    <a16:rowId xmlns:a16="http://schemas.microsoft.com/office/drawing/2014/main" val="10016"/>
                  </a:ext>
                </a:extLst>
              </a:tr>
              <a:tr h="0">
                <a:tc>
                  <a:txBody>
                    <a:bodyPr/>
                    <a:lstStyle/>
                    <a:p>
                      <a:pPr algn="r" fontAlgn="b"/>
                      <a:r>
                        <a:rPr lang="en-US" altLang="zh-CN" sz="500"/>
                        <a:t>17</a:t>
                      </a:r>
                    </a:p>
                  </a:txBody>
                  <a:tcPr marL="5080" marR="5080" marT="5080" marB="0" anchor="b"/>
                </a:tc>
                <a:tc>
                  <a:txBody>
                    <a:bodyPr/>
                    <a:lstStyle/>
                    <a:p>
                      <a:pPr algn="ctr" fontAlgn="ctr">
                        <a:buClrTx/>
                        <a:buSzTx/>
                        <a:buFontTx/>
                      </a:pPr>
                      <a:r>
                        <a:rPr lang="en-US" altLang="zh-CN" sz="600"/>
                        <a:t>郭光灿院士：迎接第二次量子革命  | 周末赠书</a:t>
                      </a:r>
                    </a:p>
                  </a:txBody>
                  <a:tcPr marL="5080" marR="5080" marT="5080" marB="0" anchor="ctr"/>
                </a:tc>
                <a:tc>
                  <a:txBody>
                    <a:bodyPr/>
                    <a:lstStyle/>
                    <a:p>
                      <a:pPr algn="ctr" fontAlgn="ctr">
                        <a:buClrTx/>
                        <a:buSzTx/>
                        <a:buFontTx/>
                      </a:pPr>
                      <a:r>
                        <a:rPr lang="en-US" altLang="zh-CN" sz="600"/>
                        <a:t>20241221</a:t>
                      </a:r>
                    </a:p>
                  </a:txBody>
                  <a:tcPr marL="5080" marR="5080" marT="5080" marB="0" anchor="ctr"/>
                </a:tc>
                <a:tc>
                  <a:txBody>
                    <a:bodyPr/>
                    <a:lstStyle/>
                    <a:p>
                      <a:pPr algn="ctr" fontAlgn="ctr">
                        <a:buClrTx/>
                        <a:buSzTx/>
                        <a:buFontTx/>
                      </a:pPr>
                      <a:r>
                        <a:rPr lang="en-US" altLang="zh-CN" sz="600"/>
                        <a:t>1171</a:t>
                      </a:r>
                    </a:p>
                  </a:txBody>
                  <a:tcPr marL="5080" marR="5080" marT="5080" marB="0" anchor="ctr"/>
                </a:tc>
                <a:tc>
                  <a:txBody>
                    <a:bodyPr/>
                    <a:lstStyle/>
                    <a:p>
                      <a:pPr algn="ctr" fontAlgn="ctr">
                        <a:buClrTx/>
                        <a:buSzTx/>
                        <a:buFontTx/>
                      </a:pPr>
                      <a:r>
                        <a:rPr lang="en-US" altLang="zh-CN" sz="600"/>
                        <a:t>97</a:t>
                      </a:r>
                    </a:p>
                  </a:txBody>
                  <a:tcPr marL="5080" marR="5080" marT="5080" marB="0" anchor="ctr"/>
                </a:tc>
                <a:tc>
                  <a:txBody>
                    <a:bodyPr/>
                    <a:lstStyle/>
                    <a:p>
                      <a:pPr algn="ctr" fontAlgn="ctr">
                        <a:buClrTx/>
                        <a:buSzTx/>
                        <a:buFontTx/>
                      </a:pPr>
                      <a:r>
                        <a:rPr lang="en-US" altLang="zh-CN" sz="600"/>
                        <a:t>2</a:t>
                      </a:r>
                    </a:p>
                  </a:txBody>
                  <a:tcPr marL="5080" marR="5080" marT="5080" marB="0" anchor="ctr"/>
                </a:tc>
                <a:extLst>
                  <a:ext uri="{0D108BD9-81ED-4DB2-BD59-A6C34878D82A}">
                    <a16:rowId xmlns:a16="http://schemas.microsoft.com/office/drawing/2014/main" val="10017"/>
                  </a:ext>
                </a:extLst>
              </a:tr>
              <a:tr h="0">
                <a:tc>
                  <a:txBody>
                    <a:bodyPr/>
                    <a:lstStyle/>
                    <a:p>
                      <a:pPr algn="r" fontAlgn="b"/>
                      <a:r>
                        <a:rPr lang="en-US" altLang="zh-CN" sz="500"/>
                        <a:t>18</a:t>
                      </a:r>
                    </a:p>
                  </a:txBody>
                  <a:tcPr marL="5080" marR="5080" marT="5080" marB="0" anchor="b"/>
                </a:tc>
                <a:tc>
                  <a:txBody>
                    <a:bodyPr/>
                    <a:lstStyle/>
                    <a:p>
                      <a:pPr algn="ctr" fontAlgn="ctr">
                        <a:buClrTx/>
                        <a:buSzTx/>
                        <a:buFontTx/>
                      </a:pPr>
                      <a:r>
                        <a:rPr lang="en-US" altLang="zh-CN" sz="600"/>
                        <a:t>郭光灿团队《量子计算导论》，来啦！ | 周末留言赠书</a:t>
                      </a:r>
                    </a:p>
                  </a:txBody>
                  <a:tcPr marL="5080" marR="5080" marT="5080" marB="0" anchor="ctr"/>
                </a:tc>
                <a:tc>
                  <a:txBody>
                    <a:bodyPr/>
                    <a:lstStyle/>
                    <a:p>
                      <a:pPr algn="ctr" fontAlgn="ctr">
                        <a:buClrTx/>
                        <a:buSzTx/>
                        <a:buFontTx/>
                      </a:pPr>
                      <a:r>
                        <a:rPr lang="en-US" altLang="zh-CN" sz="600"/>
                        <a:t>20240113</a:t>
                      </a:r>
                    </a:p>
                  </a:txBody>
                  <a:tcPr marL="5080" marR="5080" marT="5080" marB="0" anchor="ctr"/>
                </a:tc>
                <a:tc>
                  <a:txBody>
                    <a:bodyPr/>
                    <a:lstStyle/>
                    <a:p>
                      <a:pPr algn="ctr" fontAlgn="ctr">
                        <a:buClrTx/>
                        <a:buSzTx/>
                        <a:buFontTx/>
                      </a:pPr>
                      <a:r>
                        <a:rPr lang="en-US" altLang="zh-CN" sz="600"/>
                        <a:t>1082</a:t>
                      </a:r>
                    </a:p>
                  </a:txBody>
                  <a:tcPr marL="5080" marR="5080" marT="5080" marB="0" anchor="ctr"/>
                </a:tc>
                <a:tc>
                  <a:txBody>
                    <a:bodyPr/>
                    <a:lstStyle/>
                    <a:p>
                      <a:pPr algn="ctr" fontAlgn="ctr">
                        <a:buClrTx/>
                        <a:buSzTx/>
                        <a:buFontTx/>
                      </a:pPr>
                      <a:r>
                        <a:rPr lang="en-US" altLang="zh-CN" sz="600"/>
                        <a:t>51</a:t>
                      </a:r>
                    </a:p>
                  </a:txBody>
                  <a:tcPr marL="5080" marR="5080" marT="5080" marB="0" anchor="ctr"/>
                </a:tc>
                <a:tc>
                  <a:txBody>
                    <a:bodyPr/>
                    <a:lstStyle/>
                    <a:p>
                      <a:pPr algn="ctr" fontAlgn="ctr">
                        <a:buClrTx/>
                        <a:buSzTx/>
                        <a:buFontTx/>
                      </a:pPr>
                      <a:r>
                        <a:rPr lang="en-US" altLang="zh-CN" sz="600"/>
                        <a:t>2</a:t>
                      </a:r>
                    </a:p>
                  </a:txBody>
                  <a:tcPr marL="5080" marR="5080" marT="5080" marB="0" anchor="ctr"/>
                </a:tc>
                <a:extLst>
                  <a:ext uri="{0D108BD9-81ED-4DB2-BD59-A6C34878D82A}">
                    <a16:rowId xmlns:a16="http://schemas.microsoft.com/office/drawing/2014/main" val="10018"/>
                  </a:ext>
                </a:extLst>
              </a:tr>
              <a:tr h="0">
                <a:tc>
                  <a:txBody>
                    <a:bodyPr/>
                    <a:lstStyle/>
                    <a:p>
                      <a:pPr algn="r" fontAlgn="b"/>
                      <a:r>
                        <a:rPr lang="en-US" altLang="zh-CN" sz="500"/>
                        <a:t>19</a:t>
                      </a:r>
                    </a:p>
                  </a:txBody>
                  <a:tcPr marL="5080" marR="5080" marT="5080" marB="0" anchor="b"/>
                </a:tc>
                <a:tc>
                  <a:txBody>
                    <a:bodyPr/>
                    <a:lstStyle/>
                    <a:p>
                      <a:pPr algn="ctr" fontAlgn="ctr">
                        <a:buClrTx/>
                        <a:buSzTx/>
                        <a:buFontTx/>
                      </a:pPr>
                      <a:r>
                        <a:rPr lang="en-US" altLang="zh-CN" sz="600"/>
                        <a:t>十堂极简天文课，解答你所关心的基础天文问题  | ​周末赠书</a:t>
                      </a:r>
                    </a:p>
                  </a:txBody>
                  <a:tcPr marL="5080" marR="5080" marT="5080" marB="0" anchor="ctr"/>
                </a:tc>
                <a:tc>
                  <a:txBody>
                    <a:bodyPr/>
                    <a:lstStyle/>
                    <a:p>
                      <a:pPr algn="ctr" fontAlgn="ctr">
                        <a:buClrTx/>
                        <a:buSzTx/>
                        <a:buFontTx/>
                      </a:pPr>
                      <a:r>
                        <a:rPr lang="en-US" altLang="zh-CN" sz="600"/>
                        <a:t>20240907</a:t>
                      </a:r>
                    </a:p>
                  </a:txBody>
                  <a:tcPr marL="5080" marR="5080" marT="5080" marB="0" anchor="ctr"/>
                </a:tc>
                <a:tc>
                  <a:txBody>
                    <a:bodyPr/>
                    <a:lstStyle/>
                    <a:p>
                      <a:pPr algn="ctr" fontAlgn="ctr">
                        <a:buClrTx/>
                        <a:buSzTx/>
                        <a:buFontTx/>
                      </a:pPr>
                      <a:r>
                        <a:rPr lang="en-US" altLang="zh-CN" sz="600"/>
                        <a:t>1045</a:t>
                      </a:r>
                    </a:p>
                  </a:txBody>
                  <a:tcPr marL="5080" marR="5080" marT="5080" marB="0" anchor="ctr"/>
                </a:tc>
                <a:tc>
                  <a:txBody>
                    <a:bodyPr/>
                    <a:lstStyle/>
                    <a:p>
                      <a:pPr algn="ctr" fontAlgn="ctr">
                        <a:buClrTx/>
                        <a:buSzTx/>
                        <a:buFontTx/>
                      </a:pPr>
                      <a:r>
                        <a:rPr lang="en-US" altLang="zh-CN" sz="600"/>
                        <a:t>56</a:t>
                      </a:r>
                    </a:p>
                  </a:txBody>
                  <a:tcPr marL="5080" marR="5080" marT="5080" marB="0" anchor="ctr"/>
                </a:tc>
                <a:tc>
                  <a:txBody>
                    <a:bodyPr/>
                    <a:lstStyle/>
                    <a:p>
                      <a:pPr algn="ctr" fontAlgn="ctr">
                        <a:buClrTx/>
                        <a:buSzTx/>
                        <a:buFontTx/>
                      </a:pPr>
                      <a:r>
                        <a:rPr lang="en-US" altLang="zh-CN" sz="600"/>
                        <a:t>1</a:t>
                      </a:r>
                    </a:p>
                  </a:txBody>
                  <a:tcPr marL="5080" marR="5080" marT="5080" marB="0" anchor="ctr"/>
                </a:tc>
                <a:extLst>
                  <a:ext uri="{0D108BD9-81ED-4DB2-BD59-A6C34878D82A}">
                    <a16:rowId xmlns:a16="http://schemas.microsoft.com/office/drawing/2014/main" val="10019"/>
                  </a:ext>
                </a:extLst>
              </a:tr>
              <a:tr h="0">
                <a:tc>
                  <a:txBody>
                    <a:bodyPr/>
                    <a:lstStyle/>
                    <a:p>
                      <a:pPr algn="r" fontAlgn="b"/>
                      <a:r>
                        <a:rPr lang="en-US" altLang="zh-CN" sz="500"/>
                        <a:t>20</a:t>
                      </a:r>
                    </a:p>
                  </a:txBody>
                  <a:tcPr marL="5080" marR="5080" marT="5080" marB="0" anchor="b"/>
                </a:tc>
                <a:tc>
                  <a:txBody>
                    <a:bodyPr/>
                    <a:lstStyle/>
                    <a:p>
                      <a:pPr algn="ctr" fontAlgn="ctr">
                        <a:buClrTx/>
                        <a:buSzTx/>
                        <a:buFontTx/>
                      </a:pPr>
                      <a:r>
                        <a:rPr lang="en-US" altLang="zh-CN" sz="600"/>
                        <a:t>薛其坤，发现量子反常霍尔效应的物理学家 | 周末留言赠书</a:t>
                      </a:r>
                    </a:p>
                  </a:txBody>
                  <a:tcPr marL="5080" marR="5080" marT="5080" marB="0" anchor="ctr"/>
                </a:tc>
                <a:tc>
                  <a:txBody>
                    <a:bodyPr/>
                    <a:lstStyle/>
                    <a:p>
                      <a:pPr algn="ctr" fontAlgn="ctr">
                        <a:buClrTx/>
                        <a:buSzTx/>
                        <a:buFontTx/>
                      </a:pPr>
                      <a:r>
                        <a:rPr lang="en-US" altLang="zh-CN" sz="600"/>
                        <a:t>20240106</a:t>
                      </a:r>
                    </a:p>
                  </a:txBody>
                  <a:tcPr marL="5080" marR="5080" marT="5080" marB="0" anchor="ctr"/>
                </a:tc>
                <a:tc>
                  <a:txBody>
                    <a:bodyPr/>
                    <a:lstStyle/>
                    <a:p>
                      <a:pPr algn="ctr" fontAlgn="ctr">
                        <a:buClrTx/>
                        <a:buSzTx/>
                        <a:buFontTx/>
                      </a:pPr>
                      <a:r>
                        <a:rPr lang="en-US" altLang="zh-CN" sz="600"/>
                        <a:t>1037</a:t>
                      </a:r>
                    </a:p>
                  </a:txBody>
                  <a:tcPr marL="5080" marR="5080" marT="5080" marB="0" anchor="ctr"/>
                </a:tc>
                <a:tc>
                  <a:txBody>
                    <a:bodyPr/>
                    <a:lstStyle/>
                    <a:p>
                      <a:pPr algn="ctr" fontAlgn="ctr">
                        <a:buClrTx/>
                        <a:buSzTx/>
                        <a:buFontTx/>
                      </a:pPr>
                      <a:r>
                        <a:rPr lang="en-US" altLang="zh-CN" sz="600"/>
                        <a:t>61</a:t>
                      </a:r>
                    </a:p>
                  </a:txBody>
                  <a:tcPr marL="5080" marR="5080" marT="5080" marB="0" anchor="ctr"/>
                </a:tc>
                <a:tc>
                  <a:txBody>
                    <a:bodyPr/>
                    <a:lstStyle/>
                    <a:p>
                      <a:pPr algn="ctr" fontAlgn="ctr">
                        <a:buClrTx/>
                        <a:buSzTx/>
                        <a:buFontTx/>
                      </a:pPr>
                      <a:r>
                        <a:rPr lang="en-US" altLang="zh-CN" sz="600"/>
                        <a:t>2</a:t>
                      </a:r>
                    </a:p>
                  </a:txBody>
                  <a:tcPr marL="5080" marR="5080" marT="5080" marB="0" anchor="ctr"/>
                </a:tc>
                <a:extLst>
                  <a:ext uri="{0D108BD9-81ED-4DB2-BD59-A6C34878D82A}">
                    <a16:rowId xmlns:a16="http://schemas.microsoft.com/office/drawing/2014/main" val="10020"/>
                  </a:ext>
                </a:extLst>
              </a:tr>
              <a:tr h="0">
                <a:tc>
                  <a:txBody>
                    <a:bodyPr/>
                    <a:lstStyle/>
                    <a:p>
                      <a:pPr algn="r" fontAlgn="b"/>
                      <a:r>
                        <a:rPr lang="en-US" altLang="zh-CN" sz="500"/>
                        <a:t>21</a:t>
                      </a:r>
                    </a:p>
                  </a:txBody>
                  <a:tcPr marL="5080" marR="5080" marT="5080" marB="0" anchor="b"/>
                </a:tc>
                <a:tc>
                  <a:txBody>
                    <a:bodyPr/>
                    <a:lstStyle/>
                    <a:p>
                      <a:pPr algn="ctr" fontAlgn="ctr">
                        <a:buClrTx/>
                        <a:buSzTx/>
                        <a:buFontTx/>
                      </a:pPr>
                      <a:r>
                        <a:rPr lang="en-US" altLang="zh-CN" sz="600"/>
                        <a:t>2位院士领衔，20多位中国物理学大咖讲解，没有比这更豪华的书了…… 丨周末赠书</a:t>
                      </a:r>
                    </a:p>
                  </a:txBody>
                  <a:tcPr marL="5080" marR="5080" marT="5080" marB="0" anchor="ctr"/>
                </a:tc>
                <a:tc>
                  <a:txBody>
                    <a:bodyPr/>
                    <a:lstStyle/>
                    <a:p>
                      <a:pPr algn="ctr" fontAlgn="ctr">
                        <a:buClrTx/>
                        <a:buSzTx/>
                        <a:buFontTx/>
                      </a:pPr>
                      <a:r>
                        <a:rPr lang="en-US" altLang="zh-CN" sz="600"/>
                        <a:t>20241130</a:t>
                      </a:r>
                    </a:p>
                  </a:txBody>
                  <a:tcPr marL="5080" marR="5080" marT="5080" marB="0" anchor="ctr"/>
                </a:tc>
                <a:tc>
                  <a:txBody>
                    <a:bodyPr/>
                    <a:lstStyle/>
                    <a:p>
                      <a:pPr algn="ctr" fontAlgn="ctr">
                        <a:buClrTx/>
                        <a:buSzTx/>
                        <a:buFontTx/>
                      </a:pPr>
                      <a:r>
                        <a:rPr lang="en-US" altLang="zh-CN" sz="600"/>
                        <a:t>1014</a:t>
                      </a:r>
                    </a:p>
                  </a:txBody>
                  <a:tcPr marL="5080" marR="5080" marT="5080" marB="0" anchor="ctr"/>
                </a:tc>
                <a:tc>
                  <a:txBody>
                    <a:bodyPr/>
                    <a:lstStyle/>
                    <a:p>
                      <a:pPr algn="ctr" fontAlgn="ctr">
                        <a:buClrTx/>
                        <a:buSzTx/>
                        <a:buFontTx/>
                      </a:pPr>
                      <a:r>
                        <a:rPr lang="en-US" altLang="zh-CN" sz="600"/>
                        <a:t>73</a:t>
                      </a:r>
                    </a:p>
                  </a:txBody>
                  <a:tcPr marL="5080" marR="5080" marT="5080" marB="0" anchor="ctr"/>
                </a:tc>
                <a:tc>
                  <a:txBody>
                    <a:bodyPr/>
                    <a:lstStyle/>
                    <a:p>
                      <a:pPr algn="ctr" fontAlgn="ctr">
                        <a:buClrTx/>
                        <a:buSzTx/>
                        <a:buFontTx/>
                      </a:pPr>
                      <a:r>
                        <a:rPr lang="en-US" altLang="zh-CN" sz="600"/>
                        <a:t>3</a:t>
                      </a:r>
                    </a:p>
                  </a:txBody>
                  <a:tcPr marL="5080" marR="5080" marT="5080" marB="0" anchor="ctr"/>
                </a:tc>
                <a:extLst>
                  <a:ext uri="{0D108BD9-81ED-4DB2-BD59-A6C34878D82A}">
                    <a16:rowId xmlns:a16="http://schemas.microsoft.com/office/drawing/2014/main" val="10021"/>
                  </a:ext>
                </a:extLst>
              </a:tr>
              <a:tr h="0">
                <a:tc>
                  <a:txBody>
                    <a:bodyPr/>
                    <a:lstStyle/>
                    <a:p>
                      <a:pPr algn="r" fontAlgn="b"/>
                      <a:r>
                        <a:rPr lang="en-US" altLang="zh-CN" sz="500"/>
                        <a:t>22</a:t>
                      </a:r>
                    </a:p>
                  </a:txBody>
                  <a:tcPr marL="5080" marR="5080" marT="5080" marB="0" anchor="b"/>
                </a:tc>
                <a:tc>
                  <a:txBody>
                    <a:bodyPr/>
                    <a:lstStyle/>
                    <a:p>
                      <a:pPr algn="ctr" fontAlgn="ctr">
                        <a:buClrTx/>
                        <a:buSzTx/>
                        <a:buFontTx/>
                      </a:pPr>
                      <a:r>
                        <a:rPr lang="en-US" altLang="zh-CN" sz="600"/>
                        <a:t>丘成桐谈：求学与家庭教育密切相关丨周末赠书</a:t>
                      </a:r>
                    </a:p>
                  </a:txBody>
                  <a:tcPr marL="5080" marR="5080" marT="5080" marB="0" anchor="ctr"/>
                </a:tc>
                <a:tc>
                  <a:txBody>
                    <a:bodyPr/>
                    <a:lstStyle/>
                    <a:p>
                      <a:pPr algn="ctr" fontAlgn="ctr">
                        <a:buClrTx/>
                        <a:buSzTx/>
                        <a:buFontTx/>
                      </a:pPr>
                      <a:r>
                        <a:rPr lang="en-US" altLang="zh-CN" sz="600"/>
                        <a:t>20250329</a:t>
                      </a:r>
                    </a:p>
                  </a:txBody>
                  <a:tcPr marL="5080" marR="5080" marT="5080" marB="0" anchor="ctr"/>
                </a:tc>
                <a:tc>
                  <a:txBody>
                    <a:bodyPr/>
                    <a:lstStyle/>
                    <a:p>
                      <a:pPr algn="ctr" fontAlgn="ctr">
                        <a:buClrTx/>
                        <a:buSzTx/>
                        <a:buFontTx/>
                      </a:pPr>
                      <a:r>
                        <a:rPr lang="en-US" altLang="zh-CN" sz="600"/>
                        <a:t>948</a:t>
                      </a:r>
                    </a:p>
                  </a:txBody>
                  <a:tcPr marL="5080" marR="5080" marT="5080" marB="0" anchor="ctr"/>
                </a:tc>
                <a:tc>
                  <a:txBody>
                    <a:bodyPr/>
                    <a:lstStyle/>
                    <a:p>
                      <a:pPr algn="ctr" fontAlgn="ctr">
                        <a:buClrTx/>
                        <a:buSzTx/>
                        <a:buFontTx/>
                      </a:pPr>
                      <a:r>
                        <a:rPr lang="en-US" altLang="zh-CN" sz="600"/>
                        <a:t>88 </a:t>
                      </a:r>
                    </a:p>
                  </a:txBody>
                  <a:tcPr marL="5080" marR="5080" marT="5080" marB="0" anchor="ctr"/>
                </a:tc>
                <a:tc>
                  <a:txBody>
                    <a:bodyPr/>
                    <a:lstStyle/>
                    <a:p>
                      <a:pPr algn="ctr" fontAlgn="ctr">
                        <a:buClrTx/>
                        <a:buSzTx/>
                        <a:buFontTx/>
                      </a:pPr>
                      <a:r>
                        <a:rPr lang="en-US" altLang="zh-CN" sz="600"/>
                        <a:t>8 </a:t>
                      </a:r>
                    </a:p>
                  </a:txBody>
                  <a:tcPr marL="5080" marR="5080" marT="5080" marB="0" anchor="ctr"/>
                </a:tc>
                <a:extLst>
                  <a:ext uri="{0D108BD9-81ED-4DB2-BD59-A6C34878D82A}">
                    <a16:rowId xmlns:a16="http://schemas.microsoft.com/office/drawing/2014/main" val="10022"/>
                  </a:ext>
                </a:extLst>
              </a:tr>
              <a:tr h="0">
                <a:tc>
                  <a:txBody>
                    <a:bodyPr/>
                    <a:lstStyle/>
                    <a:p>
                      <a:pPr algn="r" fontAlgn="b"/>
                      <a:r>
                        <a:rPr lang="en-US" altLang="zh-CN" sz="500"/>
                        <a:t>23</a:t>
                      </a:r>
                    </a:p>
                  </a:txBody>
                  <a:tcPr marL="5080" marR="5080" marT="5080" marB="0" anchor="b"/>
                </a:tc>
                <a:tc>
                  <a:txBody>
                    <a:bodyPr/>
                    <a:lstStyle/>
                    <a:p>
                      <a:pPr algn="ctr" fontAlgn="ctr">
                        <a:buClrTx/>
                        <a:buSzTx/>
                        <a:buFontTx/>
                      </a:pPr>
                      <a:r>
                        <a:rPr lang="en-US" altLang="zh-CN" sz="600"/>
                        <a:t>常进院士：欢迎来到“上帝粒子”的奇幻之旅 | 周末赠书</a:t>
                      </a:r>
                    </a:p>
                  </a:txBody>
                  <a:tcPr marL="5080" marR="5080" marT="5080" marB="0" anchor="ctr"/>
                </a:tc>
                <a:tc>
                  <a:txBody>
                    <a:bodyPr/>
                    <a:lstStyle/>
                    <a:p>
                      <a:pPr algn="ctr" fontAlgn="ctr">
                        <a:buClrTx/>
                        <a:buSzTx/>
                        <a:buFontTx/>
                      </a:pPr>
                      <a:r>
                        <a:rPr lang="en-US" altLang="zh-CN" sz="600"/>
                        <a:t>20251025</a:t>
                      </a:r>
                    </a:p>
                  </a:txBody>
                  <a:tcPr marL="5080" marR="5080" marT="5080" marB="0" anchor="ctr"/>
                </a:tc>
                <a:tc>
                  <a:txBody>
                    <a:bodyPr/>
                    <a:lstStyle/>
                    <a:p>
                      <a:pPr algn="ctr" fontAlgn="ctr">
                        <a:buClrTx/>
                        <a:buSzTx/>
                        <a:buFontTx/>
                      </a:pPr>
                      <a:r>
                        <a:rPr lang="en-US" altLang="zh-CN" sz="600"/>
                        <a:t>902</a:t>
                      </a:r>
                    </a:p>
                  </a:txBody>
                  <a:tcPr marL="5080" marR="5080" marT="5080" marB="0" anchor="ctr"/>
                </a:tc>
                <a:tc>
                  <a:txBody>
                    <a:bodyPr/>
                    <a:lstStyle/>
                    <a:p>
                      <a:pPr algn="ctr" fontAlgn="ctr">
                        <a:buClrTx/>
                        <a:buSzTx/>
                        <a:buFontTx/>
                      </a:pPr>
                      <a:r>
                        <a:rPr lang="en-US" altLang="zh-CN" sz="600"/>
                        <a:t>73 </a:t>
                      </a:r>
                    </a:p>
                  </a:txBody>
                  <a:tcPr marL="5080" marR="5080" marT="5080" marB="0" anchor="ctr"/>
                </a:tc>
                <a:tc>
                  <a:txBody>
                    <a:bodyPr/>
                    <a:lstStyle/>
                    <a:p>
                      <a:pPr algn="ctr" fontAlgn="ctr">
                        <a:buClrTx/>
                        <a:buSzTx/>
                        <a:buFontTx/>
                      </a:pPr>
                      <a:r>
                        <a:rPr lang="en-US" altLang="zh-CN" sz="600"/>
                        <a:t>1 </a:t>
                      </a:r>
                    </a:p>
                  </a:txBody>
                  <a:tcPr marL="5080" marR="5080" marT="5080" marB="0" anchor="ctr"/>
                </a:tc>
                <a:extLst>
                  <a:ext uri="{0D108BD9-81ED-4DB2-BD59-A6C34878D82A}">
                    <a16:rowId xmlns:a16="http://schemas.microsoft.com/office/drawing/2014/main" val="10023"/>
                  </a:ext>
                </a:extLst>
              </a:tr>
              <a:tr h="0">
                <a:tc>
                  <a:txBody>
                    <a:bodyPr/>
                    <a:lstStyle/>
                    <a:p>
                      <a:pPr algn="r" fontAlgn="b"/>
                      <a:r>
                        <a:rPr lang="en-US" altLang="zh-CN" sz="500"/>
                        <a:t>24</a:t>
                      </a:r>
                    </a:p>
                  </a:txBody>
                  <a:tcPr marL="5080" marR="5080" marT="5080" marB="0" anchor="b"/>
                </a:tc>
                <a:tc>
                  <a:txBody>
                    <a:bodyPr/>
                    <a:lstStyle/>
                    <a:p>
                      <a:pPr algn="ctr" fontAlgn="ctr">
                        <a:buClrTx/>
                        <a:buSzTx/>
                        <a:buFontTx/>
                      </a:pPr>
                      <a:r>
                        <a:rPr lang="en-US" altLang="zh-CN" sz="600"/>
                        <a:t>您了解相对论时空观了吗？丨周末赠书</a:t>
                      </a:r>
                    </a:p>
                  </a:txBody>
                  <a:tcPr marL="5080" marR="5080" marT="5080" marB="0" anchor="ctr"/>
                </a:tc>
                <a:tc>
                  <a:txBody>
                    <a:bodyPr/>
                    <a:lstStyle/>
                    <a:p>
                      <a:pPr algn="ctr" fontAlgn="ctr">
                        <a:buClrTx/>
                        <a:buSzTx/>
                        <a:buFontTx/>
                      </a:pPr>
                      <a:r>
                        <a:rPr lang="en-US" altLang="zh-CN" sz="600"/>
                        <a:t>20250322</a:t>
                      </a:r>
                    </a:p>
                  </a:txBody>
                  <a:tcPr marL="5080" marR="5080" marT="5080" marB="0" anchor="ctr"/>
                </a:tc>
                <a:tc>
                  <a:txBody>
                    <a:bodyPr/>
                    <a:lstStyle/>
                    <a:p>
                      <a:pPr algn="ctr" fontAlgn="ctr">
                        <a:buClrTx/>
                        <a:buSzTx/>
                        <a:buFontTx/>
                      </a:pPr>
                      <a:r>
                        <a:rPr lang="en-US" altLang="zh-CN" sz="600"/>
                        <a:t>900</a:t>
                      </a:r>
                    </a:p>
                  </a:txBody>
                  <a:tcPr marL="5080" marR="5080" marT="5080" marB="0" anchor="ctr"/>
                </a:tc>
                <a:tc>
                  <a:txBody>
                    <a:bodyPr/>
                    <a:lstStyle/>
                    <a:p>
                      <a:pPr algn="ctr" fontAlgn="ctr">
                        <a:buClrTx/>
                        <a:buSzTx/>
                        <a:buFontTx/>
                      </a:pPr>
                      <a:r>
                        <a:rPr lang="en-US" altLang="zh-CN" sz="600"/>
                        <a:t>97 </a:t>
                      </a:r>
                    </a:p>
                  </a:txBody>
                  <a:tcPr marL="5080" marR="5080" marT="5080" marB="0" anchor="ctr"/>
                </a:tc>
                <a:tc>
                  <a:txBody>
                    <a:bodyPr/>
                    <a:lstStyle/>
                    <a:p>
                      <a:pPr algn="ctr" fontAlgn="ctr">
                        <a:buClrTx/>
                        <a:buSzTx/>
                        <a:buFontTx/>
                      </a:pPr>
                      <a:r>
                        <a:rPr lang="en-US" altLang="zh-CN" sz="600"/>
                        <a:t>5 </a:t>
                      </a:r>
                    </a:p>
                  </a:txBody>
                  <a:tcPr marL="5080" marR="5080" marT="5080" marB="0" anchor="ctr"/>
                </a:tc>
                <a:extLst>
                  <a:ext uri="{0D108BD9-81ED-4DB2-BD59-A6C34878D82A}">
                    <a16:rowId xmlns:a16="http://schemas.microsoft.com/office/drawing/2014/main" val="10024"/>
                  </a:ext>
                </a:extLst>
              </a:tr>
              <a:tr h="0">
                <a:tc>
                  <a:txBody>
                    <a:bodyPr/>
                    <a:lstStyle/>
                    <a:p>
                      <a:pPr algn="r" fontAlgn="b"/>
                      <a:r>
                        <a:rPr lang="en-US" altLang="zh-CN" sz="500"/>
                        <a:t>25</a:t>
                      </a:r>
                    </a:p>
                  </a:txBody>
                  <a:tcPr marL="5080" marR="5080" marT="5080" marB="0" anchor="b"/>
                </a:tc>
                <a:tc>
                  <a:txBody>
                    <a:bodyPr/>
                    <a:lstStyle/>
                    <a:p>
                      <a:pPr algn="ctr" fontAlgn="ctr">
                        <a:buClrTx/>
                        <a:buSzTx/>
                        <a:buFontTx/>
                      </a:pPr>
                      <a:r>
                        <a:rPr lang="en-US" altLang="zh-CN" sz="600"/>
                        <a:t>“101计划”核心教材 · 《统计热物理》 | 周末赠书</a:t>
                      </a:r>
                    </a:p>
                  </a:txBody>
                  <a:tcPr marL="5080" marR="5080" marT="5080" marB="0" anchor="ctr"/>
                </a:tc>
                <a:tc>
                  <a:txBody>
                    <a:bodyPr/>
                    <a:lstStyle/>
                    <a:p>
                      <a:pPr algn="ctr" fontAlgn="ctr">
                        <a:buClrTx/>
                        <a:buSzTx/>
                        <a:buFontTx/>
                      </a:pPr>
                      <a:r>
                        <a:rPr lang="en-US" altLang="zh-CN" sz="600"/>
                        <a:t>20250119</a:t>
                      </a:r>
                    </a:p>
                  </a:txBody>
                  <a:tcPr marL="5080" marR="5080" marT="5080" marB="0" anchor="ctr"/>
                </a:tc>
                <a:tc>
                  <a:txBody>
                    <a:bodyPr/>
                    <a:lstStyle/>
                    <a:p>
                      <a:pPr algn="ctr" fontAlgn="ctr">
                        <a:buClrTx/>
                        <a:buSzTx/>
                        <a:buFontTx/>
                      </a:pPr>
                      <a:r>
                        <a:rPr lang="en-US" altLang="zh-CN" sz="600"/>
                        <a:t>888</a:t>
                      </a:r>
                    </a:p>
                  </a:txBody>
                  <a:tcPr marL="5080" marR="5080" marT="5080" marB="0" anchor="ctr"/>
                </a:tc>
                <a:tc>
                  <a:txBody>
                    <a:bodyPr/>
                    <a:lstStyle/>
                    <a:p>
                      <a:pPr algn="ctr" fontAlgn="ctr">
                        <a:buClrTx/>
                        <a:buSzTx/>
                        <a:buFontTx/>
                      </a:pPr>
                      <a:r>
                        <a:rPr lang="en-US" altLang="zh-CN" sz="600"/>
                        <a:t>38 </a:t>
                      </a:r>
                    </a:p>
                  </a:txBody>
                  <a:tcPr marL="5080" marR="5080" marT="5080" marB="0" anchor="ctr"/>
                </a:tc>
                <a:tc>
                  <a:txBody>
                    <a:bodyPr/>
                    <a:lstStyle/>
                    <a:p>
                      <a:pPr algn="ctr" fontAlgn="ctr">
                        <a:buClrTx/>
                        <a:buSzTx/>
                        <a:buFontTx/>
                      </a:pPr>
                      <a:r>
                        <a:rPr lang="en-US" altLang="zh-CN" sz="600"/>
                        <a:t>1 </a:t>
                      </a:r>
                    </a:p>
                  </a:txBody>
                  <a:tcPr marL="5080" marR="5080" marT="5080" marB="0" anchor="ctr"/>
                </a:tc>
                <a:extLst>
                  <a:ext uri="{0D108BD9-81ED-4DB2-BD59-A6C34878D82A}">
                    <a16:rowId xmlns:a16="http://schemas.microsoft.com/office/drawing/2014/main" val="10025"/>
                  </a:ext>
                </a:extLst>
              </a:tr>
              <a:tr h="0">
                <a:tc>
                  <a:txBody>
                    <a:bodyPr/>
                    <a:lstStyle/>
                    <a:p>
                      <a:pPr algn="r" fontAlgn="b"/>
                      <a:r>
                        <a:rPr lang="en-US" altLang="zh-CN" sz="500"/>
                        <a:t>26</a:t>
                      </a:r>
                    </a:p>
                  </a:txBody>
                  <a:tcPr marL="5080" marR="5080" marT="5080" marB="0" anchor="b"/>
                </a:tc>
                <a:tc>
                  <a:txBody>
                    <a:bodyPr/>
                    <a:lstStyle/>
                    <a:p>
                      <a:pPr algn="ctr" fontAlgn="ctr">
                        <a:buClrTx/>
                        <a:buSzTx/>
                        <a:buFontTx/>
                      </a:pPr>
                      <a:r>
                        <a:rPr lang="en-US" altLang="zh-CN" sz="600"/>
                        <a:t>“审判”爱因斯坦，一段被湮没的严酷历史 | 周末荐书</a:t>
                      </a:r>
                    </a:p>
                  </a:txBody>
                  <a:tcPr marL="5080" marR="5080" marT="5080" marB="0" anchor="ctr"/>
                </a:tc>
                <a:tc>
                  <a:txBody>
                    <a:bodyPr/>
                    <a:lstStyle/>
                    <a:p>
                      <a:pPr algn="ctr" fontAlgn="ctr">
                        <a:buClrTx/>
                        <a:buSzTx/>
                        <a:buFontTx/>
                      </a:pPr>
                      <a:r>
                        <a:rPr lang="en-US" altLang="zh-CN" sz="600"/>
                        <a:t>20240420</a:t>
                      </a:r>
                    </a:p>
                  </a:txBody>
                  <a:tcPr marL="5080" marR="5080" marT="5080" marB="0" anchor="ctr"/>
                </a:tc>
                <a:tc>
                  <a:txBody>
                    <a:bodyPr/>
                    <a:lstStyle/>
                    <a:p>
                      <a:pPr algn="ctr" fontAlgn="ctr">
                        <a:buClrTx/>
                        <a:buSzTx/>
                        <a:buFontTx/>
                      </a:pPr>
                      <a:r>
                        <a:rPr lang="en-US" altLang="zh-CN" sz="600"/>
                        <a:t>887</a:t>
                      </a:r>
                    </a:p>
                  </a:txBody>
                  <a:tcPr marL="5080" marR="5080" marT="5080" marB="0" anchor="ctr"/>
                </a:tc>
                <a:tc>
                  <a:txBody>
                    <a:bodyPr/>
                    <a:lstStyle/>
                    <a:p>
                      <a:pPr algn="ctr" fontAlgn="ctr">
                        <a:buClrTx/>
                        <a:buSzTx/>
                        <a:buFontTx/>
                      </a:pPr>
                      <a:r>
                        <a:rPr lang="en-US" altLang="zh-CN" sz="600"/>
                        <a:t>56</a:t>
                      </a:r>
                    </a:p>
                  </a:txBody>
                  <a:tcPr marL="5080" marR="5080" marT="5080" marB="0" anchor="ctr"/>
                </a:tc>
                <a:tc>
                  <a:txBody>
                    <a:bodyPr/>
                    <a:lstStyle/>
                    <a:p>
                      <a:pPr algn="ctr" fontAlgn="ctr">
                        <a:buClrTx/>
                        <a:buSzTx/>
                        <a:buFontTx/>
                      </a:pPr>
                      <a:r>
                        <a:rPr lang="en-US" altLang="zh-CN" sz="600"/>
                        <a:t>0</a:t>
                      </a:r>
                    </a:p>
                  </a:txBody>
                  <a:tcPr marL="5080" marR="5080" marT="5080" marB="0" anchor="ctr"/>
                </a:tc>
                <a:extLst>
                  <a:ext uri="{0D108BD9-81ED-4DB2-BD59-A6C34878D82A}">
                    <a16:rowId xmlns:a16="http://schemas.microsoft.com/office/drawing/2014/main" val="10026"/>
                  </a:ext>
                </a:extLst>
              </a:tr>
              <a:tr h="0">
                <a:tc>
                  <a:txBody>
                    <a:bodyPr/>
                    <a:lstStyle/>
                    <a:p>
                      <a:pPr algn="r" fontAlgn="b"/>
                      <a:r>
                        <a:rPr lang="en-US" altLang="zh-CN" sz="500"/>
                        <a:t>27</a:t>
                      </a:r>
                    </a:p>
                  </a:txBody>
                  <a:tcPr marL="5080" marR="5080" marT="5080" marB="0" anchor="b"/>
                </a:tc>
                <a:tc>
                  <a:txBody>
                    <a:bodyPr/>
                    <a:lstStyle/>
                    <a:p>
                      <a:pPr algn="ctr" fontAlgn="ctr">
                        <a:buClrTx/>
                        <a:buSzTx/>
                        <a:buFontTx/>
                      </a:pPr>
                      <a:r>
                        <a:rPr lang="en-US" altLang="zh-CN" sz="600" b="0" i="0"/>
                        <a:t>诺奖得主莱德曼说，宇宙竟如此美丽 | 周末赠书</a:t>
                      </a:r>
                    </a:p>
                  </a:txBody>
                  <a:tcPr marL="5080" marR="5080" marT="5080" marB="0" anchor="b"/>
                </a:tc>
                <a:tc>
                  <a:txBody>
                    <a:bodyPr/>
                    <a:lstStyle/>
                    <a:p>
                      <a:pPr algn="ctr" fontAlgn="ctr">
                        <a:buClrTx/>
                        <a:buSzTx/>
                        <a:buFontTx/>
                      </a:pPr>
                      <a:r>
                        <a:rPr lang="en-US" altLang="zh-CN" sz="600" b="0" i="0"/>
                        <a:t>20260222</a:t>
                      </a:r>
                    </a:p>
                  </a:txBody>
                  <a:tcPr marL="5080" marR="5080" marT="5080" marB="0" anchor="b"/>
                </a:tc>
                <a:tc>
                  <a:txBody>
                    <a:bodyPr/>
                    <a:lstStyle/>
                    <a:p>
                      <a:pPr algn="ctr" fontAlgn="ctr">
                        <a:buClrTx/>
                        <a:buSzTx/>
                        <a:buFontTx/>
                      </a:pPr>
                      <a:r>
                        <a:rPr lang="en-US" altLang="zh-CN" sz="600" b="0" i="0"/>
                        <a:t>871</a:t>
                      </a:r>
                    </a:p>
                  </a:txBody>
                  <a:tcPr marL="5080" marR="5080" marT="5080" marB="0" anchor="b"/>
                </a:tc>
                <a:tc>
                  <a:txBody>
                    <a:bodyPr/>
                    <a:lstStyle/>
                    <a:p>
                      <a:pPr algn="ctr" fontAlgn="ctr">
                        <a:buClrTx/>
                        <a:buSzTx/>
                        <a:buFontTx/>
                      </a:pPr>
                      <a:r>
                        <a:rPr lang="en-US" altLang="zh-CN" sz="600" b="0" i="0"/>
                        <a:t>82</a:t>
                      </a:r>
                    </a:p>
                  </a:txBody>
                  <a:tcPr marL="5080" marR="5080" marT="5080" marB="0" anchor="b"/>
                </a:tc>
                <a:tc>
                  <a:txBody>
                    <a:bodyPr/>
                    <a:lstStyle/>
                    <a:p>
                      <a:pPr algn="ctr" fontAlgn="ctr">
                        <a:buClrTx/>
                        <a:buSzTx/>
                        <a:buFontTx/>
                      </a:pPr>
                      <a:r>
                        <a:rPr lang="en-US" altLang="zh-CN" sz="600" b="0" i="0"/>
                        <a:t>9</a:t>
                      </a:r>
                    </a:p>
                  </a:txBody>
                  <a:tcPr marL="5080" marR="5080" marT="5080" marB="0" anchor="b"/>
                </a:tc>
                <a:extLst>
                  <a:ext uri="{0D108BD9-81ED-4DB2-BD59-A6C34878D82A}">
                    <a16:rowId xmlns:a16="http://schemas.microsoft.com/office/drawing/2014/main" val="10027"/>
                  </a:ext>
                </a:extLst>
              </a:tr>
              <a:tr h="0">
                <a:tc>
                  <a:txBody>
                    <a:bodyPr/>
                    <a:lstStyle/>
                    <a:p>
                      <a:pPr algn="r" fontAlgn="b"/>
                      <a:r>
                        <a:rPr lang="en-US" altLang="zh-CN" sz="500"/>
                        <a:t>28</a:t>
                      </a:r>
                    </a:p>
                  </a:txBody>
                  <a:tcPr marL="5080" marR="5080" marT="5080" marB="0" anchor="b"/>
                </a:tc>
                <a:tc>
                  <a:txBody>
                    <a:bodyPr/>
                    <a:lstStyle/>
                    <a:p>
                      <a:pPr algn="ctr" fontAlgn="ctr">
                        <a:buClrTx/>
                        <a:buSzTx/>
                        <a:buFontTx/>
                      </a:pPr>
                      <a:r>
                        <a:rPr lang="en-US" altLang="zh-CN" sz="600" b="0" i="0"/>
                        <a:t>爱因斯坦一生中“最大的错误”｜周末赠书</a:t>
                      </a:r>
                    </a:p>
                  </a:txBody>
                  <a:tcPr marL="5080" marR="5080" marT="5080" marB="0" anchor="b"/>
                </a:tc>
                <a:tc>
                  <a:txBody>
                    <a:bodyPr/>
                    <a:lstStyle/>
                    <a:p>
                      <a:pPr algn="ctr" fontAlgn="ctr">
                        <a:buClrTx/>
                        <a:buSzTx/>
                        <a:buFontTx/>
                      </a:pPr>
                      <a:r>
                        <a:rPr lang="en-US" altLang="zh-CN" sz="600" b="0" i="0"/>
                        <a:t>20260301</a:t>
                      </a:r>
                    </a:p>
                  </a:txBody>
                  <a:tcPr marL="5080" marR="5080" marT="5080" marB="0" anchor="b"/>
                </a:tc>
                <a:tc>
                  <a:txBody>
                    <a:bodyPr/>
                    <a:lstStyle/>
                    <a:p>
                      <a:pPr algn="ctr" fontAlgn="ctr">
                        <a:buClrTx/>
                        <a:buSzTx/>
                        <a:buFontTx/>
                      </a:pPr>
                      <a:r>
                        <a:rPr lang="en-US" altLang="zh-CN" sz="600" b="0" i="0"/>
                        <a:t>849</a:t>
                      </a:r>
                    </a:p>
                  </a:txBody>
                  <a:tcPr marL="5080" marR="5080" marT="5080" marB="0" anchor="b"/>
                </a:tc>
                <a:tc>
                  <a:txBody>
                    <a:bodyPr/>
                    <a:lstStyle/>
                    <a:p>
                      <a:pPr algn="ctr" fontAlgn="ctr">
                        <a:buClrTx/>
                        <a:buSzTx/>
                        <a:buFontTx/>
                      </a:pPr>
                      <a:r>
                        <a:rPr lang="en-US" altLang="zh-CN" sz="600" b="0" i="0"/>
                        <a:t>66</a:t>
                      </a:r>
                    </a:p>
                  </a:txBody>
                  <a:tcPr marL="5080" marR="5080" marT="5080" marB="0" anchor="b"/>
                </a:tc>
                <a:tc>
                  <a:txBody>
                    <a:bodyPr/>
                    <a:lstStyle/>
                    <a:p>
                      <a:pPr algn="ctr" fontAlgn="ctr">
                        <a:buClrTx/>
                        <a:buSzTx/>
                        <a:buFontTx/>
                      </a:pPr>
                      <a:r>
                        <a:rPr lang="en-US" altLang="zh-CN" sz="600" b="0" i="0"/>
                        <a:t>7</a:t>
                      </a:r>
                    </a:p>
                  </a:txBody>
                  <a:tcPr marL="5080" marR="5080" marT="5080" marB="0" anchor="b"/>
                </a:tc>
                <a:extLst>
                  <a:ext uri="{0D108BD9-81ED-4DB2-BD59-A6C34878D82A}">
                    <a16:rowId xmlns:a16="http://schemas.microsoft.com/office/drawing/2014/main" val="10028"/>
                  </a:ext>
                </a:extLst>
              </a:tr>
              <a:tr h="0">
                <a:tc>
                  <a:txBody>
                    <a:bodyPr/>
                    <a:lstStyle/>
                    <a:p>
                      <a:pPr algn="r" fontAlgn="b"/>
                      <a:r>
                        <a:rPr lang="en-US" altLang="zh-CN" sz="500"/>
                        <a:t>29</a:t>
                      </a:r>
                    </a:p>
                  </a:txBody>
                  <a:tcPr marL="5080" marR="5080" marT="5080" marB="0" anchor="b"/>
                </a:tc>
                <a:tc>
                  <a:txBody>
                    <a:bodyPr/>
                    <a:lstStyle/>
                    <a:p>
                      <a:pPr algn="ctr" fontAlgn="ctr">
                        <a:buClrTx/>
                        <a:buSzTx/>
                        <a:buFontTx/>
                      </a:pPr>
                      <a:r>
                        <a:rPr lang="en-US" altLang="zh-CN" sz="600"/>
                        <a:t>暗物质的百年追寻之路│周末荐书《宇宙中的大象》</a:t>
                      </a:r>
                    </a:p>
                  </a:txBody>
                  <a:tcPr marL="5080" marR="5080" marT="5080" marB="0" anchor="ctr"/>
                </a:tc>
                <a:tc>
                  <a:txBody>
                    <a:bodyPr/>
                    <a:lstStyle/>
                    <a:p>
                      <a:pPr algn="ctr" fontAlgn="ctr">
                        <a:buClrTx/>
                        <a:buSzTx/>
                        <a:buFontTx/>
                      </a:pPr>
                      <a:r>
                        <a:rPr lang="en-US" altLang="zh-CN" sz="600"/>
                        <a:t>20240302</a:t>
                      </a:r>
                    </a:p>
                  </a:txBody>
                  <a:tcPr marL="5080" marR="5080" marT="5080" marB="0" anchor="ctr"/>
                </a:tc>
                <a:tc>
                  <a:txBody>
                    <a:bodyPr/>
                    <a:lstStyle/>
                    <a:p>
                      <a:pPr algn="ctr" fontAlgn="ctr">
                        <a:buClrTx/>
                        <a:buSzTx/>
                        <a:buFontTx/>
                      </a:pPr>
                      <a:r>
                        <a:rPr lang="en-US" altLang="zh-CN" sz="600"/>
                        <a:t>841</a:t>
                      </a:r>
                    </a:p>
                  </a:txBody>
                  <a:tcPr marL="5080" marR="5080" marT="5080" marB="0" anchor="ctr"/>
                </a:tc>
                <a:tc>
                  <a:txBody>
                    <a:bodyPr/>
                    <a:lstStyle/>
                    <a:p>
                      <a:pPr algn="ctr" fontAlgn="ctr">
                        <a:buClrTx/>
                        <a:buSzTx/>
                        <a:buFontTx/>
                      </a:pPr>
                      <a:r>
                        <a:rPr lang="en-US" altLang="zh-CN" sz="600"/>
                        <a:t>71</a:t>
                      </a:r>
                    </a:p>
                  </a:txBody>
                  <a:tcPr marL="5080" marR="5080" marT="5080" marB="0" anchor="ctr"/>
                </a:tc>
                <a:tc>
                  <a:txBody>
                    <a:bodyPr/>
                    <a:lstStyle/>
                    <a:p>
                      <a:pPr algn="ctr" fontAlgn="ctr">
                        <a:buClrTx/>
                        <a:buSzTx/>
                        <a:buFontTx/>
                      </a:pPr>
                      <a:r>
                        <a:rPr lang="en-US" altLang="zh-CN" sz="600"/>
                        <a:t>4</a:t>
                      </a:r>
                    </a:p>
                  </a:txBody>
                  <a:tcPr marL="5080" marR="5080" marT="5080" marB="0" anchor="ctr"/>
                </a:tc>
                <a:extLst>
                  <a:ext uri="{0D108BD9-81ED-4DB2-BD59-A6C34878D82A}">
                    <a16:rowId xmlns:a16="http://schemas.microsoft.com/office/drawing/2014/main" val="10029"/>
                  </a:ext>
                </a:extLst>
              </a:tr>
              <a:tr h="0">
                <a:tc>
                  <a:txBody>
                    <a:bodyPr/>
                    <a:lstStyle/>
                    <a:p>
                      <a:pPr algn="r" fontAlgn="b"/>
                      <a:r>
                        <a:rPr lang="en-US" altLang="zh-CN" sz="500"/>
                        <a:t>30</a:t>
                      </a:r>
                    </a:p>
                  </a:txBody>
                  <a:tcPr marL="5080" marR="5080" marT="5080" marB="0" anchor="b"/>
                </a:tc>
                <a:tc>
                  <a:txBody>
                    <a:bodyPr/>
                    <a:lstStyle/>
                    <a:p>
                      <a:pPr algn="ctr" fontAlgn="ctr"/>
                      <a:r>
                        <a:rPr lang="zh-CN" altLang="en-US" sz="600"/>
                        <a:t>薛其坤，发现量子反常霍尔效应的物理学家丨周末赠书</a:t>
                      </a:r>
                    </a:p>
                  </a:txBody>
                  <a:tcPr marL="5080" marR="5080" marT="5080" marB="0" anchor="ctr"/>
                </a:tc>
                <a:tc>
                  <a:txBody>
                    <a:bodyPr/>
                    <a:lstStyle/>
                    <a:p>
                      <a:pPr algn="ctr" fontAlgn="ctr"/>
                      <a:r>
                        <a:rPr lang="en-US" altLang="zh-CN" sz="600"/>
                        <a:t>20240706</a:t>
                      </a:r>
                    </a:p>
                  </a:txBody>
                  <a:tcPr marL="5080" marR="5080" marT="5080" marB="0" anchor="ctr"/>
                </a:tc>
                <a:tc>
                  <a:txBody>
                    <a:bodyPr/>
                    <a:lstStyle/>
                    <a:p>
                      <a:pPr algn="ctr" fontAlgn="ctr"/>
                      <a:r>
                        <a:rPr lang="en-US" altLang="zh-CN" sz="600"/>
                        <a:t>834</a:t>
                      </a:r>
                    </a:p>
                  </a:txBody>
                  <a:tcPr marL="5080" marR="5080" marT="5080" marB="0" anchor="ctr"/>
                </a:tc>
                <a:tc>
                  <a:txBody>
                    <a:bodyPr/>
                    <a:lstStyle/>
                    <a:p>
                      <a:pPr algn="ctr" fontAlgn="ctr"/>
                      <a:r>
                        <a:rPr lang="en-US" altLang="zh-CN" sz="600"/>
                        <a:t>48</a:t>
                      </a:r>
                    </a:p>
                  </a:txBody>
                  <a:tcPr marL="5080" marR="5080" marT="5080" marB="0" anchor="ctr"/>
                </a:tc>
                <a:tc>
                  <a:txBody>
                    <a:bodyPr/>
                    <a:lstStyle/>
                    <a:p>
                      <a:pPr algn="ctr" fontAlgn="ctr"/>
                      <a:r>
                        <a:rPr lang="en-US" altLang="zh-CN" sz="600"/>
                        <a:t>0</a:t>
                      </a:r>
                    </a:p>
                  </a:txBody>
                  <a:tcPr marL="5080" marR="5080" marT="5080" marB="0" anchor="ctr"/>
                </a:tc>
                <a:extLst>
                  <a:ext uri="{0D108BD9-81ED-4DB2-BD59-A6C34878D82A}">
                    <a16:rowId xmlns:a16="http://schemas.microsoft.com/office/drawing/2014/main" val="10030"/>
                  </a:ext>
                </a:extLst>
              </a:tr>
              <a:tr h="0">
                <a:tc>
                  <a:txBody>
                    <a:bodyPr/>
                    <a:lstStyle/>
                    <a:p>
                      <a:pPr algn="r" fontAlgn="b"/>
                      <a:r>
                        <a:rPr lang="en-US" altLang="zh-CN" sz="500"/>
                        <a:t>31</a:t>
                      </a:r>
                    </a:p>
                  </a:txBody>
                  <a:tcPr marL="5080" marR="5080" marT="5080" marB="0" anchor="b"/>
                </a:tc>
                <a:tc>
                  <a:txBody>
                    <a:bodyPr/>
                    <a:lstStyle/>
                    <a:p>
                      <a:pPr algn="ctr" fontAlgn="ctr">
                        <a:buClrTx/>
                        <a:buSzTx/>
                        <a:buFontTx/>
                      </a:pPr>
                      <a:r>
                        <a:rPr lang="en-US" altLang="zh-CN" sz="600"/>
                        <a:t>这才是真实的爱因斯坦：积极的入世者和实用技术的发明家 | 周末赠书</a:t>
                      </a:r>
                    </a:p>
                  </a:txBody>
                  <a:tcPr marL="5080" marR="5080" marT="5080" marB="0" anchor="ctr"/>
                </a:tc>
                <a:tc>
                  <a:txBody>
                    <a:bodyPr/>
                    <a:lstStyle/>
                    <a:p>
                      <a:pPr algn="ctr" fontAlgn="ctr">
                        <a:buClrTx/>
                        <a:buSzTx/>
                        <a:buFontTx/>
                      </a:pPr>
                      <a:r>
                        <a:rPr lang="en-US" altLang="zh-CN" sz="600"/>
                        <a:t>20250727</a:t>
                      </a:r>
                    </a:p>
                  </a:txBody>
                  <a:tcPr marL="5080" marR="5080" marT="5080" marB="0" anchor="ctr"/>
                </a:tc>
                <a:tc>
                  <a:txBody>
                    <a:bodyPr/>
                    <a:lstStyle/>
                    <a:p>
                      <a:pPr algn="ctr" fontAlgn="ctr">
                        <a:buClrTx/>
                        <a:buSzTx/>
                        <a:buFontTx/>
                      </a:pPr>
                      <a:r>
                        <a:rPr lang="en-US" altLang="zh-CN" sz="600"/>
                        <a:t>834</a:t>
                      </a:r>
                    </a:p>
                  </a:txBody>
                  <a:tcPr marL="5080" marR="5080" marT="5080" marB="0" anchor="ctr"/>
                </a:tc>
                <a:tc>
                  <a:txBody>
                    <a:bodyPr/>
                    <a:lstStyle/>
                    <a:p>
                      <a:pPr algn="ctr" fontAlgn="ctr">
                        <a:buClrTx/>
                        <a:buSzTx/>
                        <a:buFontTx/>
                      </a:pPr>
                      <a:r>
                        <a:rPr lang="en-US" altLang="zh-CN" sz="600"/>
                        <a:t>89 </a:t>
                      </a:r>
                    </a:p>
                  </a:txBody>
                  <a:tcPr marL="5080" marR="5080" marT="5080" marB="0" anchor="ctr"/>
                </a:tc>
                <a:tc>
                  <a:txBody>
                    <a:bodyPr/>
                    <a:lstStyle/>
                    <a:p>
                      <a:pPr algn="ctr" fontAlgn="ctr">
                        <a:buClrTx/>
                        <a:buSzTx/>
                        <a:buFontTx/>
                      </a:pPr>
                      <a:r>
                        <a:rPr lang="en-US" altLang="zh-CN" sz="600"/>
                        <a:t>10 </a:t>
                      </a:r>
                    </a:p>
                  </a:txBody>
                  <a:tcPr marL="5080" marR="5080" marT="5080" marB="0" anchor="ctr"/>
                </a:tc>
                <a:extLst>
                  <a:ext uri="{0D108BD9-81ED-4DB2-BD59-A6C34878D82A}">
                    <a16:rowId xmlns:a16="http://schemas.microsoft.com/office/drawing/2014/main" val="10031"/>
                  </a:ext>
                </a:extLst>
              </a:tr>
              <a:tr h="191675">
                <a:tc>
                  <a:txBody>
                    <a:bodyPr/>
                    <a:lstStyle/>
                    <a:p>
                      <a:pPr algn="r" fontAlgn="b"/>
                      <a:r>
                        <a:rPr lang="en-US" altLang="zh-CN" sz="500"/>
                        <a:t>32</a:t>
                      </a:r>
                    </a:p>
                  </a:txBody>
                  <a:tcPr marL="5080" marR="5080" marT="5080" marB="0" anchor="b"/>
                </a:tc>
                <a:tc>
                  <a:txBody>
                    <a:bodyPr/>
                    <a:lstStyle/>
                    <a:p>
                      <a:pPr algn="ctr" fontAlgn="ctr">
                        <a:buClrTx/>
                        <a:buSzTx/>
                        <a:buFontTx/>
                      </a:pPr>
                      <a:r>
                        <a:rPr lang="en-US" altLang="zh-CN" sz="600"/>
                        <a:t>薛其坤：认识“技术 - 科学”的本质，打造高水平研究丨周末赠书</a:t>
                      </a:r>
                    </a:p>
                  </a:txBody>
                  <a:tcPr marL="5080" marR="5080" marT="5080" marB="0" anchor="ctr"/>
                </a:tc>
                <a:tc>
                  <a:txBody>
                    <a:bodyPr/>
                    <a:lstStyle/>
                    <a:p>
                      <a:pPr algn="ctr" fontAlgn="ctr">
                        <a:buClrTx/>
                        <a:buSzTx/>
                        <a:buFontTx/>
                      </a:pPr>
                      <a:r>
                        <a:rPr lang="en-US" altLang="zh-CN" sz="600"/>
                        <a:t>20240629</a:t>
                      </a:r>
                    </a:p>
                  </a:txBody>
                  <a:tcPr marL="5080" marR="5080" marT="5080" marB="0" anchor="ctr"/>
                </a:tc>
                <a:tc>
                  <a:txBody>
                    <a:bodyPr/>
                    <a:lstStyle/>
                    <a:p>
                      <a:pPr algn="ctr" fontAlgn="ctr">
                        <a:buClrTx/>
                        <a:buSzTx/>
                        <a:buFontTx/>
                      </a:pPr>
                      <a:r>
                        <a:rPr lang="en-US" altLang="zh-CN" sz="600"/>
                        <a:t>824</a:t>
                      </a:r>
                    </a:p>
                  </a:txBody>
                  <a:tcPr marL="5080" marR="5080" marT="5080" marB="0" anchor="ctr"/>
                </a:tc>
                <a:tc>
                  <a:txBody>
                    <a:bodyPr/>
                    <a:lstStyle/>
                    <a:p>
                      <a:pPr algn="ctr" fontAlgn="ctr">
                        <a:buClrTx/>
                        <a:buSzTx/>
                        <a:buFontTx/>
                      </a:pPr>
                      <a:r>
                        <a:rPr lang="en-US" altLang="zh-CN" sz="600"/>
                        <a:t>74</a:t>
                      </a:r>
                    </a:p>
                  </a:txBody>
                  <a:tcPr marL="5080" marR="5080" marT="5080" marB="0" anchor="ctr"/>
                </a:tc>
                <a:tc>
                  <a:txBody>
                    <a:bodyPr/>
                    <a:lstStyle/>
                    <a:p>
                      <a:pPr algn="ctr" fontAlgn="ctr">
                        <a:buClrTx/>
                        <a:buSzTx/>
                        <a:buFontTx/>
                      </a:pPr>
                      <a:r>
                        <a:rPr lang="en-US" altLang="zh-CN" sz="600"/>
                        <a:t>0</a:t>
                      </a:r>
                    </a:p>
                  </a:txBody>
                  <a:tcPr marL="5080" marR="5080" marT="5080" marB="0" anchor="ctr"/>
                </a:tc>
                <a:extLst>
                  <a:ext uri="{0D108BD9-81ED-4DB2-BD59-A6C34878D82A}">
                    <a16:rowId xmlns:a16="http://schemas.microsoft.com/office/drawing/2014/main" val="10032"/>
                  </a:ext>
                </a:extLst>
              </a:tr>
              <a:tr h="125095">
                <a:tc>
                  <a:txBody>
                    <a:bodyPr/>
                    <a:lstStyle/>
                    <a:p>
                      <a:pPr algn="r" fontAlgn="b"/>
                      <a:r>
                        <a:rPr lang="en-US" altLang="zh-CN" sz="500"/>
                        <a:t>33</a:t>
                      </a:r>
                    </a:p>
                  </a:txBody>
                  <a:tcPr marL="5080" marR="5080" marT="5080" marB="0" anchor="b"/>
                </a:tc>
                <a:tc>
                  <a:txBody>
                    <a:bodyPr/>
                    <a:lstStyle/>
                    <a:p>
                      <a:pPr algn="ctr" fontAlgn="ctr">
                        <a:buClrTx/>
                        <a:buSzTx/>
                        <a:buFontTx/>
                      </a:pPr>
                      <a:r>
                        <a:rPr lang="en-US" altLang="zh-CN" sz="600"/>
                        <a:t>用手比划的物理学、骑马思考的物理学、信封背面的物理学 丨周末赠书</a:t>
                      </a:r>
                    </a:p>
                  </a:txBody>
                  <a:tcPr marL="5080" marR="5080" marT="5080" marB="0" anchor="ctr"/>
                </a:tc>
                <a:tc>
                  <a:txBody>
                    <a:bodyPr/>
                    <a:lstStyle/>
                    <a:p>
                      <a:pPr algn="ctr" fontAlgn="ctr">
                        <a:buClrTx/>
                        <a:buSzTx/>
                        <a:buFontTx/>
                      </a:pPr>
                      <a:r>
                        <a:rPr lang="en-US" altLang="zh-CN" sz="600"/>
                        <a:t>20241214</a:t>
                      </a:r>
                    </a:p>
                  </a:txBody>
                  <a:tcPr marL="5080" marR="5080" marT="5080" marB="0" anchor="ctr"/>
                </a:tc>
                <a:tc>
                  <a:txBody>
                    <a:bodyPr/>
                    <a:lstStyle/>
                    <a:p>
                      <a:pPr algn="ctr" fontAlgn="ctr">
                        <a:buClrTx/>
                        <a:buSzTx/>
                        <a:buFontTx/>
                      </a:pPr>
                      <a:r>
                        <a:rPr lang="en-US" altLang="zh-CN" sz="600"/>
                        <a:t>811</a:t>
                      </a:r>
                    </a:p>
                  </a:txBody>
                  <a:tcPr marL="5080" marR="5080" marT="5080" marB="0" anchor="ctr"/>
                </a:tc>
                <a:tc>
                  <a:txBody>
                    <a:bodyPr/>
                    <a:lstStyle/>
                    <a:p>
                      <a:pPr algn="ctr" fontAlgn="ctr">
                        <a:buClrTx/>
                        <a:buSzTx/>
                        <a:buFontTx/>
                      </a:pPr>
                      <a:r>
                        <a:rPr lang="en-US" altLang="zh-CN" sz="600"/>
                        <a:t>89</a:t>
                      </a:r>
                    </a:p>
                  </a:txBody>
                  <a:tcPr marL="5080" marR="5080" marT="5080" marB="0" anchor="ctr"/>
                </a:tc>
                <a:tc>
                  <a:txBody>
                    <a:bodyPr/>
                    <a:lstStyle/>
                    <a:p>
                      <a:pPr algn="ctr" fontAlgn="ctr">
                        <a:buClrTx/>
                        <a:buSzTx/>
                        <a:buFontTx/>
                      </a:pPr>
                      <a:r>
                        <a:rPr lang="en-US" altLang="zh-CN" sz="600"/>
                        <a:t>2</a:t>
                      </a:r>
                    </a:p>
                  </a:txBody>
                  <a:tcPr marL="5080" marR="5080" marT="5080" marB="0" anchor="ctr"/>
                </a:tc>
                <a:extLst>
                  <a:ext uri="{0D108BD9-81ED-4DB2-BD59-A6C34878D82A}">
                    <a16:rowId xmlns:a16="http://schemas.microsoft.com/office/drawing/2014/main" val="10033"/>
                  </a:ext>
                </a:extLst>
              </a:tr>
              <a:tr h="191675">
                <a:tc>
                  <a:txBody>
                    <a:bodyPr/>
                    <a:lstStyle/>
                    <a:p>
                      <a:pPr algn="r" fontAlgn="b"/>
                      <a:r>
                        <a:rPr lang="en-US" altLang="zh-CN" sz="500"/>
                        <a:t>34</a:t>
                      </a:r>
                    </a:p>
                  </a:txBody>
                  <a:tcPr marL="5080" marR="5080" marT="5080" marB="0" anchor="b"/>
                </a:tc>
                <a:tc>
                  <a:txBody>
                    <a:bodyPr/>
                    <a:lstStyle/>
                    <a:p>
                      <a:pPr algn="ctr" fontAlgn="ctr">
                        <a:buClrTx/>
                        <a:buSzTx/>
                        <a:buFontTx/>
                      </a:pPr>
                      <a:r>
                        <a:rPr lang="en-US" altLang="zh-CN" sz="600"/>
                        <a:t>《双缝实验和量子力学》：连接不确定的量子世界和确定的经典世界丨周末赠书</a:t>
                      </a:r>
                    </a:p>
                  </a:txBody>
                  <a:tcPr marL="5080" marR="5080" marT="5080" marB="0" anchor="ctr"/>
                </a:tc>
                <a:tc>
                  <a:txBody>
                    <a:bodyPr/>
                    <a:lstStyle/>
                    <a:p>
                      <a:pPr algn="ctr" fontAlgn="ctr">
                        <a:buClrTx/>
                        <a:buSzTx/>
                        <a:buFontTx/>
                      </a:pPr>
                      <a:r>
                        <a:rPr lang="en-US" altLang="zh-CN" sz="600"/>
                        <a:t>20240622</a:t>
                      </a:r>
                    </a:p>
                  </a:txBody>
                  <a:tcPr marL="5080" marR="5080" marT="5080" marB="0" anchor="ctr"/>
                </a:tc>
                <a:tc>
                  <a:txBody>
                    <a:bodyPr/>
                    <a:lstStyle/>
                    <a:p>
                      <a:pPr algn="ctr" fontAlgn="ctr">
                        <a:buClrTx/>
                        <a:buSzTx/>
                        <a:buFontTx/>
                      </a:pPr>
                      <a:r>
                        <a:rPr lang="en-US" altLang="zh-CN" sz="600"/>
                        <a:t>805</a:t>
                      </a:r>
                    </a:p>
                  </a:txBody>
                  <a:tcPr marL="5080" marR="5080" marT="5080" marB="0" anchor="ctr"/>
                </a:tc>
                <a:tc>
                  <a:txBody>
                    <a:bodyPr/>
                    <a:lstStyle/>
                    <a:p>
                      <a:pPr algn="ctr" fontAlgn="ctr">
                        <a:buClrTx/>
                        <a:buSzTx/>
                        <a:buFontTx/>
                      </a:pPr>
                      <a:r>
                        <a:rPr lang="en-US" altLang="zh-CN" sz="600"/>
                        <a:t>67</a:t>
                      </a:r>
                    </a:p>
                  </a:txBody>
                  <a:tcPr marL="5080" marR="5080" marT="5080" marB="0" anchor="ctr"/>
                </a:tc>
                <a:tc>
                  <a:txBody>
                    <a:bodyPr/>
                    <a:lstStyle/>
                    <a:p>
                      <a:pPr algn="ctr" fontAlgn="ctr">
                        <a:buClrTx/>
                        <a:buSzTx/>
                        <a:buFontTx/>
                      </a:pPr>
                      <a:r>
                        <a:rPr lang="en-US" altLang="zh-CN" sz="600"/>
                        <a:t>1</a:t>
                      </a:r>
                    </a:p>
                  </a:txBody>
                  <a:tcPr marL="5080" marR="5080" marT="5080" marB="0" anchor="ctr"/>
                </a:tc>
                <a:extLst>
                  <a:ext uri="{0D108BD9-81ED-4DB2-BD59-A6C34878D82A}">
                    <a16:rowId xmlns:a16="http://schemas.microsoft.com/office/drawing/2014/main" val="10034"/>
                  </a:ext>
                </a:extLst>
              </a:tr>
              <a:tr h="134620">
                <a:tc>
                  <a:txBody>
                    <a:bodyPr/>
                    <a:lstStyle/>
                    <a:p>
                      <a:pPr algn="r" fontAlgn="b">
                        <a:buNone/>
                      </a:pPr>
                      <a:r>
                        <a:rPr lang="en-US" altLang="zh-CN" sz="500"/>
                        <a:t>35</a:t>
                      </a:r>
                    </a:p>
                  </a:txBody>
                  <a:tcPr marL="5080" marR="5080" marT="5080" marB="0" anchor="b"/>
                </a:tc>
                <a:tc>
                  <a:txBody>
                    <a:bodyPr/>
                    <a:lstStyle/>
                    <a:p>
                      <a:pPr algn="ctr" fontAlgn="ctr">
                        <a:buClrTx/>
                        <a:buSzTx/>
                        <a:buFontTx/>
                      </a:pPr>
                      <a:r>
                        <a:rPr lang="en-US" altLang="zh-CN" sz="600" b="0" i="0"/>
                        <a:t>“德”“才”兼备、“学”“识”俱佳的一本物理回望录 | 周末赠书</a:t>
                      </a:r>
                    </a:p>
                  </a:txBody>
                  <a:tcPr marL="5080" marR="5080" marT="5080" marB="0" anchor="b"/>
                </a:tc>
                <a:tc>
                  <a:txBody>
                    <a:bodyPr/>
                    <a:lstStyle/>
                    <a:p>
                      <a:pPr algn="ctr" fontAlgn="ctr">
                        <a:buClrTx/>
                        <a:buSzTx/>
                        <a:buFontTx/>
                      </a:pPr>
                      <a:r>
                        <a:rPr lang="en-US" altLang="zh-CN" sz="600" b="0" i="0"/>
                        <a:t>20260503</a:t>
                      </a:r>
                    </a:p>
                  </a:txBody>
                  <a:tcPr marL="5080" marR="5080" marT="5080" marB="0" anchor="b"/>
                </a:tc>
                <a:tc>
                  <a:txBody>
                    <a:bodyPr/>
                    <a:lstStyle/>
                    <a:p>
                      <a:pPr algn="ctr" fontAlgn="ctr">
                        <a:buClrTx/>
                        <a:buSzTx/>
                        <a:buFontTx/>
                      </a:pPr>
                      <a:r>
                        <a:rPr lang="en-US" altLang="zh-CN" sz="600" b="0" i="0"/>
                        <a:t>798</a:t>
                      </a:r>
                    </a:p>
                  </a:txBody>
                  <a:tcPr marL="5080" marR="5080" marT="5080" marB="0" anchor="b"/>
                </a:tc>
                <a:tc>
                  <a:txBody>
                    <a:bodyPr/>
                    <a:lstStyle/>
                    <a:p>
                      <a:pPr algn="ctr" fontAlgn="ctr">
                        <a:buClrTx/>
                        <a:buSzTx/>
                        <a:buFontTx/>
                      </a:pPr>
                      <a:r>
                        <a:rPr lang="en-US" altLang="zh-CN" sz="600" b="0" i="0"/>
                        <a:t>57</a:t>
                      </a:r>
                    </a:p>
                  </a:txBody>
                  <a:tcPr marL="5080" marR="5080" marT="5080" marB="0" anchor="b"/>
                </a:tc>
                <a:tc>
                  <a:txBody>
                    <a:bodyPr/>
                    <a:lstStyle/>
                    <a:p>
                      <a:pPr algn="ctr" fontAlgn="ctr">
                        <a:buClrTx/>
                        <a:buSzTx/>
                        <a:buFontTx/>
                      </a:pPr>
                      <a:r>
                        <a:rPr lang="en-US" altLang="zh-CN" sz="600" b="0" i="0"/>
                        <a:t>3</a:t>
                      </a:r>
                    </a:p>
                  </a:txBody>
                  <a:tcPr marL="5080" marR="5080" marT="5080" marB="0" anchor="b"/>
                </a:tc>
                <a:extLst>
                  <a:ext uri="{0D108BD9-81ED-4DB2-BD59-A6C34878D82A}">
                    <a16:rowId xmlns:a16="http://schemas.microsoft.com/office/drawing/2014/main" val="10035"/>
                  </a:ext>
                </a:extLst>
              </a:tr>
              <a:tr h="134620">
                <a:tc>
                  <a:txBody>
                    <a:bodyPr/>
                    <a:lstStyle/>
                    <a:p>
                      <a:pPr algn="r" fontAlgn="b">
                        <a:buNone/>
                      </a:pPr>
                      <a:r>
                        <a:rPr lang="en-US" altLang="zh-CN" sz="500"/>
                        <a:t>36</a:t>
                      </a:r>
                    </a:p>
                  </a:txBody>
                  <a:tcPr marL="5080" marR="5080" marT="5080" marB="0" anchor="b"/>
                </a:tc>
                <a:tc>
                  <a:txBody>
                    <a:bodyPr/>
                    <a:lstStyle/>
                    <a:p>
                      <a:pPr algn="ctr" fontAlgn="ctr">
                        <a:buClrTx/>
                        <a:buSzTx/>
                        <a:buFontTx/>
                      </a:pPr>
                      <a:r>
                        <a:rPr lang="en-US" altLang="zh-CN" sz="600" b="0" i="0"/>
                        <a:t>跨越百年的星空对话 ｜周末赠书</a:t>
                      </a:r>
                    </a:p>
                  </a:txBody>
                  <a:tcPr marL="5080" marR="5080" marT="5080" marB="0" anchor="b"/>
                </a:tc>
                <a:tc>
                  <a:txBody>
                    <a:bodyPr/>
                    <a:lstStyle/>
                    <a:p>
                      <a:pPr algn="ctr" fontAlgn="ctr">
                        <a:buClrTx/>
                        <a:buSzTx/>
                        <a:buFontTx/>
                      </a:pPr>
                      <a:r>
                        <a:rPr lang="en-US" altLang="zh-CN" sz="600" b="0" i="0"/>
                        <a:t>20260315</a:t>
                      </a:r>
                    </a:p>
                  </a:txBody>
                  <a:tcPr marL="5080" marR="5080" marT="5080" marB="0" anchor="b"/>
                </a:tc>
                <a:tc>
                  <a:txBody>
                    <a:bodyPr/>
                    <a:lstStyle/>
                    <a:p>
                      <a:pPr algn="ctr" fontAlgn="ctr">
                        <a:buClrTx/>
                        <a:buSzTx/>
                        <a:buFontTx/>
                      </a:pPr>
                      <a:r>
                        <a:rPr lang="en-US" altLang="zh-CN" sz="600" b="0" i="0"/>
                        <a:t>780</a:t>
                      </a:r>
                    </a:p>
                  </a:txBody>
                  <a:tcPr marL="5080" marR="5080" marT="5080" marB="0" anchor="b"/>
                </a:tc>
                <a:tc>
                  <a:txBody>
                    <a:bodyPr/>
                    <a:lstStyle/>
                    <a:p>
                      <a:pPr algn="ctr" fontAlgn="ctr">
                        <a:buClrTx/>
                        <a:buSzTx/>
                        <a:buFontTx/>
                      </a:pPr>
                      <a:r>
                        <a:rPr lang="en-US" altLang="zh-CN" sz="600" b="0" i="0"/>
                        <a:t>41</a:t>
                      </a:r>
                    </a:p>
                  </a:txBody>
                  <a:tcPr marL="5080" marR="5080" marT="5080" marB="0" anchor="b"/>
                </a:tc>
                <a:tc>
                  <a:txBody>
                    <a:bodyPr/>
                    <a:lstStyle/>
                    <a:p>
                      <a:pPr algn="ctr" fontAlgn="ctr">
                        <a:buClrTx/>
                        <a:buSzTx/>
                        <a:buFontTx/>
                      </a:pPr>
                      <a:r>
                        <a:rPr lang="en-US" altLang="zh-CN" sz="600" b="0" i="0"/>
                        <a:t>0</a:t>
                      </a:r>
                    </a:p>
                  </a:txBody>
                  <a:tcPr marL="5080" marR="5080" marT="5080" marB="0" anchor="b"/>
                </a:tc>
                <a:extLst>
                  <a:ext uri="{0D108BD9-81ED-4DB2-BD59-A6C34878D82A}">
                    <a16:rowId xmlns:a16="http://schemas.microsoft.com/office/drawing/2014/main" val="10036"/>
                  </a:ext>
                </a:extLst>
              </a:tr>
              <a:tr h="134620">
                <a:tc>
                  <a:txBody>
                    <a:bodyPr/>
                    <a:lstStyle/>
                    <a:p>
                      <a:pPr algn="r" fontAlgn="b"/>
                      <a:r>
                        <a:rPr lang="en-US" altLang="zh-CN" sz="500"/>
                        <a:t>37</a:t>
                      </a:r>
                    </a:p>
                  </a:txBody>
                  <a:tcPr marL="5080" marR="5080" marT="5080" marB="0" anchor="b"/>
                </a:tc>
                <a:tc>
                  <a:txBody>
                    <a:bodyPr/>
                    <a:lstStyle/>
                    <a:p>
                      <a:pPr algn="ctr" fontAlgn="ctr"/>
                      <a:r>
                        <a:rPr lang="zh-CN" altLang="en-US" sz="600"/>
                        <a:t>曹则贤科普</a:t>
                      </a:r>
                      <a:r>
                        <a:rPr lang="en-US" altLang="zh-CN" sz="600"/>
                        <a:t>《</a:t>
                      </a:r>
                      <a:r>
                        <a:rPr lang="zh-CN" altLang="en-US" sz="600"/>
                        <a:t>黑体辐射：一只会下物理金蛋的鹅</a:t>
                      </a:r>
                      <a:r>
                        <a:rPr lang="en-US" altLang="zh-CN" sz="600"/>
                        <a:t>》| </a:t>
                      </a:r>
                      <a:r>
                        <a:rPr lang="zh-CN" altLang="en-US" sz="600"/>
                        <a:t>周末赠书</a:t>
                      </a:r>
                    </a:p>
                  </a:txBody>
                  <a:tcPr marL="5080" marR="5080" marT="5080" marB="0" anchor="ctr"/>
                </a:tc>
                <a:tc>
                  <a:txBody>
                    <a:bodyPr/>
                    <a:lstStyle/>
                    <a:p>
                      <a:pPr algn="ctr" fontAlgn="ctr"/>
                      <a:r>
                        <a:rPr lang="en-US" altLang="zh-CN" sz="600"/>
                        <a:t>20240921</a:t>
                      </a:r>
                    </a:p>
                  </a:txBody>
                  <a:tcPr marL="5080" marR="5080" marT="5080" marB="0" anchor="ctr"/>
                </a:tc>
                <a:tc>
                  <a:txBody>
                    <a:bodyPr/>
                    <a:lstStyle/>
                    <a:p>
                      <a:pPr algn="ctr" fontAlgn="ctr"/>
                      <a:r>
                        <a:rPr lang="en-US" altLang="zh-CN" sz="600"/>
                        <a:t>793</a:t>
                      </a:r>
                    </a:p>
                  </a:txBody>
                  <a:tcPr marL="5080" marR="5080" marT="5080" marB="0" anchor="ctr"/>
                </a:tc>
                <a:tc>
                  <a:txBody>
                    <a:bodyPr/>
                    <a:lstStyle/>
                    <a:p>
                      <a:pPr algn="ctr" fontAlgn="ctr"/>
                      <a:r>
                        <a:rPr lang="en-US" altLang="zh-CN" sz="600"/>
                        <a:t>48</a:t>
                      </a:r>
                    </a:p>
                  </a:txBody>
                  <a:tcPr marL="5080" marR="5080" marT="5080" marB="0" anchor="ctr"/>
                </a:tc>
                <a:tc>
                  <a:txBody>
                    <a:bodyPr/>
                    <a:lstStyle/>
                    <a:p>
                      <a:pPr algn="ctr" fontAlgn="ctr"/>
                      <a:r>
                        <a:rPr lang="en-US" altLang="zh-CN" sz="600"/>
                        <a:t>1</a:t>
                      </a:r>
                    </a:p>
                  </a:txBody>
                  <a:tcPr marL="5080" marR="5080" marT="5080" marB="0" anchor="ctr"/>
                </a:tc>
                <a:extLst>
                  <a:ext uri="{0D108BD9-81ED-4DB2-BD59-A6C34878D82A}">
                    <a16:rowId xmlns:a16="http://schemas.microsoft.com/office/drawing/2014/main" val="10037"/>
                  </a:ext>
                </a:extLst>
              </a:tr>
              <a:tr h="0">
                <a:tc>
                  <a:txBody>
                    <a:bodyPr/>
                    <a:lstStyle/>
                    <a:p>
                      <a:pPr algn="r" fontAlgn="b"/>
                      <a:r>
                        <a:rPr lang="en-US" altLang="zh-CN" sz="500"/>
                        <a:t>38</a:t>
                      </a:r>
                    </a:p>
                  </a:txBody>
                  <a:tcPr marL="5080" marR="5080" marT="5080" marB="0" anchor="b"/>
                </a:tc>
                <a:tc>
                  <a:txBody>
                    <a:bodyPr/>
                    <a:lstStyle/>
                    <a:p>
                      <a:pPr algn="ctr" fontAlgn="ctr"/>
                      <a:r>
                        <a:rPr lang="zh-CN" altLang="en-US" sz="600"/>
                        <a:t>宇宙中的大象，暗物质的百年追寻之路 丨周末赠书</a:t>
                      </a:r>
                    </a:p>
                  </a:txBody>
                  <a:tcPr marL="5080" marR="5080" marT="5080" marB="0" anchor="ctr"/>
                </a:tc>
                <a:tc>
                  <a:txBody>
                    <a:bodyPr/>
                    <a:lstStyle/>
                    <a:p>
                      <a:pPr algn="ctr" fontAlgn="ctr"/>
                      <a:r>
                        <a:rPr lang="en-US" altLang="zh-CN" sz="600"/>
                        <a:t>20241116</a:t>
                      </a:r>
                    </a:p>
                  </a:txBody>
                  <a:tcPr marL="5080" marR="5080" marT="5080" marB="0" anchor="ctr"/>
                </a:tc>
                <a:tc>
                  <a:txBody>
                    <a:bodyPr/>
                    <a:lstStyle/>
                    <a:p>
                      <a:pPr algn="ctr" fontAlgn="ctr"/>
                      <a:r>
                        <a:rPr lang="en-US" altLang="zh-CN" sz="600"/>
                        <a:t>759</a:t>
                      </a:r>
                    </a:p>
                  </a:txBody>
                  <a:tcPr marL="5080" marR="5080" marT="5080" marB="0" anchor="ctr"/>
                </a:tc>
                <a:tc>
                  <a:txBody>
                    <a:bodyPr/>
                    <a:lstStyle/>
                    <a:p>
                      <a:pPr algn="ctr" fontAlgn="ctr"/>
                      <a:r>
                        <a:rPr lang="en-US" altLang="zh-CN" sz="600"/>
                        <a:t>70</a:t>
                      </a:r>
                    </a:p>
                  </a:txBody>
                  <a:tcPr marL="5080" marR="5080" marT="5080" marB="0" anchor="ctr"/>
                </a:tc>
                <a:tc>
                  <a:txBody>
                    <a:bodyPr/>
                    <a:lstStyle/>
                    <a:p>
                      <a:pPr algn="ctr" fontAlgn="ctr"/>
                      <a:r>
                        <a:rPr lang="en-US" altLang="zh-CN" sz="600"/>
                        <a:t>3</a:t>
                      </a:r>
                    </a:p>
                  </a:txBody>
                  <a:tcPr marL="5080" marR="5080" marT="5080" marB="0" anchor="ctr"/>
                </a:tc>
                <a:extLst>
                  <a:ext uri="{0D108BD9-81ED-4DB2-BD59-A6C34878D82A}">
                    <a16:rowId xmlns:a16="http://schemas.microsoft.com/office/drawing/2014/main" val="10038"/>
                  </a:ext>
                </a:extLst>
              </a:tr>
              <a:tr h="0">
                <a:tc>
                  <a:txBody>
                    <a:bodyPr/>
                    <a:lstStyle/>
                    <a:p>
                      <a:pPr algn="r" fontAlgn="b"/>
                      <a:r>
                        <a:rPr lang="en-US" altLang="zh-CN" sz="500"/>
                        <a:t>39</a:t>
                      </a:r>
                    </a:p>
                  </a:txBody>
                  <a:tcPr marL="5080" marR="5080" marT="5080" marB="0" anchor="b"/>
                </a:tc>
                <a:tc>
                  <a:txBody>
                    <a:bodyPr/>
                    <a:lstStyle/>
                    <a:p>
                      <a:pPr algn="ctr" fontAlgn="ctr"/>
                      <a:r>
                        <a:rPr lang="en-US" altLang="zh-CN" sz="600"/>
                        <a:t>《</a:t>
                      </a:r>
                      <a:r>
                        <a:rPr lang="zh-CN" altLang="en-US" sz="600"/>
                        <a:t>非晶物质</a:t>
                      </a:r>
                      <a:r>
                        <a:rPr lang="en-US" altLang="zh-CN" sz="600"/>
                        <a:t>》</a:t>
                      </a:r>
                      <a:r>
                        <a:rPr lang="zh-CN" altLang="en-US" sz="600"/>
                        <a:t>的芳华 </a:t>
                      </a:r>
                      <a:r>
                        <a:rPr lang="en-US" altLang="zh-CN" sz="600"/>
                        <a:t>| </a:t>
                      </a:r>
                      <a:r>
                        <a:rPr lang="zh-CN" altLang="en-US" sz="600"/>
                        <a:t>周末留言赠书</a:t>
                      </a:r>
                    </a:p>
                  </a:txBody>
                  <a:tcPr marL="5080" marR="5080" marT="5080" marB="0" anchor="ctr"/>
                </a:tc>
                <a:tc>
                  <a:txBody>
                    <a:bodyPr/>
                    <a:lstStyle/>
                    <a:p>
                      <a:pPr algn="ctr" fontAlgn="ctr"/>
                      <a:r>
                        <a:rPr lang="en-US" altLang="zh-CN" sz="600"/>
                        <a:t>20231118</a:t>
                      </a:r>
                    </a:p>
                  </a:txBody>
                  <a:tcPr marL="5080" marR="5080" marT="5080" marB="0" anchor="ctr"/>
                </a:tc>
                <a:tc>
                  <a:txBody>
                    <a:bodyPr/>
                    <a:lstStyle/>
                    <a:p>
                      <a:pPr algn="ctr" fontAlgn="ctr"/>
                      <a:r>
                        <a:rPr lang="en-US" altLang="zh-CN" sz="600"/>
                        <a:t>756</a:t>
                      </a:r>
                    </a:p>
                  </a:txBody>
                  <a:tcPr marL="5080" marR="5080" marT="5080" marB="0" anchor="ctr"/>
                </a:tc>
                <a:tc>
                  <a:txBody>
                    <a:bodyPr/>
                    <a:lstStyle/>
                    <a:p>
                      <a:pPr algn="ctr" fontAlgn="ctr"/>
                      <a:r>
                        <a:rPr lang="en-US" altLang="zh-CN" sz="600"/>
                        <a:t>22</a:t>
                      </a:r>
                    </a:p>
                  </a:txBody>
                  <a:tcPr marL="5080" marR="5080" marT="5080" marB="0" anchor="ctr"/>
                </a:tc>
                <a:tc>
                  <a:txBody>
                    <a:bodyPr/>
                    <a:lstStyle/>
                    <a:p>
                      <a:pPr algn="ctr" fontAlgn="ctr"/>
                      <a:r>
                        <a:rPr lang="en-US" altLang="zh-CN" sz="600"/>
                        <a:t>2</a:t>
                      </a:r>
                    </a:p>
                  </a:txBody>
                  <a:tcPr marL="5080" marR="5080" marT="5080" marB="0" anchor="ctr"/>
                </a:tc>
                <a:extLst>
                  <a:ext uri="{0D108BD9-81ED-4DB2-BD59-A6C34878D82A}">
                    <a16:rowId xmlns:a16="http://schemas.microsoft.com/office/drawing/2014/main" val="10039"/>
                  </a:ext>
                </a:extLst>
              </a:tr>
              <a:tr h="0">
                <a:tc>
                  <a:txBody>
                    <a:bodyPr/>
                    <a:lstStyle/>
                    <a:p>
                      <a:pPr algn="r" fontAlgn="b"/>
                      <a:r>
                        <a:rPr lang="en-US" altLang="zh-CN" sz="500"/>
                        <a:t>40</a:t>
                      </a:r>
                    </a:p>
                  </a:txBody>
                  <a:tcPr marL="5080" marR="5080" marT="5080" marB="0" anchor="b"/>
                </a:tc>
                <a:tc>
                  <a:txBody>
                    <a:bodyPr/>
                    <a:lstStyle/>
                    <a:p>
                      <a:pPr algn="ctr" fontAlgn="ctr"/>
                      <a:r>
                        <a:rPr lang="zh-CN" altLang="en-US" sz="600"/>
                        <a:t>暗物质发现之战：志在必得的女性物理学家 </a:t>
                      </a:r>
                      <a:r>
                        <a:rPr lang="en-US" altLang="zh-CN" sz="600"/>
                        <a:t>| </a:t>
                      </a:r>
                      <a:r>
                        <a:rPr lang="zh-CN" altLang="en-US" sz="600"/>
                        <a:t>周末荐书</a:t>
                      </a:r>
                    </a:p>
                  </a:txBody>
                  <a:tcPr marL="5080" marR="5080" marT="5080" marB="0" anchor="ctr"/>
                </a:tc>
                <a:tc>
                  <a:txBody>
                    <a:bodyPr/>
                    <a:lstStyle/>
                    <a:p>
                      <a:pPr algn="ctr" fontAlgn="ctr"/>
                      <a:r>
                        <a:rPr lang="en-US" altLang="zh-CN" sz="600"/>
                        <a:t>20231231</a:t>
                      </a:r>
                    </a:p>
                  </a:txBody>
                  <a:tcPr marL="5080" marR="5080" marT="5080" marB="0" anchor="ctr"/>
                </a:tc>
                <a:tc>
                  <a:txBody>
                    <a:bodyPr/>
                    <a:lstStyle/>
                    <a:p>
                      <a:pPr algn="ctr" fontAlgn="ctr"/>
                      <a:r>
                        <a:rPr lang="en-US" altLang="zh-CN" sz="600"/>
                        <a:t>748</a:t>
                      </a:r>
                    </a:p>
                  </a:txBody>
                  <a:tcPr marL="5080" marR="5080" marT="5080" marB="0" anchor="ctr"/>
                </a:tc>
                <a:tc>
                  <a:txBody>
                    <a:bodyPr/>
                    <a:lstStyle/>
                    <a:p>
                      <a:pPr algn="ctr" fontAlgn="ctr"/>
                      <a:r>
                        <a:rPr lang="en-US" altLang="zh-CN" sz="600"/>
                        <a:t>47</a:t>
                      </a:r>
                    </a:p>
                  </a:txBody>
                  <a:tcPr marL="5080" marR="5080" marT="5080" marB="0" anchor="ctr"/>
                </a:tc>
                <a:tc>
                  <a:txBody>
                    <a:bodyPr/>
                    <a:lstStyle/>
                    <a:p>
                      <a:pPr algn="ctr" fontAlgn="ctr"/>
                      <a:r>
                        <a:rPr lang="en-US" altLang="zh-CN" sz="600"/>
                        <a:t>1</a:t>
                      </a:r>
                    </a:p>
                  </a:txBody>
                  <a:tcPr marL="5080" marR="5080" marT="5080" marB="0" anchor="ctr"/>
                </a:tc>
                <a:extLst>
                  <a:ext uri="{0D108BD9-81ED-4DB2-BD59-A6C34878D82A}">
                    <a16:rowId xmlns:a16="http://schemas.microsoft.com/office/drawing/2014/main" val="10040"/>
                  </a:ext>
                </a:extLst>
              </a:tr>
              <a:tr h="0">
                <a:tc>
                  <a:txBody>
                    <a:bodyPr/>
                    <a:lstStyle/>
                    <a:p>
                      <a:pPr algn="r" fontAlgn="b"/>
                      <a:r>
                        <a:rPr lang="en-US" altLang="zh-CN" sz="500"/>
                        <a:t>41</a:t>
                      </a:r>
                    </a:p>
                  </a:txBody>
                  <a:tcPr marL="5080" marR="5080" marT="5080" marB="0" anchor="b"/>
                </a:tc>
                <a:tc>
                  <a:txBody>
                    <a:bodyPr/>
                    <a:lstStyle/>
                    <a:p>
                      <a:pPr algn="ctr" fontAlgn="ctr"/>
                      <a:r>
                        <a:rPr lang="zh-CN" altLang="en-US" sz="600"/>
                        <a:t>王恩哥院士：站在新的高度审视凝聚态物理中的全量子效应 </a:t>
                      </a:r>
                      <a:r>
                        <a:rPr lang="en-US" altLang="zh-CN" sz="600"/>
                        <a:t>| </a:t>
                      </a:r>
                      <a:r>
                        <a:rPr lang="zh-CN" altLang="en-US" sz="600"/>
                        <a:t>周末赠书</a:t>
                      </a:r>
                    </a:p>
                  </a:txBody>
                  <a:tcPr marL="5080" marR="5080" marT="5080" marB="0" anchor="ctr"/>
                </a:tc>
                <a:tc>
                  <a:txBody>
                    <a:bodyPr/>
                    <a:lstStyle/>
                    <a:p>
                      <a:pPr algn="ctr" fontAlgn="ctr"/>
                      <a:r>
                        <a:rPr lang="en-US" altLang="zh-CN" sz="600"/>
                        <a:t>20250301</a:t>
                      </a:r>
                    </a:p>
                  </a:txBody>
                  <a:tcPr marL="5080" marR="5080" marT="5080" marB="0" anchor="ctr"/>
                </a:tc>
                <a:tc>
                  <a:txBody>
                    <a:bodyPr/>
                    <a:lstStyle/>
                    <a:p>
                      <a:pPr algn="ctr" fontAlgn="ctr"/>
                      <a:r>
                        <a:rPr lang="en-US" altLang="zh-CN" sz="600"/>
                        <a:t>741</a:t>
                      </a:r>
                    </a:p>
                  </a:txBody>
                  <a:tcPr marL="5080" marR="5080" marT="5080" marB="0" anchor="ctr"/>
                </a:tc>
                <a:tc>
                  <a:txBody>
                    <a:bodyPr/>
                    <a:lstStyle/>
                    <a:p>
                      <a:pPr algn="ctr" fontAlgn="ctr"/>
                      <a:r>
                        <a:rPr lang="en-US" altLang="zh-CN" sz="600"/>
                        <a:t>57 </a:t>
                      </a:r>
                    </a:p>
                  </a:txBody>
                  <a:tcPr marL="5080" marR="5080" marT="5080" marB="0" anchor="ctr"/>
                </a:tc>
                <a:tc>
                  <a:txBody>
                    <a:bodyPr/>
                    <a:lstStyle/>
                    <a:p>
                      <a:pPr algn="ctr" fontAlgn="ctr"/>
                      <a:r>
                        <a:rPr lang="en-US" altLang="zh-CN" sz="600"/>
                        <a:t>2 </a:t>
                      </a:r>
                    </a:p>
                  </a:txBody>
                  <a:tcPr marL="5080" marR="5080" marT="5080" marB="0" anchor="ctr"/>
                </a:tc>
                <a:extLst>
                  <a:ext uri="{0D108BD9-81ED-4DB2-BD59-A6C34878D82A}">
                    <a16:rowId xmlns:a16="http://schemas.microsoft.com/office/drawing/2014/main" val="10041"/>
                  </a:ext>
                </a:extLst>
              </a:tr>
            </a:tbl>
          </a:graphicData>
        </a:graphic>
      </p:graphicFrame>
      <p:graphicFrame>
        <p:nvGraphicFramePr>
          <p:cNvPr id="5" name="表格 2"/>
          <p:cNvGraphicFramePr/>
          <p:nvPr>
            <p:custDataLst>
              <p:tags r:id="rId4"/>
            </p:custDataLst>
          </p:nvPr>
        </p:nvGraphicFramePr>
        <p:xfrm>
          <a:off x="6146803" y="1978340"/>
          <a:ext cx="5733141" cy="4631583"/>
        </p:xfrm>
        <a:graphic>
          <a:graphicData uri="http://schemas.openxmlformats.org/drawingml/2006/table">
            <a:tbl>
              <a:tblPr firstRow="1" bandRow="1">
                <a:tableStyleId>{5C22544A-7EE6-4342-B048-85BDC9FD1C3A}</a:tableStyleId>
              </a:tblPr>
              <a:tblGrid>
                <a:gridCol w="236220">
                  <a:extLst>
                    <a:ext uri="{9D8B030D-6E8A-4147-A177-3AD203B41FA5}">
                      <a16:colId xmlns:a16="http://schemas.microsoft.com/office/drawing/2014/main" val="20000"/>
                    </a:ext>
                  </a:extLst>
                </a:gridCol>
                <a:gridCol w="3496005">
                  <a:extLst>
                    <a:ext uri="{9D8B030D-6E8A-4147-A177-3AD203B41FA5}">
                      <a16:colId xmlns:a16="http://schemas.microsoft.com/office/drawing/2014/main" val="20001"/>
                    </a:ext>
                  </a:extLst>
                </a:gridCol>
                <a:gridCol w="582356">
                  <a:extLst>
                    <a:ext uri="{9D8B030D-6E8A-4147-A177-3AD203B41FA5}">
                      <a16:colId xmlns:a16="http://schemas.microsoft.com/office/drawing/2014/main" val="20002"/>
                    </a:ext>
                  </a:extLst>
                </a:gridCol>
                <a:gridCol w="440500">
                  <a:extLst>
                    <a:ext uri="{9D8B030D-6E8A-4147-A177-3AD203B41FA5}">
                      <a16:colId xmlns:a16="http://schemas.microsoft.com/office/drawing/2014/main" val="20003"/>
                    </a:ext>
                  </a:extLst>
                </a:gridCol>
                <a:gridCol w="481979">
                  <a:extLst>
                    <a:ext uri="{9D8B030D-6E8A-4147-A177-3AD203B41FA5}">
                      <a16:colId xmlns:a16="http://schemas.microsoft.com/office/drawing/2014/main" val="20004"/>
                    </a:ext>
                  </a:extLst>
                </a:gridCol>
                <a:gridCol w="496081">
                  <a:extLst>
                    <a:ext uri="{9D8B030D-6E8A-4147-A177-3AD203B41FA5}">
                      <a16:colId xmlns:a16="http://schemas.microsoft.com/office/drawing/2014/main" val="20005"/>
                    </a:ext>
                  </a:extLst>
                </a:gridCol>
              </a:tblGrid>
              <a:tr h="224369">
                <a:tc>
                  <a:txBody>
                    <a:bodyPr/>
                    <a:lstStyle/>
                    <a:p>
                      <a:pPr algn="ctr" fontAlgn="b"/>
                      <a:r>
                        <a:rPr lang="zh-CN" altLang="en-US" sz="600"/>
                        <a:t>序号</a:t>
                      </a:r>
                    </a:p>
                  </a:txBody>
                  <a:tcPr marL="5080" marR="5080" marT="5080" marB="0" anchor="b"/>
                </a:tc>
                <a:tc>
                  <a:txBody>
                    <a:bodyPr/>
                    <a:lstStyle/>
                    <a:p>
                      <a:pPr algn="ctr" fontAlgn="ctr"/>
                      <a:r>
                        <a:rPr lang="zh-CN" altLang="en-US" sz="700"/>
                        <a:t>内容标题</a:t>
                      </a:r>
                    </a:p>
                  </a:txBody>
                  <a:tcPr marL="5080" marR="5080" marT="5080" marB="0" anchor="ctr"/>
                </a:tc>
                <a:tc>
                  <a:txBody>
                    <a:bodyPr/>
                    <a:lstStyle/>
                    <a:p>
                      <a:pPr algn="ctr" fontAlgn="ctr"/>
                      <a:r>
                        <a:rPr lang="zh-CN" altLang="en-US" sz="700"/>
                        <a:t>发表时间</a:t>
                      </a:r>
                    </a:p>
                  </a:txBody>
                  <a:tcPr marL="5080" marR="5080" marT="5080" marB="0" anchor="ctr"/>
                </a:tc>
                <a:tc>
                  <a:txBody>
                    <a:bodyPr/>
                    <a:lstStyle/>
                    <a:p>
                      <a:pPr algn="ctr" fontAlgn="ctr"/>
                      <a:r>
                        <a:rPr lang="zh-CN" altLang="en-US" sz="700"/>
                        <a:t>总阅读人数</a:t>
                      </a:r>
                    </a:p>
                  </a:txBody>
                  <a:tcPr marL="5080" marR="5080" marT="5080" marB="0" anchor="ctr"/>
                </a:tc>
                <a:tc>
                  <a:txBody>
                    <a:bodyPr/>
                    <a:lstStyle/>
                    <a:p>
                      <a:pPr algn="ctr" fontAlgn="ctr"/>
                      <a:r>
                        <a:rPr lang="zh-CN" altLang="en-US" sz="700"/>
                        <a:t>总分享人数</a:t>
                      </a:r>
                    </a:p>
                  </a:txBody>
                  <a:tcPr marL="5080" marR="5080" marT="5080" marB="0" anchor="ctr"/>
                </a:tc>
                <a:tc>
                  <a:txBody>
                    <a:bodyPr/>
                    <a:lstStyle/>
                    <a:p>
                      <a:pPr algn="ctr" fontAlgn="ctr"/>
                      <a:r>
                        <a:rPr lang="zh-CN" altLang="en-US" sz="700"/>
                        <a:t>阅读后关注人数</a:t>
                      </a:r>
                    </a:p>
                  </a:txBody>
                  <a:tcPr marL="5080" marR="5080" marT="5080" marB="0" anchor="ctr"/>
                </a:tc>
                <a:extLst>
                  <a:ext uri="{0D108BD9-81ED-4DB2-BD59-A6C34878D82A}">
                    <a16:rowId xmlns:a16="http://schemas.microsoft.com/office/drawing/2014/main" val="10000"/>
                  </a:ext>
                </a:extLst>
              </a:tr>
              <a:tr h="0">
                <a:tc>
                  <a:txBody>
                    <a:bodyPr/>
                    <a:lstStyle/>
                    <a:p>
                      <a:pPr algn="r" fontAlgn="b"/>
                      <a:r>
                        <a:rPr lang="en-US" altLang="zh-CN" sz="500"/>
                        <a:t>42</a:t>
                      </a:r>
                    </a:p>
                  </a:txBody>
                  <a:tcPr marL="5080" marR="5080" marT="5080" marB="0" anchor="b"/>
                </a:tc>
                <a:tc>
                  <a:txBody>
                    <a:bodyPr/>
                    <a:lstStyle/>
                    <a:p>
                      <a:pPr algn="ctr" fontAlgn="ctr"/>
                      <a:r>
                        <a:rPr lang="en-US" altLang="zh-CN" sz="600"/>
                        <a:t>《</a:t>
                      </a:r>
                      <a:r>
                        <a:rPr lang="zh-CN" altLang="en-US" sz="600"/>
                        <a:t>全息对偶中的凝聚态物理</a:t>
                      </a:r>
                      <a:r>
                        <a:rPr lang="en-US" altLang="zh-CN" sz="600"/>
                        <a:t>》</a:t>
                      </a:r>
                      <a:r>
                        <a:rPr lang="zh-CN" altLang="en-US" sz="600"/>
                        <a:t>中译本出版丨周末赠书</a:t>
                      </a:r>
                    </a:p>
                  </a:txBody>
                  <a:tcPr marL="5080" marR="5080" marT="5080" marB="0" anchor="ctr"/>
                </a:tc>
                <a:tc>
                  <a:txBody>
                    <a:bodyPr/>
                    <a:lstStyle/>
                    <a:p>
                      <a:pPr algn="ctr" fontAlgn="ctr"/>
                      <a:r>
                        <a:rPr lang="en-US" altLang="zh-CN" sz="600"/>
                        <a:t>20250504</a:t>
                      </a:r>
                    </a:p>
                  </a:txBody>
                  <a:tcPr marL="5080" marR="5080" marT="5080" marB="0" anchor="ctr"/>
                </a:tc>
                <a:tc>
                  <a:txBody>
                    <a:bodyPr/>
                    <a:lstStyle/>
                    <a:p>
                      <a:pPr algn="ctr" fontAlgn="ctr"/>
                      <a:r>
                        <a:rPr lang="en-US" altLang="zh-CN" sz="600"/>
                        <a:t>731</a:t>
                      </a:r>
                    </a:p>
                  </a:txBody>
                  <a:tcPr marL="5080" marR="5080" marT="5080" marB="0" anchor="ctr"/>
                </a:tc>
                <a:tc>
                  <a:txBody>
                    <a:bodyPr/>
                    <a:lstStyle/>
                    <a:p>
                      <a:pPr algn="ctr" fontAlgn="ctr"/>
                      <a:r>
                        <a:rPr lang="en-US" altLang="zh-CN" sz="600"/>
                        <a:t>53 </a:t>
                      </a:r>
                    </a:p>
                  </a:txBody>
                  <a:tcPr marL="5080" marR="5080" marT="5080" marB="0" anchor="ctr"/>
                </a:tc>
                <a:tc>
                  <a:txBody>
                    <a:bodyPr/>
                    <a:lstStyle/>
                    <a:p>
                      <a:pPr algn="ctr" fontAlgn="ctr"/>
                      <a:r>
                        <a:rPr lang="en-US" altLang="zh-CN" sz="600" dirty="0"/>
                        <a:t>2 </a:t>
                      </a:r>
                    </a:p>
                  </a:txBody>
                  <a:tcPr marL="5080" marR="5080" marT="5080" marB="0" anchor="ctr"/>
                </a:tc>
                <a:extLst>
                  <a:ext uri="{0D108BD9-81ED-4DB2-BD59-A6C34878D82A}">
                    <a16:rowId xmlns:a16="http://schemas.microsoft.com/office/drawing/2014/main" val="10001"/>
                  </a:ext>
                </a:extLst>
              </a:tr>
              <a:tr h="129540">
                <a:tc>
                  <a:txBody>
                    <a:bodyPr/>
                    <a:lstStyle/>
                    <a:p>
                      <a:pPr algn="r" fontAlgn="b"/>
                      <a:r>
                        <a:rPr lang="en-US" altLang="zh-CN" sz="500"/>
                        <a:t>43</a:t>
                      </a:r>
                    </a:p>
                  </a:txBody>
                  <a:tcPr marL="5080" marR="5080" marT="5080" marB="0" anchor="b"/>
                </a:tc>
                <a:tc>
                  <a:txBody>
                    <a:bodyPr/>
                    <a:lstStyle/>
                    <a:p>
                      <a:pPr algn="ctr" fontAlgn="ctr"/>
                      <a:r>
                        <a:rPr lang="zh-CN" altLang="en-US" sz="600"/>
                        <a:t>一本投行顾问写的半导体科技指南 </a:t>
                      </a:r>
                      <a:r>
                        <a:rPr lang="en-US" altLang="zh-CN" sz="600"/>
                        <a:t>| </a:t>
                      </a:r>
                      <a:r>
                        <a:rPr lang="zh-CN" altLang="en-US" sz="600"/>
                        <a:t>周末赠书</a:t>
                      </a:r>
                    </a:p>
                  </a:txBody>
                  <a:tcPr marL="5080" marR="5080" marT="5080" marB="0" anchor="ctr"/>
                </a:tc>
                <a:tc>
                  <a:txBody>
                    <a:bodyPr/>
                    <a:lstStyle/>
                    <a:p>
                      <a:pPr algn="ctr" fontAlgn="ctr"/>
                      <a:r>
                        <a:rPr lang="en-US" altLang="zh-CN" sz="600"/>
                        <a:t>20241019</a:t>
                      </a:r>
                    </a:p>
                  </a:txBody>
                  <a:tcPr marL="5080" marR="5080" marT="5080" marB="0" anchor="ctr"/>
                </a:tc>
                <a:tc>
                  <a:txBody>
                    <a:bodyPr/>
                    <a:lstStyle/>
                    <a:p>
                      <a:pPr algn="ctr" fontAlgn="ctr"/>
                      <a:r>
                        <a:rPr lang="en-US" altLang="zh-CN" sz="600"/>
                        <a:t>719</a:t>
                      </a:r>
                    </a:p>
                  </a:txBody>
                  <a:tcPr marL="5080" marR="5080" marT="5080" marB="0" anchor="ctr"/>
                </a:tc>
                <a:tc>
                  <a:txBody>
                    <a:bodyPr/>
                    <a:lstStyle/>
                    <a:p>
                      <a:pPr algn="ctr" fontAlgn="ctr"/>
                      <a:r>
                        <a:rPr lang="en-US" altLang="zh-CN" sz="600"/>
                        <a:t>53</a:t>
                      </a:r>
                    </a:p>
                  </a:txBody>
                  <a:tcPr marL="5080" marR="5080" marT="5080" marB="0" anchor="ctr"/>
                </a:tc>
                <a:tc>
                  <a:txBody>
                    <a:bodyPr/>
                    <a:lstStyle/>
                    <a:p>
                      <a:pPr algn="ctr" fontAlgn="ctr"/>
                      <a:r>
                        <a:rPr lang="en-US" altLang="zh-CN" sz="600"/>
                        <a:t>0</a:t>
                      </a:r>
                    </a:p>
                  </a:txBody>
                  <a:tcPr marL="5080" marR="5080" marT="5080" marB="0" anchor="ctr"/>
                </a:tc>
                <a:extLst>
                  <a:ext uri="{0D108BD9-81ED-4DB2-BD59-A6C34878D82A}">
                    <a16:rowId xmlns:a16="http://schemas.microsoft.com/office/drawing/2014/main" val="10002"/>
                  </a:ext>
                </a:extLst>
              </a:tr>
              <a:tr h="186253">
                <a:tc>
                  <a:txBody>
                    <a:bodyPr/>
                    <a:lstStyle/>
                    <a:p>
                      <a:pPr algn="r" fontAlgn="b"/>
                      <a:r>
                        <a:rPr lang="en-US" altLang="zh-CN" sz="500"/>
                        <a:t>44</a:t>
                      </a:r>
                    </a:p>
                  </a:txBody>
                  <a:tcPr marL="5080" marR="5080" marT="5080" marB="0" anchor="b"/>
                </a:tc>
                <a:tc>
                  <a:txBody>
                    <a:bodyPr/>
                    <a:lstStyle/>
                    <a:p>
                      <a:pPr algn="ctr" fontAlgn="ctr"/>
                      <a:r>
                        <a:rPr lang="zh-CN" altLang="en-US" sz="600"/>
                        <a:t>工程诺贝尔奖</a:t>
                      </a:r>
                      <a:r>
                        <a:rPr lang="en-US" altLang="zh-CN" sz="600"/>
                        <a:t>——</a:t>
                      </a:r>
                      <a:r>
                        <a:rPr lang="zh-CN" altLang="en-US" sz="600"/>
                        <a:t>我们不了解的技术科学家们 </a:t>
                      </a:r>
                      <a:r>
                        <a:rPr lang="en-US" altLang="zh-CN" sz="600"/>
                        <a:t>| </a:t>
                      </a:r>
                      <a:r>
                        <a:rPr lang="zh-CN" altLang="en-US" sz="600"/>
                        <a:t>周末留言赠书</a:t>
                      </a:r>
                    </a:p>
                  </a:txBody>
                  <a:tcPr marL="5080" marR="5080" marT="5080" marB="0" anchor="ctr"/>
                </a:tc>
                <a:tc>
                  <a:txBody>
                    <a:bodyPr/>
                    <a:lstStyle/>
                    <a:p>
                      <a:pPr algn="ctr" fontAlgn="ctr"/>
                      <a:r>
                        <a:rPr lang="en-US" altLang="zh-CN" sz="600"/>
                        <a:t>20231209</a:t>
                      </a:r>
                    </a:p>
                  </a:txBody>
                  <a:tcPr marL="5080" marR="5080" marT="5080" marB="0" anchor="ctr"/>
                </a:tc>
                <a:tc>
                  <a:txBody>
                    <a:bodyPr/>
                    <a:lstStyle/>
                    <a:p>
                      <a:pPr algn="ctr" fontAlgn="ctr"/>
                      <a:r>
                        <a:rPr lang="en-US" altLang="zh-CN" sz="600"/>
                        <a:t>715</a:t>
                      </a:r>
                    </a:p>
                  </a:txBody>
                  <a:tcPr marL="5080" marR="5080" marT="5080" marB="0" anchor="ctr"/>
                </a:tc>
                <a:tc>
                  <a:txBody>
                    <a:bodyPr/>
                    <a:lstStyle/>
                    <a:p>
                      <a:pPr algn="ctr" fontAlgn="ctr"/>
                      <a:r>
                        <a:rPr lang="en-US" altLang="zh-CN" sz="600"/>
                        <a:t>34</a:t>
                      </a:r>
                    </a:p>
                  </a:txBody>
                  <a:tcPr marL="5080" marR="5080" marT="5080" marB="0" anchor="ctr"/>
                </a:tc>
                <a:tc>
                  <a:txBody>
                    <a:bodyPr/>
                    <a:lstStyle/>
                    <a:p>
                      <a:pPr algn="ctr" fontAlgn="ctr"/>
                      <a:r>
                        <a:rPr lang="en-US" altLang="zh-CN" sz="600"/>
                        <a:t>4</a:t>
                      </a:r>
                    </a:p>
                  </a:txBody>
                  <a:tcPr marL="5080" marR="5080" marT="5080" marB="0" anchor="ctr"/>
                </a:tc>
                <a:extLst>
                  <a:ext uri="{0D108BD9-81ED-4DB2-BD59-A6C34878D82A}">
                    <a16:rowId xmlns:a16="http://schemas.microsoft.com/office/drawing/2014/main" val="10003"/>
                  </a:ext>
                </a:extLst>
              </a:tr>
              <a:tr h="186253">
                <a:tc>
                  <a:txBody>
                    <a:bodyPr/>
                    <a:lstStyle/>
                    <a:p>
                      <a:pPr algn="r" fontAlgn="b"/>
                      <a:r>
                        <a:rPr lang="en-US" altLang="zh-CN" sz="500"/>
                        <a:t>45</a:t>
                      </a:r>
                    </a:p>
                  </a:txBody>
                  <a:tcPr marL="5080" marR="5080" marT="5080" marB="0" anchor="b"/>
                </a:tc>
                <a:tc>
                  <a:txBody>
                    <a:bodyPr/>
                    <a:lstStyle/>
                    <a:p>
                      <a:pPr algn="ctr" fontAlgn="ctr"/>
                      <a:r>
                        <a:rPr lang="zh-CN" altLang="en-US" sz="600" dirty="0"/>
                        <a:t>诺贝尔物理学奖背后的未来图景：五大量子趋势正在改变世界丨周末赠书</a:t>
                      </a:r>
                    </a:p>
                  </a:txBody>
                  <a:tcPr marL="5080" marR="5080" marT="5080" marB="0" anchor="ctr"/>
                </a:tc>
                <a:tc>
                  <a:txBody>
                    <a:bodyPr/>
                    <a:lstStyle/>
                    <a:p>
                      <a:pPr algn="ctr" fontAlgn="ctr"/>
                      <a:r>
                        <a:rPr lang="en-US" altLang="zh-CN" sz="600"/>
                        <a:t>20251012</a:t>
                      </a:r>
                    </a:p>
                  </a:txBody>
                  <a:tcPr marL="5080" marR="5080" marT="5080" marB="0" anchor="ctr"/>
                </a:tc>
                <a:tc>
                  <a:txBody>
                    <a:bodyPr/>
                    <a:lstStyle/>
                    <a:p>
                      <a:pPr algn="ctr" fontAlgn="ctr"/>
                      <a:r>
                        <a:rPr lang="en-US" altLang="zh-CN" sz="600"/>
                        <a:t>705</a:t>
                      </a:r>
                    </a:p>
                  </a:txBody>
                  <a:tcPr marL="5080" marR="5080" marT="5080" marB="0" anchor="ctr"/>
                </a:tc>
                <a:tc>
                  <a:txBody>
                    <a:bodyPr/>
                    <a:lstStyle/>
                    <a:p>
                      <a:pPr algn="ctr" fontAlgn="ctr"/>
                      <a:r>
                        <a:rPr lang="en-US" altLang="zh-CN" sz="600"/>
                        <a:t>81 </a:t>
                      </a:r>
                    </a:p>
                  </a:txBody>
                  <a:tcPr marL="5080" marR="5080" marT="5080" marB="0" anchor="ctr"/>
                </a:tc>
                <a:tc>
                  <a:txBody>
                    <a:bodyPr/>
                    <a:lstStyle/>
                    <a:p>
                      <a:pPr algn="ctr" fontAlgn="ctr"/>
                      <a:r>
                        <a:rPr lang="en-US" altLang="zh-CN" sz="600"/>
                        <a:t>2 </a:t>
                      </a:r>
                    </a:p>
                  </a:txBody>
                  <a:tcPr marL="5080" marR="5080" marT="5080" marB="0" anchor="ctr"/>
                </a:tc>
                <a:extLst>
                  <a:ext uri="{0D108BD9-81ED-4DB2-BD59-A6C34878D82A}">
                    <a16:rowId xmlns:a16="http://schemas.microsoft.com/office/drawing/2014/main" val="10004"/>
                  </a:ext>
                </a:extLst>
              </a:tr>
              <a:tr h="0">
                <a:tc>
                  <a:txBody>
                    <a:bodyPr/>
                    <a:lstStyle/>
                    <a:p>
                      <a:pPr algn="r" fontAlgn="b"/>
                      <a:r>
                        <a:rPr lang="en-US" altLang="zh-CN" sz="500"/>
                        <a:t>46</a:t>
                      </a:r>
                    </a:p>
                  </a:txBody>
                  <a:tcPr marL="5080" marR="5080" marT="5080" marB="0" anchor="b"/>
                </a:tc>
                <a:tc>
                  <a:txBody>
                    <a:bodyPr/>
                    <a:lstStyle/>
                    <a:p>
                      <a:pPr algn="ctr" fontAlgn="ctr"/>
                      <a:r>
                        <a:rPr lang="zh-CN" altLang="en-US" sz="600"/>
                        <a:t>诺奖得主、科学巨擘，</a:t>
                      </a:r>
                      <a:r>
                        <a:rPr lang="en-US" altLang="zh-CN" sz="600"/>
                        <a:t>24</a:t>
                      </a:r>
                      <a:r>
                        <a:rPr lang="zh-CN" altLang="en-US" sz="600"/>
                        <a:t>位思想家对爱因斯坦的独家记忆丨周末赠书</a:t>
                      </a:r>
                    </a:p>
                  </a:txBody>
                  <a:tcPr marL="5080" marR="5080" marT="5080" marB="0" anchor="ctr"/>
                </a:tc>
                <a:tc>
                  <a:txBody>
                    <a:bodyPr/>
                    <a:lstStyle/>
                    <a:p>
                      <a:pPr algn="ctr" fontAlgn="ctr"/>
                      <a:r>
                        <a:rPr lang="en-US" altLang="zh-CN" sz="600"/>
                        <a:t>20241102</a:t>
                      </a:r>
                    </a:p>
                  </a:txBody>
                  <a:tcPr marL="5080" marR="5080" marT="5080" marB="0" anchor="ctr"/>
                </a:tc>
                <a:tc>
                  <a:txBody>
                    <a:bodyPr/>
                    <a:lstStyle/>
                    <a:p>
                      <a:pPr algn="ctr" fontAlgn="ctr"/>
                      <a:r>
                        <a:rPr lang="en-US" altLang="zh-CN" sz="600"/>
                        <a:t>695</a:t>
                      </a:r>
                    </a:p>
                  </a:txBody>
                  <a:tcPr marL="5080" marR="5080" marT="5080" marB="0" anchor="ctr"/>
                </a:tc>
                <a:tc>
                  <a:txBody>
                    <a:bodyPr/>
                    <a:lstStyle/>
                    <a:p>
                      <a:pPr algn="ctr" fontAlgn="ctr"/>
                      <a:r>
                        <a:rPr lang="en-US" altLang="zh-CN" sz="600"/>
                        <a:t>74</a:t>
                      </a:r>
                    </a:p>
                  </a:txBody>
                  <a:tcPr marL="5080" marR="5080" marT="5080" marB="0" anchor="ctr"/>
                </a:tc>
                <a:tc>
                  <a:txBody>
                    <a:bodyPr/>
                    <a:lstStyle/>
                    <a:p>
                      <a:pPr algn="ctr" fontAlgn="ctr"/>
                      <a:r>
                        <a:rPr lang="en-US" altLang="zh-CN" sz="600"/>
                        <a:t>0</a:t>
                      </a:r>
                    </a:p>
                  </a:txBody>
                  <a:tcPr marL="5080" marR="5080" marT="5080" marB="0" anchor="ctr"/>
                </a:tc>
                <a:extLst>
                  <a:ext uri="{0D108BD9-81ED-4DB2-BD59-A6C34878D82A}">
                    <a16:rowId xmlns:a16="http://schemas.microsoft.com/office/drawing/2014/main" val="10005"/>
                  </a:ext>
                </a:extLst>
              </a:tr>
              <a:tr h="0">
                <a:tc>
                  <a:txBody>
                    <a:bodyPr/>
                    <a:lstStyle/>
                    <a:p>
                      <a:pPr algn="r" fontAlgn="b"/>
                      <a:r>
                        <a:rPr lang="en-US" altLang="zh-CN" sz="500"/>
                        <a:t>47</a:t>
                      </a:r>
                    </a:p>
                  </a:txBody>
                  <a:tcPr marL="5080" marR="5080" marT="5080" marB="0" anchor="b"/>
                </a:tc>
                <a:tc>
                  <a:txBody>
                    <a:bodyPr/>
                    <a:lstStyle/>
                    <a:p>
                      <a:pPr algn="ctr" fontAlgn="ctr"/>
                      <a:r>
                        <a:rPr lang="zh-CN" altLang="en-US" sz="600"/>
                        <a:t>抬头仰望星空  理解所见之物  </a:t>
                      </a:r>
                      <a:r>
                        <a:rPr lang="en-US" altLang="zh-CN" sz="600"/>
                        <a:t>|  </a:t>
                      </a:r>
                      <a:r>
                        <a:rPr lang="zh-CN" altLang="en-US" sz="600"/>
                        <a:t>周末赠书</a:t>
                      </a:r>
                    </a:p>
                  </a:txBody>
                  <a:tcPr marL="5080" marR="5080" marT="5080" marB="0" anchor="ctr"/>
                </a:tc>
                <a:tc>
                  <a:txBody>
                    <a:bodyPr/>
                    <a:lstStyle/>
                    <a:p>
                      <a:pPr algn="ctr" fontAlgn="ctr"/>
                      <a:r>
                        <a:rPr lang="en-US" altLang="zh-CN" sz="600"/>
                        <a:t>20251019</a:t>
                      </a:r>
                    </a:p>
                  </a:txBody>
                  <a:tcPr marL="5080" marR="5080" marT="5080" marB="0" anchor="ctr"/>
                </a:tc>
                <a:tc>
                  <a:txBody>
                    <a:bodyPr/>
                    <a:lstStyle/>
                    <a:p>
                      <a:pPr algn="ctr" fontAlgn="ctr"/>
                      <a:r>
                        <a:rPr lang="en-US" altLang="zh-CN" sz="600"/>
                        <a:t>690</a:t>
                      </a:r>
                    </a:p>
                  </a:txBody>
                  <a:tcPr marL="5080" marR="5080" marT="5080" marB="0" anchor="ctr"/>
                </a:tc>
                <a:tc>
                  <a:txBody>
                    <a:bodyPr/>
                    <a:lstStyle/>
                    <a:p>
                      <a:pPr algn="ctr" fontAlgn="ctr"/>
                      <a:r>
                        <a:rPr lang="en-US" altLang="zh-CN" sz="600"/>
                        <a:t>45 </a:t>
                      </a:r>
                    </a:p>
                  </a:txBody>
                  <a:tcPr marL="5080" marR="5080" marT="5080" marB="0" anchor="ctr"/>
                </a:tc>
                <a:tc>
                  <a:txBody>
                    <a:bodyPr/>
                    <a:lstStyle/>
                    <a:p>
                      <a:pPr algn="ctr" fontAlgn="ctr"/>
                      <a:r>
                        <a:rPr lang="en-US" altLang="zh-CN" sz="600"/>
                        <a:t>5 </a:t>
                      </a:r>
                    </a:p>
                  </a:txBody>
                  <a:tcPr marL="5080" marR="5080" marT="5080" marB="0" anchor="ctr"/>
                </a:tc>
                <a:extLst>
                  <a:ext uri="{0D108BD9-81ED-4DB2-BD59-A6C34878D82A}">
                    <a16:rowId xmlns:a16="http://schemas.microsoft.com/office/drawing/2014/main" val="10006"/>
                  </a:ext>
                </a:extLst>
              </a:tr>
              <a:tr h="0">
                <a:tc>
                  <a:txBody>
                    <a:bodyPr/>
                    <a:lstStyle/>
                    <a:p>
                      <a:pPr algn="r" fontAlgn="b"/>
                      <a:r>
                        <a:rPr lang="en-US" altLang="zh-CN" sz="500"/>
                        <a:t>48</a:t>
                      </a:r>
                    </a:p>
                  </a:txBody>
                  <a:tcPr marL="5080" marR="5080" marT="5080" marB="0" anchor="b"/>
                </a:tc>
                <a:tc>
                  <a:txBody>
                    <a:bodyPr/>
                    <a:lstStyle/>
                    <a:p>
                      <a:pPr algn="ctr" fontAlgn="ctr">
                        <a:buClrTx/>
                        <a:buSzTx/>
                        <a:buFontTx/>
                      </a:pPr>
                      <a:r>
                        <a:rPr lang="zh-CN" altLang="en-US" sz="600"/>
                        <a:t>说出你与物理的“情缘”，即有机会获赠“物理学大题典” | 周末留言赠书</a:t>
                      </a:r>
                    </a:p>
                  </a:txBody>
                  <a:tcPr marL="5080" marR="5080" marT="5080" marB="0" anchor="ctr"/>
                </a:tc>
                <a:tc>
                  <a:txBody>
                    <a:bodyPr/>
                    <a:lstStyle/>
                    <a:p>
                      <a:pPr algn="ctr" fontAlgn="ctr">
                        <a:buClrTx/>
                        <a:buSzTx/>
                        <a:buFontTx/>
                      </a:pPr>
                      <a:r>
                        <a:rPr lang="zh-CN" altLang="en-US" sz="600"/>
                        <a:t>20240407</a:t>
                      </a:r>
                    </a:p>
                  </a:txBody>
                  <a:tcPr marL="5080" marR="5080" marT="5080" marB="0" anchor="ctr"/>
                </a:tc>
                <a:tc>
                  <a:txBody>
                    <a:bodyPr/>
                    <a:lstStyle/>
                    <a:p>
                      <a:pPr algn="ctr" fontAlgn="ctr">
                        <a:buClrTx/>
                        <a:buSzTx/>
                        <a:buFontTx/>
                      </a:pPr>
                      <a:r>
                        <a:rPr lang="zh-CN" altLang="en-US" sz="600"/>
                        <a:t>676</a:t>
                      </a:r>
                    </a:p>
                  </a:txBody>
                  <a:tcPr marL="5080" marR="5080" marT="5080" marB="0" anchor="ctr"/>
                </a:tc>
                <a:tc>
                  <a:txBody>
                    <a:bodyPr/>
                    <a:lstStyle/>
                    <a:p>
                      <a:pPr algn="ctr" fontAlgn="ctr">
                        <a:buClrTx/>
                        <a:buSzTx/>
                        <a:buFontTx/>
                      </a:pPr>
                      <a:r>
                        <a:rPr lang="zh-CN" altLang="en-US" sz="600"/>
                        <a:t>23</a:t>
                      </a:r>
                    </a:p>
                  </a:txBody>
                  <a:tcPr marL="5080" marR="5080" marT="5080" marB="0" anchor="ctr"/>
                </a:tc>
                <a:tc>
                  <a:txBody>
                    <a:bodyPr/>
                    <a:lstStyle/>
                    <a:p>
                      <a:pPr algn="ctr" fontAlgn="ctr">
                        <a:buClrTx/>
                        <a:buSzTx/>
                        <a:buFontTx/>
                      </a:pPr>
                      <a:r>
                        <a:rPr lang="zh-CN" altLang="en-US" sz="600"/>
                        <a:t>0</a:t>
                      </a:r>
                    </a:p>
                  </a:txBody>
                  <a:tcPr marL="5080" marR="5080" marT="5080" marB="0" anchor="ctr"/>
                </a:tc>
                <a:extLst>
                  <a:ext uri="{0D108BD9-81ED-4DB2-BD59-A6C34878D82A}">
                    <a16:rowId xmlns:a16="http://schemas.microsoft.com/office/drawing/2014/main" val="10007"/>
                  </a:ext>
                </a:extLst>
              </a:tr>
              <a:tr h="0">
                <a:tc>
                  <a:txBody>
                    <a:bodyPr/>
                    <a:lstStyle/>
                    <a:p>
                      <a:pPr algn="r" fontAlgn="b"/>
                      <a:r>
                        <a:rPr lang="en-US" altLang="zh-CN" sz="500"/>
                        <a:t>49</a:t>
                      </a:r>
                    </a:p>
                  </a:txBody>
                  <a:tcPr marL="5080" marR="5080" marT="5080" marB="0" anchor="b"/>
                </a:tc>
                <a:tc>
                  <a:txBody>
                    <a:bodyPr/>
                    <a:lstStyle/>
                    <a:p>
                      <a:pPr algn="ctr" fontAlgn="ctr">
                        <a:buClrTx/>
                        <a:buSzTx/>
                        <a:buFontTx/>
                      </a:pPr>
                      <a:r>
                        <a:rPr lang="zh-CN" altLang="en-US" sz="600"/>
                        <a:t>希望青少年时期就可以读到的一本好书丨周末赠书</a:t>
                      </a:r>
                    </a:p>
                  </a:txBody>
                  <a:tcPr marL="5080" marR="5080" marT="5080" marB="0" anchor="ctr"/>
                </a:tc>
                <a:tc>
                  <a:txBody>
                    <a:bodyPr/>
                    <a:lstStyle/>
                    <a:p>
                      <a:pPr algn="ctr" fontAlgn="ctr">
                        <a:buClrTx/>
                        <a:buSzTx/>
                        <a:buFontTx/>
                      </a:pPr>
                      <a:r>
                        <a:rPr lang="zh-CN" altLang="en-US" sz="600"/>
                        <a:t>20250315</a:t>
                      </a:r>
                    </a:p>
                  </a:txBody>
                  <a:tcPr marL="5080" marR="5080" marT="5080" marB="0" anchor="ctr"/>
                </a:tc>
                <a:tc>
                  <a:txBody>
                    <a:bodyPr/>
                    <a:lstStyle/>
                    <a:p>
                      <a:pPr algn="ctr" fontAlgn="ctr">
                        <a:buClrTx/>
                        <a:buSzTx/>
                        <a:buFontTx/>
                      </a:pPr>
                      <a:r>
                        <a:rPr lang="zh-CN" altLang="en-US" sz="600"/>
                        <a:t>655</a:t>
                      </a:r>
                    </a:p>
                  </a:txBody>
                  <a:tcPr marL="5080" marR="5080" marT="5080" marB="0" anchor="ctr"/>
                </a:tc>
                <a:tc>
                  <a:txBody>
                    <a:bodyPr/>
                    <a:lstStyle/>
                    <a:p>
                      <a:pPr algn="ctr" fontAlgn="ctr">
                        <a:buClrTx/>
                        <a:buSzTx/>
                        <a:buFontTx/>
                      </a:pPr>
                      <a:r>
                        <a:rPr lang="zh-CN" altLang="en-US" sz="600"/>
                        <a:t>42 </a:t>
                      </a:r>
                    </a:p>
                  </a:txBody>
                  <a:tcPr marL="5080" marR="5080" marT="5080" marB="0" anchor="ctr"/>
                </a:tc>
                <a:tc>
                  <a:txBody>
                    <a:bodyPr/>
                    <a:lstStyle/>
                    <a:p>
                      <a:pPr algn="ctr" fontAlgn="ctr">
                        <a:buClrTx/>
                        <a:buSzTx/>
                        <a:buFontTx/>
                      </a:pPr>
                      <a:r>
                        <a:rPr lang="zh-CN" altLang="en-US" sz="600"/>
                        <a:t>1 </a:t>
                      </a:r>
                    </a:p>
                  </a:txBody>
                  <a:tcPr marL="5080" marR="5080" marT="5080" marB="0" anchor="ctr"/>
                </a:tc>
                <a:extLst>
                  <a:ext uri="{0D108BD9-81ED-4DB2-BD59-A6C34878D82A}">
                    <a16:rowId xmlns:a16="http://schemas.microsoft.com/office/drawing/2014/main" val="10008"/>
                  </a:ext>
                </a:extLst>
              </a:tr>
              <a:tr h="0">
                <a:tc>
                  <a:txBody>
                    <a:bodyPr/>
                    <a:lstStyle/>
                    <a:p>
                      <a:pPr algn="r" fontAlgn="b"/>
                      <a:r>
                        <a:rPr lang="en-US" altLang="zh-CN" sz="500"/>
                        <a:t>50</a:t>
                      </a:r>
                    </a:p>
                  </a:txBody>
                  <a:tcPr marL="5080" marR="5080" marT="5080" marB="0" anchor="b"/>
                </a:tc>
                <a:tc>
                  <a:txBody>
                    <a:bodyPr/>
                    <a:lstStyle/>
                    <a:p>
                      <a:pPr algn="ctr" fontAlgn="ctr">
                        <a:buClrTx/>
                        <a:buSzTx/>
                        <a:buFontTx/>
                      </a:pPr>
                      <a:r>
                        <a:rPr lang="zh-CN" altLang="en-US" sz="600"/>
                        <a:t>《横空出世》从原子弹诞生到二战终结 | ​周末赠书</a:t>
                      </a:r>
                    </a:p>
                  </a:txBody>
                  <a:tcPr marL="5080" marR="5080" marT="5080" marB="0" anchor="ctr"/>
                </a:tc>
                <a:tc>
                  <a:txBody>
                    <a:bodyPr/>
                    <a:lstStyle/>
                    <a:p>
                      <a:pPr algn="ctr" fontAlgn="ctr">
                        <a:buClrTx/>
                        <a:buSzTx/>
                        <a:buFontTx/>
                      </a:pPr>
                      <a:r>
                        <a:rPr lang="zh-CN" altLang="en-US" sz="600"/>
                        <a:t>20240817</a:t>
                      </a:r>
                    </a:p>
                  </a:txBody>
                  <a:tcPr marL="5080" marR="5080" marT="5080" marB="0" anchor="ctr"/>
                </a:tc>
                <a:tc>
                  <a:txBody>
                    <a:bodyPr/>
                    <a:lstStyle/>
                    <a:p>
                      <a:pPr algn="ctr" fontAlgn="ctr">
                        <a:buClrTx/>
                        <a:buSzTx/>
                        <a:buFontTx/>
                      </a:pPr>
                      <a:r>
                        <a:rPr lang="zh-CN" altLang="en-US" sz="600"/>
                        <a:t>648</a:t>
                      </a:r>
                    </a:p>
                  </a:txBody>
                  <a:tcPr marL="5080" marR="5080" marT="5080" marB="0" anchor="ctr"/>
                </a:tc>
                <a:tc>
                  <a:txBody>
                    <a:bodyPr/>
                    <a:lstStyle/>
                    <a:p>
                      <a:pPr algn="ctr" fontAlgn="ctr">
                        <a:buClrTx/>
                        <a:buSzTx/>
                        <a:buFontTx/>
                      </a:pPr>
                      <a:r>
                        <a:rPr lang="zh-CN" altLang="en-US" sz="600"/>
                        <a:t>52</a:t>
                      </a:r>
                    </a:p>
                  </a:txBody>
                  <a:tcPr marL="5080" marR="5080" marT="5080" marB="0" anchor="ctr"/>
                </a:tc>
                <a:tc>
                  <a:txBody>
                    <a:bodyPr/>
                    <a:lstStyle/>
                    <a:p>
                      <a:pPr algn="ctr" fontAlgn="ctr">
                        <a:buClrTx/>
                        <a:buSzTx/>
                        <a:buFontTx/>
                      </a:pPr>
                      <a:r>
                        <a:rPr lang="zh-CN" altLang="en-US" sz="600"/>
                        <a:t>3</a:t>
                      </a:r>
                    </a:p>
                  </a:txBody>
                  <a:tcPr marL="5080" marR="5080" marT="5080" marB="0" anchor="ctr"/>
                </a:tc>
                <a:extLst>
                  <a:ext uri="{0D108BD9-81ED-4DB2-BD59-A6C34878D82A}">
                    <a16:rowId xmlns:a16="http://schemas.microsoft.com/office/drawing/2014/main" val="10009"/>
                  </a:ext>
                </a:extLst>
              </a:tr>
              <a:tr h="0">
                <a:tc>
                  <a:txBody>
                    <a:bodyPr/>
                    <a:lstStyle/>
                    <a:p>
                      <a:pPr algn="r" fontAlgn="b"/>
                      <a:r>
                        <a:rPr lang="en-US" altLang="zh-CN" sz="500"/>
                        <a:t>51</a:t>
                      </a:r>
                    </a:p>
                  </a:txBody>
                  <a:tcPr marL="5080" marR="5080" marT="5080" marB="0" anchor="b"/>
                </a:tc>
                <a:tc>
                  <a:txBody>
                    <a:bodyPr/>
                    <a:lstStyle/>
                    <a:p>
                      <a:pPr algn="ctr" fontAlgn="ctr">
                        <a:buClrTx/>
                        <a:buSzTx/>
                        <a:buFontTx/>
                      </a:pPr>
                      <a:r>
                        <a:rPr lang="zh-CN" altLang="en-US" sz="600" b="0" i="0"/>
                        <a:t>量子物质科学前沿科普力作：《量子多体中的呐喊与彷徨》| 周末赠书</a:t>
                      </a:r>
                    </a:p>
                  </a:txBody>
                  <a:tcPr marL="5080" marR="5080" marT="5080" marB="0" anchor="b"/>
                </a:tc>
                <a:tc>
                  <a:txBody>
                    <a:bodyPr/>
                    <a:lstStyle/>
                    <a:p>
                      <a:pPr algn="ctr" fontAlgn="ctr">
                        <a:buClrTx/>
                        <a:buSzTx/>
                        <a:buFontTx/>
                      </a:pPr>
                      <a:r>
                        <a:rPr lang="zh-CN" altLang="en-US" sz="600" b="0" i="0"/>
                        <a:t>20260207</a:t>
                      </a:r>
                    </a:p>
                  </a:txBody>
                  <a:tcPr marL="5080" marR="5080" marT="5080" marB="0" anchor="b"/>
                </a:tc>
                <a:tc>
                  <a:txBody>
                    <a:bodyPr/>
                    <a:lstStyle/>
                    <a:p>
                      <a:pPr algn="ctr" fontAlgn="ctr">
                        <a:buClrTx/>
                        <a:buSzTx/>
                        <a:buFontTx/>
                      </a:pPr>
                      <a:r>
                        <a:rPr lang="zh-CN" altLang="en-US" sz="600" b="0" i="0"/>
                        <a:t>647</a:t>
                      </a:r>
                    </a:p>
                  </a:txBody>
                  <a:tcPr marL="5080" marR="5080" marT="5080" marB="0" anchor="b"/>
                </a:tc>
                <a:tc>
                  <a:txBody>
                    <a:bodyPr/>
                    <a:lstStyle/>
                    <a:p>
                      <a:pPr algn="ctr" fontAlgn="ctr">
                        <a:buClrTx/>
                        <a:buSzTx/>
                        <a:buFontTx/>
                      </a:pPr>
                      <a:r>
                        <a:rPr lang="zh-CN" altLang="en-US" sz="600" b="0" i="0"/>
                        <a:t>69</a:t>
                      </a:r>
                    </a:p>
                  </a:txBody>
                  <a:tcPr marL="5080" marR="5080" marT="5080" marB="0" anchor="b"/>
                </a:tc>
                <a:tc>
                  <a:txBody>
                    <a:bodyPr/>
                    <a:lstStyle/>
                    <a:p>
                      <a:pPr algn="ctr" fontAlgn="ctr">
                        <a:buClrTx/>
                        <a:buSzTx/>
                        <a:buFontTx/>
                      </a:pPr>
                      <a:r>
                        <a:rPr lang="zh-CN" altLang="en-US" sz="600" b="0" i="0"/>
                        <a:t>2</a:t>
                      </a:r>
                    </a:p>
                  </a:txBody>
                  <a:tcPr marL="5080" marR="5080" marT="5080" marB="0" anchor="b"/>
                </a:tc>
                <a:extLst>
                  <a:ext uri="{0D108BD9-81ED-4DB2-BD59-A6C34878D82A}">
                    <a16:rowId xmlns:a16="http://schemas.microsoft.com/office/drawing/2014/main" val="10010"/>
                  </a:ext>
                </a:extLst>
              </a:tr>
              <a:tr h="0">
                <a:tc>
                  <a:txBody>
                    <a:bodyPr/>
                    <a:lstStyle/>
                    <a:p>
                      <a:pPr algn="r" fontAlgn="b"/>
                      <a:r>
                        <a:rPr lang="en-US" altLang="zh-CN" sz="500"/>
                        <a:t>52</a:t>
                      </a:r>
                    </a:p>
                  </a:txBody>
                  <a:tcPr marL="5080" marR="5080" marT="5080" marB="0" anchor="b"/>
                </a:tc>
                <a:tc>
                  <a:txBody>
                    <a:bodyPr/>
                    <a:lstStyle/>
                    <a:p>
                      <a:pPr algn="ctr" fontAlgn="ctr">
                        <a:buClrTx/>
                        <a:buSzTx/>
                        <a:buFontTx/>
                      </a:pPr>
                      <a:r>
                        <a:rPr lang="zh-CN" altLang="en-US" sz="600"/>
                        <a:t>天文终极之问 | 周末荐书</a:t>
                      </a:r>
                    </a:p>
                  </a:txBody>
                  <a:tcPr marL="5080" marR="5080" marT="5080" marB="0" anchor="ctr"/>
                </a:tc>
                <a:tc>
                  <a:txBody>
                    <a:bodyPr/>
                    <a:lstStyle/>
                    <a:p>
                      <a:pPr algn="ctr" fontAlgn="ctr">
                        <a:buClrTx/>
                        <a:buSzTx/>
                        <a:buFontTx/>
                      </a:pPr>
                      <a:r>
                        <a:rPr lang="zh-CN" altLang="en-US" sz="600"/>
                        <a:t>20240323</a:t>
                      </a:r>
                    </a:p>
                  </a:txBody>
                  <a:tcPr marL="5080" marR="5080" marT="5080" marB="0" anchor="ctr"/>
                </a:tc>
                <a:tc>
                  <a:txBody>
                    <a:bodyPr/>
                    <a:lstStyle/>
                    <a:p>
                      <a:pPr algn="ctr" fontAlgn="ctr">
                        <a:buClrTx/>
                        <a:buSzTx/>
                        <a:buFontTx/>
                      </a:pPr>
                      <a:r>
                        <a:rPr lang="zh-CN" altLang="en-US" sz="600"/>
                        <a:t>644</a:t>
                      </a:r>
                    </a:p>
                  </a:txBody>
                  <a:tcPr marL="5080" marR="5080" marT="5080" marB="0" anchor="ctr"/>
                </a:tc>
                <a:tc>
                  <a:txBody>
                    <a:bodyPr/>
                    <a:lstStyle/>
                    <a:p>
                      <a:pPr algn="ctr" fontAlgn="ctr">
                        <a:buClrTx/>
                        <a:buSzTx/>
                        <a:buFontTx/>
                      </a:pPr>
                      <a:r>
                        <a:rPr lang="zh-CN" altLang="en-US" sz="600"/>
                        <a:t>41</a:t>
                      </a:r>
                    </a:p>
                  </a:txBody>
                  <a:tcPr marL="5080" marR="5080" marT="5080" marB="0" anchor="ctr"/>
                </a:tc>
                <a:tc>
                  <a:txBody>
                    <a:bodyPr/>
                    <a:lstStyle/>
                    <a:p>
                      <a:pPr algn="ctr" fontAlgn="ctr">
                        <a:buClrTx/>
                        <a:buSzTx/>
                        <a:buFontTx/>
                      </a:pPr>
                      <a:r>
                        <a:rPr lang="zh-CN" altLang="en-US" sz="600"/>
                        <a:t>0</a:t>
                      </a:r>
                    </a:p>
                  </a:txBody>
                  <a:tcPr marL="5080" marR="5080" marT="5080" marB="0" anchor="ctr"/>
                </a:tc>
                <a:extLst>
                  <a:ext uri="{0D108BD9-81ED-4DB2-BD59-A6C34878D82A}">
                    <a16:rowId xmlns:a16="http://schemas.microsoft.com/office/drawing/2014/main" val="10011"/>
                  </a:ext>
                </a:extLst>
              </a:tr>
              <a:tr h="0">
                <a:tc>
                  <a:txBody>
                    <a:bodyPr/>
                    <a:lstStyle/>
                    <a:p>
                      <a:pPr algn="r" fontAlgn="b"/>
                      <a:r>
                        <a:rPr lang="en-US" altLang="zh-CN" sz="500"/>
                        <a:t>53</a:t>
                      </a:r>
                    </a:p>
                  </a:txBody>
                  <a:tcPr marL="5080" marR="5080" marT="5080" marB="0" anchor="b"/>
                </a:tc>
                <a:tc>
                  <a:txBody>
                    <a:bodyPr/>
                    <a:lstStyle/>
                    <a:p>
                      <a:pPr algn="ctr" fontAlgn="ctr">
                        <a:buClrTx/>
                        <a:buSzTx/>
                        <a:buFontTx/>
                      </a:pPr>
                      <a:r>
                        <a:rPr lang="zh-CN" altLang="en-US" sz="600"/>
                        <a:t>一站式畅学经典与现代物理 | 周末赠书</a:t>
                      </a:r>
                    </a:p>
                  </a:txBody>
                  <a:tcPr marL="5080" marR="5080" marT="5080" marB="0" anchor="ctr"/>
                </a:tc>
                <a:tc>
                  <a:txBody>
                    <a:bodyPr/>
                    <a:lstStyle/>
                    <a:p>
                      <a:pPr algn="ctr" fontAlgn="ctr">
                        <a:buClrTx/>
                        <a:buSzTx/>
                        <a:buFontTx/>
                      </a:pPr>
                      <a:r>
                        <a:rPr lang="zh-CN" altLang="en-US" sz="600"/>
                        <a:t>20250308</a:t>
                      </a:r>
                    </a:p>
                  </a:txBody>
                  <a:tcPr marL="5080" marR="5080" marT="5080" marB="0" anchor="ctr"/>
                </a:tc>
                <a:tc>
                  <a:txBody>
                    <a:bodyPr/>
                    <a:lstStyle/>
                    <a:p>
                      <a:pPr algn="ctr" fontAlgn="ctr">
                        <a:buClrTx/>
                        <a:buSzTx/>
                        <a:buFontTx/>
                      </a:pPr>
                      <a:r>
                        <a:rPr lang="zh-CN" altLang="en-US" sz="600"/>
                        <a:t>621</a:t>
                      </a:r>
                    </a:p>
                  </a:txBody>
                  <a:tcPr marL="5080" marR="5080" marT="5080" marB="0" anchor="ctr"/>
                </a:tc>
                <a:tc>
                  <a:txBody>
                    <a:bodyPr/>
                    <a:lstStyle/>
                    <a:p>
                      <a:pPr algn="ctr" fontAlgn="ctr">
                        <a:buClrTx/>
                        <a:buSzTx/>
                        <a:buFontTx/>
                      </a:pPr>
                      <a:r>
                        <a:rPr lang="zh-CN" altLang="en-US" sz="600"/>
                        <a:t>38 </a:t>
                      </a:r>
                    </a:p>
                  </a:txBody>
                  <a:tcPr marL="5080" marR="5080" marT="5080" marB="0" anchor="ctr"/>
                </a:tc>
                <a:tc>
                  <a:txBody>
                    <a:bodyPr/>
                    <a:lstStyle/>
                    <a:p>
                      <a:pPr algn="ctr" fontAlgn="ctr">
                        <a:buClrTx/>
                        <a:buSzTx/>
                        <a:buFontTx/>
                      </a:pPr>
                      <a:r>
                        <a:rPr lang="zh-CN" altLang="en-US" sz="600"/>
                        <a:t>3 </a:t>
                      </a:r>
                    </a:p>
                  </a:txBody>
                  <a:tcPr marL="5080" marR="5080" marT="5080" marB="0" anchor="ctr"/>
                </a:tc>
                <a:extLst>
                  <a:ext uri="{0D108BD9-81ED-4DB2-BD59-A6C34878D82A}">
                    <a16:rowId xmlns:a16="http://schemas.microsoft.com/office/drawing/2014/main" val="10012"/>
                  </a:ext>
                </a:extLst>
              </a:tr>
              <a:tr h="0">
                <a:tc>
                  <a:txBody>
                    <a:bodyPr/>
                    <a:lstStyle/>
                    <a:p>
                      <a:pPr algn="r" fontAlgn="b"/>
                      <a:r>
                        <a:rPr lang="en-US" altLang="zh-CN" sz="500"/>
                        <a:t>54</a:t>
                      </a:r>
                    </a:p>
                  </a:txBody>
                  <a:tcPr marL="5080" marR="5080" marT="5080" marB="0" anchor="b"/>
                </a:tc>
                <a:tc>
                  <a:txBody>
                    <a:bodyPr/>
                    <a:lstStyle/>
                    <a:p>
                      <a:pPr algn="ctr" fontAlgn="ctr">
                        <a:buClrTx/>
                        <a:buSzTx/>
                        <a:buFontTx/>
                      </a:pPr>
                      <a:r>
                        <a:rPr lang="zh-CN" altLang="en-US" sz="600"/>
                        <a:t>一本让您做好科普、迅速“出圈”的科普手册丨周末赠书</a:t>
                      </a:r>
                    </a:p>
                  </a:txBody>
                  <a:tcPr marL="5080" marR="5080" marT="5080" marB="0" anchor="ctr"/>
                </a:tc>
                <a:tc>
                  <a:txBody>
                    <a:bodyPr/>
                    <a:lstStyle/>
                    <a:p>
                      <a:pPr algn="ctr" fontAlgn="ctr">
                        <a:buClrTx/>
                        <a:buSzTx/>
                        <a:buFontTx/>
                      </a:pPr>
                      <a:r>
                        <a:rPr lang="zh-CN" altLang="en-US" sz="600"/>
                        <a:t>20240713</a:t>
                      </a:r>
                    </a:p>
                  </a:txBody>
                  <a:tcPr marL="5080" marR="5080" marT="5080" marB="0" anchor="ctr"/>
                </a:tc>
                <a:tc>
                  <a:txBody>
                    <a:bodyPr/>
                    <a:lstStyle/>
                    <a:p>
                      <a:pPr algn="ctr" fontAlgn="ctr">
                        <a:buClrTx/>
                        <a:buSzTx/>
                        <a:buFontTx/>
                      </a:pPr>
                      <a:r>
                        <a:rPr lang="zh-CN" altLang="en-US" sz="600"/>
                        <a:t>602</a:t>
                      </a:r>
                    </a:p>
                  </a:txBody>
                  <a:tcPr marL="5080" marR="5080" marT="5080" marB="0" anchor="ctr"/>
                </a:tc>
                <a:tc>
                  <a:txBody>
                    <a:bodyPr/>
                    <a:lstStyle/>
                    <a:p>
                      <a:pPr algn="ctr" fontAlgn="ctr">
                        <a:buClrTx/>
                        <a:buSzTx/>
                        <a:buFontTx/>
                      </a:pPr>
                      <a:r>
                        <a:rPr lang="zh-CN" altLang="en-US" sz="600"/>
                        <a:t>21</a:t>
                      </a:r>
                    </a:p>
                  </a:txBody>
                  <a:tcPr marL="5080" marR="5080" marT="5080" marB="0" anchor="ctr"/>
                </a:tc>
                <a:tc>
                  <a:txBody>
                    <a:bodyPr/>
                    <a:lstStyle/>
                    <a:p>
                      <a:pPr algn="ctr" fontAlgn="ctr">
                        <a:buClrTx/>
                        <a:buSzTx/>
                        <a:buFontTx/>
                      </a:pPr>
                      <a:r>
                        <a:rPr lang="zh-CN" altLang="en-US" sz="600"/>
                        <a:t>0</a:t>
                      </a:r>
                    </a:p>
                  </a:txBody>
                  <a:tcPr marL="5080" marR="5080" marT="5080" marB="0" anchor="ctr"/>
                </a:tc>
                <a:extLst>
                  <a:ext uri="{0D108BD9-81ED-4DB2-BD59-A6C34878D82A}">
                    <a16:rowId xmlns:a16="http://schemas.microsoft.com/office/drawing/2014/main" val="10013"/>
                  </a:ext>
                </a:extLst>
              </a:tr>
              <a:tr h="138430">
                <a:tc>
                  <a:txBody>
                    <a:bodyPr/>
                    <a:lstStyle/>
                    <a:p>
                      <a:pPr algn="r" fontAlgn="b"/>
                      <a:r>
                        <a:rPr lang="en-US" altLang="zh-CN" sz="500"/>
                        <a:t>55</a:t>
                      </a:r>
                    </a:p>
                  </a:txBody>
                  <a:tcPr marL="5080" marR="5080" marT="5080" marB="0" anchor="b"/>
                </a:tc>
                <a:tc>
                  <a:txBody>
                    <a:bodyPr/>
                    <a:lstStyle/>
                    <a:p>
                      <a:pPr algn="ctr" fontAlgn="ctr">
                        <a:buClrTx/>
                        <a:buSzTx/>
                        <a:buFontTx/>
                      </a:pPr>
                      <a:r>
                        <a:rPr lang="zh-CN" altLang="en-US" sz="600"/>
                        <a:t>驶向星辰大海的一叶扁舟 | 周末赠书</a:t>
                      </a:r>
                    </a:p>
                  </a:txBody>
                  <a:tcPr marL="5080" marR="5080" marT="5080" marB="0" anchor="ctr"/>
                </a:tc>
                <a:tc>
                  <a:txBody>
                    <a:bodyPr/>
                    <a:lstStyle/>
                    <a:p>
                      <a:pPr algn="ctr" fontAlgn="ctr">
                        <a:buClrTx/>
                        <a:buSzTx/>
                        <a:buFontTx/>
                      </a:pPr>
                      <a:r>
                        <a:rPr lang="zh-CN" altLang="en-US" sz="600"/>
                        <a:t>20250104</a:t>
                      </a:r>
                    </a:p>
                  </a:txBody>
                  <a:tcPr marL="5080" marR="5080" marT="5080" marB="0" anchor="ctr"/>
                </a:tc>
                <a:tc>
                  <a:txBody>
                    <a:bodyPr/>
                    <a:lstStyle/>
                    <a:p>
                      <a:pPr algn="ctr" fontAlgn="ctr">
                        <a:buClrTx/>
                        <a:buSzTx/>
                        <a:buFontTx/>
                      </a:pPr>
                      <a:r>
                        <a:rPr lang="zh-CN" altLang="en-US" sz="600"/>
                        <a:t>585</a:t>
                      </a:r>
                    </a:p>
                  </a:txBody>
                  <a:tcPr marL="5080" marR="5080" marT="5080" marB="0" anchor="ctr"/>
                </a:tc>
                <a:tc>
                  <a:txBody>
                    <a:bodyPr/>
                    <a:lstStyle/>
                    <a:p>
                      <a:pPr algn="ctr" fontAlgn="ctr">
                        <a:buClrTx/>
                        <a:buSzTx/>
                        <a:buFontTx/>
                      </a:pPr>
                      <a:r>
                        <a:rPr lang="zh-CN" altLang="en-US" sz="600"/>
                        <a:t>41 </a:t>
                      </a:r>
                    </a:p>
                  </a:txBody>
                  <a:tcPr marL="5080" marR="5080" marT="5080" marB="0" anchor="ctr"/>
                </a:tc>
                <a:tc>
                  <a:txBody>
                    <a:bodyPr/>
                    <a:lstStyle/>
                    <a:p>
                      <a:pPr algn="ctr" fontAlgn="ctr">
                        <a:buClrTx/>
                        <a:buSzTx/>
                        <a:buFontTx/>
                      </a:pPr>
                      <a:r>
                        <a:rPr lang="zh-CN" altLang="en-US" sz="600"/>
                        <a:t>3 </a:t>
                      </a:r>
                    </a:p>
                  </a:txBody>
                  <a:tcPr marL="5080" marR="5080" marT="5080" marB="0" anchor="ctr"/>
                </a:tc>
                <a:extLst>
                  <a:ext uri="{0D108BD9-81ED-4DB2-BD59-A6C34878D82A}">
                    <a16:rowId xmlns:a16="http://schemas.microsoft.com/office/drawing/2014/main" val="10014"/>
                  </a:ext>
                </a:extLst>
              </a:tr>
              <a:tr h="0">
                <a:tc>
                  <a:txBody>
                    <a:bodyPr/>
                    <a:lstStyle/>
                    <a:p>
                      <a:pPr algn="r" fontAlgn="b"/>
                      <a:r>
                        <a:rPr lang="en-US" altLang="zh-CN" sz="500"/>
                        <a:t>56</a:t>
                      </a:r>
                    </a:p>
                  </a:txBody>
                  <a:tcPr marL="5080" marR="5080" marT="5080" marB="0" anchor="b"/>
                </a:tc>
                <a:tc>
                  <a:txBody>
                    <a:bodyPr/>
                    <a:lstStyle/>
                    <a:p>
                      <a:pPr algn="ctr" fontAlgn="ctr">
                        <a:buClrTx/>
                        <a:buSzTx/>
                        <a:buFontTx/>
                      </a:pPr>
                      <a:r>
                        <a:rPr lang="zh-CN" altLang="en-US" sz="600"/>
                        <a:t>伽莫夫与玻尔组队研究牛仔电影 | 《创世之辩：伽莫夫、霍伊尔和宇宙大爆炸》 | 周末赠书</a:t>
                      </a:r>
                    </a:p>
                  </a:txBody>
                  <a:tcPr marL="5080" marR="5080" marT="5080" marB="0" anchor="ctr"/>
                </a:tc>
                <a:tc>
                  <a:txBody>
                    <a:bodyPr/>
                    <a:lstStyle/>
                    <a:p>
                      <a:pPr algn="ctr" fontAlgn="ctr">
                        <a:buClrTx/>
                        <a:buSzTx/>
                        <a:buFontTx/>
                      </a:pPr>
                      <a:r>
                        <a:rPr lang="zh-CN" altLang="en-US" sz="600"/>
                        <a:t>20250713</a:t>
                      </a:r>
                    </a:p>
                  </a:txBody>
                  <a:tcPr marL="5080" marR="5080" marT="5080" marB="0" anchor="ctr"/>
                </a:tc>
                <a:tc>
                  <a:txBody>
                    <a:bodyPr/>
                    <a:lstStyle/>
                    <a:p>
                      <a:pPr algn="ctr" fontAlgn="ctr">
                        <a:buClrTx/>
                        <a:buSzTx/>
                        <a:buFontTx/>
                      </a:pPr>
                      <a:r>
                        <a:rPr lang="zh-CN" altLang="en-US" sz="600"/>
                        <a:t>566</a:t>
                      </a:r>
                    </a:p>
                  </a:txBody>
                  <a:tcPr marL="5080" marR="5080" marT="5080" marB="0" anchor="ctr"/>
                </a:tc>
                <a:tc>
                  <a:txBody>
                    <a:bodyPr/>
                    <a:lstStyle/>
                    <a:p>
                      <a:pPr algn="ctr" fontAlgn="ctr">
                        <a:buClrTx/>
                        <a:buSzTx/>
                        <a:buFontTx/>
                      </a:pPr>
                      <a:r>
                        <a:rPr lang="zh-CN" altLang="en-US" sz="600"/>
                        <a:t>62 </a:t>
                      </a:r>
                    </a:p>
                  </a:txBody>
                  <a:tcPr marL="5080" marR="5080" marT="5080" marB="0" anchor="ctr"/>
                </a:tc>
                <a:tc>
                  <a:txBody>
                    <a:bodyPr/>
                    <a:lstStyle/>
                    <a:p>
                      <a:pPr algn="ctr" fontAlgn="ctr">
                        <a:buClrTx/>
                        <a:buSzTx/>
                        <a:buFontTx/>
                      </a:pPr>
                      <a:r>
                        <a:rPr lang="zh-CN" altLang="en-US" sz="600"/>
                        <a:t>1 </a:t>
                      </a:r>
                    </a:p>
                  </a:txBody>
                  <a:tcPr marL="5080" marR="5080" marT="5080" marB="0" anchor="ctr"/>
                </a:tc>
                <a:extLst>
                  <a:ext uri="{0D108BD9-81ED-4DB2-BD59-A6C34878D82A}">
                    <a16:rowId xmlns:a16="http://schemas.microsoft.com/office/drawing/2014/main" val="10015"/>
                  </a:ext>
                </a:extLst>
              </a:tr>
              <a:tr h="0">
                <a:tc>
                  <a:txBody>
                    <a:bodyPr/>
                    <a:lstStyle/>
                    <a:p>
                      <a:pPr algn="r" fontAlgn="b"/>
                      <a:r>
                        <a:rPr lang="en-US" altLang="zh-CN" sz="500"/>
                        <a:t>57</a:t>
                      </a:r>
                    </a:p>
                  </a:txBody>
                  <a:tcPr marL="5080" marR="5080" marT="5080" marB="0" anchor="b"/>
                </a:tc>
                <a:tc>
                  <a:txBody>
                    <a:bodyPr/>
                    <a:lstStyle/>
                    <a:p>
                      <a:pPr algn="ctr" fontAlgn="ctr">
                        <a:buClrTx/>
                        <a:buSzTx/>
                        <a:buFontTx/>
                      </a:pPr>
                      <a:r>
                        <a:rPr lang="zh-CN" altLang="en-US" sz="600"/>
                        <a:t>时空的边界：我们能触摸到宇宙的极限吗？丨周末赠书</a:t>
                      </a:r>
                    </a:p>
                  </a:txBody>
                  <a:tcPr marL="5080" marR="5080" marT="5080" marB="0" anchor="ctr"/>
                </a:tc>
                <a:tc>
                  <a:txBody>
                    <a:bodyPr/>
                    <a:lstStyle/>
                    <a:p>
                      <a:pPr algn="ctr" fontAlgn="ctr">
                        <a:buClrTx/>
                        <a:buSzTx/>
                        <a:buFontTx/>
                      </a:pPr>
                      <a:r>
                        <a:rPr lang="zh-CN" altLang="en-US" sz="600"/>
                        <a:t>20240615</a:t>
                      </a:r>
                    </a:p>
                  </a:txBody>
                  <a:tcPr marL="5080" marR="5080" marT="5080" marB="0" anchor="ctr"/>
                </a:tc>
                <a:tc>
                  <a:txBody>
                    <a:bodyPr/>
                    <a:lstStyle/>
                    <a:p>
                      <a:pPr algn="ctr" fontAlgn="ctr">
                        <a:buClrTx/>
                        <a:buSzTx/>
                        <a:buFontTx/>
                      </a:pPr>
                      <a:r>
                        <a:rPr lang="zh-CN" altLang="en-US" sz="600"/>
                        <a:t>565</a:t>
                      </a:r>
                    </a:p>
                  </a:txBody>
                  <a:tcPr marL="5080" marR="5080" marT="5080" marB="0" anchor="ctr"/>
                </a:tc>
                <a:tc>
                  <a:txBody>
                    <a:bodyPr/>
                    <a:lstStyle/>
                    <a:p>
                      <a:pPr algn="ctr" fontAlgn="ctr">
                        <a:buClrTx/>
                        <a:buSzTx/>
                        <a:buFontTx/>
                      </a:pPr>
                      <a:r>
                        <a:rPr lang="zh-CN" altLang="en-US" sz="600"/>
                        <a:t>51</a:t>
                      </a:r>
                    </a:p>
                  </a:txBody>
                  <a:tcPr marL="5080" marR="5080" marT="5080" marB="0" anchor="ctr"/>
                </a:tc>
                <a:tc>
                  <a:txBody>
                    <a:bodyPr/>
                    <a:lstStyle/>
                    <a:p>
                      <a:pPr algn="ctr" fontAlgn="ctr">
                        <a:buClrTx/>
                        <a:buSzTx/>
                        <a:buFontTx/>
                      </a:pPr>
                      <a:r>
                        <a:rPr lang="zh-CN" altLang="en-US" sz="600"/>
                        <a:t>0</a:t>
                      </a:r>
                    </a:p>
                  </a:txBody>
                  <a:tcPr marL="5080" marR="5080" marT="5080" marB="0" anchor="ctr"/>
                </a:tc>
                <a:extLst>
                  <a:ext uri="{0D108BD9-81ED-4DB2-BD59-A6C34878D82A}">
                    <a16:rowId xmlns:a16="http://schemas.microsoft.com/office/drawing/2014/main" val="10016"/>
                  </a:ext>
                </a:extLst>
              </a:tr>
              <a:tr h="186253">
                <a:tc>
                  <a:txBody>
                    <a:bodyPr/>
                    <a:lstStyle/>
                    <a:p>
                      <a:pPr algn="r" fontAlgn="b"/>
                      <a:r>
                        <a:rPr lang="en-US" altLang="zh-CN" sz="500"/>
                        <a:t>58</a:t>
                      </a:r>
                    </a:p>
                  </a:txBody>
                  <a:tcPr marL="5080" marR="5080" marT="5080" marB="0" anchor="b"/>
                </a:tc>
                <a:tc>
                  <a:txBody>
                    <a:bodyPr/>
                    <a:lstStyle/>
                    <a:p>
                      <a:pPr algn="ctr" fontAlgn="ctr">
                        <a:buClrTx/>
                        <a:buSzTx/>
                        <a:buFontTx/>
                      </a:pPr>
                      <a:r>
                        <a:rPr lang="zh-CN" altLang="en-US" sz="600"/>
                        <a:t>直播周三上午10点：隔空对话徐一鸿教授 | 周末赠书</a:t>
                      </a:r>
                    </a:p>
                  </a:txBody>
                  <a:tcPr marL="5080" marR="5080" marT="5080" marB="0" anchor="b"/>
                </a:tc>
                <a:tc>
                  <a:txBody>
                    <a:bodyPr/>
                    <a:lstStyle/>
                    <a:p>
                      <a:pPr algn="ctr" fontAlgn="ctr">
                        <a:buClrTx/>
                        <a:buSzTx/>
                        <a:buFontTx/>
                      </a:pPr>
                      <a:r>
                        <a:rPr lang="zh-CN" altLang="en-US" sz="600"/>
                        <a:t>20251207</a:t>
                      </a:r>
                    </a:p>
                  </a:txBody>
                  <a:tcPr marL="5080" marR="5080" marT="5080" marB="0" anchor="b"/>
                </a:tc>
                <a:tc>
                  <a:txBody>
                    <a:bodyPr/>
                    <a:lstStyle/>
                    <a:p>
                      <a:pPr algn="ctr" fontAlgn="ctr">
                        <a:buClrTx/>
                        <a:buSzTx/>
                        <a:buFontTx/>
                      </a:pPr>
                      <a:r>
                        <a:rPr lang="zh-CN" altLang="en-US" sz="600"/>
                        <a:t>545</a:t>
                      </a:r>
                    </a:p>
                  </a:txBody>
                  <a:tcPr marL="5080" marR="5080" marT="5080" marB="0" anchor="b"/>
                </a:tc>
                <a:tc>
                  <a:txBody>
                    <a:bodyPr/>
                    <a:lstStyle/>
                    <a:p>
                      <a:pPr algn="ctr" fontAlgn="ctr">
                        <a:buClrTx/>
                        <a:buSzTx/>
                        <a:buFontTx/>
                      </a:pPr>
                      <a:r>
                        <a:rPr lang="zh-CN" altLang="en-US" sz="600"/>
                        <a:t>33</a:t>
                      </a:r>
                    </a:p>
                  </a:txBody>
                  <a:tcPr marL="5080" marR="5080" marT="5080" marB="0" anchor="b"/>
                </a:tc>
                <a:tc>
                  <a:txBody>
                    <a:bodyPr/>
                    <a:lstStyle/>
                    <a:p>
                      <a:pPr algn="ctr" fontAlgn="ctr">
                        <a:buClrTx/>
                        <a:buSzTx/>
                        <a:buFontTx/>
                      </a:pPr>
                      <a:r>
                        <a:rPr lang="zh-CN" altLang="en-US" sz="600"/>
                        <a:t>1</a:t>
                      </a:r>
                    </a:p>
                  </a:txBody>
                  <a:tcPr marL="5080" marR="5080" marT="5080" marB="0" anchor="b"/>
                </a:tc>
                <a:extLst>
                  <a:ext uri="{0D108BD9-81ED-4DB2-BD59-A6C34878D82A}">
                    <a16:rowId xmlns:a16="http://schemas.microsoft.com/office/drawing/2014/main" val="10017"/>
                  </a:ext>
                </a:extLst>
              </a:tr>
              <a:tr h="186253">
                <a:tc>
                  <a:txBody>
                    <a:bodyPr/>
                    <a:lstStyle/>
                    <a:p>
                      <a:pPr algn="r" fontAlgn="b"/>
                      <a:r>
                        <a:rPr lang="en-US" altLang="zh-CN" sz="500"/>
                        <a:t>59</a:t>
                      </a:r>
                    </a:p>
                  </a:txBody>
                  <a:tcPr marL="5080" marR="5080" marT="5080" marB="0" anchor="b"/>
                </a:tc>
                <a:tc>
                  <a:txBody>
                    <a:bodyPr/>
                    <a:lstStyle/>
                    <a:p>
                      <a:pPr algn="ctr" fontAlgn="ctr">
                        <a:buClrTx/>
                        <a:buSzTx/>
                        <a:buFontTx/>
                      </a:pPr>
                      <a:r>
                        <a:rPr lang="zh-CN" altLang="en-US" sz="600"/>
                        <a:t>诺奖得主怎么做科普？让爱因斯坦困惑的事，看蔡林格怎么讲｜周末荐书</a:t>
                      </a:r>
                    </a:p>
                  </a:txBody>
                  <a:tcPr marL="5080" marR="5080" marT="5080" marB="0" anchor="ctr"/>
                </a:tc>
                <a:tc>
                  <a:txBody>
                    <a:bodyPr/>
                    <a:lstStyle/>
                    <a:p>
                      <a:pPr algn="ctr" fontAlgn="ctr">
                        <a:buClrTx/>
                        <a:buSzTx/>
                        <a:buFontTx/>
                      </a:pPr>
                      <a:r>
                        <a:rPr lang="zh-CN" altLang="en-US" sz="600"/>
                        <a:t>20240203</a:t>
                      </a:r>
                    </a:p>
                  </a:txBody>
                  <a:tcPr marL="5080" marR="5080" marT="5080" marB="0" anchor="ctr"/>
                </a:tc>
                <a:tc>
                  <a:txBody>
                    <a:bodyPr/>
                    <a:lstStyle/>
                    <a:p>
                      <a:pPr algn="ctr" fontAlgn="ctr">
                        <a:buClrTx/>
                        <a:buSzTx/>
                        <a:buFontTx/>
                      </a:pPr>
                      <a:r>
                        <a:rPr lang="zh-CN" altLang="en-US" sz="600"/>
                        <a:t>522</a:t>
                      </a:r>
                    </a:p>
                  </a:txBody>
                  <a:tcPr marL="5080" marR="5080" marT="5080" marB="0" anchor="ctr"/>
                </a:tc>
                <a:tc>
                  <a:txBody>
                    <a:bodyPr/>
                    <a:lstStyle/>
                    <a:p>
                      <a:pPr algn="ctr" fontAlgn="ctr">
                        <a:buClrTx/>
                        <a:buSzTx/>
                        <a:buFontTx/>
                      </a:pPr>
                      <a:r>
                        <a:rPr lang="zh-CN" altLang="en-US" sz="600"/>
                        <a:t>50</a:t>
                      </a:r>
                    </a:p>
                  </a:txBody>
                  <a:tcPr marL="5080" marR="5080" marT="5080" marB="0" anchor="ctr"/>
                </a:tc>
                <a:tc>
                  <a:txBody>
                    <a:bodyPr/>
                    <a:lstStyle/>
                    <a:p>
                      <a:pPr algn="ctr" fontAlgn="ctr">
                        <a:buClrTx/>
                        <a:buSzTx/>
                        <a:buFontTx/>
                      </a:pPr>
                      <a:r>
                        <a:rPr lang="zh-CN" altLang="en-US" sz="600"/>
                        <a:t>0</a:t>
                      </a:r>
                    </a:p>
                  </a:txBody>
                  <a:tcPr marL="5080" marR="5080" marT="5080" marB="0" anchor="ctr"/>
                </a:tc>
                <a:extLst>
                  <a:ext uri="{0D108BD9-81ED-4DB2-BD59-A6C34878D82A}">
                    <a16:rowId xmlns:a16="http://schemas.microsoft.com/office/drawing/2014/main" val="10018"/>
                  </a:ext>
                </a:extLst>
              </a:tr>
              <a:tr h="186253">
                <a:tc>
                  <a:txBody>
                    <a:bodyPr/>
                    <a:lstStyle/>
                    <a:p>
                      <a:pPr algn="r" fontAlgn="b"/>
                      <a:r>
                        <a:rPr lang="en-US" altLang="zh-CN" sz="500"/>
                        <a:t>60</a:t>
                      </a:r>
                    </a:p>
                  </a:txBody>
                  <a:tcPr marL="5080" marR="5080" marT="5080" marB="0" anchor="b"/>
                </a:tc>
                <a:tc>
                  <a:txBody>
                    <a:bodyPr/>
                    <a:lstStyle/>
                    <a:p>
                      <a:pPr algn="ctr" fontAlgn="ctr">
                        <a:buClrTx/>
                        <a:buSzTx/>
                        <a:buFontTx/>
                      </a:pPr>
                      <a:r>
                        <a:rPr lang="zh-CN" altLang="en-US" sz="600"/>
                        <a:t>来通俗的梳理下整个人类的科学技术发展过程吧！| ​周末赠书</a:t>
                      </a:r>
                    </a:p>
                  </a:txBody>
                  <a:tcPr marL="5080" marR="5080" marT="5080" marB="0" anchor="ctr"/>
                </a:tc>
                <a:tc>
                  <a:txBody>
                    <a:bodyPr/>
                    <a:lstStyle/>
                    <a:p>
                      <a:pPr algn="ctr" fontAlgn="ctr">
                        <a:buClrTx/>
                        <a:buSzTx/>
                        <a:buFontTx/>
                      </a:pPr>
                      <a:r>
                        <a:rPr lang="zh-CN" altLang="en-US" sz="600"/>
                        <a:t>20240601</a:t>
                      </a:r>
                    </a:p>
                  </a:txBody>
                  <a:tcPr marL="5080" marR="5080" marT="5080" marB="0" anchor="ctr"/>
                </a:tc>
                <a:tc>
                  <a:txBody>
                    <a:bodyPr/>
                    <a:lstStyle/>
                    <a:p>
                      <a:pPr algn="ctr" fontAlgn="ctr">
                        <a:buClrTx/>
                        <a:buSzTx/>
                        <a:buFontTx/>
                      </a:pPr>
                      <a:r>
                        <a:rPr lang="zh-CN" altLang="en-US" sz="600"/>
                        <a:t>519</a:t>
                      </a:r>
                    </a:p>
                  </a:txBody>
                  <a:tcPr marL="5080" marR="5080" marT="5080" marB="0" anchor="ctr"/>
                </a:tc>
                <a:tc>
                  <a:txBody>
                    <a:bodyPr/>
                    <a:lstStyle/>
                    <a:p>
                      <a:pPr algn="ctr" fontAlgn="ctr">
                        <a:buClrTx/>
                        <a:buSzTx/>
                        <a:buFontTx/>
                      </a:pPr>
                      <a:r>
                        <a:rPr lang="zh-CN" altLang="en-US" sz="600"/>
                        <a:t>32</a:t>
                      </a:r>
                    </a:p>
                  </a:txBody>
                  <a:tcPr marL="5080" marR="5080" marT="5080" marB="0" anchor="ctr"/>
                </a:tc>
                <a:tc>
                  <a:txBody>
                    <a:bodyPr/>
                    <a:lstStyle/>
                    <a:p>
                      <a:pPr algn="ctr" fontAlgn="ctr">
                        <a:buClrTx/>
                        <a:buSzTx/>
                        <a:buFontTx/>
                      </a:pPr>
                      <a:r>
                        <a:rPr lang="zh-CN" altLang="en-US" sz="600"/>
                        <a:t>4</a:t>
                      </a:r>
                    </a:p>
                  </a:txBody>
                  <a:tcPr marL="5080" marR="5080" marT="5080" marB="0" anchor="ctr"/>
                </a:tc>
                <a:extLst>
                  <a:ext uri="{0D108BD9-81ED-4DB2-BD59-A6C34878D82A}">
                    <a16:rowId xmlns:a16="http://schemas.microsoft.com/office/drawing/2014/main" val="10019"/>
                  </a:ext>
                </a:extLst>
              </a:tr>
              <a:tr h="0">
                <a:tc>
                  <a:txBody>
                    <a:bodyPr/>
                    <a:lstStyle/>
                    <a:p>
                      <a:pPr algn="r" fontAlgn="b"/>
                      <a:r>
                        <a:rPr lang="en-US" altLang="zh-CN" sz="500"/>
                        <a:t>61</a:t>
                      </a:r>
                    </a:p>
                  </a:txBody>
                  <a:tcPr marL="5080" marR="5080" marT="5080" marB="0" anchor="b"/>
                </a:tc>
                <a:tc>
                  <a:txBody>
                    <a:bodyPr/>
                    <a:lstStyle/>
                    <a:p>
                      <a:pPr algn="ctr" fontAlgn="ctr">
                        <a:buClrTx/>
                        <a:buSzTx/>
                        <a:buFontTx/>
                      </a:pPr>
                      <a:r>
                        <a:rPr lang="zh-CN" altLang="en-US" sz="600"/>
                        <a:t>存在一只又死又活的猫吗？这是一个连爱因斯坦都无法接受的事实｜周末荐书</a:t>
                      </a:r>
                    </a:p>
                  </a:txBody>
                  <a:tcPr marL="5080" marR="5080" marT="5080" marB="0" anchor="ctr"/>
                </a:tc>
                <a:tc>
                  <a:txBody>
                    <a:bodyPr/>
                    <a:lstStyle/>
                    <a:p>
                      <a:pPr algn="ctr" fontAlgn="ctr">
                        <a:buClrTx/>
                        <a:buSzTx/>
                        <a:buFontTx/>
                      </a:pPr>
                      <a:r>
                        <a:rPr lang="zh-CN" altLang="en-US" sz="600"/>
                        <a:t>20240120</a:t>
                      </a:r>
                    </a:p>
                  </a:txBody>
                  <a:tcPr marL="5080" marR="5080" marT="5080" marB="0" anchor="ctr"/>
                </a:tc>
                <a:tc>
                  <a:txBody>
                    <a:bodyPr/>
                    <a:lstStyle/>
                    <a:p>
                      <a:pPr algn="ctr" fontAlgn="ctr">
                        <a:buClrTx/>
                        <a:buSzTx/>
                        <a:buFontTx/>
                      </a:pPr>
                      <a:r>
                        <a:rPr lang="zh-CN" altLang="en-US" sz="600"/>
                        <a:t>514</a:t>
                      </a:r>
                    </a:p>
                  </a:txBody>
                  <a:tcPr marL="5080" marR="5080" marT="5080" marB="0" anchor="ctr"/>
                </a:tc>
                <a:tc>
                  <a:txBody>
                    <a:bodyPr/>
                    <a:lstStyle/>
                    <a:p>
                      <a:pPr algn="ctr" fontAlgn="ctr">
                        <a:buClrTx/>
                        <a:buSzTx/>
                        <a:buFontTx/>
                      </a:pPr>
                      <a:r>
                        <a:rPr lang="zh-CN" altLang="en-US" sz="600"/>
                        <a:t>57</a:t>
                      </a:r>
                    </a:p>
                  </a:txBody>
                  <a:tcPr marL="5080" marR="5080" marT="5080" marB="0" anchor="ctr"/>
                </a:tc>
                <a:tc>
                  <a:txBody>
                    <a:bodyPr/>
                    <a:lstStyle/>
                    <a:p>
                      <a:pPr algn="ctr" fontAlgn="ctr">
                        <a:buClrTx/>
                        <a:buSzTx/>
                        <a:buFontTx/>
                      </a:pPr>
                      <a:r>
                        <a:rPr lang="zh-CN" altLang="en-US" sz="600"/>
                        <a:t>3</a:t>
                      </a:r>
                    </a:p>
                  </a:txBody>
                  <a:tcPr marL="5080" marR="5080" marT="5080" marB="0" anchor="ctr"/>
                </a:tc>
                <a:extLst>
                  <a:ext uri="{0D108BD9-81ED-4DB2-BD59-A6C34878D82A}">
                    <a16:rowId xmlns:a16="http://schemas.microsoft.com/office/drawing/2014/main" val="10020"/>
                  </a:ext>
                </a:extLst>
              </a:tr>
              <a:tr h="119380">
                <a:tc>
                  <a:txBody>
                    <a:bodyPr/>
                    <a:lstStyle/>
                    <a:p>
                      <a:pPr algn="r" fontAlgn="b"/>
                      <a:r>
                        <a:rPr lang="en-US" altLang="zh-CN" sz="500"/>
                        <a:t>62</a:t>
                      </a:r>
                    </a:p>
                  </a:txBody>
                  <a:tcPr marL="5080" marR="5080" marT="5080" marB="0" anchor="b"/>
                </a:tc>
                <a:tc>
                  <a:txBody>
                    <a:bodyPr/>
                    <a:lstStyle/>
                    <a:p>
                      <a:pPr algn="ctr" fontAlgn="ctr">
                        <a:buClrTx/>
                        <a:buSzTx/>
                        <a:buFontTx/>
                      </a:pPr>
                      <a:r>
                        <a:rPr lang="zh-CN" altLang="en-US" sz="600"/>
                        <a:t>中国天眼和“人民科学家”南仁东 | 周末赠书</a:t>
                      </a:r>
                    </a:p>
                  </a:txBody>
                  <a:tcPr marL="5080" marR="5080" marT="5080" marB="0" anchor="ctr"/>
                </a:tc>
                <a:tc>
                  <a:txBody>
                    <a:bodyPr/>
                    <a:lstStyle/>
                    <a:p>
                      <a:pPr algn="ctr" fontAlgn="ctr">
                        <a:buClrTx/>
                        <a:buSzTx/>
                        <a:buFontTx/>
                      </a:pPr>
                      <a:r>
                        <a:rPr lang="zh-CN" altLang="en-US" sz="600"/>
                        <a:t>20240727</a:t>
                      </a:r>
                    </a:p>
                  </a:txBody>
                  <a:tcPr marL="5080" marR="5080" marT="5080" marB="0" anchor="ctr"/>
                </a:tc>
                <a:tc>
                  <a:txBody>
                    <a:bodyPr/>
                    <a:lstStyle/>
                    <a:p>
                      <a:pPr algn="ctr" fontAlgn="ctr">
                        <a:buClrTx/>
                        <a:buSzTx/>
                        <a:buFontTx/>
                      </a:pPr>
                      <a:r>
                        <a:rPr lang="zh-CN" altLang="en-US" sz="600"/>
                        <a:t>509</a:t>
                      </a:r>
                    </a:p>
                  </a:txBody>
                  <a:tcPr marL="5080" marR="5080" marT="5080" marB="0" anchor="ctr"/>
                </a:tc>
                <a:tc>
                  <a:txBody>
                    <a:bodyPr/>
                    <a:lstStyle/>
                    <a:p>
                      <a:pPr algn="ctr" fontAlgn="ctr">
                        <a:buClrTx/>
                        <a:buSzTx/>
                        <a:buFontTx/>
                      </a:pPr>
                      <a:r>
                        <a:rPr lang="zh-CN" altLang="en-US" sz="600"/>
                        <a:t>42</a:t>
                      </a:r>
                    </a:p>
                  </a:txBody>
                  <a:tcPr marL="5080" marR="5080" marT="5080" marB="0" anchor="ctr"/>
                </a:tc>
                <a:tc>
                  <a:txBody>
                    <a:bodyPr/>
                    <a:lstStyle/>
                    <a:p>
                      <a:pPr algn="ctr" fontAlgn="ctr">
                        <a:buClrTx/>
                        <a:buSzTx/>
                        <a:buFontTx/>
                      </a:pPr>
                      <a:r>
                        <a:rPr lang="zh-CN" altLang="en-US" sz="600"/>
                        <a:t>2</a:t>
                      </a:r>
                    </a:p>
                  </a:txBody>
                  <a:tcPr marL="5080" marR="5080" marT="5080" marB="0" anchor="ctr"/>
                </a:tc>
                <a:extLst>
                  <a:ext uri="{0D108BD9-81ED-4DB2-BD59-A6C34878D82A}">
                    <a16:rowId xmlns:a16="http://schemas.microsoft.com/office/drawing/2014/main" val="10021"/>
                  </a:ext>
                </a:extLst>
              </a:tr>
              <a:tr h="186253">
                <a:tc>
                  <a:txBody>
                    <a:bodyPr/>
                    <a:lstStyle/>
                    <a:p>
                      <a:pPr algn="r" fontAlgn="b"/>
                      <a:r>
                        <a:rPr lang="en-US" altLang="zh-CN" sz="500"/>
                        <a:t>63</a:t>
                      </a:r>
                    </a:p>
                  </a:txBody>
                  <a:tcPr marL="5080" marR="5080" marT="5080" marB="0" anchor="b"/>
                </a:tc>
                <a:tc>
                  <a:txBody>
                    <a:bodyPr/>
                    <a:lstStyle/>
                    <a:p>
                      <a:pPr algn="ctr" fontAlgn="ctr">
                        <a:buClrTx/>
                        <a:buSzTx/>
                        <a:buFontTx/>
                      </a:pPr>
                      <a:r>
                        <a:rPr lang="zh-CN" altLang="en-US" sz="600"/>
                        <a:t>一不小心，掉进量子世界的“兔子洞”--《量子奇境环游记》 | 周末赠书</a:t>
                      </a:r>
                    </a:p>
                  </a:txBody>
                  <a:tcPr marL="5080" marR="5080" marT="5080" marB="0" anchor="ctr"/>
                </a:tc>
                <a:tc>
                  <a:txBody>
                    <a:bodyPr/>
                    <a:lstStyle/>
                    <a:p>
                      <a:pPr algn="ctr" fontAlgn="ctr">
                        <a:buClrTx/>
                        <a:buSzTx/>
                        <a:buFontTx/>
                      </a:pPr>
                      <a:r>
                        <a:rPr lang="zh-CN" altLang="en-US" sz="600"/>
                        <a:t>20250816</a:t>
                      </a:r>
                    </a:p>
                  </a:txBody>
                  <a:tcPr marL="5080" marR="5080" marT="5080" marB="0" anchor="ctr"/>
                </a:tc>
                <a:tc>
                  <a:txBody>
                    <a:bodyPr/>
                    <a:lstStyle/>
                    <a:p>
                      <a:pPr algn="ctr" fontAlgn="ctr">
                        <a:buClrTx/>
                        <a:buSzTx/>
                        <a:buFontTx/>
                      </a:pPr>
                      <a:r>
                        <a:rPr lang="zh-CN" altLang="en-US" sz="600"/>
                        <a:t>482</a:t>
                      </a:r>
                    </a:p>
                  </a:txBody>
                  <a:tcPr marL="5080" marR="5080" marT="5080" marB="0" anchor="ctr"/>
                </a:tc>
                <a:tc>
                  <a:txBody>
                    <a:bodyPr/>
                    <a:lstStyle/>
                    <a:p>
                      <a:pPr algn="ctr" fontAlgn="ctr">
                        <a:buClrTx/>
                        <a:buSzTx/>
                        <a:buFontTx/>
                      </a:pPr>
                      <a:r>
                        <a:rPr lang="zh-CN" altLang="en-US" sz="600"/>
                        <a:t>61 </a:t>
                      </a:r>
                    </a:p>
                  </a:txBody>
                  <a:tcPr marL="5080" marR="5080" marT="5080" marB="0" anchor="ctr"/>
                </a:tc>
                <a:tc>
                  <a:txBody>
                    <a:bodyPr/>
                    <a:lstStyle/>
                    <a:p>
                      <a:pPr algn="ctr" fontAlgn="ctr">
                        <a:buClrTx/>
                        <a:buSzTx/>
                        <a:buFontTx/>
                      </a:pPr>
                      <a:r>
                        <a:rPr lang="zh-CN" altLang="en-US" sz="600"/>
                        <a:t>10 </a:t>
                      </a:r>
                    </a:p>
                  </a:txBody>
                  <a:tcPr marL="5080" marR="5080" marT="5080" marB="0" anchor="ctr"/>
                </a:tc>
                <a:extLst>
                  <a:ext uri="{0D108BD9-81ED-4DB2-BD59-A6C34878D82A}">
                    <a16:rowId xmlns:a16="http://schemas.microsoft.com/office/drawing/2014/main" val="10022"/>
                  </a:ext>
                </a:extLst>
              </a:tr>
              <a:tr h="0">
                <a:tc>
                  <a:txBody>
                    <a:bodyPr/>
                    <a:lstStyle/>
                    <a:p>
                      <a:pPr algn="r" fontAlgn="b"/>
                      <a:r>
                        <a:rPr lang="en-US" altLang="zh-CN" sz="500"/>
                        <a:t>64</a:t>
                      </a:r>
                    </a:p>
                  </a:txBody>
                  <a:tcPr marL="5080" marR="5080" marT="5080" marB="0" anchor="b"/>
                </a:tc>
                <a:tc>
                  <a:txBody>
                    <a:bodyPr/>
                    <a:lstStyle/>
                    <a:p>
                      <a:pPr algn="ctr" fontAlgn="ctr">
                        <a:buClrTx/>
                        <a:buSzTx/>
                        <a:buFontTx/>
                      </a:pPr>
                      <a:r>
                        <a:rPr lang="zh-CN" altLang="en-US" sz="600"/>
                        <a:t>往事成空，一心向学情本真——《格物穷理：冯端》 | 周末赠书</a:t>
                      </a:r>
                    </a:p>
                  </a:txBody>
                  <a:tcPr marL="5080" marR="5080" marT="5080" marB="0" anchor="b"/>
                </a:tc>
                <a:tc>
                  <a:txBody>
                    <a:bodyPr/>
                    <a:lstStyle/>
                    <a:p>
                      <a:pPr algn="ctr" fontAlgn="ctr">
                        <a:buClrTx/>
                        <a:buSzTx/>
                        <a:buFontTx/>
                      </a:pPr>
                      <a:r>
                        <a:rPr lang="zh-CN" altLang="en-US" sz="600"/>
                        <a:t>20251109</a:t>
                      </a:r>
                    </a:p>
                  </a:txBody>
                  <a:tcPr marL="5080" marR="5080" marT="5080" marB="0" anchor="b"/>
                </a:tc>
                <a:tc>
                  <a:txBody>
                    <a:bodyPr/>
                    <a:lstStyle/>
                    <a:p>
                      <a:pPr algn="ctr" fontAlgn="ctr">
                        <a:buClrTx/>
                        <a:buSzTx/>
                        <a:buFontTx/>
                      </a:pPr>
                      <a:r>
                        <a:rPr lang="zh-CN" altLang="en-US" sz="600"/>
                        <a:t>466</a:t>
                      </a:r>
                    </a:p>
                  </a:txBody>
                  <a:tcPr marL="5080" marR="5080" marT="5080" marB="0" anchor="b"/>
                </a:tc>
                <a:tc>
                  <a:txBody>
                    <a:bodyPr/>
                    <a:lstStyle/>
                    <a:p>
                      <a:pPr algn="ctr" fontAlgn="ctr">
                        <a:buClrTx/>
                        <a:buSzTx/>
                        <a:buFontTx/>
                      </a:pPr>
                      <a:r>
                        <a:rPr lang="zh-CN" altLang="en-US" sz="600"/>
                        <a:t>35</a:t>
                      </a:r>
                    </a:p>
                  </a:txBody>
                  <a:tcPr marL="5080" marR="5080" marT="5080" marB="0" anchor="b"/>
                </a:tc>
                <a:tc>
                  <a:txBody>
                    <a:bodyPr/>
                    <a:lstStyle/>
                    <a:p>
                      <a:pPr algn="ctr" fontAlgn="ctr">
                        <a:buClrTx/>
                        <a:buSzTx/>
                        <a:buFontTx/>
                      </a:pPr>
                      <a:r>
                        <a:rPr lang="zh-CN" altLang="en-US" sz="600"/>
                        <a:t>1</a:t>
                      </a:r>
                    </a:p>
                  </a:txBody>
                  <a:tcPr marL="5080" marR="5080" marT="5080" marB="0" anchor="b"/>
                </a:tc>
                <a:extLst>
                  <a:ext uri="{0D108BD9-81ED-4DB2-BD59-A6C34878D82A}">
                    <a16:rowId xmlns:a16="http://schemas.microsoft.com/office/drawing/2014/main" val="10023"/>
                  </a:ext>
                </a:extLst>
              </a:tr>
              <a:tr h="0">
                <a:tc>
                  <a:txBody>
                    <a:bodyPr/>
                    <a:lstStyle/>
                    <a:p>
                      <a:pPr algn="r" fontAlgn="b"/>
                      <a:r>
                        <a:rPr lang="en-US" altLang="zh-CN" sz="500"/>
                        <a:t>65</a:t>
                      </a:r>
                    </a:p>
                  </a:txBody>
                  <a:tcPr marL="5080" marR="5080" marT="5080" marB="0" anchor="b"/>
                </a:tc>
                <a:tc>
                  <a:txBody>
                    <a:bodyPr/>
                    <a:lstStyle/>
                    <a:p>
                      <a:pPr algn="ctr" fontAlgn="ctr">
                        <a:buClrTx/>
                        <a:buSzTx/>
                        <a:buFontTx/>
                      </a:pPr>
                      <a:r>
                        <a:rPr lang="zh-CN" altLang="en-US" sz="600"/>
                        <a:t>眼前的黑不是黑，你说的白是什么白 ｜周末荐书</a:t>
                      </a:r>
                    </a:p>
                  </a:txBody>
                  <a:tcPr marL="5080" marR="5080" marT="5080" marB="0" anchor="ctr"/>
                </a:tc>
                <a:tc>
                  <a:txBody>
                    <a:bodyPr/>
                    <a:lstStyle/>
                    <a:p>
                      <a:pPr algn="ctr" fontAlgn="ctr">
                        <a:buClrTx/>
                        <a:buSzTx/>
                        <a:buFontTx/>
                      </a:pPr>
                      <a:r>
                        <a:rPr lang="zh-CN" altLang="en-US" sz="600"/>
                        <a:t>20240127</a:t>
                      </a:r>
                    </a:p>
                  </a:txBody>
                  <a:tcPr marL="5080" marR="5080" marT="5080" marB="0" anchor="ctr"/>
                </a:tc>
                <a:tc>
                  <a:txBody>
                    <a:bodyPr/>
                    <a:lstStyle/>
                    <a:p>
                      <a:pPr algn="ctr" fontAlgn="ctr">
                        <a:buClrTx/>
                        <a:buSzTx/>
                        <a:buFontTx/>
                      </a:pPr>
                      <a:r>
                        <a:rPr lang="zh-CN" altLang="en-US" sz="600"/>
                        <a:t>463</a:t>
                      </a:r>
                    </a:p>
                  </a:txBody>
                  <a:tcPr marL="5080" marR="5080" marT="5080" marB="0" anchor="ctr"/>
                </a:tc>
                <a:tc>
                  <a:txBody>
                    <a:bodyPr/>
                    <a:lstStyle/>
                    <a:p>
                      <a:pPr algn="ctr" fontAlgn="ctr">
                        <a:buClrTx/>
                        <a:buSzTx/>
                        <a:buFontTx/>
                      </a:pPr>
                      <a:r>
                        <a:rPr lang="zh-CN" altLang="en-US" sz="600"/>
                        <a:t>40</a:t>
                      </a:r>
                    </a:p>
                  </a:txBody>
                  <a:tcPr marL="5080" marR="5080" marT="5080" marB="0" anchor="ctr"/>
                </a:tc>
                <a:tc>
                  <a:txBody>
                    <a:bodyPr/>
                    <a:lstStyle/>
                    <a:p>
                      <a:pPr algn="ctr" fontAlgn="ctr">
                        <a:buClrTx/>
                        <a:buSzTx/>
                        <a:buFontTx/>
                      </a:pPr>
                      <a:r>
                        <a:rPr lang="zh-CN" altLang="en-US" sz="600"/>
                        <a:t>0</a:t>
                      </a:r>
                    </a:p>
                  </a:txBody>
                  <a:tcPr marL="5080" marR="5080" marT="5080" marB="0" anchor="ctr"/>
                </a:tc>
                <a:extLst>
                  <a:ext uri="{0D108BD9-81ED-4DB2-BD59-A6C34878D82A}">
                    <a16:rowId xmlns:a16="http://schemas.microsoft.com/office/drawing/2014/main" val="10024"/>
                  </a:ext>
                </a:extLst>
              </a:tr>
              <a:tr h="0">
                <a:tc>
                  <a:txBody>
                    <a:bodyPr/>
                    <a:lstStyle/>
                    <a:p>
                      <a:pPr algn="r" fontAlgn="b"/>
                      <a:r>
                        <a:rPr lang="en-US" altLang="zh-CN" sz="500"/>
                        <a:t>66</a:t>
                      </a:r>
                    </a:p>
                  </a:txBody>
                  <a:tcPr marL="5080" marR="5080" marT="5080" marB="0" anchor="b"/>
                </a:tc>
                <a:tc>
                  <a:txBody>
                    <a:bodyPr/>
                    <a:lstStyle/>
                    <a:p>
                      <a:pPr algn="ctr" fontAlgn="ctr">
                        <a:buClrTx/>
                        <a:buSzTx/>
                        <a:buFontTx/>
                      </a:pPr>
                      <a:r>
                        <a:rPr lang="zh-CN" altLang="en-US" sz="600" b="0" i="0"/>
                        <a:t>喜欢动手的科学爱好者们，我们都是科学家 | 周末赠书</a:t>
                      </a:r>
                    </a:p>
                  </a:txBody>
                  <a:tcPr marL="5080" marR="5080" marT="5080" marB="0" anchor="b"/>
                </a:tc>
                <a:tc>
                  <a:txBody>
                    <a:bodyPr/>
                    <a:lstStyle/>
                    <a:p>
                      <a:pPr algn="ctr" fontAlgn="ctr">
                        <a:buClrTx/>
                        <a:buSzTx/>
                        <a:buFontTx/>
                      </a:pPr>
                      <a:r>
                        <a:rPr lang="zh-CN" altLang="en-US" sz="600" b="0" i="0"/>
                        <a:t>20260405</a:t>
                      </a:r>
                    </a:p>
                  </a:txBody>
                  <a:tcPr marL="5080" marR="5080" marT="5080" marB="0" anchor="b"/>
                </a:tc>
                <a:tc>
                  <a:txBody>
                    <a:bodyPr/>
                    <a:lstStyle/>
                    <a:p>
                      <a:pPr algn="ctr" fontAlgn="ctr">
                        <a:buClrTx/>
                        <a:buSzTx/>
                        <a:buFontTx/>
                      </a:pPr>
                      <a:r>
                        <a:rPr lang="zh-CN" altLang="en-US" sz="600" b="0" i="0"/>
                        <a:t>437</a:t>
                      </a:r>
                    </a:p>
                  </a:txBody>
                  <a:tcPr marL="5080" marR="5080" marT="5080" marB="0" anchor="b"/>
                </a:tc>
                <a:tc>
                  <a:txBody>
                    <a:bodyPr/>
                    <a:lstStyle/>
                    <a:p>
                      <a:pPr algn="ctr" fontAlgn="ctr">
                        <a:buClrTx/>
                        <a:buSzTx/>
                        <a:buFontTx/>
                      </a:pPr>
                      <a:r>
                        <a:rPr lang="zh-CN" altLang="en-US" sz="600" b="0" i="0"/>
                        <a:t>28</a:t>
                      </a:r>
                    </a:p>
                  </a:txBody>
                  <a:tcPr marL="5080" marR="5080" marT="5080" marB="0" anchor="b"/>
                </a:tc>
                <a:tc>
                  <a:txBody>
                    <a:bodyPr/>
                    <a:lstStyle/>
                    <a:p>
                      <a:pPr algn="ctr" fontAlgn="ctr">
                        <a:buClrTx/>
                        <a:buSzTx/>
                        <a:buFontTx/>
                      </a:pPr>
                      <a:r>
                        <a:rPr lang="zh-CN" altLang="en-US" sz="600" b="0" i="0"/>
                        <a:t>4</a:t>
                      </a:r>
                    </a:p>
                  </a:txBody>
                  <a:tcPr marL="5080" marR="5080" marT="5080" marB="0" anchor="b"/>
                </a:tc>
                <a:extLst>
                  <a:ext uri="{0D108BD9-81ED-4DB2-BD59-A6C34878D82A}">
                    <a16:rowId xmlns:a16="http://schemas.microsoft.com/office/drawing/2014/main" val="10025"/>
                  </a:ext>
                </a:extLst>
              </a:tr>
              <a:tr h="138430">
                <a:tc>
                  <a:txBody>
                    <a:bodyPr/>
                    <a:lstStyle/>
                    <a:p>
                      <a:pPr algn="r" fontAlgn="b"/>
                      <a:r>
                        <a:rPr lang="en-US" altLang="zh-CN" sz="500"/>
                        <a:t>67</a:t>
                      </a:r>
                    </a:p>
                  </a:txBody>
                  <a:tcPr marL="5080" marR="5080" marT="5080" marB="0" anchor="b"/>
                </a:tc>
                <a:tc>
                  <a:txBody>
                    <a:bodyPr/>
                    <a:lstStyle/>
                    <a:p>
                      <a:pPr algn="ctr" fontAlgn="ctr">
                        <a:buClrTx/>
                        <a:buSzTx/>
                        <a:buFontTx/>
                      </a:pPr>
                      <a:r>
                        <a:rPr lang="zh-CN" altLang="en-US" sz="600"/>
                        <a:t>霍金对我说：《时间简史》错了丨周末荐书</a:t>
                      </a:r>
                    </a:p>
                  </a:txBody>
                  <a:tcPr marL="5080" marR="5080" marT="5080" marB="0" anchor="ctr"/>
                </a:tc>
                <a:tc>
                  <a:txBody>
                    <a:bodyPr/>
                    <a:lstStyle/>
                    <a:p>
                      <a:pPr algn="ctr" fontAlgn="ctr">
                        <a:buClrTx/>
                        <a:buSzTx/>
                        <a:buFontTx/>
                      </a:pPr>
                      <a:r>
                        <a:rPr lang="zh-CN" altLang="en-US" sz="600"/>
                        <a:t>20231125</a:t>
                      </a:r>
                    </a:p>
                  </a:txBody>
                  <a:tcPr marL="5080" marR="5080" marT="5080" marB="0" anchor="ctr"/>
                </a:tc>
                <a:tc>
                  <a:txBody>
                    <a:bodyPr/>
                    <a:lstStyle/>
                    <a:p>
                      <a:pPr algn="ctr" fontAlgn="ctr">
                        <a:buClrTx/>
                        <a:buSzTx/>
                        <a:buFontTx/>
                      </a:pPr>
                      <a:r>
                        <a:rPr lang="zh-CN" altLang="en-US" sz="600"/>
                        <a:t>435</a:t>
                      </a:r>
                    </a:p>
                  </a:txBody>
                  <a:tcPr marL="5080" marR="5080" marT="5080" marB="0" anchor="ctr"/>
                </a:tc>
                <a:tc>
                  <a:txBody>
                    <a:bodyPr/>
                    <a:lstStyle/>
                    <a:p>
                      <a:pPr algn="ctr" fontAlgn="ctr">
                        <a:buClrTx/>
                        <a:buSzTx/>
                        <a:buFontTx/>
                      </a:pPr>
                      <a:r>
                        <a:rPr lang="zh-CN" altLang="en-US" sz="600"/>
                        <a:t>31</a:t>
                      </a:r>
                    </a:p>
                  </a:txBody>
                  <a:tcPr marL="5080" marR="5080" marT="5080" marB="0" anchor="ctr"/>
                </a:tc>
                <a:tc>
                  <a:txBody>
                    <a:bodyPr/>
                    <a:lstStyle/>
                    <a:p>
                      <a:pPr algn="ctr" fontAlgn="ctr">
                        <a:buClrTx/>
                        <a:buSzTx/>
                        <a:buFontTx/>
                      </a:pPr>
                      <a:r>
                        <a:rPr lang="zh-CN" altLang="en-US" sz="600"/>
                        <a:t>1</a:t>
                      </a:r>
                    </a:p>
                  </a:txBody>
                  <a:tcPr marL="5080" marR="5080" marT="5080" marB="0" anchor="ctr"/>
                </a:tc>
                <a:extLst>
                  <a:ext uri="{0D108BD9-81ED-4DB2-BD59-A6C34878D82A}">
                    <a16:rowId xmlns:a16="http://schemas.microsoft.com/office/drawing/2014/main" val="10026"/>
                  </a:ext>
                </a:extLst>
              </a:tr>
              <a:tr h="186253">
                <a:tc>
                  <a:txBody>
                    <a:bodyPr/>
                    <a:lstStyle/>
                    <a:p>
                      <a:pPr algn="r" fontAlgn="b"/>
                      <a:r>
                        <a:rPr lang="en-US" altLang="zh-CN" sz="500"/>
                        <a:t>68</a:t>
                      </a:r>
                    </a:p>
                  </a:txBody>
                  <a:tcPr marL="5080" marR="5080" marT="5080" marB="0" anchor="b"/>
                </a:tc>
                <a:tc>
                  <a:txBody>
                    <a:bodyPr/>
                    <a:lstStyle/>
                    <a:p>
                      <a:pPr algn="ctr" fontAlgn="ctr">
                        <a:buClrTx/>
                        <a:buSzTx/>
                        <a:buFontTx/>
                      </a:pPr>
                      <a:r>
                        <a:rPr lang="zh-CN" altLang="en-US" sz="600"/>
                        <a:t>如何从一般走向一流：叶企孙在清华物理系的教育实践评析 | 周末赠书</a:t>
                      </a:r>
                    </a:p>
                  </a:txBody>
                  <a:tcPr marL="5080" marR="5080" marT="5080" marB="0" anchor="ctr"/>
                </a:tc>
                <a:tc>
                  <a:txBody>
                    <a:bodyPr/>
                    <a:lstStyle/>
                    <a:p>
                      <a:pPr algn="ctr" fontAlgn="ctr">
                        <a:buClrTx/>
                        <a:buSzTx/>
                        <a:buFontTx/>
                      </a:pPr>
                      <a:r>
                        <a:rPr lang="zh-CN" altLang="en-US" sz="600"/>
                        <a:t>20250601</a:t>
                      </a:r>
                    </a:p>
                  </a:txBody>
                  <a:tcPr marL="5080" marR="5080" marT="5080" marB="0" anchor="ctr"/>
                </a:tc>
                <a:tc>
                  <a:txBody>
                    <a:bodyPr/>
                    <a:lstStyle/>
                    <a:p>
                      <a:pPr algn="ctr" fontAlgn="ctr">
                        <a:buClrTx/>
                        <a:buSzTx/>
                        <a:buFontTx/>
                      </a:pPr>
                      <a:r>
                        <a:rPr lang="zh-CN" altLang="en-US" sz="600"/>
                        <a:t>403</a:t>
                      </a:r>
                    </a:p>
                  </a:txBody>
                  <a:tcPr marL="5080" marR="5080" marT="5080" marB="0" anchor="ctr"/>
                </a:tc>
                <a:tc>
                  <a:txBody>
                    <a:bodyPr/>
                    <a:lstStyle/>
                    <a:p>
                      <a:pPr algn="ctr" fontAlgn="ctr">
                        <a:buClrTx/>
                        <a:buSzTx/>
                        <a:buFontTx/>
                      </a:pPr>
                      <a:r>
                        <a:rPr lang="zh-CN" altLang="en-US" sz="600"/>
                        <a:t>42 </a:t>
                      </a:r>
                    </a:p>
                  </a:txBody>
                  <a:tcPr marL="5080" marR="5080" marT="5080" marB="0" anchor="ctr"/>
                </a:tc>
                <a:tc>
                  <a:txBody>
                    <a:bodyPr/>
                    <a:lstStyle/>
                    <a:p>
                      <a:pPr algn="ctr" fontAlgn="ctr">
                        <a:buClrTx/>
                        <a:buSzTx/>
                        <a:buFontTx/>
                      </a:pPr>
                      <a:r>
                        <a:rPr lang="zh-CN" altLang="en-US" sz="600"/>
                        <a:t>2 </a:t>
                      </a:r>
                    </a:p>
                  </a:txBody>
                  <a:tcPr marL="5080" marR="5080" marT="5080" marB="0" anchor="ctr"/>
                </a:tc>
                <a:extLst>
                  <a:ext uri="{0D108BD9-81ED-4DB2-BD59-A6C34878D82A}">
                    <a16:rowId xmlns:a16="http://schemas.microsoft.com/office/drawing/2014/main" val="10027"/>
                  </a:ext>
                </a:extLst>
              </a:tr>
              <a:tr h="0">
                <a:tc>
                  <a:txBody>
                    <a:bodyPr/>
                    <a:lstStyle/>
                    <a:p>
                      <a:pPr algn="r" fontAlgn="b">
                        <a:buNone/>
                      </a:pPr>
                      <a:r>
                        <a:rPr lang="en-US" altLang="zh-CN" sz="500"/>
                        <a:t>69</a:t>
                      </a:r>
                    </a:p>
                  </a:txBody>
                  <a:tcPr marL="5080" marR="5080" marT="5080" marB="0" anchor="b"/>
                </a:tc>
                <a:tc>
                  <a:txBody>
                    <a:bodyPr/>
                    <a:lstStyle/>
                    <a:p>
                      <a:pPr algn="ctr" fontAlgn="ctr">
                        <a:buClrTx/>
                        <a:buSzTx/>
                        <a:buFontTx/>
                      </a:pPr>
                      <a:r>
                        <a:rPr lang="zh-CN" altLang="en-US" sz="600"/>
                        <a:t>杰弗里·辛顿获2024诺贝尔物理学奖，从学术困境到AI传奇 I 周末赠书</a:t>
                      </a:r>
                    </a:p>
                  </a:txBody>
                  <a:tcPr marL="5080" marR="5080" marT="5080" marB="0" anchor="ctr"/>
                </a:tc>
                <a:tc>
                  <a:txBody>
                    <a:bodyPr/>
                    <a:lstStyle/>
                    <a:p>
                      <a:pPr algn="ctr" fontAlgn="ctr">
                        <a:buClrTx/>
                        <a:buSzTx/>
                        <a:buFontTx/>
                      </a:pPr>
                      <a:r>
                        <a:rPr lang="zh-CN" altLang="en-US" sz="600"/>
                        <a:t>20241012</a:t>
                      </a:r>
                    </a:p>
                  </a:txBody>
                  <a:tcPr marL="5080" marR="5080" marT="5080" marB="0" anchor="ctr"/>
                </a:tc>
                <a:tc>
                  <a:txBody>
                    <a:bodyPr/>
                    <a:lstStyle/>
                    <a:p>
                      <a:pPr algn="ctr" fontAlgn="ctr">
                        <a:buClrTx/>
                        <a:buSzTx/>
                        <a:buFontTx/>
                      </a:pPr>
                      <a:r>
                        <a:rPr lang="zh-CN" altLang="en-US" sz="600"/>
                        <a:t>383</a:t>
                      </a:r>
                    </a:p>
                  </a:txBody>
                  <a:tcPr marL="5080" marR="5080" marT="5080" marB="0" anchor="ctr"/>
                </a:tc>
                <a:tc>
                  <a:txBody>
                    <a:bodyPr/>
                    <a:lstStyle/>
                    <a:p>
                      <a:pPr algn="ctr" fontAlgn="ctr">
                        <a:buClrTx/>
                        <a:buSzTx/>
                        <a:buFontTx/>
                      </a:pPr>
                      <a:r>
                        <a:rPr lang="zh-CN" altLang="en-US" sz="600"/>
                        <a:t>37</a:t>
                      </a:r>
                    </a:p>
                  </a:txBody>
                  <a:tcPr marL="5080" marR="5080" marT="5080" marB="0" anchor="ctr"/>
                </a:tc>
                <a:tc>
                  <a:txBody>
                    <a:bodyPr/>
                    <a:lstStyle/>
                    <a:p>
                      <a:pPr algn="ctr" fontAlgn="ctr">
                        <a:buClrTx/>
                        <a:buSzTx/>
                        <a:buFontTx/>
                      </a:pPr>
                      <a:r>
                        <a:rPr lang="zh-CN" altLang="en-US" sz="600"/>
                        <a:t>0</a:t>
                      </a:r>
                    </a:p>
                  </a:txBody>
                  <a:tcPr marL="5080" marR="5080" marT="5080" marB="0" anchor="ctr"/>
                </a:tc>
                <a:extLst>
                  <a:ext uri="{0D108BD9-81ED-4DB2-BD59-A6C34878D82A}">
                    <a16:rowId xmlns:a16="http://schemas.microsoft.com/office/drawing/2014/main" val="10028"/>
                  </a:ext>
                </a:extLst>
              </a:tr>
              <a:tr h="119380">
                <a:tc>
                  <a:txBody>
                    <a:bodyPr/>
                    <a:lstStyle/>
                    <a:p>
                      <a:pPr algn="r" fontAlgn="b"/>
                      <a:r>
                        <a:rPr lang="en-US" altLang="zh-CN" sz="500"/>
                        <a:t>70</a:t>
                      </a:r>
                    </a:p>
                  </a:txBody>
                  <a:tcPr marL="5080" marR="5080" marT="5080" marB="0" anchor="b"/>
                </a:tc>
                <a:tc>
                  <a:txBody>
                    <a:bodyPr/>
                    <a:lstStyle/>
                    <a:p>
                      <a:pPr algn="ctr" fontAlgn="ctr">
                        <a:buClrTx/>
                        <a:buSzTx/>
                        <a:buFontTx/>
                      </a:pPr>
                      <a:r>
                        <a:rPr lang="zh-CN" altLang="en-US" sz="600"/>
                        <a:t>这些烧脑的科普条漫是怎么烧制的 | ​周末赠书</a:t>
                      </a:r>
                    </a:p>
                  </a:txBody>
                  <a:tcPr marL="5080" marR="5080" marT="5080" marB="0" anchor="ctr"/>
                </a:tc>
                <a:tc>
                  <a:txBody>
                    <a:bodyPr/>
                    <a:lstStyle/>
                    <a:p>
                      <a:pPr algn="ctr" fontAlgn="ctr">
                        <a:buClrTx/>
                        <a:buSzTx/>
                        <a:buFontTx/>
                      </a:pPr>
                      <a:r>
                        <a:rPr lang="zh-CN" altLang="en-US" sz="600"/>
                        <a:t>20240525</a:t>
                      </a:r>
                    </a:p>
                  </a:txBody>
                  <a:tcPr marL="5080" marR="5080" marT="5080" marB="0" anchor="ctr"/>
                </a:tc>
                <a:tc>
                  <a:txBody>
                    <a:bodyPr/>
                    <a:lstStyle/>
                    <a:p>
                      <a:pPr algn="ctr" fontAlgn="ctr">
                        <a:buClrTx/>
                        <a:buSzTx/>
                        <a:buFontTx/>
                      </a:pPr>
                      <a:r>
                        <a:rPr lang="zh-CN" altLang="en-US" sz="600"/>
                        <a:t>365</a:t>
                      </a:r>
                    </a:p>
                  </a:txBody>
                  <a:tcPr marL="5080" marR="5080" marT="5080" marB="0" anchor="ctr"/>
                </a:tc>
                <a:tc>
                  <a:txBody>
                    <a:bodyPr/>
                    <a:lstStyle/>
                    <a:p>
                      <a:pPr algn="ctr" fontAlgn="ctr">
                        <a:buClrTx/>
                        <a:buSzTx/>
                        <a:buFontTx/>
                      </a:pPr>
                      <a:r>
                        <a:rPr lang="zh-CN" altLang="en-US" sz="600"/>
                        <a:t>20</a:t>
                      </a:r>
                    </a:p>
                  </a:txBody>
                  <a:tcPr marL="5080" marR="5080" marT="5080" marB="0" anchor="ctr"/>
                </a:tc>
                <a:tc>
                  <a:txBody>
                    <a:bodyPr/>
                    <a:lstStyle/>
                    <a:p>
                      <a:pPr algn="ctr" fontAlgn="ctr">
                        <a:buClrTx/>
                        <a:buSzTx/>
                        <a:buFontTx/>
                      </a:pPr>
                      <a:r>
                        <a:rPr lang="zh-CN" altLang="en-US" sz="600"/>
                        <a:t>0</a:t>
                      </a:r>
                    </a:p>
                  </a:txBody>
                  <a:tcPr marL="5080" marR="5080" marT="5080" marB="0" anchor="ctr"/>
                </a:tc>
                <a:extLst>
                  <a:ext uri="{0D108BD9-81ED-4DB2-BD59-A6C34878D82A}">
                    <a16:rowId xmlns:a16="http://schemas.microsoft.com/office/drawing/2014/main" val="10029"/>
                  </a:ext>
                </a:extLst>
              </a:tr>
              <a:tr h="148590">
                <a:tc>
                  <a:txBody>
                    <a:bodyPr/>
                    <a:lstStyle/>
                    <a:p>
                      <a:pPr algn="r" fontAlgn="b"/>
                      <a:r>
                        <a:rPr lang="en-US" altLang="zh-CN" sz="500"/>
                        <a:t>71</a:t>
                      </a:r>
                    </a:p>
                  </a:txBody>
                  <a:tcPr marL="5080" marR="5080" marT="5080" marB="0" anchor="b"/>
                </a:tc>
                <a:tc>
                  <a:txBody>
                    <a:bodyPr/>
                    <a:lstStyle/>
                    <a:p>
                      <a:pPr algn="ctr" fontAlgn="ctr">
                        <a:buClrTx/>
                        <a:buSzTx/>
                        <a:buFontTx/>
                      </a:pPr>
                      <a:r>
                        <a:rPr lang="zh-CN" altLang="en-US" sz="600" b="0" i="0"/>
                        <a:t>对“量子忽悠”的暴力祛魅 | 周末赠书</a:t>
                      </a:r>
                    </a:p>
                  </a:txBody>
                  <a:tcPr marL="5080" marR="5080" marT="5080" marB="0" anchor="b"/>
                </a:tc>
                <a:tc>
                  <a:txBody>
                    <a:bodyPr/>
                    <a:lstStyle/>
                    <a:p>
                      <a:pPr algn="ctr" fontAlgn="ctr">
                        <a:buClrTx/>
                        <a:buSzTx/>
                        <a:buFontTx/>
                      </a:pPr>
                      <a:r>
                        <a:rPr lang="zh-CN" altLang="en-US" sz="600" b="0" i="0"/>
                        <a:t>20260307</a:t>
                      </a:r>
                    </a:p>
                  </a:txBody>
                  <a:tcPr marL="5080" marR="5080" marT="5080" marB="0" anchor="b"/>
                </a:tc>
                <a:tc>
                  <a:txBody>
                    <a:bodyPr/>
                    <a:lstStyle/>
                    <a:p>
                      <a:pPr algn="ctr" fontAlgn="ctr">
                        <a:buClrTx/>
                        <a:buSzTx/>
                        <a:buFontTx/>
                      </a:pPr>
                      <a:r>
                        <a:rPr lang="zh-CN" altLang="en-US" sz="600" b="0" i="0"/>
                        <a:t>361</a:t>
                      </a:r>
                    </a:p>
                  </a:txBody>
                  <a:tcPr marL="5080" marR="5080" marT="5080" marB="0" anchor="b"/>
                </a:tc>
                <a:tc>
                  <a:txBody>
                    <a:bodyPr/>
                    <a:lstStyle/>
                    <a:p>
                      <a:pPr algn="ctr" fontAlgn="ctr">
                        <a:buClrTx/>
                        <a:buSzTx/>
                        <a:buFontTx/>
                      </a:pPr>
                      <a:r>
                        <a:rPr lang="zh-CN" altLang="en-US" sz="600" b="0" i="0"/>
                        <a:t>36</a:t>
                      </a:r>
                    </a:p>
                  </a:txBody>
                  <a:tcPr marL="5080" marR="5080" marT="5080" marB="0" anchor="b"/>
                </a:tc>
                <a:tc>
                  <a:txBody>
                    <a:bodyPr/>
                    <a:lstStyle/>
                    <a:p>
                      <a:pPr algn="ctr" fontAlgn="ctr">
                        <a:buClrTx/>
                        <a:buSzTx/>
                        <a:buFontTx/>
                      </a:pPr>
                      <a:r>
                        <a:rPr lang="zh-CN" altLang="en-US" sz="600" b="0" i="0"/>
                        <a:t>4</a:t>
                      </a:r>
                    </a:p>
                  </a:txBody>
                  <a:tcPr marL="5080" marR="5080" marT="5080" marB="0" anchor="b"/>
                </a:tc>
                <a:extLst>
                  <a:ext uri="{0D108BD9-81ED-4DB2-BD59-A6C34878D82A}">
                    <a16:rowId xmlns:a16="http://schemas.microsoft.com/office/drawing/2014/main" val="10030"/>
                  </a:ext>
                </a:extLst>
              </a:tr>
              <a:tr h="0">
                <a:tc>
                  <a:txBody>
                    <a:bodyPr/>
                    <a:lstStyle/>
                    <a:p>
                      <a:pPr algn="r" fontAlgn="b"/>
                      <a:r>
                        <a:rPr lang="en-US" altLang="zh-CN" sz="500"/>
                        <a:t>72</a:t>
                      </a:r>
                    </a:p>
                  </a:txBody>
                  <a:tcPr marL="5080" marR="5080" marT="5080" marB="0" anchor="b"/>
                </a:tc>
                <a:tc>
                  <a:txBody>
                    <a:bodyPr/>
                    <a:lstStyle/>
                    <a:p>
                      <a:pPr algn="ctr" fontAlgn="ctr">
                        <a:buClrTx/>
                        <a:buSzTx/>
                        <a:buFontTx/>
                      </a:pPr>
                      <a:r>
                        <a:rPr lang="zh-CN" altLang="en-US" sz="600"/>
                        <a:t>星空下的观察者：望远镜延伸视觉极限后的天空探秘丨周末赠书</a:t>
                      </a:r>
                    </a:p>
                  </a:txBody>
                  <a:tcPr marL="5080" marR="5080" marT="5080" marB="0" anchor="ctr"/>
                </a:tc>
                <a:tc>
                  <a:txBody>
                    <a:bodyPr/>
                    <a:lstStyle/>
                    <a:p>
                      <a:pPr algn="ctr" fontAlgn="ctr">
                        <a:buClrTx/>
                        <a:buSzTx/>
                        <a:buFontTx/>
                      </a:pPr>
                      <a:r>
                        <a:rPr lang="zh-CN" altLang="en-US" sz="600"/>
                        <a:t>20240609</a:t>
                      </a:r>
                    </a:p>
                  </a:txBody>
                  <a:tcPr marL="5080" marR="5080" marT="5080" marB="0" anchor="ctr"/>
                </a:tc>
                <a:tc>
                  <a:txBody>
                    <a:bodyPr/>
                    <a:lstStyle/>
                    <a:p>
                      <a:pPr algn="ctr" fontAlgn="ctr">
                        <a:buClrTx/>
                        <a:buSzTx/>
                        <a:buFontTx/>
                      </a:pPr>
                      <a:r>
                        <a:rPr lang="zh-CN" altLang="en-US" sz="600"/>
                        <a:t>331</a:t>
                      </a:r>
                    </a:p>
                  </a:txBody>
                  <a:tcPr marL="5080" marR="5080" marT="5080" marB="0" anchor="ctr"/>
                </a:tc>
                <a:tc>
                  <a:txBody>
                    <a:bodyPr/>
                    <a:lstStyle/>
                    <a:p>
                      <a:pPr algn="ctr" fontAlgn="ctr">
                        <a:buClrTx/>
                        <a:buSzTx/>
                        <a:buFontTx/>
                      </a:pPr>
                      <a:r>
                        <a:rPr lang="zh-CN" altLang="en-US" sz="600"/>
                        <a:t>25</a:t>
                      </a:r>
                    </a:p>
                  </a:txBody>
                  <a:tcPr marL="5080" marR="5080" marT="5080" marB="0" anchor="ctr"/>
                </a:tc>
                <a:tc>
                  <a:txBody>
                    <a:bodyPr/>
                    <a:lstStyle/>
                    <a:p>
                      <a:pPr algn="ctr" fontAlgn="ctr">
                        <a:buClrTx/>
                        <a:buSzTx/>
                        <a:buFontTx/>
                      </a:pPr>
                      <a:r>
                        <a:rPr lang="zh-CN" altLang="en-US" sz="600"/>
                        <a:t>1</a:t>
                      </a:r>
                    </a:p>
                  </a:txBody>
                  <a:tcPr marL="5080" marR="5080" marT="5080" marB="0" anchor="ctr"/>
                </a:tc>
                <a:extLst>
                  <a:ext uri="{0D108BD9-81ED-4DB2-BD59-A6C34878D82A}">
                    <a16:rowId xmlns:a16="http://schemas.microsoft.com/office/drawing/2014/main" val="10031"/>
                  </a:ext>
                </a:extLst>
              </a:tr>
              <a:tr h="186253">
                <a:tc>
                  <a:txBody>
                    <a:bodyPr/>
                    <a:lstStyle/>
                    <a:p>
                      <a:pPr algn="r" fontAlgn="b"/>
                      <a:r>
                        <a:rPr lang="en-US" altLang="zh-CN" sz="500"/>
                        <a:t>73</a:t>
                      </a:r>
                    </a:p>
                  </a:txBody>
                  <a:tcPr marL="5080" marR="5080" marT="5080" marB="0" anchor="b"/>
                </a:tc>
                <a:tc>
                  <a:txBody>
                    <a:bodyPr/>
                    <a:lstStyle/>
                    <a:p>
                      <a:pPr algn="ctr" fontAlgn="ctr">
                        <a:buClrTx/>
                        <a:buSzTx/>
                        <a:buFontTx/>
                      </a:pPr>
                      <a:r>
                        <a:rPr lang="zh-CN" altLang="en-US" sz="600"/>
                        <a:t>宇宙探秘历险记 | 周末赠书</a:t>
                      </a:r>
                    </a:p>
                  </a:txBody>
                  <a:tcPr marL="5080" marR="5080" marT="5080" marB="0" anchor="ctr"/>
                </a:tc>
                <a:tc>
                  <a:txBody>
                    <a:bodyPr/>
                    <a:lstStyle/>
                    <a:p>
                      <a:pPr algn="ctr" fontAlgn="ctr">
                        <a:buClrTx/>
                        <a:buSzTx/>
                        <a:buFontTx/>
                      </a:pPr>
                      <a:r>
                        <a:rPr lang="zh-CN" altLang="en-US" sz="600"/>
                        <a:t>20250913</a:t>
                      </a:r>
                    </a:p>
                  </a:txBody>
                  <a:tcPr marL="5080" marR="5080" marT="5080" marB="0" anchor="ctr"/>
                </a:tc>
                <a:tc>
                  <a:txBody>
                    <a:bodyPr/>
                    <a:lstStyle/>
                    <a:p>
                      <a:pPr algn="ctr" fontAlgn="ctr">
                        <a:buClrTx/>
                        <a:buSzTx/>
                        <a:buFontTx/>
                      </a:pPr>
                      <a:r>
                        <a:rPr lang="zh-CN" altLang="en-US" sz="600"/>
                        <a:t>324</a:t>
                      </a:r>
                    </a:p>
                  </a:txBody>
                  <a:tcPr marL="5080" marR="5080" marT="5080" marB="0" anchor="ctr"/>
                </a:tc>
                <a:tc>
                  <a:txBody>
                    <a:bodyPr/>
                    <a:lstStyle/>
                    <a:p>
                      <a:pPr algn="ctr" fontAlgn="ctr">
                        <a:buClrTx/>
                        <a:buSzTx/>
                        <a:buFontTx/>
                      </a:pPr>
                      <a:r>
                        <a:rPr lang="zh-CN" altLang="en-US" sz="600"/>
                        <a:t>21 </a:t>
                      </a:r>
                    </a:p>
                  </a:txBody>
                  <a:tcPr marL="5080" marR="5080" marT="5080" marB="0" anchor="ctr"/>
                </a:tc>
                <a:tc>
                  <a:txBody>
                    <a:bodyPr/>
                    <a:lstStyle/>
                    <a:p>
                      <a:pPr algn="ctr" fontAlgn="ctr">
                        <a:buClrTx/>
                        <a:buSzTx/>
                        <a:buFontTx/>
                      </a:pPr>
                      <a:r>
                        <a:rPr lang="zh-CN" altLang="en-US" sz="600"/>
                        <a:t>1 </a:t>
                      </a:r>
                    </a:p>
                  </a:txBody>
                  <a:tcPr marL="5080" marR="5080" marT="5080" marB="0" anchor="ctr"/>
                </a:tc>
                <a:extLst>
                  <a:ext uri="{0D108BD9-81ED-4DB2-BD59-A6C34878D82A}">
                    <a16:rowId xmlns:a16="http://schemas.microsoft.com/office/drawing/2014/main" val="10032"/>
                  </a:ext>
                </a:extLst>
              </a:tr>
              <a:tr h="0">
                <a:tc>
                  <a:txBody>
                    <a:bodyPr/>
                    <a:lstStyle/>
                    <a:p>
                      <a:pPr algn="r" fontAlgn="b"/>
                      <a:endParaRPr lang="en-US" altLang="zh-CN" sz="500"/>
                    </a:p>
                  </a:txBody>
                  <a:tcPr marL="5080" marR="5080" marT="5080" marB="0" anchor="b"/>
                </a:tc>
                <a:tc>
                  <a:txBody>
                    <a:bodyPr/>
                    <a:lstStyle/>
                    <a:p>
                      <a:pPr algn="ctr" fontAlgn="ctr"/>
                      <a:r>
                        <a:rPr lang="zh-CN" altLang="en-US" sz="600"/>
                        <a:t>探索量子世界：人工智能技术在量子计算与量子纠错中的应用 </a:t>
                      </a:r>
                      <a:r>
                        <a:rPr lang="en-US" altLang="zh-CN" sz="600"/>
                        <a:t>| </a:t>
                      </a:r>
                      <a:r>
                        <a:rPr lang="zh-CN" altLang="en-US" sz="600"/>
                        <a:t>周末赠书</a:t>
                      </a:r>
                    </a:p>
                  </a:txBody>
                  <a:tcPr marL="5080" marR="5080" marT="5080" marB="0" anchor="ctr"/>
                </a:tc>
                <a:tc>
                  <a:txBody>
                    <a:bodyPr/>
                    <a:lstStyle/>
                    <a:p>
                      <a:pPr algn="ctr" fontAlgn="ctr"/>
                      <a:r>
                        <a:rPr lang="en-US" altLang="zh-CN" sz="600"/>
                        <a:t>20240803</a:t>
                      </a:r>
                    </a:p>
                  </a:txBody>
                  <a:tcPr marL="5080" marR="5080" marT="5080" marB="0" anchor="ctr"/>
                </a:tc>
                <a:tc>
                  <a:txBody>
                    <a:bodyPr/>
                    <a:lstStyle/>
                    <a:p>
                      <a:pPr algn="ctr" fontAlgn="ctr"/>
                      <a:r>
                        <a:rPr lang="en-US" altLang="zh-CN" sz="600"/>
                        <a:t>278</a:t>
                      </a:r>
                    </a:p>
                  </a:txBody>
                  <a:tcPr marL="5080" marR="5080" marT="5080" marB="0" anchor="ctr"/>
                </a:tc>
                <a:tc>
                  <a:txBody>
                    <a:bodyPr/>
                    <a:lstStyle/>
                    <a:p>
                      <a:pPr algn="ctr" fontAlgn="ctr"/>
                      <a:r>
                        <a:rPr lang="en-US" altLang="zh-CN" sz="600"/>
                        <a:t>32</a:t>
                      </a:r>
                    </a:p>
                  </a:txBody>
                  <a:tcPr marL="5080" marR="5080" marT="5080" marB="0" anchor="ctr"/>
                </a:tc>
                <a:tc>
                  <a:txBody>
                    <a:bodyPr/>
                    <a:lstStyle/>
                    <a:p>
                      <a:pPr algn="ctr" fontAlgn="ctr"/>
                      <a:r>
                        <a:rPr lang="en-US" altLang="zh-CN" sz="600"/>
                        <a:t>1</a:t>
                      </a:r>
                    </a:p>
                  </a:txBody>
                  <a:tcPr marL="5080" marR="5080" marT="5080" marB="0" anchor="ctr"/>
                </a:tc>
                <a:extLst>
                  <a:ext uri="{0D108BD9-81ED-4DB2-BD59-A6C34878D82A}">
                    <a16:rowId xmlns:a16="http://schemas.microsoft.com/office/drawing/2014/main" val="10033"/>
                  </a:ext>
                </a:extLst>
              </a:tr>
              <a:tr h="0">
                <a:tc>
                  <a:txBody>
                    <a:bodyPr/>
                    <a:lstStyle/>
                    <a:p>
                      <a:pPr algn="r" fontAlgn="b">
                        <a:buNone/>
                      </a:pPr>
                      <a:r>
                        <a:rPr lang="en-US" altLang="zh-CN" sz="500"/>
                        <a:t>74</a:t>
                      </a:r>
                    </a:p>
                  </a:txBody>
                  <a:tcPr marL="5080" marR="5080" marT="5080" marB="0" anchor="b"/>
                </a:tc>
                <a:tc>
                  <a:txBody>
                    <a:bodyPr/>
                    <a:lstStyle/>
                    <a:p>
                      <a:pPr algn="ctr" fontAlgn="ctr">
                        <a:buNone/>
                      </a:pPr>
                      <a:endParaRPr lang="zh-CN" altLang="en-US" sz="600" dirty="0"/>
                    </a:p>
                  </a:txBody>
                  <a:tcPr marL="5080" marR="5080" marT="5080" marB="0" anchor="ctr"/>
                </a:tc>
                <a:tc>
                  <a:txBody>
                    <a:bodyPr/>
                    <a:lstStyle/>
                    <a:p>
                      <a:pPr algn="ctr" fontAlgn="ctr">
                        <a:buNone/>
                      </a:pPr>
                      <a:endParaRPr lang="en-US" altLang="zh-CN" sz="600"/>
                    </a:p>
                  </a:txBody>
                  <a:tcPr marL="5080" marR="5080" marT="5080" marB="0" anchor="ctr"/>
                </a:tc>
                <a:tc>
                  <a:txBody>
                    <a:bodyPr/>
                    <a:lstStyle/>
                    <a:p>
                      <a:pPr algn="ctr" fontAlgn="ctr">
                        <a:buNone/>
                      </a:pPr>
                      <a:endParaRPr lang="en-US" altLang="zh-CN" sz="600"/>
                    </a:p>
                  </a:txBody>
                  <a:tcPr marL="5080" marR="5080" marT="5080" marB="0" anchor="ctr"/>
                </a:tc>
                <a:tc>
                  <a:txBody>
                    <a:bodyPr/>
                    <a:lstStyle/>
                    <a:p>
                      <a:pPr algn="ctr" fontAlgn="ctr">
                        <a:buNone/>
                      </a:pPr>
                      <a:endParaRPr lang="en-US" altLang="zh-CN" sz="600"/>
                    </a:p>
                  </a:txBody>
                  <a:tcPr marL="5080" marR="5080" marT="5080" marB="0" anchor="ctr"/>
                </a:tc>
                <a:tc>
                  <a:txBody>
                    <a:bodyPr/>
                    <a:lstStyle/>
                    <a:p>
                      <a:pPr algn="ctr" fontAlgn="ctr">
                        <a:buNone/>
                      </a:pPr>
                      <a:endParaRPr lang="en-US" altLang="zh-CN" sz="600"/>
                    </a:p>
                  </a:txBody>
                  <a:tcPr marL="5080" marR="5080" marT="5080" marB="0" anchor="ctr"/>
                </a:tc>
                <a:extLst>
                  <a:ext uri="{0D108BD9-81ED-4DB2-BD59-A6C34878D82A}">
                    <a16:rowId xmlns:a16="http://schemas.microsoft.com/office/drawing/2014/main" val="10034"/>
                  </a:ext>
                </a:extLst>
              </a:tr>
              <a:tr h="0">
                <a:tc>
                  <a:txBody>
                    <a:bodyPr/>
                    <a:lstStyle/>
                    <a:p>
                      <a:pPr algn="r" fontAlgn="b"/>
                      <a:r>
                        <a:rPr lang="en-US" altLang="zh-CN" sz="500"/>
                        <a:t>75</a:t>
                      </a:r>
                    </a:p>
                  </a:txBody>
                  <a:tcPr marL="5080" marR="5080" marT="5080" marB="0" anchor="b"/>
                </a:tc>
                <a:tc>
                  <a:txBody>
                    <a:bodyPr/>
                    <a:lstStyle/>
                    <a:p>
                      <a:pPr algn="ctr" fontAlgn="ctr"/>
                      <a:r>
                        <a:rPr lang="zh-CN" altLang="en-US" sz="600" dirty="0"/>
                        <a:t>量子世界有哪些神奇之处？一幅漫画带你一探究竟！ </a:t>
                      </a:r>
                      <a:r>
                        <a:rPr lang="en-US" altLang="zh-CN" sz="600" dirty="0"/>
                        <a:t>| ​</a:t>
                      </a:r>
                      <a:r>
                        <a:rPr lang="zh-CN" altLang="en-US" sz="600" dirty="0"/>
                        <a:t>周末赠书</a:t>
                      </a:r>
                    </a:p>
                  </a:txBody>
                  <a:tcPr marL="5080" marR="5080" marT="5080" marB="0" anchor="ctr"/>
                </a:tc>
                <a:tc>
                  <a:txBody>
                    <a:bodyPr/>
                    <a:lstStyle/>
                    <a:p>
                      <a:pPr algn="ctr" fontAlgn="ctr"/>
                      <a:r>
                        <a:rPr lang="en-US" altLang="zh-CN" sz="600"/>
                        <a:t>20240824</a:t>
                      </a:r>
                    </a:p>
                  </a:txBody>
                  <a:tcPr marL="5080" marR="5080" marT="5080" marB="0" anchor="ctr"/>
                </a:tc>
                <a:tc>
                  <a:txBody>
                    <a:bodyPr/>
                    <a:lstStyle/>
                    <a:p>
                      <a:pPr algn="ctr" fontAlgn="ctr"/>
                      <a:r>
                        <a:rPr lang="en-US" altLang="zh-CN" sz="600"/>
                        <a:t>258</a:t>
                      </a:r>
                    </a:p>
                  </a:txBody>
                  <a:tcPr marL="5080" marR="5080" marT="5080" marB="0" anchor="ctr"/>
                </a:tc>
                <a:tc>
                  <a:txBody>
                    <a:bodyPr/>
                    <a:lstStyle/>
                    <a:p>
                      <a:pPr algn="ctr" fontAlgn="ctr"/>
                      <a:r>
                        <a:rPr lang="en-US" altLang="zh-CN" sz="600"/>
                        <a:t>36</a:t>
                      </a:r>
                    </a:p>
                  </a:txBody>
                  <a:tcPr marL="5080" marR="5080" marT="5080" marB="0" anchor="ctr"/>
                </a:tc>
                <a:tc>
                  <a:txBody>
                    <a:bodyPr/>
                    <a:lstStyle/>
                    <a:p>
                      <a:pPr algn="ctr" fontAlgn="ctr"/>
                      <a:r>
                        <a:rPr lang="en-US" altLang="zh-CN" sz="600"/>
                        <a:t>0</a:t>
                      </a:r>
                    </a:p>
                  </a:txBody>
                  <a:tcPr marL="5080" marR="5080" marT="5080" marB="0" anchor="ctr"/>
                </a:tc>
                <a:extLst>
                  <a:ext uri="{0D108BD9-81ED-4DB2-BD59-A6C34878D82A}">
                    <a16:rowId xmlns:a16="http://schemas.microsoft.com/office/drawing/2014/main" val="10035"/>
                  </a:ext>
                </a:extLst>
              </a:tr>
              <a:tr h="0">
                <a:tc>
                  <a:txBody>
                    <a:bodyPr/>
                    <a:lstStyle/>
                    <a:p>
                      <a:pPr algn="r" fontAlgn="b"/>
                      <a:r>
                        <a:rPr lang="en-US" altLang="zh-CN" sz="500"/>
                        <a:t>76</a:t>
                      </a:r>
                    </a:p>
                  </a:txBody>
                  <a:tcPr marL="5080" marR="5080" marT="5080" marB="0" anchor="b"/>
                </a:tc>
                <a:tc>
                  <a:txBody>
                    <a:bodyPr/>
                    <a:lstStyle/>
                    <a:p>
                      <a:pPr algn="ctr" fontAlgn="ctr"/>
                      <a:r>
                        <a:rPr lang="zh-CN" altLang="en-US" sz="600"/>
                        <a:t>智能体时代，人类与</a:t>
                      </a:r>
                      <a:r>
                        <a:rPr lang="en-US" altLang="zh-CN" sz="600"/>
                        <a:t>AI</a:t>
                      </a:r>
                      <a:r>
                        <a:rPr lang="zh-CN" altLang="en-US" sz="600"/>
                        <a:t>如何分工？ </a:t>
                      </a:r>
                      <a:r>
                        <a:rPr lang="en-US" altLang="zh-CN" sz="600"/>
                        <a:t>| </a:t>
                      </a:r>
                      <a:r>
                        <a:rPr lang="zh-CN" altLang="en-US" sz="600"/>
                        <a:t>周末赠书</a:t>
                      </a:r>
                    </a:p>
                  </a:txBody>
                  <a:tcPr marL="5080" marR="5080" marT="5080" marB="0" anchor="ctr"/>
                </a:tc>
                <a:tc>
                  <a:txBody>
                    <a:bodyPr/>
                    <a:lstStyle/>
                    <a:p>
                      <a:pPr algn="ctr" fontAlgn="ctr"/>
                      <a:r>
                        <a:rPr lang="en-US" altLang="zh-CN" sz="600"/>
                        <a:t>20250607</a:t>
                      </a:r>
                    </a:p>
                  </a:txBody>
                  <a:tcPr marL="5080" marR="5080" marT="5080" marB="0" anchor="ctr"/>
                </a:tc>
                <a:tc>
                  <a:txBody>
                    <a:bodyPr/>
                    <a:lstStyle/>
                    <a:p>
                      <a:pPr algn="ctr" fontAlgn="ctr"/>
                      <a:r>
                        <a:rPr lang="en-US" altLang="zh-CN" sz="600"/>
                        <a:t>165</a:t>
                      </a:r>
                    </a:p>
                  </a:txBody>
                  <a:tcPr marL="5080" marR="5080" marT="5080" marB="0" anchor="ctr"/>
                </a:tc>
                <a:tc>
                  <a:txBody>
                    <a:bodyPr/>
                    <a:lstStyle/>
                    <a:p>
                      <a:pPr algn="ctr" fontAlgn="ctr"/>
                      <a:r>
                        <a:rPr lang="en-US" altLang="zh-CN" sz="600"/>
                        <a:t>22 </a:t>
                      </a:r>
                    </a:p>
                  </a:txBody>
                  <a:tcPr marL="5080" marR="5080" marT="5080" marB="0" anchor="ctr"/>
                </a:tc>
                <a:tc>
                  <a:txBody>
                    <a:bodyPr/>
                    <a:lstStyle/>
                    <a:p>
                      <a:pPr algn="ctr" fontAlgn="ctr"/>
                      <a:r>
                        <a:rPr lang="en-US" altLang="zh-CN" sz="600" dirty="0"/>
                        <a:t>3 </a:t>
                      </a:r>
                    </a:p>
                  </a:txBody>
                  <a:tcPr marL="5080" marR="5080" marT="5080" marB="0" anchor="ctr"/>
                </a:tc>
                <a:extLst>
                  <a:ext uri="{0D108BD9-81ED-4DB2-BD59-A6C34878D82A}">
                    <a16:rowId xmlns:a16="http://schemas.microsoft.com/office/drawing/2014/main" val="10036"/>
                  </a:ext>
                </a:extLst>
              </a:tr>
            </a:tbl>
          </a:graphicData>
        </a:graphic>
      </p:graphicFrame>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38766">
        <p:split orient="vert"/>
      </p:transition>
    </mc:Choice>
    <mc:Fallback>
      <p:transition spd="slow" advTm="38766">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372078" y="281264"/>
            <a:ext cx="7211292" cy="1042009"/>
          </a:xfrm>
        </p:spPr>
        <p:txBody>
          <a:bodyPr>
            <a:noAutofit/>
          </a:bodyPr>
          <a:lstStyle/>
          <a:p>
            <a:pPr algn="ctr">
              <a:lnSpc>
                <a:spcPct val="114000"/>
              </a:lnSpc>
              <a:spcBef>
                <a:spcPts val="1200"/>
              </a:spcBef>
            </a:pPr>
            <a:r>
              <a:rPr lang="zh-CN" altLang="en-US" sz="48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r>
              <a:rPr lang="en-US" altLang="zh-CN" sz="48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3</a:t>
            </a:r>
            <a:r>
              <a:rPr lang="zh-CN" altLang="en-US" sz="48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r>
              <a:rPr lang="zh-CN" altLang="en-US" sz="5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线下科普活动</a:t>
            </a:r>
            <a:endParaRPr lang="en-US" altLang="zh-CN" sz="5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endParaRPr>
          </a:p>
        </p:txBody>
      </p:sp>
      <p:sp>
        <p:nvSpPr>
          <p:cNvPr id="4" name="Rectangle 3"/>
          <p:cNvSpPr txBox="1">
            <a:spLocks noRot="1" noChangeArrowheads="1"/>
          </p:cNvSpPr>
          <p:nvPr/>
        </p:nvSpPr>
        <p:spPr>
          <a:xfrm>
            <a:off x="470962" y="1378932"/>
            <a:ext cx="11474547" cy="49658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720000" algn="just">
              <a:lnSpc>
                <a:spcPct val="130000"/>
              </a:lnSpc>
              <a:spcBef>
                <a:spcPts val="0"/>
              </a:spcBef>
              <a:buBlip>
                <a:blip r:embed="rId2"/>
              </a:buBlip>
            </a:pPr>
            <a:r>
              <a:rPr lang="en-US" altLang="zh-CN" sz="4400" b="1" dirty="0">
                <a:solidFill>
                  <a:srgbClr val="0000FF"/>
                </a:solidFill>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2018</a:t>
            </a:r>
            <a:r>
              <a:rPr lang="zh-CN" altLang="en-US" sz="4800" dirty="0">
                <a:solidFill>
                  <a:srgbClr val="0000FF"/>
                </a:solidFill>
                <a:latin typeface="隶书" panose="02010509060101010101" pitchFamily="49" charset="-122"/>
                <a:ea typeface="隶书" panose="02010509060101010101" pitchFamily="49" charset="-122"/>
                <a:sym typeface="Symbol" panose="05050102010706020507" pitchFamily="18" charset="2"/>
              </a:rPr>
              <a:t>年全国物理科普大会</a:t>
            </a:r>
            <a:endParaRPr lang="en-US" altLang="zh-CN" sz="4800" dirty="0">
              <a:solidFill>
                <a:srgbClr val="0000FF"/>
              </a:solidFill>
              <a:latin typeface="隶书" panose="02010509060101010101" pitchFamily="49" charset="-122"/>
              <a:ea typeface="隶书" panose="02010509060101010101" pitchFamily="49" charset="-122"/>
              <a:sym typeface="Symbol" panose="05050102010706020507" pitchFamily="18" charset="2"/>
            </a:endParaRPr>
          </a:p>
          <a:p>
            <a:pPr indent="-720000" algn="just">
              <a:lnSpc>
                <a:spcPct val="130000"/>
              </a:lnSpc>
              <a:spcBef>
                <a:spcPts val="0"/>
              </a:spcBef>
              <a:buBlip>
                <a:blip r:embed="rId2"/>
              </a:buBlip>
            </a:pPr>
            <a:r>
              <a:rPr lang="en-US" altLang="zh-CN" sz="4400" b="1" dirty="0">
                <a:solidFill>
                  <a:srgbClr val="0000FF"/>
                </a:solidFill>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2021</a:t>
            </a:r>
            <a:r>
              <a:rPr lang="zh-CN" altLang="en-US" sz="4800" dirty="0">
                <a:solidFill>
                  <a:srgbClr val="0000FF"/>
                </a:solidFill>
                <a:latin typeface="隶书" panose="02010509060101010101" pitchFamily="49" charset="-122"/>
                <a:ea typeface="隶书" panose="02010509060101010101" pitchFamily="49" charset="-122"/>
                <a:sym typeface="Symbol" panose="05050102010706020507" pitchFamily="18" charset="2"/>
              </a:rPr>
              <a:t>年星空计划</a:t>
            </a:r>
            <a:r>
              <a:rPr lang="en-US" altLang="zh-CN" sz="4800" dirty="0">
                <a:solidFill>
                  <a:srgbClr val="0000FF"/>
                </a:solidFill>
                <a:latin typeface="隶书" panose="02010509060101010101" pitchFamily="49" charset="-122"/>
                <a:ea typeface="隶书" panose="02010509060101010101" pitchFamily="49" charset="-122"/>
                <a:sym typeface="Symbol" panose="05050102010706020507" pitchFamily="18" charset="2"/>
              </a:rPr>
              <a:t>-</a:t>
            </a:r>
            <a:r>
              <a:rPr lang="zh-CN" altLang="en-US" sz="4800" dirty="0">
                <a:solidFill>
                  <a:srgbClr val="0000FF"/>
                </a:solidFill>
                <a:latin typeface="隶书" panose="02010509060101010101" pitchFamily="49" charset="-122"/>
                <a:ea typeface="隶书" panose="02010509060101010101" pitchFamily="49" charset="-122"/>
                <a:sym typeface="Symbol" panose="05050102010706020507" pitchFamily="18" charset="2"/>
              </a:rPr>
              <a:t>高中理科教师专业提升</a:t>
            </a:r>
            <a:endParaRPr lang="en-US" altLang="zh-CN" sz="4800" dirty="0">
              <a:solidFill>
                <a:srgbClr val="0000FF"/>
              </a:solidFill>
              <a:latin typeface="隶书" panose="02010509060101010101" pitchFamily="49" charset="-122"/>
              <a:ea typeface="隶书" panose="02010509060101010101" pitchFamily="49" charset="-122"/>
              <a:sym typeface="Symbol" panose="05050102010706020507" pitchFamily="18" charset="2"/>
            </a:endParaRPr>
          </a:p>
          <a:p>
            <a:pPr indent="-720000" algn="just">
              <a:lnSpc>
                <a:spcPct val="130000"/>
              </a:lnSpc>
              <a:spcBef>
                <a:spcPts val="0"/>
              </a:spcBef>
              <a:buBlip>
                <a:blip r:embed="rId2"/>
              </a:buBlip>
            </a:pPr>
            <a:r>
              <a:rPr lang="en-US" altLang="zh-CN" sz="4400" b="1" dirty="0">
                <a:solidFill>
                  <a:srgbClr val="0000FF"/>
                </a:solidFill>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2023</a:t>
            </a:r>
            <a:r>
              <a:rPr lang="zh-CN" altLang="en-US" sz="4800" dirty="0">
                <a:solidFill>
                  <a:srgbClr val="0000FF"/>
                </a:solidFill>
                <a:latin typeface="隶书" panose="02010509060101010101" pitchFamily="49" charset="-122"/>
                <a:ea typeface="隶书" panose="02010509060101010101" pitchFamily="49" charset="-122"/>
                <a:sym typeface="Symbol" panose="05050102010706020507" pitchFamily="18" charset="2"/>
              </a:rPr>
              <a:t>年科学教育与物理教学研讨会</a:t>
            </a:r>
            <a:endParaRPr lang="en-US" altLang="zh-CN" sz="4800" dirty="0">
              <a:solidFill>
                <a:srgbClr val="0000FF"/>
              </a:solidFill>
              <a:latin typeface="隶书" panose="02010509060101010101" pitchFamily="49" charset="-122"/>
              <a:ea typeface="隶书" panose="02010509060101010101" pitchFamily="49" charset="-122"/>
              <a:sym typeface="Symbol" panose="05050102010706020507" pitchFamily="18" charset="2"/>
            </a:endParaRPr>
          </a:p>
          <a:p>
            <a:pPr indent="-720000" algn="just">
              <a:lnSpc>
                <a:spcPct val="130000"/>
              </a:lnSpc>
              <a:spcBef>
                <a:spcPts val="0"/>
              </a:spcBef>
              <a:buBlip>
                <a:blip r:embed="rId2"/>
              </a:buBlip>
            </a:pPr>
            <a:r>
              <a:rPr lang="en-US" altLang="zh-CN" sz="4400" b="1" dirty="0">
                <a:solidFill>
                  <a:srgbClr val="0000FF"/>
                </a:solidFill>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2025</a:t>
            </a:r>
            <a:r>
              <a:rPr lang="zh-CN" altLang="en-US" sz="4800" dirty="0">
                <a:solidFill>
                  <a:srgbClr val="0000FF"/>
                </a:solidFill>
                <a:latin typeface="隶书" panose="02010509060101010101" pitchFamily="49" charset="-122"/>
                <a:ea typeface="隶书" panose="02010509060101010101" pitchFamily="49" charset="-122"/>
                <a:sym typeface="Symbol" panose="05050102010706020507" pitchFamily="18" charset="2"/>
              </a:rPr>
              <a:t>年数智仿真物理实验设计大赛</a:t>
            </a:r>
            <a:endParaRPr lang="en-US" altLang="zh-CN" sz="4800" dirty="0">
              <a:solidFill>
                <a:srgbClr val="0000FF"/>
              </a:solidFill>
              <a:latin typeface="隶书" panose="02010509060101010101" pitchFamily="49" charset="-122"/>
              <a:ea typeface="隶书" panose="02010509060101010101" pitchFamily="49" charset="-122"/>
              <a:sym typeface="Symbol" panose="05050102010706020507" pitchFamily="18" charset="2"/>
            </a:endParaRPr>
          </a:p>
          <a:p>
            <a:pPr indent="-720000" algn="just">
              <a:lnSpc>
                <a:spcPct val="130000"/>
              </a:lnSpc>
              <a:spcBef>
                <a:spcPts val="0"/>
              </a:spcBef>
              <a:buBlip>
                <a:blip r:embed="rId2"/>
              </a:buBlip>
            </a:pPr>
            <a:r>
              <a:rPr lang="zh-CN" altLang="en-US" sz="4800" dirty="0">
                <a:solidFill>
                  <a:srgbClr val="0000FF"/>
                </a:solidFill>
                <a:latin typeface="隶书" panose="02010509060101010101" pitchFamily="49" charset="-122"/>
                <a:ea typeface="隶书" panose="02010509060101010101" pitchFamily="49" charset="-122"/>
                <a:sym typeface="Symbol" panose="05050102010706020507" pitchFamily="18" charset="2"/>
              </a:rPr>
              <a:t></a:t>
            </a:r>
            <a:endParaRPr lang="en-US" altLang="zh-CN" sz="4800" dirty="0">
              <a:solidFill>
                <a:srgbClr val="0000FF"/>
              </a:solidFill>
              <a:latin typeface="隶书" panose="02010509060101010101" pitchFamily="49" charset="-122"/>
              <a:ea typeface="隶书" panose="02010509060101010101" pitchFamily="49" charset="-122"/>
              <a:sym typeface="Symbol" panose="05050102010706020507" pitchFamily="18" charset="2"/>
            </a:endParaRPr>
          </a:p>
        </p:txBody>
      </p:sp>
    </p:spTree>
    <p:extLst>
      <p:ext uri="{BB962C8B-B14F-4D97-AF65-F5344CB8AC3E}">
        <p14:creationId xmlns:p14="http://schemas.microsoft.com/office/powerpoint/2010/main" val="3568963748"/>
      </p:ext>
    </p:extLst>
  </p:cSld>
  <p:clrMapOvr>
    <a:masterClrMapping/>
  </p:clrMapOvr>
  <mc:AlternateContent xmlns:mc="http://schemas.openxmlformats.org/markup-compatibility/2006">
    <mc:Choice xmlns:p14="http://schemas.microsoft.com/office/powerpoint/2010/main" Requires="p14">
      <p:transition spd="slow" p14:dur="1500" advTm="4672">
        <p:split orient="vert"/>
      </p:transition>
    </mc:Choice>
    <mc:Fallback>
      <p:transition spd="slow" advTm="4672">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a:spLocks/>
          </p:cNvSpPr>
          <p:nvPr/>
        </p:nvSpPr>
        <p:spPr>
          <a:xfrm>
            <a:off x="0" y="208297"/>
            <a:ext cx="11859065" cy="86802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defRPr/>
            </a:pP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1</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2018</a:t>
            </a: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年全国物理科普大会 </a:t>
            </a:r>
            <a:r>
              <a:rPr lang="en-US" altLang="zh-CN" sz="2000" b="1" dirty="0">
                <a:solidFill>
                  <a:schemeClr val="tx1"/>
                </a:solidFill>
                <a:latin typeface="Times New Roman" panose="02020603050405020304" pitchFamily="18" charset="0"/>
                <a:ea typeface="楷体" panose="02010609060101010101" pitchFamily="49" charset="-122"/>
              </a:rPr>
              <a:t>2018.9.17-19</a:t>
            </a:r>
            <a:r>
              <a:rPr lang="en-US" altLang="zh-CN" sz="2000" b="1" dirty="0">
                <a:solidFill>
                  <a:schemeClr val="tx1"/>
                </a:solidFill>
                <a:latin typeface="Times New Roman" panose="02020603050405020304" pitchFamily="18" charset="0"/>
                <a:ea typeface="楷体" panose="02010609060101010101" pitchFamily="49" charset="-122"/>
                <a:sym typeface="Symbol" panose="05050102010706020507" pitchFamily="18" charset="2"/>
              </a:rPr>
              <a:t>  </a:t>
            </a:r>
            <a:r>
              <a:rPr lang="zh-CN" altLang="en-US" sz="2000" b="1" dirty="0">
                <a:solidFill>
                  <a:schemeClr val="tx1"/>
                </a:solidFill>
                <a:latin typeface="Times New Roman" panose="02020603050405020304" pitchFamily="18" charset="0"/>
                <a:ea typeface="楷体" panose="02010609060101010101" pitchFamily="49" charset="-122"/>
                <a:sym typeface="Symbol" panose="05050102010706020507" pitchFamily="18" charset="2"/>
              </a:rPr>
              <a:t>天津 </a:t>
            </a:r>
            <a:r>
              <a:rPr lang="en-US" altLang="zh-CN" sz="2000" b="1" dirty="0">
                <a:solidFill>
                  <a:schemeClr val="tx1"/>
                </a:solidFill>
                <a:latin typeface="Times New Roman" panose="02020603050405020304" pitchFamily="18" charset="0"/>
                <a:ea typeface="楷体" panose="02010609060101010101" pitchFamily="49" charset="-122"/>
                <a:sym typeface="Symbol" panose="05050102010706020507" pitchFamily="18" charset="2"/>
              </a:rPr>
              <a:t> </a:t>
            </a:r>
            <a:r>
              <a:rPr lang="zh-CN" altLang="en-US" sz="2000" b="1" dirty="0">
                <a:solidFill>
                  <a:schemeClr val="tx1"/>
                </a:solidFill>
                <a:latin typeface="Times New Roman" panose="02020603050405020304" pitchFamily="18" charset="0"/>
                <a:ea typeface="楷体" panose="02010609060101010101" pitchFamily="49" charset="-122"/>
                <a:sym typeface="Symbol" panose="05050102010706020507" pitchFamily="18" charset="2"/>
              </a:rPr>
              <a:t>南开大学</a:t>
            </a:r>
            <a:endParaRPr lang="en-US" altLang="zh-CN" sz="4800" b="1" dirty="0">
              <a:solidFill>
                <a:schemeClr val="tx1"/>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endParaRPr>
          </a:p>
          <a:p>
            <a:pPr>
              <a:defRPr/>
            </a:pPr>
            <a:endParaRPr lang="zh-CN" altLang="en-US" sz="2400" b="1" dirty="0">
              <a:solidFill>
                <a:srgbClr val="006600"/>
              </a:solidFill>
              <a:latin typeface="宋体" panose="02010600030101010101" pitchFamily="2" charset="-122"/>
              <a:ea typeface="宋体" panose="02010600030101010101" pitchFamily="2" charset="-122"/>
            </a:endParaRPr>
          </a:p>
        </p:txBody>
      </p:sp>
      <p:pic>
        <p:nvPicPr>
          <p:cNvPr id="3" name="图片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80000" y="1152000"/>
            <a:ext cx="4536292" cy="2592000"/>
          </a:xfrm>
          <a:prstGeom prst="rect">
            <a:avLst/>
          </a:prstGeom>
        </p:spPr>
      </p:pic>
      <p:pic>
        <p:nvPicPr>
          <p:cNvPr id="4" name="图片 3">
            <a:extLst>
              <a:ext uri="{FF2B5EF4-FFF2-40B4-BE49-F238E27FC236}">
                <a16:creationId xmlns:a16="http://schemas.microsoft.com/office/drawing/2014/main" id="{7D3AA782-2EB0-48AA-940A-F087EF2EC8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05474" y="3898764"/>
            <a:ext cx="1923827" cy="2592000"/>
          </a:xfrm>
          <a:prstGeom prst="rect">
            <a:avLst/>
          </a:prstGeom>
        </p:spPr>
      </p:pic>
      <p:pic>
        <p:nvPicPr>
          <p:cNvPr id="6" name="图片 2">
            <a:extLst>
              <a:ext uri="{FF2B5EF4-FFF2-40B4-BE49-F238E27FC236}">
                <a16:creationId xmlns:a16="http://schemas.microsoft.com/office/drawing/2014/main" id="{F2E5FE29-5B65-40E4-9B44-EABD9238D0F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496000" y="1152000"/>
            <a:ext cx="3456000" cy="25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a:extLst>
              <a:ext uri="{FF2B5EF4-FFF2-40B4-BE49-F238E27FC236}">
                <a16:creationId xmlns:a16="http://schemas.microsoft.com/office/drawing/2014/main" id="{B45C312A-5D62-4DF0-A8E0-CD6983DBE0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0000" y="1152000"/>
            <a:ext cx="3440708" cy="2592000"/>
          </a:xfrm>
          <a:prstGeom prst="rect">
            <a:avLst/>
          </a:prstGeom>
        </p:spPr>
      </p:pic>
      <p:pic>
        <p:nvPicPr>
          <p:cNvPr id="8" name="图片 6">
            <a:extLst>
              <a:ext uri="{FF2B5EF4-FFF2-40B4-BE49-F238E27FC236}">
                <a16:creationId xmlns:a16="http://schemas.microsoft.com/office/drawing/2014/main" id="{CB3DD46B-0608-423D-9B8E-94B5D8CBA82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60910" y="3898764"/>
            <a:ext cx="1959766" cy="25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A8AAE5ED-053F-4E89-B5F7-2FB9DD48309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0000" y="3898764"/>
            <a:ext cx="3456000" cy="2592000"/>
          </a:xfrm>
          <a:prstGeom prst="rect">
            <a:avLst/>
          </a:prstGeom>
        </p:spPr>
      </p:pic>
      <p:pic>
        <p:nvPicPr>
          <p:cNvPr id="10" name="图片 9">
            <a:extLst>
              <a:ext uri="{FF2B5EF4-FFF2-40B4-BE49-F238E27FC236}">
                <a16:creationId xmlns:a16="http://schemas.microsoft.com/office/drawing/2014/main" id="{A9071E5B-C3B7-4794-AA75-841C925DE34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90150" y="3898764"/>
            <a:ext cx="3456000" cy="2592000"/>
          </a:xfrm>
          <a:prstGeom prst="rect">
            <a:avLst/>
          </a:prstGeom>
        </p:spPr>
      </p:pic>
      <p:sp>
        <p:nvSpPr>
          <p:cNvPr id="2" name="矩形 1">
            <a:extLst>
              <a:ext uri="{FF2B5EF4-FFF2-40B4-BE49-F238E27FC236}">
                <a16:creationId xmlns:a16="http://schemas.microsoft.com/office/drawing/2014/main" id="{BDDC89C9-D3CF-43B6-9B7F-5535FE50DEBA}"/>
              </a:ext>
            </a:extLst>
          </p:cNvPr>
          <p:cNvSpPr/>
          <p:nvPr/>
        </p:nvSpPr>
        <p:spPr>
          <a:xfrm>
            <a:off x="3872873" y="1529074"/>
            <a:ext cx="4321969" cy="767198"/>
          </a:xfrm>
          <a:prstGeom prst="rect">
            <a:avLst/>
          </a:prstGeom>
        </p:spPr>
        <p:txBody>
          <a:bodyPr wrap="square">
            <a:spAutoFit/>
          </a:bodyPr>
          <a:lstStyle/>
          <a:p>
            <a:pPr>
              <a:lnSpc>
                <a:spcPct val="125000"/>
              </a:lnSpc>
              <a:spcBef>
                <a:spcPct val="50000"/>
              </a:spcBef>
              <a:defRPr/>
            </a:pPr>
            <a:r>
              <a:rPr lang="zh-CN" altLang="en-US" sz="9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主办：中国物理学会、南开大学、中国科学院大学、中国科学院高能物理研究所</a:t>
            </a:r>
          </a:p>
          <a:p>
            <a:pPr>
              <a:lnSpc>
                <a:spcPct val="125000"/>
              </a:lnSpc>
              <a:defRPr/>
            </a:pPr>
            <a:r>
              <a:rPr lang="zh-CN" altLang="en-US" sz="9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承办：南开大学物理科学学院、天津市物理学会、</a:t>
            </a:r>
            <a:r>
              <a:rPr lang="en-US" altLang="zh-CN" sz="9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9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现代物理知识</a:t>
            </a:r>
            <a:r>
              <a:rPr lang="en-US" altLang="zh-CN" sz="9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9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编辑部</a:t>
            </a:r>
          </a:p>
          <a:p>
            <a:pPr>
              <a:lnSpc>
                <a:spcPct val="125000"/>
              </a:lnSpc>
              <a:defRPr/>
            </a:pPr>
            <a:r>
              <a:rPr lang="zh-CN" altLang="en-US" sz="9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协办：中国教育学会高中教育专业委员会、北京大学物理学院、山东大学物理学院</a:t>
            </a:r>
          </a:p>
          <a:p>
            <a:pPr>
              <a:lnSpc>
                <a:spcPct val="125000"/>
              </a:lnSpc>
              <a:defRPr/>
            </a:pPr>
            <a:r>
              <a:rPr lang="zh-CN" altLang="en-US" sz="9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支持：国家自然科学基金委员会数理科学部、天津市科协</a:t>
            </a:r>
          </a:p>
        </p:txBody>
      </p:sp>
    </p:spTree>
    <p:extLst>
      <p:ext uri="{BB962C8B-B14F-4D97-AF65-F5344CB8AC3E}">
        <p14:creationId xmlns:p14="http://schemas.microsoft.com/office/powerpoint/2010/main" val="197944843"/>
      </p:ext>
    </p:extLst>
  </p:cSld>
  <p:clrMapOvr>
    <a:masterClrMapping/>
  </p:clrMapOvr>
  <mc:AlternateContent xmlns:mc="http://schemas.openxmlformats.org/markup-compatibility/2006">
    <mc:Choice xmlns:p14="http://schemas.microsoft.com/office/powerpoint/2010/main" Requires="p14">
      <p:transition spd="slow" p14:dur="1500" advTm="35578">
        <p:split orient="vert"/>
      </p:transition>
    </mc:Choice>
    <mc:Fallback>
      <p:transition spd="slow" advTm="35578">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29364" y="434873"/>
            <a:ext cx="2267318" cy="1512000"/>
          </a:xfrm>
          <a:prstGeom prst="rect">
            <a:avLst/>
          </a:prstGeom>
          <a:noFill/>
          <a:ln>
            <a:noFill/>
          </a:ln>
        </p:spPr>
      </p:pic>
      <p:pic>
        <p:nvPicPr>
          <p:cNvPr id="6" name="图片 5"/>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097645" y="434873"/>
            <a:ext cx="2249451" cy="1512000"/>
          </a:xfrm>
          <a:prstGeom prst="rect">
            <a:avLst/>
          </a:prstGeom>
          <a:noFill/>
          <a:ln>
            <a:noFill/>
          </a:ln>
        </p:spPr>
      </p:pic>
      <p:pic>
        <p:nvPicPr>
          <p:cNvPr id="8" name="图片 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29364" y="3643069"/>
            <a:ext cx="2267318" cy="1512000"/>
          </a:xfrm>
          <a:prstGeom prst="rect">
            <a:avLst/>
          </a:prstGeom>
          <a:noFill/>
          <a:ln>
            <a:noFill/>
          </a:ln>
        </p:spPr>
      </p:pic>
      <p:pic>
        <p:nvPicPr>
          <p:cNvPr id="9" name="图片 8"/>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101724" y="2054873"/>
            <a:ext cx="2268957" cy="1512000"/>
          </a:xfrm>
          <a:prstGeom prst="rect">
            <a:avLst/>
          </a:prstGeom>
          <a:noFill/>
          <a:ln>
            <a:noFill/>
          </a:ln>
        </p:spPr>
      </p:pic>
      <p:pic>
        <p:nvPicPr>
          <p:cNvPr id="10" name="图片 9"/>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780000" y="3643069"/>
            <a:ext cx="2267318" cy="1512000"/>
          </a:xfrm>
          <a:prstGeom prst="rect">
            <a:avLst/>
          </a:prstGeom>
          <a:noFill/>
          <a:ln>
            <a:noFill/>
          </a:ln>
        </p:spPr>
      </p:pic>
      <p:pic>
        <p:nvPicPr>
          <p:cNvPr id="11" name="图片 10"/>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29364" y="2054873"/>
            <a:ext cx="2267318" cy="1512000"/>
          </a:xfrm>
          <a:prstGeom prst="rect">
            <a:avLst/>
          </a:prstGeom>
          <a:noFill/>
          <a:ln>
            <a:noFill/>
          </a:ln>
        </p:spPr>
      </p:pic>
      <p:pic>
        <p:nvPicPr>
          <p:cNvPr id="12" name="图片 1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336000" y="3643069"/>
            <a:ext cx="2267318" cy="1512000"/>
          </a:xfrm>
          <a:prstGeom prst="rect">
            <a:avLst/>
          </a:prstGeom>
          <a:noFill/>
          <a:ln>
            <a:noFill/>
          </a:ln>
        </p:spPr>
      </p:pic>
      <p:pic>
        <p:nvPicPr>
          <p:cNvPr id="13" name="图片 12"/>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080630" y="3643069"/>
            <a:ext cx="2267318" cy="1512000"/>
          </a:xfrm>
          <a:prstGeom prst="rect">
            <a:avLst/>
          </a:prstGeom>
          <a:noFill/>
          <a:ln>
            <a:noFill/>
          </a:ln>
        </p:spPr>
      </p:pic>
      <p:pic>
        <p:nvPicPr>
          <p:cNvPr id="15" name="图片 14"/>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bwMode="auto">
          <a:xfrm>
            <a:off x="3621923" y="398873"/>
            <a:ext cx="5119060" cy="3168000"/>
          </a:xfrm>
          <a:prstGeom prst="rect">
            <a:avLst/>
          </a:prstGeom>
          <a:noFill/>
          <a:ln>
            <a:noFill/>
          </a:ln>
        </p:spPr>
      </p:pic>
      <p:pic>
        <p:nvPicPr>
          <p:cNvPr id="17" name="图片 16"/>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080629" y="5231265"/>
            <a:ext cx="2267319" cy="1512000"/>
          </a:xfrm>
          <a:prstGeom prst="rect">
            <a:avLst/>
          </a:prstGeom>
          <a:noFill/>
          <a:ln>
            <a:noFill/>
          </a:ln>
        </p:spPr>
      </p:pic>
      <p:pic>
        <p:nvPicPr>
          <p:cNvPr id="18" name="图片 17"/>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3780000" y="5231265"/>
            <a:ext cx="2267319" cy="1512000"/>
          </a:xfrm>
          <a:prstGeom prst="rect">
            <a:avLst/>
          </a:prstGeom>
          <a:noFill/>
          <a:ln>
            <a:noFill/>
          </a:ln>
        </p:spPr>
      </p:pic>
      <p:pic>
        <p:nvPicPr>
          <p:cNvPr id="19" name="图片 18"/>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336000" y="5231265"/>
            <a:ext cx="2267319" cy="1512000"/>
          </a:xfrm>
          <a:prstGeom prst="rect">
            <a:avLst/>
          </a:prstGeom>
          <a:noFill/>
          <a:ln>
            <a:noFill/>
          </a:ln>
        </p:spPr>
      </p:pic>
      <p:pic>
        <p:nvPicPr>
          <p:cNvPr id="20" name="图片 19"/>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929364" y="5231265"/>
            <a:ext cx="2267319" cy="1512000"/>
          </a:xfrm>
          <a:prstGeom prst="rect">
            <a:avLst/>
          </a:prstGeom>
          <a:noFill/>
          <a:ln>
            <a:noFill/>
          </a:ln>
        </p:spPr>
      </p:pic>
      <p:sp>
        <p:nvSpPr>
          <p:cNvPr id="14" name="文本框 13">
            <a:extLst>
              <a:ext uri="{FF2B5EF4-FFF2-40B4-BE49-F238E27FC236}">
                <a16:creationId xmlns:a16="http://schemas.microsoft.com/office/drawing/2014/main" id="{E893EF5B-2315-4216-99FF-A3DE0FEAF58D}"/>
              </a:ext>
            </a:extLst>
          </p:cNvPr>
          <p:cNvSpPr txBox="1"/>
          <p:nvPr/>
        </p:nvSpPr>
        <p:spPr>
          <a:xfrm>
            <a:off x="2063562" y="542873"/>
            <a:ext cx="920020" cy="369332"/>
          </a:xfrm>
          <a:prstGeom prst="rect">
            <a:avLst/>
          </a:prstGeom>
          <a:noFill/>
        </p:spPr>
        <p:txBody>
          <a:bodyPr wrap="square" rtlCol="0">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王贻芳</a:t>
            </a:r>
          </a:p>
        </p:txBody>
      </p:sp>
      <p:sp>
        <p:nvSpPr>
          <p:cNvPr id="22" name="文本框 21">
            <a:extLst>
              <a:ext uri="{FF2B5EF4-FFF2-40B4-BE49-F238E27FC236}">
                <a16:creationId xmlns:a16="http://schemas.microsoft.com/office/drawing/2014/main" id="{7D596EEA-9F6A-4CD5-A5B5-F389310BA1CB}"/>
              </a:ext>
            </a:extLst>
          </p:cNvPr>
          <p:cNvSpPr txBox="1"/>
          <p:nvPr/>
        </p:nvSpPr>
        <p:spPr>
          <a:xfrm>
            <a:off x="1080000" y="2162873"/>
            <a:ext cx="920020" cy="369332"/>
          </a:xfrm>
          <a:prstGeom prst="rect">
            <a:avLst/>
          </a:prstGeom>
          <a:noFill/>
        </p:spPr>
        <p:txBody>
          <a:bodyPr wrap="square" rtlCol="0">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曹则贤</a:t>
            </a:r>
          </a:p>
        </p:txBody>
      </p:sp>
      <p:sp>
        <p:nvSpPr>
          <p:cNvPr id="23" name="文本框 22">
            <a:extLst>
              <a:ext uri="{FF2B5EF4-FFF2-40B4-BE49-F238E27FC236}">
                <a16:creationId xmlns:a16="http://schemas.microsoft.com/office/drawing/2014/main" id="{864B0B4A-6F6D-489F-B2FC-D7A7F62D8746}"/>
              </a:ext>
            </a:extLst>
          </p:cNvPr>
          <p:cNvSpPr txBox="1"/>
          <p:nvPr/>
        </p:nvSpPr>
        <p:spPr>
          <a:xfrm>
            <a:off x="10152000" y="542873"/>
            <a:ext cx="920020" cy="369332"/>
          </a:xfrm>
          <a:prstGeom prst="rect">
            <a:avLst/>
          </a:prstGeom>
          <a:noFill/>
        </p:spPr>
        <p:txBody>
          <a:bodyPr wrap="square" rtlCol="0">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朱邦芬</a:t>
            </a:r>
          </a:p>
        </p:txBody>
      </p:sp>
      <p:sp>
        <p:nvSpPr>
          <p:cNvPr id="24" name="文本框 23">
            <a:extLst>
              <a:ext uri="{FF2B5EF4-FFF2-40B4-BE49-F238E27FC236}">
                <a16:creationId xmlns:a16="http://schemas.microsoft.com/office/drawing/2014/main" id="{7DA87597-C122-4B35-B758-D0465D552D70}"/>
              </a:ext>
            </a:extLst>
          </p:cNvPr>
          <p:cNvSpPr txBox="1"/>
          <p:nvPr/>
        </p:nvSpPr>
        <p:spPr>
          <a:xfrm>
            <a:off x="1080000" y="3751069"/>
            <a:ext cx="920020" cy="369332"/>
          </a:xfrm>
          <a:prstGeom prst="rect">
            <a:avLst/>
          </a:prstGeom>
          <a:noFill/>
        </p:spPr>
        <p:txBody>
          <a:bodyPr wrap="square" rtlCol="0">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张双南</a:t>
            </a:r>
          </a:p>
        </p:txBody>
      </p:sp>
      <p:sp>
        <p:nvSpPr>
          <p:cNvPr id="26" name="文本框 25">
            <a:extLst>
              <a:ext uri="{FF2B5EF4-FFF2-40B4-BE49-F238E27FC236}">
                <a16:creationId xmlns:a16="http://schemas.microsoft.com/office/drawing/2014/main" id="{AF5C5FEA-87AD-4FCD-9A62-A63F6F23F9C4}"/>
              </a:ext>
            </a:extLst>
          </p:cNvPr>
          <p:cNvSpPr txBox="1"/>
          <p:nvPr/>
        </p:nvSpPr>
        <p:spPr>
          <a:xfrm>
            <a:off x="4811629" y="3751069"/>
            <a:ext cx="920020" cy="369332"/>
          </a:xfrm>
          <a:prstGeom prst="rect">
            <a:avLst/>
          </a:prstGeom>
          <a:noFill/>
        </p:spPr>
        <p:txBody>
          <a:bodyPr wrap="square" rtlCol="0">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孟 杰</a:t>
            </a:r>
          </a:p>
        </p:txBody>
      </p:sp>
      <p:sp>
        <p:nvSpPr>
          <p:cNvPr id="27" name="文本框 26">
            <a:extLst>
              <a:ext uri="{FF2B5EF4-FFF2-40B4-BE49-F238E27FC236}">
                <a16:creationId xmlns:a16="http://schemas.microsoft.com/office/drawing/2014/main" id="{79EFD51A-61C0-44BA-B97C-DF1BB25EFFFE}"/>
              </a:ext>
            </a:extLst>
          </p:cNvPr>
          <p:cNvSpPr txBox="1"/>
          <p:nvPr/>
        </p:nvSpPr>
        <p:spPr>
          <a:xfrm>
            <a:off x="7534842" y="3751069"/>
            <a:ext cx="920020" cy="369332"/>
          </a:xfrm>
          <a:prstGeom prst="rect">
            <a:avLst/>
          </a:prstGeom>
          <a:noFill/>
        </p:spPr>
        <p:txBody>
          <a:bodyPr wrap="square" rtlCol="0">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曹 臻</a:t>
            </a:r>
          </a:p>
        </p:txBody>
      </p:sp>
      <p:sp>
        <p:nvSpPr>
          <p:cNvPr id="28" name="文本框 27">
            <a:extLst>
              <a:ext uri="{FF2B5EF4-FFF2-40B4-BE49-F238E27FC236}">
                <a16:creationId xmlns:a16="http://schemas.microsoft.com/office/drawing/2014/main" id="{5C1C48B0-AE7D-488B-A437-DF2FC3C2789B}"/>
              </a:ext>
            </a:extLst>
          </p:cNvPr>
          <p:cNvSpPr txBox="1"/>
          <p:nvPr/>
        </p:nvSpPr>
        <p:spPr>
          <a:xfrm>
            <a:off x="10151999" y="2162873"/>
            <a:ext cx="920020" cy="369332"/>
          </a:xfrm>
          <a:prstGeom prst="rect">
            <a:avLst/>
          </a:prstGeom>
          <a:noFill/>
        </p:spPr>
        <p:txBody>
          <a:bodyPr wrap="square" rtlCol="0">
            <a:spAutoFit/>
          </a:bodyPr>
          <a:lstStyle/>
          <a:p>
            <a:r>
              <a:rPr lang="zh-CN" altLang="zh-CN"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武向平</a:t>
            </a:r>
            <a:endPar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9" name="文本框 28">
            <a:extLst>
              <a:ext uri="{FF2B5EF4-FFF2-40B4-BE49-F238E27FC236}">
                <a16:creationId xmlns:a16="http://schemas.microsoft.com/office/drawing/2014/main" id="{528DFDF1-4EA9-4534-9AEE-83D2E60539BE}"/>
              </a:ext>
            </a:extLst>
          </p:cNvPr>
          <p:cNvSpPr txBox="1"/>
          <p:nvPr/>
        </p:nvSpPr>
        <p:spPr>
          <a:xfrm>
            <a:off x="9678458" y="3646817"/>
            <a:ext cx="1115487" cy="369332"/>
          </a:xfrm>
          <a:prstGeom prst="rect">
            <a:avLst/>
          </a:prstGeom>
          <a:noFill/>
        </p:spPr>
        <p:txBody>
          <a:bodyPr wrap="square" rtlCol="0">
            <a:spAutoFit/>
          </a:bodyPr>
          <a:lstStyle/>
          <a:p>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星空会场</a:t>
            </a:r>
          </a:p>
        </p:txBody>
      </p:sp>
      <p:sp>
        <p:nvSpPr>
          <p:cNvPr id="30" name="文本框 29">
            <a:extLst>
              <a:ext uri="{FF2B5EF4-FFF2-40B4-BE49-F238E27FC236}">
                <a16:creationId xmlns:a16="http://schemas.microsoft.com/office/drawing/2014/main" id="{2CDB3E19-DBCC-45AE-9C93-9A7AA01DFCC5}"/>
              </a:ext>
            </a:extLst>
          </p:cNvPr>
          <p:cNvSpPr txBox="1"/>
          <p:nvPr/>
        </p:nvSpPr>
        <p:spPr>
          <a:xfrm>
            <a:off x="4527030" y="5231265"/>
            <a:ext cx="3095467" cy="369332"/>
          </a:xfrm>
          <a:prstGeom prst="rect">
            <a:avLst/>
          </a:prstGeom>
          <a:noFill/>
        </p:spPr>
        <p:txBody>
          <a:bodyPr wrap="square" rtlCol="0">
            <a:spAutoFit/>
          </a:bodyPr>
          <a:lstStyle/>
          <a:p>
            <a:pPr algn="ctr"/>
            <a:r>
              <a:rPr lang="zh-CN" altLang="en-US"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访问航天员培训基地</a:t>
            </a:r>
          </a:p>
        </p:txBody>
      </p:sp>
      <p:sp>
        <p:nvSpPr>
          <p:cNvPr id="25" name="标题 3">
            <a:extLst>
              <a:ext uri="{FF2B5EF4-FFF2-40B4-BE49-F238E27FC236}">
                <a16:creationId xmlns:a16="http://schemas.microsoft.com/office/drawing/2014/main" id="{6A3E9EDE-DF03-41DA-8B22-709487662958}"/>
              </a:ext>
            </a:extLst>
          </p:cNvPr>
          <p:cNvSpPr>
            <a:spLocks noGrp="1"/>
          </p:cNvSpPr>
          <p:nvPr>
            <p:ph type="title"/>
          </p:nvPr>
        </p:nvSpPr>
        <p:spPr>
          <a:xfrm>
            <a:off x="501125" y="58858"/>
            <a:ext cx="11092385" cy="616857"/>
          </a:xfrm>
        </p:spPr>
        <p:txBody>
          <a:bodyPr>
            <a:normAutofit fontScale="90000"/>
          </a:bodyPr>
          <a:lstStyle/>
          <a:p>
            <a:pPr algn="ctr"/>
            <a:r>
              <a:rPr lang="zh-CN" altLang="en-US" sz="4000" b="1" dirty="0">
                <a:solidFill>
                  <a:srgbClr val="FF33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a:t>
            </a:r>
            <a:r>
              <a:rPr lang="en-US" altLang="zh-CN" sz="4000" b="1" dirty="0">
                <a:solidFill>
                  <a:srgbClr val="FF33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2</a:t>
            </a:r>
            <a:r>
              <a:rPr lang="zh-CN" altLang="en-US" sz="4000" b="1" dirty="0">
                <a:solidFill>
                  <a:srgbClr val="FF33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a:t>
            </a:r>
            <a:r>
              <a:rPr lang="en-US" altLang="zh-CN" sz="4000" b="1" dirty="0">
                <a:solidFill>
                  <a:srgbClr val="FF33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2021</a:t>
            </a:r>
            <a:r>
              <a:rPr lang="zh-CN" altLang="en-US" sz="4900" dirty="0">
                <a:solidFill>
                  <a:srgbClr val="FF33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年星空计划</a:t>
            </a:r>
            <a:r>
              <a:rPr lang="en-US" altLang="zh-CN" sz="4900" dirty="0">
                <a:solidFill>
                  <a:srgbClr val="FF33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a:t>
            </a:r>
            <a:r>
              <a:rPr lang="zh-CN" altLang="en-US" sz="4900" dirty="0">
                <a:solidFill>
                  <a:srgbClr val="FF33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高中理科教师专业提升</a:t>
            </a:r>
            <a:endParaRPr lang="zh-CN" altLang="en-US" dirty="0">
              <a:solidFill>
                <a:srgbClr val="FF33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25856071"/>
      </p:ext>
    </p:extLst>
  </p:cSld>
  <p:clrMapOvr>
    <a:masterClrMapping/>
  </p:clrMapOvr>
  <mc:AlternateContent xmlns:mc="http://schemas.openxmlformats.org/markup-compatibility/2006">
    <mc:Choice xmlns:p14="http://schemas.microsoft.com/office/powerpoint/2010/main" Requires="p14">
      <p:transition spd="slow" p14:dur="1500" advTm="33055">
        <p:split orient="vert"/>
      </p:transition>
    </mc:Choice>
    <mc:Fallback>
      <p:transition spd="slow" advTm="33055">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图片 1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987386" y="4618432"/>
            <a:ext cx="1920371"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图片 15"/>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044091" y="4643130"/>
            <a:ext cx="1920000"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内容占位符 3"/>
          <p:cNvPicPr>
            <a:picLocks noGrp="1" noChangeAspect="1"/>
          </p:cNvPicPr>
          <p:nvPr>
            <p:ph idx="1"/>
          </p:nvPr>
        </p:nvPicPr>
        <p:blipFill>
          <a:blip r:embed="rId4" cstate="screen">
            <a:extLst>
              <a:ext uri="{28A0092B-C50C-407E-A947-70E740481C1C}">
                <a14:useLocalDpi xmlns:a14="http://schemas.microsoft.com/office/drawing/2010/main"/>
              </a:ext>
            </a:extLst>
          </a:blip>
          <a:srcRect/>
          <a:stretch>
            <a:fillRect/>
          </a:stretch>
        </p:blipFill>
        <p:spPr>
          <a:xfrm>
            <a:off x="139021" y="1401381"/>
            <a:ext cx="5025317" cy="3060000"/>
          </a:xfrm>
        </p:spPr>
      </p:pic>
      <p:sp>
        <p:nvSpPr>
          <p:cNvPr id="27653" name="标题 1"/>
          <p:cNvSpPr>
            <a:spLocks noGrp="1"/>
          </p:cNvSpPr>
          <p:nvPr>
            <p:ph type="title"/>
          </p:nvPr>
        </p:nvSpPr>
        <p:spPr>
          <a:xfrm>
            <a:off x="875969" y="63264"/>
            <a:ext cx="10440062" cy="1238510"/>
          </a:xfrm>
        </p:spPr>
        <p:txBody>
          <a:bodyPr>
            <a:normAutofit fontScale="90000"/>
          </a:bodyPr>
          <a:lstStyle/>
          <a:p>
            <a:pPr algn="ctr">
              <a:lnSpc>
                <a:spcPct val="110000"/>
              </a:lnSpc>
            </a:pP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3</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a:t>
            </a:r>
            <a:r>
              <a:rPr 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2023</a:t>
            </a:r>
            <a:r>
              <a:rPr sz="49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年</a:t>
            </a:r>
            <a:r>
              <a:rPr altLang="zh-CN" sz="49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科学教育与物理教学研讨会</a:t>
            </a:r>
            <a:br>
              <a:rPr lang="en-US" altLang="zh-CN"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br>
            <a:r>
              <a:rPr lang="zh-CN" altLang="en-US" sz="2900" b="1" dirty="0">
                <a:solidFill>
                  <a:srgbClr val="000000"/>
                </a:solidFill>
                <a:latin typeface="Times New Roman" panose="02020603050405020304" pitchFamily="18" charset="0"/>
                <a:ea typeface="楷体" panose="02010609060101010101" pitchFamily="49" charset="-122"/>
              </a:rPr>
              <a:t>（</a:t>
            </a:r>
            <a:r>
              <a:rPr lang="en-US" altLang="zh-CN" sz="2900" b="1" dirty="0">
                <a:solidFill>
                  <a:srgbClr val="000000"/>
                </a:solidFill>
                <a:latin typeface="Times New Roman" panose="02020603050405020304" pitchFamily="18" charset="0"/>
                <a:ea typeface="楷体" panose="02010609060101010101" pitchFamily="49" charset="-122"/>
              </a:rPr>
              <a:t>2023</a:t>
            </a:r>
            <a:r>
              <a:rPr lang="zh-CN" altLang="en-US" sz="2900" b="1" dirty="0">
                <a:solidFill>
                  <a:srgbClr val="000000"/>
                </a:solidFill>
                <a:latin typeface="Times New Roman" panose="02020603050405020304" pitchFamily="18" charset="0"/>
                <a:ea typeface="楷体" panose="02010609060101010101" pitchFamily="49" charset="-122"/>
              </a:rPr>
              <a:t>年</a:t>
            </a:r>
            <a:r>
              <a:rPr lang="en-US" altLang="zh-CN" sz="2900" b="1" dirty="0">
                <a:solidFill>
                  <a:srgbClr val="000000"/>
                </a:solidFill>
                <a:latin typeface="Times New Roman" panose="02020603050405020304" pitchFamily="18" charset="0"/>
                <a:ea typeface="楷体" panose="02010609060101010101" pitchFamily="49" charset="-122"/>
              </a:rPr>
              <a:t>7</a:t>
            </a:r>
            <a:r>
              <a:rPr lang="zh-CN" altLang="en-US" sz="2900" b="1" dirty="0">
                <a:solidFill>
                  <a:srgbClr val="000000"/>
                </a:solidFill>
                <a:latin typeface="Times New Roman" panose="02020603050405020304" pitchFamily="18" charset="0"/>
                <a:ea typeface="楷体" panose="02010609060101010101" pitchFamily="49" charset="-122"/>
              </a:rPr>
              <a:t>月</a:t>
            </a:r>
            <a:r>
              <a:rPr lang="en-US" altLang="zh-CN" sz="2900" b="1" dirty="0">
                <a:solidFill>
                  <a:srgbClr val="000000"/>
                </a:solidFill>
                <a:latin typeface="Times New Roman" panose="02020603050405020304" pitchFamily="18" charset="0"/>
                <a:ea typeface="楷体" panose="02010609060101010101" pitchFamily="49" charset="-122"/>
              </a:rPr>
              <a:t>7-8</a:t>
            </a:r>
            <a:r>
              <a:rPr lang="zh-CN" altLang="en-US" sz="2900" b="1" dirty="0">
                <a:solidFill>
                  <a:srgbClr val="000000"/>
                </a:solidFill>
                <a:latin typeface="Times New Roman" panose="02020603050405020304" pitchFamily="18" charset="0"/>
                <a:ea typeface="楷体" panose="02010609060101010101" pitchFamily="49" charset="-122"/>
              </a:rPr>
              <a:t>日，河北承德一中）</a:t>
            </a:r>
            <a:endParaRPr sz="2900" b="1" dirty="0">
              <a:solidFill>
                <a:srgbClr val="000000"/>
              </a:solidFill>
              <a:latin typeface="Times New Roman" panose="02020603050405020304" pitchFamily="18" charset="0"/>
              <a:ea typeface="楷体" panose="02010609060101010101" pitchFamily="49" charset="-122"/>
            </a:endParaRPr>
          </a:p>
        </p:txBody>
      </p:sp>
      <p:pic>
        <p:nvPicPr>
          <p:cNvPr id="27654" name="图片 5"/>
          <p:cNvPicPr>
            <a:picLocks noChangeAspect="1"/>
          </p:cNvPicPr>
          <p:nvPr/>
        </p:nvPicPr>
        <p:blipFill>
          <a:blip r:embed="rId5" cstate="screen">
            <a:extLst>
              <a:ext uri="{28A0092B-C50C-407E-A947-70E740481C1C}">
                <a14:useLocalDpi xmlns:a14="http://schemas.microsoft.com/office/drawing/2010/main"/>
              </a:ext>
            </a:extLst>
          </a:blip>
          <a:srcRect b="-2"/>
          <a:stretch>
            <a:fillRect/>
          </a:stretch>
        </p:blipFill>
        <p:spPr bwMode="auto">
          <a:xfrm>
            <a:off x="1283911" y="4660595"/>
            <a:ext cx="1034109"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图片 6"/>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4660595"/>
            <a:ext cx="123933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图片 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585085" y="4643130"/>
            <a:ext cx="1312673"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图片 8"/>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164339" y="4643130"/>
            <a:ext cx="1331118"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图片 9"/>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378800" y="4618432"/>
            <a:ext cx="125518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图片 10"/>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709923" y="4618432"/>
            <a:ext cx="1358375"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0" name="文本框 11"/>
          <p:cNvSpPr txBox="1">
            <a:spLocks noChangeArrowheads="1"/>
          </p:cNvSpPr>
          <p:nvPr/>
        </p:nvSpPr>
        <p:spPr bwMode="auto">
          <a:xfrm>
            <a:off x="6383339" y="3376747"/>
            <a:ext cx="3468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120000"/>
              </a:lnSpc>
              <a:spcBef>
                <a:spcPct val="20000"/>
              </a:spcBef>
              <a:spcAft>
                <a:spcPct val="20000"/>
              </a:spcAft>
              <a:buClr>
                <a:srgbClr val="FF0000"/>
              </a:buClr>
              <a:buSzPct val="90000"/>
              <a:buFont typeface="Wingdings" panose="05000000000000000000" pitchFamily="2" charset="2"/>
              <a:buChar char="n"/>
              <a:defRPr sz="2800" b="1">
                <a:solidFill>
                  <a:schemeClr val="accent2"/>
                </a:solidFill>
                <a:latin typeface="Verdana" panose="020B0604030504040204" pitchFamily="34" charset="0"/>
                <a:ea typeface="微软雅黑" panose="020B0503020204020204" pitchFamily="34" charset="-122"/>
                <a:cs typeface="微软雅黑" panose="020B0503020204020204" pitchFamily="34" charset="-122"/>
              </a:defRPr>
            </a:lvl1pPr>
            <a:lvl2pPr marL="742950" indent="-285750" algn="just">
              <a:lnSpc>
                <a:spcPct val="110000"/>
              </a:lnSpc>
              <a:spcBef>
                <a:spcPct val="20000"/>
              </a:spcBef>
              <a:buClr>
                <a:srgbClr val="33CC33"/>
              </a:buClr>
              <a:buFont typeface="Wingdings" panose="05000000000000000000" pitchFamily="2" charset="2"/>
              <a:buChar char="l"/>
              <a:defRPr sz="2400" b="1">
                <a:solidFill>
                  <a:srgbClr val="0000FF"/>
                </a:solidFill>
                <a:latin typeface="Verdana" panose="020B0604030504040204" pitchFamily="34" charset="0"/>
                <a:ea typeface="微软雅黑" panose="020B0503020204020204" pitchFamily="34" charset="-122"/>
                <a:cs typeface="微软雅黑" panose="020B0503020204020204" pitchFamily="34" charset="-122"/>
              </a:defRPr>
            </a:lvl2pPr>
            <a:lvl3pPr marL="1143000" indent="-228600" algn="just">
              <a:spcBef>
                <a:spcPct val="20000"/>
              </a:spcBef>
              <a:buChar char="•"/>
              <a:defRPr sz="2400">
                <a:solidFill>
                  <a:schemeClr val="tx1"/>
                </a:solidFill>
                <a:latin typeface="Verdana" panose="020B0604030504040204" pitchFamily="34" charset="0"/>
                <a:ea typeface="宋体" panose="02010600030101010101" pitchFamily="2" charset="-122"/>
                <a:cs typeface="微软雅黑" panose="020B0503020204020204" pitchFamily="34" charset="-122"/>
              </a:defRPr>
            </a:lvl3pPr>
            <a:lvl4pPr marL="1600200" indent="-228600" algn="just">
              <a:spcBef>
                <a:spcPct val="20000"/>
              </a:spcBef>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4pPr>
            <a:lvl5pPr marL="2057400" indent="-228600" algn="just">
              <a:spcBef>
                <a:spcPct val="20000"/>
              </a:spcBef>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5pPr>
            <a:lvl6pPr marL="25146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6pPr>
            <a:lvl7pPr marL="29718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7pPr>
            <a:lvl8pPr marL="34290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8pPr>
            <a:lvl9pPr marL="38862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9pPr>
          </a:lstStyle>
          <a:p>
            <a:pPr algn="l">
              <a:lnSpc>
                <a:spcPct val="100000"/>
              </a:lnSpc>
              <a:spcBef>
                <a:spcPct val="0"/>
              </a:spcBef>
              <a:spcAft>
                <a:spcPct val="0"/>
              </a:spcAft>
              <a:buClrTx/>
              <a:buSzTx/>
              <a:buFontTx/>
              <a:buNone/>
            </a:pPr>
            <a:r>
              <a:rPr lang="zh-CN" altLang="en-US" sz="1800" b="0" dirty="0">
                <a:solidFill>
                  <a:schemeClr val="tx1"/>
                </a:solidFill>
                <a:latin typeface="Arial" panose="020B0604020202020204" pitchFamily="34" charset="0"/>
              </a:rPr>
              <a:t>张闯主编和承德一中胡校长讲话</a:t>
            </a:r>
          </a:p>
        </p:txBody>
      </p:sp>
      <p:sp>
        <p:nvSpPr>
          <p:cNvPr id="27661" name="文本框 12"/>
          <p:cNvSpPr txBox="1">
            <a:spLocks noChangeArrowheads="1"/>
          </p:cNvSpPr>
          <p:nvPr/>
        </p:nvSpPr>
        <p:spPr bwMode="auto">
          <a:xfrm>
            <a:off x="2241456" y="6166339"/>
            <a:ext cx="58457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just">
              <a:lnSpc>
                <a:spcPct val="120000"/>
              </a:lnSpc>
              <a:spcBef>
                <a:spcPct val="20000"/>
              </a:spcBef>
              <a:spcAft>
                <a:spcPct val="20000"/>
              </a:spcAft>
              <a:buClr>
                <a:srgbClr val="FF0000"/>
              </a:buClr>
              <a:buSzPct val="90000"/>
              <a:buFont typeface="Wingdings" panose="05000000000000000000" pitchFamily="2" charset="2"/>
              <a:buChar char="n"/>
              <a:defRPr sz="2800" b="1">
                <a:solidFill>
                  <a:schemeClr val="accent2"/>
                </a:solidFill>
                <a:latin typeface="Verdana" panose="020B0604030504040204" pitchFamily="34" charset="0"/>
                <a:ea typeface="微软雅黑" panose="020B0503020204020204" pitchFamily="34" charset="-122"/>
                <a:cs typeface="微软雅黑" panose="020B0503020204020204" pitchFamily="34" charset="-122"/>
              </a:defRPr>
            </a:lvl1pPr>
            <a:lvl2pPr marL="742950" indent="-285750" algn="just">
              <a:lnSpc>
                <a:spcPct val="110000"/>
              </a:lnSpc>
              <a:spcBef>
                <a:spcPct val="20000"/>
              </a:spcBef>
              <a:buClr>
                <a:srgbClr val="33CC33"/>
              </a:buClr>
              <a:buFont typeface="Wingdings" panose="05000000000000000000" pitchFamily="2" charset="2"/>
              <a:buChar char="l"/>
              <a:defRPr sz="2400" b="1">
                <a:solidFill>
                  <a:srgbClr val="0000FF"/>
                </a:solidFill>
                <a:latin typeface="Verdana" panose="020B0604030504040204" pitchFamily="34" charset="0"/>
                <a:ea typeface="微软雅黑" panose="020B0503020204020204" pitchFamily="34" charset="-122"/>
                <a:cs typeface="微软雅黑" panose="020B0503020204020204" pitchFamily="34" charset="-122"/>
              </a:defRPr>
            </a:lvl2pPr>
            <a:lvl3pPr marL="1143000" indent="-228600" algn="just">
              <a:spcBef>
                <a:spcPct val="20000"/>
              </a:spcBef>
              <a:buChar char="•"/>
              <a:defRPr sz="2400">
                <a:solidFill>
                  <a:schemeClr val="tx1"/>
                </a:solidFill>
                <a:latin typeface="Verdana" panose="020B0604030504040204" pitchFamily="34" charset="0"/>
                <a:ea typeface="宋体" panose="02010600030101010101" pitchFamily="2" charset="-122"/>
                <a:cs typeface="微软雅黑" panose="020B0503020204020204" pitchFamily="34" charset="-122"/>
              </a:defRPr>
            </a:lvl3pPr>
            <a:lvl4pPr marL="1600200" indent="-228600" algn="just">
              <a:spcBef>
                <a:spcPct val="20000"/>
              </a:spcBef>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4pPr>
            <a:lvl5pPr marL="2057400" indent="-228600" algn="just">
              <a:spcBef>
                <a:spcPct val="20000"/>
              </a:spcBef>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5pPr>
            <a:lvl6pPr marL="25146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6pPr>
            <a:lvl7pPr marL="29718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7pPr>
            <a:lvl8pPr marL="34290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8pPr>
            <a:lvl9pPr marL="38862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9pPr>
          </a:lstStyle>
          <a:p>
            <a:pPr algn="ctr">
              <a:lnSpc>
                <a:spcPct val="100000"/>
              </a:lnSpc>
              <a:spcBef>
                <a:spcPct val="0"/>
              </a:spcBef>
              <a:spcAft>
                <a:spcPct val="0"/>
              </a:spcAft>
              <a:buClrTx/>
              <a:buSzTx/>
              <a:buFontTx/>
              <a:buNone/>
            </a:pPr>
            <a:r>
              <a:rPr lang="zh-CN" altLang="en-US" sz="2400"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王青、张双南、刘长铭、吴宝俊主题报告</a:t>
            </a:r>
            <a:endParaRPr lang="en-US" altLang="zh-CN" sz="2400"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27662" name="图片 13"/>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446593" y="1401381"/>
            <a:ext cx="6512375" cy="30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4" name="文本框 17"/>
          <p:cNvSpPr txBox="1">
            <a:spLocks noChangeArrowheads="1"/>
          </p:cNvSpPr>
          <p:nvPr/>
        </p:nvSpPr>
        <p:spPr bwMode="auto">
          <a:xfrm>
            <a:off x="8678352" y="6166339"/>
            <a:ext cx="22434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just">
              <a:lnSpc>
                <a:spcPct val="120000"/>
              </a:lnSpc>
              <a:spcBef>
                <a:spcPct val="20000"/>
              </a:spcBef>
              <a:spcAft>
                <a:spcPct val="20000"/>
              </a:spcAft>
              <a:buClr>
                <a:srgbClr val="FF0000"/>
              </a:buClr>
              <a:buSzPct val="90000"/>
              <a:buFont typeface="Wingdings" panose="05000000000000000000" pitchFamily="2" charset="2"/>
              <a:buChar char="n"/>
              <a:defRPr sz="2800" b="1">
                <a:solidFill>
                  <a:schemeClr val="accent2"/>
                </a:solidFill>
                <a:latin typeface="Verdana" panose="020B0604030504040204" pitchFamily="34" charset="0"/>
                <a:ea typeface="微软雅黑" panose="020B0503020204020204" pitchFamily="34" charset="-122"/>
                <a:cs typeface="微软雅黑" panose="020B0503020204020204" pitchFamily="34" charset="-122"/>
              </a:defRPr>
            </a:lvl1pPr>
            <a:lvl2pPr marL="742950" indent="-285750" algn="just">
              <a:lnSpc>
                <a:spcPct val="110000"/>
              </a:lnSpc>
              <a:spcBef>
                <a:spcPct val="20000"/>
              </a:spcBef>
              <a:buClr>
                <a:srgbClr val="33CC33"/>
              </a:buClr>
              <a:buFont typeface="Wingdings" panose="05000000000000000000" pitchFamily="2" charset="2"/>
              <a:buChar char="l"/>
              <a:defRPr sz="2400" b="1">
                <a:solidFill>
                  <a:srgbClr val="0000FF"/>
                </a:solidFill>
                <a:latin typeface="Verdana" panose="020B0604030504040204" pitchFamily="34" charset="0"/>
                <a:ea typeface="微软雅黑" panose="020B0503020204020204" pitchFamily="34" charset="-122"/>
                <a:cs typeface="微软雅黑" panose="020B0503020204020204" pitchFamily="34" charset="-122"/>
              </a:defRPr>
            </a:lvl2pPr>
            <a:lvl3pPr marL="1143000" indent="-228600" algn="just">
              <a:spcBef>
                <a:spcPct val="20000"/>
              </a:spcBef>
              <a:buChar char="•"/>
              <a:defRPr sz="2400">
                <a:solidFill>
                  <a:schemeClr val="tx1"/>
                </a:solidFill>
                <a:latin typeface="Verdana" panose="020B0604030504040204" pitchFamily="34" charset="0"/>
                <a:ea typeface="宋体" panose="02010600030101010101" pitchFamily="2" charset="-122"/>
                <a:cs typeface="微软雅黑" panose="020B0503020204020204" pitchFamily="34" charset="-122"/>
              </a:defRPr>
            </a:lvl3pPr>
            <a:lvl4pPr marL="1600200" indent="-228600" algn="just">
              <a:spcBef>
                <a:spcPct val="20000"/>
              </a:spcBef>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4pPr>
            <a:lvl5pPr marL="2057400" indent="-228600" algn="just">
              <a:spcBef>
                <a:spcPct val="20000"/>
              </a:spcBef>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5pPr>
            <a:lvl6pPr marL="25146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6pPr>
            <a:lvl7pPr marL="29718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7pPr>
            <a:lvl8pPr marL="34290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8pPr>
            <a:lvl9pPr marL="38862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9pPr>
          </a:lstStyle>
          <a:p>
            <a:pPr algn="l">
              <a:lnSpc>
                <a:spcPct val="100000"/>
              </a:lnSpc>
              <a:spcBef>
                <a:spcPct val="0"/>
              </a:spcBef>
              <a:spcAft>
                <a:spcPct val="0"/>
              </a:spcAft>
              <a:buClrTx/>
              <a:buSzTx/>
              <a:buFontTx/>
              <a:buNone/>
            </a:pPr>
            <a:r>
              <a:rPr lang="en-US" altLang="zh-CN" sz="2400" dirty="0">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LAMOST</a:t>
            </a:r>
            <a:r>
              <a:rPr lang="zh-CN" altLang="en-US" sz="2400" dirty="0">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参观</a:t>
            </a:r>
          </a:p>
        </p:txBody>
      </p:sp>
      <p:sp>
        <p:nvSpPr>
          <p:cNvPr id="17" name="文本框 17">
            <a:extLst>
              <a:ext uri="{FF2B5EF4-FFF2-40B4-BE49-F238E27FC236}">
                <a16:creationId xmlns:a16="http://schemas.microsoft.com/office/drawing/2014/main" id="{FC39DC9A-4512-44DD-9A7E-941B1F462F76}"/>
              </a:ext>
            </a:extLst>
          </p:cNvPr>
          <p:cNvSpPr txBox="1">
            <a:spLocks noChangeArrowheads="1"/>
          </p:cNvSpPr>
          <p:nvPr/>
        </p:nvSpPr>
        <p:spPr bwMode="auto">
          <a:xfrm>
            <a:off x="361774" y="6166339"/>
            <a:ext cx="17319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120000"/>
              </a:lnSpc>
              <a:spcBef>
                <a:spcPct val="20000"/>
              </a:spcBef>
              <a:spcAft>
                <a:spcPct val="20000"/>
              </a:spcAft>
              <a:buClr>
                <a:srgbClr val="FF0000"/>
              </a:buClr>
              <a:buSzPct val="90000"/>
              <a:buFont typeface="Wingdings" panose="05000000000000000000" pitchFamily="2" charset="2"/>
              <a:buChar char="n"/>
              <a:defRPr sz="2800" b="1">
                <a:solidFill>
                  <a:schemeClr val="accent2"/>
                </a:solidFill>
                <a:latin typeface="Verdana" panose="020B0604030504040204" pitchFamily="34" charset="0"/>
                <a:ea typeface="微软雅黑" panose="020B0503020204020204" pitchFamily="34" charset="-122"/>
                <a:cs typeface="微软雅黑" panose="020B0503020204020204" pitchFamily="34" charset="-122"/>
              </a:defRPr>
            </a:lvl1pPr>
            <a:lvl2pPr marL="742950" indent="-285750" algn="just">
              <a:lnSpc>
                <a:spcPct val="110000"/>
              </a:lnSpc>
              <a:spcBef>
                <a:spcPct val="20000"/>
              </a:spcBef>
              <a:buClr>
                <a:srgbClr val="33CC33"/>
              </a:buClr>
              <a:buFont typeface="Wingdings" panose="05000000000000000000" pitchFamily="2" charset="2"/>
              <a:buChar char="l"/>
              <a:defRPr sz="2400" b="1">
                <a:solidFill>
                  <a:srgbClr val="0000FF"/>
                </a:solidFill>
                <a:latin typeface="Verdana" panose="020B0604030504040204" pitchFamily="34" charset="0"/>
                <a:ea typeface="微软雅黑" panose="020B0503020204020204" pitchFamily="34" charset="-122"/>
                <a:cs typeface="微软雅黑" panose="020B0503020204020204" pitchFamily="34" charset="-122"/>
              </a:defRPr>
            </a:lvl2pPr>
            <a:lvl3pPr marL="1143000" indent="-228600" algn="just">
              <a:spcBef>
                <a:spcPct val="20000"/>
              </a:spcBef>
              <a:buChar char="•"/>
              <a:defRPr sz="2400">
                <a:solidFill>
                  <a:schemeClr val="tx1"/>
                </a:solidFill>
                <a:latin typeface="Verdana" panose="020B0604030504040204" pitchFamily="34" charset="0"/>
                <a:ea typeface="宋体" panose="02010600030101010101" pitchFamily="2" charset="-122"/>
                <a:cs typeface="微软雅黑" panose="020B0503020204020204" pitchFamily="34" charset="-122"/>
              </a:defRPr>
            </a:lvl3pPr>
            <a:lvl4pPr marL="1600200" indent="-228600" algn="just">
              <a:spcBef>
                <a:spcPct val="20000"/>
              </a:spcBef>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4pPr>
            <a:lvl5pPr marL="2057400" indent="-228600" algn="just">
              <a:spcBef>
                <a:spcPct val="20000"/>
              </a:spcBef>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5pPr>
            <a:lvl6pPr marL="25146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6pPr>
            <a:lvl7pPr marL="29718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7pPr>
            <a:lvl8pPr marL="34290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8pPr>
            <a:lvl9pPr marL="3886200" indent="-228600" algn="just" eaLnBrk="0" fontAlgn="base" hangingPunct="0">
              <a:spcBef>
                <a:spcPct val="20000"/>
              </a:spcBef>
              <a:spcAft>
                <a:spcPct val="0"/>
              </a:spcAft>
              <a:buChar char="»"/>
              <a:defRPr sz="2000">
                <a:solidFill>
                  <a:schemeClr val="tx1"/>
                </a:solidFill>
                <a:latin typeface="Verdana" panose="020B0604030504040204" pitchFamily="34" charset="0"/>
                <a:ea typeface="宋体" panose="02010600030101010101" pitchFamily="2" charset="-122"/>
                <a:cs typeface="微软雅黑" panose="020B0503020204020204" pitchFamily="34" charset="-122"/>
              </a:defRPr>
            </a:lvl9pPr>
          </a:lstStyle>
          <a:p>
            <a:pPr algn="ctr">
              <a:lnSpc>
                <a:spcPct val="100000"/>
              </a:lnSpc>
              <a:spcBef>
                <a:spcPct val="0"/>
              </a:spcBef>
              <a:spcAft>
                <a:spcPct val="0"/>
              </a:spcAft>
              <a:buClrTx/>
              <a:buSzTx/>
              <a:buFontTx/>
              <a:buNone/>
            </a:pPr>
            <a:r>
              <a:rPr lang="zh-CN" altLang="en-US" sz="2400"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开幕式致辞</a:t>
            </a:r>
          </a:p>
        </p:txBody>
      </p:sp>
    </p:spTree>
    <p:extLst>
      <p:ext uri="{BB962C8B-B14F-4D97-AF65-F5344CB8AC3E}">
        <p14:creationId xmlns:p14="http://schemas.microsoft.com/office/powerpoint/2010/main" val="1592432950"/>
      </p:ext>
    </p:extLst>
  </p:cSld>
  <p:clrMapOvr>
    <a:masterClrMapping/>
  </p:clrMapOvr>
  <mc:AlternateContent xmlns:mc="http://schemas.openxmlformats.org/markup-compatibility/2006">
    <mc:Choice xmlns:p14="http://schemas.microsoft.com/office/powerpoint/2010/main" Requires="p14">
      <p:transition spd="slow" p14:dur="1500" advTm="22704">
        <p:split orient="vert"/>
      </p:transition>
    </mc:Choice>
    <mc:Fallback>
      <p:transition spd="slow" advTm="22704">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78C92822-B721-4654-A6EC-AB8D727379E7}"/>
              </a:ext>
            </a:extLst>
          </p:cNvPr>
          <p:cNvSpPr>
            <a:spLocks noGrp="1"/>
          </p:cNvSpPr>
          <p:nvPr>
            <p:ph type="title"/>
          </p:nvPr>
        </p:nvSpPr>
        <p:spPr>
          <a:xfrm>
            <a:off x="838200" y="181429"/>
            <a:ext cx="10515600" cy="616857"/>
          </a:xfrm>
        </p:spPr>
        <p:txBody>
          <a:bodyPr>
            <a:normAutofit fontScale="90000"/>
          </a:bodyPr>
          <a:lstStyle/>
          <a:p>
            <a:pPr algn="ctr"/>
            <a:r>
              <a:rPr lang="zh-CN" altLang="en-US" sz="4000" b="1" dirty="0">
                <a:solidFill>
                  <a:srgbClr val="FF33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a:t>
            </a:r>
            <a:r>
              <a:rPr lang="en-US" altLang="zh-CN" sz="4000" b="1" dirty="0">
                <a:solidFill>
                  <a:srgbClr val="FF33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4</a:t>
            </a:r>
            <a:r>
              <a:rPr lang="zh-CN" altLang="en-US" sz="4000" b="1" dirty="0">
                <a:solidFill>
                  <a:srgbClr val="FF33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a:t>
            </a:r>
            <a:r>
              <a:rPr lang="en-US" altLang="zh-CN" sz="4000" b="1" dirty="0">
                <a:solidFill>
                  <a:srgbClr val="FF33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Symbol" panose="05050102010706020507" pitchFamily="18" charset="2"/>
              </a:rPr>
              <a:t>2025</a:t>
            </a:r>
            <a:r>
              <a:rPr lang="zh-CN" altLang="en-US" sz="4900" dirty="0">
                <a:solidFill>
                  <a:srgbClr val="FF33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年</a:t>
            </a:r>
            <a:r>
              <a:rPr lang="zh-CN" altLang="en-US" dirty="0">
                <a:solidFill>
                  <a:srgbClr val="FF33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数智仿真物理实验设计大赛</a:t>
            </a:r>
            <a:endParaRPr lang="zh-CN" altLang="en-US" dirty="0">
              <a:solidFill>
                <a:srgbClr val="FF3300"/>
              </a:solidFill>
              <a:effectLst>
                <a:outerShdw blurRad="38100" dist="38100" dir="2700000" algn="tl">
                  <a:srgbClr val="000000">
                    <a:alpha val="43137"/>
                  </a:srgbClr>
                </a:outerShdw>
              </a:effectLst>
            </a:endParaRPr>
          </a:p>
        </p:txBody>
      </p:sp>
      <p:pic>
        <p:nvPicPr>
          <p:cNvPr id="6" name="图片 5">
            <a:extLst>
              <a:ext uri="{FF2B5EF4-FFF2-40B4-BE49-F238E27FC236}">
                <a16:creationId xmlns:a16="http://schemas.microsoft.com/office/drawing/2014/main" id="{FB490720-EDAF-46F1-9917-97F3909F721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798286"/>
            <a:ext cx="12192000" cy="5788121"/>
          </a:xfrm>
          <a:prstGeom prst="rect">
            <a:avLst/>
          </a:prstGeom>
        </p:spPr>
      </p:pic>
      <p:sp>
        <p:nvSpPr>
          <p:cNvPr id="8" name="矩形 7">
            <a:extLst>
              <a:ext uri="{FF2B5EF4-FFF2-40B4-BE49-F238E27FC236}">
                <a16:creationId xmlns:a16="http://schemas.microsoft.com/office/drawing/2014/main" id="{F48867E5-37FF-4239-9183-61B9AF2BF143}"/>
              </a:ext>
            </a:extLst>
          </p:cNvPr>
          <p:cNvSpPr/>
          <p:nvPr/>
        </p:nvSpPr>
        <p:spPr>
          <a:xfrm>
            <a:off x="503517" y="2340000"/>
            <a:ext cx="3600000" cy="2046714"/>
          </a:xfrm>
          <a:prstGeom prst="rect">
            <a:avLst/>
          </a:prstGeom>
        </p:spPr>
        <p:txBody>
          <a:bodyPr wrap="square">
            <a:spAutoFit/>
          </a:bodyPr>
          <a:lstStyle/>
          <a:p>
            <a:pPr algn="ctr"/>
            <a:r>
              <a:rPr lang="zh-CN" altLang="en-US" sz="1600" b="1" dirty="0">
                <a:solidFill>
                  <a:srgbClr val="FFCCFF"/>
                </a:solidFill>
                <a:latin typeface="黑体" panose="02010609060101010101" pitchFamily="49" charset="-122"/>
                <a:ea typeface="黑体" panose="02010609060101010101" pitchFamily="49" charset="-122"/>
              </a:rPr>
              <a:t>主办单位</a:t>
            </a:r>
            <a:endParaRPr lang="en-US" altLang="zh-CN" sz="1600" b="1" dirty="0">
              <a:solidFill>
                <a:srgbClr val="FFFF00"/>
              </a:solidFill>
              <a:latin typeface="楷体" panose="02010609060101010101" pitchFamily="49" charset="-122"/>
              <a:ea typeface="楷体" panose="02010609060101010101" pitchFamily="49" charset="-122"/>
            </a:endParaRPr>
          </a:p>
          <a:p>
            <a:pPr>
              <a:spcBef>
                <a:spcPts val="600"/>
              </a:spcBef>
            </a:pPr>
            <a:r>
              <a:rPr lang="zh-CN" altLang="en-US" sz="1600" b="1" dirty="0">
                <a:solidFill>
                  <a:srgbClr val="FFFF00"/>
                </a:solidFill>
                <a:latin typeface="楷体" panose="02010609060101010101" pitchFamily="49" charset="-122"/>
                <a:ea typeface="楷体" panose="02010609060101010101" pitchFamily="49" charset="-122"/>
              </a:rPr>
              <a:t>教育部高等学校大学物理课程教学指导委员会</a:t>
            </a:r>
            <a:endParaRPr lang="en-US" altLang="zh-CN" sz="1600" b="1" dirty="0">
              <a:solidFill>
                <a:srgbClr val="FFFF00"/>
              </a:solidFill>
              <a:latin typeface="楷体" panose="02010609060101010101" pitchFamily="49" charset="-122"/>
              <a:ea typeface="楷体" panose="02010609060101010101" pitchFamily="49" charset="-122"/>
            </a:endParaRPr>
          </a:p>
          <a:p>
            <a:pPr>
              <a:spcBef>
                <a:spcPts val="600"/>
              </a:spcBef>
            </a:pPr>
            <a:r>
              <a:rPr lang="zh-CN" altLang="en-US" sz="1600" b="1" dirty="0">
                <a:solidFill>
                  <a:srgbClr val="FFFF00"/>
                </a:solidFill>
                <a:latin typeface="楷体" panose="02010609060101010101" pitchFamily="49" charset="-122"/>
                <a:ea typeface="楷体" panose="02010609060101010101" pitchFamily="49" charset="-122"/>
              </a:rPr>
              <a:t>教育部高等学校大学物理实验专项工作委员会</a:t>
            </a:r>
            <a:endParaRPr lang="en-US" altLang="zh-CN" sz="1600" b="1" dirty="0">
              <a:solidFill>
                <a:srgbClr val="FFFF00"/>
              </a:solidFill>
              <a:latin typeface="楷体" panose="02010609060101010101" pitchFamily="49" charset="-122"/>
              <a:ea typeface="楷体" panose="02010609060101010101" pitchFamily="49" charset="-122"/>
            </a:endParaRPr>
          </a:p>
          <a:p>
            <a:pPr>
              <a:spcBef>
                <a:spcPts val="600"/>
              </a:spcBef>
            </a:pPr>
            <a:r>
              <a:rPr lang="zh-CN" altLang="en-US" sz="1600" b="1" dirty="0">
                <a:solidFill>
                  <a:srgbClr val="FFFF00"/>
                </a:solidFill>
                <a:latin typeface="楷体" panose="02010609060101010101" pitchFamily="49" charset="-122"/>
                <a:ea typeface="楷体" panose="02010609060101010101" pitchFamily="49" charset="-122"/>
              </a:rPr>
              <a:t>教育部高等学校大中衔接专业工作委员会</a:t>
            </a:r>
          </a:p>
        </p:txBody>
      </p:sp>
      <p:sp>
        <p:nvSpPr>
          <p:cNvPr id="9" name="矩形 8">
            <a:extLst>
              <a:ext uri="{FF2B5EF4-FFF2-40B4-BE49-F238E27FC236}">
                <a16:creationId xmlns:a16="http://schemas.microsoft.com/office/drawing/2014/main" id="{4D040782-DC82-417C-B692-F59B88FBE12B}"/>
              </a:ext>
            </a:extLst>
          </p:cNvPr>
          <p:cNvSpPr/>
          <p:nvPr/>
        </p:nvSpPr>
        <p:spPr>
          <a:xfrm>
            <a:off x="7977094" y="2340000"/>
            <a:ext cx="3600000" cy="2046714"/>
          </a:xfrm>
          <a:prstGeom prst="rect">
            <a:avLst/>
          </a:prstGeom>
        </p:spPr>
        <p:txBody>
          <a:bodyPr wrap="square">
            <a:spAutoFit/>
          </a:bodyPr>
          <a:lstStyle/>
          <a:p>
            <a:pPr algn="ctr"/>
            <a:r>
              <a:rPr lang="zh-CN" altLang="en-US" sz="1600" b="1" dirty="0">
                <a:solidFill>
                  <a:srgbClr val="FFCCFF"/>
                </a:solidFill>
                <a:latin typeface="黑体" panose="02010609060101010101" pitchFamily="49" charset="-122"/>
                <a:ea typeface="黑体" panose="02010609060101010101" pitchFamily="49" charset="-122"/>
              </a:rPr>
              <a:t>承办单位</a:t>
            </a:r>
            <a:endParaRPr lang="en-US" altLang="zh-CN" sz="1600" b="1" dirty="0">
              <a:solidFill>
                <a:srgbClr val="FFCCFF"/>
              </a:solidFill>
              <a:latin typeface="黑体" panose="02010609060101010101" pitchFamily="49" charset="-122"/>
              <a:ea typeface="黑体" panose="02010609060101010101" pitchFamily="49" charset="-122"/>
            </a:endParaRPr>
          </a:p>
          <a:p>
            <a:pPr>
              <a:spcBef>
                <a:spcPts val="600"/>
              </a:spcBef>
            </a:pPr>
            <a:r>
              <a:rPr lang="zh-CN" altLang="en-US" sz="1600" b="1" dirty="0">
                <a:solidFill>
                  <a:srgbClr val="FFFF00"/>
                </a:solidFill>
                <a:latin typeface="楷体" panose="02010609060101010101" pitchFamily="49" charset="-122"/>
                <a:ea typeface="楷体" panose="02010609060101010101" pitchFamily="49" charset="-122"/>
              </a:rPr>
              <a:t>清华大学实验物理教学中心，《物理与工程》期刊，北京原力辰超导技术有限公司</a:t>
            </a:r>
          </a:p>
          <a:p>
            <a:pPr algn="ctr"/>
            <a:r>
              <a:rPr lang="zh-CN" altLang="en-US" sz="1600" b="1" dirty="0">
                <a:solidFill>
                  <a:srgbClr val="FFCCFF"/>
                </a:solidFill>
                <a:latin typeface="黑体" panose="02010609060101010101" pitchFamily="49" charset="-122"/>
                <a:ea typeface="黑体" panose="02010609060101010101" pitchFamily="49" charset="-122"/>
              </a:rPr>
              <a:t>协办单位</a:t>
            </a:r>
            <a:endParaRPr lang="en-US" altLang="zh-CN" sz="1600" b="1" dirty="0">
              <a:solidFill>
                <a:srgbClr val="FFCCFF"/>
              </a:solidFill>
              <a:latin typeface="黑体" panose="02010609060101010101" pitchFamily="49" charset="-122"/>
              <a:ea typeface="黑体" panose="02010609060101010101" pitchFamily="49" charset="-122"/>
            </a:endParaRPr>
          </a:p>
          <a:p>
            <a:pPr>
              <a:spcBef>
                <a:spcPts val="600"/>
              </a:spcBef>
            </a:pPr>
            <a:r>
              <a:rPr lang="zh-CN" altLang="en-US" sz="1600" b="1" dirty="0">
                <a:solidFill>
                  <a:srgbClr val="FFFF00"/>
                </a:solidFill>
                <a:latin typeface="楷体" panose="02010609060101010101" pitchFamily="49" charset="-122"/>
                <a:ea typeface="楷体" panose="02010609060101010101" pitchFamily="49" charset="-122"/>
              </a:rPr>
              <a:t>《现代物理知识》杂志、《大学物理》杂志、校园宇宙线观测联盟</a:t>
            </a:r>
          </a:p>
        </p:txBody>
      </p:sp>
    </p:spTree>
    <p:extLst>
      <p:ext uri="{BB962C8B-B14F-4D97-AF65-F5344CB8AC3E}">
        <p14:creationId xmlns:p14="http://schemas.microsoft.com/office/powerpoint/2010/main" val="883249730"/>
      </p:ext>
    </p:extLst>
  </p:cSld>
  <p:clrMapOvr>
    <a:masterClrMapping/>
  </p:clrMapOvr>
  <mc:AlternateContent xmlns:mc="http://schemas.openxmlformats.org/markup-compatibility/2006">
    <mc:Choice xmlns:p14="http://schemas.microsoft.com/office/powerpoint/2010/main" Requires="p14">
      <p:transition spd="slow" p14:dur="1500" advTm="15467">
        <p:split orient="vert"/>
      </p:transition>
    </mc:Choice>
    <mc:Fallback>
      <p:transition spd="slow" advTm="15467">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6DFF7D-235F-464F-AF16-EC414C03168C}"/>
              </a:ext>
            </a:extLst>
          </p:cNvPr>
          <p:cNvSpPr>
            <a:spLocks noGrp="1"/>
          </p:cNvSpPr>
          <p:nvPr>
            <p:ph type="title"/>
          </p:nvPr>
        </p:nvSpPr>
        <p:spPr>
          <a:xfrm>
            <a:off x="675607" y="434749"/>
            <a:ext cx="11205882" cy="899174"/>
          </a:xfrm>
        </p:spPr>
        <p:txBody>
          <a:bodyPr>
            <a:normAutofit/>
          </a:bodyPr>
          <a:lstStyle/>
          <a:p>
            <a:pPr algn="ctr"/>
            <a:r>
              <a:rPr lang="zh-CN" altLang="en-US" sz="48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三、作为分会会刊的</a:t>
            </a:r>
            <a:r>
              <a:rPr lang="en-US" altLang="zh-CN" sz="48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a:t>
            </a:r>
            <a:r>
              <a:rPr lang="zh-CN" altLang="en-US" sz="48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现代物理知识</a:t>
            </a:r>
            <a:r>
              <a:rPr lang="en-US" altLang="zh-CN" sz="48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sym typeface="Symbol" panose="05050102010706020507" pitchFamily="18" charset="2"/>
              </a:rPr>
              <a:t>》</a:t>
            </a:r>
            <a:endParaRPr lang="zh-CN" altLang="en-US" sz="3600" dirty="0"/>
          </a:p>
        </p:txBody>
      </p:sp>
      <p:sp>
        <p:nvSpPr>
          <p:cNvPr id="4" name="Rectangle 3">
            <a:extLst>
              <a:ext uri="{FF2B5EF4-FFF2-40B4-BE49-F238E27FC236}">
                <a16:creationId xmlns:a16="http://schemas.microsoft.com/office/drawing/2014/main" id="{4789153C-7AAE-41FD-BEC9-EF29A922DC17}"/>
              </a:ext>
            </a:extLst>
          </p:cNvPr>
          <p:cNvSpPr txBox="1">
            <a:spLocks noRot="1" noChangeArrowheads="1"/>
          </p:cNvSpPr>
          <p:nvPr/>
        </p:nvSpPr>
        <p:spPr>
          <a:xfrm>
            <a:off x="898497" y="1367587"/>
            <a:ext cx="10760103" cy="50521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900"/>
              </a:spcBef>
              <a:buBlip>
                <a:blip r:embed="rId3"/>
              </a:buBlip>
            </a:pP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 与</a:t>
            </a: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CPC</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RDTM</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以及</a:t>
            </a: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中国科学</a:t>
            </a: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PRL</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等学术期刊互动，对其封面文章进行科普解读。</a:t>
            </a:r>
            <a:endPar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50000"/>
              </a:lnSpc>
              <a:spcBef>
                <a:spcPts val="900"/>
              </a:spcBef>
              <a:buBlip>
                <a:blip r:embed="rId3"/>
              </a:buBlip>
            </a:pP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 </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基金委粒子物理科普专项</a:t>
            </a:r>
            <a:endPar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50000"/>
              </a:lnSpc>
              <a:spcBef>
                <a:spcPts val="900"/>
              </a:spcBef>
              <a:buBlip>
                <a:blip r:embed="rId3"/>
              </a:buBlip>
            </a:pP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 推进校园宇宙线观测科学教育活动。</a:t>
            </a:r>
            <a:endPar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50000"/>
              </a:lnSpc>
              <a:spcBef>
                <a:spcPts val="900"/>
              </a:spcBef>
              <a:buBlip>
                <a:blip r:embed="rId3"/>
              </a:buBlip>
            </a:pP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庆贺李政道先生</a:t>
            </a: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95</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华诞</a:t>
            </a: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专刊和</a:t>
            </a: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李政道与中国科学</a:t>
            </a: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p>
          <a:p>
            <a:pPr algn="just">
              <a:lnSpc>
                <a:spcPct val="150000"/>
              </a:lnSpc>
              <a:spcBef>
                <a:spcPts val="900"/>
              </a:spcBef>
              <a:buBlip>
                <a:blip r:embed="rId3"/>
              </a:buBlip>
            </a:pPr>
            <a:r>
              <a:rPr lang="en-US" altLang="zh-CN"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 </a:t>
            </a:r>
            <a:endParaRPr lang="zh-CN" altLang="en-US" sz="32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p:txBody>
      </p:sp>
    </p:spTree>
    <p:custDataLst>
      <p:tags r:id="rId1"/>
    </p:custDataLst>
    <p:extLst>
      <p:ext uri="{BB962C8B-B14F-4D97-AF65-F5344CB8AC3E}">
        <p14:creationId xmlns:p14="http://schemas.microsoft.com/office/powerpoint/2010/main" val="3156460051"/>
      </p:ext>
    </p:extLst>
  </p:cSld>
  <p:clrMapOvr>
    <a:masterClrMapping/>
  </p:clrMapOvr>
  <mc:AlternateContent xmlns:mc="http://schemas.openxmlformats.org/markup-compatibility/2006">
    <mc:Choice xmlns:p14="http://schemas.microsoft.com/office/powerpoint/2010/main" Requires="p14">
      <p:transition spd="slow" p14:dur="1500" advTm="6183">
        <p:split orient="vert"/>
      </p:transition>
    </mc:Choice>
    <mc:Fallback>
      <p:transition spd="slow" advTm="6183">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
          <p:cNvSpPr txBox="1"/>
          <p:nvPr/>
        </p:nvSpPr>
        <p:spPr>
          <a:xfrm>
            <a:off x="620684" y="193042"/>
            <a:ext cx="6742776" cy="622934"/>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44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en-US" altLang="zh-CN" sz="44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1</a:t>
            </a:r>
            <a:r>
              <a:rPr lang="zh-CN" altLang="en-US" sz="44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en-US" altLang="zh-CN" sz="44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CPC </a:t>
            </a:r>
            <a:r>
              <a:rPr lang="zh-CN" altLang="en-US" sz="4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封面文章解读</a:t>
            </a:r>
          </a:p>
        </p:txBody>
      </p:sp>
      <p:pic>
        <p:nvPicPr>
          <p:cNvPr id="23" name="图片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70190" y="0"/>
            <a:ext cx="3795395" cy="6858000"/>
          </a:xfrm>
          <a:prstGeom prst="rect">
            <a:avLst/>
          </a:prstGeom>
        </p:spPr>
      </p:pic>
      <p:grpSp>
        <p:nvGrpSpPr>
          <p:cNvPr id="34" name="组合 33"/>
          <p:cNvGrpSpPr/>
          <p:nvPr/>
        </p:nvGrpSpPr>
        <p:grpSpPr>
          <a:xfrm>
            <a:off x="662940" y="866775"/>
            <a:ext cx="6700520" cy="5735320"/>
            <a:chOff x="2034" y="0"/>
            <a:chExt cx="10552" cy="9032"/>
          </a:xfrm>
        </p:grpSpPr>
        <p:grpSp>
          <p:nvGrpSpPr>
            <p:cNvPr id="33" name="组合 32"/>
            <p:cNvGrpSpPr/>
            <p:nvPr/>
          </p:nvGrpSpPr>
          <p:grpSpPr>
            <a:xfrm>
              <a:off x="2034" y="0"/>
              <a:ext cx="10552" cy="9032"/>
              <a:chOff x="1487" y="1499"/>
              <a:chExt cx="10552" cy="9032"/>
            </a:xfrm>
          </p:grpSpPr>
          <p:grpSp>
            <p:nvGrpSpPr>
              <p:cNvPr id="16" name="组合 15"/>
              <p:cNvGrpSpPr/>
              <p:nvPr/>
            </p:nvGrpSpPr>
            <p:grpSpPr>
              <a:xfrm>
                <a:off x="1487" y="1499"/>
                <a:ext cx="10552" cy="9033"/>
                <a:chOff x="90" y="1442"/>
                <a:chExt cx="10552" cy="9033"/>
              </a:xfrm>
            </p:grpSpPr>
            <p:pic>
              <p:nvPicPr>
                <p:cNvPr id="10" name="图片 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 y="1442"/>
                  <a:ext cx="10552" cy="7431"/>
                </a:xfrm>
                <a:prstGeom prst="rect">
                  <a:avLst/>
                </a:prstGeom>
                <a:ln w="19050">
                  <a:solidFill>
                    <a:srgbClr val="CCFFCC"/>
                  </a:solidFill>
                </a:ln>
              </p:spPr>
            </p:pic>
            <p:pic>
              <p:nvPicPr>
                <p:cNvPr id="11" name="图片 1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47" y="8991"/>
                  <a:ext cx="7903" cy="1484"/>
                </a:xfrm>
                <a:prstGeom prst="rect">
                  <a:avLst/>
                </a:prstGeom>
                <a:ln w="19050">
                  <a:solidFill>
                    <a:srgbClr val="CCFFCC"/>
                  </a:solidFill>
                </a:ln>
              </p:spPr>
            </p:pic>
          </p:grpSp>
          <p:sp>
            <p:nvSpPr>
              <p:cNvPr id="24" name="矩形 23"/>
              <p:cNvSpPr/>
              <p:nvPr/>
            </p:nvSpPr>
            <p:spPr>
              <a:xfrm>
                <a:off x="1535" y="4557"/>
                <a:ext cx="1860" cy="390"/>
              </a:xfrm>
              <a:prstGeom prst="rect">
                <a:avLst/>
              </a:prstGeom>
              <a:ln w="19050">
                <a:solidFill>
                  <a:srgbClr val="CCFFCC"/>
                </a:solidFill>
              </a:ln>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cxnSp>
            <p:nvCxnSpPr>
              <p:cNvPr id="25" name="直接连接符 24"/>
              <p:cNvCxnSpPr/>
              <p:nvPr/>
            </p:nvCxnSpPr>
            <p:spPr>
              <a:xfrm>
                <a:off x="4160" y="5057"/>
                <a:ext cx="1080" cy="0"/>
              </a:xfrm>
              <a:prstGeom prst="line">
                <a:avLst/>
              </a:prstGeom>
              <a:ln w="19050">
                <a:solidFill>
                  <a:srgbClr val="CCFFCC"/>
                </a:solidFill>
              </a:ln>
            </p:spPr>
            <p:style>
              <a:lnRef idx="2">
                <a:schemeClr val="accent1"/>
              </a:lnRef>
              <a:fillRef idx="0">
                <a:srgbClr val="FFFFFF"/>
              </a:fillRef>
              <a:effectRef idx="0">
                <a:srgbClr val="FFFFFF"/>
              </a:effectRef>
              <a:fontRef idx="minor">
                <a:schemeClr val="tx1"/>
              </a:fontRef>
            </p:style>
          </p:cxnSp>
          <p:cxnSp>
            <p:nvCxnSpPr>
              <p:cNvPr id="26" name="直接连接符 25"/>
              <p:cNvCxnSpPr/>
              <p:nvPr/>
            </p:nvCxnSpPr>
            <p:spPr>
              <a:xfrm>
                <a:off x="4160" y="5716"/>
                <a:ext cx="1080" cy="0"/>
              </a:xfrm>
              <a:prstGeom prst="line">
                <a:avLst/>
              </a:prstGeom>
              <a:ln w="19050">
                <a:solidFill>
                  <a:srgbClr val="CCFFCC"/>
                </a:solidFill>
              </a:ln>
            </p:spPr>
            <p:style>
              <a:lnRef idx="2">
                <a:schemeClr val="accent1"/>
              </a:lnRef>
              <a:fillRef idx="0">
                <a:srgbClr val="FFFFFF"/>
              </a:fillRef>
              <a:effectRef idx="0">
                <a:srgbClr val="FFFFFF"/>
              </a:effectRef>
              <a:fontRef idx="minor">
                <a:schemeClr val="tx1"/>
              </a:fontRef>
            </p:style>
          </p:cxnSp>
          <p:cxnSp>
            <p:nvCxnSpPr>
              <p:cNvPr id="27" name="直接连接符 26"/>
              <p:cNvCxnSpPr/>
              <p:nvPr/>
            </p:nvCxnSpPr>
            <p:spPr>
              <a:xfrm flipV="1">
                <a:off x="4105" y="8640"/>
                <a:ext cx="1425" cy="16"/>
              </a:xfrm>
              <a:prstGeom prst="line">
                <a:avLst/>
              </a:prstGeom>
              <a:ln w="19050">
                <a:solidFill>
                  <a:srgbClr val="CCFFCC"/>
                </a:solidFill>
              </a:ln>
            </p:spPr>
            <p:style>
              <a:lnRef idx="2">
                <a:schemeClr val="accent1"/>
              </a:lnRef>
              <a:fillRef idx="0">
                <a:srgbClr val="FFFFFF"/>
              </a:fillRef>
              <a:effectRef idx="0">
                <a:srgbClr val="FFFFFF"/>
              </a:effectRef>
              <a:fontRef idx="minor">
                <a:schemeClr val="tx1"/>
              </a:fontRef>
            </p:style>
          </p:cxnSp>
          <p:cxnSp>
            <p:nvCxnSpPr>
              <p:cNvPr id="28" name="直接连接符 27"/>
              <p:cNvCxnSpPr/>
              <p:nvPr/>
            </p:nvCxnSpPr>
            <p:spPr>
              <a:xfrm>
                <a:off x="4041" y="9698"/>
                <a:ext cx="1080" cy="0"/>
              </a:xfrm>
              <a:prstGeom prst="line">
                <a:avLst/>
              </a:prstGeom>
              <a:ln w="19050">
                <a:solidFill>
                  <a:srgbClr val="CCFFCC"/>
                </a:solidFill>
              </a:ln>
            </p:spPr>
            <p:style>
              <a:lnRef idx="2">
                <a:schemeClr val="accent1"/>
              </a:lnRef>
              <a:fillRef idx="0">
                <a:srgbClr val="FFFFFF"/>
              </a:fillRef>
              <a:effectRef idx="0">
                <a:srgbClr val="FFFFFF"/>
              </a:effectRef>
              <a:fontRef idx="minor">
                <a:schemeClr val="tx1"/>
              </a:fontRef>
            </p:style>
          </p:cxnSp>
          <p:cxnSp>
            <p:nvCxnSpPr>
              <p:cNvPr id="29" name="直接连接符 28"/>
              <p:cNvCxnSpPr/>
              <p:nvPr/>
            </p:nvCxnSpPr>
            <p:spPr>
              <a:xfrm flipV="1">
                <a:off x="4105" y="10412"/>
                <a:ext cx="1360" cy="5"/>
              </a:xfrm>
              <a:prstGeom prst="line">
                <a:avLst/>
              </a:prstGeom>
              <a:ln w="19050">
                <a:solidFill>
                  <a:srgbClr val="CCFFCC"/>
                </a:solidFill>
              </a:ln>
            </p:spPr>
            <p:style>
              <a:lnRef idx="2">
                <a:schemeClr val="accent1"/>
              </a:lnRef>
              <a:fillRef idx="0">
                <a:srgbClr val="FFFFFF"/>
              </a:fillRef>
              <a:effectRef idx="0">
                <a:srgbClr val="FFFFFF"/>
              </a:effectRef>
              <a:fontRef idx="minor">
                <a:schemeClr val="tx1"/>
              </a:fontRef>
            </p:style>
          </p:cxnSp>
          <p:cxnSp>
            <p:nvCxnSpPr>
              <p:cNvPr id="30" name="直接连接符 29"/>
              <p:cNvCxnSpPr/>
              <p:nvPr/>
            </p:nvCxnSpPr>
            <p:spPr>
              <a:xfrm>
                <a:off x="4160" y="6447"/>
                <a:ext cx="1080" cy="0"/>
              </a:xfrm>
              <a:prstGeom prst="line">
                <a:avLst/>
              </a:prstGeom>
              <a:ln w="19050">
                <a:solidFill>
                  <a:srgbClr val="CCFFCC"/>
                </a:solidFill>
              </a:ln>
            </p:spPr>
            <p:style>
              <a:lnRef idx="2">
                <a:schemeClr val="accent1"/>
              </a:lnRef>
              <a:fillRef idx="0">
                <a:srgbClr val="FFFFFF"/>
              </a:fillRef>
              <a:effectRef idx="0">
                <a:srgbClr val="FFFFFF"/>
              </a:effectRef>
              <a:fontRef idx="minor">
                <a:schemeClr val="tx1"/>
              </a:fontRef>
            </p:style>
          </p:cxnSp>
          <p:cxnSp>
            <p:nvCxnSpPr>
              <p:cNvPr id="31" name="直接连接符 30"/>
              <p:cNvCxnSpPr/>
              <p:nvPr/>
            </p:nvCxnSpPr>
            <p:spPr>
              <a:xfrm>
                <a:off x="4160" y="7178"/>
                <a:ext cx="1080" cy="0"/>
              </a:xfrm>
              <a:prstGeom prst="line">
                <a:avLst/>
              </a:prstGeom>
              <a:ln w="19050">
                <a:solidFill>
                  <a:srgbClr val="CCFFCC"/>
                </a:solidFill>
              </a:ln>
            </p:spPr>
            <p:style>
              <a:lnRef idx="2">
                <a:schemeClr val="accent1"/>
              </a:lnRef>
              <a:fillRef idx="0">
                <a:srgbClr val="FFFFFF"/>
              </a:fillRef>
              <a:effectRef idx="0">
                <a:srgbClr val="FFFFFF"/>
              </a:effectRef>
              <a:fontRef idx="minor">
                <a:schemeClr val="tx1"/>
              </a:fontRef>
            </p:style>
          </p:cxnSp>
          <p:cxnSp>
            <p:nvCxnSpPr>
              <p:cNvPr id="32" name="直接连接符 31"/>
              <p:cNvCxnSpPr/>
              <p:nvPr/>
            </p:nvCxnSpPr>
            <p:spPr>
              <a:xfrm>
                <a:off x="4160" y="7909"/>
                <a:ext cx="1080" cy="0"/>
              </a:xfrm>
              <a:prstGeom prst="line">
                <a:avLst/>
              </a:prstGeom>
              <a:ln w="19050">
                <a:solidFill>
                  <a:srgbClr val="CCFFCC"/>
                </a:solidFill>
              </a:ln>
            </p:spPr>
            <p:style>
              <a:lnRef idx="2">
                <a:schemeClr val="accent1"/>
              </a:lnRef>
              <a:fillRef idx="0">
                <a:srgbClr val="FFFFFF"/>
              </a:fillRef>
              <a:effectRef idx="0">
                <a:srgbClr val="FFFFFF"/>
              </a:effectRef>
              <a:fontRef idx="minor">
                <a:schemeClr val="tx1"/>
              </a:fontRef>
            </p:style>
          </p:cxnSp>
        </p:grpSp>
        <p:pic>
          <p:nvPicPr>
            <p:cNvPr id="13" name="图片 12"/>
            <p:cNvPicPr/>
            <p:nvPr/>
          </p:nvPicPr>
          <p:blipFill>
            <a:blip r:embed="rId9" cstate="screen">
              <a:extLst>
                <a:ext uri="{28A0092B-C50C-407E-A947-70E740481C1C}">
                  <a14:useLocalDpi xmlns:a14="http://schemas.microsoft.com/office/drawing/2010/main"/>
                </a:ext>
              </a:extLst>
            </a:blip>
            <a:stretch>
              <a:fillRect/>
            </a:stretch>
          </p:blipFill>
          <p:spPr>
            <a:xfrm>
              <a:off x="8926" y="7630"/>
              <a:ext cx="1455" cy="1323"/>
            </a:xfrm>
            <a:prstGeom prst="rect">
              <a:avLst/>
            </a:prstGeom>
            <a:ln w="19050">
              <a:solidFill>
                <a:srgbClr val="CCFFCC"/>
              </a:solidFill>
            </a:ln>
          </p:spPr>
        </p:pic>
      </p:grpSp>
      <p:grpSp>
        <p:nvGrpSpPr>
          <p:cNvPr id="35" name="组合 34"/>
          <p:cNvGrpSpPr/>
          <p:nvPr>
            <p:custDataLst>
              <p:tags r:id="rId2"/>
            </p:custDataLst>
          </p:nvPr>
        </p:nvGrpSpPr>
        <p:grpSpPr>
          <a:xfrm>
            <a:off x="564129" y="3256807"/>
            <a:ext cx="1446900" cy="3335500"/>
            <a:chOff x="14242" y="1662"/>
            <a:chExt cx="4406" cy="10063"/>
          </a:xfrm>
        </p:grpSpPr>
        <p:pic>
          <p:nvPicPr>
            <p:cNvPr id="36" name="图片 35"/>
            <p:cNvPicPr>
              <a:picLocks noChangeAspect="1"/>
            </p:cNvPicPr>
            <p:nvPr>
              <p:custDataLst>
                <p:tags r:id="rId3"/>
              </p:custDataLst>
            </p:nvPr>
          </p:nvPicPr>
          <p:blipFill>
            <a:blip r:embed="rId10" cstate="screen">
              <a:extLst>
                <a:ext uri="{28A0092B-C50C-407E-A947-70E740481C1C}">
                  <a14:useLocalDpi xmlns:a14="http://schemas.microsoft.com/office/drawing/2010/main"/>
                </a:ext>
              </a:extLst>
            </a:blip>
            <a:stretch>
              <a:fillRect/>
            </a:stretch>
          </p:blipFill>
          <p:spPr>
            <a:xfrm>
              <a:off x="14263" y="5266"/>
              <a:ext cx="4385" cy="6459"/>
            </a:xfrm>
            <a:prstGeom prst="rect">
              <a:avLst/>
            </a:prstGeom>
          </p:spPr>
        </p:pic>
        <p:pic>
          <p:nvPicPr>
            <p:cNvPr id="37" name="图片 36"/>
            <p:cNvPicPr>
              <a:picLocks noChangeAspect="1"/>
            </p:cNvPicPr>
            <p:nvPr>
              <p:custDataLst>
                <p:tags r:id="rId4"/>
              </p:custDataLst>
            </p:nvPr>
          </p:nvPicPr>
          <p:blipFill>
            <a:blip r:embed="rId11" cstate="screen">
              <a:extLst>
                <a:ext uri="{28A0092B-C50C-407E-A947-70E740481C1C}">
                  <a14:useLocalDpi xmlns:a14="http://schemas.microsoft.com/office/drawing/2010/main"/>
                </a:ext>
              </a:extLst>
            </a:blip>
            <a:stretch>
              <a:fillRect/>
            </a:stretch>
          </p:blipFill>
          <p:spPr>
            <a:xfrm>
              <a:off x="14242" y="1662"/>
              <a:ext cx="4385" cy="3289"/>
            </a:xfrm>
            <a:prstGeom prst="rect">
              <a:avLst/>
            </a:prstGeom>
          </p:spPr>
        </p:pic>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33340">
        <p:split orient="vert"/>
      </p:transition>
    </mc:Choice>
    <mc:Fallback>
      <p:transition spd="slow" advTm="33340">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222009"/>
            <a:ext cx="10515600" cy="708817"/>
          </a:xfrm>
        </p:spPr>
        <p:txBody>
          <a:bodyPr>
            <a:normAutofit fontScale="90000"/>
          </a:bodyPr>
          <a:lstStyle/>
          <a:p>
            <a:pPr algn="ct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RDTM + MP  </a:t>
            </a: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文章</a:t>
            </a:r>
            <a:r>
              <a:rPr lang="en-US" altLang="zh-CN"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视频解读</a:t>
            </a:r>
            <a:endParaRPr lang="zh-CN" altLang="en-US"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p:txBody>
      </p:sp>
      <p:pic>
        <p:nvPicPr>
          <p:cNvPr id="17" name="图片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80857" y="5400000"/>
            <a:ext cx="3640936" cy="1152000"/>
          </a:xfrm>
          <a:prstGeom prst="rect">
            <a:avLst/>
          </a:prstGeom>
          <a:ln w="38100">
            <a:solidFill>
              <a:srgbClr val="CCFFCC"/>
            </a:solidFill>
          </a:ln>
        </p:spPr>
      </p:pic>
      <p:pic>
        <p:nvPicPr>
          <p:cNvPr id="4" name="图片 3"/>
          <p:cNvPicPr>
            <a:picLocks noChangeAspect="1"/>
          </p:cNvPicPr>
          <p:nvPr/>
        </p:nvPicPr>
        <p:blipFill rotWithShape="1">
          <a:blip r:embed="rId4" cstate="screen">
            <a:extLst>
              <a:ext uri="{28A0092B-C50C-407E-A947-70E740481C1C}">
                <a14:useLocalDpi xmlns:a14="http://schemas.microsoft.com/office/drawing/2010/main"/>
              </a:ext>
            </a:extLst>
          </a:blip>
          <a:srcRect t="-7206"/>
          <a:stretch>
            <a:fillRect/>
          </a:stretch>
        </p:blipFill>
        <p:spPr>
          <a:xfrm>
            <a:off x="6463118" y="5400000"/>
            <a:ext cx="3560391" cy="1152000"/>
          </a:xfrm>
          <a:prstGeom prst="rect">
            <a:avLst/>
          </a:prstGeom>
          <a:solidFill>
            <a:schemeClr val="bg1"/>
          </a:solidFill>
          <a:ln w="38100">
            <a:solidFill>
              <a:srgbClr val="FFCC00">
                <a:alpha val="50000"/>
              </a:srgbClr>
            </a:solidFill>
          </a:ln>
        </p:spPr>
      </p:pic>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81082" y="2689018"/>
            <a:ext cx="3983355" cy="1068070"/>
          </a:xfrm>
          <a:prstGeom prst="rect">
            <a:avLst/>
          </a:prstGeom>
          <a:ln w="38100">
            <a:solidFill>
              <a:srgbClr val="FFCCFF"/>
            </a:solidFill>
          </a:ln>
        </p:spPr>
      </p:pic>
      <p:pic>
        <p:nvPicPr>
          <p:cNvPr id="7" name="图片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32000" y="3882746"/>
            <a:ext cx="9380778" cy="1368000"/>
          </a:xfrm>
          <a:prstGeom prst="rect">
            <a:avLst/>
          </a:prstGeom>
          <a:ln w="38100">
            <a:solidFill>
              <a:srgbClr val="CCFFCC"/>
            </a:solidFill>
          </a:ln>
        </p:spPr>
      </p:pic>
      <p:pic>
        <p:nvPicPr>
          <p:cNvPr id="8" name="图片 7"/>
          <p:cNvPicPr>
            <a:picLocks noChangeAspect="1"/>
          </p:cNvPicPr>
          <p:nvPr/>
        </p:nvPicPr>
        <p:blipFill rotWithShape="1">
          <a:blip r:embed="rId7" cstate="screen">
            <a:extLst>
              <a:ext uri="{28A0092B-C50C-407E-A947-70E740481C1C}">
                <a14:useLocalDpi xmlns:a14="http://schemas.microsoft.com/office/drawing/2010/main"/>
              </a:ext>
            </a:extLst>
          </a:blip>
          <a:srcRect l="-1" r="-1751"/>
          <a:stretch>
            <a:fillRect/>
          </a:stretch>
        </p:blipFill>
        <p:spPr>
          <a:xfrm>
            <a:off x="1332000" y="1135953"/>
            <a:ext cx="9380778" cy="1440000"/>
          </a:xfrm>
          <a:prstGeom prst="rect">
            <a:avLst/>
          </a:prstGeom>
          <a:solidFill>
            <a:schemeClr val="bg1"/>
          </a:solidFill>
          <a:ln w="38100">
            <a:solidFill>
              <a:srgbClr val="FFCCFF"/>
            </a:solidFill>
          </a:ln>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11670">
        <p:split orient="vert"/>
      </p:transition>
    </mc:Choice>
    <mc:Fallback>
      <p:transition spd="slow" advTm="11670">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2230" y="9145"/>
            <a:ext cx="11287539" cy="867783"/>
          </a:xfrm>
        </p:spPr>
        <p:txBody>
          <a:bodyPr>
            <a:noAutofit/>
          </a:bodyPr>
          <a:lstStyle/>
          <a:p>
            <a:pPr algn="ctr">
              <a:lnSpc>
                <a:spcPct val="100000"/>
              </a:lnSpc>
            </a:pPr>
            <a:r>
              <a:rPr lang="zh-CN" altLang="en-US">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历届主编</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、副主编和编辑部负责人</a:t>
            </a:r>
            <a:endParaRPr lang="zh-CN" altLang="en-US" sz="36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
        <p:nvSpPr>
          <p:cNvPr id="3" name="内容占位符 2"/>
          <p:cNvSpPr>
            <a:spLocks noGrp="1"/>
          </p:cNvSpPr>
          <p:nvPr>
            <p:ph idx="1"/>
          </p:nvPr>
        </p:nvSpPr>
        <p:spPr>
          <a:xfrm>
            <a:off x="1094457" y="3040423"/>
            <a:ext cx="10479494" cy="549729"/>
          </a:xfrm>
        </p:spPr>
        <p:txBody>
          <a:bodyPr>
            <a:normAutofit/>
          </a:bodyPr>
          <a:lstStyle/>
          <a:p>
            <a:pPr marL="0" indent="0">
              <a:spcBef>
                <a:spcPts val="1800"/>
              </a:spcBef>
              <a:buNone/>
            </a:pPr>
            <a:r>
              <a:rPr lang="zh-CN" altLang="en-US" sz="2400" b="1" dirty="0">
                <a:solidFill>
                  <a:srgbClr val="0000FF"/>
                </a:solidFill>
                <a:latin typeface="Times New Roman" panose="02020603050405020304" pitchFamily="18" charset="0"/>
                <a:ea typeface="楷体" panose="02010609060101010101" pitchFamily="49" charset="-122"/>
              </a:rPr>
              <a:t>朱洪元          汪    容          黄    涛            郁忠强           厉光烈           张    闯</a:t>
            </a:r>
            <a:endParaRPr lang="en-US" altLang="zh-CN" sz="2400" b="1" dirty="0">
              <a:solidFill>
                <a:srgbClr val="0000FF"/>
              </a:solidFill>
              <a:latin typeface="Times New Roman" panose="02020603050405020304" pitchFamily="18" charset="0"/>
              <a:ea typeface="楷体" panose="02010609060101010101" pitchFamily="49" charset="-122"/>
            </a:endParaRPr>
          </a:p>
        </p:txBody>
      </p:sp>
      <p:pic>
        <p:nvPicPr>
          <p:cNvPr id="4" name="图片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49520" y="957792"/>
            <a:ext cx="1371425" cy="1980000"/>
          </a:xfrm>
          <a:prstGeom prst="rect">
            <a:avLst/>
          </a:prstGeom>
        </p:spPr>
      </p:pic>
      <p:pic>
        <p:nvPicPr>
          <p:cNvPr id="5" name="图片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651568" y="959526"/>
            <a:ext cx="1375165" cy="1980000"/>
          </a:xfrm>
          <a:prstGeom prst="rect">
            <a:avLst/>
          </a:prstGeom>
        </p:spPr>
      </p:pic>
      <p:pic>
        <p:nvPicPr>
          <p:cNvPr id="7" name="图片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98880" y="957791"/>
            <a:ext cx="1422520" cy="1980000"/>
          </a:xfrm>
          <a:prstGeom prst="rect">
            <a:avLst/>
          </a:prstGeom>
        </p:spPr>
      </p:pic>
      <p:pic>
        <p:nvPicPr>
          <p:cNvPr id="1026" name="Picture 2" descr="https://p26-flow-imagex-sign.byteimg.com/tos-cn-i-a9rns2rl98/rc_gen_image/7c6059cbca504fbb8701c92b3bc4e4ae.jpeg~tplv-a9rns2rl98-image_dld_watermark_1_5.png?lk3s=8e244e95&amp;rcl=20260417105032CC20DDAB79B040E3748B&amp;rrcfp=827586d3&amp;x-expires=2091754244&amp;x-signature=qBJH4eYFLaSDWUdz268Nj2o8S84%3D"/>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348686" y="957792"/>
            <a:ext cx="1415920" cy="198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0"/>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102636" y="957790"/>
            <a:ext cx="1438140" cy="1980000"/>
          </a:xfrm>
          <a:prstGeom prst="rect">
            <a:avLst/>
          </a:prstGeom>
        </p:spPr>
      </p:pic>
      <p:pic>
        <p:nvPicPr>
          <p:cNvPr id="16" name="图片 15">
            <a:extLst>
              <a:ext uri="{FF2B5EF4-FFF2-40B4-BE49-F238E27FC236}">
                <a16:creationId xmlns:a16="http://schemas.microsoft.com/office/drawing/2014/main" id="{6837CE29-7F27-4528-9B00-1CA4E48F1EF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690147" y="957790"/>
            <a:ext cx="1422960" cy="1980000"/>
          </a:xfrm>
          <a:prstGeom prst="rect">
            <a:avLst/>
          </a:prstGeom>
        </p:spPr>
      </p:pic>
      <p:graphicFrame>
        <p:nvGraphicFramePr>
          <p:cNvPr id="10" name="对象 9">
            <a:extLst>
              <a:ext uri="{FF2B5EF4-FFF2-40B4-BE49-F238E27FC236}">
                <a16:creationId xmlns:a16="http://schemas.microsoft.com/office/drawing/2014/main" id="{F85507F5-46D2-45C9-8FDB-1059B124C005}"/>
              </a:ext>
            </a:extLst>
          </p:cNvPr>
          <p:cNvGraphicFramePr>
            <a:graphicFrameLocks noChangeAspect="1"/>
          </p:cNvGraphicFramePr>
          <p:nvPr>
            <p:extLst/>
          </p:nvPr>
        </p:nvGraphicFramePr>
        <p:xfrm>
          <a:off x="827135" y="3590152"/>
          <a:ext cx="10479494" cy="3258703"/>
        </p:xfrm>
        <a:graphic>
          <a:graphicData uri="http://schemas.openxmlformats.org/presentationml/2006/ole">
            <mc:AlternateContent xmlns:mc="http://schemas.openxmlformats.org/markup-compatibility/2006">
              <mc:Choice xmlns:v="urn:schemas-microsoft-com:vml" Requires="v">
                <p:oleObj spid="_x0000_s2101" name="Document" r:id="rId9" imgW="8863518" imgH="2941419" progId="Word.Document.12">
                  <p:embed/>
                </p:oleObj>
              </mc:Choice>
              <mc:Fallback>
                <p:oleObj name="Document" r:id="rId9" imgW="8863518" imgH="2941419" progId="Word.Document.12">
                  <p:embed/>
                  <p:pic>
                    <p:nvPicPr>
                      <p:cNvPr id="10" name="对象 9">
                        <a:extLst>
                          <a:ext uri="{FF2B5EF4-FFF2-40B4-BE49-F238E27FC236}">
                            <a16:creationId xmlns:a16="http://schemas.microsoft.com/office/drawing/2014/main" id="{F85507F5-46D2-45C9-8FDB-1059B124C005}"/>
                          </a:ext>
                        </a:extLst>
                      </p:cNvPr>
                      <p:cNvPicPr/>
                      <p:nvPr/>
                    </p:nvPicPr>
                    <p:blipFill>
                      <a:blip r:embed="rId10"/>
                      <a:stretch>
                        <a:fillRect/>
                      </a:stretch>
                    </p:blipFill>
                    <p:spPr>
                      <a:xfrm>
                        <a:off x="827135" y="3590152"/>
                        <a:ext cx="10479494" cy="3258703"/>
                      </a:xfrm>
                      <a:prstGeom prst="rect">
                        <a:avLst/>
                      </a:prstGeom>
                    </p:spPr>
                  </p:pic>
                </p:oleObj>
              </mc:Fallback>
            </mc:AlternateContent>
          </a:graphicData>
        </a:graphic>
      </p:graphicFrame>
    </p:spTree>
    <p:extLst>
      <p:ext uri="{BB962C8B-B14F-4D97-AF65-F5344CB8AC3E}">
        <p14:creationId xmlns:p14="http://schemas.microsoft.com/office/powerpoint/2010/main" val="1793251438"/>
      </p:ext>
    </p:extLst>
  </p:cSld>
  <p:clrMapOvr>
    <a:masterClrMapping/>
  </p:clrMapOvr>
  <mc:AlternateContent xmlns:mc="http://schemas.openxmlformats.org/markup-compatibility/2006">
    <mc:Choice xmlns:p14="http://schemas.microsoft.com/office/powerpoint/2010/main" Requires="p14">
      <p:transition spd="slow" p14:dur="1500" advTm="32399">
        <p:split orient="vert"/>
      </p:transition>
    </mc:Choice>
    <mc:Fallback>
      <p:transition spd="slow" advTm="32399">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98864" y="0"/>
            <a:ext cx="10790511" cy="931849"/>
          </a:xfrm>
        </p:spPr>
        <p:txBody>
          <a:bodyPr>
            <a:normAutofit/>
          </a:bodyPr>
          <a:lstStyle/>
          <a:p>
            <a:pPr algn="ct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与其他学术期刊的联动</a:t>
            </a:r>
          </a:p>
        </p:txBody>
      </p:sp>
      <p:pic>
        <p:nvPicPr>
          <p:cNvPr id="18" name="图片 17"/>
          <p:cNvPicPr>
            <a:picLocks noChangeAspect="1"/>
          </p:cNvPicPr>
          <p:nvPr>
            <p:custDataLst>
              <p:tags r:id="rId2"/>
            </p:custDataLst>
          </p:nvPr>
        </p:nvPicPr>
        <p:blipFill rotWithShape="1">
          <a:blip r:embed="rId17" cstate="screen">
            <a:extLst>
              <a:ext uri="{28A0092B-C50C-407E-A947-70E740481C1C}">
                <a14:useLocalDpi xmlns:a14="http://schemas.microsoft.com/office/drawing/2010/main"/>
              </a:ext>
            </a:extLst>
          </a:blip>
          <a:srcRect l="-1" r="-4044"/>
          <a:stretch>
            <a:fillRect/>
          </a:stretch>
        </p:blipFill>
        <p:spPr>
          <a:xfrm>
            <a:off x="485834" y="1749779"/>
            <a:ext cx="7572375" cy="1200785"/>
          </a:xfrm>
          <a:prstGeom prst="rect">
            <a:avLst/>
          </a:prstGeom>
          <a:solidFill>
            <a:schemeClr val="bg1"/>
          </a:solidFill>
        </p:spPr>
      </p:pic>
      <p:grpSp>
        <p:nvGrpSpPr>
          <p:cNvPr id="3" name="组合 2"/>
          <p:cNvGrpSpPr/>
          <p:nvPr>
            <p:custDataLst>
              <p:tags r:id="rId3"/>
            </p:custDataLst>
          </p:nvPr>
        </p:nvGrpSpPr>
        <p:grpSpPr>
          <a:xfrm>
            <a:off x="485619" y="2934070"/>
            <a:ext cx="8041705" cy="3893034"/>
            <a:chOff x="957" y="3931"/>
            <a:chExt cx="12928" cy="6465"/>
          </a:xfrm>
        </p:grpSpPr>
        <p:pic>
          <p:nvPicPr>
            <p:cNvPr id="6" name="图片 5"/>
            <p:cNvPicPr>
              <a:picLocks noChangeAspect="1"/>
            </p:cNvPicPr>
            <p:nvPr>
              <p:custDataLst>
                <p:tags r:id="rId10"/>
              </p:custDataLst>
            </p:nvPr>
          </p:nvPicPr>
          <p:blipFill rotWithShape="1">
            <a:blip r:embed="rId18" cstate="screen">
              <a:extLst>
                <a:ext uri="{28A0092B-C50C-407E-A947-70E740481C1C}">
                  <a14:useLocalDpi xmlns:a14="http://schemas.microsoft.com/office/drawing/2010/main"/>
                </a:ext>
              </a:extLst>
            </a:blip>
            <a:srcRect l="-1397" r="-3409"/>
            <a:stretch>
              <a:fillRect/>
            </a:stretch>
          </p:blipFill>
          <p:spPr>
            <a:xfrm>
              <a:off x="957" y="6574"/>
              <a:ext cx="12915" cy="2138"/>
            </a:xfrm>
            <a:prstGeom prst="rect">
              <a:avLst/>
            </a:prstGeom>
            <a:solidFill>
              <a:schemeClr val="bg1"/>
            </a:solidFill>
          </p:spPr>
        </p:pic>
        <p:pic>
          <p:nvPicPr>
            <p:cNvPr id="9" name="图片 8"/>
            <p:cNvPicPr>
              <a:picLocks noChangeAspect="1"/>
            </p:cNvPicPr>
            <p:nvPr>
              <p:custDataLst>
                <p:tags r:id="rId11"/>
              </p:custDataLst>
            </p:nvPr>
          </p:nvPicPr>
          <p:blipFill rotWithShape="1">
            <a:blip r:embed="rId19" cstate="screen">
              <a:extLst>
                <a:ext uri="{28A0092B-C50C-407E-A947-70E740481C1C}">
                  <a14:useLocalDpi xmlns:a14="http://schemas.microsoft.com/office/drawing/2010/main"/>
                </a:ext>
              </a:extLst>
            </a:blip>
            <a:srcRect l="-3519"/>
            <a:stretch>
              <a:fillRect/>
            </a:stretch>
          </p:blipFill>
          <p:spPr>
            <a:xfrm>
              <a:off x="957" y="8384"/>
              <a:ext cx="12915" cy="2012"/>
            </a:xfrm>
            <a:prstGeom prst="rect">
              <a:avLst/>
            </a:prstGeom>
            <a:solidFill>
              <a:schemeClr val="bg1"/>
            </a:solidFill>
          </p:spPr>
        </p:pic>
        <p:pic>
          <p:nvPicPr>
            <p:cNvPr id="10" name="图片 9"/>
            <p:cNvPicPr>
              <a:picLocks noChangeAspect="1"/>
            </p:cNvPicPr>
            <p:nvPr>
              <p:custDataLst>
                <p:tags r:id="rId12"/>
              </p:custDataLst>
            </p:nvPr>
          </p:nvPicPr>
          <p:blipFill rotWithShape="1">
            <a:blip r:embed="rId20" cstate="screen">
              <a:extLst>
                <a:ext uri="{28A0092B-C50C-407E-A947-70E740481C1C}">
                  <a14:useLocalDpi xmlns:a14="http://schemas.microsoft.com/office/drawing/2010/main"/>
                </a:ext>
              </a:extLst>
            </a:blip>
            <a:srcRect l="-2203" r="-6436"/>
            <a:stretch>
              <a:fillRect/>
            </a:stretch>
          </p:blipFill>
          <p:spPr>
            <a:xfrm>
              <a:off x="970" y="3931"/>
              <a:ext cx="12915" cy="1788"/>
            </a:xfrm>
            <a:prstGeom prst="rect">
              <a:avLst/>
            </a:prstGeom>
            <a:solidFill>
              <a:schemeClr val="bg1"/>
            </a:solidFill>
          </p:spPr>
        </p:pic>
        <p:sp>
          <p:nvSpPr>
            <p:cNvPr id="14" name="文本框 13"/>
            <p:cNvSpPr txBox="1"/>
            <p:nvPr>
              <p:custDataLst>
                <p:tags r:id="rId13"/>
              </p:custDataLst>
            </p:nvPr>
          </p:nvSpPr>
          <p:spPr>
            <a:xfrm>
              <a:off x="7547" y="6599"/>
              <a:ext cx="3599" cy="560"/>
            </a:xfrm>
            <a:prstGeom prst="rect">
              <a:avLst/>
            </a:prstGeom>
          </p:spPr>
          <p:txBody>
            <a:bodyPr wrap="square">
              <a:spAutoFit/>
              <a:extLst>
                <a:ext uri="{4A0BC546-FE56-4ADE-93B0-CB8AF2F6F144}">
                  <wpsdc:textFrameExt xmlns:wpsdc="http://www.wps.cn/officeDocument/2022/drawingmlCustomData" xmlns="" type="text"/>
                </a:ext>
              </a:extLst>
            </a:bodyPr>
            <a:lstStyle/>
            <a:p>
              <a:pPr algn="ctr"/>
              <a:r>
                <a:rPr lang="en-US" altLang="zh-CN"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a:t>
              </a:r>
              <a:r>
                <a:rPr lang="zh-CN" altLang="en-US"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中国科学</a:t>
              </a:r>
              <a:r>
                <a:rPr lang="en-US" altLang="zh-CN"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a:t>
              </a:r>
              <a:r>
                <a:rPr lang="zh-CN" altLang="en-US"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文章解读</a:t>
              </a:r>
            </a:p>
          </p:txBody>
        </p:sp>
        <p:sp>
          <p:nvSpPr>
            <p:cNvPr id="17" name="文本框 16"/>
            <p:cNvSpPr txBox="1"/>
            <p:nvPr>
              <p:custDataLst>
                <p:tags r:id="rId14"/>
              </p:custDataLst>
            </p:nvPr>
          </p:nvSpPr>
          <p:spPr>
            <a:xfrm>
              <a:off x="9972" y="3934"/>
              <a:ext cx="3599" cy="560"/>
            </a:xfrm>
            <a:prstGeom prst="rect">
              <a:avLst/>
            </a:prstGeom>
          </p:spPr>
          <p:txBody>
            <a:bodyPr wrap="square">
              <a:spAutoFit/>
              <a:extLst>
                <a:ext uri="{4A0BC546-FE56-4ADE-93B0-CB8AF2F6F144}">
                  <wpsdc:textFrameExt xmlns:wpsdc="http://www.wps.cn/officeDocument/2022/drawingmlCustomData" xmlns="" type="text"/>
                </a:ext>
              </a:extLst>
            </a:bodyPr>
            <a:lstStyle/>
            <a:p>
              <a:pPr algn="ctr"/>
              <a:r>
                <a:rPr lang="en-US" altLang="zh-CN"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a:t>
              </a:r>
              <a:r>
                <a:rPr lang="zh-CN" altLang="en-US"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中国科学</a:t>
              </a:r>
              <a:r>
                <a:rPr lang="en-US" altLang="zh-CN"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a:t>
              </a:r>
              <a:r>
                <a:rPr lang="zh-CN" altLang="en-US"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文章解读</a:t>
              </a:r>
            </a:p>
          </p:txBody>
        </p:sp>
        <p:pic>
          <p:nvPicPr>
            <p:cNvPr id="4" name="图片 3"/>
            <p:cNvPicPr>
              <a:picLocks noChangeAspect="1"/>
            </p:cNvPicPr>
            <p:nvPr>
              <p:custDataLst>
                <p:tags r:id="rId15"/>
              </p:custDataLst>
            </p:nvPr>
          </p:nvPicPr>
          <p:blipFill rotWithShape="1">
            <a:blip r:embed="rId21" cstate="screen">
              <a:extLst>
                <a:ext uri="{28A0092B-C50C-407E-A947-70E740481C1C}">
                  <a14:useLocalDpi xmlns:a14="http://schemas.microsoft.com/office/drawing/2010/main"/>
                </a:ext>
              </a:extLst>
            </a:blip>
            <a:srcRect r="-4069"/>
            <a:stretch/>
          </p:blipFill>
          <p:spPr>
            <a:xfrm>
              <a:off x="957" y="5502"/>
              <a:ext cx="12915" cy="1651"/>
            </a:xfrm>
            <a:prstGeom prst="rect">
              <a:avLst/>
            </a:prstGeom>
          </p:spPr>
        </p:pic>
      </p:grpSp>
      <p:pic>
        <p:nvPicPr>
          <p:cNvPr id="5" name="图片 4"/>
          <p:cNvPicPr>
            <a:picLocks noChangeAspect="1"/>
          </p:cNvPicPr>
          <p:nvPr>
            <p:custDataLst>
              <p:tags r:id="rId4"/>
            </p:custDataLst>
          </p:nvPr>
        </p:nvPicPr>
        <p:blipFill>
          <a:blip r:embed="rId22" cstate="screen">
            <a:extLst>
              <a:ext uri="{28A0092B-C50C-407E-A947-70E740481C1C}">
                <a14:useLocalDpi xmlns:a14="http://schemas.microsoft.com/office/drawing/2010/main"/>
              </a:ext>
            </a:extLst>
          </a:blip>
          <a:stretch>
            <a:fillRect/>
          </a:stretch>
        </p:blipFill>
        <p:spPr>
          <a:xfrm>
            <a:off x="491458" y="841104"/>
            <a:ext cx="9233535" cy="1095375"/>
          </a:xfrm>
          <a:prstGeom prst="rect">
            <a:avLst/>
          </a:prstGeom>
        </p:spPr>
      </p:pic>
      <p:grpSp>
        <p:nvGrpSpPr>
          <p:cNvPr id="38" name="组合 37"/>
          <p:cNvGrpSpPr/>
          <p:nvPr>
            <p:custDataLst>
              <p:tags r:id="rId5"/>
            </p:custDataLst>
          </p:nvPr>
        </p:nvGrpSpPr>
        <p:grpSpPr>
          <a:xfrm>
            <a:off x="8616457" y="2461189"/>
            <a:ext cx="3166403" cy="4124069"/>
            <a:chOff x="12312" y="2322"/>
            <a:chExt cx="6719" cy="7950"/>
          </a:xfrm>
        </p:grpSpPr>
        <p:grpSp>
          <p:nvGrpSpPr>
            <p:cNvPr id="37" name="组合 36"/>
            <p:cNvGrpSpPr/>
            <p:nvPr/>
          </p:nvGrpSpPr>
          <p:grpSpPr>
            <a:xfrm>
              <a:off x="12312" y="2474"/>
              <a:ext cx="6719" cy="7798"/>
              <a:chOff x="12045" y="1874"/>
              <a:chExt cx="7551" cy="8667"/>
            </a:xfrm>
          </p:grpSpPr>
          <p:pic>
            <p:nvPicPr>
              <p:cNvPr id="31" name="图片 30" descr="微信图片_2025-10-23_165318_659"/>
              <p:cNvPicPr>
                <a:picLocks noChangeAspect="1"/>
              </p:cNvPicPr>
              <p:nvPr/>
            </p:nvPicPr>
            <p:blipFill>
              <a:blip r:embed="rId23" cstate="screen">
                <a:extLst>
                  <a:ext uri="{28A0092B-C50C-407E-A947-70E740481C1C}">
                    <a14:useLocalDpi xmlns:a14="http://schemas.microsoft.com/office/drawing/2010/main"/>
                  </a:ext>
                </a:extLst>
              </a:blip>
              <a:srcRect l="-2919"/>
              <a:stretch>
                <a:fillRect/>
              </a:stretch>
            </p:blipFill>
            <p:spPr>
              <a:xfrm>
                <a:off x="16884" y="5673"/>
                <a:ext cx="2712" cy="4854"/>
              </a:xfrm>
              <a:prstGeom prst="rect">
                <a:avLst/>
              </a:prstGeom>
            </p:spPr>
          </p:pic>
          <p:pic>
            <p:nvPicPr>
              <p:cNvPr id="27" name="图片 26"/>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2598" y="1874"/>
                <a:ext cx="5795" cy="3572"/>
              </a:xfrm>
              <a:prstGeom prst="rect">
                <a:avLst/>
              </a:prstGeom>
            </p:spPr>
          </p:pic>
          <p:pic>
            <p:nvPicPr>
              <p:cNvPr id="30" name="图片 29" descr="11111"/>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14434" y="5673"/>
                <a:ext cx="2592" cy="4868"/>
              </a:xfrm>
              <a:prstGeom prst="rect">
                <a:avLst/>
              </a:prstGeom>
            </p:spPr>
          </p:pic>
          <p:pic>
            <p:nvPicPr>
              <p:cNvPr id="35" name="图片 34" descr="微信图片_20250430141604"/>
              <p:cNvPicPr>
                <a:picLocks noChangeAspect="1"/>
              </p:cNvPicPr>
              <p:nvPr>
                <p:custDataLst>
                  <p:tags r:id="rId9"/>
                </p:custDataLst>
              </p:nvPr>
            </p:nvPicPr>
            <p:blipFill>
              <a:blip r:embed="rId26" cstate="screen">
                <a:extLst>
                  <a:ext uri="{28A0092B-C50C-407E-A947-70E740481C1C}">
                    <a14:useLocalDpi xmlns:a14="http://schemas.microsoft.com/office/drawing/2010/main"/>
                  </a:ext>
                </a:extLst>
              </a:blip>
              <a:srcRect/>
              <a:stretch>
                <a:fillRect/>
              </a:stretch>
            </p:blipFill>
            <p:spPr>
              <a:xfrm>
                <a:off x="12045" y="5659"/>
                <a:ext cx="2579" cy="4859"/>
              </a:xfrm>
              <a:prstGeom prst="rect">
                <a:avLst/>
              </a:prstGeom>
            </p:spPr>
          </p:pic>
        </p:grpSp>
        <p:sp>
          <p:nvSpPr>
            <p:cNvPr id="28" name="矩形 27"/>
            <p:cNvSpPr/>
            <p:nvPr>
              <p:custDataLst>
                <p:tags r:id="rId8"/>
              </p:custDataLst>
            </p:nvPr>
          </p:nvSpPr>
          <p:spPr>
            <a:xfrm>
              <a:off x="12625" y="2322"/>
              <a:ext cx="1917" cy="1071"/>
            </a:xfrm>
            <a:prstGeom prst="rect">
              <a:avLst/>
            </a:prstGeom>
            <a:ln>
              <a:solidFill>
                <a:srgbClr val="FF0000"/>
              </a:solidFill>
            </a:ln>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sz="1350"/>
            </a:p>
          </p:txBody>
        </p:sp>
      </p:grpSp>
      <p:sp>
        <p:nvSpPr>
          <p:cNvPr id="19" name="文本框 18"/>
          <p:cNvSpPr txBox="1"/>
          <p:nvPr>
            <p:custDataLst>
              <p:tags r:id="rId6"/>
            </p:custDataLst>
          </p:nvPr>
        </p:nvSpPr>
        <p:spPr>
          <a:xfrm>
            <a:off x="7356215" y="1615523"/>
            <a:ext cx="1639993" cy="337185"/>
          </a:xfrm>
          <a:prstGeom prst="rect">
            <a:avLst/>
          </a:prstGeom>
        </p:spPr>
        <p:txBody>
          <a:bodyPr wrap="square">
            <a:spAutoFit/>
            <a:extLst>
              <a:ext uri="{4A0BC546-FE56-4ADE-93B0-CB8AF2F6F144}">
                <wpsdc:textFrameExt xmlns:wpsdc="http://www.wps.cn/officeDocument/2022/drawingmlCustomData" xmlns="" type="text"/>
              </a:ext>
            </a:extLst>
          </a:bodyPr>
          <a:lstStyle/>
          <a:p>
            <a:pPr algn="ctr"/>
            <a:r>
              <a:rPr lang="en-US"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PRL</a:t>
            </a:r>
            <a:r>
              <a:rPr lang="zh-CN" altLang="en-US"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文章解读</a:t>
            </a:r>
          </a:p>
        </p:txBody>
      </p:sp>
      <p:sp>
        <p:nvSpPr>
          <p:cNvPr id="7" name="文本框 6"/>
          <p:cNvSpPr txBox="1"/>
          <p:nvPr>
            <p:custDataLst>
              <p:tags r:id="rId7"/>
            </p:custDataLst>
          </p:nvPr>
        </p:nvSpPr>
        <p:spPr>
          <a:xfrm>
            <a:off x="9031770" y="2091857"/>
            <a:ext cx="2552970" cy="369332"/>
          </a:xfrm>
          <a:prstGeom prst="rect">
            <a:avLst/>
          </a:prstGeom>
        </p:spPr>
        <p:txBody>
          <a:bodyPr wrap="square">
            <a:spAutoFit/>
            <a:extLst>
              <a:ext uri="{4A0BC546-FE56-4ADE-93B0-CB8AF2F6F144}">
                <wpsdc:textFrameExt xmlns:wpsdc="http://www.wps.cn/officeDocument/2022/drawingmlCustomData" xmlns="" type="text"/>
              </a:ext>
            </a:extLst>
          </a:bodyPr>
          <a:lstStyle/>
          <a:p>
            <a:pPr algn="ct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中国科学</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线上直播</a:t>
            </a: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13432">
        <p:split orient="vert"/>
      </p:transition>
    </mc:Choice>
    <mc:Fallback>
      <p:transition spd="slow" advTm="13432">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2"/>
          <p:cNvSpPr>
            <a:spLocks noGrp="1"/>
          </p:cNvSpPr>
          <p:nvPr>
            <p:ph idx="1"/>
          </p:nvPr>
        </p:nvSpPr>
        <p:spPr>
          <a:xfrm>
            <a:off x="597877" y="997828"/>
            <a:ext cx="11105026" cy="1358509"/>
          </a:xfrm>
        </p:spPr>
        <p:txBody>
          <a:bodyPr vert="horz" wrap="square" lIns="91440" tIns="45720" rIns="91440" bIns="45720" numCol="1" anchor="t" anchorCtr="0" compatLnSpc="1">
            <a:normAutofit lnSpcReduction="10000"/>
          </a:bodyPr>
          <a:lstStyle/>
          <a:p>
            <a:pPr marL="0" marR="0" lvl="0" indent="0" algn="l" defTabSz="914400" rtl="0" eaLnBrk="0" fontAlgn="base" latinLnBrk="0" hangingPunct="0">
              <a:lnSpc>
                <a:spcPct val="120000"/>
              </a:lnSpc>
              <a:spcBef>
                <a:spcPct val="20000"/>
              </a:spcBef>
              <a:spcAft>
                <a:spcPct val="20000"/>
              </a:spcAft>
              <a:buClr>
                <a:srgbClr val="00B0F0"/>
              </a:buClr>
              <a:buSzPct val="80000"/>
              <a:buNone/>
              <a:defRPr/>
            </a:pPr>
            <a:r>
              <a:rPr kumimoji="0" lang="zh-CN" altLang="en-US" sz="2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国家自然科学基金委员会专项项目</a:t>
            </a:r>
            <a:r>
              <a:rPr kumimoji="0" lang="en-US" altLang="zh-CN" sz="2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 </a:t>
            </a:r>
          </a:p>
          <a:p>
            <a:pPr marR="0" lvl="0" algn="l" defTabSz="914400" rtl="0" eaLnBrk="0" fontAlgn="base" latinLnBrk="0" hangingPunct="0">
              <a:lnSpc>
                <a:spcPct val="120000"/>
              </a:lnSpc>
              <a:spcBef>
                <a:spcPct val="20000"/>
              </a:spcBef>
              <a:spcAft>
                <a:spcPct val="20000"/>
              </a:spcAft>
              <a:buClr>
                <a:srgbClr val="006600"/>
              </a:buClr>
              <a:buSzPct val="100000"/>
              <a:buFont typeface="Wingdings" panose="05000000000000000000" charset="0"/>
              <a:buChar char="Ø"/>
              <a:defRPr/>
            </a:pPr>
            <a:r>
              <a:rPr lang="zh-CN" altLang="en-US"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项目批准号：</a:t>
            </a:r>
            <a:r>
              <a:rPr lang="en-US" altLang="zh-CN"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12442043</a:t>
            </a:r>
            <a:r>
              <a:rPr lang="zh-CN" altLang="en-US"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，项目名称：依托大科学装置江门中微子实验站的全媒体科普探索，直接费用：</a:t>
            </a:r>
            <a:r>
              <a:rPr lang="en-US" altLang="zh-CN"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5 </a:t>
            </a:r>
            <a:r>
              <a:rPr lang="zh-CN" altLang="en-US"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万元， </a:t>
            </a:r>
            <a:r>
              <a:rPr lang="en-US" altLang="zh-CN"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2024 </a:t>
            </a:r>
            <a:r>
              <a:rPr lang="zh-CN" altLang="en-US"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年 </a:t>
            </a:r>
            <a:r>
              <a:rPr lang="en-US" altLang="zh-CN"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08 </a:t>
            </a:r>
            <a:r>
              <a:rPr lang="zh-CN" altLang="en-US"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月至 </a:t>
            </a:r>
            <a:r>
              <a:rPr lang="en-US" altLang="zh-CN"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2024 </a:t>
            </a:r>
            <a:r>
              <a:rPr lang="zh-CN" altLang="en-US"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年 </a:t>
            </a:r>
            <a:r>
              <a:rPr lang="en-US" altLang="zh-CN"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12 </a:t>
            </a:r>
            <a:r>
              <a:rPr lang="zh-CN" altLang="en-US"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月。</a:t>
            </a:r>
            <a:r>
              <a:rPr lang="en-US" altLang="zh-CN" sz="1800" b="1"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微软雅黑" panose="020B0503020204020204" pitchFamily="34" charset="-122"/>
                <a:sym typeface="+mn-ea"/>
              </a:rPr>
              <a:t> </a:t>
            </a:r>
            <a:endParaRPr kumimoji="0" lang="en-US" altLang="zh-CN" sz="1800" b="1" i="0" u="none" strike="noStrike" kern="0" cap="none" spc="0" normalizeH="0" baseline="0" noProof="0" dirty="0">
              <a:ln>
                <a:noFill/>
              </a:ln>
              <a:solidFill>
                <a:srgbClr val="FF0000"/>
              </a:solidFill>
              <a:effectLst/>
              <a:uLnTx/>
              <a:uFillTx/>
              <a:latin typeface="Arial" panose="020B0604020202020204" pitchFamily="34" charset="0"/>
              <a:ea typeface="+mn-ea"/>
              <a:cs typeface="微软雅黑" panose="020B0503020204020204" pitchFamily="34" charset="-122"/>
            </a:endParaRPr>
          </a:p>
          <a:p>
            <a:pPr marL="0" marR="0" lvl="0" indent="0" algn="l" defTabSz="914400" rtl="0" eaLnBrk="0" fontAlgn="base" latinLnBrk="0" hangingPunct="0">
              <a:lnSpc>
                <a:spcPct val="120000"/>
              </a:lnSpc>
              <a:spcBef>
                <a:spcPct val="20000"/>
              </a:spcBef>
              <a:spcAft>
                <a:spcPct val="20000"/>
              </a:spcAft>
              <a:buClr>
                <a:srgbClr val="00B0F0"/>
              </a:buClr>
              <a:buSzPct val="80000"/>
              <a:buFont typeface="Wingdings" panose="05000000000000000000" pitchFamily="2" charset="2"/>
              <a:buNone/>
              <a:defRPr/>
            </a:pPr>
            <a:endParaRPr kumimoji="0" lang="en-US" altLang="zh-CN" sz="1800" b="0" i="0" u="none" strike="noStrike" kern="0" cap="none" spc="0" normalizeH="0" baseline="0" noProof="0" dirty="0">
              <a:ln>
                <a:noFill/>
              </a:ln>
              <a:solidFill>
                <a:schemeClr val="tx1"/>
              </a:solidFill>
              <a:effectLst/>
              <a:uLnTx/>
              <a:uFillTx/>
              <a:latin typeface="Arial" panose="020B0604020202020204" pitchFamily="34" charset="0"/>
              <a:ea typeface="+mn-ea"/>
              <a:cs typeface="微软雅黑" panose="020B0503020204020204" pitchFamily="34" charset="-122"/>
            </a:endParaRPr>
          </a:p>
          <a:p>
            <a:pPr marL="0" marR="0" lvl="0" indent="0" algn="l" defTabSz="914400" rtl="0" eaLnBrk="0" fontAlgn="base" latinLnBrk="0" hangingPunct="0">
              <a:lnSpc>
                <a:spcPct val="120000"/>
              </a:lnSpc>
              <a:spcBef>
                <a:spcPct val="20000"/>
              </a:spcBef>
              <a:spcAft>
                <a:spcPct val="20000"/>
              </a:spcAft>
              <a:buClr>
                <a:srgbClr val="00B0F0"/>
              </a:buClr>
              <a:buSzPct val="80000"/>
              <a:buFont typeface="Wingdings" panose="05000000000000000000" pitchFamily="2" charset="2"/>
              <a:buNone/>
              <a:defRPr/>
            </a:pPr>
            <a:endParaRPr kumimoji="0" lang="en-US" altLang="zh-CN" sz="1800" b="0" i="0" u="none" strike="noStrike" kern="0" cap="none" spc="0" normalizeH="0" baseline="0" noProof="0" dirty="0">
              <a:ln>
                <a:noFill/>
              </a:ln>
              <a:solidFill>
                <a:schemeClr val="tx1"/>
              </a:solidFill>
              <a:effectLst/>
              <a:uLnTx/>
              <a:uFillTx/>
              <a:latin typeface="Arial" panose="020B0604020202020204" pitchFamily="34" charset="0"/>
              <a:ea typeface="+mn-ea"/>
              <a:cs typeface="微软雅黑" panose="020B0503020204020204" pitchFamily="34" charset="-122"/>
            </a:endParaRPr>
          </a:p>
        </p:txBody>
      </p:sp>
      <p:sp>
        <p:nvSpPr>
          <p:cNvPr id="16388" name="AutoShape 13" descr="https://ihep.cas.cn/xwdt2022/gnxw/hotnews/2023/202312/W020231228357499433921_ORIGIN.jpg"/>
          <p:cNvSpPr>
            <a:spLocks noChangeAspect="1"/>
          </p:cNvSpPr>
          <p:nvPr/>
        </p:nvSpPr>
        <p:spPr>
          <a:xfrm>
            <a:off x="5922498" y="3220329"/>
            <a:ext cx="304800" cy="304800"/>
          </a:xfrm>
          <a:prstGeom prst="rect">
            <a:avLst/>
          </a:prstGeom>
          <a:noFill/>
          <a:ln w="9525">
            <a:noFill/>
          </a:ln>
        </p:spPr>
        <p:txBody>
          <a:bodyPr/>
          <a:lstStyle>
            <a:lvl1pPr marL="342900" indent="-342900" algn="just" rtl="0" eaLnBrk="0" fontAlgn="base" hangingPunct="0">
              <a:lnSpc>
                <a:spcPct val="120000"/>
              </a:lnSpc>
              <a:spcBef>
                <a:spcPct val="20000"/>
              </a:spcBef>
              <a:spcAft>
                <a:spcPct val="20000"/>
              </a:spcAft>
              <a:buClr>
                <a:srgbClr val="FF0000"/>
              </a:buClr>
              <a:buSzPct val="90000"/>
              <a:buFont typeface="Wingdings" panose="05000000000000000000" pitchFamily="2" charset="2"/>
              <a:buChar char="n"/>
              <a:defRPr sz="2800" b="1">
                <a:solidFill>
                  <a:schemeClr val="accent2"/>
                </a:solidFill>
                <a:latin typeface="+mn-lt"/>
                <a:ea typeface="+mn-ea"/>
                <a:cs typeface="微软雅黑" panose="020B0503020204020204" pitchFamily="34" charset="-122"/>
              </a:defRPr>
            </a:lvl1pPr>
            <a:lvl2pPr marL="742950" indent="-285750" algn="just" rtl="0" eaLnBrk="0" fontAlgn="base" hangingPunct="0">
              <a:lnSpc>
                <a:spcPct val="110000"/>
              </a:lnSpc>
              <a:spcBef>
                <a:spcPct val="20000"/>
              </a:spcBef>
              <a:spcAft>
                <a:spcPct val="0"/>
              </a:spcAft>
              <a:buClr>
                <a:srgbClr val="33CC33"/>
              </a:buClr>
              <a:buFont typeface="Wingdings" panose="05000000000000000000" pitchFamily="2" charset="2"/>
              <a:buChar char="l"/>
              <a:defRPr sz="2400" b="1">
                <a:solidFill>
                  <a:srgbClr val="0000FF"/>
                </a:solidFill>
                <a:latin typeface="+mn-lt"/>
                <a:ea typeface="+mn-ea"/>
                <a:cs typeface="微软雅黑" panose="020B0503020204020204" pitchFamily="34" charset="-122"/>
              </a:defRPr>
            </a:lvl2pPr>
            <a:lvl3pPr marL="1143000" indent="-228600" algn="just" rtl="0" eaLnBrk="0" fontAlgn="base" hangingPunct="0">
              <a:spcBef>
                <a:spcPct val="20000"/>
              </a:spcBef>
              <a:spcAft>
                <a:spcPct val="0"/>
              </a:spcAft>
              <a:buChar char="•"/>
              <a:defRPr sz="2400">
                <a:solidFill>
                  <a:schemeClr val="tx1"/>
                </a:solidFill>
                <a:latin typeface="+mn-lt"/>
                <a:ea typeface="宋体" panose="02010600030101010101" pitchFamily="2" charset="-122"/>
                <a:cs typeface="微软雅黑" panose="020B0503020204020204" pitchFamily="34" charset="-122"/>
              </a:defRPr>
            </a:lvl3pPr>
            <a:lvl4pPr marL="1600200" indent="-228600" algn="just" rtl="0" eaLnBrk="0" fontAlgn="base" hangingPunct="0">
              <a:spcBef>
                <a:spcPct val="20000"/>
              </a:spcBef>
              <a:spcAft>
                <a:spcPct val="0"/>
              </a:spcAft>
              <a:buChar char="–"/>
              <a:defRPr sz="2000">
                <a:solidFill>
                  <a:schemeClr val="tx1"/>
                </a:solidFill>
                <a:latin typeface="+mn-lt"/>
                <a:ea typeface="宋体" panose="02010600030101010101" pitchFamily="2" charset="-122"/>
                <a:cs typeface="微软雅黑" panose="020B0503020204020204" pitchFamily="34" charset="-122"/>
              </a:defRPr>
            </a:lvl4pPr>
            <a:lvl5pPr marL="2057400" indent="-228600" algn="just" rtl="0" eaLnBrk="0" fontAlgn="base" hangingPunct="0">
              <a:spcBef>
                <a:spcPct val="20000"/>
              </a:spcBef>
              <a:spcAft>
                <a:spcPct val="0"/>
              </a:spcAft>
              <a:buChar char="»"/>
              <a:defRPr sz="2000">
                <a:solidFill>
                  <a:schemeClr val="tx1"/>
                </a:solidFill>
                <a:latin typeface="+mn-lt"/>
                <a:ea typeface="宋体" panose="02010600030101010101" pitchFamily="2" charset="-122"/>
                <a:cs typeface="微软雅黑" panose="020B0503020204020204" pitchFamily="34" charset="-122"/>
              </a:defRPr>
            </a:lvl5pPr>
          </a:lstStyle>
          <a:p>
            <a:pPr marL="0" lvl="0" indent="0" algn="l">
              <a:lnSpc>
                <a:spcPct val="100000"/>
              </a:lnSpc>
              <a:spcBef>
                <a:spcPct val="0"/>
              </a:spcBef>
              <a:spcAft>
                <a:spcPct val="0"/>
              </a:spcAft>
              <a:buClrTx/>
              <a:buSzTx/>
              <a:buFontTx/>
              <a:buNone/>
            </a:pPr>
            <a:endParaRPr lang="zh-CN" altLang="en-US" sz="1800" b="0" dirty="0">
              <a:solidFill>
                <a:schemeClr val="tx1"/>
              </a:solidFill>
              <a:latin typeface="Arial" panose="020B0604020202020204" pitchFamily="34" charset="0"/>
            </a:endParaRPr>
          </a:p>
        </p:txBody>
      </p:sp>
      <p:sp>
        <p:nvSpPr>
          <p:cNvPr id="12" name="文本框 11"/>
          <p:cNvSpPr txBox="1"/>
          <p:nvPr/>
        </p:nvSpPr>
        <p:spPr>
          <a:xfrm>
            <a:off x="682284" y="2187136"/>
            <a:ext cx="6034600" cy="1591310"/>
          </a:xfrm>
          <a:prstGeom prst="rect">
            <a:avLst/>
          </a:prstGeom>
        </p:spPr>
        <p:txBody>
          <a:bodyPr wrap="square">
            <a:noAutofit/>
          </a:bodyPr>
          <a:lstStyle/>
          <a:p>
            <a:pPr marL="0" indent="457200" algn="just">
              <a:lnSpc>
                <a:spcPct val="120000"/>
              </a:lnSpc>
              <a:spcBef>
                <a:spcPct val="0"/>
              </a:spcBef>
              <a:spcAft>
                <a:spcPct val="0"/>
              </a:spcAft>
            </a:pPr>
            <a:r>
              <a:rPr lang="en-US" altLang="zh-CN" sz="1400" b="1" dirty="0">
                <a:solidFill>
                  <a:srgbClr val="0000FF"/>
                </a:solidFill>
                <a:latin typeface="Times New Roman" panose="02020603050405020304" pitchFamily="18" charset="0"/>
                <a:ea typeface="宋体" panose="02010600030101010101" pitchFamily="2" charset="-122"/>
              </a:rPr>
              <a:t>2025</a:t>
            </a:r>
            <a:r>
              <a:rPr lang="zh-CN" altLang="en-US" sz="1400" b="1" dirty="0">
                <a:solidFill>
                  <a:srgbClr val="0000FF"/>
                </a:solidFill>
                <a:latin typeface="Times New Roman" panose="02020603050405020304" pitchFamily="18" charset="0"/>
                <a:ea typeface="宋体" panose="02010600030101010101" pitchFamily="2" charset="-122"/>
              </a:rPr>
              <a:t>年</a:t>
            </a:r>
            <a:r>
              <a:rPr lang="en-US" altLang="zh-CN" sz="1400" b="1" dirty="0">
                <a:solidFill>
                  <a:srgbClr val="0000FF"/>
                </a:solidFill>
                <a:latin typeface="Times New Roman" panose="02020603050405020304" pitchFamily="18" charset="0"/>
                <a:ea typeface="宋体" panose="02010600030101010101" pitchFamily="2" charset="-122"/>
              </a:rPr>
              <a:t>1</a:t>
            </a:r>
            <a:r>
              <a:rPr lang="zh-CN" altLang="en-US" sz="1400" b="1" dirty="0">
                <a:solidFill>
                  <a:srgbClr val="0000FF"/>
                </a:solidFill>
                <a:latin typeface="Times New Roman" panose="02020603050405020304" pitchFamily="18" charset="0"/>
                <a:ea typeface="宋体" panose="02010600030101010101" pitchFamily="2" charset="-122"/>
              </a:rPr>
              <a:t>月</a:t>
            </a:r>
            <a:r>
              <a:rPr lang="en-US" altLang="zh-CN" sz="1400" b="1" dirty="0">
                <a:solidFill>
                  <a:srgbClr val="0000FF"/>
                </a:solidFill>
                <a:latin typeface="Times New Roman" panose="02020603050405020304" pitchFamily="18" charset="0"/>
                <a:ea typeface="宋体" panose="02010600030101010101" pitchFamily="2" charset="-122"/>
              </a:rPr>
              <a:t>10</a:t>
            </a:r>
            <a:r>
              <a:rPr lang="zh-CN" altLang="en-US" sz="1400" b="1" dirty="0">
                <a:solidFill>
                  <a:srgbClr val="0000FF"/>
                </a:solidFill>
                <a:latin typeface="Times New Roman" panose="02020603050405020304" pitchFamily="18" charset="0"/>
                <a:ea typeface="宋体" panose="02010600030101010101" pitchFamily="2" charset="-122"/>
              </a:rPr>
              <a:t>日，</a:t>
            </a:r>
            <a:r>
              <a:rPr lang="en-US" altLang="zh-CN" sz="1400" b="1" dirty="0">
                <a:solidFill>
                  <a:srgbClr val="0000FF"/>
                </a:solidFill>
                <a:latin typeface="Times New Roman" panose="02020603050405020304" pitchFamily="18" charset="0"/>
                <a:ea typeface="宋体" panose="02010600030101010101" pitchFamily="2" charset="-122"/>
              </a:rPr>
              <a:t>《</a:t>
            </a:r>
            <a:r>
              <a:rPr lang="zh-CN" altLang="en-US" sz="1400" b="1" dirty="0">
                <a:solidFill>
                  <a:srgbClr val="0000FF"/>
                </a:solidFill>
                <a:latin typeface="Times New Roman" panose="02020603050405020304" pitchFamily="18" charset="0"/>
                <a:ea typeface="宋体" panose="02010600030101010101" pitchFamily="2" charset="-122"/>
              </a:rPr>
              <a:t>现代物理知识</a:t>
            </a:r>
            <a:r>
              <a:rPr lang="en-US" altLang="zh-CN" sz="1400" b="1" dirty="0">
                <a:solidFill>
                  <a:srgbClr val="0000FF"/>
                </a:solidFill>
                <a:latin typeface="Times New Roman" panose="02020603050405020304" pitchFamily="18" charset="0"/>
                <a:ea typeface="宋体" panose="02010600030101010101" pitchFamily="2" charset="-122"/>
              </a:rPr>
              <a:t>》</a:t>
            </a:r>
            <a:r>
              <a:rPr lang="zh-CN" altLang="en-US" sz="1400" b="1" dirty="0">
                <a:solidFill>
                  <a:srgbClr val="0000FF"/>
                </a:solidFill>
                <a:latin typeface="Times New Roman" panose="02020603050405020304" pitchFamily="18" charset="0"/>
                <a:ea typeface="宋体" panose="02010600030101010101" pitchFamily="2" charset="-122"/>
              </a:rPr>
              <a:t>杂志与江门中微子实验（</a:t>
            </a:r>
            <a:r>
              <a:rPr lang="en-US" altLang="zh-CN" sz="1400" b="1" dirty="0">
                <a:solidFill>
                  <a:srgbClr val="0000FF"/>
                </a:solidFill>
                <a:latin typeface="Times New Roman" panose="02020603050405020304" pitchFamily="18" charset="0"/>
                <a:ea typeface="宋体" panose="02010600030101010101" pitchFamily="2" charset="-122"/>
              </a:rPr>
              <a:t>JUNO</a:t>
            </a:r>
            <a:r>
              <a:rPr lang="zh-CN" altLang="en-US" sz="1400" b="1" dirty="0">
                <a:solidFill>
                  <a:srgbClr val="0000FF"/>
                </a:solidFill>
                <a:latin typeface="Times New Roman" panose="02020603050405020304" pitchFamily="18" charset="0"/>
                <a:ea typeface="宋体" panose="02010600030101010101" pitchFamily="2" charset="-122"/>
              </a:rPr>
              <a:t>）项目组联合举办了“科学家面对面</a:t>
            </a:r>
            <a:r>
              <a:rPr lang="en-US" altLang="zh-CN" sz="1400" b="1" dirty="0">
                <a:solidFill>
                  <a:srgbClr val="0000FF"/>
                </a:solidFill>
                <a:latin typeface="Times New Roman" panose="02020603050405020304" pitchFamily="18" charset="0"/>
                <a:ea typeface="宋体" panose="02010600030101010101" pitchFamily="2" charset="-122"/>
              </a:rPr>
              <a:t>-</a:t>
            </a:r>
            <a:r>
              <a:rPr lang="zh-CN" altLang="en-US" sz="1400" b="1" dirty="0">
                <a:solidFill>
                  <a:srgbClr val="0000FF"/>
                </a:solidFill>
                <a:latin typeface="Times New Roman" panose="02020603050405020304" pitchFamily="18" charset="0"/>
                <a:ea typeface="宋体" panose="02010600030101010101" pitchFamily="2" charset="-122"/>
              </a:rPr>
              <a:t>中微子与</a:t>
            </a:r>
            <a:r>
              <a:rPr lang="en-US" altLang="zh-CN" sz="1400" b="1" dirty="0">
                <a:solidFill>
                  <a:srgbClr val="0000FF"/>
                </a:solidFill>
                <a:latin typeface="Times New Roman" panose="02020603050405020304" pitchFamily="18" charset="0"/>
                <a:ea typeface="宋体" panose="02010600030101010101" pitchFamily="2" charset="-122"/>
              </a:rPr>
              <a:t>JUNO”</a:t>
            </a:r>
            <a:r>
              <a:rPr lang="zh-CN" altLang="en-US" sz="1400" b="1" dirty="0">
                <a:solidFill>
                  <a:srgbClr val="0000FF"/>
                </a:solidFill>
                <a:latin typeface="Times New Roman" panose="02020603050405020304" pitchFamily="18" charset="0"/>
                <a:ea typeface="宋体" panose="02010600030101010101" pitchFamily="2" charset="-122"/>
              </a:rPr>
              <a:t>的科普讲座活动。这次活动由中国科学院高能物理研究所主办，国家开放大学协办，并得到国家自然科学基金委的支持和中国科学院学部工作局的指导。来自社会各界关注</a:t>
            </a:r>
            <a:r>
              <a:rPr lang="en-US" altLang="zh-CN" sz="1400" b="1" dirty="0">
                <a:solidFill>
                  <a:srgbClr val="0000FF"/>
                </a:solidFill>
                <a:latin typeface="Times New Roman" panose="02020603050405020304" pitchFamily="18" charset="0"/>
                <a:ea typeface="宋体" panose="02010600030101010101" pitchFamily="2" charset="-122"/>
              </a:rPr>
              <a:t>JUNO</a:t>
            </a:r>
            <a:r>
              <a:rPr lang="zh-CN" altLang="en-US" sz="1400" b="1" dirty="0">
                <a:solidFill>
                  <a:srgbClr val="0000FF"/>
                </a:solidFill>
                <a:latin typeface="Times New Roman" panose="02020603050405020304" pitchFamily="18" charset="0"/>
                <a:ea typeface="宋体" panose="02010600030101010101" pitchFamily="2" charset="-122"/>
              </a:rPr>
              <a:t>项目的公众、学校师生和高能所职工学生</a:t>
            </a:r>
            <a:r>
              <a:rPr lang="en-US" altLang="zh-CN" sz="1400" b="1" dirty="0">
                <a:solidFill>
                  <a:srgbClr val="0000FF"/>
                </a:solidFill>
                <a:latin typeface="Times New Roman" panose="02020603050405020304" pitchFamily="18" charset="0"/>
                <a:ea typeface="宋体" panose="02010600030101010101" pitchFamily="2" charset="-122"/>
              </a:rPr>
              <a:t>120</a:t>
            </a:r>
            <a:r>
              <a:rPr lang="zh-CN" altLang="en-US" sz="1400" b="1" dirty="0">
                <a:solidFill>
                  <a:srgbClr val="0000FF"/>
                </a:solidFill>
                <a:latin typeface="Times New Roman" panose="02020603050405020304" pitchFamily="18" charset="0"/>
                <a:ea typeface="宋体" panose="02010600030101010101" pitchFamily="2" charset="-122"/>
              </a:rPr>
              <a:t>余人在高能所现场参加活动，约</a:t>
            </a:r>
            <a:r>
              <a:rPr lang="en-US" altLang="zh-CN" sz="1400" b="1" dirty="0">
                <a:solidFill>
                  <a:srgbClr val="0000FF"/>
                </a:solidFill>
                <a:latin typeface="Times New Roman" panose="02020603050405020304" pitchFamily="18" charset="0"/>
                <a:ea typeface="宋体" panose="02010600030101010101" pitchFamily="2" charset="-122"/>
              </a:rPr>
              <a:t>262</a:t>
            </a:r>
            <a:r>
              <a:rPr lang="zh-CN" altLang="en-US" sz="1400" b="1" dirty="0">
                <a:solidFill>
                  <a:srgbClr val="0000FF"/>
                </a:solidFill>
                <a:latin typeface="Times New Roman" panose="02020603050405020304" pitchFamily="18" charset="0"/>
                <a:ea typeface="宋体" panose="02010600030101010101" pitchFamily="2" charset="-122"/>
              </a:rPr>
              <a:t>万名观众同步观看了线上直播</a:t>
            </a:r>
            <a:r>
              <a:rPr lang="zh-CN" sz="1400" b="1" dirty="0">
                <a:solidFill>
                  <a:srgbClr val="0000FF"/>
                </a:solidFill>
                <a:latin typeface="Times New Roman" panose="02020603050405020304" pitchFamily="18" charset="0"/>
                <a:ea typeface="宋体" panose="02010600030101010101" pitchFamily="2" charset="-122"/>
              </a:rPr>
              <a:t>。</a:t>
            </a:r>
            <a:endParaRPr lang="zh-CN" altLang="en-US" sz="1400" b="1" dirty="0">
              <a:solidFill>
                <a:srgbClr val="0000FF"/>
              </a:solidFill>
              <a:latin typeface="Times New Roman" panose="02020603050405020304" pitchFamily="18" charset="0"/>
              <a:ea typeface="宋体" panose="02010600030101010101" pitchFamily="2" charset="-122"/>
            </a:endParaRPr>
          </a:p>
          <a:p>
            <a:pPr marL="0" indent="0">
              <a:spcBef>
                <a:spcPct val="0"/>
              </a:spcBef>
              <a:spcAft>
                <a:spcPct val="0"/>
              </a:spcAft>
            </a:pPr>
            <a:endParaRPr lang="zh-CN" altLang="en-US" sz="1200" dirty="0"/>
          </a:p>
        </p:txBody>
      </p:sp>
      <p:pic>
        <p:nvPicPr>
          <p:cNvPr id="20" name="图片 1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80633" y="2173849"/>
            <a:ext cx="1764030" cy="1176655"/>
          </a:xfrm>
          <a:prstGeom prst="rect">
            <a:avLst/>
          </a:prstGeom>
        </p:spPr>
      </p:pic>
      <p:pic>
        <p:nvPicPr>
          <p:cNvPr id="19" name="图片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89298" y="2173849"/>
            <a:ext cx="1763395" cy="1176655"/>
          </a:xfrm>
          <a:prstGeom prst="rect">
            <a:avLst/>
          </a:prstGeom>
        </p:spPr>
      </p:pic>
      <p:sp>
        <p:nvSpPr>
          <p:cNvPr id="3" name="标题 1"/>
          <p:cNvSpPr>
            <a:spLocks noGrp="1"/>
          </p:cNvSpPr>
          <p:nvPr/>
        </p:nvSpPr>
        <p:spPr>
          <a:xfrm>
            <a:off x="1160584" y="101454"/>
            <a:ext cx="9421864" cy="9318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mn-ea"/>
              </a:rPr>
              <a:t>（</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mn-ea"/>
              </a:rPr>
              <a:t>2</a:t>
            </a:r>
            <a:r>
              <a:rPr lang="zh-CN" altLang="en-US"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mn-ea"/>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mn-ea"/>
              </a:rPr>
              <a:t>基金委粒子物理科普项目</a:t>
            </a:r>
            <a:endPar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pic>
        <p:nvPicPr>
          <p:cNvPr id="16" name="图片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0644" y="4711213"/>
            <a:ext cx="2205990" cy="1478280"/>
          </a:xfrm>
          <a:prstGeom prst="rect">
            <a:avLst/>
          </a:prstGeom>
        </p:spPr>
      </p:pic>
      <p:pic>
        <p:nvPicPr>
          <p:cNvPr id="4" name="图片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324424" y="4661144"/>
            <a:ext cx="2274402" cy="1800000"/>
          </a:xfrm>
          <a:prstGeom prst="rect">
            <a:avLst/>
          </a:prstGeom>
        </p:spPr>
      </p:pic>
      <p:pic>
        <p:nvPicPr>
          <p:cNvPr id="6" name="图片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68014" y="4661144"/>
            <a:ext cx="2283453" cy="1800000"/>
          </a:xfrm>
          <a:prstGeom prst="rect">
            <a:avLst/>
          </a:prstGeom>
        </p:spPr>
      </p:pic>
      <p:pic>
        <p:nvPicPr>
          <p:cNvPr id="5" name="图片 4"/>
          <p:cNvPicPr/>
          <p:nvPr/>
        </p:nvPicPr>
        <p:blipFill>
          <a:blip r:embed="rId7" cstate="screen">
            <a:extLst>
              <a:ext uri="{28A0092B-C50C-407E-A947-70E740481C1C}">
                <a14:useLocalDpi xmlns:a14="http://schemas.microsoft.com/office/drawing/2010/main"/>
              </a:ext>
            </a:extLst>
          </a:blip>
          <a:stretch>
            <a:fillRect/>
          </a:stretch>
        </p:blipFill>
        <p:spPr>
          <a:xfrm>
            <a:off x="4810295" y="4728993"/>
            <a:ext cx="1944370" cy="1477645"/>
          </a:xfrm>
          <a:prstGeom prst="rect">
            <a:avLst/>
          </a:prstGeom>
        </p:spPr>
      </p:pic>
      <p:pic>
        <p:nvPicPr>
          <p:cNvPr id="7" name="图片 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772263" y="4728993"/>
            <a:ext cx="1924685" cy="1442720"/>
          </a:xfrm>
          <a:prstGeom prst="rect">
            <a:avLst/>
          </a:prstGeom>
        </p:spPr>
      </p:pic>
      <p:pic>
        <p:nvPicPr>
          <p:cNvPr id="11" name="图片 10"/>
          <p:cNvPicPr/>
          <p:nvPr/>
        </p:nvPicPr>
        <p:blipFill>
          <a:blip r:embed="rId9" cstate="screen">
            <a:extLst>
              <a:ext uri="{28A0092B-C50C-407E-A947-70E740481C1C}">
                <a14:useLocalDpi xmlns:a14="http://schemas.microsoft.com/office/drawing/2010/main"/>
              </a:ext>
            </a:extLst>
          </a:blip>
          <a:stretch>
            <a:fillRect/>
          </a:stretch>
        </p:blipFill>
        <p:spPr>
          <a:xfrm>
            <a:off x="8689828" y="3419084"/>
            <a:ext cx="1485265" cy="1100455"/>
          </a:xfrm>
          <a:prstGeom prst="rect">
            <a:avLst/>
          </a:prstGeom>
        </p:spPr>
      </p:pic>
      <p:sp>
        <p:nvSpPr>
          <p:cNvPr id="13" name="文本框 12"/>
          <p:cNvSpPr txBox="1"/>
          <p:nvPr/>
        </p:nvSpPr>
        <p:spPr>
          <a:xfrm>
            <a:off x="5838092" y="1045454"/>
            <a:ext cx="5104716" cy="437877"/>
          </a:xfrm>
          <a:prstGeom prst="rect">
            <a:avLst/>
          </a:prstGeom>
          <a:noFill/>
        </p:spPr>
        <p:txBody>
          <a:bodyPr wrap="square" rtlCol="0" anchor="t">
            <a:spAutoFit/>
          </a:bodyPr>
          <a:lstStyle/>
          <a:p>
            <a:pPr marL="0" marR="0" lvl="0" indent="0" algn="l" defTabSz="914400" rtl="0" eaLnBrk="0" fontAlgn="base" latinLnBrk="0" hangingPunct="0">
              <a:lnSpc>
                <a:spcPct val="120000"/>
              </a:lnSpc>
              <a:spcBef>
                <a:spcPct val="20000"/>
              </a:spcBef>
              <a:spcAft>
                <a:spcPct val="20000"/>
              </a:spcAft>
              <a:buClr>
                <a:srgbClr val="00B0F0"/>
              </a:buClr>
              <a:buSzPct val="80000"/>
              <a:buFont typeface="Wingdings" panose="05000000000000000000" pitchFamily="2" charset="2"/>
              <a:buNone/>
              <a:defRPr/>
            </a:pPr>
            <a:r>
              <a:rPr lang="zh-CN" altLang="en-US" sz="2000" b="1" kern="0" noProof="0" dirty="0">
                <a:ln>
                  <a:noFill/>
                </a:ln>
                <a:solidFill>
                  <a:srgbClr val="006600"/>
                </a:solidFill>
                <a:effectLst/>
                <a:uLnTx/>
                <a:uFillTx/>
                <a:latin typeface="+mn-ea"/>
                <a:cs typeface="微软雅黑" panose="020B0503020204020204" pitchFamily="34" charset="-122"/>
                <a:sym typeface="+mn-ea"/>
              </a:rPr>
              <a:t>直播、课程、文章、文创、线下巡展</a:t>
            </a:r>
          </a:p>
        </p:txBody>
      </p:sp>
      <p:sp>
        <p:nvSpPr>
          <p:cNvPr id="14" name="文本框 13"/>
          <p:cNvSpPr txBox="1"/>
          <p:nvPr/>
        </p:nvSpPr>
        <p:spPr>
          <a:xfrm>
            <a:off x="803971" y="6234922"/>
            <a:ext cx="1787525" cy="337185"/>
          </a:xfrm>
          <a:prstGeom prst="rect">
            <a:avLst/>
          </a:prstGeom>
        </p:spPr>
        <p:txBody>
          <a:bodyPr wrap="square">
            <a:spAutoFit/>
            <a:extLst>
              <a:ext uri="{4A0BC546-FE56-4ADE-93B0-CB8AF2F6F144}">
                <wpsdc:textFrameExt xmlns:wpsdc="http://www.wps.cn/officeDocument/2022/drawingmlCustomData" xmlns="" type="text"/>
              </a:ext>
            </a:extLst>
          </a:bodyPr>
          <a:lstStyle/>
          <a:p>
            <a:pPr algn="l"/>
            <a:r>
              <a:rPr lang="zh-CN" altLang="en-US" sz="1600" b="1">
                <a:solidFill>
                  <a:srgbClr val="006600"/>
                </a:solidFill>
                <a:latin typeface="Arial" panose="020B0604020202020204" pitchFamily="34" charset="0"/>
                <a:ea typeface="楷体" panose="02010609060101010101" pitchFamily="49" charset="-122"/>
              </a:rPr>
              <a:t>植物园科学节</a:t>
            </a:r>
          </a:p>
        </p:txBody>
      </p:sp>
      <p:sp>
        <p:nvSpPr>
          <p:cNvPr id="15" name="文本框 14"/>
          <p:cNvSpPr txBox="1"/>
          <p:nvPr/>
        </p:nvSpPr>
        <p:spPr>
          <a:xfrm>
            <a:off x="2852481" y="6234922"/>
            <a:ext cx="1787525" cy="337185"/>
          </a:xfrm>
          <a:prstGeom prst="rect">
            <a:avLst/>
          </a:prstGeom>
        </p:spPr>
        <p:txBody>
          <a:bodyPr wrap="square">
            <a:spAutoFit/>
            <a:extLst>
              <a:ext uri="{4A0BC546-FE56-4ADE-93B0-CB8AF2F6F144}">
                <wpsdc:textFrameExt xmlns:wpsdc="http://www.wps.cn/officeDocument/2022/drawingmlCustomData" xmlns="" type="text"/>
              </a:ext>
            </a:extLst>
          </a:bodyPr>
          <a:lstStyle/>
          <a:p>
            <a:pPr algn="l"/>
            <a:r>
              <a:rPr lang="zh-CN" altLang="en-US" sz="1600" b="1">
                <a:solidFill>
                  <a:srgbClr val="006600"/>
                </a:solidFill>
                <a:latin typeface="Arial" panose="020B0604020202020204" pitchFamily="34" charset="0"/>
                <a:ea typeface="楷体" panose="02010609060101010101" pitchFamily="49" charset="-122"/>
              </a:rPr>
              <a:t>院文献情报中心</a:t>
            </a:r>
          </a:p>
        </p:txBody>
      </p:sp>
      <p:sp>
        <p:nvSpPr>
          <p:cNvPr id="17" name="文本框 16"/>
          <p:cNvSpPr txBox="1"/>
          <p:nvPr/>
        </p:nvSpPr>
        <p:spPr>
          <a:xfrm>
            <a:off x="5155626" y="6234922"/>
            <a:ext cx="1787525" cy="337185"/>
          </a:xfrm>
          <a:prstGeom prst="rect">
            <a:avLst/>
          </a:prstGeom>
        </p:spPr>
        <p:txBody>
          <a:bodyPr wrap="square">
            <a:spAutoFit/>
            <a:extLst>
              <a:ext uri="{4A0BC546-FE56-4ADE-93B0-CB8AF2F6F144}">
                <wpsdc:textFrameExt xmlns:wpsdc="http://www.wps.cn/officeDocument/2022/drawingmlCustomData" xmlns="" type="text"/>
              </a:ext>
            </a:extLst>
          </a:bodyPr>
          <a:lstStyle/>
          <a:p>
            <a:pPr algn="l"/>
            <a:r>
              <a:rPr lang="zh-CN" altLang="en-US" sz="1600" b="1">
                <a:solidFill>
                  <a:srgbClr val="006600"/>
                </a:solidFill>
                <a:latin typeface="Arial" panose="020B0604020202020204" pitchFamily="34" charset="0"/>
                <a:ea typeface="楷体" panose="02010609060101010101" pitchFamily="49" charset="-122"/>
              </a:rPr>
              <a:t>石景山图书馆</a:t>
            </a:r>
          </a:p>
        </p:txBody>
      </p:sp>
      <p:pic>
        <p:nvPicPr>
          <p:cNvPr id="22" name="图片 2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458938" y="2230999"/>
            <a:ext cx="1243965" cy="2117090"/>
          </a:xfrm>
          <a:prstGeom prst="rect">
            <a:avLst/>
          </a:prstGeom>
        </p:spPr>
      </p:pic>
      <p:sp>
        <p:nvSpPr>
          <p:cNvPr id="23" name="内容占位符 2">
            <a:extLst>
              <a:ext uri="{FF2B5EF4-FFF2-40B4-BE49-F238E27FC236}">
                <a16:creationId xmlns:a16="http://schemas.microsoft.com/office/drawing/2014/main" id="{F612397B-66DF-4AB6-AF3B-7D1CA5439243}"/>
              </a:ext>
            </a:extLst>
          </p:cNvPr>
          <p:cNvSpPr txBox="1">
            <a:spLocks/>
          </p:cNvSpPr>
          <p:nvPr/>
        </p:nvSpPr>
        <p:spPr>
          <a:xfrm>
            <a:off x="545855" y="3845121"/>
            <a:ext cx="7797263" cy="855588"/>
          </a:xfrm>
          <a:prstGeom prst="rect">
            <a:avLst/>
          </a:prstGeom>
        </p:spPr>
        <p:txBody>
          <a:bodyPr vert="horz" wrap="square" lIns="91440" tIns="45720" rIns="91440" bIns="45720" numCol="1" rtlCol="0" anchor="t" anchorCtr="0" compatLnSpc="1">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40000"/>
              </a:lnSpc>
              <a:spcBef>
                <a:spcPts val="0"/>
              </a:spcBef>
              <a:buClr>
                <a:srgbClr val="006600"/>
              </a:buClr>
              <a:buSzPct val="100000"/>
              <a:buFont typeface="Wingdings" panose="05000000000000000000" charset="0"/>
              <a:buChar char="Ø"/>
              <a:defRPr/>
            </a:pPr>
            <a:r>
              <a:rPr lang="zh-CN" altLang="en-US"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项目批准号：</a:t>
            </a:r>
            <a:r>
              <a:rPr lang="en-US" altLang="zh-CN"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12542035</a:t>
            </a:r>
            <a:r>
              <a:rPr lang="zh-CN" altLang="en-US"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，项目名称：继续依托大科学装置江门中微子实验站的全媒体科普，直接费用：</a:t>
            </a:r>
            <a:r>
              <a:rPr lang="en-US" altLang="zh-CN"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5 </a:t>
            </a:r>
            <a:r>
              <a:rPr lang="zh-CN" altLang="en-US"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万元， </a:t>
            </a:r>
            <a:r>
              <a:rPr lang="en-US" altLang="zh-CN"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2025 </a:t>
            </a:r>
            <a:r>
              <a:rPr lang="zh-CN" altLang="en-US"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年 </a:t>
            </a:r>
            <a:r>
              <a:rPr lang="en-US" altLang="zh-CN"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08 </a:t>
            </a:r>
            <a:r>
              <a:rPr lang="zh-CN" altLang="en-US"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月至 </a:t>
            </a:r>
            <a:r>
              <a:rPr lang="en-US" altLang="zh-CN"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2025 </a:t>
            </a:r>
            <a:r>
              <a:rPr lang="zh-CN" altLang="en-US"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年 </a:t>
            </a:r>
            <a:r>
              <a:rPr lang="en-US" altLang="zh-CN"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12 </a:t>
            </a:r>
            <a:r>
              <a:rPr lang="zh-CN" altLang="en-US"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月。</a:t>
            </a:r>
            <a:r>
              <a:rPr lang="en-US" altLang="zh-CN" sz="21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微软雅黑" panose="020B0503020204020204" pitchFamily="34" charset="-122"/>
                <a:sym typeface="+mn-ea"/>
              </a:rPr>
              <a:t> </a:t>
            </a:r>
            <a:endParaRPr lang="en-US" altLang="zh-CN" sz="2100" b="1" kern="0" dirty="0">
              <a:solidFill>
                <a:srgbClr val="FF0000"/>
              </a:solidFill>
              <a:latin typeface="Arial" panose="020B0604020202020204" pitchFamily="34" charset="0"/>
              <a:cs typeface="微软雅黑" panose="020B0503020204020204" pitchFamily="34" charset="-122"/>
            </a:endParaRPr>
          </a:p>
          <a:p>
            <a:pPr marL="0" indent="0" eaLnBrk="0" fontAlgn="base" hangingPunct="0">
              <a:lnSpc>
                <a:spcPct val="120000"/>
              </a:lnSpc>
              <a:spcBef>
                <a:spcPct val="20000"/>
              </a:spcBef>
              <a:spcAft>
                <a:spcPct val="20000"/>
              </a:spcAft>
              <a:buClr>
                <a:srgbClr val="00B0F0"/>
              </a:buClr>
              <a:buSzPct val="80000"/>
              <a:buFont typeface="Wingdings" panose="05000000000000000000" pitchFamily="2" charset="2"/>
              <a:buNone/>
              <a:defRPr/>
            </a:pPr>
            <a:endParaRPr lang="en-US" altLang="zh-CN" sz="1800" kern="0" dirty="0">
              <a:latin typeface="Arial" panose="020B0604020202020204" pitchFamily="34" charset="0"/>
              <a:cs typeface="微软雅黑" panose="020B0503020204020204" pitchFamily="34" charset="-122"/>
            </a:endParaRPr>
          </a:p>
          <a:p>
            <a:pPr marL="0" indent="0" eaLnBrk="0" fontAlgn="base" hangingPunct="0">
              <a:lnSpc>
                <a:spcPct val="120000"/>
              </a:lnSpc>
              <a:spcBef>
                <a:spcPct val="20000"/>
              </a:spcBef>
              <a:spcAft>
                <a:spcPct val="20000"/>
              </a:spcAft>
              <a:buClr>
                <a:srgbClr val="00B0F0"/>
              </a:buClr>
              <a:buSzPct val="80000"/>
              <a:buFont typeface="Wingdings" panose="05000000000000000000" pitchFamily="2" charset="2"/>
              <a:buNone/>
              <a:defRPr/>
            </a:pPr>
            <a:endParaRPr lang="en-US" altLang="zh-CN" sz="1800" kern="0" dirty="0">
              <a:latin typeface="Arial" panose="020B0604020202020204" pitchFamily="34" charset="0"/>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88216">
        <p:split orient="vert"/>
      </p:transition>
    </mc:Choice>
    <mc:Fallback>
      <p:transition spd="slow" advTm="88216">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岗位职责"/>
          <p:cNvSpPr/>
          <p:nvPr/>
        </p:nvSpPr>
        <p:spPr>
          <a:xfrm>
            <a:off x="485775" y="318164"/>
            <a:ext cx="11365230" cy="830993"/>
          </a:xfrm>
          <a:prstGeom prst="rect">
            <a:avLst/>
          </a:prstGeom>
          <a:noFill/>
          <a:ln w="12700">
            <a:noFill/>
          </a:ln>
        </p:spPr>
        <p:txBody>
          <a:bodyPr wrap="square" lIns="45718" tIns="45718" rIns="45718" bIns="45718">
            <a:spAutoFit/>
          </a:bodyPr>
          <a:lstStyle/>
          <a:p>
            <a:pPr algn="ctr"/>
            <a:r>
              <a:rPr lang="zh-CN" altLang="en-US" sz="44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华文行楷" panose="02010800040101010101" pitchFamily="2" charset="-122"/>
              </a:rPr>
              <a:t>（</a:t>
            </a:r>
            <a:r>
              <a:rPr lang="en-US" altLang="zh-CN" sz="44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华文行楷" panose="02010800040101010101" pitchFamily="2" charset="-122"/>
              </a:rPr>
              <a:t>3</a:t>
            </a:r>
            <a:r>
              <a:rPr lang="zh-CN" altLang="en-US" sz="44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sym typeface="华文行楷" panose="02010800040101010101" pitchFamily="2"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华文行楷" panose="02010800040101010101" pitchFamily="2" charset="-122"/>
              </a:rPr>
              <a:t>宇宙线观测科学教育活动</a:t>
            </a:r>
          </a:p>
        </p:txBody>
      </p:sp>
      <p:sp>
        <p:nvSpPr>
          <p:cNvPr id="4" name="Rectangle 3">
            <a:extLst>
              <a:ext uri="{FF2B5EF4-FFF2-40B4-BE49-F238E27FC236}">
                <a16:creationId xmlns:a16="http://schemas.microsoft.com/office/drawing/2014/main" id="{3082E561-6ECF-436C-BE91-2394D946483E}"/>
              </a:ext>
            </a:extLst>
          </p:cNvPr>
          <p:cNvSpPr txBox="1">
            <a:spLocks noRot="1" noChangeArrowheads="1"/>
          </p:cNvSpPr>
          <p:nvPr/>
        </p:nvSpPr>
        <p:spPr>
          <a:xfrm>
            <a:off x="755359" y="1020657"/>
            <a:ext cx="10655285" cy="24083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35000"/>
              </a:lnSpc>
              <a:spcBef>
                <a:spcPts val="900"/>
              </a:spcBef>
              <a:buBlip>
                <a:blip r:embed="rId2"/>
              </a:buBlip>
            </a:pPr>
            <a:r>
              <a:rPr lang="zh-CN" altLang="en-US" sz="26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 </a:t>
            </a:r>
            <a:r>
              <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现代物理知识</a:t>
            </a:r>
            <a:r>
              <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a:t>
            </a: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把校园宇宙线观测活动作为期刊的一项工作任务，传播宇宙线科学知识、弘扬科学家精神，在大中学校开展科学教育；</a:t>
            </a:r>
            <a:endPar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35000"/>
              </a:lnSpc>
              <a:spcBef>
                <a:spcPts val="900"/>
              </a:spcBef>
              <a:buBlip>
                <a:blip r:embed="rId2"/>
              </a:buBlip>
            </a:pP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 推动在中学校园建设宇宙线观测站，开展宇宙线科学教育活动；</a:t>
            </a:r>
            <a:endPar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35000"/>
              </a:lnSpc>
              <a:spcBef>
                <a:spcPts val="900"/>
              </a:spcBef>
              <a:buBlip>
                <a:blip r:embed="rId2"/>
              </a:buBlip>
            </a:pP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 举办校园宇宙线观测暑期学校；</a:t>
            </a:r>
            <a:endParaRPr lang="en-US" altLang="zh-CN"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35000"/>
              </a:lnSpc>
              <a:spcBef>
                <a:spcPts val="900"/>
              </a:spcBef>
              <a:buBlip>
                <a:blip r:embed="rId2"/>
              </a:buBlip>
            </a:pPr>
            <a:r>
              <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 组织参加国际繆子周、国际宇宙日和国际大师课等活动。</a:t>
            </a:r>
          </a:p>
          <a:p>
            <a:pPr algn="just">
              <a:lnSpc>
                <a:spcPct val="120000"/>
              </a:lnSpc>
              <a:spcBef>
                <a:spcPts val="900"/>
              </a:spcBef>
              <a:buBlip>
                <a:blip r:embed="rId2"/>
              </a:buBlip>
            </a:pPr>
            <a:endPar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p:txBody>
      </p:sp>
      <p:pic>
        <p:nvPicPr>
          <p:cNvPr id="13" name="图片 12" descr="图片">
            <a:extLst>
              <a:ext uri="{FF2B5EF4-FFF2-40B4-BE49-F238E27FC236}">
                <a16:creationId xmlns:a16="http://schemas.microsoft.com/office/drawing/2014/main" id="{642DC55C-BD82-442D-B3A7-6CC37B95C82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99830" y="3846867"/>
            <a:ext cx="3217249" cy="2412000"/>
          </a:xfrm>
          <a:prstGeom prst="rect">
            <a:avLst/>
          </a:prstGeom>
          <a:noFill/>
          <a:ln>
            <a:noFill/>
          </a:ln>
        </p:spPr>
      </p:pic>
      <p:pic>
        <p:nvPicPr>
          <p:cNvPr id="8" name="图片 5">
            <a:extLst>
              <a:ext uri="{FF2B5EF4-FFF2-40B4-BE49-F238E27FC236}">
                <a16:creationId xmlns:a16="http://schemas.microsoft.com/office/drawing/2014/main" id="{3BC61B22-A173-42D6-9212-2C130F06284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119605" y="3846867"/>
            <a:ext cx="3926794" cy="24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a:extLst>
              <a:ext uri="{FF2B5EF4-FFF2-40B4-BE49-F238E27FC236}">
                <a16:creationId xmlns:a16="http://schemas.microsoft.com/office/drawing/2014/main" id="{438CEDF4-F1D5-41AD-8FE5-32DA2C2B31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1794" y="3846867"/>
            <a:ext cx="3216000" cy="2412000"/>
          </a:xfrm>
          <a:prstGeom prst="rect">
            <a:avLst/>
          </a:prstGeom>
        </p:spPr>
      </p:pic>
    </p:spTree>
    <p:extLst>
      <p:ext uri="{BB962C8B-B14F-4D97-AF65-F5344CB8AC3E}">
        <p14:creationId xmlns:p14="http://schemas.microsoft.com/office/powerpoint/2010/main" val="1063592147"/>
      </p:ext>
    </p:extLst>
  </p:cSld>
  <p:clrMapOvr>
    <a:masterClrMapping/>
  </p:clrMapOvr>
  <mc:AlternateContent xmlns:mc="http://schemas.openxmlformats.org/markup-compatibility/2006">
    <mc:Choice xmlns:p14="http://schemas.microsoft.com/office/powerpoint/2010/main" Requires="p14">
      <p:transition spd="slow" p14:dur="1500" advTm="29508">
        <p:split orient="vert"/>
      </p:transition>
    </mc:Choice>
    <mc:Fallback>
      <p:transition spd="slow" advTm="29508">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D3AB8D22-F26A-423E-8C35-67F1CBD26116}"/>
              </a:ext>
            </a:extLst>
          </p:cNvPr>
          <p:cNvSpPr/>
          <p:nvPr/>
        </p:nvSpPr>
        <p:spPr>
          <a:xfrm>
            <a:off x="1127448" y="-1"/>
            <a:ext cx="8856983" cy="6858001"/>
          </a:xfrm>
          <a:prstGeom prst="rect">
            <a:avLst/>
          </a:prstGeom>
          <a:blipFill dpi="0" rotWithShape="1">
            <a:blip r:embed="rId3" cstate="screen">
              <a:alphaModFix amt="67000"/>
              <a:extLst>
                <a:ext uri="{28A0092B-C50C-407E-A947-70E740481C1C}">
                  <a14:useLocalDpi xmlns:a14="http://schemas.microsoft.com/office/drawing/2010/main"/>
                </a:ext>
              </a:extLst>
            </a:blip>
            <a:srcRect/>
            <a:stretch>
              <a:fillRect l="4578" r="637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latin typeface="Times New Roman" panose="02020603050405020304" pitchFamily="18" charset="0"/>
              <a:ea typeface="楷体" panose="02010609060101010101" pitchFamily="49" charset="-122"/>
            </a:endParaRPr>
          </a:p>
        </p:txBody>
      </p:sp>
      <p:sp>
        <p:nvSpPr>
          <p:cNvPr id="32771" name="Rectangle 10"/>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000">
                <a:solidFill>
                  <a:schemeClr val="tx2"/>
                </a:solidFill>
                <a:latin typeface="Tahoma" panose="020B0604030504040204" pitchFamily="34" charset="0"/>
              </a:defRPr>
            </a:lvl1pPr>
            <a:lvl2pPr marL="742950" indent="-285750">
              <a:spcBef>
                <a:spcPct val="20000"/>
              </a:spcBef>
              <a:buChar char="–"/>
              <a:defRPr sz="2800">
                <a:solidFill>
                  <a:schemeClr val="tx2"/>
                </a:solidFill>
                <a:latin typeface="Tahoma" panose="020B0604030504040204" pitchFamily="34" charset="0"/>
              </a:defRPr>
            </a:lvl2pPr>
            <a:lvl3pPr marL="1143000" indent="-228600">
              <a:spcBef>
                <a:spcPct val="20000"/>
              </a:spcBef>
              <a:buChar char="•"/>
              <a:defRPr sz="2400">
                <a:solidFill>
                  <a:schemeClr val="tx2"/>
                </a:solidFill>
                <a:latin typeface="Tahoma" panose="020B0604030504040204" pitchFamily="34" charset="0"/>
              </a:defRPr>
            </a:lvl3pPr>
            <a:lvl4pPr marL="1600200" indent="-228600">
              <a:spcBef>
                <a:spcPct val="20000"/>
              </a:spcBef>
              <a:buChar char="–"/>
              <a:defRPr sz="2000">
                <a:solidFill>
                  <a:schemeClr val="tx2"/>
                </a:solidFill>
                <a:latin typeface="Tahoma" panose="020B0604030504040204" pitchFamily="34" charset="0"/>
              </a:defRPr>
            </a:lvl4pPr>
            <a:lvl5pPr marL="2057400" indent="-228600">
              <a:spcBef>
                <a:spcPct val="20000"/>
              </a:spcBef>
              <a:buChar char="»"/>
              <a:defRPr sz="2000">
                <a:solidFill>
                  <a:schemeClr val="tx2"/>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2"/>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2"/>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2"/>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2"/>
                </a:solidFill>
                <a:latin typeface="Tahoma" panose="020B0604030504040204" pitchFamily="34" charset="0"/>
              </a:defRPr>
            </a:lvl9pPr>
          </a:lstStyle>
          <a:p>
            <a:pPr>
              <a:spcBef>
                <a:spcPct val="0"/>
              </a:spcBef>
              <a:buFontTx/>
              <a:buNone/>
            </a:pPr>
            <a:fld id="{C95DF45D-D2D6-46F8-AD96-F9C59CD2D5C5}" type="slidenum">
              <a:rPr lang="en-US" altLang="zh-CN" sz="1200">
                <a:solidFill>
                  <a:srgbClr val="C00000"/>
                </a:solidFill>
              </a:rPr>
              <a:pPr>
                <a:spcBef>
                  <a:spcPct val="0"/>
                </a:spcBef>
                <a:buFontTx/>
                <a:buNone/>
              </a:pPr>
              <a:t>33</a:t>
            </a:fld>
            <a:endParaRPr lang="en-US" altLang="zh-CN" sz="1200">
              <a:solidFill>
                <a:srgbClr val="C00000"/>
              </a:solidFill>
            </a:endParaRPr>
          </a:p>
        </p:txBody>
      </p:sp>
      <p:grpSp>
        <p:nvGrpSpPr>
          <p:cNvPr id="13" name="Group 3">
            <a:extLst>
              <a:ext uri="{FF2B5EF4-FFF2-40B4-BE49-F238E27FC236}">
                <a16:creationId xmlns:a16="http://schemas.microsoft.com/office/drawing/2014/main" id="{730501A1-459E-4D2D-9635-A71456DBED95}"/>
              </a:ext>
            </a:extLst>
          </p:cNvPr>
          <p:cNvGrpSpPr/>
          <p:nvPr/>
        </p:nvGrpSpPr>
        <p:grpSpPr>
          <a:xfrm>
            <a:off x="7292233" y="1977208"/>
            <a:ext cx="288455" cy="546918"/>
            <a:chOff x="3806083" y="1720032"/>
            <a:chExt cx="284051" cy="538567"/>
          </a:xfrm>
          <a:solidFill>
            <a:srgbClr val="0070C0"/>
          </a:solidFill>
        </p:grpSpPr>
        <p:sp>
          <p:nvSpPr>
            <p:cNvPr id="14" name="Oval 306">
              <a:extLst>
                <a:ext uri="{FF2B5EF4-FFF2-40B4-BE49-F238E27FC236}">
                  <a16:creationId xmlns:a16="http://schemas.microsoft.com/office/drawing/2014/main" id="{0A30E278-489D-4339-BD04-B11876277ABC}"/>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5" name="Freeform 158">
              <a:extLst>
                <a:ext uri="{FF2B5EF4-FFF2-40B4-BE49-F238E27FC236}">
                  <a16:creationId xmlns:a16="http://schemas.microsoft.com/office/drawing/2014/main" id="{A85989F8-5320-47D9-AC8C-459FAE4631E6}"/>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16" name="TextBox 4">
            <a:extLst>
              <a:ext uri="{FF2B5EF4-FFF2-40B4-BE49-F238E27FC236}">
                <a16:creationId xmlns:a16="http://schemas.microsoft.com/office/drawing/2014/main" id="{4910A5D8-34A3-4796-BFE2-ACD0AF6544B0}"/>
              </a:ext>
            </a:extLst>
          </p:cNvPr>
          <p:cNvSpPr txBox="1"/>
          <p:nvPr/>
        </p:nvSpPr>
        <p:spPr>
          <a:xfrm>
            <a:off x="7580687" y="2025920"/>
            <a:ext cx="3415427"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北京市东直门中学  中关村二小</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17" name="Group 55">
            <a:extLst>
              <a:ext uri="{FF2B5EF4-FFF2-40B4-BE49-F238E27FC236}">
                <a16:creationId xmlns:a16="http://schemas.microsoft.com/office/drawing/2014/main" id="{D970B706-9CFB-4114-87A0-93959634AD67}"/>
              </a:ext>
            </a:extLst>
          </p:cNvPr>
          <p:cNvGrpSpPr/>
          <p:nvPr/>
        </p:nvGrpSpPr>
        <p:grpSpPr>
          <a:xfrm>
            <a:off x="7917570" y="3314928"/>
            <a:ext cx="288455" cy="546918"/>
            <a:chOff x="3806083" y="1720032"/>
            <a:chExt cx="284051" cy="538567"/>
          </a:xfrm>
          <a:solidFill>
            <a:srgbClr val="0070C0"/>
          </a:solidFill>
        </p:grpSpPr>
        <p:sp>
          <p:nvSpPr>
            <p:cNvPr id="18" name="Oval 306">
              <a:extLst>
                <a:ext uri="{FF2B5EF4-FFF2-40B4-BE49-F238E27FC236}">
                  <a16:creationId xmlns:a16="http://schemas.microsoft.com/office/drawing/2014/main" id="{C6DDF2B0-EB2F-4892-9803-98E4F8978A55}"/>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9" name="Freeform 158">
              <a:extLst>
                <a:ext uri="{FF2B5EF4-FFF2-40B4-BE49-F238E27FC236}">
                  <a16:creationId xmlns:a16="http://schemas.microsoft.com/office/drawing/2014/main" id="{E177B4B8-F89D-45E1-8AA0-6D085BFFB077}"/>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20" name="TextBox 81">
            <a:extLst>
              <a:ext uri="{FF2B5EF4-FFF2-40B4-BE49-F238E27FC236}">
                <a16:creationId xmlns:a16="http://schemas.microsoft.com/office/drawing/2014/main" id="{024FAE7A-2B43-46A0-AEFC-0BEC6F97B66B}"/>
              </a:ext>
            </a:extLst>
          </p:cNvPr>
          <p:cNvSpPr txBox="1"/>
          <p:nvPr/>
        </p:nvSpPr>
        <p:spPr>
          <a:xfrm>
            <a:off x="8098197" y="3383955"/>
            <a:ext cx="2526128"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江苏省兴化高级中学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21" name="Group 82">
            <a:extLst>
              <a:ext uri="{FF2B5EF4-FFF2-40B4-BE49-F238E27FC236}">
                <a16:creationId xmlns:a16="http://schemas.microsoft.com/office/drawing/2014/main" id="{29FD7620-3E7A-4208-95D7-4BE3789FDA6B}"/>
              </a:ext>
            </a:extLst>
          </p:cNvPr>
          <p:cNvGrpSpPr/>
          <p:nvPr/>
        </p:nvGrpSpPr>
        <p:grpSpPr>
          <a:xfrm>
            <a:off x="7789029" y="3181768"/>
            <a:ext cx="288455" cy="546918"/>
            <a:chOff x="3806083" y="1720032"/>
            <a:chExt cx="284051" cy="538567"/>
          </a:xfrm>
          <a:solidFill>
            <a:srgbClr val="0070C0"/>
          </a:solidFill>
        </p:grpSpPr>
        <p:sp>
          <p:nvSpPr>
            <p:cNvPr id="22" name="Oval 306">
              <a:extLst>
                <a:ext uri="{FF2B5EF4-FFF2-40B4-BE49-F238E27FC236}">
                  <a16:creationId xmlns:a16="http://schemas.microsoft.com/office/drawing/2014/main" id="{8FF804B2-4C7B-4848-BC02-C0D69A0F771D}"/>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23" name="Freeform 158">
              <a:extLst>
                <a:ext uri="{FF2B5EF4-FFF2-40B4-BE49-F238E27FC236}">
                  <a16:creationId xmlns:a16="http://schemas.microsoft.com/office/drawing/2014/main" id="{1A00478F-15DB-4155-83A0-99AF52BE26BF}"/>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24" name="TextBox 85">
            <a:extLst>
              <a:ext uri="{FF2B5EF4-FFF2-40B4-BE49-F238E27FC236}">
                <a16:creationId xmlns:a16="http://schemas.microsoft.com/office/drawing/2014/main" id="{AC6B32DD-E88B-4E0A-9D74-F0258EE15355}"/>
              </a:ext>
            </a:extLst>
          </p:cNvPr>
          <p:cNvSpPr txBox="1"/>
          <p:nvPr/>
        </p:nvSpPr>
        <p:spPr>
          <a:xfrm>
            <a:off x="7979070" y="3070206"/>
            <a:ext cx="2526128"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江苏省姜堰高级中学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25" name="Group 86">
            <a:extLst>
              <a:ext uri="{FF2B5EF4-FFF2-40B4-BE49-F238E27FC236}">
                <a16:creationId xmlns:a16="http://schemas.microsoft.com/office/drawing/2014/main" id="{CCACEF85-AB7B-4AA8-9217-FEA86DECA322}"/>
              </a:ext>
            </a:extLst>
          </p:cNvPr>
          <p:cNvGrpSpPr/>
          <p:nvPr/>
        </p:nvGrpSpPr>
        <p:grpSpPr>
          <a:xfrm>
            <a:off x="7036113" y="2451197"/>
            <a:ext cx="288455" cy="546918"/>
            <a:chOff x="3806083" y="1720032"/>
            <a:chExt cx="284051" cy="538567"/>
          </a:xfrm>
          <a:solidFill>
            <a:srgbClr val="0070C0"/>
          </a:solidFill>
        </p:grpSpPr>
        <p:sp>
          <p:nvSpPr>
            <p:cNvPr id="26" name="Oval 306">
              <a:extLst>
                <a:ext uri="{FF2B5EF4-FFF2-40B4-BE49-F238E27FC236}">
                  <a16:creationId xmlns:a16="http://schemas.microsoft.com/office/drawing/2014/main" id="{FCAE5D78-C888-4503-833C-D67AEE1EF6A4}"/>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27" name="Freeform 158">
              <a:extLst>
                <a:ext uri="{FF2B5EF4-FFF2-40B4-BE49-F238E27FC236}">
                  <a16:creationId xmlns:a16="http://schemas.microsoft.com/office/drawing/2014/main" id="{C8D43354-998B-4468-A127-D5C68E32917C}"/>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28" name="TextBox 89">
            <a:extLst>
              <a:ext uri="{FF2B5EF4-FFF2-40B4-BE49-F238E27FC236}">
                <a16:creationId xmlns:a16="http://schemas.microsoft.com/office/drawing/2014/main" id="{30650E75-D87F-4138-AB15-895DB06DD2A5}"/>
              </a:ext>
            </a:extLst>
          </p:cNvPr>
          <p:cNvSpPr txBox="1"/>
          <p:nvPr/>
        </p:nvSpPr>
        <p:spPr>
          <a:xfrm>
            <a:off x="3620718" y="2654443"/>
            <a:ext cx="3661218"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河北师范大学</a:t>
            </a:r>
            <a:r>
              <a:rPr lang="en-US" altLang="zh-CN" b="1" dirty="0">
                <a:solidFill>
                  <a:srgbClr val="C00000"/>
                </a:solidFill>
                <a:latin typeface="Times New Roman" panose="02020603050405020304" pitchFamily="18" charset="0"/>
                <a:ea typeface="楷体" panose="02010609060101010101" pitchFamily="49" charset="-122"/>
              </a:rPr>
              <a:t> – </a:t>
            </a:r>
            <a:r>
              <a:rPr lang="zh-CN" altLang="en-US" b="1" dirty="0">
                <a:solidFill>
                  <a:srgbClr val="C00000"/>
                </a:solidFill>
                <a:latin typeface="Times New Roman" panose="02020603050405020304" pitchFamily="18" charset="0"/>
                <a:ea typeface="楷体" panose="02010609060101010101" pitchFamily="49" charset="-122"/>
              </a:rPr>
              <a:t>石家庄市第一中学</a:t>
            </a:r>
          </a:p>
        </p:txBody>
      </p:sp>
      <p:grpSp>
        <p:nvGrpSpPr>
          <p:cNvPr id="29" name="Group 94">
            <a:extLst>
              <a:ext uri="{FF2B5EF4-FFF2-40B4-BE49-F238E27FC236}">
                <a16:creationId xmlns:a16="http://schemas.microsoft.com/office/drawing/2014/main" id="{3695382A-E5FA-416A-8D15-9B3412F71BF9}"/>
              </a:ext>
            </a:extLst>
          </p:cNvPr>
          <p:cNvGrpSpPr/>
          <p:nvPr/>
        </p:nvGrpSpPr>
        <p:grpSpPr>
          <a:xfrm>
            <a:off x="7886863" y="3430431"/>
            <a:ext cx="288455" cy="546918"/>
            <a:chOff x="3806083" y="1720032"/>
            <a:chExt cx="284051" cy="538567"/>
          </a:xfrm>
          <a:solidFill>
            <a:srgbClr val="0070C0"/>
          </a:solidFill>
        </p:grpSpPr>
        <p:sp>
          <p:nvSpPr>
            <p:cNvPr id="30" name="Oval 306">
              <a:extLst>
                <a:ext uri="{FF2B5EF4-FFF2-40B4-BE49-F238E27FC236}">
                  <a16:creationId xmlns:a16="http://schemas.microsoft.com/office/drawing/2014/main" id="{8EA71E76-2D57-473C-8A3E-97CA8D472AF4}"/>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31" name="Freeform 158">
              <a:extLst>
                <a:ext uri="{FF2B5EF4-FFF2-40B4-BE49-F238E27FC236}">
                  <a16:creationId xmlns:a16="http://schemas.microsoft.com/office/drawing/2014/main" id="{66CCB759-1B59-4A71-8DC5-22C308B75A61}"/>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32" name="TextBox 97">
            <a:extLst>
              <a:ext uri="{FF2B5EF4-FFF2-40B4-BE49-F238E27FC236}">
                <a16:creationId xmlns:a16="http://schemas.microsoft.com/office/drawing/2014/main" id="{5730CF0B-9AEE-40EB-A55A-C373C5EAD09D}"/>
              </a:ext>
            </a:extLst>
          </p:cNvPr>
          <p:cNvSpPr txBox="1"/>
          <p:nvPr/>
        </p:nvSpPr>
        <p:spPr>
          <a:xfrm>
            <a:off x="5738234" y="3345411"/>
            <a:ext cx="2010591"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江苏省扬中中学</a:t>
            </a:r>
            <a:endParaRPr lang="en-US" b="1" dirty="0">
              <a:solidFill>
                <a:srgbClr val="C00000"/>
              </a:solidFill>
              <a:latin typeface="Times New Roman" panose="02020603050405020304" pitchFamily="18" charset="0"/>
              <a:ea typeface="楷体" panose="02010609060101010101" pitchFamily="49" charset="-122"/>
            </a:endParaRPr>
          </a:p>
        </p:txBody>
      </p:sp>
      <p:sp>
        <p:nvSpPr>
          <p:cNvPr id="33" name="TextBox 98">
            <a:extLst>
              <a:ext uri="{FF2B5EF4-FFF2-40B4-BE49-F238E27FC236}">
                <a16:creationId xmlns:a16="http://schemas.microsoft.com/office/drawing/2014/main" id="{DB139098-654B-4EEC-AA95-C707C81558AF}"/>
              </a:ext>
            </a:extLst>
          </p:cNvPr>
          <p:cNvSpPr txBox="1"/>
          <p:nvPr/>
        </p:nvSpPr>
        <p:spPr>
          <a:xfrm>
            <a:off x="8209902" y="3702840"/>
            <a:ext cx="2268360"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江苏省王淦昌中学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34" name="Group 107">
            <a:extLst>
              <a:ext uri="{FF2B5EF4-FFF2-40B4-BE49-F238E27FC236}">
                <a16:creationId xmlns:a16="http://schemas.microsoft.com/office/drawing/2014/main" id="{53FAA64E-154B-4695-B5A2-995CBE9314CF}"/>
              </a:ext>
            </a:extLst>
          </p:cNvPr>
          <p:cNvGrpSpPr/>
          <p:nvPr/>
        </p:nvGrpSpPr>
        <p:grpSpPr>
          <a:xfrm>
            <a:off x="8031836" y="3436894"/>
            <a:ext cx="288455" cy="546918"/>
            <a:chOff x="3806083" y="1720032"/>
            <a:chExt cx="284051" cy="538567"/>
          </a:xfrm>
          <a:solidFill>
            <a:srgbClr val="0070C0"/>
          </a:solidFill>
        </p:grpSpPr>
        <p:sp>
          <p:nvSpPr>
            <p:cNvPr id="35" name="Oval 306">
              <a:extLst>
                <a:ext uri="{FF2B5EF4-FFF2-40B4-BE49-F238E27FC236}">
                  <a16:creationId xmlns:a16="http://schemas.microsoft.com/office/drawing/2014/main" id="{DC9B74F3-A404-4A49-B7A8-012F5EBD78E2}"/>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36" name="Freeform 158">
              <a:extLst>
                <a:ext uri="{FF2B5EF4-FFF2-40B4-BE49-F238E27FC236}">
                  <a16:creationId xmlns:a16="http://schemas.microsoft.com/office/drawing/2014/main" id="{3BEBF0A9-E2F6-4063-A296-267F52ECC38D}"/>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grpSp>
        <p:nvGrpSpPr>
          <p:cNvPr id="37" name="Group 110">
            <a:extLst>
              <a:ext uri="{FF2B5EF4-FFF2-40B4-BE49-F238E27FC236}">
                <a16:creationId xmlns:a16="http://schemas.microsoft.com/office/drawing/2014/main" id="{CF423816-6D25-4080-8CB9-DAFEAD36349F}"/>
              </a:ext>
            </a:extLst>
          </p:cNvPr>
          <p:cNvGrpSpPr/>
          <p:nvPr/>
        </p:nvGrpSpPr>
        <p:grpSpPr>
          <a:xfrm>
            <a:off x="7190362" y="1945304"/>
            <a:ext cx="288455" cy="546918"/>
            <a:chOff x="3806083" y="1720032"/>
            <a:chExt cx="284051" cy="538567"/>
          </a:xfrm>
          <a:solidFill>
            <a:srgbClr val="0070C0"/>
          </a:solidFill>
        </p:grpSpPr>
        <p:sp>
          <p:nvSpPr>
            <p:cNvPr id="38" name="Oval 306">
              <a:extLst>
                <a:ext uri="{FF2B5EF4-FFF2-40B4-BE49-F238E27FC236}">
                  <a16:creationId xmlns:a16="http://schemas.microsoft.com/office/drawing/2014/main" id="{7AB3630C-FA1B-4F91-9C37-361DD7212E62}"/>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39" name="Freeform 158">
              <a:extLst>
                <a:ext uri="{FF2B5EF4-FFF2-40B4-BE49-F238E27FC236}">
                  <a16:creationId xmlns:a16="http://schemas.microsoft.com/office/drawing/2014/main" id="{1522585A-AE79-495F-AC07-A44047BB83FD}"/>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40" name="TextBox 113">
            <a:extLst>
              <a:ext uri="{FF2B5EF4-FFF2-40B4-BE49-F238E27FC236}">
                <a16:creationId xmlns:a16="http://schemas.microsoft.com/office/drawing/2014/main" id="{89BF5875-293A-4035-8D97-19AB2EEB17B8}"/>
              </a:ext>
            </a:extLst>
          </p:cNvPr>
          <p:cNvSpPr txBox="1"/>
          <p:nvPr/>
        </p:nvSpPr>
        <p:spPr>
          <a:xfrm>
            <a:off x="7478817" y="1740547"/>
            <a:ext cx="2010591"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北京陈经纶中学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41" name="Group 114">
            <a:extLst>
              <a:ext uri="{FF2B5EF4-FFF2-40B4-BE49-F238E27FC236}">
                <a16:creationId xmlns:a16="http://schemas.microsoft.com/office/drawing/2014/main" id="{3ACECE6E-5F49-4510-ABBD-958AC280AE5A}"/>
              </a:ext>
            </a:extLst>
          </p:cNvPr>
          <p:cNvGrpSpPr/>
          <p:nvPr/>
        </p:nvGrpSpPr>
        <p:grpSpPr>
          <a:xfrm>
            <a:off x="7036100" y="1913820"/>
            <a:ext cx="288455" cy="546918"/>
            <a:chOff x="3806083" y="1720032"/>
            <a:chExt cx="284051" cy="538567"/>
          </a:xfrm>
          <a:solidFill>
            <a:srgbClr val="0070C0"/>
          </a:solidFill>
        </p:grpSpPr>
        <p:sp>
          <p:nvSpPr>
            <p:cNvPr id="42" name="Oval 306">
              <a:extLst>
                <a:ext uri="{FF2B5EF4-FFF2-40B4-BE49-F238E27FC236}">
                  <a16:creationId xmlns:a16="http://schemas.microsoft.com/office/drawing/2014/main" id="{8BC076F0-C577-4EC1-A745-481CF0D7C71C}"/>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43" name="Freeform 158">
              <a:extLst>
                <a:ext uri="{FF2B5EF4-FFF2-40B4-BE49-F238E27FC236}">
                  <a16:creationId xmlns:a16="http://schemas.microsoft.com/office/drawing/2014/main" id="{F2CBE0F4-FEA6-4C94-AF26-6BEE382CF98D}"/>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44" name="TextBox 117">
            <a:extLst>
              <a:ext uri="{FF2B5EF4-FFF2-40B4-BE49-F238E27FC236}">
                <a16:creationId xmlns:a16="http://schemas.microsoft.com/office/drawing/2014/main" id="{F74E4C58-E478-4CD9-A5CE-209BAD6C316C}"/>
              </a:ext>
            </a:extLst>
          </p:cNvPr>
          <p:cNvSpPr txBox="1"/>
          <p:nvPr/>
        </p:nvSpPr>
        <p:spPr>
          <a:xfrm>
            <a:off x="4454016" y="2170485"/>
            <a:ext cx="2783895"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河北省张家口第五中学</a:t>
            </a:r>
          </a:p>
        </p:txBody>
      </p:sp>
      <p:grpSp>
        <p:nvGrpSpPr>
          <p:cNvPr id="45" name="Group 118">
            <a:extLst>
              <a:ext uri="{FF2B5EF4-FFF2-40B4-BE49-F238E27FC236}">
                <a16:creationId xmlns:a16="http://schemas.microsoft.com/office/drawing/2014/main" id="{75430246-CC27-402B-9118-5D6A0D10EF79}"/>
              </a:ext>
            </a:extLst>
          </p:cNvPr>
          <p:cNvGrpSpPr/>
          <p:nvPr/>
        </p:nvGrpSpPr>
        <p:grpSpPr>
          <a:xfrm>
            <a:off x="7820982" y="4283550"/>
            <a:ext cx="288455" cy="546918"/>
            <a:chOff x="3806083" y="1720032"/>
            <a:chExt cx="284051" cy="538567"/>
          </a:xfrm>
          <a:solidFill>
            <a:srgbClr val="0070C0"/>
          </a:solidFill>
        </p:grpSpPr>
        <p:sp>
          <p:nvSpPr>
            <p:cNvPr id="46" name="Oval 306">
              <a:extLst>
                <a:ext uri="{FF2B5EF4-FFF2-40B4-BE49-F238E27FC236}">
                  <a16:creationId xmlns:a16="http://schemas.microsoft.com/office/drawing/2014/main" id="{A29A893F-9DCF-4F92-A4BD-7D8937F4C82D}"/>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47" name="Freeform 158">
              <a:extLst>
                <a:ext uri="{FF2B5EF4-FFF2-40B4-BE49-F238E27FC236}">
                  <a16:creationId xmlns:a16="http://schemas.microsoft.com/office/drawing/2014/main" id="{EBD94FB7-1576-4B4F-A4B3-0EA76DC94766}"/>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48" name="TextBox 121">
            <a:extLst>
              <a:ext uri="{FF2B5EF4-FFF2-40B4-BE49-F238E27FC236}">
                <a16:creationId xmlns:a16="http://schemas.microsoft.com/office/drawing/2014/main" id="{62F0CECB-B417-4959-9297-750C2D69E50F}"/>
              </a:ext>
            </a:extLst>
          </p:cNvPr>
          <p:cNvSpPr txBox="1"/>
          <p:nvPr/>
        </p:nvSpPr>
        <p:spPr>
          <a:xfrm>
            <a:off x="7840133" y="4645802"/>
            <a:ext cx="2010591"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泉州市奕聪中学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49" name="Group 86">
            <a:extLst>
              <a:ext uri="{FF2B5EF4-FFF2-40B4-BE49-F238E27FC236}">
                <a16:creationId xmlns:a16="http://schemas.microsoft.com/office/drawing/2014/main" id="{9B4C3A22-D368-4A65-A00F-F31EC10C74E0}"/>
              </a:ext>
            </a:extLst>
          </p:cNvPr>
          <p:cNvGrpSpPr/>
          <p:nvPr/>
        </p:nvGrpSpPr>
        <p:grpSpPr>
          <a:xfrm>
            <a:off x="7148005" y="5073979"/>
            <a:ext cx="288455" cy="546918"/>
            <a:chOff x="3806083" y="1720032"/>
            <a:chExt cx="284051" cy="538567"/>
          </a:xfrm>
          <a:solidFill>
            <a:srgbClr val="0070C0"/>
          </a:solidFill>
        </p:grpSpPr>
        <p:sp>
          <p:nvSpPr>
            <p:cNvPr id="50" name="Oval 306">
              <a:extLst>
                <a:ext uri="{FF2B5EF4-FFF2-40B4-BE49-F238E27FC236}">
                  <a16:creationId xmlns:a16="http://schemas.microsoft.com/office/drawing/2014/main" id="{B0AB9A20-4B81-4F1C-9975-DA7CFCA5A736}"/>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51" name="Freeform 158">
              <a:extLst>
                <a:ext uri="{FF2B5EF4-FFF2-40B4-BE49-F238E27FC236}">
                  <a16:creationId xmlns:a16="http://schemas.microsoft.com/office/drawing/2014/main" id="{729646A7-4912-445F-8890-2D0032AAE2D0}"/>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52" name="TextBox 121">
            <a:extLst>
              <a:ext uri="{FF2B5EF4-FFF2-40B4-BE49-F238E27FC236}">
                <a16:creationId xmlns:a16="http://schemas.microsoft.com/office/drawing/2014/main" id="{1ADD77E5-79B6-4373-ACA1-0095F9269B6F}"/>
              </a:ext>
            </a:extLst>
          </p:cNvPr>
          <p:cNvSpPr txBox="1"/>
          <p:nvPr/>
        </p:nvSpPr>
        <p:spPr>
          <a:xfrm>
            <a:off x="7372081" y="4939942"/>
            <a:ext cx="2010591" cy="369332"/>
          </a:xfrm>
          <a:prstGeom prst="rect">
            <a:avLst/>
          </a:prstGeom>
          <a:noFill/>
        </p:spPr>
        <p:txBody>
          <a:bodyPr wrap="square" rtlCol="0">
            <a:spAutoFit/>
          </a:bodyPr>
          <a:lstStyle/>
          <a:p>
            <a:r>
              <a:rPr lang="zh-CN" altLang="en-US" b="1" dirty="0">
                <a:solidFill>
                  <a:srgbClr val="C00000"/>
                </a:solidFill>
                <a:latin typeface="Times New Roman" panose="02020603050405020304" pitchFamily="18" charset="0"/>
                <a:ea typeface="楷体" panose="02010609060101010101" pitchFamily="49" charset="-122"/>
              </a:rPr>
              <a:t>中山大学</a:t>
            </a:r>
            <a:endParaRPr lang="en-US" b="1" dirty="0">
              <a:solidFill>
                <a:srgbClr val="C00000"/>
              </a:solidFill>
              <a:latin typeface="Times New Roman" panose="02020603050405020304" pitchFamily="18" charset="0"/>
              <a:ea typeface="楷体" panose="02010609060101010101" pitchFamily="49" charset="-122"/>
            </a:endParaRPr>
          </a:p>
        </p:txBody>
      </p:sp>
      <p:sp>
        <p:nvSpPr>
          <p:cNvPr id="53" name="TextBox 121">
            <a:extLst>
              <a:ext uri="{FF2B5EF4-FFF2-40B4-BE49-F238E27FC236}">
                <a16:creationId xmlns:a16="http://schemas.microsoft.com/office/drawing/2014/main" id="{41172291-942E-4D37-AA85-719E7E0DD7AA}"/>
              </a:ext>
            </a:extLst>
          </p:cNvPr>
          <p:cNvSpPr txBox="1"/>
          <p:nvPr/>
        </p:nvSpPr>
        <p:spPr>
          <a:xfrm>
            <a:off x="2372153" y="3814740"/>
            <a:ext cx="1158026" cy="369332"/>
          </a:xfrm>
          <a:prstGeom prst="rect">
            <a:avLst/>
          </a:prstGeom>
          <a:noFill/>
        </p:spPr>
        <p:txBody>
          <a:bodyPr wrap="square" rtlCol="0">
            <a:spAutoFit/>
          </a:bodyPr>
          <a:lstStyle/>
          <a:p>
            <a:r>
              <a:rPr lang="zh-CN" altLang="en-US" b="1" dirty="0">
                <a:solidFill>
                  <a:srgbClr val="C00000"/>
                </a:solidFill>
                <a:latin typeface="Times New Roman" panose="02020603050405020304" pitchFamily="18" charset="0"/>
                <a:ea typeface="楷体" panose="02010609060101010101" pitchFamily="49" charset="-122"/>
              </a:rPr>
              <a:t>西藏大学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54" name="Group 86">
            <a:extLst>
              <a:ext uri="{FF2B5EF4-FFF2-40B4-BE49-F238E27FC236}">
                <a16:creationId xmlns:a16="http://schemas.microsoft.com/office/drawing/2014/main" id="{43800589-158D-4954-A739-A7259C022174}"/>
              </a:ext>
            </a:extLst>
          </p:cNvPr>
          <p:cNvGrpSpPr/>
          <p:nvPr/>
        </p:nvGrpSpPr>
        <p:grpSpPr>
          <a:xfrm>
            <a:off x="3425704" y="3812271"/>
            <a:ext cx="288455" cy="546918"/>
            <a:chOff x="3806083" y="1720032"/>
            <a:chExt cx="284051" cy="538567"/>
          </a:xfrm>
          <a:solidFill>
            <a:srgbClr val="0070C0"/>
          </a:solidFill>
        </p:grpSpPr>
        <p:sp>
          <p:nvSpPr>
            <p:cNvPr id="55" name="Oval 306">
              <a:extLst>
                <a:ext uri="{FF2B5EF4-FFF2-40B4-BE49-F238E27FC236}">
                  <a16:creationId xmlns:a16="http://schemas.microsoft.com/office/drawing/2014/main" id="{76C7D47C-26DE-4F44-9182-B91BCC4E1CCB}"/>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56" name="Freeform 158">
              <a:extLst>
                <a:ext uri="{FF2B5EF4-FFF2-40B4-BE49-F238E27FC236}">
                  <a16:creationId xmlns:a16="http://schemas.microsoft.com/office/drawing/2014/main" id="{AFE284DC-F62D-4565-B28B-1A352DB18234}"/>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grpSp>
        <p:nvGrpSpPr>
          <p:cNvPr id="57" name="Group 86">
            <a:extLst>
              <a:ext uri="{FF2B5EF4-FFF2-40B4-BE49-F238E27FC236}">
                <a16:creationId xmlns:a16="http://schemas.microsoft.com/office/drawing/2014/main" id="{2D49480A-4E2A-4F65-8FD6-16DF863427C9}"/>
              </a:ext>
            </a:extLst>
          </p:cNvPr>
          <p:cNvGrpSpPr/>
          <p:nvPr/>
        </p:nvGrpSpPr>
        <p:grpSpPr>
          <a:xfrm>
            <a:off x="5436955" y="3653483"/>
            <a:ext cx="288455" cy="546918"/>
            <a:chOff x="3806083" y="1720032"/>
            <a:chExt cx="284051" cy="538567"/>
          </a:xfrm>
          <a:solidFill>
            <a:srgbClr val="0070C0"/>
          </a:solidFill>
        </p:grpSpPr>
        <p:sp>
          <p:nvSpPr>
            <p:cNvPr id="58" name="Oval 306">
              <a:extLst>
                <a:ext uri="{FF2B5EF4-FFF2-40B4-BE49-F238E27FC236}">
                  <a16:creationId xmlns:a16="http://schemas.microsoft.com/office/drawing/2014/main" id="{9483F077-386C-47AB-8472-42E09706346F}"/>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59" name="Freeform 158">
              <a:extLst>
                <a:ext uri="{FF2B5EF4-FFF2-40B4-BE49-F238E27FC236}">
                  <a16:creationId xmlns:a16="http://schemas.microsoft.com/office/drawing/2014/main" id="{4F0DC5DD-95AF-4C6D-AC99-C1168C709E00}"/>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60" name="TextBox 121">
            <a:extLst>
              <a:ext uri="{FF2B5EF4-FFF2-40B4-BE49-F238E27FC236}">
                <a16:creationId xmlns:a16="http://schemas.microsoft.com/office/drawing/2014/main" id="{FE3402F7-4B44-4968-A516-650F2C0E0334}"/>
              </a:ext>
            </a:extLst>
          </p:cNvPr>
          <p:cNvSpPr txBox="1"/>
          <p:nvPr/>
        </p:nvSpPr>
        <p:spPr>
          <a:xfrm>
            <a:off x="3956293" y="3605493"/>
            <a:ext cx="2010591" cy="369332"/>
          </a:xfrm>
          <a:prstGeom prst="rect">
            <a:avLst/>
          </a:prstGeom>
          <a:noFill/>
        </p:spPr>
        <p:txBody>
          <a:bodyPr wrap="square" rtlCol="0">
            <a:spAutoFit/>
          </a:bodyPr>
          <a:lstStyle/>
          <a:p>
            <a:r>
              <a:rPr lang="zh-CN" altLang="en-US" b="1" dirty="0">
                <a:solidFill>
                  <a:srgbClr val="C00000"/>
                </a:solidFill>
                <a:latin typeface="Times New Roman" panose="02020603050405020304" pitchFamily="18" charset="0"/>
                <a:ea typeface="楷体" panose="02010609060101010101" pitchFamily="49" charset="-122"/>
              </a:rPr>
              <a:t>西南交通大学</a:t>
            </a:r>
            <a:endParaRPr lang="en-US" b="1" dirty="0">
              <a:solidFill>
                <a:srgbClr val="C00000"/>
              </a:solidFill>
              <a:latin typeface="Times New Roman" panose="02020603050405020304" pitchFamily="18" charset="0"/>
              <a:ea typeface="楷体" panose="02010609060101010101" pitchFamily="49" charset="-122"/>
            </a:endParaRPr>
          </a:p>
        </p:txBody>
      </p:sp>
      <p:sp>
        <p:nvSpPr>
          <p:cNvPr id="61" name="文本框 60">
            <a:extLst>
              <a:ext uri="{FF2B5EF4-FFF2-40B4-BE49-F238E27FC236}">
                <a16:creationId xmlns:a16="http://schemas.microsoft.com/office/drawing/2014/main" id="{DE6E0E60-40D4-4FF8-B6B4-1058B21DE806}"/>
              </a:ext>
            </a:extLst>
          </p:cNvPr>
          <p:cNvSpPr txBox="1"/>
          <p:nvPr/>
        </p:nvSpPr>
        <p:spPr>
          <a:xfrm>
            <a:off x="3846647" y="797996"/>
            <a:ext cx="3758649" cy="1015663"/>
          </a:xfrm>
          <a:prstGeom prst="rect">
            <a:avLst/>
          </a:prstGeom>
          <a:noFill/>
        </p:spPr>
        <p:txBody>
          <a:bodyPr wrap="square">
            <a:spAutoFit/>
          </a:bodyPr>
          <a:lstStyle>
            <a:lvl1pPr>
              <a:spcBef>
                <a:spcPct val="20000"/>
              </a:spcBef>
              <a:buChar char="•"/>
              <a:defRPr sz="3000">
                <a:solidFill>
                  <a:schemeClr val="tx2"/>
                </a:solidFill>
                <a:latin typeface="Tahoma" panose="020B0604030504040204" pitchFamily="34" charset="0"/>
              </a:defRPr>
            </a:lvl1pPr>
            <a:lvl2pPr marL="742950" indent="-285750">
              <a:spcBef>
                <a:spcPct val="20000"/>
              </a:spcBef>
              <a:buChar char="–"/>
              <a:defRPr sz="2800">
                <a:solidFill>
                  <a:schemeClr val="tx2"/>
                </a:solidFill>
                <a:latin typeface="Tahoma" panose="020B0604030504040204" pitchFamily="34" charset="0"/>
              </a:defRPr>
            </a:lvl2pPr>
            <a:lvl3pPr marL="1143000" indent="-228600">
              <a:spcBef>
                <a:spcPct val="20000"/>
              </a:spcBef>
              <a:buChar char="•"/>
              <a:defRPr sz="2400">
                <a:solidFill>
                  <a:schemeClr val="tx2"/>
                </a:solidFill>
                <a:latin typeface="Tahoma" panose="020B0604030504040204" pitchFamily="34" charset="0"/>
              </a:defRPr>
            </a:lvl3pPr>
            <a:lvl4pPr marL="1600200" indent="-228600">
              <a:spcBef>
                <a:spcPct val="20000"/>
              </a:spcBef>
              <a:buChar char="–"/>
              <a:defRPr sz="2000">
                <a:solidFill>
                  <a:schemeClr val="tx2"/>
                </a:solidFill>
                <a:latin typeface="Tahoma" panose="020B0604030504040204" pitchFamily="34" charset="0"/>
              </a:defRPr>
            </a:lvl4pPr>
            <a:lvl5pPr marL="2057400" indent="-228600">
              <a:spcBef>
                <a:spcPct val="20000"/>
              </a:spcBef>
              <a:buChar char="»"/>
              <a:defRPr sz="2000">
                <a:solidFill>
                  <a:schemeClr val="tx2"/>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2"/>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2"/>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2"/>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2"/>
                </a:solidFill>
                <a:latin typeface="Tahoma" panose="020B0604030504040204" pitchFamily="34" charset="0"/>
              </a:defRPr>
            </a:lvl9pPr>
          </a:lstStyle>
          <a:p>
            <a:pPr algn="ctr">
              <a:spcBef>
                <a:spcPct val="0"/>
              </a:spcBef>
              <a:buFontTx/>
              <a:buNone/>
            </a:pPr>
            <a:r>
              <a:rPr lang="en-US" altLang="zh-CN"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36</a:t>
            </a:r>
            <a:r>
              <a:rPr lang="zh-CN" altLang="en-US"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个团队，其中中学</a:t>
            </a:r>
            <a:r>
              <a:rPr lang="en-US" altLang="zh-CN"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19</a:t>
            </a:r>
            <a:r>
              <a:rPr lang="zh-CN" altLang="en-US"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个、大学</a:t>
            </a:r>
            <a:r>
              <a:rPr lang="en-US" altLang="zh-CN"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12</a:t>
            </a:r>
            <a:r>
              <a:rPr lang="zh-CN" altLang="en-US"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个、小学</a:t>
            </a:r>
            <a:r>
              <a:rPr lang="en-US" altLang="zh-CN"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个，研究所等</a:t>
            </a:r>
            <a:r>
              <a:rPr lang="en-US" altLang="zh-CN"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5</a:t>
            </a:r>
            <a:r>
              <a:rPr lang="zh-CN" altLang="en-US"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个</a:t>
            </a:r>
            <a:r>
              <a:rPr lang="en-US" altLang="zh-CN"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p>
          <a:p>
            <a:pPr algn="ctr">
              <a:spcBef>
                <a:spcPct val="0"/>
              </a:spcBef>
              <a:buFontTx/>
              <a:buNone/>
            </a:pPr>
            <a:r>
              <a:rPr lang="en-US" altLang="zh-CN"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6 </a:t>
            </a:r>
            <a:r>
              <a:rPr lang="zh-CN" altLang="en-US" sz="20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位个人</a:t>
            </a:r>
          </a:p>
        </p:txBody>
      </p:sp>
      <p:grpSp>
        <p:nvGrpSpPr>
          <p:cNvPr id="62" name="Group 86">
            <a:extLst>
              <a:ext uri="{FF2B5EF4-FFF2-40B4-BE49-F238E27FC236}">
                <a16:creationId xmlns:a16="http://schemas.microsoft.com/office/drawing/2014/main" id="{E71E083E-7C62-4C73-9E1C-CF569E0802E0}"/>
              </a:ext>
            </a:extLst>
          </p:cNvPr>
          <p:cNvGrpSpPr/>
          <p:nvPr/>
        </p:nvGrpSpPr>
        <p:grpSpPr>
          <a:xfrm>
            <a:off x="7260976" y="5124608"/>
            <a:ext cx="288455" cy="546918"/>
            <a:chOff x="3806083" y="1720032"/>
            <a:chExt cx="284051" cy="538567"/>
          </a:xfrm>
          <a:solidFill>
            <a:srgbClr val="0070C0"/>
          </a:solidFill>
        </p:grpSpPr>
        <p:sp>
          <p:nvSpPr>
            <p:cNvPr id="63" name="Oval 306">
              <a:extLst>
                <a:ext uri="{FF2B5EF4-FFF2-40B4-BE49-F238E27FC236}">
                  <a16:creationId xmlns:a16="http://schemas.microsoft.com/office/drawing/2014/main" id="{DA00FB04-FF29-443F-BA58-AC5B0B4B8DD5}"/>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64" name="Freeform 158">
              <a:extLst>
                <a:ext uri="{FF2B5EF4-FFF2-40B4-BE49-F238E27FC236}">
                  <a16:creationId xmlns:a16="http://schemas.microsoft.com/office/drawing/2014/main" id="{14D24D88-9F51-4C65-AB83-9253EA37E45A}"/>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65" name="TextBox 121">
            <a:extLst>
              <a:ext uri="{FF2B5EF4-FFF2-40B4-BE49-F238E27FC236}">
                <a16:creationId xmlns:a16="http://schemas.microsoft.com/office/drawing/2014/main" id="{6871D1F6-0ECE-4117-BD7F-E855CC4BC4D6}"/>
              </a:ext>
            </a:extLst>
          </p:cNvPr>
          <p:cNvSpPr txBox="1"/>
          <p:nvPr/>
        </p:nvSpPr>
        <p:spPr>
          <a:xfrm>
            <a:off x="7430347" y="5321578"/>
            <a:ext cx="2010591" cy="369332"/>
          </a:xfrm>
          <a:prstGeom prst="rect">
            <a:avLst/>
          </a:prstGeom>
          <a:noFill/>
        </p:spPr>
        <p:txBody>
          <a:bodyPr wrap="square" rtlCol="0">
            <a:spAutoFit/>
          </a:bodyPr>
          <a:lstStyle/>
          <a:p>
            <a:r>
              <a:rPr lang="zh-CN" altLang="en-US" b="1" dirty="0">
                <a:solidFill>
                  <a:srgbClr val="C00000"/>
                </a:solidFill>
                <a:latin typeface="Times New Roman" panose="02020603050405020304" pitchFamily="18" charset="0"/>
                <a:ea typeface="楷体" panose="02010609060101010101" pitchFamily="49" charset="-122"/>
              </a:rPr>
              <a:t>华侨城中学</a:t>
            </a:r>
            <a:endParaRPr lang="en-US" b="1" dirty="0">
              <a:solidFill>
                <a:srgbClr val="C00000"/>
              </a:solidFill>
              <a:latin typeface="Times New Roman" panose="02020603050405020304" pitchFamily="18" charset="0"/>
              <a:ea typeface="楷体" panose="02010609060101010101" pitchFamily="49" charset="-122"/>
            </a:endParaRPr>
          </a:p>
        </p:txBody>
      </p:sp>
      <p:sp>
        <p:nvSpPr>
          <p:cNvPr id="66" name="TextBox 113">
            <a:extLst>
              <a:ext uri="{FF2B5EF4-FFF2-40B4-BE49-F238E27FC236}">
                <a16:creationId xmlns:a16="http://schemas.microsoft.com/office/drawing/2014/main" id="{DA702724-B5B1-44CB-AE2E-1A3AE174956E}"/>
              </a:ext>
            </a:extLst>
          </p:cNvPr>
          <p:cNvSpPr txBox="1"/>
          <p:nvPr/>
        </p:nvSpPr>
        <p:spPr>
          <a:xfrm>
            <a:off x="4283072" y="4349670"/>
            <a:ext cx="2772844"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湖南师范大学附属中学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67" name="Group 118">
            <a:extLst>
              <a:ext uri="{FF2B5EF4-FFF2-40B4-BE49-F238E27FC236}">
                <a16:creationId xmlns:a16="http://schemas.microsoft.com/office/drawing/2014/main" id="{1F34DDF5-CEB5-41F8-9971-2F7FF236D969}"/>
              </a:ext>
            </a:extLst>
          </p:cNvPr>
          <p:cNvGrpSpPr/>
          <p:nvPr/>
        </p:nvGrpSpPr>
        <p:grpSpPr>
          <a:xfrm>
            <a:off x="6819387" y="4233378"/>
            <a:ext cx="288455" cy="546918"/>
            <a:chOff x="3806083" y="1720032"/>
            <a:chExt cx="284051" cy="538567"/>
          </a:xfrm>
          <a:solidFill>
            <a:srgbClr val="0070C0"/>
          </a:solidFill>
        </p:grpSpPr>
        <p:sp>
          <p:nvSpPr>
            <p:cNvPr id="68" name="Oval 306">
              <a:extLst>
                <a:ext uri="{FF2B5EF4-FFF2-40B4-BE49-F238E27FC236}">
                  <a16:creationId xmlns:a16="http://schemas.microsoft.com/office/drawing/2014/main" id="{F6B3107F-6484-4D40-8316-CED21A1DD61A}"/>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69" name="Freeform 158">
              <a:extLst>
                <a:ext uri="{FF2B5EF4-FFF2-40B4-BE49-F238E27FC236}">
                  <a16:creationId xmlns:a16="http://schemas.microsoft.com/office/drawing/2014/main" id="{8367AEAE-F1D0-4EEF-AA63-906512AF71D3}"/>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70" name="TextBox 4">
            <a:extLst>
              <a:ext uri="{FF2B5EF4-FFF2-40B4-BE49-F238E27FC236}">
                <a16:creationId xmlns:a16="http://schemas.microsoft.com/office/drawing/2014/main" id="{AFC46565-3D2A-4CCE-9435-8BE460FA2D58}"/>
              </a:ext>
            </a:extLst>
          </p:cNvPr>
          <p:cNvSpPr txBox="1"/>
          <p:nvPr/>
        </p:nvSpPr>
        <p:spPr>
          <a:xfrm>
            <a:off x="7099262" y="2310468"/>
            <a:ext cx="2657447"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清华大学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71" name="Group 110">
            <a:extLst>
              <a:ext uri="{FF2B5EF4-FFF2-40B4-BE49-F238E27FC236}">
                <a16:creationId xmlns:a16="http://schemas.microsoft.com/office/drawing/2014/main" id="{F32381E0-883E-4E94-8C29-580F577EB6A8}"/>
              </a:ext>
            </a:extLst>
          </p:cNvPr>
          <p:cNvGrpSpPr/>
          <p:nvPr/>
        </p:nvGrpSpPr>
        <p:grpSpPr>
          <a:xfrm>
            <a:off x="6021943" y="4272349"/>
            <a:ext cx="288455" cy="546918"/>
            <a:chOff x="3806083" y="1720032"/>
            <a:chExt cx="284051" cy="538567"/>
          </a:xfrm>
          <a:solidFill>
            <a:srgbClr val="0070C0"/>
          </a:solidFill>
        </p:grpSpPr>
        <p:sp>
          <p:nvSpPr>
            <p:cNvPr id="72" name="Oval 306">
              <a:extLst>
                <a:ext uri="{FF2B5EF4-FFF2-40B4-BE49-F238E27FC236}">
                  <a16:creationId xmlns:a16="http://schemas.microsoft.com/office/drawing/2014/main" id="{7E412404-6300-4D71-AB72-C964455197DD}"/>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73" name="Freeform 158">
              <a:extLst>
                <a:ext uri="{FF2B5EF4-FFF2-40B4-BE49-F238E27FC236}">
                  <a16:creationId xmlns:a16="http://schemas.microsoft.com/office/drawing/2014/main" id="{06AD7D3F-C20A-4D3F-91AB-68DB776AE974}"/>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grpSp>
        <p:nvGrpSpPr>
          <p:cNvPr id="74" name="Group 110">
            <a:extLst>
              <a:ext uri="{FF2B5EF4-FFF2-40B4-BE49-F238E27FC236}">
                <a16:creationId xmlns:a16="http://schemas.microsoft.com/office/drawing/2014/main" id="{D54E4BF6-80F0-404B-BB53-E89F7E700DEB}"/>
              </a:ext>
            </a:extLst>
          </p:cNvPr>
          <p:cNvGrpSpPr/>
          <p:nvPr/>
        </p:nvGrpSpPr>
        <p:grpSpPr>
          <a:xfrm>
            <a:off x="7495162" y="2250104"/>
            <a:ext cx="288455" cy="546918"/>
            <a:chOff x="3806083" y="1720032"/>
            <a:chExt cx="284051" cy="538567"/>
          </a:xfrm>
          <a:solidFill>
            <a:srgbClr val="0070C0"/>
          </a:solidFill>
        </p:grpSpPr>
        <p:sp>
          <p:nvSpPr>
            <p:cNvPr id="75" name="Oval 306">
              <a:extLst>
                <a:ext uri="{FF2B5EF4-FFF2-40B4-BE49-F238E27FC236}">
                  <a16:creationId xmlns:a16="http://schemas.microsoft.com/office/drawing/2014/main" id="{192E4BB3-7B86-42E3-96FF-9035C6B6A9CF}"/>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76" name="Freeform 158">
              <a:extLst>
                <a:ext uri="{FF2B5EF4-FFF2-40B4-BE49-F238E27FC236}">
                  <a16:creationId xmlns:a16="http://schemas.microsoft.com/office/drawing/2014/main" id="{56F9648B-2161-4375-9F82-2A94C8874604}"/>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77" name="TextBox 4">
            <a:extLst>
              <a:ext uri="{FF2B5EF4-FFF2-40B4-BE49-F238E27FC236}">
                <a16:creationId xmlns:a16="http://schemas.microsoft.com/office/drawing/2014/main" id="{494FEA17-6C81-4572-8425-0E88A8B83BD4}"/>
              </a:ext>
            </a:extLst>
          </p:cNvPr>
          <p:cNvSpPr txBox="1"/>
          <p:nvPr/>
        </p:nvSpPr>
        <p:spPr>
          <a:xfrm>
            <a:off x="7638501" y="2599664"/>
            <a:ext cx="3282035"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中国科学院高能物理研究所</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78" name="Group 82">
            <a:extLst>
              <a:ext uri="{FF2B5EF4-FFF2-40B4-BE49-F238E27FC236}">
                <a16:creationId xmlns:a16="http://schemas.microsoft.com/office/drawing/2014/main" id="{50EDBAE1-51E4-498A-A26D-C33E5D682BE3}"/>
              </a:ext>
            </a:extLst>
          </p:cNvPr>
          <p:cNvGrpSpPr/>
          <p:nvPr/>
        </p:nvGrpSpPr>
        <p:grpSpPr>
          <a:xfrm>
            <a:off x="7525684" y="2839022"/>
            <a:ext cx="288455" cy="546918"/>
            <a:chOff x="3806083" y="1720032"/>
            <a:chExt cx="284051" cy="538567"/>
          </a:xfrm>
          <a:solidFill>
            <a:srgbClr val="0070C0"/>
          </a:solidFill>
        </p:grpSpPr>
        <p:sp>
          <p:nvSpPr>
            <p:cNvPr id="79" name="Oval 306">
              <a:extLst>
                <a:ext uri="{FF2B5EF4-FFF2-40B4-BE49-F238E27FC236}">
                  <a16:creationId xmlns:a16="http://schemas.microsoft.com/office/drawing/2014/main" id="{F6F1D466-1162-462D-9CB8-DD63157AC0FE}"/>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80" name="Freeform 158">
              <a:extLst>
                <a:ext uri="{FF2B5EF4-FFF2-40B4-BE49-F238E27FC236}">
                  <a16:creationId xmlns:a16="http://schemas.microsoft.com/office/drawing/2014/main" id="{B014C733-C334-4605-8207-2BC9B463EF5D}"/>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81" name="TextBox 89">
            <a:extLst>
              <a:ext uri="{FF2B5EF4-FFF2-40B4-BE49-F238E27FC236}">
                <a16:creationId xmlns:a16="http://schemas.microsoft.com/office/drawing/2014/main" id="{D5593916-BA1B-4DA9-BF75-756D31EF616A}"/>
              </a:ext>
            </a:extLst>
          </p:cNvPr>
          <p:cNvSpPr txBox="1"/>
          <p:nvPr/>
        </p:nvSpPr>
        <p:spPr>
          <a:xfrm>
            <a:off x="4822894" y="2891155"/>
            <a:ext cx="3661218"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山东管理学院</a:t>
            </a:r>
          </a:p>
        </p:txBody>
      </p:sp>
      <p:sp>
        <p:nvSpPr>
          <p:cNvPr id="82" name="TextBox 121">
            <a:extLst>
              <a:ext uri="{FF2B5EF4-FFF2-40B4-BE49-F238E27FC236}">
                <a16:creationId xmlns:a16="http://schemas.microsoft.com/office/drawing/2014/main" id="{EA9772ED-F17F-4BAF-B63D-7255708E4479}"/>
              </a:ext>
            </a:extLst>
          </p:cNvPr>
          <p:cNvSpPr txBox="1"/>
          <p:nvPr/>
        </p:nvSpPr>
        <p:spPr>
          <a:xfrm>
            <a:off x="3387667" y="3877876"/>
            <a:ext cx="2532206" cy="369332"/>
          </a:xfrm>
          <a:prstGeom prst="rect">
            <a:avLst/>
          </a:prstGeom>
          <a:noFill/>
        </p:spPr>
        <p:txBody>
          <a:bodyPr wrap="square" rtlCol="0">
            <a:spAutoFit/>
          </a:bodyPr>
          <a:lstStyle/>
          <a:p>
            <a:r>
              <a:rPr lang="zh-CN" altLang="en-US" b="1" dirty="0">
                <a:solidFill>
                  <a:srgbClr val="C00000"/>
                </a:solidFill>
                <a:latin typeface="Times New Roman" panose="02020603050405020304" pitchFamily="18" charset="0"/>
                <a:ea typeface="楷体" panose="02010609060101010101" pitchFamily="49" charset="-122"/>
              </a:rPr>
              <a:t>成都东部新区第四中学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83" name="Group 118">
            <a:extLst>
              <a:ext uri="{FF2B5EF4-FFF2-40B4-BE49-F238E27FC236}">
                <a16:creationId xmlns:a16="http://schemas.microsoft.com/office/drawing/2014/main" id="{3D513C0A-DD7C-4456-B6FF-A7661FA34AE5}"/>
              </a:ext>
            </a:extLst>
          </p:cNvPr>
          <p:cNvGrpSpPr/>
          <p:nvPr/>
        </p:nvGrpSpPr>
        <p:grpSpPr>
          <a:xfrm>
            <a:off x="5493401" y="3781279"/>
            <a:ext cx="288455" cy="546918"/>
            <a:chOff x="3806083" y="1720032"/>
            <a:chExt cx="284051" cy="538567"/>
          </a:xfrm>
          <a:solidFill>
            <a:srgbClr val="0070C0"/>
          </a:solidFill>
        </p:grpSpPr>
        <p:sp>
          <p:nvSpPr>
            <p:cNvPr id="84" name="Oval 306">
              <a:extLst>
                <a:ext uri="{FF2B5EF4-FFF2-40B4-BE49-F238E27FC236}">
                  <a16:creationId xmlns:a16="http://schemas.microsoft.com/office/drawing/2014/main" id="{12DD2931-A78C-4FB4-9134-49E8E4579BBD}"/>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85" name="Freeform 158">
              <a:extLst>
                <a:ext uri="{FF2B5EF4-FFF2-40B4-BE49-F238E27FC236}">
                  <a16:creationId xmlns:a16="http://schemas.microsoft.com/office/drawing/2014/main" id="{78DE8B28-AC33-4448-BF44-9FBA82BC2F34}"/>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86" name="TextBox 4">
            <a:extLst>
              <a:ext uri="{FF2B5EF4-FFF2-40B4-BE49-F238E27FC236}">
                <a16:creationId xmlns:a16="http://schemas.microsoft.com/office/drawing/2014/main" id="{9BDD284B-FDBF-4979-97CA-BCAF97989BCB}"/>
              </a:ext>
            </a:extLst>
          </p:cNvPr>
          <p:cNvSpPr txBox="1"/>
          <p:nvPr/>
        </p:nvSpPr>
        <p:spPr>
          <a:xfrm>
            <a:off x="4050144" y="4513031"/>
            <a:ext cx="2657447"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重庆育才中学</a:t>
            </a:r>
            <a:endParaRPr lang="en-US" b="1" dirty="0">
              <a:solidFill>
                <a:srgbClr val="C00000"/>
              </a:solidFill>
              <a:latin typeface="Times New Roman" panose="02020603050405020304" pitchFamily="18" charset="0"/>
              <a:ea typeface="楷体" panose="02010609060101010101" pitchFamily="49" charset="-122"/>
            </a:endParaRPr>
          </a:p>
        </p:txBody>
      </p:sp>
      <p:sp>
        <p:nvSpPr>
          <p:cNvPr id="87" name="TextBox 4">
            <a:extLst>
              <a:ext uri="{FF2B5EF4-FFF2-40B4-BE49-F238E27FC236}">
                <a16:creationId xmlns:a16="http://schemas.microsoft.com/office/drawing/2014/main" id="{035B1B3A-323C-449A-B6C1-3E9E3F5C74F2}"/>
              </a:ext>
            </a:extLst>
          </p:cNvPr>
          <p:cNvSpPr txBox="1"/>
          <p:nvPr/>
        </p:nvSpPr>
        <p:spPr>
          <a:xfrm>
            <a:off x="7272000" y="1198109"/>
            <a:ext cx="2657447"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北京中科培训中心</a:t>
            </a:r>
            <a:endParaRPr lang="en-US" b="1" dirty="0">
              <a:solidFill>
                <a:srgbClr val="C00000"/>
              </a:solidFill>
              <a:latin typeface="Times New Roman" panose="02020603050405020304" pitchFamily="18" charset="0"/>
              <a:ea typeface="楷体" panose="02010609060101010101" pitchFamily="49" charset="-122"/>
            </a:endParaRPr>
          </a:p>
        </p:txBody>
      </p:sp>
      <p:sp>
        <p:nvSpPr>
          <p:cNvPr id="88" name="TextBox 4">
            <a:extLst>
              <a:ext uri="{FF2B5EF4-FFF2-40B4-BE49-F238E27FC236}">
                <a16:creationId xmlns:a16="http://schemas.microsoft.com/office/drawing/2014/main" id="{035B1B3A-323C-449A-B6C1-3E9E3F5C74F2}"/>
              </a:ext>
            </a:extLst>
          </p:cNvPr>
          <p:cNvSpPr txBox="1"/>
          <p:nvPr/>
        </p:nvSpPr>
        <p:spPr>
          <a:xfrm>
            <a:off x="7464152" y="864000"/>
            <a:ext cx="3415427"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北京汇文中学朝阳垂杨柳分校</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89" name="Group 114">
            <a:extLst>
              <a:ext uri="{FF2B5EF4-FFF2-40B4-BE49-F238E27FC236}">
                <a16:creationId xmlns:a16="http://schemas.microsoft.com/office/drawing/2014/main" id="{3ACECE6E-5F49-4510-ABBD-958AC280AE5A}"/>
              </a:ext>
            </a:extLst>
          </p:cNvPr>
          <p:cNvGrpSpPr/>
          <p:nvPr/>
        </p:nvGrpSpPr>
        <p:grpSpPr>
          <a:xfrm>
            <a:off x="6928789" y="1945930"/>
            <a:ext cx="288455" cy="546918"/>
            <a:chOff x="3806083" y="1720032"/>
            <a:chExt cx="284051" cy="538567"/>
          </a:xfrm>
          <a:solidFill>
            <a:srgbClr val="0070C0"/>
          </a:solidFill>
        </p:grpSpPr>
        <p:sp>
          <p:nvSpPr>
            <p:cNvPr id="90" name="Oval 306">
              <a:extLst>
                <a:ext uri="{FF2B5EF4-FFF2-40B4-BE49-F238E27FC236}">
                  <a16:creationId xmlns:a16="http://schemas.microsoft.com/office/drawing/2014/main" id="{8BC076F0-C577-4EC1-A745-481CF0D7C71C}"/>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91" name="Freeform 158">
              <a:extLst>
                <a:ext uri="{FF2B5EF4-FFF2-40B4-BE49-F238E27FC236}">
                  <a16:creationId xmlns:a16="http://schemas.microsoft.com/office/drawing/2014/main" id="{F2CBE0F4-FEA6-4C94-AF26-6BEE382CF98D}"/>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grpSp>
        <p:nvGrpSpPr>
          <p:cNvPr id="95" name="Group 86">
            <a:extLst>
              <a:ext uri="{FF2B5EF4-FFF2-40B4-BE49-F238E27FC236}">
                <a16:creationId xmlns:a16="http://schemas.microsoft.com/office/drawing/2014/main" id="{DDDCCB7A-CE4C-430A-AEDF-D04E7AB29003}"/>
              </a:ext>
            </a:extLst>
          </p:cNvPr>
          <p:cNvGrpSpPr/>
          <p:nvPr/>
        </p:nvGrpSpPr>
        <p:grpSpPr>
          <a:xfrm>
            <a:off x="7117729" y="3761621"/>
            <a:ext cx="288455" cy="546918"/>
            <a:chOff x="3806083" y="1720032"/>
            <a:chExt cx="284051" cy="538567"/>
          </a:xfrm>
          <a:solidFill>
            <a:srgbClr val="0070C0"/>
          </a:solidFill>
        </p:grpSpPr>
        <p:sp>
          <p:nvSpPr>
            <p:cNvPr id="96" name="Oval 306">
              <a:extLst>
                <a:ext uri="{FF2B5EF4-FFF2-40B4-BE49-F238E27FC236}">
                  <a16:creationId xmlns:a16="http://schemas.microsoft.com/office/drawing/2014/main" id="{02FC22DC-8F0E-4599-B7E7-893A5E2757D5}"/>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97" name="Freeform 158">
              <a:extLst>
                <a:ext uri="{FF2B5EF4-FFF2-40B4-BE49-F238E27FC236}">
                  <a16:creationId xmlns:a16="http://schemas.microsoft.com/office/drawing/2014/main" id="{4C182675-0959-4324-A615-A224FEDB180D}"/>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98" name="TextBox 121">
            <a:extLst>
              <a:ext uri="{FF2B5EF4-FFF2-40B4-BE49-F238E27FC236}">
                <a16:creationId xmlns:a16="http://schemas.microsoft.com/office/drawing/2014/main" id="{7CDB0FDB-E45D-499D-AA13-70230A3252A0}"/>
              </a:ext>
            </a:extLst>
          </p:cNvPr>
          <p:cNvSpPr txBox="1"/>
          <p:nvPr/>
        </p:nvSpPr>
        <p:spPr>
          <a:xfrm>
            <a:off x="5493423" y="3895969"/>
            <a:ext cx="2010591"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湖北武昌中学</a:t>
            </a:r>
            <a:endParaRPr lang="en-US" b="1" dirty="0">
              <a:solidFill>
                <a:srgbClr val="C00000"/>
              </a:solidFill>
              <a:latin typeface="Times New Roman" panose="02020603050405020304" pitchFamily="18" charset="0"/>
              <a:ea typeface="楷体" panose="02010609060101010101" pitchFamily="49" charset="-122"/>
            </a:endParaRPr>
          </a:p>
        </p:txBody>
      </p:sp>
      <p:sp>
        <p:nvSpPr>
          <p:cNvPr id="99" name="TextBox 121">
            <a:extLst>
              <a:ext uri="{FF2B5EF4-FFF2-40B4-BE49-F238E27FC236}">
                <a16:creationId xmlns:a16="http://schemas.microsoft.com/office/drawing/2014/main" id="{4CE48EEF-4195-4068-B933-2FD559759595}"/>
              </a:ext>
            </a:extLst>
          </p:cNvPr>
          <p:cNvSpPr txBox="1"/>
          <p:nvPr/>
        </p:nvSpPr>
        <p:spPr>
          <a:xfrm>
            <a:off x="6098380" y="4686535"/>
            <a:ext cx="1671617"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江西芦溪中学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100" name="Group 118">
            <a:extLst>
              <a:ext uri="{FF2B5EF4-FFF2-40B4-BE49-F238E27FC236}">
                <a16:creationId xmlns:a16="http://schemas.microsoft.com/office/drawing/2014/main" id="{1F73AE51-B4D7-4A97-BF7C-EE44703CAA68}"/>
              </a:ext>
            </a:extLst>
          </p:cNvPr>
          <p:cNvGrpSpPr/>
          <p:nvPr/>
        </p:nvGrpSpPr>
        <p:grpSpPr>
          <a:xfrm>
            <a:off x="7325908" y="4163119"/>
            <a:ext cx="288455" cy="546918"/>
            <a:chOff x="3806083" y="1720032"/>
            <a:chExt cx="284051" cy="538567"/>
          </a:xfrm>
          <a:solidFill>
            <a:srgbClr val="0070C0"/>
          </a:solidFill>
        </p:grpSpPr>
        <p:sp>
          <p:nvSpPr>
            <p:cNvPr id="101" name="Oval 306">
              <a:extLst>
                <a:ext uri="{FF2B5EF4-FFF2-40B4-BE49-F238E27FC236}">
                  <a16:creationId xmlns:a16="http://schemas.microsoft.com/office/drawing/2014/main" id="{D6494D19-BBEE-4F0D-A3DB-06A1476912E7}"/>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02" name="Freeform 158">
              <a:extLst>
                <a:ext uri="{FF2B5EF4-FFF2-40B4-BE49-F238E27FC236}">
                  <a16:creationId xmlns:a16="http://schemas.microsoft.com/office/drawing/2014/main" id="{BD93F727-17D2-4E9A-8E0F-5633ABFC8425}"/>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grpSp>
        <p:nvGrpSpPr>
          <p:cNvPr id="92" name="Group 86">
            <a:extLst>
              <a:ext uri="{FF2B5EF4-FFF2-40B4-BE49-F238E27FC236}">
                <a16:creationId xmlns:a16="http://schemas.microsoft.com/office/drawing/2014/main" id="{F5ABFFEB-EE58-4D02-AF8E-AB47DCC55017}"/>
              </a:ext>
            </a:extLst>
          </p:cNvPr>
          <p:cNvGrpSpPr/>
          <p:nvPr/>
        </p:nvGrpSpPr>
        <p:grpSpPr>
          <a:xfrm>
            <a:off x="5350251" y="4769277"/>
            <a:ext cx="288455" cy="546918"/>
            <a:chOff x="3806083" y="1720032"/>
            <a:chExt cx="284051" cy="538567"/>
          </a:xfrm>
          <a:solidFill>
            <a:srgbClr val="0070C0"/>
          </a:solidFill>
        </p:grpSpPr>
        <p:sp>
          <p:nvSpPr>
            <p:cNvPr id="93" name="Oval 306">
              <a:extLst>
                <a:ext uri="{FF2B5EF4-FFF2-40B4-BE49-F238E27FC236}">
                  <a16:creationId xmlns:a16="http://schemas.microsoft.com/office/drawing/2014/main" id="{2DB9A9D7-D590-4B86-A634-0E96BDDCEACF}"/>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94" name="Freeform 158">
              <a:extLst>
                <a:ext uri="{FF2B5EF4-FFF2-40B4-BE49-F238E27FC236}">
                  <a16:creationId xmlns:a16="http://schemas.microsoft.com/office/drawing/2014/main" id="{0EA1DB46-D267-4FF1-B6D2-4EACDFD406A3}"/>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103" name="TextBox 121">
            <a:extLst>
              <a:ext uri="{FF2B5EF4-FFF2-40B4-BE49-F238E27FC236}">
                <a16:creationId xmlns:a16="http://schemas.microsoft.com/office/drawing/2014/main" id="{2D70D9C9-F075-4145-A07C-2007665B31AE}"/>
              </a:ext>
            </a:extLst>
          </p:cNvPr>
          <p:cNvSpPr txBox="1"/>
          <p:nvPr/>
        </p:nvSpPr>
        <p:spPr>
          <a:xfrm>
            <a:off x="4761654" y="5248660"/>
            <a:ext cx="1158026" cy="369332"/>
          </a:xfrm>
          <a:prstGeom prst="rect">
            <a:avLst/>
          </a:prstGeom>
          <a:noFill/>
        </p:spPr>
        <p:txBody>
          <a:bodyPr wrap="square" rtlCol="0">
            <a:spAutoFit/>
          </a:bodyPr>
          <a:lstStyle/>
          <a:p>
            <a:r>
              <a:rPr lang="zh-CN" altLang="en-US" b="1" dirty="0">
                <a:solidFill>
                  <a:srgbClr val="C00000"/>
                </a:solidFill>
                <a:latin typeface="Times New Roman" panose="02020603050405020304" pitchFamily="18" charset="0"/>
                <a:ea typeface="楷体" panose="02010609060101010101" pitchFamily="49" charset="-122"/>
              </a:rPr>
              <a:t>云南大学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104" name="Group 86">
            <a:extLst>
              <a:ext uri="{FF2B5EF4-FFF2-40B4-BE49-F238E27FC236}">
                <a16:creationId xmlns:a16="http://schemas.microsoft.com/office/drawing/2014/main" id="{3328D4C8-896F-44B7-BB36-BF8119DC7327}"/>
              </a:ext>
            </a:extLst>
          </p:cNvPr>
          <p:cNvGrpSpPr/>
          <p:nvPr/>
        </p:nvGrpSpPr>
        <p:grpSpPr>
          <a:xfrm>
            <a:off x="7518000" y="3451358"/>
            <a:ext cx="288455" cy="546918"/>
            <a:chOff x="3806083" y="1720032"/>
            <a:chExt cx="284051" cy="538567"/>
          </a:xfrm>
          <a:solidFill>
            <a:srgbClr val="0070C0"/>
          </a:solidFill>
        </p:grpSpPr>
        <p:sp>
          <p:nvSpPr>
            <p:cNvPr id="105" name="Oval 306">
              <a:extLst>
                <a:ext uri="{FF2B5EF4-FFF2-40B4-BE49-F238E27FC236}">
                  <a16:creationId xmlns:a16="http://schemas.microsoft.com/office/drawing/2014/main" id="{D4D305EC-1518-4C74-8724-A6A9A4846290}"/>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06" name="Freeform 158">
              <a:extLst>
                <a:ext uri="{FF2B5EF4-FFF2-40B4-BE49-F238E27FC236}">
                  <a16:creationId xmlns:a16="http://schemas.microsoft.com/office/drawing/2014/main" id="{7A8AE7E9-ABEA-4DAC-AA47-038F170A659E}"/>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2" name="矩形 1">
            <a:extLst>
              <a:ext uri="{FF2B5EF4-FFF2-40B4-BE49-F238E27FC236}">
                <a16:creationId xmlns:a16="http://schemas.microsoft.com/office/drawing/2014/main" id="{B4C8A196-1E57-4D4F-A300-273E0D29B31A}"/>
              </a:ext>
            </a:extLst>
          </p:cNvPr>
          <p:cNvSpPr/>
          <p:nvPr/>
        </p:nvSpPr>
        <p:spPr>
          <a:xfrm>
            <a:off x="7464152" y="3932063"/>
            <a:ext cx="1800493" cy="369332"/>
          </a:xfrm>
          <a:prstGeom prst="rect">
            <a:avLst/>
          </a:prstGeom>
        </p:spPr>
        <p:txBody>
          <a:bodyPr wrap="none">
            <a:spAutoFit/>
          </a:bodyPr>
          <a:lstStyle/>
          <a:p>
            <a:pPr algn="ctr" fontAlgn="b"/>
            <a:r>
              <a:rPr lang="zh-CN" altLang="en-US" b="1" dirty="0">
                <a:solidFill>
                  <a:srgbClr val="C00000"/>
                </a:solidFill>
                <a:latin typeface="楷体" panose="02010609060101010101" pitchFamily="49" charset="-122"/>
                <a:ea typeface="楷体" panose="02010609060101010101" pitchFamily="49" charset="-122"/>
              </a:rPr>
              <a:t>合肥能源研究院</a:t>
            </a:r>
          </a:p>
        </p:txBody>
      </p:sp>
      <p:sp>
        <p:nvSpPr>
          <p:cNvPr id="107" name="矩形 106">
            <a:extLst>
              <a:ext uri="{FF2B5EF4-FFF2-40B4-BE49-F238E27FC236}">
                <a16:creationId xmlns:a16="http://schemas.microsoft.com/office/drawing/2014/main" id="{517730B7-5725-4767-A910-2C57DD70B2C2}"/>
              </a:ext>
            </a:extLst>
          </p:cNvPr>
          <p:cNvSpPr/>
          <p:nvPr/>
        </p:nvSpPr>
        <p:spPr>
          <a:xfrm>
            <a:off x="7493937" y="4153908"/>
            <a:ext cx="2973891" cy="369332"/>
          </a:xfrm>
          <a:prstGeom prst="rect">
            <a:avLst/>
          </a:prstGeom>
        </p:spPr>
        <p:txBody>
          <a:bodyPr wrap="none">
            <a:spAutoFit/>
          </a:bodyPr>
          <a:lstStyle/>
          <a:p>
            <a:pPr algn="ctr" fontAlgn="b"/>
            <a:r>
              <a:rPr lang="zh-CN" altLang="en-US" b="1" dirty="0">
                <a:solidFill>
                  <a:srgbClr val="C00000"/>
                </a:solidFill>
                <a:latin typeface="楷体" panose="02010609060101010101" pitchFamily="49" charset="-122"/>
                <a:ea typeface="楷体" panose="02010609060101010101" pitchFamily="49" charset="-122"/>
              </a:rPr>
              <a:t>中国科学院合肥物质研究院</a:t>
            </a:r>
          </a:p>
        </p:txBody>
      </p:sp>
      <p:grpSp>
        <p:nvGrpSpPr>
          <p:cNvPr id="108" name="Group 86">
            <a:extLst>
              <a:ext uri="{FF2B5EF4-FFF2-40B4-BE49-F238E27FC236}">
                <a16:creationId xmlns:a16="http://schemas.microsoft.com/office/drawing/2014/main" id="{ABC3B095-4506-4897-8A7C-E813B5C379B3}"/>
              </a:ext>
            </a:extLst>
          </p:cNvPr>
          <p:cNvGrpSpPr/>
          <p:nvPr/>
        </p:nvGrpSpPr>
        <p:grpSpPr>
          <a:xfrm>
            <a:off x="7644801" y="3545950"/>
            <a:ext cx="288455" cy="546918"/>
            <a:chOff x="3806083" y="1720032"/>
            <a:chExt cx="284051" cy="538567"/>
          </a:xfrm>
          <a:solidFill>
            <a:srgbClr val="0070C0"/>
          </a:solidFill>
        </p:grpSpPr>
        <p:sp>
          <p:nvSpPr>
            <p:cNvPr id="109" name="Oval 306">
              <a:extLst>
                <a:ext uri="{FF2B5EF4-FFF2-40B4-BE49-F238E27FC236}">
                  <a16:creationId xmlns:a16="http://schemas.microsoft.com/office/drawing/2014/main" id="{407FC770-7222-4FAE-8C0D-F156767EEC1E}"/>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10" name="Freeform 158">
              <a:extLst>
                <a:ext uri="{FF2B5EF4-FFF2-40B4-BE49-F238E27FC236}">
                  <a16:creationId xmlns:a16="http://schemas.microsoft.com/office/drawing/2014/main" id="{08B12AE7-7013-4E30-8F40-2D1165280E4D}"/>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111" name="TextBox 98">
            <a:extLst>
              <a:ext uri="{FF2B5EF4-FFF2-40B4-BE49-F238E27FC236}">
                <a16:creationId xmlns:a16="http://schemas.microsoft.com/office/drawing/2014/main" id="{A64696D2-01C5-4467-9112-8FF0EF6E944F}"/>
              </a:ext>
            </a:extLst>
          </p:cNvPr>
          <p:cNvSpPr txBox="1"/>
          <p:nvPr/>
        </p:nvSpPr>
        <p:spPr>
          <a:xfrm>
            <a:off x="8830637" y="3945379"/>
            <a:ext cx="3195535"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    上海控江中学   复旦大学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112" name="Group 107">
            <a:extLst>
              <a:ext uri="{FF2B5EF4-FFF2-40B4-BE49-F238E27FC236}">
                <a16:creationId xmlns:a16="http://schemas.microsoft.com/office/drawing/2014/main" id="{11C5B312-A990-4C49-9610-BF5294EF85A9}"/>
              </a:ext>
            </a:extLst>
          </p:cNvPr>
          <p:cNvGrpSpPr/>
          <p:nvPr/>
        </p:nvGrpSpPr>
        <p:grpSpPr>
          <a:xfrm>
            <a:off x="8184236" y="3589294"/>
            <a:ext cx="288455" cy="546918"/>
            <a:chOff x="3806083" y="1720032"/>
            <a:chExt cx="284051" cy="538567"/>
          </a:xfrm>
          <a:solidFill>
            <a:srgbClr val="0070C0"/>
          </a:solidFill>
        </p:grpSpPr>
        <p:sp>
          <p:nvSpPr>
            <p:cNvPr id="113" name="Oval 306">
              <a:extLst>
                <a:ext uri="{FF2B5EF4-FFF2-40B4-BE49-F238E27FC236}">
                  <a16:creationId xmlns:a16="http://schemas.microsoft.com/office/drawing/2014/main" id="{125A5CF0-2E41-41D3-A074-E309A5D55CCD}"/>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14" name="Freeform 158">
              <a:extLst>
                <a:ext uri="{FF2B5EF4-FFF2-40B4-BE49-F238E27FC236}">
                  <a16:creationId xmlns:a16="http://schemas.microsoft.com/office/drawing/2014/main" id="{A052DFCE-A802-42EC-9C22-1017227FA81D}"/>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115" name="TextBox 89">
            <a:extLst>
              <a:ext uri="{FF2B5EF4-FFF2-40B4-BE49-F238E27FC236}">
                <a16:creationId xmlns:a16="http://schemas.microsoft.com/office/drawing/2014/main" id="{0E4C2C13-0958-4163-84C0-999788766517}"/>
              </a:ext>
            </a:extLst>
          </p:cNvPr>
          <p:cNvSpPr txBox="1"/>
          <p:nvPr/>
        </p:nvSpPr>
        <p:spPr>
          <a:xfrm>
            <a:off x="5064593" y="3111159"/>
            <a:ext cx="3661218"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山东大学</a:t>
            </a:r>
          </a:p>
        </p:txBody>
      </p:sp>
      <p:grpSp>
        <p:nvGrpSpPr>
          <p:cNvPr id="116" name="Group 86">
            <a:extLst>
              <a:ext uri="{FF2B5EF4-FFF2-40B4-BE49-F238E27FC236}">
                <a16:creationId xmlns:a16="http://schemas.microsoft.com/office/drawing/2014/main" id="{47C9F8EE-8F56-49FB-930F-FB1E89642396}"/>
              </a:ext>
            </a:extLst>
          </p:cNvPr>
          <p:cNvGrpSpPr/>
          <p:nvPr/>
        </p:nvGrpSpPr>
        <p:grpSpPr>
          <a:xfrm>
            <a:off x="7402422" y="2887260"/>
            <a:ext cx="288455" cy="546918"/>
            <a:chOff x="3806083" y="1720032"/>
            <a:chExt cx="284051" cy="538567"/>
          </a:xfrm>
          <a:solidFill>
            <a:srgbClr val="0070C0"/>
          </a:solidFill>
        </p:grpSpPr>
        <p:sp>
          <p:nvSpPr>
            <p:cNvPr id="117" name="Oval 306">
              <a:extLst>
                <a:ext uri="{FF2B5EF4-FFF2-40B4-BE49-F238E27FC236}">
                  <a16:creationId xmlns:a16="http://schemas.microsoft.com/office/drawing/2014/main" id="{831E00EA-6E87-4B65-BF69-0B9D598FEF9D}"/>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18" name="Freeform 158">
              <a:extLst>
                <a:ext uri="{FF2B5EF4-FFF2-40B4-BE49-F238E27FC236}">
                  <a16:creationId xmlns:a16="http://schemas.microsoft.com/office/drawing/2014/main" id="{80309BCA-4502-4A1A-B69A-AEEA03A5B713}"/>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grpSp>
        <p:nvGrpSpPr>
          <p:cNvPr id="119" name="Group 118">
            <a:extLst>
              <a:ext uri="{FF2B5EF4-FFF2-40B4-BE49-F238E27FC236}">
                <a16:creationId xmlns:a16="http://schemas.microsoft.com/office/drawing/2014/main" id="{99897542-8CCB-43DB-9DA4-B04C9F4D856B}"/>
              </a:ext>
            </a:extLst>
          </p:cNvPr>
          <p:cNvGrpSpPr/>
          <p:nvPr/>
        </p:nvGrpSpPr>
        <p:grpSpPr>
          <a:xfrm>
            <a:off x="7035052" y="3838322"/>
            <a:ext cx="288455" cy="546918"/>
            <a:chOff x="3806083" y="1720032"/>
            <a:chExt cx="284051" cy="538567"/>
          </a:xfrm>
          <a:solidFill>
            <a:srgbClr val="0070C0"/>
          </a:solidFill>
        </p:grpSpPr>
        <p:sp>
          <p:nvSpPr>
            <p:cNvPr id="120" name="Oval 306">
              <a:extLst>
                <a:ext uri="{FF2B5EF4-FFF2-40B4-BE49-F238E27FC236}">
                  <a16:creationId xmlns:a16="http://schemas.microsoft.com/office/drawing/2014/main" id="{3E1C9384-AA8B-4996-A174-CB04028EB943}"/>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21" name="Freeform 158">
              <a:extLst>
                <a:ext uri="{FF2B5EF4-FFF2-40B4-BE49-F238E27FC236}">
                  <a16:creationId xmlns:a16="http://schemas.microsoft.com/office/drawing/2014/main" id="{327E882B-E5F7-47ED-9B24-54CF887EC68C}"/>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122" name="TextBox 121">
            <a:extLst>
              <a:ext uri="{FF2B5EF4-FFF2-40B4-BE49-F238E27FC236}">
                <a16:creationId xmlns:a16="http://schemas.microsoft.com/office/drawing/2014/main" id="{A6BD6451-4764-4CA5-A56B-558378CEB2C4}"/>
              </a:ext>
            </a:extLst>
          </p:cNvPr>
          <p:cNvSpPr txBox="1"/>
          <p:nvPr/>
        </p:nvSpPr>
        <p:spPr>
          <a:xfrm>
            <a:off x="5429409" y="4105157"/>
            <a:ext cx="2010591"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华中师范大学</a:t>
            </a:r>
            <a:endParaRPr lang="en-US" b="1" dirty="0">
              <a:solidFill>
                <a:srgbClr val="C00000"/>
              </a:solidFill>
              <a:latin typeface="Times New Roman" panose="02020603050405020304" pitchFamily="18" charset="0"/>
              <a:ea typeface="楷体" panose="02010609060101010101" pitchFamily="49" charset="-122"/>
            </a:endParaRPr>
          </a:p>
        </p:txBody>
      </p:sp>
      <p:sp>
        <p:nvSpPr>
          <p:cNvPr id="123" name="TextBox 97">
            <a:extLst>
              <a:ext uri="{FF2B5EF4-FFF2-40B4-BE49-F238E27FC236}">
                <a16:creationId xmlns:a16="http://schemas.microsoft.com/office/drawing/2014/main" id="{8BE34060-F0C1-4349-B52A-92197968451D}"/>
              </a:ext>
            </a:extLst>
          </p:cNvPr>
          <p:cNvSpPr txBox="1"/>
          <p:nvPr/>
        </p:nvSpPr>
        <p:spPr>
          <a:xfrm>
            <a:off x="5471861" y="3576528"/>
            <a:ext cx="2010591"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河南师范大学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124" name="Group 118">
            <a:extLst>
              <a:ext uri="{FF2B5EF4-FFF2-40B4-BE49-F238E27FC236}">
                <a16:creationId xmlns:a16="http://schemas.microsoft.com/office/drawing/2014/main" id="{3202D2FE-A883-4109-B218-07EBFBAA30BD}"/>
              </a:ext>
            </a:extLst>
          </p:cNvPr>
          <p:cNvGrpSpPr/>
          <p:nvPr/>
        </p:nvGrpSpPr>
        <p:grpSpPr>
          <a:xfrm>
            <a:off x="7001529" y="3301583"/>
            <a:ext cx="288455" cy="546918"/>
            <a:chOff x="3806083" y="1720032"/>
            <a:chExt cx="284051" cy="538567"/>
          </a:xfrm>
          <a:solidFill>
            <a:srgbClr val="0070C0"/>
          </a:solidFill>
        </p:grpSpPr>
        <p:sp>
          <p:nvSpPr>
            <p:cNvPr id="125" name="Oval 306">
              <a:extLst>
                <a:ext uri="{FF2B5EF4-FFF2-40B4-BE49-F238E27FC236}">
                  <a16:creationId xmlns:a16="http://schemas.microsoft.com/office/drawing/2014/main" id="{F6EB35D5-1E61-4F9B-8FCC-C27F720208D9}"/>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26" name="Freeform 158">
              <a:extLst>
                <a:ext uri="{FF2B5EF4-FFF2-40B4-BE49-F238E27FC236}">
                  <a16:creationId xmlns:a16="http://schemas.microsoft.com/office/drawing/2014/main" id="{F8C901C6-F0AD-412C-A680-39627B92ABD6}"/>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127" name="TextBox 98">
            <a:extLst>
              <a:ext uri="{FF2B5EF4-FFF2-40B4-BE49-F238E27FC236}">
                <a16:creationId xmlns:a16="http://schemas.microsoft.com/office/drawing/2014/main" id="{11BEFD2B-3037-4E84-98AB-79127EA6210C}"/>
              </a:ext>
            </a:extLst>
          </p:cNvPr>
          <p:cNvSpPr txBox="1"/>
          <p:nvPr/>
        </p:nvSpPr>
        <p:spPr>
          <a:xfrm>
            <a:off x="7846505" y="4356369"/>
            <a:ext cx="2268360"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中国科学技术大学</a:t>
            </a:r>
            <a:endParaRPr lang="en-US" b="1" dirty="0">
              <a:solidFill>
                <a:srgbClr val="C00000"/>
              </a:solidFill>
              <a:latin typeface="Times New Roman" panose="02020603050405020304" pitchFamily="18" charset="0"/>
              <a:ea typeface="楷体" panose="02010609060101010101" pitchFamily="49" charset="-122"/>
            </a:endParaRPr>
          </a:p>
        </p:txBody>
      </p:sp>
      <p:grpSp>
        <p:nvGrpSpPr>
          <p:cNvPr id="128" name="Group 118">
            <a:extLst>
              <a:ext uri="{FF2B5EF4-FFF2-40B4-BE49-F238E27FC236}">
                <a16:creationId xmlns:a16="http://schemas.microsoft.com/office/drawing/2014/main" id="{0F971D1C-C9D5-4EAD-BD6B-FB42EB08AC40}"/>
              </a:ext>
            </a:extLst>
          </p:cNvPr>
          <p:cNvGrpSpPr/>
          <p:nvPr/>
        </p:nvGrpSpPr>
        <p:grpSpPr>
          <a:xfrm>
            <a:off x="7556290" y="3948859"/>
            <a:ext cx="288455" cy="546918"/>
            <a:chOff x="3806083" y="1720032"/>
            <a:chExt cx="284051" cy="538567"/>
          </a:xfrm>
          <a:solidFill>
            <a:srgbClr val="0070C0"/>
          </a:solidFill>
        </p:grpSpPr>
        <p:sp>
          <p:nvSpPr>
            <p:cNvPr id="129" name="Oval 306">
              <a:extLst>
                <a:ext uri="{FF2B5EF4-FFF2-40B4-BE49-F238E27FC236}">
                  <a16:creationId xmlns:a16="http://schemas.microsoft.com/office/drawing/2014/main" id="{65214D52-0B50-4F0B-90C8-527F2964B06A}"/>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30" name="Freeform 158">
              <a:extLst>
                <a:ext uri="{FF2B5EF4-FFF2-40B4-BE49-F238E27FC236}">
                  <a16:creationId xmlns:a16="http://schemas.microsoft.com/office/drawing/2014/main" id="{9A06069D-2E15-4457-9BC3-57E8F753C0B1}"/>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grpSp>
        <p:nvGrpSpPr>
          <p:cNvPr id="131" name="Group 118">
            <a:extLst>
              <a:ext uri="{FF2B5EF4-FFF2-40B4-BE49-F238E27FC236}">
                <a16:creationId xmlns:a16="http://schemas.microsoft.com/office/drawing/2014/main" id="{12FDB955-C892-4B48-AB7B-86E8C29FD472}"/>
              </a:ext>
            </a:extLst>
          </p:cNvPr>
          <p:cNvGrpSpPr/>
          <p:nvPr/>
        </p:nvGrpSpPr>
        <p:grpSpPr>
          <a:xfrm>
            <a:off x="8252122" y="3548945"/>
            <a:ext cx="288455" cy="546918"/>
            <a:chOff x="3806083" y="1720032"/>
            <a:chExt cx="284051" cy="538567"/>
          </a:xfrm>
          <a:solidFill>
            <a:srgbClr val="0070C0"/>
          </a:solidFill>
        </p:grpSpPr>
        <p:sp>
          <p:nvSpPr>
            <p:cNvPr id="132" name="Oval 306">
              <a:extLst>
                <a:ext uri="{FF2B5EF4-FFF2-40B4-BE49-F238E27FC236}">
                  <a16:creationId xmlns:a16="http://schemas.microsoft.com/office/drawing/2014/main" id="{F213C4AB-2A35-45F9-844E-7C2F025B23B0}"/>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33" name="Freeform 158">
              <a:extLst>
                <a:ext uri="{FF2B5EF4-FFF2-40B4-BE49-F238E27FC236}">
                  <a16:creationId xmlns:a16="http://schemas.microsoft.com/office/drawing/2014/main" id="{6FCE5F62-3930-4D07-91C3-DE41EB44AAD4}"/>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grpSp>
        <p:nvGrpSpPr>
          <p:cNvPr id="135" name="Group 110">
            <a:extLst>
              <a:ext uri="{FF2B5EF4-FFF2-40B4-BE49-F238E27FC236}">
                <a16:creationId xmlns:a16="http://schemas.microsoft.com/office/drawing/2014/main" id="{B2121363-1E3B-4983-AA6D-756E61128183}"/>
              </a:ext>
            </a:extLst>
          </p:cNvPr>
          <p:cNvGrpSpPr/>
          <p:nvPr/>
        </p:nvGrpSpPr>
        <p:grpSpPr>
          <a:xfrm>
            <a:off x="7647562" y="2402504"/>
            <a:ext cx="288455" cy="546918"/>
            <a:chOff x="3806083" y="1720032"/>
            <a:chExt cx="284051" cy="538567"/>
          </a:xfrm>
          <a:solidFill>
            <a:srgbClr val="0070C0"/>
          </a:solidFill>
        </p:grpSpPr>
        <p:sp>
          <p:nvSpPr>
            <p:cNvPr id="136" name="Oval 306">
              <a:extLst>
                <a:ext uri="{FF2B5EF4-FFF2-40B4-BE49-F238E27FC236}">
                  <a16:creationId xmlns:a16="http://schemas.microsoft.com/office/drawing/2014/main" id="{9B4FDDE4-E668-4F84-89E0-8AB3DFD3BA65}"/>
                </a:ext>
              </a:extLst>
            </p:cNvPr>
            <p:cNvSpPr>
              <a:spLocks noChangeArrowheads="1"/>
            </p:cNvSpPr>
            <p:nvPr/>
          </p:nvSpPr>
          <p:spPr bwMode="auto">
            <a:xfrm>
              <a:off x="3892687" y="2146596"/>
              <a:ext cx="112020" cy="112003"/>
            </a:xfrm>
            <a:prstGeom prst="ellipse">
              <a:avLst/>
            </a:prstGeom>
            <a:grpFill/>
            <a:ln w="12700" cap="flat" cmpd="sng">
              <a:noFill/>
              <a:bevel/>
            </a:ln>
          </p:spPr>
          <p:txBody>
            <a:bodyPr lIns="86396" tIns="43199" rIns="86396" bIns="43199" anchor="ctr"/>
            <a:lstStyle/>
            <a:p>
              <a:pPr algn="ctr" fontAlgn="auto">
                <a:spcBef>
                  <a:spcPts val="0"/>
                </a:spcBef>
                <a:spcAft>
                  <a:spcPts val="0"/>
                </a:spcAft>
                <a:defRPr/>
              </a:pPr>
              <a:endParaRPr lang="zh-CN" altLang="zh-CN" sz="3000">
                <a:solidFill>
                  <a:srgbClr val="C00000"/>
                </a:solidFill>
                <a:latin typeface="Times New Roman" panose="02020603050405020304" pitchFamily="18" charset="0"/>
                <a:ea typeface="楷体" panose="02010609060101010101" pitchFamily="49" charset="-122"/>
                <a:cs typeface="Calibri" panose="020F0502020204030204" pitchFamily="34" charset="0"/>
                <a:sym typeface="Calibri" panose="020F0502020204030204" pitchFamily="34" charset="0"/>
              </a:endParaRPr>
            </a:p>
          </p:txBody>
        </p:sp>
        <p:sp>
          <p:nvSpPr>
            <p:cNvPr id="137" name="Freeform 158">
              <a:extLst>
                <a:ext uri="{FF2B5EF4-FFF2-40B4-BE49-F238E27FC236}">
                  <a16:creationId xmlns:a16="http://schemas.microsoft.com/office/drawing/2014/main" id="{49F27F47-FA01-44D8-9C40-FE3C2F5DD548}"/>
                </a:ext>
              </a:extLst>
            </p:cNvPr>
            <p:cNvSpPr>
              <a:spLocks noEditPoints="1"/>
            </p:cNvSpPr>
            <p:nvPr/>
          </p:nvSpPr>
          <p:spPr bwMode="auto">
            <a:xfrm>
              <a:off x="3806083" y="1720032"/>
              <a:ext cx="284051" cy="376010"/>
            </a:xfrm>
            <a:custGeom>
              <a:avLst/>
              <a:gdLst>
                <a:gd name="T0" fmla="*/ 72 w 144"/>
                <a:gd name="T1" fmla="*/ 0 h 192"/>
                <a:gd name="T2" fmla="*/ 0 w 144"/>
                <a:gd name="T3" fmla="*/ 72 h 192"/>
                <a:gd name="T4" fmla="*/ 72 w 144"/>
                <a:gd name="T5" fmla="*/ 192 h 192"/>
                <a:gd name="T6" fmla="*/ 144 w 144"/>
                <a:gd name="T7" fmla="*/ 72 h 192"/>
                <a:gd name="T8" fmla="*/ 72 w 144"/>
                <a:gd name="T9" fmla="*/ 0 h 192"/>
                <a:gd name="T10" fmla="*/ 72 w 144"/>
                <a:gd name="T11" fmla="*/ 120 h 192"/>
                <a:gd name="T12" fmla="*/ 24 w 144"/>
                <a:gd name="T13" fmla="*/ 72 h 192"/>
                <a:gd name="T14" fmla="*/ 72 w 144"/>
                <a:gd name="T15" fmla="*/ 24 h 192"/>
                <a:gd name="T16" fmla="*/ 120 w 144"/>
                <a:gd name="T17" fmla="*/ 72 h 192"/>
                <a:gd name="T18" fmla="*/ 72 w 144"/>
                <a:gd name="T19" fmla="*/ 120 h 192"/>
                <a:gd name="T20" fmla="*/ 72 w 144"/>
                <a:gd name="T21" fmla="*/ 48 h 192"/>
                <a:gd name="T22" fmla="*/ 48 w 144"/>
                <a:gd name="T23" fmla="*/ 72 h 192"/>
                <a:gd name="T24" fmla="*/ 72 w 144"/>
                <a:gd name="T25" fmla="*/ 96 h 192"/>
                <a:gd name="T26" fmla="*/ 96 w 144"/>
                <a:gd name="T27" fmla="*/ 72 h 192"/>
                <a:gd name="T28" fmla="*/ 72 w 144"/>
                <a:gd name="T29"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192">
                  <a:moveTo>
                    <a:pt x="72" y="0"/>
                  </a:moveTo>
                  <a:cubicBezTo>
                    <a:pt x="32" y="0"/>
                    <a:pt x="0" y="32"/>
                    <a:pt x="0" y="72"/>
                  </a:cubicBezTo>
                  <a:cubicBezTo>
                    <a:pt x="0" y="112"/>
                    <a:pt x="72" y="192"/>
                    <a:pt x="72" y="192"/>
                  </a:cubicBezTo>
                  <a:cubicBezTo>
                    <a:pt x="72" y="192"/>
                    <a:pt x="144" y="112"/>
                    <a:pt x="144" y="72"/>
                  </a:cubicBezTo>
                  <a:cubicBezTo>
                    <a:pt x="144" y="32"/>
                    <a:pt x="112" y="0"/>
                    <a:pt x="72" y="0"/>
                  </a:cubicBezTo>
                  <a:close/>
                  <a:moveTo>
                    <a:pt x="72" y="120"/>
                  </a:moveTo>
                  <a:cubicBezTo>
                    <a:pt x="45" y="120"/>
                    <a:pt x="24" y="99"/>
                    <a:pt x="24" y="72"/>
                  </a:cubicBezTo>
                  <a:cubicBezTo>
                    <a:pt x="24" y="45"/>
                    <a:pt x="45" y="24"/>
                    <a:pt x="72" y="24"/>
                  </a:cubicBezTo>
                  <a:cubicBezTo>
                    <a:pt x="99" y="24"/>
                    <a:pt x="120" y="45"/>
                    <a:pt x="120" y="72"/>
                  </a:cubicBezTo>
                  <a:cubicBezTo>
                    <a:pt x="120" y="99"/>
                    <a:pt x="99" y="120"/>
                    <a:pt x="72" y="120"/>
                  </a:cubicBezTo>
                  <a:close/>
                  <a:moveTo>
                    <a:pt x="72" y="48"/>
                  </a:moveTo>
                  <a:cubicBezTo>
                    <a:pt x="59" y="48"/>
                    <a:pt x="48" y="59"/>
                    <a:pt x="48" y="72"/>
                  </a:cubicBezTo>
                  <a:cubicBezTo>
                    <a:pt x="48" y="85"/>
                    <a:pt x="59" y="96"/>
                    <a:pt x="72" y="96"/>
                  </a:cubicBezTo>
                  <a:cubicBezTo>
                    <a:pt x="85" y="96"/>
                    <a:pt x="96" y="85"/>
                    <a:pt x="96" y="72"/>
                  </a:cubicBezTo>
                  <a:cubicBezTo>
                    <a:pt x="96" y="59"/>
                    <a:pt x="85" y="48"/>
                    <a:pt x="72" y="48"/>
                  </a:cubicBezTo>
                  <a:close/>
                </a:path>
              </a:pathLst>
            </a:custGeom>
            <a:grpFill/>
            <a:ln>
              <a:noFill/>
            </a:ln>
          </p:spPr>
          <p:txBody>
            <a:bodyPr lIns="115180" tIns="57590" rIns="115180" bIns="57590"/>
            <a:lstStyle/>
            <a:p>
              <a:pPr fontAlgn="auto">
                <a:spcBef>
                  <a:spcPts val="0"/>
                </a:spcBef>
                <a:spcAft>
                  <a:spcPts val="0"/>
                </a:spcAft>
                <a:defRPr/>
              </a:pPr>
              <a:endParaRPr lang="zh-CN" altLang="en-US">
                <a:solidFill>
                  <a:srgbClr val="C00000"/>
                </a:solidFill>
                <a:latin typeface="Times New Roman" panose="02020603050405020304" pitchFamily="18" charset="0"/>
                <a:ea typeface="楷体" panose="02010609060101010101" pitchFamily="49" charset="-122"/>
              </a:endParaRPr>
            </a:p>
          </p:txBody>
        </p:sp>
      </p:grpSp>
      <p:sp>
        <p:nvSpPr>
          <p:cNvPr id="134" name="Rectangle 2">
            <a:extLst>
              <a:ext uri="{FF2B5EF4-FFF2-40B4-BE49-F238E27FC236}">
                <a16:creationId xmlns:a16="http://schemas.microsoft.com/office/drawing/2014/main" id="{8BBCDC29-4917-423D-84F8-6562595424B3}"/>
              </a:ext>
            </a:extLst>
          </p:cNvPr>
          <p:cNvSpPr txBox="1">
            <a:spLocks noChangeArrowheads="1"/>
          </p:cNvSpPr>
          <p:nvPr/>
        </p:nvSpPr>
        <p:spPr bwMode="auto">
          <a:xfrm>
            <a:off x="2218255" y="117004"/>
            <a:ext cx="7632700" cy="645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800">
                <a:solidFill>
                  <a:schemeClr val="tx2"/>
                </a:solidFill>
                <a:latin typeface="+mj-lt"/>
                <a:ea typeface="+mj-ea"/>
                <a:cs typeface="+mj-cs"/>
              </a:defRPr>
            </a:lvl1pPr>
            <a:lvl2pPr algn="ctr" rtl="0" eaLnBrk="0" fontAlgn="base" hangingPunct="0">
              <a:spcBef>
                <a:spcPct val="0"/>
              </a:spcBef>
              <a:spcAft>
                <a:spcPct val="0"/>
              </a:spcAft>
              <a:defRPr sz="3800">
                <a:solidFill>
                  <a:schemeClr val="tx2"/>
                </a:solidFill>
                <a:latin typeface="Tahoma" pitchFamily="34" charset="0"/>
              </a:defRPr>
            </a:lvl2pPr>
            <a:lvl3pPr algn="ctr" rtl="0" eaLnBrk="0" fontAlgn="base" hangingPunct="0">
              <a:spcBef>
                <a:spcPct val="0"/>
              </a:spcBef>
              <a:spcAft>
                <a:spcPct val="0"/>
              </a:spcAft>
              <a:defRPr sz="3800">
                <a:solidFill>
                  <a:schemeClr val="tx2"/>
                </a:solidFill>
                <a:latin typeface="Tahoma" pitchFamily="34" charset="0"/>
              </a:defRPr>
            </a:lvl3pPr>
            <a:lvl4pPr algn="ctr" rtl="0" eaLnBrk="0" fontAlgn="base" hangingPunct="0">
              <a:spcBef>
                <a:spcPct val="0"/>
              </a:spcBef>
              <a:spcAft>
                <a:spcPct val="0"/>
              </a:spcAft>
              <a:defRPr sz="3800">
                <a:solidFill>
                  <a:schemeClr val="tx2"/>
                </a:solidFill>
                <a:latin typeface="Tahoma" pitchFamily="34" charset="0"/>
              </a:defRPr>
            </a:lvl4pPr>
            <a:lvl5pPr algn="ctr" rtl="0" eaLnBrk="0" fontAlgn="base" hangingPunct="0">
              <a:spcBef>
                <a:spcPct val="0"/>
              </a:spcBef>
              <a:spcAft>
                <a:spcPct val="0"/>
              </a:spcAft>
              <a:defRPr sz="3800">
                <a:solidFill>
                  <a:schemeClr val="tx2"/>
                </a:solidFill>
                <a:latin typeface="Tahoma" pitchFamily="34" charset="0"/>
              </a:defRPr>
            </a:lvl5pPr>
            <a:lvl6pPr marL="457200" algn="ctr" rtl="0" eaLnBrk="1" fontAlgn="base" hangingPunct="1">
              <a:spcBef>
                <a:spcPct val="0"/>
              </a:spcBef>
              <a:spcAft>
                <a:spcPct val="0"/>
              </a:spcAft>
              <a:defRPr sz="3800">
                <a:solidFill>
                  <a:schemeClr val="tx2"/>
                </a:solidFill>
                <a:latin typeface="Tahoma" pitchFamily="34" charset="0"/>
              </a:defRPr>
            </a:lvl6pPr>
            <a:lvl7pPr marL="914400" algn="ctr" rtl="0" eaLnBrk="1" fontAlgn="base" hangingPunct="1">
              <a:spcBef>
                <a:spcPct val="0"/>
              </a:spcBef>
              <a:spcAft>
                <a:spcPct val="0"/>
              </a:spcAft>
              <a:defRPr sz="3800">
                <a:solidFill>
                  <a:schemeClr val="tx2"/>
                </a:solidFill>
                <a:latin typeface="Tahoma" pitchFamily="34" charset="0"/>
              </a:defRPr>
            </a:lvl7pPr>
            <a:lvl8pPr marL="1371600" algn="ctr" rtl="0" eaLnBrk="1" fontAlgn="base" hangingPunct="1">
              <a:spcBef>
                <a:spcPct val="0"/>
              </a:spcBef>
              <a:spcAft>
                <a:spcPct val="0"/>
              </a:spcAft>
              <a:defRPr sz="3800">
                <a:solidFill>
                  <a:schemeClr val="tx2"/>
                </a:solidFill>
                <a:latin typeface="Tahoma" pitchFamily="34" charset="0"/>
              </a:defRPr>
            </a:lvl8pPr>
            <a:lvl9pPr marL="1828800" algn="ctr" rtl="0" eaLnBrk="1" fontAlgn="base" hangingPunct="1">
              <a:spcBef>
                <a:spcPct val="0"/>
              </a:spcBef>
              <a:spcAft>
                <a:spcPct val="0"/>
              </a:spcAft>
              <a:defRPr sz="3800">
                <a:solidFill>
                  <a:schemeClr val="tx2"/>
                </a:solidFill>
                <a:latin typeface="Tahoma" pitchFamily="34" charset="0"/>
              </a:defRPr>
            </a:lvl9pPr>
          </a:lstStyle>
          <a:p>
            <a:pPr>
              <a:defRPr/>
            </a:pPr>
            <a:r>
              <a:rPr lang="zh-CN" altLang="en-US" sz="4000" kern="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Times New Roman" panose="02020603050405020304" pitchFamily="18" charset="0"/>
              </a:rPr>
              <a:t>校园宇宙线观测联盟成员</a:t>
            </a:r>
          </a:p>
        </p:txBody>
      </p:sp>
      <p:sp>
        <p:nvSpPr>
          <p:cNvPr id="138" name="TextBox 121">
            <a:extLst>
              <a:ext uri="{FF2B5EF4-FFF2-40B4-BE49-F238E27FC236}">
                <a16:creationId xmlns:a16="http://schemas.microsoft.com/office/drawing/2014/main" id="{F06B7F74-F6CF-49E6-B2D1-550F94C4A4F8}"/>
              </a:ext>
            </a:extLst>
          </p:cNvPr>
          <p:cNvSpPr txBox="1"/>
          <p:nvPr/>
        </p:nvSpPr>
        <p:spPr>
          <a:xfrm>
            <a:off x="6517967" y="5864390"/>
            <a:ext cx="1633243"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澳门科学馆</a:t>
            </a:r>
            <a:endParaRPr lang="en-US" b="1" dirty="0">
              <a:solidFill>
                <a:srgbClr val="C00000"/>
              </a:solidFill>
              <a:latin typeface="Times New Roman" panose="02020603050405020304" pitchFamily="18" charset="0"/>
              <a:ea typeface="楷体" panose="02010609060101010101" pitchFamily="49" charset="-122"/>
            </a:endParaRPr>
          </a:p>
        </p:txBody>
      </p:sp>
      <p:sp>
        <p:nvSpPr>
          <p:cNvPr id="139" name="TextBox 121">
            <a:extLst>
              <a:ext uri="{FF2B5EF4-FFF2-40B4-BE49-F238E27FC236}">
                <a16:creationId xmlns:a16="http://schemas.microsoft.com/office/drawing/2014/main" id="{29A8420E-BCF4-4DF9-B628-16F87C5B973C}"/>
              </a:ext>
            </a:extLst>
          </p:cNvPr>
          <p:cNvSpPr txBox="1"/>
          <p:nvPr/>
        </p:nvSpPr>
        <p:spPr>
          <a:xfrm>
            <a:off x="5644732" y="6104873"/>
            <a:ext cx="1633243" cy="646331"/>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广东实验中学湛江学校</a:t>
            </a:r>
            <a:endParaRPr lang="en-US" b="1" dirty="0">
              <a:solidFill>
                <a:srgbClr val="C00000"/>
              </a:solidFill>
              <a:latin typeface="Times New Roman" panose="02020603050405020304" pitchFamily="18" charset="0"/>
              <a:ea typeface="楷体" panose="02010609060101010101" pitchFamily="49" charset="-122"/>
            </a:endParaRPr>
          </a:p>
        </p:txBody>
      </p:sp>
      <p:sp>
        <p:nvSpPr>
          <p:cNvPr id="140" name="TextBox 121">
            <a:extLst>
              <a:ext uri="{FF2B5EF4-FFF2-40B4-BE49-F238E27FC236}">
                <a16:creationId xmlns:a16="http://schemas.microsoft.com/office/drawing/2014/main" id="{58416B23-D26A-419A-A42E-13B5CA3C8638}"/>
              </a:ext>
            </a:extLst>
          </p:cNvPr>
          <p:cNvSpPr txBox="1"/>
          <p:nvPr/>
        </p:nvSpPr>
        <p:spPr>
          <a:xfrm>
            <a:off x="3682155" y="4112459"/>
            <a:ext cx="2113914" cy="369332"/>
          </a:xfrm>
          <a:prstGeom prst="rect">
            <a:avLst/>
          </a:prstGeom>
          <a:noFill/>
        </p:spPr>
        <p:txBody>
          <a:bodyPr wrap="square" rtlCol="0">
            <a:spAutoFit/>
          </a:bodyPr>
          <a:lstStyle/>
          <a:p>
            <a:pPr algn="ctr"/>
            <a:r>
              <a:rPr lang="zh-CN" altLang="en-US" b="1" dirty="0">
                <a:solidFill>
                  <a:srgbClr val="C00000"/>
                </a:solidFill>
                <a:latin typeface="Times New Roman" panose="02020603050405020304" pitchFamily="18" charset="0"/>
                <a:ea typeface="楷体" panose="02010609060101010101" pitchFamily="49" charset="-122"/>
              </a:rPr>
              <a:t>重庆南开两江中学</a:t>
            </a:r>
          </a:p>
        </p:txBody>
      </p:sp>
    </p:spTree>
    <p:extLst>
      <p:ext uri="{BB962C8B-B14F-4D97-AF65-F5344CB8AC3E}">
        <p14:creationId xmlns:p14="http://schemas.microsoft.com/office/powerpoint/2010/main" val="21858889"/>
      </p:ext>
    </p:extLst>
  </p:cSld>
  <p:clrMapOvr>
    <a:masterClrMapping/>
  </p:clrMapOvr>
  <mc:AlternateContent xmlns:mc="http://schemas.openxmlformats.org/markup-compatibility/2006">
    <mc:Choice xmlns:p14="http://schemas.microsoft.com/office/powerpoint/2010/main" Requires="p14">
      <p:transition spd="slow" p14:dur="1500" advTm="27736">
        <p:split orient="vert"/>
      </p:transition>
    </mc:Choice>
    <mc:Fallback>
      <p:transition spd="slow" advTm="27736">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标题 1"/>
          <p:cNvSpPr>
            <a:spLocks noGrp="1" noChangeArrowheads="1"/>
          </p:cNvSpPr>
          <p:nvPr>
            <p:ph type="title"/>
          </p:nvPr>
        </p:nvSpPr>
        <p:spPr>
          <a:xfrm>
            <a:off x="1559496" y="28273"/>
            <a:ext cx="8856984" cy="1143000"/>
          </a:xfrm>
        </p:spPr>
        <p:txBody>
          <a:bodyPr/>
          <a:lstStyle/>
          <a:p>
            <a:pPr algn="ctr">
              <a:defRPr/>
            </a:pPr>
            <a:r>
              <a:rPr lang="zh-CN" altLang="en-US" sz="44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推进校园宇宙线观测站的建设</a:t>
            </a:r>
            <a:endParaRPr lang="zh-CN" altLang="en-US" sz="40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
        <p:nvSpPr>
          <p:cNvPr id="34819" name="灯片编号占位符 3"/>
          <p:cNvSpPr>
            <a:spLocks noGrp="1" noChangeArrowheads="1"/>
          </p:cNvSpPr>
          <p:nvPr>
            <p:ph type="sldNum" sz="quarter" idx="12"/>
          </p:nvPr>
        </p:nvSpPr>
        <p:spPr>
          <a:xfrm>
            <a:off x="8737600" y="5950447"/>
            <a:ext cx="2844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000">
                <a:solidFill>
                  <a:schemeClr val="tx2"/>
                </a:solidFill>
                <a:latin typeface="Tahoma" panose="020B0604030504040204" pitchFamily="34" charset="0"/>
              </a:defRPr>
            </a:lvl1pPr>
            <a:lvl2pPr marL="742950" indent="-285750">
              <a:spcBef>
                <a:spcPct val="20000"/>
              </a:spcBef>
              <a:buChar char="–"/>
              <a:defRPr sz="2800">
                <a:solidFill>
                  <a:schemeClr val="tx2"/>
                </a:solidFill>
                <a:latin typeface="Tahoma" panose="020B0604030504040204" pitchFamily="34" charset="0"/>
              </a:defRPr>
            </a:lvl2pPr>
            <a:lvl3pPr marL="1143000" indent="-228600">
              <a:spcBef>
                <a:spcPct val="20000"/>
              </a:spcBef>
              <a:buChar char="•"/>
              <a:defRPr sz="2400">
                <a:solidFill>
                  <a:schemeClr val="tx2"/>
                </a:solidFill>
                <a:latin typeface="Tahoma" panose="020B0604030504040204" pitchFamily="34" charset="0"/>
              </a:defRPr>
            </a:lvl3pPr>
            <a:lvl4pPr marL="1600200" indent="-228600">
              <a:spcBef>
                <a:spcPct val="20000"/>
              </a:spcBef>
              <a:buChar char="–"/>
              <a:defRPr sz="2000">
                <a:solidFill>
                  <a:schemeClr val="tx2"/>
                </a:solidFill>
                <a:latin typeface="Tahoma" panose="020B0604030504040204" pitchFamily="34" charset="0"/>
              </a:defRPr>
            </a:lvl4pPr>
            <a:lvl5pPr marL="2057400" indent="-228600">
              <a:spcBef>
                <a:spcPct val="20000"/>
              </a:spcBef>
              <a:buChar char="»"/>
              <a:defRPr sz="2000">
                <a:solidFill>
                  <a:schemeClr val="tx2"/>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2"/>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2"/>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2"/>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2"/>
                </a:solidFill>
                <a:latin typeface="Tahoma" panose="020B0604030504040204" pitchFamily="34" charset="0"/>
              </a:defRPr>
            </a:lvl9pPr>
          </a:lstStyle>
          <a:p>
            <a:pPr>
              <a:spcBef>
                <a:spcPct val="0"/>
              </a:spcBef>
              <a:buFontTx/>
              <a:buNone/>
            </a:pPr>
            <a:fld id="{040A3E45-2B07-4664-A941-855CF5BA2326}" type="slidenum">
              <a:rPr lang="en-US" altLang="zh-CN" sz="1200"/>
              <a:pPr>
                <a:spcBef>
                  <a:spcPct val="0"/>
                </a:spcBef>
                <a:buFontTx/>
                <a:buNone/>
              </a:pPr>
              <a:t>34</a:t>
            </a:fld>
            <a:endParaRPr lang="en-US" altLang="zh-CN" sz="1200"/>
          </a:p>
        </p:txBody>
      </p:sp>
      <p:sp>
        <p:nvSpPr>
          <p:cNvPr id="5" name="Rectangle 3"/>
          <p:cNvSpPr txBox="1">
            <a:spLocks noChangeArrowheads="1"/>
          </p:cNvSpPr>
          <p:nvPr/>
        </p:nvSpPr>
        <p:spPr bwMode="auto">
          <a:xfrm>
            <a:off x="407368" y="931433"/>
            <a:ext cx="11449271" cy="2261438"/>
          </a:xfrm>
          <a:prstGeom prst="rect">
            <a:avLst/>
          </a:prstGeom>
          <a:noFill/>
          <a:ln>
            <a:noFill/>
          </a:ln>
        </p:spPr>
        <p:txBody>
          <a:bodyPr/>
          <a:lstStyle>
            <a:lvl1pPr marL="342900" indent="-342900" algn="l" rtl="0" eaLnBrk="0" fontAlgn="base" hangingPunct="0">
              <a:spcBef>
                <a:spcPct val="20000"/>
              </a:spcBef>
              <a:spcAft>
                <a:spcPct val="0"/>
              </a:spcAft>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defRPr>
            </a:lvl2pPr>
            <a:lvl3pPr marL="1143000" indent="-228600" algn="l" rtl="0" eaLnBrk="0" fontAlgn="base" hangingPunct="0">
              <a:spcBef>
                <a:spcPct val="20000"/>
              </a:spcBef>
              <a:spcAft>
                <a:spcPct val="0"/>
              </a:spcAft>
              <a:buChar char="•"/>
              <a:defRPr sz="2400">
                <a:solidFill>
                  <a:schemeClr val="tx2"/>
                </a:solidFill>
                <a:latin typeface="+mn-lt"/>
              </a:defRPr>
            </a:lvl3pPr>
            <a:lvl4pPr marL="1600200" indent="-228600" algn="l" rtl="0" eaLnBrk="0" fontAlgn="base" hangingPunct="0">
              <a:spcBef>
                <a:spcPct val="20000"/>
              </a:spcBef>
              <a:spcAft>
                <a:spcPct val="0"/>
              </a:spcAft>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eaLnBrk="1" fontAlgn="base" hangingPunct="1">
              <a:spcBef>
                <a:spcPct val="20000"/>
              </a:spcBef>
              <a:spcAft>
                <a:spcPct val="0"/>
              </a:spcAft>
              <a:buChar char="»"/>
              <a:defRPr sz="2000">
                <a:solidFill>
                  <a:schemeClr val="tx2"/>
                </a:solidFill>
                <a:latin typeface="+mn-lt"/>
              </a:defRPr>
            </a:lvl6pPr>
            <a:lvl7pPr marL="2971800" indent="-228600" algn="l" rtl="0" eaLnBrk="1" fontAlgn="base" hangingPunct="1">
              <a:spcBef>
                <a:spcPct val="20000"/>
              </a:spcBef>
              <a:spcAft>
                <a:spcPct val="0"/>
              </a:spcAft>
              <a:buChar char="»"/>
              <a:defRPr sz="2000">
                <a:solidFill>
                  <a:schemeClr val="tx2"/>
                </a:solidFill>
                <a:latin typeface="+mn-lt"/>
              </a:defRPr>
            </a:lvl7pPr>
            <a:lvl8pPr marL="3429000" indent="-228600" algn="l" rtl="0" eaLnBrk="1" fontAlgn="base" hangingPunct="1">
              <a:spcBef>
                <a:spcPct val="20000"/>
              </a:spcBef>
              <a:spcAft>
                <a:spcPct val="0"/>
              </a:spcAft>
              <a:buChar char="»"/>
              <a:defRPr sz="2000">
                <a:solidFill>
                  <a:schemeClr val="tx2"/>
                </a:solidFill>
                <a:latin typeface="+mn-lt"/>
              </a:defRPr>
            </a:lvl8pPr>
            <a:lvl9pPr marL="3886200" indent="-228600" algn="l" rtl="0" eaLnBrk="1" fontAlgn="base" hangingPunct="1">
              <a:spcBef>
                <a:spcPct val="20000"/>
              </a:spcBef>
              <a:spcAft>
                <a:spcPct val="0"/>
              </a:spcAft>
              <a:buChar char="»"/>
              <a:defRPr sz="2000">
                <a:solidFill>
                  <a:schemeClr val="tx2"/>
                </a:solidFill>
                <a:latin typeface="+mn-lt"/>
              </a:defRPr>
            </a:lvl9pPr>
          </a:lstStyle>
          <a:p>
            <a:pPr algn="just">
              <a:lnSpc>
                <a:spcPct val="150000"/>
              </a:lnSpc>
              <a:spcBef>
                <a:spcPts val="0"/>
              </a:spcBef>
              <a:buBlip>
                <a:blip r:embed="rId3"/>
              </a:buBlip>
              <a:defRPr/>
            </a:pPr>
            <a:r>
              <a:rPr lang="zh-CN" altLang="en-US" sz="2000" b="1" kern="0" dirty="0">
                <a:solidFill>
                  <a:srgbClr val="000000"/>
                </a:solidFill>
                <a:latin typeface="Times New Roman" panose="02020603050405020304" pitchFamily="18" charset="0"/>
                <a:ea typeface="黑体" panose="02010609060101010101" pitchFamily="49" charset="-122"/>
              </a:rPr>
              <a:t>西南交通大学和石家庄一中</a:t>
            </a:r>
            <a:r>
              <a:rPr lang="en-US" altLang="zh-CN" sz="2000" b="1" kern="0" dirty="0">
                <a:solidFill>
                  <a:srgbClr val="000000"/>
                </a:solidFill>
                <a:latin typeface="Times New Roman" panose="02020603050405020304" pitchFamily="18" charset="0"/>
                <a:ea typeface="黑体" panose="02010609060101010101" pitchFamily="49" charset="-122"/>
              </a:rPr>
              <a:t>-</a:t>
            </a:r>
            <a:r>
              <a:rPr lang="zh-CN" altLang="en-US" sz="2000" b="1" kern="0" dirty="0">
                <a:solidFill>
                  <a:srgbClr val="000000"/>
                </a:solidFill>
                <a:latin typeface="Times New Roman" panose="02020603050405020304" pitchFamily="18" charset="0"/>
                <a:ea typeface="黑体" panose="02010609060101010101" pitchFamily="49" charset="-122"/>
              </a:rPr>
              <a:t>河北师大基于</a:t>
            </a:r>
            <a:r>
              <a:rPr lang="en-US" altLang="zh-CN" sz="2000" b="1" kern="0" dirty="0">
                <a:solidFill>
                  <a:srgbClr val="000000"/>
                </a:solidFill>
                <a:latin typeface="Times New Roman" panose="02020603050405020304" pitchFamily="18" charset="0"/>
                <a:ea typeface="黑体" panose="02010609060101010101" pitchFamily="49" charset="-122"/>
              </a:rPr>
              <a:t>LHAASO</a:t>
            </a:r>
            <a:r>
              <a:rPr lang="zh-CN" altLang="en-US" sz="2000" b="1" kern="0" dirty="0">
                <a:solidFill>
                  <a:srgbClr val="000000"/>
                </a:solidFill>
                <a:latin typeface="Times New Roman" panose="02020603050405020304" pitchFamily="18" charset="0"/>
                <a:ea typeface="黑体" panose="02010609060101010101" pitchFamily="49" charset="-122"/>
              </a:rPr>
              <a:t>技术建设了宇宙线观测站；</a:t>
            </a:r>
            <a:endParaRPr lang="en-US" altLang="zh-CN" sz="2000" b="1" kern="0" dirty="0">
              <a:solidFill>
                <a:srgbClr val="000000"/>
              </a:solidFill>
              <a:latin typeface="Times New Roman" panose="02020603050405020304" pitchFamily="18" charset="0"/>
              <a:ea typeface="黑体" panose="02010609060101010101" pitchFamily="49" charset="-122"/>
            </a:endParaRPr>
          </a:p>
          <a:p>
            <a:pPr algn="just">
              <a:lnSpc>
                <a:spcPct val="150000"/>
              </a:lnSpc>
              <a:spcBef>
                <a:spcPts val="0"/>
              </a:spcBef>
              <a:buBlip>
                <a:blip r:embed="rId3"/>
              </a:buBlip>
              <a:defRPr/>
            </a:pPr>
            <a:r>
              <a:rPr lang="zh-CN" altLang="en-US" sz="2000" b="1" kern="0" dirty="0">
                <a:solidFill>
                  <a:srgbClr val="000000"/>
                </a:solidFill>
                <a:latin typeface="Times New Roman" panose="02020603050405020304" pitchFamily="18" charset="0"/>
                <a:ea typeface="黑体" panose="02010609060101010101" pitchFamily="49" charset="-122"/>
              </a:rPr>
              <a:t>江苏省姜堰中学校园宇宙线观测站于</a:t>
            </a:r>
            <a:r>
              <a:rPr lang="en-US" altLang="zh-CN" sz="2000" b="1" kern="0" dirty="0">
                <a:solidFill>
                  <a:srgbClr val="000000"/>
                </a:solidFill>
                <a:latin typeface="Times New Roman" panose="02020603050405020304" pitchFamily="18" charset="0"/>
                <a:ea typeface="黑体" panose="02010609060101010101" pitchFamily="49" charset="-122"/>
              </a:rPr>
              <a:t>2022</a:t>
            </a:r>
            <a:r>
              <a:rPr lang="zh-CN" altLang="en-US" sz="2000" b="1" kern="0" dirty="0">
                <a:solidFill>
                  <a:srgbClr val="000000"/>
                </a:solidFill>
                <a:latin typeface="Times New Roman" panose="02020603050405020304" pitchFamily="18" charset="0"/>
                <a:ea typeface="黑体" panose="02010609060101010101" pitchFamily="49" charset="-122"/>
              </a:rPr>
              <a:t>年</a:t>
            </a:r>
            <a:r>
              <a:rPr lang="en-US" altLang="zh-CN" sz="2000" b="1" kern="0" dirty="0">
                <a:solidFill>
                  <a:srgbClr val="000000"/>
                </a:solidFill>
                <a:latin typeface="Times New Roman" panose="02020603050405020304" pitchFamily="18" charset="0"/>
                <a:ea typeface="黑体" panose="02010609060101010101" pitchFamily="49" charset="-122"/>
              </a:rPr>
              <a:t>7</a:t>
            </a:r>
            <a:r>
              <a:rPr lang="zh-CN" altLang="en-US" sz="2000" b="1" kern="0" dirty="0">
                <a:solidFill>
                  <a:srgbClr val="000000"/>
                </a:solidFill>
                <a:latin typeface="Times New Roman" panose="02020603050405020304" pitchFamily="18" charset="0"/>
                <a:ea typeface="黑体" panose="02010609060101010101" pitchFamily="49" charset="-122"/>
              </a:rPr>
              <a:t>月安装建成，开展科学教育活动；</a:t>
            </a:r>
            <a:endParaRPr lang="en-US" altLang="zh-CN" sz="2000" b="1" kern="0" dirty="0">
              <a:solidFill>
                <a:srgbClr val="000000"/>
              </a:solidFill>
              <a:latin typeface="Times New Roman" panose="02020603050405020304" pitchFamily="18" charset="0"/>
              <a:ea typeface="黑体" panose="02010609060101010101" pitchFamily="49" charset="-122"/>
            </a:endParaRPr>
          </a:p>
          <a:p>
            <a:pPr algn="just">
              <a:lnSpc>
                <a:spcPct val="150000"/>
              </a:lnSpc>
              <a:spcBef>
                <a:spcPts val="0"/>
              </a:spcBef>
              <a:buBlip>
                <a:blip r:embed="rId3"/>
              </a:buBlip>
              <a:defRPr/>
            </a:pPr>
            <a:r>
              <a:rPr lang="zh-CN" altLang="en-US" sz="2000" b="1" kern="0" dirty="0">
                <a:solidFill>
                  <a:srgbClr val="000000"/>
                </a:solidFill>
                <a:latin typeface="Times New Roman" panose="02020603050405020304" pitchFamily="18" charset="0"/>
                <a:ea typeface="黑体" panose="02010609060101010101" pitchFamily="49" charset="-122"/>
              </a:rPr>
              <a:t>江苏省兴化学校园宇宙线观测站于</a:t>
            </a:r>
            <a:r>
              <a:rPr lang="en-US" altLang="zh-CN" sz="2000" b="1" kern="0" dirty="0">
                <a:solidFill>
                  <a:srgbClr val="000000"/>
                </a:solidFill>
                <a:latin typeface="Times New Roman" panose="02020603050405020304" pitchFamily="18" charset="0"/>
                <a:ea typeface="黑体" panose="02010609060101010101" pitchFamily="49" charset="-122"/>
              </a:rPr>
              <a:t>2023</a:t>
            </a:r>
            <a:r>
              <a:rPr lang="zh-CN" altLang="en-US" sz="2000" b="1" kern="0" dirty="0">
                <a:solidFill>
                  <a:srgbClr val="000000"/>
                </a:solidFill>
                <a:latin typeface="Times New Roman" panose="02020603050405020304" pitchFamily="18" charset="0"/>
                <a:ea typeface="黑体" panose="02010609060101010101" pitchFamily="49" charset="-122"/>
              </a:rPr>
              <a:t>年</a:t>
            </a:r>
            <a:r>
              <a:rPr lang="en-US" altLang="zh-CN" sz="2000" b="1" kern="0" dirty="0">
                <a:solidFill>
                  <a:srgbClr val="000000"/>
                </a:solidFill>
                <a:latin typeface="Times New Roman" panose="02020603050405020304" pitchFamily="18" charset="0"/>
                <a:ea typeface="黑体" panose="02010609060101010101" pitchFamily="49" charset="-122"/>
              </a:rPr>
              <a:t>10</a:t>
            </a:r>
            <a:r>
              <a:rPr lang="zh-CN" altLang="en-US" sz="2000" b="1" kern="0" dirty="0">
                <a:solidFill>
                  <a:srgbClr val="000000"/>
                </a:solidFill>
                <a:latin typeface="Times New Roman" panose="02020603050405020304" pitchFamily="18" charset="0"/>
                <a:ea typeface="黑体" panose="02010609060101010101" pitchFamily="49" charset="-122"/>
              </a:rPr>
              <a:t>月安装建成，开始宇宙线观测活动；</a:t>
            </a:r>
            <a:endParaRPr lang="en-US" altLang="zh-CN" sz="2000" b="1" kern="0" dirty="0">
              <a:solidFill>
                <a:srgbClr val="000000"/>
              </a:solidFill>
              <a:latin typeface="Times New Roman" panose="02020603050405020304" pitchFamily="18" charset="0"/>
              <a:ea typeface="黑体" panose="02010609060101010101" pitchFamily="49" charset="-122"/>
            </a:endParaRPr>
          </a:p>
          <a:p>
            <a:pPr algn="just">
              <a:lnSpc>
                <a:spcPct val="150000"/>
              </a:lnSpc>
              <a:spcBef>
                <a:spcPts val="0"/>
              </a:spcBef>
              <a:buBlip>
                <a:blip r:embed="rId3"/>
              </a:buBlip>
              <a:defRPr/>
            </a:pPr>
            <a:r>
              <a:rPr lang="zh-CN" altLang="en-US" sz="2000" b="1" kern="0" dirty="0">
                <a:solidFill>
                  <a:srgbClr val="000000"/>
                </a:solidFill>
                <a:latin typeface="Times New Roman" panose="02020603050405020304" pitchFamily="18" charset="0"/>
                <a:ea typeface="黑体" panose="02010609060101010101" pitchFamily="49" charset="-122"/>
              </a:rPr>
              <a:t>江苏省王淦昌中学校园宇宙线观测站于</a:t>
            </a:r>
            <a:r>
              <a:rPr lang="en-US" altLang="zh-CN" sz="2000" b="1" kern="0" dirty="0">
                <a:solidFill>
                  <a:srgbClr val="000000"/>
                </a:solidFill>
                <a:latin typeface="Times New Roman" panose="02020603050405020304" pitchFamily="18" charset="0"/>
                <a:ea typeface="黑体" panose="02010609060101010101" pitchFamily="49" charset="-122"/>
              </a:rPr>
              <a:t>2024</a:t>
            </a:r>
            <a:r>
              <a:rPr lang="zh-CN" altLang="en-US" sz="2000" b="1" kern="0" dirty="0">
                <a:solidFill>
                  <a:srgbClr val="000000"/>
                </a:solidFill>
                <a:latin typeface="Times New Roman" panose="02020603050405020304" pitchFamily="18" charset="0"/>
                <a:ea typeface="黑体" panose="02010609060101010101" pitchFamily="49" charset="-122"/>
              </a:rPr>
              <a:t>年</a:t>
            </a:r>
            <a:r>
              <a:rPr lang="en-US" altLang="zh-CN" sz="2000" b="1" kern="0" dirty="0">
                <a:solidFill>
                  <a:srgbClr val="000000"/>
                </a:solidFill>
                <a:latin typeface="Times New Roman" panose="02020603050405020304" pitchFamily="18" charset="0"/>
                <a:ea typeface="黑体" panose="02010609060101010101" pitchFamily="49" charset="-122"/>
              </a:rPr>
              <a:t>10</a:t>
            </a:r>
            <a:r>
              <a:rPr lang="zh-CN" altLang="en-US" sz="2000" b="1" kern="0" dirty="0">
                <a:solidFill>
                  <a:srgbClr val="000000"/>
                </a:solidFill>
                <a:latin typeface="Times New Roman" panose="02020603050405020304" pitchFamily="18" charset="0"/>
                <a:ea typeface="黑体" panose="02010609060101010101" pitchFamily="49" charset="-122"/>
              </a:rPr>
              <a:t>月安装建成，开始宇宙线观测活动；</a:t>
            </a:r>
            <a:endParaRPr lang="en-US" altLang="zh-CN" sz="2000" b="1" kern="0" dirty="0">
              <a:solidFill>
                <a:srgbClr val="000000"/>
              </a:solidFill>
              <a:latin typeface="Times New Roman" panose="02020603050405020304" pitchFamily="18" charset="0"/>
              <a:ea typeface="黑体" panose="02010609060101010101" pitchFamily="49" charset="-122"/>
            </a:endParaRPr>
          </a:p>
          <a:p>
            <a:pPr algn="just">
              <a:lnSpc>
                <a:spcPct val="150000"/>
              </a:lnSpc>
              <a:spcBef>
                <a:spcPts val="0"/>
              </a:spcBef>
              <a:buBlip>
                <a:blip r:embed="rId3"/>
              </a:buBlip>
              <a:defRPr/>
            </a:pPr>
            <a:r>
              <a:rPr lang="zh-CN" altLang="en-US" sz="2000" b="1" kern="0" dirty="0">
                <a:solidFill>
                  <a:srgbClr val="000000"/>
                </a:solidFill>
                <a:latin typeface="Times New Roman" panose="02020603050405020304" pitchFamily="18" charset="0"/>
                <a:ea typeface="黑体" panose="02010609060101010101" pitchFamily="49" charset="-122"/>
              </a:rPr>
              <a:t>西藏大学、中山大学和云南大学完成校园宇宙线观测站建设，将发挥带动作用。</a:t>
            </a:r>
            <a:endParaRPr lang="en-US" altLang="zh-CN" sz="2000" b="1" kern="0" dirty="0">
              <a:solidFill>
                <a:srgbClr val="000000"/>
              </a:solidFill>
              <a:latin typeface="Times New Roman" panose="02020603050405020304" pitchFamily="18" charset="0"/>
              <a:ea typeface="黑体" panose="02010609060101010101" pitchFamily="49" charset="-122"/>
            </a:endParaRPr>
          </a:p>
        </p:txBody>
      </p:sp>
      <p:pic>
        <p:nvPicPr>
          <p:cNvPr id="2" name="图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164" y="3381454"/>
            <a:ext cx="3860423" cy="2880000"/>
          </a:xfrm>
          <a:prstGeom prst="rect">
            <a:avLst/>
          </a:prstGeom>
        </p:spPr>
      </p:pic>
      <p:pic>
        <p:nvPicPr>
          <p:cNvPr id="3" name="图片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21760" y="3399842"/>
            <a:ext cx="3876593" cy="2880000"/>
          </a:xfrm>
          <a:prstGeom prst="rect">
            <a:avLst/>
          </a:prstGeom>
        </p:spPr>
      </p:pic>
      <p:pic>
        <p:nvPicPr>
          <p:cNvPr id="9" name="图片 8" descr="http://ihep.cas.cn/xwdt2022/gnxw/zhxw_1/2023/202310/W020231031321509665777_ORIGIN.jpg">
            <a:extLst>
              <a:ext uri="{FF2B5EF4-FFF2-40B4-BE49-F238E27FC236}">
                <a16:creationId xmlns:a16="http://schemas.microsoft.com/office/drawing/2014/main" id="{568834D7-70F0-4361-B1F8-BAA107E94679}"/>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64593" y="3427501"/>
            <a:ext cx="1823652" cy="1368000"/>
          </a:xfrm>
          <a:prstGeom prst="rect">
            <a:avLst/>
          </a:prstGeom>
          <a:noFill/>
          <a:ln>
            <a:noFill/>
          </a:ln>
        </p:spPr>
      </p:pic>
      <p:sp>
        <p:nvSpPr>
          <p:cNvPr id="4" name="矩形 3">
            <a:extLst>
              <a:ext uri="{FF2B5EF4-FFF2-40B4-BE49-F238E27FC236}">
                <a16:creationId xmlns:a16="http://schemas.microsoft.com/office/drawing/2014/main" id="{FC5CBCDF-D76D-4DA6-B01E-402BED32A1EF}"/>
              </a:ext>
            </a:extLst>
          </p:cNvPr>
          <p:cNvSpPr/>
          <p:nvPr/>
        </p:nvSpPr>
        <p:spPr>
          <a:xfrm>
            <a:off x="867089" y="4467361"/>
            <a:ext cx="1991251" cy="400110"/>
          </a:xfrm>
          <a:prstGeom prst="rect">
            <a:avLst/>
          </a:prstGeom>
        </p:spPr>
        <p:txBody>
          <a:bodyPr wrap="none">
            <a:spAutoFit/>
          </a:bodyPr>
          <a:lstStyle/>
          <a:p>
            <a:r>
              <a:rPr lang="zh-CN" altLang="en-US" sz="2000" b="1" kern="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江苏省姜堰中学</a:t>
            </a:r>
            <a:endParaRPr lang="zh-CN" altLang="en-US" sz="200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12" name="矩形 11">
            <a:extLst>
              <a:ext uri="{FF2B5EF4-FFF2-40B4-BE49-F238E27FC236}">
                <a16:creationId xmlns:a16="http://schemas.microsoft.com/office/drawing/2014/main" id="{98E183A0-E51D-42EC-A627-E7259871AE42}"/>
              </a:ext>
            </a:extLst>
          </p:cNvPr>
          <p:cNvSpPr/>
          <p:nvPr/>
        </p:nvSpPr>
        <p:spPr>
          <a:xfrm>
            <a:off x="4776869" y="4535425"/>
            <a:ext cx="1991251" cy="400110"/>
          </a:xfrm>
          <a:prstGeom prst="rect">
            <a:avLst/>
          </a:prstGeom>
        </p:spPr>
        <p:txBody>
          <a:bodyPr wrap="none">
            <a:spAutoFit/>
          </a:bodyPr>
          <a:lstStyle/>
          <a:p>
            <a:r>
              <a:rPr lang="zh-CN" altLang="en-US" sz="2000" b="1" kern="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江苏省兴化中学</a:t>
            </a:r>
            <a:endParaRPr lang="zh-CN" altLang="en-US" sz="200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7" name="图片 6">
            <a:extLst>
              <a:ext uri="{FF2B5EF4-FFF2-40B4-BE49-F238E27FC236}">
                <a16:creationId xmlns:a16="http://schemas.microsoft.com/office/drawing/2014/main" id="{247F6107-207A-4C80-80BF-0B05BC15F78B}"/>
              </a:ext>
            </a:extLst>
          </p:cNvPr>
          <p:cNvPicPr>
            <a:picLocks noChangeAspect="1"/>
          </p:cNvPicPr>
          <p:nvPr/>
        </p:nvPicPr>
        <p:blipFill>
          <a:blip r:embed="rId7"/>
          <a:stretch>
            <a:fillRect/>
          </a:stretch>
        </p:blipFill>
        <p:spPr>
          <a:xfrm>
            <a:off x="7755232" y="3399842"/>
            <a:ext cx="4283165" cy="2896801"/>
          </a:xfrm>
          <a:prstGeom prst="rect">
            <a:avLst/>
          </a:prstGeom>
        </p:spPr>
      </p:pic>
      <p:sp>
        <p:nvSpPr>
          <p:cNvPr id="16" name="矩形 15">
            <a:extLst>
              <a:ext uri="{FF2B5EF4-FFF2-40B4-BE49-F238E27FC236}">
                <a16:creationId xmlns:a16="http://schemas.microsoft.com/office/drawing/2014/main" id="{8CF5EA56-9BBC-467D-BE1F-0E5B0DEC8B7D}"/>
              </a:ext>
            </a:extLst>
          </p:cNvPr>
          <p:cNvSpPr/>
          <p:nvPr/>
        </p:nvSpPr>
        <p:spPr>
          <a:xfrm>
            <a:off x="8901188" y="4595446"/>
            <a:ext cx="2249334" cy="400110"/>
          </a:xfrm>
          <a:prstGeom prst="rect">
            <a:avLst/>
          </a:prstGeom>
        </p:spPr>
        <p:txBody>
          <a:bodyPr wrap="none">
            <a:spAutoFit/>
          </a:bodyPr>
          <a:lstStyle/>
          <a:p>
            <a:r>
              <a:rPr lang="zh-CN" altLang="en-US" sz="2000" b="1" kern="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江苏省王淦昌中学</a:t>
            </a:r>
            <a:endParaRPr lang="zh-CN" altLang="en-US" sz="200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26848">
        <p:split orient="vert"/>
      </p:transition>
    </mc:Choice>
    <mc:Fallback>
      <p:transition spd="slow" advTm="26848">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4B72AE2-BA70-4B34-8C65-86ED10F6CF0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24048" y="188640"/>
            <a:ext cx="6532592" cy="6516000"/>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a:extLst>
              <a:ext uri="{FF2B5EF4-FFF2-40B4-BE49-F238E27FC236}">
                <a16:creationId xmlns:a16="http://schemas.microsoft.com/office/drawing/2014/main" id="{6DEAA9C1-2A76-485D-819F-A382740E5E8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5687" y="205036"/>
            <a:ext cx="4806287" cy="3204000"/>
          </a:xfrm>
          <a:prstGeom prst="rect">
            <a:avLst/>
          </a:prstGeom>
          <a:noFill/>
          <a:ln>
            <a:noFill/>
          </a:ln>
        </p:spPr>
      </p:pic>
      <p:pic>
        <p:nvPicPr>
          <p:cNvPr id="6" name="图片 5">
            <a:extLst>
              <a:ext uri="{FF2B5EF4-FFF2-40B4-BE49-F238E27FC236}">
                <a16:creationId xmlns:a16="http://schemas.microsoft.com/office/drawing/2014/main" id="{AE8AA6B6-58C6-43C7-B63F-6D9D8833BA8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15686" y="3477760"/>
            <a:ext cx="4806288" cy="3204000"/>
          </a:xfrm>
          <a:prstGeom prst="rect">
            <a:avLst/>
          </a:prstGeom>
          <a:noFill/>
          <a:ln>
            <a:noFill/>
          </a:ln>
        </p:spPr>
      </p:pic>
      <p:sp>
        <p:nvSpPr>
          <p:cNvPr id="7" name="标题 1">
            <a:extLst>
              <a:ext uri="{FF2B5EF4-FFF2-40B4-BE49-F238E27FC236}">
                <a16:creationId xmlns:a16="http://schemas.microsoft.com/office/drawing/2014/main" id="{AEAC6424-558A-42DA-A5BA-777490DCA373}"/>
              </a:ext>
            </a:extLst>
          </p:cNvPr>
          <p:cNvSpPr>
            <a:spLocks noGrp="1" noChangeArrowheads="1"/>
          </p:cNvSpPr>
          <p:nvPr>
            <p:ph type="title"/>
          </p:nvPr>
        </p:nvSpPr>
        <p:spPr>
          <a:xfrm>
            <a:off x="800099" y="0"/>
            <a:ext cx="3657601" cy="1143000"/>
          </a:xfrm>
        </p:spPr>
        <p:txBody>
          <a:bodyPr/>
          <a:lstStyle/>
          <a:p>
            <a:pPr algn="ctr">
              <a:defRPr/>
            </a:pPr>
            <a:r>
              <a:rPr lang="zh-CN" altLang="en-US" sz="44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举办暑期学校</a:t>
            </a:r>
            <a:endParaRPr lang="zh-CN" altLang="en-US" sz="40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Tree>
    <p:extLst>
      <p:ext uri="{BB962C8B-B14F-4D97-AF65-F5344CB8AC3E}">
        <p14:creationId xmlns:p14="http://schemas.microsoft.com/office/powerpoint/2010/main" val="3982527633"/>
      </p:ext>
    </p:extLst>
  </p:cSld>
  <p:clrMapOvr>
    <a:masterClrMapping/>
  </p:clrMapOvr>
  <mc:AlternateContent xmlns:mc="http://schemas.openxmlformats.org/markup-compatibility/2006">
    <mc:Choice xmlns:p14="http://schemas.microsoft.com/office/powerpoint/2010/main" Requires="p14">
      <p:transition spd="slow" p14:dur="1500" advTm="8337">
        <p:split orient="vert"/>
      </p:transition>
    </mc:Choice>
    <mc:Fallback>
      <p:transition spd="slow" advTm="8337">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1" name="文本框 11">
            <a:extLst>
              <a:ext uri="{FF2B5EF4-FFF2-40B4-BE49-F238E27FC236}">
                <a16:creationId xmlns:a16="http://schemas.microsoft.com/office/drawing/2014/main" id="{C0298715-E690-4067-8563-D5DE933DCE1B}"/>
              </a:ext>
            </a:extLst>
          </p:cNvPr>
          <p:cNvSpPr txBox="1">
            <a:spLocks noChangeArrowheads="1"/>
          </p:cNvSpPr>
          <p:nvPr/>
        </p:nvSpPr>
        <p:spPr bwMode="auto">
          <a:xfrm>
            <a:off x="-96688" y="36512"/>
            <a:ext cx="246790" cy="36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cs typeface="Arial" panose="020B0604020202020204" pitchFamily="34" charset="0"/>
              </a:defRPr>
            </a:lvl9pPr>
          </a:lstStyle>
          <a:p>
            <a:pPr eaLnBrk="1" hangingPunct="1">
              <a:lnSpc>
                <a:spcPct val="100000"/>
              </a:lnSpc>
              <a:spcBef>
                <a:spcPct val="0"/>
              </a:spcBef>
              <a:buFontTx/>
              <a:buNone/>
            </a:pPr>
            <a:endParaRPr lang="en-US" altLang="zh-CN" sz="2400" b="1" dirty="0">
              <a:latin typeface="微软雅黑" panose="020B0503020204020204" pitchFamily="34" charset="-122"/>
            </a:endParaRPr>
          </a:p>
        </p:txBody>
      </p:sp>
      <p:sp>
        <p:nvSpPr>
          <p:cNvPr id="11" name="标题 10">
            <a:extLst>
              <a:ext uri="{FF2B5EF4-FFF2-40B4-BE49-F238E27FC236}">
                <a16:creationId xmlns:a16="http://schemas.microsoft.com/office/drawing/2014/main" id="{7733D7FC-C7B9-4804-976C-629CA4B86FD8}"/>
              </a:ext>
            </a:extLst>
          </p:cNvPr>
          <p:cNvSpPr>
            <a:spLocks noGrp="1"/>
          </p:cNvSpPr>
          <p:nvPr>
            <p:ph type="title" idx="4294967295"/>
          </p:nvPr>
        </p:nvSpPr>
        <p:spPr>
          <a:xfrm>
            <a:off x="492904" y="168009"/>
            <a:ext cx="10820137" cy="767187"/>
          </a:xfrm>
        </p:spPr>
        <p:txBody>
          <a:bodyPr rtlCol="0">
            <a:noAutofit/>
          </a:bodyPr>
          <a:lstStyle/>
          <a:p>
            <a:pPr marL="228600" indent="-228600" algn="ctr" fontAlgn="auto">
              <a:spcBef>
                <a:spcPts val="1000"/>
              </a:spcBef>
              <a:spcAft>
                <a:spcPts val="0"/>
              </a:spcAft>
              <a:defRPr/>
            </a:pPr>
            <a:r>
              <a:rPr lang="zh-CN" altLang="en-US" sz="36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组织参加国际繆子周、国际宇宙日和国际大师课活动</a:t>
            </a:r>
            <a:endParaRPr lang="en-US" altLang="zh-CN" sz="36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p:txBody>
      </p:sp>
      <p:pic>
        <p:nvPicPr>
          <p:cNvPr id="2" name="图片 1">
            <a:extLst>
              <a:ext uri="{FF2B5EF4-FFF2-40B4-BE49-F238E27FC236}">
                <a16:creationId xmlns:a16="http://schemas.microsoft.com/office/drawing/2014/main" id="{C6F8924C-CC27-4B16-BF8A-3E21BE38B0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4000" y="1044000"/>
            <a:ext cx="4800000" cy="2700000"/>
          </a:xfrm>
          <a:prstGeom prst="rect">
            <a:avLst/>
          </a:prstGeom>
        </p:spPr>
      </p:pic>
      <p:pic>
        <p:nvPicPr>
          <p:cNvPr id="3" name="图片 2">
            <a:extLst>
              <a:ext uri="{FF2B5EF4-FFF2-40B4-BE49-F238E27FC236}">
                <a16:creationId xmlns:a16="http://schemas.microsoft.com/office/drawing/2014/main" id="{D8E6EE82-AB94-4104-B9F2-5D0A26CA79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00000" y="1044000"/>
            <a:ext cx="4800000" cy="2700000"/>
          </a:xfrm>
          <a:prstGeom prst="rect">
            <a:avLst/>
          </a:prstGeom>
        </p:spPr>
      </p:pic>
      <p:pic>
        <p:nvPicPr>
          <p:cNvPr id="4" name="图片 3">
            <a:extLst>
              <a:ext uri="{FF2B5EF4-FFF2-40B4-BE49-F238E27FC236}">
                <a16:creationId xmlns:a16="http://schemas.microsoft.com/office/drawing/2014/main" id="{71A26F29-2969-450A-ABA3-8061F921DAB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4000" y="3852000"/>
            <a:ext cx="4800000" cy="2700000"/>
          </a:xfrm>
          <a:prstGeom prst="rect">
            <a:avLst/>
          </a:prstGeom>
        </p:spPr>
      </p:pic>
      <p:pic>
        <p:nvPicPr>
          <p:cNvPr id="5" name="图片 4">
            <a:extLst>
              <a:ext uri="{FF2B5EF4-FFF2-40B4-BE49-F238E27FC236}">
                <a16:creationId xmlns:a16="http://schemas.microsoft.com/office/drawing/2014/main" id="{EA5D49F1-2416-4137-8C11-08DB3C07ABD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00000" y="3852804"/>
            <a:ext cx="4800000" cy="2700000"/>
          </a:xfrm>
          <a:prstGeom prst="rect">
            <a:avLst/>
          </a:prstGeom>
        </p:spPr>
      </p:pic>
    </p:spTree>
    <p:extLst>
      <p:ext uri="{BB962C8B-B14F-4D97-AF65-F5344CB8AC3E}">
        <p14:creationId xmlns:p14="http://schemas.microsoft.com/office/powerpoint/2010/main" val="4224425372"/>
      </p:ext>
    </p:extLst>
  </p:cSld>
  <p:clrMapOvr>
    <a:masterClrMapping/>
  </p:clrMapOvr>
  <mc:AlternateContent xmlns:mc="http://schemas.openxmlformats.org/markup-compatibility/2006">
    <mc:Choice xmlns:p14="http://schemas.microsoft.com/office/powerpoint/2010/main" Requires="p14">
      <p:transition spd="slow" p14:dur="1500" advTm="20423">
        <p:split orient="vert"/>
      </p:transition>
    </mc:Choice>
    <mc:Fallback>
      <p:transition spd="slow" advTm="20423">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E75348E-66D1-44FE-8EBA-3A7439EB3AEC}"/>
              </a:ext>
            </a:extLst>
          </p:cNvPr>
          <p:cNvPicPr>
            <a:picLocks noChangeAspect="1"/>
          </p:cNvPicPr>
          <p:nvPr/>
        </p:nvPicPr>
        <p:blipFill>
          <a:blip r:embed="rId2"/>
          <a:stretch>
            <a:fillRect/>
          </a:stretch>
        </p:blipFill>
        <p:spPr>
          <a:xfrm>
            <a:off x="265751" y="1017938"/>
            <a:ext cx="7614576" cy="1872000"/>
          </a:xfrm>
          <a:prstGeom prst="rect">
            <a:avLst/>
          </a:prstGeom>
        </p:spPr>
      </p:pic>
      <p:pic>
        <p:nvPicPr>
          <p:cNvPr id="10" name="图片 9">
            <a:extLst>
              <a:ext uri="{FF2B5EF4-FFF2-40B4-BE49-F238E27FC236}">
                <a16:creationId xmlns:a16="http://schemas.microsoft.com/office/drawing/2014/main" id="{3C504D99-D62D-41B9-845B-3AF1A5924ED4}"/>
              </a:ext>
            </a:extLst>
          </p:cNvPr>
          <p:cNvPicPr>
            <a:picLocks noChangeAspect="1"/>
          </p:cNvPicPr>
          <p:nvPr/>
        </p:nvPicPr>
        <p:blipFill>
          <a:blip r:embed="rId3"/>
          <a:stretch>
            <a:fillRect/>
          </a:stretch>
        </p:blipFill>
        <p:spPr>
          <a:xfrm>
            <a:off x="265751" y="2968417"/>
            <a:ext cx="7863466" cy="1913859"/>
          </a:xfrm>
          <a:prstGeom prst="rect">
            <a:avLst/>
          </a:prstGeom>
        </p:spPr>
      </p:pic>
      <p:sp>
        <p:nvSpPr>
          <p:cNvPr id="12" name="文本框 11">
            <a:extLst>
              <a:ext uri="{FF2B5EF4-FFF2-40B4-BE49-F238E27FC236}">
                <a16:creationId xmlns:a16="http://schemas.microsoft.com/office/drawing/2014/main" id="{AAD09CEE-F07F-4A7E-8061-51081C1995A2}"/>
              </a:ext>
            </a:extLst>
          </p:cNvPr>
          <p:cNvSpPr txBox="1"/>
          <p:nvPr/>
        </p:nvSpPr>
        <p:spPr>
          <a:xfrm>
            <a:off x="307479" y="208753"/>
            <a:ext cx="11577595" cy="769441"/>
          </a:xfrm>
          <a:prstGeom prst="rect">
            <a:avLst/>
          </a:prstGeom>
          <a:noFill/>
        </p:spPr>
        <p:txBody>
          <a:bodyPr wrap="square">
            <a:spAutoFit/>
          </a:bodyPr>
          <a:lstStyle/>
          <a:p>
            <a:pPr algn="ctr"/>
            <a:r>
              <a:rPr lang="zh-CN" altLang="en-US" sz="44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宇宙线观测国际大师课 </a:t>
            </a:r>
            <a:r>
              <a:rPr lang="en-US" altLang="zh-CN" sz="40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IMC2024</a:t>
            </a:r>
            <a:r>
              <a:rPr lang="zh-CN" altLang="en-US" sz="40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和</a:t>
            </a:r>
            <a:r>
              <a:rPr lang="en-US" altLang="zh-CN" sz="40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IMC2025</a:t>
            </a:r>
            <a:endParaRPr lang="zh-CN" altLang="en-US" sz="4000" b="1" dirty="0">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p:txBody>
      </p:sp>
      <p:pic>
        <p:nvPicPr>
          <p:cNvPr id="15" name="图片 14">
            <a:extLst>
              <a:ext uri="{FF2B5EF4-FFF2-40B4-BE49-F238E27FC236}">
                <a16:creationId xmlns:a16="http://schemas.microsoft.com/office/drawing/2014/main" id="{F5C4E2B0-1684-4A9E-A53A-8AF556E8B4F1}"/>
              </a:ext>
            </a:extLst>
          </p:cNvPr>
          <p:cNvPicPr>
            <a:picLocks noChangeAspect="1"/>
          </p:cNvPicPr>
          <p:nvPr/>
        </p:nvPicPr>
        <p:blipFill>
          <a:blip r:embed="rId4"/>
          <a:stretch>
            <a:fillRect/>
          </a:stretch>
        </p:blipFill>
        <p:spPr>
          <a:xfrm>
            <a:off x="265751" y="4928579"/>
            <a:ext cx="7910623" cy="1517964"/>
          </a:xfrm>
          <a:prstGeom prst="rect">
            <a:avLst/>
          </a:prstGeom>
        </p:spPr>
      </p:pic>
      <p:pic>
        <p:nvPicPr>
          <p:cNvPr id="16" name="图片 15">
            <a:extLst>
              <a:ext uri="{FF2B5EF4-FFF2-40B4-BE49-F238E27FC236}">
                <a16:creationId xmlns:a16="http://schemas.microsoft.com/office/drawing/2014/main" id="{C55E5D16-D47F-40C7-8A93-B0A4F7456634}"/>
              </a:ext>
            </a:extLst>
          </p:cNvPr>
          <p:cNvPicPr>
            <a:picLocks noChangeAspect="1"/>
          </p:cNvPicPr>
          <p:nvPr/>
        </p:nvPicPr>
        <p:blipFill>
          <a:blip r:embed="rId5"/>
          <a:stretch>
            <a:fillRect/>
          </a:stretch>
        </p:blipFill>
        <p:spPr>
          <a:xfrm>
            <a:off x="5579662" y="2997871"/>
            <a:ext cx="2714016" cy="1861711"/>
          </a:xfrm>
          <a:prstGeom prst="rect">
            <a:avLst/>
          </a:prstGeom>
        </p:spPr>
      </p:pic>
      <p:pic>
        <p:nvPicPr>
          <p:cNvPr id="18" name="图片 17">
            <a:extLst>
              <a:ext uri="{FF2B5EF4-FFF2-40B4-BE49-F238E27FC236}">
                <a16:creationId xmlns:a16="http://schemas.microsoft.com/office/drawing/2014/main" id="{3F102CB5-E693-4715-B2A8-66CEE7DFF3F3}"/>
              </a:ext>
            </a:extLst>
          </p:cNvPr>
          <p:cNvPicPr>
            <a:picLocks noChangeAspect="1"/>
          </p:cNvPicPr>
          <p:nvPr/>
        </p:nvPicPr>
        <p:blipFill>
          <a:blip r:embed="rId6"/>
          <a:stretch>
            <a:fillRect/>
          </a:stretch>
        </p:blipFill>
        <p:spPr>
          <a:xfrm>
            <a:off x="7900265" y="1027420"/>
            <a:ext cx="3960001" cy="1872000"/>
          </a:xfrm>
          <a:prstGeom prst="rect">
            <a:avLst/>
          </a:prstGeom>
        </p:spPr>
      </p:pic>
      <p:pic>
        <p:nvPicPr>
          <p:cNvPr id="13" name="图片 12">
            <a:extLst>
              <a:ext uri="{FF2B5EF4-FFF2-40B4-BE49-F238E27FC236}">
                <a16:creationId xmlns:a16="http://schemas.microsoft.com/office/drawing/2014/main" id="{761F8340-1126-4F93-9EA3-3F9C27B2ABEC}"/>
              </a:ext>
            </a:extLst>
          </p:cNvPr>
          <p:cNvPicPr>
            <a:picLocks noChangeAspect="1"/>
          </p:cNvPicPr>
          <p:nvPr/>
        </p:nvPicPr>
        <p:blipFill>
          <a:blip r:embed="rId7"/>
          <a:stretch>
            <a:fillRect/>
          </a:stretch>
        </p:blipFill>
        <p:spPr>
          <a:xfrm>
            <a:off x="8404266" y="2968417"/>
            <a:ext cx="3456000" cy="3456000"/>
          </a:xfrm>
          <a:prstGeom prst="rect">
            <a:avLst/>
          </a:prstGeom>
        </p:spPr>
      </p:pic>
    </p:spTree>
    <p:extLst>
      <p:ext uri="{BB962C8B-B14F-4D97-AF65-F5344CB8AC3E}">
        <p14:creationId xmlns:p14="http://schemas.microsoft.com/office/powerpoint/2010/main" val="644835937"/>
      </p:ext>
    </p:extLst>
  </p:cSld>
  <p:clrMapOvr>
    <a:masterClrMapping/>
  </p:clrMapOvr>
  <mc:AlternateContent xmlns:mc="http://schemas.openxmlformats.org/markup-compatibility/2006">
    <mc:Choice xmlns:p14="http://schemas.microsoft.com/office/powerpoint/2010/main" Requires="p14">
      <p:transition spd="slow" p14:dur="1500" advTm="14713">
        <p:split orient="vert"/>
      </p:transition>
    </mc:Choice>
    <mc:Fallback>
      <p:transition spd="slow" advTm="14713">
        <p:split orient="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D1CEA397-E181-49D1-B7F2-33F858C0B447}"/>
              </a:ext>
            </a:extLst>
          </p:cNvPr>
          <p:cNvSpPr txBox="1"/>
          <p:nvPr/>
        </p:nvSpPr>
        <p:spPr>
          <a:xfrm>
            <a:off x="324295" y="171248"/>
            <a:ext cx="11823404" cy="584775"/>
          </a:xfrm>
          <a:prstGeom prst="rect">
            <a:avLst/>
          </a:prstGeom>
          <a:noFill/>
        </p:spPr>
        <p:txBody>
          <a:bodyPr wrap="square">
            <a:spAutoFit/>
          </a:bodyPr>
          <a:lstStyle/>
          <a:p>
            <a:pPr algn="ctr"/>
            <a:r>
              <a:rPr lang="zh-CN" altLang="en-US" sz="32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mj-cs"/>
              </a:rPr>
              <a:t>建立国科大关工委高能所二级委员会“宇宙线科学教育基地”</a:t>
            </a:r>
          </a:p>
        </p:txBody>
      </p:sp>
      <p:pic>
        <p:nvPicPr>
          <p:cNvPr id="4" name="图片 3">
            <a:extLst>
              <a:ext uri="{FF2B5EF4-FFF2-40B4-BE49-F238E27FC236}">
                <a16:creationId xmlns:a16="http://schemas.microsoft.com/office/drawing/2014/main" id="{958EE5C8-D0F2-4DED-B773-25DE7A24A580}"/>
              </a:ext>
            </a:extLst>
          </p:cNvPr>
          <p:cNvPicPr>
            <a:picLocks noChangeAspect="1"/>
          </p:cNvPicPr>
          <p:nvPr/>
        </p:nvPicPr>
        <p:blipFill>
          <a:blip r:embed="rId2"/>
          <a:stretch>
            <a:fillRect/>
          </a:stretch>
        </p:blipFill>
        <p:spPr>
          <a:xfrm>
            <a:off x="7960368" y="1613792"/>
            <a:ext cx="3993583" cy="2662388"/>
          </a:xfrm>
          <a:prstGeom prst="rect">
            <a:avLst/>
          </a:prstGeom>
        </p:spPr>
      </p:pic>
      <p:pic>
        <p:nvPicPr>
          <p:cNvPr id="5" name="图片 4">
            <a:extLst>
              <a:ext uri="{FF2B5EF4-FFF2-40B4-BE49-F238E27FC236}">
                <a16:creationId xmlns:a16="http://schemas.microsoft.com/office/drawing/2014/main" id="{F54CFD37-4BFD-4DFE-98C2-43849E8FFC6A}"/>
              </a:ext>
            </a:extLst>
          </p:cNvPr>
          <p:cNvPicPr>
            <a:picLocks noChangeAspect="1"/>
          </p:cNvPicPr>
          <p:nvPr/>
        </p:nvPicPr>
        <p:blipFill>
          <a:blip r:embed="rId3"/>
          <a:stretch>
            <a:fillRect/>
          </a:stretch>
        </p:blipFill>
        <p:spPr>
          <a:xfrm>
            <a:off x="4350741" y="4083160"/>
            <a:ext cx="3604439" cy="2402959"/>
          </a:xfrm>
          <a:prstGeom prst="rect">
            <a:avLst/>
          </a:prstGeom>
        </p:spPr>
      </p:pic>
      <p:pic>
        <p:nvPicPr>
          <p:cNvPr id="6" name="图片 5">
            <a:extLst>
              <a:ext uri="{FF2B5EF4-FFF2-40B4-BE49-F238E27FC236}">
                <a16:creationId xmlns:a16="http://schemas.microsoft.com/office/drawing/2014/main" id="{97E74FC8-1D10-4ED9-9BAC-964F0F231F27}"/>
              </a:ext>
            </a:extLst>
          </p:cNvPr>
          <p:cNvPicPr>
            <a:picLocks noChangeAspect="1"/>
          </p:cNvPicPr>
          <p:nvPr/>
        </p:nvPicPr>
        <p:blipFill rotWithShape="1">
          <a:blip r:embed="rId4"/>
          <a:srcRect t="5893"/>
          <a:stretch/>
        </p:blipFill>
        <p:spPr>
          <a:xfrm>
            <a:off x="7955180" y="4156187"/>
            <a:ext cx="3993584" cy="2315157"/>
          </a:xfrm>
          <a:prstGeom prst="rect">
            <a:avLst/>
          </a:prstGeom>
        </p:spPr>
      </p:pic>
      <p:sp>
        <p:nvSpPr>
          <p:cNvPr id="8" name="文本框 7">
            <a:extLst>
              <a:ext uri="{FF2B5EF4-FFF2-40B4-BE49-F238E27FC236}">
                <a16:creationId xmlns:a16="http://schemas.microsoft.com/office/drawing/2014/main" id="{7E853EAB-62F5-4D91-B77B-E5E467D1AC40}"/>
              </a:ext>
            </a:extLst>
          </p:cNvPr>
          <p:cNvSpPr txBox="1"/>
          <p:nvPr/>
        </p:nvSpPr>
        <p:spPr>
          <a:xfrm>
            <a:off x="324295" y="1621783"/>
            <a:ext cx="3993346" cy="4903009"/>
          </a:xfrm>
          <a:prstGeom prst="rect">
            <a:avLst/>
          </a:prstGeom>
          <a:noFill/>
        </p:spPr>
        <p:txBody>
          <a:bodyPr wrap="square">
            <a:spAutoFit/>
          </a:bodyPr>
          <a:lstStyle/>
          <a:p>
            <a:pPr indent="457200" algn="just">
              <a:lnSpc>
                <a:spcPct val="135000"/>
              </a:lnSpc>
            </a:pPr>
            <a:r>
              <a:rPr lang="en-US" altLang="zh-CN" sz="20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2024</a:t>
            </a:r>
            <a:r>
              <a:rPr lang="zh-CN" altLang="en-US" sz="20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年</a:t>
            </a:r>
            <a:r>
              <a:rPr lang="en-US" altLang="zh-CN" sz="20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9</a:t>
            </a:r>
            <a:r>
              <a:rPr lang="zh-CN" altLang="en-US" sz="20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月</a:t>
            </a:r>
            <a:r>
              <a:rPr lang="en-US" altLang="zh-CN" sz="20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13</a:t>
            </a:r>
            <a:r>
              <a:rPr lang="zh-CN" altLang="en-US" sz="20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日揭牌仪式在高能所举行。出席人员：</a:t>
            </a:r>
            <a:endParaRPr lang="en-US" altLang="zh-CN" sz="20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marL="342900" indent="-342900" algn="just">
              <a:lnSpc>
                <a:spcPct val="135000"/>
              </a:lnSpc>
              <a:spcBef>
                <a:spcPts val="600"/>
              </a:spcBef>
              <a:buFont typeface="Wingdings" panose="05000000000000000000" pitchFamily="2" charset="2"/>
              <a:buChar char="Ø"/>
            </a:pPr>
            <a:r>
              <a:rPr lang="zh-CN" altLang="en-US" sz="1900" b="1" dirty="0">
                <a:latin typeface="Times New Roman" panose="02020603050405020304" pitchFamily="18" charset="0"/>
                <a:ea typeface="楷体" panose="02010609060101010101" pitchFamily="49" charset="-122"/>
              </a:rPr>
              <a:t>中国科学院大学副校长、关心下一代工作委员会主任董纪昌</a:t>
            </a:r>
            <a:endParaRPr lang="en-US" altLang="zh-CN" sz="1900" b="1" dirty="0">
              <a:latin typeface="Times New Roman" panose="02020603050405020304" pitchFamily="18" charset="0"/>
              <a:ea typeface="楷体" panose="02010609060101010101" pitchFamily="49" charset="-122"/>
            </a:endParaRPr>
          </a:p>
          <a:p>
            <a:pPr marL="342900" indent="-342900" algn="just">
              <a:lnSpc>
                <a:spcPct val="135000"/>
              </a:lnSpc>
              <a:buFont typeface="Wingdings" panose="05000000000000000000" pitchFamily="2" charset="2"/>
              <a:buChar char="Ø"/>
            </a:pPr>
            <a:r>
              <a:rPr lang="zh-CN" altLang="en-US" sz="1900" b="1" dirty="0">
                <a:latin typeface="Times New Roman" panose="02020603050405020304" pitchFamily="18" charset="0"/>
                <a:ea typeface="楷体" panose="02010609060101010101" pitchFamily="49" charset="-122"/>
              </a:rPr>
              <a:t>中国科学院高能物理研究所副所长董宇辉</a:t>
            </a:r>
            <a:endParaRPr lang="en-US" altLang="zh-CN" sz="1900" b="1" dirty="0">
              <a:latin typeface="Times New Roman" panose="02020603050405020304" pitchFamily="18" charset="0"/>
              <a:ea typeface="楷体" panose="02010609060101010101" pitchFamily="49" charset="-122"/>
            </a:endParaRPr>
          </a:p>
          <a:p>
            <a:pPr marL="342900" indent="-342900" algn="just">
              <a:lnSpc>
                <a:spcPct val="135000"/>
              </a:lnSpc>
              <a:buFont typeface="Wingdings" panose="05000000000000000000" pitchFamily="2" charset="2"/>
              <a:buChar char="Ø"/>
            </a:pPr>
            <a:r>
              <a:rPr lang="en-US" altLang="zh-CN" sz="1900" b="1" dirty="0">
                <a:latin typeface="Times New Roman" panose="02020603050405020304" pitchFamily="18" charset="0"/>
                <a:ea typeface="楷体" panose="02010609060101010101" pitchFamily="49" charset="-122"/>
              </a:rPr>
              <a:t>《</a:t>
            </a:r>
            <a:r>
              <a:rPr lang="zh-CN" altLang="en-US" sz="1900" b="1" dirty="0">
                <a:latin typeface="Times New Roman" panose="02020603050405020304" pitchFamily="18" charset="0"/>
                <a:ea typeface="楷体" panose="02010609060101010101" pitchFamily="49" charset="-122"/>
              </a:rPr>
              <a:t>现代物理知识</a:t>
            </a:r>
            <a:r>
              <a:rPr lang="en-US" altLang="zh-CN" sz="1900" b="1" dirty="0">
                <a:latin typeface="Times New Roman" panose="02020603050405020304" pitchFamily="18" charset="0"/>
                <a:ea typeface="楷体" panose="02010609060101010101" pitchFamily="49" charset="-122"/>
              </a:rPr>
              <a:t>》</a:t>
            </a:r>
            <a:r>
              <a:rPr lang="zh-CN" altLang="en-US" sz="1900" b="1" dirty="0">
                <a:latin typeface="Times New Roman" panose="02020603050405020304" pitchFamily="18" charset="0"/>
                <a:ea typeface="楷体" panose="02010609060101010101" pitchFamily="49" charset="-122"/>
              </a:rPr>
              <a:t>主编、校园宇宙线观测联盟理事长张闯</a:t>
            </a:r>
            <a:endParaRPr lang="en-US" altLang="zh-CN" sz="1900" b="1" dirty="0">
              <a:latin typeface="Times New Roman" panose="02020603050405020304" pitchFamily="18" charset="0"/>
              <a:ea typeface="楷体" panose="02010609060101010101" pitchFamily="49" charset="-122"/>
            </a:endParaRPr>
          </a:p>
          <a:p>
            <a:pPr marL="342900" indent="-342900" algn="just">
              <a:lnSpc>
                <a:spcPct val="135000"/>
              </a:lnSpc>
              <a:buFont typeface="Wingdings" panose="05000000000000000000" pitchFamily="2" charset="2"/>
              <a:buChar char="Ø"/>
            </a:pPr>
            <a:r>
              <a:rPr lang="zh-CN" altLang="en-US" sz="1900" b="1" dirty="0">
                <a:latin typeface="Times New Roman" panose="02020603050405020304" pitchFamily="18" charset="0"/>
                <a:ea typeface="楷体" panose="02010609060101010101" pitchFamily="49" charset="-122"/>
              </a:rPr>
              <a:t>中国科学院院士、高海拔宇宙线观测站首席科学家曹臻</a:t>
            </a:r>
            <a:endParaRPr lang="en-US" altLang="zh-CN" sz="1900" b="1" dirty="0">
              <a:latin typeface="Times New Roman" panose="02020603050405020304" pitchFamily="18" charset="0"/>
              <a:ea typeface="楷体" panose="02010609060101010101" pitchFamily="49" charset="-122"/>
            </a:endParaRPr>
          </a:p>
          <a:p>
            <a:pPr marL="342900" indent="-342900" algn="just">
              <a:lnSpc>
                <a:spcPct val="135000"/>
              </a:lnSpc>
              <a:buFont typeface="Wingdings" panose="05000000000000000000" pitchFamily="2" charset="2"/>
              <a:buChar char="Ø"/>
            </a:pPr>
            <a:r>
              <a:rPr lang="en-US" altLang="zh-CN" sz="1900" b="1" dirty="0">
                <a:latin typeface="Times New Roman" panose="02020603050405020304" pitchFamily="18" charset="0"/>
                <a:ea typeface="楷体" panose="02010609060101010101" pitchFamily="49" charset="-122"/>
              </a:rPr>
              <a:t>《</a:t>
            </a:r>
            <a:r>
              <a:rPr lang="zh-CN" altLang="en-US" sz="1900" b="1" dirty="0">
                <a:latin typeface="Times New Roman" panose="02020603050405020304" pitchFamily="18" charset="0"/>
                <a:ea typeface="楷体" panose="02010609060101010101" pitchFamily="49" charset="-122"/>
              </a:rPr>
              <a:t>现代物理知识</a:t>
            </a:r>
            <a:r>
              <a:rPr lang="en-US" altLang="zh-CN" sz="1900" b="1" dirty="0">
                <a:latin typeface="Times New Roman" panose="02020603050405020304" pitchFamily="18" charset="0"/>
                <a:ea typeface="楷体" panose="02010609060101010101" pitchFamily="49" charset="-122"/>
              </a:rPr>
              <a:t>》</a:t>
            </a:r>
            <a:r>
              <a:rPr lang="zh-CN" altLang="en-US" sz="1900" b="1" dirty="0">
                <a:latin typeface="Times New Roman" panose="02020603050405020304" pitchFamily="18" charset="0"/>
                <a:ea typeface="楷体" panose="02010609060101010101" pitchFamily="49" charset="-122"/>
              </a:rPr>
              <a:t>副主编宋黎明</a:t>
            </a:r>
            <a:endParaRPr lang="en-US" altLang="zh-CN" sz="1900" b="1" dirty="0">
              <a:latin typeface="Times New Roman" panose="02020603050405020304" pitchFamily="18" charset="0"/>
              <a:ea typeface="楷体" panose="02010609060101010101" pitchFamily="49" charset="-122"/>
            </a:endParaRPr>
          </a:p>
          <a:p>
            <a:pPr marL="342900" indent="-342900" algn="just">
              <a:lnSpc>
                <a:spcPct val="135000"/>
              </a:lnSpc>
              <a:buFont typeface="Wingdings" panose="05000000000000000000" pitchFamily="2" charset="2"/>
              <a:buChar char="Ø"/>
            </a:pPr>
            <a:r>
              <a:rPr lang="zh-CN" altLang="en-US" sz="1900" b="1" dirty="0">
                <a:latin typeface="Times New Roman" panose="02020603050405020304" pitchFamily="18" charset="0"/>
                <a:ea typeface="楷体" panose="02010609060101010101" pitchFamily="49" charset="-122"/>
              </a:rPr>
              <a:t>联盟成员代表</a:t>
            </a:r>
            <a:endParaRPr lang="en-US" altLang="zh-CN" sz="1900" b="1" dirty="0">
              <a:latin typeface="Times New Roman" panose="02020603050405020304" pitchFamily="18" charset="0"/>
              <a:ea typeface="楷体" panose="02010609060101010101" pitchFamily="49" charset="-122"/>
            </a:endParaRPr>
          </a:p>
        </p:txBody>
      </p:sp>
      <p:pic>
        <p:nvPicPr>
          <p:cNvPr id="9" name="图片 8">
            <a:extLst>
              <a:ext uri="{FF2B5EF4-FFF2-40B4-BE49-F238E27FC236}">
                <a16:creationId xmlns:a16="http://schemas.microsoft.com/office/drawing/2014/main" id="{6746E273-23B3-4F28-BEE5-0C8E28387A70}"/>
              </a:ext>
            </a:extLst>
          </p:cNvPr>
          <p:cNvPicPr>
            <a:picLocks noChangeAspect="1"/>
          </p:cNvPicPr>
          <p:nvPr/>
        </p:nvPicPr>
        <p:blipFill>
          <a:blip r:embed="rId5"/>
          <a:stretch>
            <a:fillRect/>
          </a:stretch>
        </p:blipFill>
        <p:spPr>
          <a:xfrm>
            <a:off x="4322829" y="1613792"/>
            <a:ext cx="3674435" cy="2449623"/>
          </a:xfrm>
          <a:prstGeom prst="rect">
            <a:avLst/>
          </a:prstGeom>
        </p:spPr>
      </p:pic>
      <p:sp>
        <p:nvSpPr>
          <p:cNvPr id="11" name="文本框 10">
            <a:extLst>
              <a:ext uri="{FF2B5EF4-FFF2-40B4-BE49-F238E27FC236}">
                <a16:creationId xmlns:a16="http://schemas.microsoft.com/office/drawing/2014/main" id="{192A39AC-6C8C-4A5B-B05D-DFA38F91DE36}"/>
              </a:ext>
            </a:extLst>
          </p:cNvPr>
          <p:cNvSpPr txBox="1"/>
          <p:nvPr/>
        </p:nvSpPr>
        <p:spPr>
          <a:xfrm>
            <a:off x="540689" y="718886"/>
            <a:ext cx="11327016" cy="826637"/>
          </a:xfrm>
          <a:prstGeom prst="rect">
            <a:avLst/>
          </a:prstGeom>
          <a:noFill/>
        </p:spPr>
        <p:txBody>
          <a:bodyPr wrap="square">
            <a:spAutoFit/>
          </a:bodyPr>
          <a:lstStyle/>
          <a:p>
            <a:pPr>
              <a:lnSpc>
                <a:spcPct val="125000"/>
              </a:lnSpc>
            </a:pPr>
            <a:r>
              <a:rPr lang="zh-CN" altLang="en-US" sz="2000" b="1" dirty="0">
                <a:solidFill>
                  <a:srgbClr val="0000FF"/>
                </a:solidFill>
                <a:latin typeface="微软雅黑" panose="020B0503020204020204" pitchFamily="34" charset="-122"/>
                <a:ea typeface="微软雅黑" panose="020B0503020204020204" pitchFamily="34" charset="-122"/>
              </a:rPr>
              <a:t>目的：努力推进科教兴国战略，在教育“双减”中做好科学教育加法，激发青少年好奇心、想象力、探求欲，助力学校构建高质量科学教育体系。</a:t>
            </a:r>
            <a:endParaRPr lang="en-US" altLang="zh-CN" sz="2000" b="1" dirty="0">
              <a:solidFill>
                <a:srgbClr val="0000F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82338008"/>
      </p:ext>
    </p:extLst>
  </p:cSld>
  <p:clrMapOvr>
    <a:masterClrMapping/>
  </p:clrMapOvr>
  <mc:AlternateContent xmlns:mc="http://schemas.openxmlformats.org/markup-compatibility/2006">
    <mc:Choice xmlns:p14="http://schemas.microsoft.com/office/powerpoint/2010/main" Requires="p14">
      <p:transition spd="slow" p14:dur="1500" advTm="10649">
        <p:split orient="vert"/>
      </p:transition>
    </mc:Choice>
    <mc:Fallback>
      <p:transition spd="slow" advTm="10649">
        <p:split orient="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FEECD048-6DBA-4D5F-9FD9-AF9BBD537B79}"/>
              </a:ext>
            </a:extLst>
          </p:cNvPr>
          <p:cNvSpPr txBox="1"/>
          <p:nvPr/>
        </p:nvSpPr>
        <p:spPr>
          <a:xfrm>
            <a:off x="142617" y="804269"/>
            <a:ext cx="5989890" cy="1984646"/>
          </a:xfrm>
          <a:prstGeom prst="rect">
            <a:avLst/>
          </a:prstGeom>
          <a:noFill/>
        </p:spPr>
        <p:txBody>
          <a:bodyPr wrap="square">
            <a:spAutoFit/>
          </a:bodyPr>
          <a:lstStyle/>
          <a:p>
            <a:pPr marL="285750" indent="-285750">
              <a:lnSpc>
                <a:spcPts val="2500"/>
              </a:lnSpc>
              <a:buClr>
                <a:srgbClr val="C00000"/>
              </a:buClr>
              <a:buFont typeface="Wingdings" panose="05000000000000000000" pitchFamily="2" charset="2"/>
              <a:buChar char="ü"/>
            </a:pPr>
            <a:r>
              <a:rPr lang="en-US" altLang="zh-CN"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CCOC</a:t>
            </a:r>
            <a:r>
              <a:rPr lang="zh-CN" altLang="en-US"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“追逐宇宙之梦 探索星辰大海”获全国科普日优秀活动</a:t>
            </a:r>
            <a:endParaRPr lang="en-US" altLang="zh-CN"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marL="285750" indent="-285750">
              <a:lnSpc>
                <a:spcPts val="2500"/>
              </a:lnSpc>
              <a:buClr>
                <a:srgbClr val="C00000"/>
              </a:buClr>
              <a:buFont typeface="Wingdings" panose="05000000000000000000" pitchFamily="2" charset="2"/>
              <a:buChar char="ü"/>
            </a:pPr>
            <a:r>
              <a:rPr lang="zh-CN" altLang="en-US" sz="1600" b="1" dirty="0">
                <a:latin typeface="微软雅黑" panose="020B0503020204020204" pitchFamily="34" charset="-122"/>
                <a:ea typeface="微软雅黑" panose="020B0503020204020204" pitchFamily="34" charset="-122"/>
              </a:rPr>
              <a:t>国科大关工委高能所二级委员会“宇宙线科学教育基地”</a:t>
            </a:r>
            <a:r>
              <a:rPr lang="zh-CN" altLang="en-US"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获得北京市“五好”基层关工委</a:t>
            </a:r>
          </a:p>
          <a:p>
            <a:pPr marL="285750" indent="-285750">
              <a:lnSpc>
                <a:spcPts val="2500"/>
              </a:lnSpc>
              <a:buClr>
                <a:srgbClr val="C00000"/>
              </a:buClr>
              <a:buFont typeface="Wingdings" panose="05000000000000000000" pitchFamily="2" charset="2"/>
              <a:buChar char="ü"/>
            </a:pPr>
            <a:r>
              <a:rPr lang="zh-CN" altLang="en-US" sz="1600" b="1" dirty="0">
                <a:latin typeface="微软雅黑" panose="020B0503020204020204" pitchFamily="34" charset="-122"/>
                <a:ea typeface="微软雅黑" panose="020B0503020204020204" pitchFamily="34" charset="-122"/>
              </a:rPr>
              <a:t>宇宙线公益团队入选国科大基金会“创益家”项目</a:t>
            </a:r>
            <a:r>
              <a:rPr lang="zh-CN" altLang="en-US"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优秀团队</a:t>
            </a:r>
            <a:endParaRPr lang="en-US" altLang="zh-CN"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marL="285750" indent="-285750">
              <a:lnSpc>
                <a:spcPts val="2500"/>
              </a:lnSpc>
              <a:buClr>
                <a:srgbClr val="C00000"/>
              </a:buClr>
              <a:buFont typeface="Wingdings" panose="05000000000000000000" pitchFamily="2" charset="2"/>
              <a:buChar char="ü"/>
            </a:pPr>
            <a:r>
              <a:rPr lang="zh-CN" altLang="en-US" sz="1600" b="1" dirty="0">
                <a:latin typeface="微软雅黑" panose="020B0503020204020204" pitchFamily="34" charset="-122"/>
                <a:ea typeface="微软雅黑" panose="020B0503020204020204" pitchFamily="34" charset="-122"/>
              </a:rPr>
              <a:t>联盟成员作品获北京市教育系统关工委“读懂中国”活动</a:t>
            </a:r>
            <a:r>
              <a:rPr lang="zh-CN" altLang="en-US"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征文三等奖</a:t>
            </a:r>
          </a:p>
        </p:txBody>
      </p:sp>
      <p:pic>
        <p:nvPicPr>
          <p:cNvPr id="4" name="图片 3">
            <a:extLst>
              <a:ext uri="{FF2B5EF4-FFF2-40B4-BE49-F238E27FC236}">
                <a16:creationId xmlns:a16="http://schemas.microsoft.com/office/drawing/2014/main" id="{6644BEC7-378F-4969-A17B-9C2A9F9C370A}"/>
              </a:ext>
            </a:extLst>
          </p:cNvPr>
          <p:cNvPicPr>
            <a:picLocks noChangeAspect="1"/>
          </p:cNvPicPr>
          <p:nvPr/>
        </p:nvPicPr>
        <p:blipFill>
          <a:blip r:embed="rId2"/>
          <a:stretch>
            <a:fillRect/>
          </a:stretch>
        </p:blipFill>
        <p:spPr>
          <a:xfrm>
            <a:off x="9942341" y="847648"/>
            <a:ext cx="2060894" cy="2875074"/>
          </a:xfrm>
          <a:prstGeom prst="rect">
            <a:avLst/>
          </a:prstGeom>
        </p:spPr>
      </p:pic>
      <p:pic>
        <p:nvPicPr>
          <p:cNvPr id="5" name="图片 4">
            <a:extLst>
              <a:ext uri="{FF2B5EF4-FFF2-40B4-BE49-F238E27FC236}">
                <a16:creationId xmlns:a16="http://schemas.microsoft.com/office/drawing/2014/main" id="{8FDEB49A-B02C-4ED0-B45F-CE9C61803DA8}"/>
              </a:ext>
            </a:extLst>
          </p:cNvPr>
          <p:cNvPicPr>
            <a:picLocks noChangeAspect="1"/>
          </p:cNvPicPr>
          <p:nvPr/>
        </p:nvPicPr>
        <p:blipFill>
          <a:blip r:embed="rId3"/>
          <a:stretch>
            <a:fillRect/>
          </a:stretch>
        </p:blipFill>
        <p:spPr>
          <a:xfrm>
            <a:off x="6217909" y="3854691"/>
            <a:ext cx="3761864" cy="2664000"/>
          </a:xfrm>
          <a:prstGeom prst="rect">
            <a:avLst/>
          </a:prstGeom>
        </p:spPr>
      </p:pic>
      <p:sp>
        <p:nvSpPr>
          <p:cNvPr id="6" name="文本框 5">
            <a:extLst>
              <a:ext uri="{FF2B5EF4-FFF2-40B4-BE49-F238E27FC236}">
                <a16:creationId xmlns:a16="http://schemas.microsoft.com/office/drawing/2014/main" id="{B467B739-7410-474F-BD54-D482D027D76C}"/>
              </a:ext>
            </a:extLst>
          </p:cNvPr>
          <p:cNvSpPr txBox="1"/>
          <p:nvPr/>
        </p:nvSpPr>
        <p:spPr>
          <a:xfrm>
            <a:off x="361584" y="84667"/>
            <a:ext cx="11823404" cy="707886"/>
          </a:xfrm>
          <a:prstGeom prst="rect">
            <a:avLst/>
          </a:prstGeom>
          <a:noFill/>
        </p:spPr>
        <p:txBody>
          <a:bodyPr wrap="square">
            <a:spAutoFit/>
          </a:bodyPr>
          <a:lstStyle/>
          <a:p>
            <a:pPr algn="ctr"/>
            <a:r>
              <a:rPr lang="zh-CN" altLang="en-US" sz="40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mj-cs"/>
              </a:rPr>
              <a:t>获得荣誉和关注</a:t>
            </a:r>
          </a:p>
        </p:txBody>
      </p:sp>
      <p:pic>
        <p:nvPicPr>
          <p:cNvPr id="7" name="图片 6">
            <a:extLst>
              <a:ext uri="{FF2B5EF4-FFF2-40B4-BE49-F238E27FC236}">
                <a16:creationId xmlns:a16="http://schemas.microsoft.com/office/drawing/2014/main" id="{55FCA501-893A-426E-816B-54F6EF709440}"/>
              </a:ext>
            </a:extLst>
          </p:cNvPr>
          <p:cNvPicPr>
            <a:picLocks noChangeAspect="1"/>
          </p:cNvPicPr>
          <p:nvPr/>
        </p:nvPicPr>
        <p:blipFill>
          <a:blip r:embed="rId4"/>
          <a:stretch>
            <a:fillRect/>
          </a:stretch>
        </p:blipFill>
        <p:spPr>
          <a:xfrm>
            <a:off x="6217909" y="854908"/>
            <a:ext cx="3832019" cy="2875073"/>
          </a:xfrm>
          <a:prstGeom prst="rect">
            <a:avLst/>
          </a:prstGeom>
        </p:spPr>
      </p:pic>
      <p:pic>
        <p:nvPicPr>
          <p:cNvPr id="8" name="图片 7">
            <a:extLst>
              <a:ext uri="{FF2B5EF4-FFF2-40B4-BE49-F238E27FC236}">
                <a16:creationId xmlns:a16="http://schemas.microsoft.com/office/drawing/2014/main" id="{22C9D715-C710-4054-8ACD-33EE239EE339}"/>
              </a:ext>
            </a:extLst>
          </p:cNvPr>
          <p:cNvPicPr>
            <a:picLocks noChangeAspect="1"/>
          </p:cNvPicPr>
          <p:nvPr/>
        </p:nvPicPr>
        <p:blipFill>
          <a:blip r:embed="rId5"/>
          <a:stretch>
            <a:fillRect/>
          </a:stretch>
        </p:blipFill>
        <p:spPr>
          <a:xfrm>
            <a:off x="10095835" y="3836691"/>
            <a:ext cx="1907400" cy="2700000"/>
          </a:xfrm>
          <a:prstGeom prst="rect">
            <a:avLst/>
          </a:prstGeom>
        </p:spPr>
      </p:pic>
      <p:sp>
        <p:nvSpPr>
          <p:cNvPr id="12" name="文本框 11">
            <a:extLst>
              <a:ext uri="{FF2B5EF4-FFF2-40B4-BE49-F238E27FC236}">
                <a16:creationId xmlns:a16="http://schemas.microsoft.com/office/drawing/2014/main" id="{E9AC03F5-6185-426D-A0D0-719951B520B6}"/>
              </a:ext>
            </a:extLst>
          </p:cNvPr>
          <p:cNvSpPr txBox="1"/>
          <p:nvPr/>
        </p:nvSpPr>
        <p:spPr>
          <a:xfrm>
            <a:off x="303614" y="3729981"/>
            <a:ext cx="5689023"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媒体报道：</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Arial"/>
              </a:rPr>
              <a:t>中国经济网：</a:t>
            </a:r>
            <a:r>
              <a:rPr kumimoji="0" lang="zh-CN" altLang="en-US"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科普向未来！</a:t>
            </a:r>
            <a:r>
              <a:rPr kumimoji="0" lang="en-US" altLang="zh-CN"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2022</a:t>
            </a:r>
            <a:r>
              <a:rPr kumimoji="0" lang="zh-CN" altLang="en-US"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年全国科普日系列活动共托强国梦</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rPr>
              <a:t>http://www.ce.cn/cysc/newmain/yc/jsxw/202209/15/t20220915_38107307.shtml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Arial"/>
              </a:rPr>
              <a:t>经济日报新闻客户端：</a:t>
            </a:r>
            <a:r>
              <a:rPr kumimoji="0" lang="zh-CN" altLang="en-US"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拉近大科学装置与公众的距离</a:t>
            </a:r>
            <a:r>
              <a:rPr kumimoji="0" lang="en-US" altLang="zh-CN"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——2022</a:t>
            </a:r>
            <a:r>
              <a:rPr kumimoji="0" lang="zh-CN" altLang="en-US"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年全国科普日活动启动</a:t>
            </a:r>
            <a:endParaRPr kumimoji="0" lang="en-US" altLang="zh-CN"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rPr>
              <a:t>https://proapi.jingjiribao.cn/detail.html?id=420762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Arial"/>
              </a:rPr>
              <a:t>新华社客户端新华视点：</a:t>
            </a:r>
            <a:r>
              <a:rPr kumimoji="0" lang="zh-CN" altLang="en-US"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让创新成果可知可感可触</a:t>
            </a:r>
            <a:r>
              <a:rPr kumimoji="0" lang="en-US" altLang="zh-CN"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a:t>
            </a:r>
            <a:r>
              <a:rPr kumimoji="0" lang="zh-CN" altLang="en-US"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探访</a:t>
            </a:r>
            <a:r>
              <a:rPr kumimoji="0" lang="en-US" altLang="zh-CN"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2022</a:t>
            </a:r>
            <a:r>
              <a:rPr kumimoji="0" lang="zh-CN" altLang="en-US"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年全国科普日主场活动</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rPr>
              <a:t>https://h.xinhuaxmt.com/vh512/share/11117569?d=1348bf3&amp;channel=weixin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Arial"/>
              </a:rPr>
              <a:t>CHINADAILY</a:t>
            </a:r>
            <a:r>
              <a:rPr kumimoji="0" lang="zh-CN" altLang="en-US" sz="1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Arial"/>
              </a:rPr>
              <a:t>中国日报网：</a:t>
            </a:r>
            <a:r>
              <a:rPr kumimoji="0" lang="en-US" altLang="zh-CN" sz="12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Arial"/>
              </a:rPr>
              <a:t>Exhibits of scientific memorabilia put nation's achievements on display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rPr>
              <a:t>https://global.chinadaily.com.cn/a/202209/16/WS6323d6cba310fd2b29e78032.html</a:t>
            </a:r>
          </a:p>
        </p:txBody>
      </p:sp>
      <p:sp>
        <p:nvSpPr>
          <p:cNvPr id="14" name="文本框 13">
            <a:extLst>
              <a:ext uri="{FF2B5EF4-FFF2-40B4-BE49-F238E27FC236}">
                <a16:creationId xmlns:a16="http://schemas.microsoft.com/office/drawing/2014/main" id="{EFA60EC5-8162-46FD-B102-A45BAF2D2A24}"/>
              </a:ext>
            </a:extLst>
          </p:cNvPr>
          <p:cNvSpPr txBox="1"/>
          <p:nvPr/>
        </p:nvSpPr>
        <p:spPr>
          <a:xfrm>
            <a:off x="303614" y="2802201"/>
            <a:ext cx="5914295" cy="830997"/>
          </a:xfrm>
          <a:prstGeom prst="rect">
            <a:avLst/>
          </a:prstGeom>
          <a:noFill/>
        </p:spPr>
        <p:txBody>
          <a:bodyPr wrap="square">
            <a:spAutoFit/>
          </a:bodyPr>
          <a:lstStyle/>
          <a:p>
            <a:pPr marL="285750" indent="-285750">
              <a:buFont typeface="Wingdings" panose="05000000000000000000" pitchFamily="2" charset="2"/>
              <a:buChar char="p"/>
            </a:pPr>
            <a:r>
              <a:rPr lang="zh-CN" altLang="en-US" sz="1600" b="1" dirty="0">
                <a:solidFill>
                  <a:srgbClr val="0000FF"/>
                </a:solidFill>
                <a:latin typeface="微软雅黑" panose="020B0503020204020204" pitchFamily="34" charset="-122"/>
                <a:ea typeface="微软雅黑" panose="020B0503020204020204" pitchFamily="34" charset="-122"/>
              </a:rPr>
              <a:t>受邀参加全国科普日活动</a:t>
            </a:r>
            <a:r>
              <a:rPr lang="en-US" altLang="zh-CN" sz="1600" b="1" dirty="0">
                <a:solidFill>
                  <a:srgbClr val="0000FF"/>
                </a:solidFill>
                <a:latin typeface="微软雅黑" panose="020B0503020204020204" pitchFamily="34" charset="-122"/>
                <a:ea typeface="微软雅黑" panose="020B0503020204020204" pitchFamily="34" charset="-122"/>
              </a:rPr>
              <a:t>--</a:t>
            </a:r>
            <a:r>
              <a:rPr lang="zh-CN" altLang="en-US" sz="1600" b="1" dirty="0">
                <a:solidFill>
                  <a:srgbClr val="0000FF"/>
                </a:solidFill>
                <a:latin typeface="微软雅黑" panose="020B0503020204020204" pitchFamily="34" charset="-122"/>
                <a:ea typeface="微软雅黑" panose="020B0503020204020204" pitchFamily="34" charset="-122"/>
              </a:rPr>
              <a:t>科协副书记孟庆海</a:t>
            </a:r>
            <a:r>
              <a:rPr lang="zh-CN" altLang="en-US" sz="1600" b="1">
                <a:solidFill>
                  <a:srgbClr val="0000FF"/>
                </a:solidFill>
                <a:latin typeface="微软雅黑" panose="020B0503020204020204" pitchFamily="34" charset="-122"/>
                <a:ea typeface="微软雅黑" panose="020B0503020204020204" pitchFamily="34" charset="-122"/>
              </a:rPr>
              <a:t>莅临展台指导</a:t>
            </a:r>
            <a:endParaRPr lang="zh-CN" altLang="en-US" sz="1600" b="1" dirty="0">
              <a:solidFill>
                <a:srgbClr val="0000FF"/>
              </a:solidFill>
              <a:latin typeface="微软雅黑" panose="020B0503020204020204" pitchFamily="34" charset="-122"/>
              <a:ea typeface="微软雅黑" panose="020B0503020204020204" pitchFamily="34" charset="-122"/>
            </a:endParaRPr>
          </a:p>
          <a:p>
            <a:r>
              <a:rPr lang="zh-CN" altLang="en-US" sz="1600" b="1" dirty="0">
                <a:latin typeface="微软雅黑" panose="020B0503020204020204" pitchFamily="34" charset="-122"/>
                <a:ea typeface="微软雅黑" panose="020B0503020204020204" pitchFamily="34" charset="-122"/>
              </a:rPr>
              <a:t>在“追逐宇宙之梦 探索星辰大海“展区，作为国家重大科技基础设施外展科普的示范，</a:t>
            </a:r>
            <a:r>
              <a:rPr lang="zh-CN" altLang="en-US"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引得媒体以及观众的兴趣和关注。</a:t>
            </a:r>
          </a:p>
        </p:txBody>
      </p:sp>
    </p:spTree>
    <p:extLst>
      <p:ext uri="{BB962C8B-B14F-4D97-AF65-F5344CB8AC3E}">
        <p14:creationId xmlns:p14="http://schemas.microsoft.com/office/powerpoint/2010/main" val="3558891366"/>
      </p:ext>
    </p:extLst>
  </p:cSld>
  <p:clrMapOvr>
    <a:masterClrMapping/>
  </p:clrMapOvr>
  <mc:AlternateContent xmlns:mc="http://schemas.openxmlformats.org/markup-compatibility/2006">
    <mc:Choice xmlns:p14="http://schemas.microsoft.com/office/powerpoint/2010/main" Requires="p14">
      <p:transition spd="slow" p14:dur="1500" advTm="28810">
        <p:split orient="vert"/>
      </p:transition>
    </mc:Choice>
    <mc:Fallback>
      <p:transition spd="slow" advTm="28810">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44FF205E-C7BB-492A-90CF-CF2C65369531}"/>
              </a:ext>
            </a:extLst>
          </p:cNvPr>
          <p:cNvSpPr>
            <a:spLocks noGrp="1"/>
          </p:cNvSpPr>
          <p:nvPr>
            <p:ph type="title"/>
          </p:nvPr>
        </p:nvSpPr>
        <p:spPr>
          <a:xfrm>
            <a:off x="513400" y="482406"/>
            <a:ext cx="11074976" cy="984704"/>
          </a:xfrm>
        </p:spPr>
        <p:txBody>
          <a:bodyPr>
            <a:noAutofit/>
          </a:bodyPr>
          <a:lstStyle/>
          <a:p>
            <a:pPr algn="ctr"/>
            <a:r>
              <a:rPr lang="zh-CN" altLang="en-US"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从</a:t>
            </a:r>
            <a:r>
              <a:rPr lang="en-US" altLang="zh-CN"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高能物理</a:t>
            </a:r>
            <a:r>
              <a:rPr lang="en-US" altLang="zh-CN"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到</a:t>
            </a:r>
            <a:r>
              <a:rPr lang="en-US" altLang="zh-CN"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现代物理知识</a:t>
            </a:r>
            <a:r>
              <a:rPr lang="en-US" altLang="zh-CN"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的</a:t>
            </a:r>
            <a:r>
              <a:rPr lang="en-US" altLang="zh-CN"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50</a:t>
            </a:r>
            <a:r>
              <a:rPr lang="zh-CN" altLang="en-US"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年</a:t>
            </a:r>
            <a:endParaRPr lang="zh-CN" altLang="en-US" dirty="0"/>
          </a:p>
        </p:txBody>
      </p:sp>
      <p:sp>
        <p:nvSpPr>
          <p:cNvPr id="5" name="Rectangle 3">
            <a:extLst>
              <a:ext uri="{FF2B5EF4-FFF2-40B4-BE49-F238E27FC236}">
                <a16:creationId xmlns:a16="http://schemas.microsoft.com/office/drawing/2014/main" id="{0A48943A-4273-4D41-9911-0705DDC6ED19}"/>
              </a:ext>
            </a:extLst>
          </p:cNvPr>
          <p:cNvSpPr txBox="1">
            <a:spLocks noRot="1" noChangeArrowheads="1"/>
          </p:cNvSpPr>
          <p:nvPr/>
        </p:nvSpPr>
        <p:spPr>
          <a:xfrm>
            <a:off x="1111335" y="1568070"/>
            <a:ext cx="9879105" cy="45660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buBlip>
                <a:blip r:embed="rId2"/>
              </a:buBlip>
            </a:pPr>
            <a:r>
              <a:rPr lang="zh-CN" altLang="en-US" sz="6000" dirty="0">
                <a:latin typeface="隶书" panose="02010509060101010101" pitchFamily="49" charset="-122"/>
                <a:ea typeface="隶书" panose="02010509060101010101" pitchFamily="49" charset="-122"/>
                <a:sym typeface="Symbol" panose="05050102010706020507" pitchFamily="18" charset="2"/>
              </a:rPr>
              <a:t> 应运而生的</a:t>
            </a:r>
            <a:r>
              <a:rPr lang="en-US" altLang="zh-CN" sz="6000" dirty="0">
                <a:latin typeface="隶书" panose="02010509060101010101" pitchFamily="49" charset="-122"/>
                <a:ea typeface="隶书" panose="02010509060101010101" pitchFamily="49" charset="-122"/>
                <a:sym typeface="Symbol" panose="05050102010706020507" pitchFamily="18" charset="2"/>
              </a:rPr>
              <a:t>《</a:t>
            </a:r>
            <a:r>
              <a:rPr lang="zh-CN" altLang="en-US" sz="6000" dirty="0">
                <a:latin typeface="隶书" panose="02010509060101010101" pitchFamily="49" charset="-122"/>
                <a:ea typeface="隶书" panose="02010509060101010101" pitchFamily="49" charset="-122"/>
                <a:sym typeface="Symbol" panose="05050102010706020507" pitchFamily="18" charset="2"/>
              </a:rPr>
              <a:t>高能物理</a:t>
            </a:r>
            <a:r>
              <a:rPr lang="en-US" altLang="zh-CN" sz="6000" dirty="0">
                <a:latin typeface="隶书" panose="02010509060101010101" pitchFamily="49" charset="-122"/>
                <a:ea typeface="隶书" panose="02010509060101010101" pitchFamily="49" charset="-122"/>
                <a:sym typeface="Symbol" panose="05050102010706020507" pitchFamily="18" charset="2"/>
              </a:rPr>
              <a:t>》</a:t>
            </a:r>
          </a:p>
          <a:p>
            <a:pPr>
              <a:spcBef>
                <a:spcPts val="1200"/>
              </a:spcBef>
              <a:buBlip>
                <a:blip r:embed="rId2"/>
              </a:buBlip>
            </a:pPr>
            <a:r>
              <a:rPr lang="zh-CN" altLang="en-US" sz="6000" dirty="0">
                <a:latin typeface="隶书" panose="02010509060101010101" pitchFamily="49" charset="-122"/>
                <a:ea typeface="隶书" panose="02010509060101010101" pitchFamily="49" charset="-122"/>
              </a:rPr>
              <a:t> 更名为</a:t>
            </a:r>
            <a:r>
              <a:rPr lang="en-US" altLang="zh-CN" sz="6000" dirty="0">
                <a:latin typeface="隶书" panose="02010509060101010101" pitchFamily="49" charset="-122"/>
                <a:ea typeface="隶书" panose="02010509060101010101" pitchFamily="49" charset="-122"/>
              </a:rPr>
              <a:t>《</a:t>
            </a:r>
            <a:r>
              <a:rPr lang="zh-CN" altLang="en-US" sz="6000" dirty="0">
                <a:latin typeface="隶书" panose="02010509060101010101" pitchFamily="49" charset="-122"/>
                <a:ea typeface="隶书" panose="02010509060101010101" pitchFamily="49" charset="-122"/>
              </a:rPr>
              <a:t>现代物理知识</a:t>
            </a:r>
            <a:r>
              <a:rPr lang="en-US" altLang="zh-CN" sz="6000" dirty="0">
                <a:latin typeface="隶书" panose="02010509060101010101" pitchFamily="49" charset="-122"/>
                <a:ea typeface="隶书" panose="02010509060101010101" pitchFamily="49" charset="-122"/>
              </a:rPr>
              <a:t>》</a:t>
            </a:r>
            <a:endParaRPr lang="en-US" altLang="zh-CN" sz="6000" dirty="0">
              <a:solidFill>
                <a:srgbClr val="0000FF"/>
              </a:solidFill>
              <a:latin typeface="隶书" panose="02010509060101010101" pitchFamily="49" charset="-122"/>
              <a:ea typeface="隶书" panose="02010509060101010101" pitchFamily="49" charset="-122"/>
            </a:endParaRPr>
          </a:p>
          <a:p>
            <a:pPr>
              <a:spcBef>
                <a:spcPts val="1200"/>
              </a:spcBef>
              <a:buBlip>
                <a:blip r:embed="rId2"/>
              </a:buBlip>
            </a:pPr>
            <a:r>
              <a:rPr lang="zh-CN" altLang="en-US" sz="6000"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 作为高能物理分会会刊的</a:t>
            </a:r>
            <a:r>
              <a:rPr lang="en-US" altLang="zh-CN" sz="6000"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6000"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现代物理知识</a:t>
            </a:r>
            <a:r>
              <a:rPr lang="en-US" altLang="zh-CN" sz="6000"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p>
          <a:p>
            <a:pPr>
              <a:spcBef>
                <a:spcPts val="1200"/>
              </a:spcBef>
              <a:buBlip>
                <a:blip r:embed="rId2"/>
              </a:buBlip>
            </a:pPr>
            <a:r>
              <a:rPr lang="en-US" altLang="zh-CN" sz="6000" dirty="0">
                <a:solidFill>
                  <a:srgbClr val="0000FF"/>
                </a:solidFill>
                <a:latin typeface="隶书" panose="02010509060101010101" pitchFamily="49" charset="-122"/>
                <a:ea typeface="隶书" panose="02010509060101010101" pitchFamily="49" charset="-122"/>
                <a:sym typeface="Symbol" panose="05050102010706020507" pitchFamily="18" charset="2"/>
              </a:rPr>
              <a:t> </a:t>
            </a:r>
            <a:r>
              <a:rPr lang="zh-CN" altLang="en-US" sz="6000" dirty="0">
                <a:latin typeface="隶书" panose="02010509060101010101" pitchFamily="49" charset="-122"/>
                <a:ea typeface="隶书" panose="02010509060101010101" pitchFamily="49" charset="-122"/>
                <a:sym typeface="Symbol" panose="05050102010706020507" pitchFamily="18" charset="2"/>
              </a:rPr>
              <a:t>总结</a:t>
            </a:r>
          </a:p>
        </p:txBody>
      </p:sp>
    </p:spTree>
    <p:extLst>
      <p:ext uri="{BB962C8B-B14F-4D97-AF65-F5344CB8AC3E}">
        <p14:creationId xmlns:p14="http://schemas.microsoft.com/office/powerpoint/2010/main" val="1544952708"/>
      </p:ext>
    </p:extLst>
  </p:cSld>
  <p:clrMapOvr>
    <a:masterClrMapping/>
  </p:clrMapOvr>
  <mc:AlternateContent xmlns:mc="http://schemas.openxmlformats.org/markup-compatibility/2006">
    <mc:Choice xmlns:p14="http://schemas.microsoft.com/office/powerpoint/2010/main" Requires="p14">
      <p:transition spd="slow" p14:dur="1500" advTm="7025">
        <p:split orient="vert"/>
      </p:transition>
    </mc:Choice>
    <mc:Fallback>
      <p:transition spd="slow" advTm="7025">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837515"/>
            <a:ext cx="4402068" cy="5904000"/>
          </a:xfrm>
          <a:prstGeom prst="rect">
            <a:avLst/>
          </a:prstGeom>
        </p:spPr>
      </p:pic>
      <p:pic>
        <p:nvPicPr>
          <p:cNvPr id="3" name="图片 2">
            <a:extLst>
              <a:ext uri="{FF2B5EF4-FFF2-40B4-BE49-F238E27FC236}">
                <a16:creationId xmlns:a16="http://schemas.microsoft.com/office/drawing/2014/main" id="{8993FC38-B95F-44AB-9730-058338C9D26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666" t="-6653" r="-6478" b="-3904"/>
          <a:stretch/>
        </p:blipFill>
        <p:spPr>
          <a:xfrm>
            <a:off x="4429657" y="837515"/>
            <a:ext cx="3869705" cy="5882400"/>
          </a:xfrm>
          <a:prstGeom prst="rect">
            <a:avLst/>
          </a:prstGeom>
          <a:solidFill>
            <a:schemeClr val="bg1"/>
          </a:solidFill>
        </p:spPr>
      </p:pic>
      <p:pic>
        <p:nvPicPr>
          <p:cNvPr id="5" name="图片 4">
            <a:extLst>
              <a:ext uri="{FF2B5EF4-FFF2-40B4-BE49-F238E27FC236}">
                <a16:creationId xmlns:a16="http://schemas.microsoft.com/office/drawing/2014/main" id="{DC15F4A1-D554-4F0B-AC69-E2E1A66AC5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7569" t="-5706" r="-2888" b="-6091"/>
          <a:stretch/>
        </p:blipFill>
        <p:spPr>
          <a:xfrm>
            <a:off x="8322426" y="850789"/>
            <a:ext cx="3869706" cy="5882400"/>
          </a:xfrm>
          <a:prstGeom prst="rect">
            <a:avLst/>
          </a:prstGeom>
          <a:solidFill>
            <a:schemeClr val="bg1"/>
          </a:solidFill>
        </p:spPr>
      </p:pic>
      <p:sp>
        <p:nvSpPr>
          <p:cNvPr id="8" name="矩形 7">
            <a:extLst>
              <a:ext uri="{FF2B5EF4-FFF2-40B4-BE49-F238E27FC236}">
                <a16:creationId xmlns:a16="http://schemas.microsoft.com/office/drawing/2014/main" id="{B031D81A-657B-4AA2-B406-E7773055AC09}"/>
              </a:ext>
            </a:extLst>
          </p:cNvPr>
          <p:cNvSpPr/>
          <p:nvPr/>
        </p:nvSpPr>
        <p:spPr>
          <a:xfrm>
            <a:off x="-70111" y="18816"/>
            <a:ext cx="12332222" cy="755848"/>
          </a:xfrm>
          <a:prstGeom prst="rect">
            <a:avLst/>
          </a:prstGeom>
        </p:spPr>
        <p:txBody>
          <a:bodyPr wrap="none">
            <a:spAutoFit/>
          </a:bodyPr>
          <a:lstStyle/>
          <a:p>
            <a:pPr algn="just">
              <a:lnSpc>
                <a:spcPct val="135000"/>
              </a:lnSpc>
              <a:spcBef>
                <a:spcPts val="900"/>
              </a:spcBef>
            </a:pPr>
            <a:r>
              <a:rPr lang="zh-CN" altLang="en-US" sz="3200" b="1"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r>
              <a:rPr lang="en-US" altLang="zh-CN" sz="3200" b="1"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4</a:t>
            </a:r>
            <a:r>
              <a:rPr lang="zh-CN" altLang="en-US" sz="3200" b="1"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r>
              <a:rPr lang="en-US" altLang="zh-CN" sz="3600"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r>
              <a:rPr lang="zh-CN" altLang="en-US" sz="3600"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庆贺李政道先生</a:t>
            </a:r>
            <a:r>
              <a:rPr lang="en-US" altLang="zh-CN" sz="3200" b="1"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95</a:t>
            </a:r>
            <a:r>
              <a:rPr lang="zh-CN" altLang="en-US" sz="3600"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华诞</a:t>
            </a:r>
            <a:r>
              <a:rPr lang="en-US" altLang="zh-CN" sz="3600"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r>
              <a:rPr lang="zh-CN" altLang="en-US" sz="3600"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专刊和</a:t>
            </a:r>
            <a:r>
              <a:rPr lang="en-US" altLang="zh-CN" sz="3600"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r>
              <a:rPr lang="zh-CN" altLang="en-US" sz="3600"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李政道与中国科学</a:t>
            </a:r>
            <a:r>
              <a:rPr lang="en-US" altLang="zh-CN" sz="3600" spc="-1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sym typeface="Symbol" panose="05050102010706020507" pitchFamily="18" charset="2"/>
              </a:rPr>
              <a:t>》</a:t>
            </a:r>
          </a:p>
        </p:txBody>
      </p:sp>
    </p:spTree>
    <p:extLst>
      <p:ext uri="{BB962C8B-B14F-4D97-AF65-F5344CB8AC3E}">
        <p14:creationId xmlns:p14="http://schemas.microsoft.com/office/powerpoint/2010/main" val="1470710159"/>
      </p:ext>
    </p:extLst>
  </p:cSld>
  <p:clrMapOvr>
    <a:masterClrMapping/>
  </p:clrMapOvr>
  <mc:AlternateContent xmlns:mc="http://schemas.openxmlformats.org/markup-compatibility/2006">
    <mc:Choice xmlns:p14="http://schemas.microsoft.com/office/powerpoint/2010/main" Requires="p14">
      <p:transition spd="slow" p14:dur="1500" advTm="10688">
        <p:split orient="vert"/>
      </p:transition>
    </mc:Choice>
    <mc:Fallback>
      <p:transition spd="slow" advTm="10688">
        <p:split orient="ver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775A72-5120-4832-841B-C7558E1EECE8}"/>
              </a:ext>
            </a:extLst>
          </p:cNvPr>
          <p:cNvSpPr>
            <a:spLocks noGrp="1"/>
          </p:cNvSpPr>
          <p:nvPr>
            <p:ph type="title"/>
          </p:nvPr>
        </p:nvSpPr>
        <p:spPr>
          <a:xfrm>
            <a:off x="838200" y="365125"/>
            <a:ext cx="10515600" cy="884125"/>
          </a:xfrm>
        </p:spPr>
        <p:txBody>
          <a:bodyPr>
            <a:normAutofit/>
          </a:bodyPr>
          <a:lstStyle/>
          <a:p>
            <a:pPr algn="ctr"/>
            <a:r>
              <a:rPr lang="en-US" altLang="zh-CN" sz="5400" dirty="0">
                <a:solidFill>
                  <a:srgbClr val="FF0000"/>
                </a:solidFill>
                <a:effectLst>
                  <a:outerShdw blurRad="38100" dist="38100" dir="2700000" algn="tl">
                    <a:srgbClr val="000000">
                      <a:alpha val="43137"/>
                    </a:srgbClr>
                  </a:outerShdw>
                </a:effectLst>
                <a:ea typeface="隶书" panose="02010509060101010101" pitchFamily="49" charset="-122"/>
              </a:rPr>
              <a:t>《</a:t>
            </a:r>
            <a:r>
              <a:rPr lang="zh-CN" altLang="en-US" sz="5400" dirty="0">
                <a:solidFill>
                  <a:srgbClr val="FF0000"/>
                </a:solidFill>
                <a:effectLst>
                  <a:outerShdw blurRad="38100" dist="38100" dir="2700000" algn="tl">
                    <a:srgbClr val="000000">
                      <a:alpha val="43137"/>
                    </a:srgbClr>
                  </a:outerShdw>
                </a:effectLst>
                <a:ea typeface="隶书" panose="02010509060101010101" pitchFamily="49" charset="-122"/>
              </a:rPr>
              <a:t>李政道与中国科学</a:t>
            </a:r>
            <a:r>
              <a:rPr lang="en-US" altLang="zh-CN" sz="5400" dirty="0">
                <a:solidFill>
                  <a:srgbClr val="FF0000"/>
                </a:solidFill>
                <a:effectLst>
                  <a:outerShdw blurRad="38100" dist="38100" dir="2700000" algn="tl">
                    <a:srgbClr val="000000">
                      <a:alpha val="43137"/>
                    </a:srgbClr>
                  </a:outerShdw>
                </a:effectLst>
                <a:ea typeface="隶书" panose="02010509060101010101" pitchFamily="49" charset="-122"/>
              </a:rPr>
              <a:t>》</a:t>
            </a:r>
            <a:endParaRPr lang="zh-CN" altLang="en-US" sz="5400" dirty="0">
              <a:solidFill>
                <a:srgbClr val="FF0000"/>
              </a:solidFill>
              <a:effectLst>
                <a:outerShdw blurRad="38100" dist="38100" dir="2700000" algn="tl">
                  <a:srgbClr val="000000">
                    <a:alpha val="43137"/>
                  </a:srgbClr>
                </a:outerShdw>
              </a:effectLst>
              <a:ea typeface="隶书" panose="02010509060101010101" pitchFamily="49" charset="-122"/>
            </a:endParaRPr>
          </a:p>
        </p:txBody>
      </p:sp>
      <p:sp>
        <p:nvSpPr>
          <p:cNvPr id="4" name="矩形 3">
            <a:extLst>
              <a:ext uri="{FF2B5EF4-FFF2-40B4-BE49-F238E27FC236}">
                <a16:creationId xmlns:a16="http://schemas.microsoft.com/office/drawing/2014/main" id="{C20F6BF5-5E8C-4F05-8795-CE1F3DB461B8}"/>
              </a:ext>
            </a:extLst>
          </p:cNvPr>
          <p:cNvSpPr/>
          <p:nvPr/>
        </p:nvSpPr>
        <p:spPr>
          <a:xfrm>
            <a:off x="643944" y="1258813"/>
            <a:ext cx="10831132" cy="2709140"/>
          </a:xfrm>
          <a:prstGeom prst="rect">
            <a:avLst/>
          </a:prstGeom>
        </p:spPr>
        <p:txBody>
          <a:bodyPr wrap="square">
            <a:spAutoFit/>
          </a:bodyPr>
          <a:lstStyle/>
          <a:p>
            <a:pPr indent="457200" algn="just">
              <a:lnSpc>
                <a:spcPct val="120000"/>
              </a:lnSpc>
            </a:pPr>
            <a:r>
              <a:rPr lang="en-US" altLang="zh-CN" sz="2400" b="1" dirty="0">
                <a:solidFill>
                  <a:srgbClr val="0000FF"/>
                </a:solidFill>
                <a:latin typeface="Times New Roman" panose="02020603050405020304" pitchFamily="18" charset="0"/>
                <a:ea typeface="楷体" panose="02010609060101010101" pitchFamily="49" charset="-122"/>
              </a:rPr>
              <a:t>《</a:t>
            </a:r>
            <a:r>
              <a:rPr lang="zh-CN" altLang="en-US" sz="2400" b="1" dirty="0">
                <a:solidFill>
                  <a:srgbClr val="0000FF"/>
                </a:solidFill>
                <a:latin typeface="Times New Roman" panose="02020603050405020304" pitchFamily="18" charset="0"/>
                <a:ea typeface="楷体" panose="02010609060101010101" pitchFamily="49" charset="-122"/>
              </a:rPr>
              <a:t>李政道与中国科学</a:t>
            </a:r>
            <a:r>
              <a:rPr lang="en-US" altLang="zh-CN" sz="2400" b="1" dirty="0">
                <a:solidFill>
                  <a:srgbClr val="0000FF"/>
                </a:solidFill>
                <a:latin typeface="Times New Roman" panose="02020603050405020304" pitchFamily="18" charset="0"/>
                <a:ea typeface="楷体" panose="02010609060101010101" pitchFamily="49" charset="-122"/>
              </a:rPr>
              <a:t>》</a:t>
            </a:r>
            <a:r>
              <a:rPr lang="zh-CN" altLang="en-US" sz="2400" b="1" dirty="0">
                <a:solidFill>
                  <a:srgbClr val="0000FF"/>
                </a:solidFill>
                <a:latin typeface="Times New Roman" panose="02020603050405020304" pitchFamily="18" charset="0"/>
                <a:ea typeface="楷体" panose="02010609060101010101" pitchFamily="49" charset="-122"/>
              </a:rPr>
              <a:t>得到了中央宣传部“</a:t>
            </a:r>
            <a:r>
              <a:rPr lang="en-US" altLang="zh-CN"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2024</a:t>
            </a:r>
            <a:r>
              <a:rPr lang="zh-CN"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年主题出版重点出版物选题</a:t>
            </a:r>
            <a:r>
              <a:rPr lang="zh-CN" altLang="en-US" sz="2400" b="1" dirty="0">
                <a:solidFill>
                  <a:srgbClr val="0000FF"/>
                </a:solidFill>
                <a:latin typeface="Times New Roman" panose="02020603050405020304" pitchFamily="18" charset="0"/>
                <a:ea typeface="楷体" panose="02010609060101010101" pitchFamily="49" charset="-122"/>
              </a:rPr>
              <a:t>”的支持，科学出版社出版。本书以</a:t>
            </a:r>
            <a:r>
              <a:rPr lang="en-US" altLang="zh-CN" sz="2400" b="1" dirty="0">
                <a:solidFill>
                  <a:srgbClr val="0000FF"/>
                </a:solidFill>
                <a:latin typeface="Times New Roman" panose="02020603050405020304" pitchFamily="18" charset="0"/>
                <a:ea typeface="楷体" panose="02010609060101010101" pitchFamily="49" charset="-122"/>
              </a:rPr>
              <a:t>《</a:t>
            </a:r>
            <a:r>
              <a:rPr lang="zh-CN" altLang="en-US" sz="2400" b="1" dirty="0">
                <a:solidFill>
                  <a:srgbClr val="0000FF"/>
                </a:solidFill>
                <a:latin typeface="Times New Roman" panose="02020603050405020304" pitchFamily="18" charset="0"/>
                <a:ea typeface="楷体" panose="02010609060101010101" pitchFamily="49" charset="-122"/>
              </a:rPr>
              <a:t>现代物理知识</a:t>
            </a:r>
            <a:r>
              <a:rPr lang="en-US" altLang="zh-CN" sz="2400" b="1" dirty="0">
                <a:solidFill>
                  <a:srgbClr val="0000FF"/>
                </a:solidFill>
                <a:latin typeface="Times New Roman" panose="02020603050405020304" pitchFamily="18" charset="0"/>
                <a:ea typeface="楷体" panose="02010609060101010101" pitchFamily="49" charset="-122"/>
              </a:rPr>
              <a:t>》</a:t>
            </a:r>
            <a:r>
              <a:rPr lang="zh-CN" altLang="en-US" sz="2400" b="1" dirty="0">
                <a:solidFill>
                  <a:srgbClr val="0000FF"/>
                </a:solidFill>
                <a:latin typeface="Times New Roman" panose="02020603050405020304" pitchFamily="18" charset="0"/>
                <a:ea typeface="楷体" panose="02010609060101010101" pitchFamily="49" charset="-122"/>
              </a:rPr>
              <a:t>“庆贺李政道先生九十五华诞”专刊的</a:t>
            </a:r>
            <a:r>
              <a:rPr lang="en-US" altLang="zh-CN" sz="2400" b="1" dirty="0">
                <a:solidFill>
                  <a:srgbClr val="0000FF"/>
                </a:solidFill>
                <a:latin typeface="Times New Roman" panose="02020603050405020304" pitchFamily="18" charset="0"/>
                <a:ea typeface="楷体" panose="02010609060101010101" pitchFamily="49" charset="-122"/>
              </a:rPr>
              <a:t>21</a:t>
            </a:r>
            <a:r>
              <a:rPr lang="zh-CN" altLang="en-US" sz="2400" b="1" dirty="0">
                <a:solidFill>
                  <a:srgbClr val="0000FF"/>
                </a:solidFill>
                <a:latin typeface="Times New Roman" panose="02020603050405020304" pitchFamily="18" charset="0"/>
                <a:ea typeface="楷体" panose="02010609060101010101" pitchFamily="49" charset="-122"/>
              </a:rPr>
              <a:t>篇文章为基础，从中国高等科学技术中心编写的</a:t>
            </a:r>
            <a:r>
              <a:rPr lang="en-US" altLang="zh-CN" sz="2400" b="1" dirty="0">
                <a:solidFill>
                  <a:srgbClr val="0000FF"/>
                </a:solidFill>
                <a:latin typeface="Times New Roman" panose="02020603050405020304" pitchFamily="18" charset="0"/>
                <a:ea typeface="楷体" panose="02010609060101010101" pitchFamily="49" charset="-122"/>
              </a:rPr>
              <a:t>《</a:t>
            </a:r>
            <a:r>
              <a:rPr lang="zh-CN" altLang="en-US" sz="2400" b="1" dirty="0">
                <a:solidFill>
                  <a:srgbClr val="0000FF"/>
                </a:solidFill>
                <a:latin typeface="Times New Roman" panose="02020603050405020304" pitchFamily="18" charset="0"/>
                <a:ea typeface="楷体" panose="02010609060101010101" pitchFamily="49" charset="-122"/>
              </a:rPr>
              <a:t>李政道教授八十华诞文集</a:t>
            </a:r>
            <a:r>
              <a:rPr lang="en-US" altLang="zh-CN" sz="2400" b="1" dirty="0">
                <a:solidFill>
                  <a:srgbClr val="0000FF"/>
                </a:solidFill>
                <a:latin typeface="Times New Roman" panose="02020603050405020304" pitchFamily="18" charset="0"/>
                <a:ea typeface="楷体" panose="02010609060101010101" pitchFamily="49" charset="-122"/>
              </a:rPr>
              <a:t>》</a:t>
            </a:r>
            <a:r>
              <a:rPr lang="zh-CN" altLang="en-US" sz="2400" b="1" dirty="0">
                <a:solidFill>
                  <a:srgbClr val="0000FF"/>
                </a:solidFill>
                <a:latin typeface="Times New Roman" panose="02020603050405020304" pitchFamily="18" charset="0"/>
                <a:ea typeface="楷体" panose="02010609060101010101" pitchFamily="49" charset="-122"/>
              </a:rPr>
              <a:t>和上海交通大学李政道图书馆编写的</a:t>
            </a:r>
            <a:r>
              <a:rPr lang="en-US" altLang="zh-CN" sz="2400" b="1" dirty="0">
                <a:solidFill>
                  <a:srgbClr val="0000FF"/>
                </a:solidFill>
                <a:latin typeface="Times New Roman" panose="02020603050405020304" pitchFamily="18" charset="0"/>
                <a:ea typeface="楷体" panose="02010609060101010101" pitchFamily="49" charset="-122"/>
              </a:rPr>
              <a:t>《</a:t>
            </a:r>
            <a:r>
              <a:rPr lang="zh-CN" altLang="en-US" sz="2400" b="1" dirty="0">
                <a:solidFill>
                  <a:srgbClr val="0000FF"/>
                </a:solidFill>
                <a:latin typeface="Times New Roman" panose="02020603050405020304" pitchFamily="18" charset="0"/>
                <a:ea typeface="楷体" panose="02010609060101010101" pitchFamily="49" charset="-122"/>
              </a:rPr>
              <a:t>李政道教授九十华诞文集</a:t>
            </a:r>
            <a:r>
              <a:rPr lang="en-US" altLang="zh-CN" sz="2400" b="1" dirty="0">
                <a:solidFill>
                  <a:srgbClr val="0000FF"/>
                </a:solidFill>
                <a:latin typeface="Times New Roman" panose="02020603050405020304" pitchFamily="18" charset="0"/>
                <a:ea typeface="楷体" panose="02010609060101010101" pitchFamily="49" charset="-122"/>
              </a:rPr>
              <a:t>》</a:t>
            </a:r>
            <a:r>
              <a:rPr lang="zh-CN" altLang="en-US" sz="2400" b="1" dirty="0">
                <a:solidFill>
                  <a:srgbClr val="0000FF"/>
                </a:solidFill>
                <a:latin typeface="Times New Roman" panose="02020603050405020304" pitchFamily="18" charset="0"/>
                <a:ea typeface="楷体" panose="02010609060101010101" pitchFamily="49" charset="-122"/>
              </a:rPr>
              <a:t>中选出的</a:t>
            </a:r>
            <a:r>
              <a:rPr lang="en-US" altLang="zh-CN" sz="2400" b="1" dirty="0">
                <a:solidFill>
                  <a:srgbClr val="0000FF"/>
                </a:solidFill>
                <a:latin typeface="Times New Roman" panose="02020603050405020304" pitchFamily="18" charset="0"/>
                <a:ea typeface="楷体" panose="02010609060101010101" pitchFamily="49" charset="-122"/>
              </a:rPr>
              <a:t>8</a:t>
            </a:r>
            <a:r>
              <a:rPr lang="zh-CN" altLang="en-US" sz="2400" b="1" dirty="0">
                <a:solidFill>
                  <a:srgbClr val="0000FF"/>
                </a:solidFill>
                <a:latin typeface="Times New Roman" panose="02020603050405020304" pitchFamily="18" charset="0"/>
                <a:ea typeface="楷体" panose="02010609060101010101" pitchFamily="49" charset="-122"/>
              </a:rPr>
              <a:t>篇文章，加上根据李中清教授的建议，约请专家撰写的</a:t>
            </a:r>
            <a:r>
              <a:rPr lang="en-US" altLang="zh-CN" sz="2400" b="1" dirty="0">
                <a:solidFill>
                  <a:srgbClr val="0000FF"/>
                </a:solidFill>
                <a:latin typeface="Times New Roman" panose="02020603050405020304" pitchFamily="18" charset="0"/>
                <a:ea typeface="楷体" panose="02010609060101010101" pitchFamily="49" charset="-122"/>
              </a:rPr>
              <a:t>4</a:t>
            </a:r>
            <a:r>
              <a:rPr lang="zh-CN" altLang="en-US" sz="2400" b="1" dirty="0">
                <a:solidFill>
                  <a:srgbClr val="0000FF"/>
                </a:solidFill>
                <a:latin typeface="Times New Roman" panose="02020603050405020304" pitchFamily="18" charset="0"/>
                <a:ea typeface="楷体" panose="02010609060101010101" pitchFamily="49" charset="-122"/>
              </a:rPr>
              <a:t>篇文章，共</a:t>
            </a:r>
            <a:r>
              <a:rPr lang="en-US" altLang="zh-CN" sz="2400" b="1" dirty="0">
                <a:solidFill>
                  <a:srgbClr val="0000FF"/>
                </a:solidFill>
                <a:latin typeface="Times New Roman" panose="02020603050405020304" pitchFamily="18" charset="0"/>
                <a:ea typeface="楷体" panose="02010609060101010101" pitchFamily="49" charset="-122"/>
              </a:rPr>
              <a:t>33</a:t>
            </a:r>
            <a:r>
              <a:rPr lang="zh-CN" altLang="en-US" sz="2400" b="1" dirty="0">
                <a:solidFill>
                  <a:srgbClr val="0000FF"/>
                </a:solidFill>
                <a:latin typeface="Times New Roman" panose="02020603050405020304" pitchFamily="18" charset="0"/>
                <a:ea typeface="楷体" panose="02010609060101010101" pitchFamily="49" charset="-122"/>
              </a:rPr>
              <a:t>篇文章，分为四篇推出。</a:t>
            </a:r>
          </a:p>
        </p:txBody>
      </p:sp>
      <p:sp>
        <p:nvSpPr>
          <p:cNvPr id="5" name="Rectangle 3">
            <a:extLst>
              <a:ext uri="{FF2B5EF4-FFF2-40B4-BE49-F238E27FC236}">
                <a16:creationId xmlns:a16="http://schemas.microsoft.com/office/drawing/2014/main" id="{1FAF7C62-5732-4B34-80EF-91B8CC0A2548}"/>
              </a:ext>
            </a:extLst>
          </p:cNvPr>
          <p:cNvSpPr txBox="1">
            <a:spLocks noRot="1" noChangeArrowheads="1"/>
          </p:cNvSpPr>
          <p:nvPr/>
        </p:nvSpPr>
        <p:spPr>
          <a:xfrm>
            <a:off x="460598" y="3967953"/>
            <a:ext cx="5837171" cy="26995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0"/>
              </a:spcBef>
              <a:buSzPct val="80000"/>
              <a:buNone/>
            </a:pPr>
            <a:r>
              <a:rPr lang="zh-CN" altLang="en-US" sz="3600"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 </a:t>
            </a:r>
            <a:r>
              <a:rPr lang="zh-CN" altLang="en-US" sz="32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rPr>
              <a:t>第一篇  科学巨擘  天语解道</a:t>
            </a:r>
            <a:endParaRPr lang="en-US" altLang="zh-CN" sz="32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endParaRPr>
          </a:p>
          <a:p>
            <a:pPr marL="914400" lvl="2" indent="0" algn="just">
              <a:lnSpc>
                <a:spcPct val="100000"/>
              </a:lnSpc>
              <a:spcBef>
                <a:spcPts val="0"/>
              </a:spcBef>
              <a:buSzPct val="80000"/>
              <a:buNone/>
            </a:pPr>
            <a:r>
              <a:rPr lang="zh-CN" altLang="en-US" sz="2800" b="1" dirty="0">
                <a:latin typeface="Times New Roman" panose="02020603050405020304" pitchFamily="18" charset="0"/>
                <a:ea typeface="楷体" panose="02010609060101010101" pitchFamily="49" charset="-122"/>
                <a:sym typeface="Symbol" panose="05050102010706020507" pitchFamily="18" charset="2"/>
              </a:rPr>
              <a:t>包含 </a:t>
            </a:r>
            <a:r>
              <a:rPr lang="en-US" altLang="zh-CN" sz="2800" b="1" dirty="0">
                <a:latin typeface="Times New Roman" panose="02020603050405020304" pitchFamily="18" charset="0"/>
                <a:ea typeface="楷体" panose="02010609060101010101" pitchFamily="49" charset="-122"/>
                <a:sym typeface="Symbol" panose="05050102010706020507" pitchFamily="18" charset="2"/>
              </a:rPr>
              <a:t>7+1+1 = 9</a:t>
            </a:r>
            <a:r>
              <a:rPr lang="zh-CN" altLang="en-US" sz="2800" b="1" dirty="0">
                <a:latin typeface="Times New Roman" panose="02020603050405020304" pitchFamily="18" charset="0"/>
                <a:ea typeface="楷体" panose="02010609060101010101" pitchFamily="49" charset="-122"/>
                <a:sym typeface="Symbol" panose="05050102010706020507" pitchFamily="18" charset="2"/>
              </a:rPr>
              <a:t>篇文章</a:t>
            </a:r>
            <a:endParaRPr lang="en-US" altLang="zh-CN" sz="2800" b="1" dirty="0">
              <a:latin typeface="Times New Roman" panose="02020603050405020304" pitchFamily="18" charset="0"/>
              <a:ea typeface="楷体" panose="02010609060101010101" pitchFamily="49" charset="-122"/>
              <a:sym typeface="Symbol" panose="05050102010706020507" pitchFamily="18" charset="2"/>
            </a:endParaRPr>
          </a:p>
          <a:p>
            <a:pPr marL="0" indent="0" algn="just">
              <a:lnSpc>
                <a:spcPct val="150000"/>
              </a:lnSpc>
              <a:spcBef>
                <a:spcPts val="0"/>
              </a:spcBef>
              <a:buSzPct val="80000"/>
              <a:buNone/>
            </a:pPr>
            <a:r>
              <a:rPr lang="zh-CN" altLang="en-US" sz="32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rPr>
              <a:t>  </a:t>
            </a:r>
            <a:r>
              <a:rPr lang="zh-CN" altLang="en-US" sz="32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rPr>
              <a:t>第二篇  细推物理  情系中华</a:t>
            </a:r>
            <a:endParaRPr lang="en-US" altLang="zh-CN" sz="32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endParaRPr>
          </a:p>
          <a:p>
            <a:pPr marL="914400" lvl="2" indent="0" algn="just">
              <a:lnSpc>
                <a:spcPct val="100000"/>
              </a:lnSpc>
              <a:spcBef>
                <a:spcPts val="0"/>
              </a:spcBef>
              <a:buSzPct val="80000"/>
              <a:buNone/>
            </a:pPr>
            <a:r>
              <a:rPr lang="zh-CN" altLang="en-US" sz="2800" b="1" dirty="0">
                <a:latin typeface="Times New Roman" panose="02020603050405020304" pitchFamily="18" charset="0"/>
                <a:ea typeface="楷体" panose="02010609060101010101" pitchFamily="49" charset="-122"/>
                <a:sym typeface="Symbol" panose="05050102010706020507" pitchFamily="18" charset="2"/>
              </a:rPr>
              <a:t>包含 </a:t>
            </a:r>
            <a:r>
              <a:rPr lang="en-US" altLang="zh-CN" sz="2800" b="1" dirty="0">
                <a:latin typeface="Times New Roman" panose="02020603050405020304" pitchFamily="18" charset="0"/>
                <a:ea typeface="楷体" panose="02010609060101010101" pitchFamily="49" charset="-122"/>
                <a:sym typeface="Symbol" panose="05050102010706020507" pitchFamily="18" charset="2"/>
              </a:rPr>
              <a:t>7+0+1 = 8</a:t>
            </a:r>
            <a:r>
              <a:rPr lang="zh-CN" altLang="en-US" sz="2800" b="1" dirty="0">
                <a:latin typeface="Times New Roman" panose="02020603050405020304" pitchFamily="18" charset="0"/>
                <a:ea typeface="楷体" panose="02010609060101010101" pitchFamily="49" charset="-122"/>
                <a:sym typeface="Symbol" panose="05050102010706020507" pitchFamily="18" charset="2"/>
              </a:rPr>
              <a:t>篇文章</a:t>
            </a:r>
            <a:endParaRPr lang="en-US" altLang="zh-CN" sz="2800" b="1" dirty="0">
              <a:latin typeface="Times New Roman" panose="02020603050405020304" pitchFamily="18" charset="0"/>
              <a:ea typeface="楷体" panose="02010609060101010101" pitchFamily="49" charset="-122"/>
              <a:sym typeface="Symbol" panose="05050102010706020507" pitchFamily="18" charset="2"/>
            </a:endParaRPr>
          </a:p>
          <a:p>
            <a:pPr marL="457200" lvl="1" indent="0" algn="just">
              <a:lnSpc>
                <a:spcPct val="150000"/>
              </a:lnSpc>
              <a:spcBef>
                <a:spcPts val="0"/>
              </a:spcBef>
              <a:buSzPct val="80000"/>
              <a:buNone/>
            </a:pPr>
            <a:endParaRPr lang="en-US" altLang="zh-CN" sz="28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endParaRPr>
          </a:p>
        </p:txBody>
      </p:sp>
      <p:sp>
        <p:nvSpPr>
          <p:cNvPr id="7" name="Rectangle 3">
            <a:extLst>
              <a:ext uri="{FF2B5EF4-FFF2-40B4-BE49-F238E27FC236}">
                <a16:creationId xmlns:a16="http://schemas.microsoft.com/office/drawing/2014/main" id="{8AF014C7-5FA6-4A32-A426-BCF26E6AF9F3}"/>
              </a:ext>
            </a:extLst>
          </p:cNvPr>
          <p:cNvSpPr txBox="1">
            <a:spLocks noRot="1" noChangeArrowheads="1"/>
          </p:cNvSpPr>
          <p:nvPr/>
        </p:nvSpPr>
        <p:spPr>
          <a:xfrm>
            <a:off x="6048869" y="3958390"/>
            <a:ext cx="5837171" cy="27187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0"/>
              </a:spcBef>
              <a:buSzPct val="80000"/>
              <a:buNone/>
            </a:pPr>
            <a:r>
              <a:rPr lang="zh-CN" altLang="en-US" sz="3600"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 </a:t>
            </a:r>
            <a:r>
              <a:rPr lang="zh-CN" altLang="en-US" sz="32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rPr>
              <a:t>第三篇  人才培养  春华秋实</a:t>
            </a:r>
            <a:endParaRPr lang="en-US" altLang="zh-CN" sz="32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endParaRPr>
          </a:p>
          <a:p>
            <a:pPr marL="914400" lvl="2" indent="0" algn="just">
              <a:lnSpc>
                <a:spcPct val="100000"/>
              </a:lnSpc>
              <a:spcBef>
                <a:spcPts val="0"/>
              </a:spcBef>
              <a:buSzPct val="80000"/>
              <a:buNone/>
            </a:pPr>
            <a:r>
              <a:rPr lang="zh-CN" altLang="en-US" sz="2800" b="1" dirty="0">
                <a:latin typeface="Times New Roman" panose="02020603050405020304" pitchFamily="18" charset="0"/>
                <a:ea typeface="楷体" panose="02010609060101010101" pitchFamily="49" charset="-122"/>
                <a:sym typeface="Symbol" panose="05050102010706020507" pitchFamily="18" charset="2"/>
              </a:rPr>
              <a:t>包含 </a:t>
            </a:r>
            <a:r>
              <a:rPr lang="en-US" altLang="zh-CN" sz="2800" b="1" dirty="0">
                <a:latin typeface="Times New Roman" panose="02020603050405020304" pitchFamily="18" charset="0"/>
                <a:ea typeface="楷体" panose="02010609060101010101" pitchFamily="49" charset="-122"/>
                <a:sym typeface="Symbol" panose="05050102010706020507" pitchFamily="18" charset="2"/>
              </a:rPr>
              <a:t>6+1+1 = 8</a:t>
            </a:r>
            <a:r>
              <a:rPr lang="zh-CN" altLang="en-US" sz="2800" b="1" dirty="0">
                <a:latin typeface="Times New Roman" panose="02020603050405020304" pitchFamily="18" charset="0"/>
                <a:ea typeface="楷体" panose="02010609060101010101" pitchFamily="49" charset="-122"/>
                <a:sym typeface="Symbol" panose="05050102010706020507" pitchFamily="18" charset="2"/>
              </a:rPr>
              <a:t>篇文章</a:t>
            </a:r>
            <a:endParaRPr lang="en-US" altLang="zh-CN" sz="2800" b="1" dirty="0">
              <a:latin typeface="Times New Roman" panose="02020603050405020304" pitchFamily="18" charset="0"/>
              <a:ea typeface="楷体" panose="02010609060101010101" pitchFamily="49" charset="-122"/>
              <a:sym typeface="Symbol" panose="05050102010706020507" pitchFamily="18" charset="2"/>
            </a:endParaRPr>
          </a:p>
          <a:p>
            <a:pPr marL="0" indent="0" algn="just">
              <a:lnSpc>
                <a:spcPct val="150000"/>
              </a:lnSpc>
              <a:spcBef>
                <a:spcPts val="0"/>
              </a:spcBef>
              <a:buSzPct val="80000"/>
              <a:buNone/>
            </a:pPr>
            <a:r>
              <a:rPr lang="zh-CN" altLang="en-US" sz="32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rPr>
              <a:t>  </a:t>
            </a:r>
            <a:r>
              <a:rPr lang="zh-CN" altLang="en-US" sz="32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rPr>
              <a:t>第四篇  高山仰止  景行行止</a:t>
            </a:r>
            <a:endParaRPr lang="en-US" altLang="zh-CN" sz="32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endParaRPr>
          </a:p>
          <a:p>
            <a:pPr marL="914400" lvl="2" indent="0" algn="just">
              <a:lnSpc>
                <a:spcPct val="100000"/>
              </a:lnSpc>
              <a:spcBef>
                <a:spcPts val="0"/>
              </a:spcBef>
              <a:buSzPct val="80000"/>
              <a:buNone/>
            </a:pPr>
            <a:r>
              <a:rPr lang="zh-CN" altLang="en-US" sz="2800" b="1" dirty="0">
                <a:latin typeface="Times New Roman" panose="02020603050405020304" pitchFamily="18" charset="0"/>
                <a:ea typeface="楷体" panose="02010609060101010101" pitchFamily="49" charset="-122"/>
                <a:sym typeface="Symbol" panose="05050102010706020507" pitchFamily="18" charset="2"/>
              </a:rPr>
              <a:t>包含 </a:t>
            </a:r>
            <a:r>
              <a:rPr lang="en-US" altLang="zh-CN" sz="2800" b="1" dirty="0">
                <a:latin typeface="Times New Roman" panose="02020603050405020304" pitchFamily="18" charset="0"/>
                <a:ea typeface="楷体" panose="02010609060101010101" pitchFamily="49" charset="-122"/>
                <a:sym typeface="Symbol" panose="05050102010706020507" pitchFamily="18" charset="2"/>
              </a:rPr>
              <a:t>1+6+1 = 8</a:t>
            </a:r>
            <a:r>
              <a:rPr lang="zh-CN" altLang="en-US" sz="2800" b="1" dirty="0">
                <a:latin typeface="Times New Roman" panose="02020603050405020304" pitchFamily="18" charset="0"/>
                <a:ea typeface="楷体" panose="02010609060101010101" pitchFamily="49" charset="-122"/>
                <a:sym typeface="Symbol" panose="05050102010706020507" pitchFamily="18" charset="2"/>
              </a:rPr>
              <a:t>篇文章</a:t>
            </a:r>
            <a:endParaRPr lang="en-US" altLang="zh-CN" sz="2800" b="1" dirty="0">
              <a:latin typeface="Times New Roman" panose="02020603050405020304" pitchFamily="18" charset="0"/>
              <a:ea typeface="楷体" panose="02010609060101010101" pitchFamily="49" charset="-122"/>
              <a:sym typeface="Symbol" panose="05050102010706020507" pitchFamily="18" charset="2"/>
            </a:endParaRPr>
          </a:p>
          <a:p>
            <a:pPr marL="457200" lvl="1" indent="0" algn="just">
              <a:lnSpc>
                <a:spcPct val="150000"/>
              </a:lnSpc>
              <a:spcBef>
                <a:spcPts val="0"/>
              </a:spcBef>
              <a:buSzPct val="80000"/>
              <a:buNone/>
            </a:pPr>
            <a:endParaRPr lang="en-US" altLang="zh-CN" sz="28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endParaRPr>
          </a:p>
        </p:txBody>
      </p:sp>
      <p:pic>
        <p:nvPicPr>
          <p:cNvPr id="6" name="图片 5">
            <a:extLst>
              <a:ext uri="{FF2B5EF4-FFF2-40B4-BE49-F238E27FC236}">
                <a16:creationId xmlns:a16="http://schemas.microsoft.com/office/drawing/2014/main" id="{F81453E2-A935-4247-B9FB-09B06F7682EC}"/>
              </a:ext>
            </a:extLst>
          </p:cNvPr>
          <p:cNvPicPr>
            <a:picLocks noChangeAspect="1"/>
          </p:cNvPicPr>
          <p:nvPr/>
        </p:nvPicPr>
        <p:blipFill>
          <a:blip r:embed="rId3"/>
          <a:stretch>
            <a:fillRect/>
          </a:stretch>
        </p:blipFill>
        <p:spPr>
          <a:xfrm>
            <a:off x="489413" y="0"/>
            <a:ext cx="11167170" cy="6858000"/>
          </a:xfrm>
          <a:prstGeom prst="rect">
            <a:avLst/>
          </a:prstGeom>
        </p:spPr>
      </p:pic>
    </p:spTree>
    <p:custDataLst>
      <p:tags r:id="rId1"/>
    </p:custDataLst>
    <p:extLst>
      <p:ext uri="{BB962C8B-B14F-4D97-AF65-F5344CB8AC3E}">
        <p14:creationId xmlns:p14="http://schemas.microsoft.com/office/powerpoint/2010/main" val="2298385815"/>
      </p:ext>
    </p:extLst>
  </p:cSld>
  <p:clrMapOvr>
    <a:masterClrMapping/>
  </p:clrMapOvr>
  <mc:AlternateContent xmlns:mc="http://schemas.openxmlformats.org/markup-compatibility/2006">
    <mc:Choice xmlns:p14="http://schemas.microsoft.com/office/powerpoint/2010/main" Requires="p14">
      <p:transition spd="slow" p14:dur="1500" advTm="34881">
        <p:split orient="vert"/>
      </p:transition>
    </mc:Choice>
    <mc:Fallback>
      <p:transition spd="slow" advTm="34881">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anim calcmode="lin" valueType="num">
                                      <p:cBhvr>
                                        <p:cTn id="10" dur="500" fill="hold"/>
                                        <p:tgtEl>
                                          <p:spTgt spid="6"/>
                                        </p:tgtEl>
                                        <p:attrNameLst>
                                          <p:attrName>ppt_x</p:attrName>
                                        </p:attrNameLst>
                                      </p:cBhvr>
                                      <p:tavLst>
                                        <p:tav tm="0">
                                          <p:val>
                                            <p:fltVal val="0.5"/>
                                          </p:val>
                                        </p:tav>
                                        <p:tav tm="100000">
                                          <p:val>
                                            <p:strVal val="#ppt_x"/>
                                          </p:val>
                                        </p:tav>
                                      </p:tavLst>
                                    </p:anim>
                                    <p:anim calcmode="lin" valueType="num">
                                      <p:cBhvr>
                                        <p:cTn id="11" dur="500" fill="hold"/>
                                        <p:tgtEl>
                                          <p:spTgt spid="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67383" y="180000"/>
            <a:ext cx="10515600" cy="888728"/>
          </a:xfrm>
        </p:spPr>
        <p:txBody>
          <a:bodyPr/>
          <a:lstStyle/>
          <a:p>
            <a:pPr algn="ctr"/>
            <a:r>
              <a:rPr lang="en-US" altLang="zh-CN" sz="40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01 </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  </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第一篇  科学巨擘 天语解道</a:t>
            </a:r>
          </a:p>
        </p:txBody>
      </p:sp>
      <p:sp>
        <p:nvSpPr>
          <p:cNvPr id="3" name="Rectangle 3"/>
          <p:cNvSpPr txBox="1">
            <a:spLocks noRot="1" noChangeArrowheads="1"/>
          </p:cNvSpPr>
          <p:nvPr/>
        </p:nvSpPr>
        <p:spPr>
          <a:xfrm>
            <a:off x="540000" y="1008000"/>
            <a:ext cx="11443376" cy="57249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90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细推物理须行乐</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（叶铭汉，中科院高能物理所 中国高等科技中心）</a:t>
            </a:r>
            <a:endParaRPr lang="en-US" altLang="zh-CN"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a:p>
            <a:pPr algn="just">
              <a:lnSpc>
                <a:spcPct val="150000"/>
              </a:lnSpc>
              <a:spcBef>
                <a:spcPts val="0"/>
              </a:spcBef>
              <a:buBlip>
                <a:blip r:embed="rId2"/>
              </a:buBlip>
            </a:pPr>
            <a:r>
              <a:rPr lang="zh-CN" altLang="en-US" sz="2400" b="1" spc="-100" dirty="0">
                <a:latin typeface="黑体" panose="02010609060101010101" pitchFamily="49" charset="-122"/>
                <a:ea typeface="黑体" panose="02010609060101010101" pitchFamily="49" charset="-122"/>
                <a:sym typeface="Symbol" panose="05050102010706020507" pitchFamily="18" charset="2"/>
              </a:rPr>
              <a:t> </a:t>
            </a:r>
            <a:r>
              <a:rPr lang="zh-CN" altLang="en-US" sz="2600" b="1" spc="-100" dirty="0">
                <a:latin typeface="黑体" panose="02010609060101010101" pitchFamily="49" charset="-122"/>
                <a:ea typeface="黑体" panose="02010609060101010101" pitchFamily="49" charset="-122"/>
                <a:sym typeface="Symbol" panose="05050102010706020507" pitchFamily="18" charset="2"/>
              </a:rPr>
              <a:t>政道物理生涯六十年</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（朱光亚，中国工程院 ；周光召，中国科学院）</a:t>
            </a:r>
            <a:endParaRPr lang="zh-CN" altLang="en-US" sz="2400" b="1" spc="-100" dirty="0">
              <a:latin typeface="Times New Roman" panose="02020603050405020304" pitchFamily="18" charset="0"/>
              <a:ea typeface="黑体" panose="02010609060101010101" pitchFamily="49" charset="-122"/>
              <a:sym typeface="Symbol" panose="05050102010706020507" pitchFamily="18" charset="2"/>
            </a:endParaRPr>
          </a:p>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宇称破坏与对称原理</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（吴岳良，中国科学院大学；刘金岩，中科院自然科学史所）</a:t>
            </a:r>
            <a:endParaRPr lang="zh-CN" altLang="en-US" sz="26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李政道与量子场论</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（黄 涛，中科院高能物理所</a:t>
            </a: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a:t>
            </a:r>
            <a:endParaRPr lang="en-US" altLang="zh-CN" sz="2400" b="1" spc="-100" dirty="0">
              <a:latin typeface="Times New Roman" panose="02020603050405020304" pitchFamily="18" charset="0"/>
              <a:ea typeface="黑体" panose="02010609060101010101" pitchFamily="49" charset="-122"/>
              <a:sym typeface="Symbol" panose="05050102010706020507" pitchFamily="18" charset="2"/>
            </a:endParaRPr>
          </a:p>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李政道与中微子研究</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（何小刚，上海交通大学李政道研究所）</a:t>
            </a:r>
            <a:endParaRPr lang="en-US" altLang="zh-CN" sz="26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a:p>
            <a:pPr algn="just">
              <a:lnSpc>
                <a:spcPct val="150000"/>
              </a:lnSpc>
              <a:spcBef>
                <a:spcPts val="0"/>
              </a:spcBef>
              <a:buBlip>
                <a:blip r:embed="rId2"/>
              </a:buBlip>
            </a:pPr>
            <a:r>
              <a:rPr lang="en-US" altLang="zh-CN" sz="26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李政道与重离子碰撞物理</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（马余刚，上海复旦大学）</a:t>
            </a:r>
            <a:endParaRPr lang="en-US" altLang="zh-CN"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李政道与统计力学</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（欧阳钟灿，中科院理论物理所）</a:t>
            </a:r>
          </a:p>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李政道和致密星天体物理</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（赖东，美国康奈尔大学 上海交通大学李政道研究所）</a:t>
            </a:r>
            <a:endParaRPr lang="en-US" altLang="zh-CN"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李政道先生与芯片上的格点量子色动力学</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（刘川）</a:t>
            </a:r>
            <a:endParaRPr lang="zh-CN" altLang="en-US" sz="26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p:txBody>
      </p:sp>
    </p:spTree>
    <p:extLst>
      <p:ext uri="{BB962C8B-B14F-4D97-AF65-F5344CB8AC3E}">
        <p14:creationId xmlns:p14="http://schemas.microsoft.com/office/powerpoint/2010/main" val="863338373"/>
      </p:ext>
    </p:extLst>
  </p:cSld>
  <p:clrMapOvr>
    <a:masterClrMapping/>
  </p:clrMapOvr>
  <mc:AlternateContent xmlns:mc="http://schemas.openxmlformats.org/markup-compatibility/2006">
    <mc:Choice xmlns:p14="http://schemas.microsoft.com/office/powerpoint/2010/main" Requires="p14">
      <p:transition spd="slow" p14:dur="1500" advTm="4336">
        <p:split orient="vert"/>
      </p:transition>
    </mc:Choice>
    <mc:Fallback>
      <p:transition spd="slow" advTm="4336">
        <p:split orient="ver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7016" y="180000"/>
            <a:ext cx="10658475" cy="930303"/>
          </a:xfrm>
        </p:spPr>
        <p:txBody>
          <a:bodyPr>
            <a:normAutofit/>
          </a:bodyPr>
          <a:lstStyle/>
          <a:p>
            <a:pPr algn="ctr">
              <a:lnSpc>
                <a:spcPct val="120000"/>
              </a:lnSpc>
            </a:pPr>
            <a:r>
              <a:rPr lang="en-US" altLang="zh-CN" sz="40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02</a:t>
            </a: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 |</a:t>
            </a:r>
            <a:r>
              <a:rPr lang="en-US" altLang="zh-CN"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第二篇  细推物理 情系中华</a:t>
            </a:r>
            <a:endParaRPr lang="zh-CN" altLang="en-US" sz="2400" dirty="0">
              <a:solidFill>
                <a:srgbClr val="008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 name="Rectangle 3"/>
          <p:cNvSpPr txBox="1">
            <a:spLocks noRot="1" noChangeArrowheads="1"/>
          </p:cNvSpPr>
          <p:nvPr/>
        </p:nvSpPr>
        <p:spPr>
          <a:xfrm>
            <a:off x="687016" y="1008000"/>
            <a:ext cx="10801350" cy="55420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70000"/>
              </a:lnSpc>
              <a:spcBef>
                <a:spcPts val="90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a:t>
            </a: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BEPC</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对撞成功后李政道写给聂荣臻的一封信</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（李政道）</a:t>
            </a:r>
            <a:endParaRPr lang="en-US" altLang="zh-CN"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a:p>
            <a:pPr algn="just">
              <a:lnSpc>
                <a:spcPct val="150000"/>
              </a:lnSpc>
              <a:spcBef>
                <a:spcPts val="0"/>
              </a:spcBef>
              <a:buBlip>
                <a:blip r:embed="rId2"/>
              </a:buBlip>
            </a:pP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李政道先生与中国高能物理发展</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（王贻芳，中国科学院高能物理所 ）</a:t>
            </a:r>
            <a:endParaRPr lang="zh-CN" altLang="en-US" sz="26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李政道与北京正负电子对撞机	</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（柳怀祖，原中国科学院办公厅）</a:t>
            </a:r>
          </a:p>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对撞机的成功与李政道的付出</a:t>
            </a:r>
            <a:r>
              <a:rPr lang="zh-CN" altLang="en-US" sz="26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	</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（郑志鹏，中国科学院高能物理所 ）</a:t>
            </a:r>
          </a:p>
          <a:p>
            <a:pPr algn="just">
              <a:lnSpc>
                <a:spcPct val="150000"/>
              </a:lnSpc>
              <a:spcBef>
                <a:spcPts val="0"/>
              </a:spcBef>
              <a:buBlip>
                <a:blip r:embed="rId2"/>
              </a:buBlip>
            </a:pPr>
            <a:r>
              <a:rPr lang="zh-CN" altLang="en-US" sz="26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李政道与北京正负电子对撞机重大改造工程</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（陈和生，中科院高能物理所 ）</a:t>
            </a:r>
          </a:p>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李政道与中国的同步辐射光源	</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（陈森玉，中国科学院高能物理所；赵振堂，中国科学院上海高等研究院）</a:t>
            </a:r>
            <a:endParaRPr lang="en-US" altLang="zh-CN"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a:p>
            <a:pPr algn="just">
              <a:lnSpc>
                <a:spcPct val="150000"/>
              </a:lnSpc>
              <a:spcBef>
                <a:spcPts val="0"/>
              </a:spcBef>
              <a:buBlip>
                <a:blip r:embed="rId2"/>
              </a:buBlip>
            </a:pPr>
            <a:r>
              <a:rPr lang="en-US" altLang="zh-CN"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 </a:t>
            </a:r>
            <a:r>
              <a:rPr lang="zh-CN" altLang="en-US" sz="2600" b="1" spc="-100" dirty="0">
                <a:latin typeface="黑体" panose="02010609060101010101" pitchFamily="49" charset="-122"/>
                <a:ea typeface="黑体" panose="02010609060101010101" pitchFamily="49" charset="-122"/>
                <a:sym typeface="Symbol" panose="05050102010706020507" pitchFamily="18" charset="2"/>
              </a:rPr>
              <a:t>回忆北京现代物理研究中心的建立</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（甘子钊，北京大学）</a:t>
            </a:r>
          </a:p>
          <a:p>
            <a:pPr algn="just">
              <a:lnSpc>
                <a:spcPct val="150000"/>
              </a:lnSpc>
              <a:spcBef>
                <a:spcPts val="0"/>
              </a:spcBef>
              <a:buBlip>
                <a:blip r:embed="rId2"/>
              </a:buBlip>
            </a:pPr>
            <a:r>
              <a:rPr lang="en-US" altLang="zh-CN"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 </a:t>
            </a:r>
            <a:r>
              <a:rPr lang="zh-CN" altLang="en-US" sz="2600" b="1" spc="-100" dirty="0">
                <a:latin typeface="黑体" panose="02010609060101010101" pitchFamily="49" charset="-122"/>
                <a:ea typeface="黑体" panose="02010609060101010101" pitchFamily="49" charset="-122"/>
                <a:sym typeface="Symbol" panose="05050102010706020507" pitchFamily="18" charset="2"/>
              </a:rPr>
              <a:t>从波尔研究所到李政道研究所</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（李晟，上海交通大学李政道研究所）</a:t>
            </a:r>
            <a:endParaRPr lang="en-US" altLang="zh-CN"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a:p>
            <a:pPr algn="just">
              <a:lnSpc>
                <a:spcPct val="150000"/>
              </a:lnSpc>
              <a:spcBef>
                <a:spcPts val="0"/>
              </a:spcBef>
              <a:buBlip>
                <a:blip r:embed="rId2"/>
              </a:buBlip>
            </a:pPr>
            <a:endParaRPr lang="zh-CN" altLang="en-US" sz="2600" b="1" spc="-100" dirty="0">
              <a:solidFill>
                <a:srgbClr val="0000FF"/>
              </a:solidFill>
              <a:latin typeface="宋体" panose="02010600030101010101" pitchFamily="2" charset="-122"/>
              <a:ea typeface="宋体" panose="02010600030101010101" pitchFamily="2" charset="-122"/>
              <a:sym typeface="Symbol" panose="05050102010706020507" pitchFamily="18" charset="2"/>
            </a:endParaRPr>
          </a:p>
        </p:txBody>
      </p:sp>
    </p:spTree>
    <p:extLst>
      <p:ext uri="{BB962C8B-B14F-4D97-AF65-F5344CB8AC3E}">
        <p14:creationId xmlns:p14="http://schemas.microsoft.com/office/powerpoint/2010/main" val="1530467072"/>
      </p:ext>
    </p:extLst>
  </p:cSld>
  <p:clrMapOvr>
    <a:masterClrMapping/>
  </p:clrMapOvr>
  <mc:AlternateContent xmlns:mc="http://schemas.openxmlformats.org/markup-compatibility/2006">
    <mc:Choice xmlns:p14="http://schemas.microsoft.com/office/powerpoint/2010/main" Requires="p14">
      <p:transition spd="slow" p14:dur="1500" advTm="3504">
        <p:split orient="vert"/>
      </p:transition>
    </mc:Choice>
    <mc:Fallback>
      <p:transition spd="slow" advTm="3504">
        <p:split orient="ver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0848" y="180000"/>
            <a:ext cx="11322995" cy="922475"/>
          </a:xfrm>
        </p:spPr>
        <p:txBody>
          <a:bodyPr>
            <a:normAutofit/>
          </a:bodyPr>
          <a:lstStyle/>
          <a:p>
            <a:pPr algn="ctr">
              <a:lnSpc>
                <a:spcPct val="130000"/>
              </a:lnSpc>
              <a:spcBef>
                <a:spcPts val="1200"/>
              </a:spcBef>
            </a:pPr>
            <a:r>
              <a:rPr lang="en-US" altLang="zh-CN" sz="40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03 |</a:t>
            </a:r>
            <a:r>
              <a:rPr lang="en-US" altLang="zh-CN"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第三篇  人才培养 春华秋实</a:t>
            </a:r>
            <a:endParaRPr lang="zh-CN" altLang="en-US" sz="2200" b="1" dirty="0">
              <a:solidFill>
                <a:srgbClr val="008000"/>
              </a:solidFill>
              <a:latin typeface="Times New Roman" panose="02020603050405020304" pitchFamily="18" charset="0"/>
              <a:ea typeface="楷体" panose="02010609060101010101" pitchFamily="49" charset="-122"/>
            </a:endParaRPr>
          </a:p>
        </p:txBody>
      </p:sp>
      <p:sp>
        <p:nvSpPr>
          <p:cNvPr id="3" name="Rectangle 3"/>
          <p:cNvSpPr txBox="1">
            <a:spLocks noRot="1" noChangeArrowheads="1"/>
          </p:cNvSpPr>
          <p:nvPr/>
        </p:nvSpPr>
        <p:spPr>
          <a:xfrm>
            <a:off x="792000" y="1116000"/>
            <a:ext cx="10679349" cy="50980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育人实践五十载，创新培养全过程</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（上海交通大学李政道图书馆）</a:t>
            </a:r>
          </a:p>
          <a:p>
            <a:pPr algn="just">
              <a:lnSpc>
                <a:spcPct val="150000"/>
              </a:lnSpc>
              <a:spcBef>
                <a:spcPts val="30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李政道先生与国家自然科学基金</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（陈佳洱，北京大学 国家自然科学基金委）</a:t>
            </a:r>
          </a:p>
          <a:p>
            <a:pPr algn="just">
              <a:lnSpc>
                <a:spcPct val="150000"/>
              </a:lnSpc>
              <a:spcBef>
                <a:spcPts val="30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李政道先生与中国博士后制度</a:t>
            </a:r>
            <a:r>
              <a:rPr lang="zh-CN" altLang="en-US" sz="26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rPr>
              <a:t>	</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a:t>
            </a:r>
            <a:r>
              <a:rPr lang="zh-CN" altLang="en-US" sz="2400" b="1" spc="-100" dirty="0">
                <a:solidFill>
                  <a:srgbClr val="0000FF"/>
                </a:solidFill>
                <a:latin typeface="宋体" panose="02010600030101010101" pitchFamily="2" charset="-122"/>
                <a:ea typeface="宋体" panose="02010600030101010101" pitchFamily="2" charset="-122"/>
                <a:cs typeface="Times New Roman" panose="02020603050405020304" pitchFamily="18" charset="0"/>
                <a:sym typeface="Symbol" panose="05050102010706020507" pitchFamily="18" charset="2"/>
              </a:rPr>
              <a:t>刘连军，全国博士后管委会办公室</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a:t>
            </a:r>
            <a:endParaRPr lang="zh-CN" altLang="en-US" sz="2600" b="1" spc="-100" dirty="0">
              <a:solidFill>
                <a:srgbClr val="0000FF"/>
              </a:solidFill>
              <a:latin typeface="宋体" panose="02010600030101010101" pitchFamily="2" charset="-122"/>
              <a:ea typeface="宋体" panose="02010600030101010101" pitchFamily="2" charset="-122"/>
              <a:cs typeface="Times New Roman" panose="02020603050405020304" pitchFamily="18" charset="0"/>
              <a:sym typeface="Symbol" panose="05050102010706020507" pitchFamily="18" charset="2"/>
            </a:endParaRPr>
          </a:p>
          <a:p>
            <a:pPr algn="just">
              <a:lnSpc>
                <a:spcPct val="150000"/>
              </a:lnSpc>
              <a:spcBef>
                <a:spcPts val="30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李政道与</a:t>
            </a: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CCAST	</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（叶铭汉，中科院高能物理所 中国高等科技中心）</a:t>
            </a:r>
            <a:endParaRPr lang="zh-CN" altLang="en-US" sz="2400" b="1" spc="-100" dirty="0">
              <a:latin typeface="Times New Roman" panose="02020603050405020304" pitchFamily="18" charset="0"/>
              <a:ea typeface="黑体" panose="02010609060101010101" pitchFamily="49" charset="-122"/>
              <a:sym typeface="Symbol" panose="05050102010706020507" pitchFamily="18" charset="2"/>
            </a:endParaRPr>
          </a:p>
          <a:p>
            <a:pPr algn="just">
              <a:lnSpc>
                <a:spcPct val="150000"/>
              </a:lnSpc>
              <a:spcBef>
                <a:spcPts val="30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李政道与少年班	</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（何昊华，中国科学技术大学）</a:t>
            </a:r>
            <a:endParaRPr lang="zh-CN" altLang="en-US" sz="2400" b="1" spc="-100" dirty="0">
              <a:latin typeface="Times New Roman" panose="02020603050405020304" pitchFamily="18" charset="0"/>
              <a:ea typeface="黑体" panose="02010609060101010101" pitchFamily="49" charset="-122"/>
              <a:sym typeface="Symbol" panose="05050102010706020507" pitchFamily="18" charset="2"/>
            </a:endParaRPr>
          </a:p>
          <a:p>
            <a:pPr algn="just">
              <a:lnSpc>
                <a:spcPct val="150000"/>
              </a:lnSpc>
              <a:spcBef>
                <a:spcPts val="30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李政道与</a:t>
            </a: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CUSPEA</a:t>
            </a:r>
            <a:r>
              <a:rPr lang="zh-CN" altLang="en-US" sz="26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 </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（上海交通大学李政道图书馆）</a:t>
            </a:r>
            <a:endParaRPr lang="zh-CN" altLang="en-US" sz="2400" b="1" spc="-100" dirty="0">
              <a:latin typeface="Times New Roman" panose="02020603050405020304" pitchFamily="18" charset="0"/>
              <a:ea typeface="黑体" panose="02010609060101010101" pitchFamily="49" charset="-122"/>
              <a:sym typeface="Symbol" panose="05050102010706020507" pitchFamily="18" charset="2"/>
            </a:endParaRPr>
          </a:p>
          <a:p>
            <a:pPr algn="just">
              <a:lnSpc>
                <a:spcPct val="150000"/>
              </a:lnSpc>
              <a:spcBef>
                <a:spcPts val="30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a:t>
            </a: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CUSPEA</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同学参加测量轻子质量</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（漆纳丁、王平，中国科学院高能物理所）</a:t>
            </a:r>
          </a:p>
          <a:p>
            <a:pPr algn="just">
              <a:lnSpc>
                <a:spcPct val="150000"/>
              </a:lnSpc>
              <a:spcBef>
                <a:spcPts val="30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桃李不言香致远</a:t>
            </a: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李政道与䇹政基金</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（上海交通大学李政道图书馆）</a:t>
            </a:r>
          </a:p>
        </p:txBody>
      </p:sp>
    </p:spTree>
    <p:extLst>
      <p:ext uri="{BB962C8B-B14F-4D97-AF65-F5344CB8AC3E}">
        <p14:creationId xmlns:p14="http://schemas.microsoft.com/office/powerpoint/2010/main" val="2230649852"/>
      </p:ext>
    </p:extLst>
  </p:cSld>
  <p:clrMapOvr>
    <a:masterClrMapping/>
  </p:clrMapOvr>
  <mc:AlternateContent xmlns:mc="http://schemas.openxmlformats.org/markup-compatibility/2006">
    <mc:Choice xmlns:p14="http://schemas.microsoft.com/office/powerpoint/2010/main" Requires="p14">
      <p:transition spd="slow" p14:dur="1500" advTm="2656">
        <p:split orient="vert"/>
      </p:transition>
    </mc:Choice>
    <mc:Fallback>
      <p:transition spd="slow" advTm="2656">
        <p:split orient="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0848" y="261366"/>
            <a:ext cx="11322995" cy="922475"/>
          </a:xfrm>
        </p:spPr>
        <p:txBody>
          <a:bodyPr>
            <a:normAutofit/>
          </a:bodyPr>
          <a:lstStyle/>
          <a:p>
            <a:pPr algn="ctr">
              <a:lnSpc>
                <a:spcPct val="130000"/>
              </a:lnSpc>
              <a:spcBef>
                <a:spcPts val="1200"/>
              </a:spcBef>
            </a:pP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04 </a:t>
            </a:r>
            <a:r>
              <a:rPr lang="en-US" altLang="zh-CN" sz="4000" b="1"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en-US" altLang="zh-CN"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第四篇  高山仰止 景行行止</a:t>
            </a:r>
            <a:endParaRPr lang="zh-CN" altLang="en-US" sz="2200" b="1" dirty="0">
              <a:solidFill>
                <a:srgbClr val="008000"/>
              </a:solidFill>
              <a:latin typeface="Times New Roman" panose="02020603050405020304" pitchFamily="18" charset="0"/>
              <a:ea typeface="楷体" panose="02010609060101010101" pitchFamily="49" charset="-122"/>
            </a:endParaRPr>
          </a:p>
        </p:txBody>
      </p:sp>
      <p:sp>
        <p:nvSpPr>
          <p:cNvPr id="3" name="Rectangle 3"/>
          <p:cNvSpPr txBox="1">
            <a:spLocks noRot="1" noChangeArrowheads="1"/>
          </p:cNvSpPr>
          <p:nvPr/>
        </p:nvSpPr>
        <p:spPr>
          <a:xfrm>
            <a:off x="609124" y="1188000"/>
            <a:ext cx="11124719" cy="51417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0"/>
              </a:spcBef>
              <a:buBlip>
                <a:blip r:embed="rId2"/>
              </a:buBlip>
            </a:pP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  父亲与现代中国科学的发展</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（李中清，香港科技大学）</a:t>
            </a:r>
          </a:p>
          <a:p>
            <a:pPr algn="just">
              <a:lnSpc>
                <a:spcPct val="150000"/>
              </a:lnSpc>
              <a:spcBef>
                <a:spcPts val="300"/>
              </a:spcBef>
              <a:buBlip>
                <a:blip r:embed="rId2"/>
              </a:buBlip>
            </a:pP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学比海、狄，情系华夏</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（黄祖洽，北京师范大学）</a:t>
            </a:r>
          </a:p>
          <a:p>
            <a:pPr algn="just">
              <a:lnSpc>
                <a:spcPct val="150000"/>
              </a:lnSpc>
              <a:spcBef>
                <a:spcPts val="300"/>
              </a:spcBef>
              <a:buBlip>
                <a:blip r:embed="rId2"/>
              </a:buBlip>
            </a:pP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影响了一代人思维的发现</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（何祚庥，中国科学院理论物理研究所）</a:t>
            </a:r>
          </a:p>
          <a:p>
            <a:pPr algn="just">
              <a:lnSpc>
                <a:spcPct val="150000"/>
              </a:lnSpc>
              <a:spcBef>
                <a:spcPts val="300"/>
              </a:spcBef>
              <a:buBlip>
                <a:blip r:embed="rId2"/>
              </a:buBlip>
            </a:pP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良师益友：白了头发，深了情谊</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（林宗棠，原航空航天部）</a:t>
            </a:r>
            <a:endParaRPr lang="zh-CN" altLang="en-US" sz="2400" b="1" spc="-100" dirty="0">
              <a:solidFill>
                <a:srgbClr val="0000FF"/>
              </a:solidFill>
              <a:latin typeface="Times New Roman" panose="02020603050405020304" pitchFamily="18" charset="0"/>
              <a:ea typeface="黑体" panose="02010609060101010101" pitchFamily="49" charset="-122"/>
              <a:sym typeface="Symbol" panose="05050102010706020507" pitchFamily="18" charset="2"/>
            </a:endParaRPr>
          </a:p>
          <a:p>
            <a:pPr algn="just">
              <a:lnSpc>
                <a:spcPct val="150000"/>
              </a:lnSpc>
              <a:spcBef>
                <a:spcPts val="300"/>
              </a:spcBef>
              <a:buBlip>
                <a:blip r:embed="rId2"/>
              </a:buBlip>
            </a:pP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李政道先生与“李政委”</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（张厚英，中国科学院空间中心）</a:t>
            </a:r>
          </a:p>
          <a:p>
            <a:pPr algn="just">
              <a:lnSpc>
                <a:spcPct val="150000"/>
              </a:lnSpc>
              <a:spcBef>
                <a:spcPts val="300"/>
              </a:spcBef>
              <a:buBlip>
                <a:blip r:embed="rId2"/>
              </a:buBlip>
            </a:pP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父亲束星北和李政道先生</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（束美新，国家海洋局第一海洋研究所</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a:t>
            </a:r>
          </a:p>
          <a:p>
            <a:pPr algn="just">
              <a:lnSpc>
                <a:spcPct val="150000"/>
              </a:lnSpc>
              <a:spcBef>
                <a:spcPts val="300"/>
              </a:spcBef>
              <a:buBlip>
                <a:blip r:embed="rId2"/>
              </a:buBlip>
            </a:pP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李政道与中美科学家核军备控制交流</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（王作跃，美国加州理工大学普莫娜分校）</a:t>
            </a:r>
          </a:p>
          <a:p>
            <a:pPr algn="just">
              <a:lnSpc>
                <a:spcPct val="150000"/>
              </a:lnSpc>
              <a:spcBef>
                <a:spcPts val="300"/>
              </a:spcBef>
              <a:buBlip>
                <a:blip r:embed="rId2"/>
              </a:buBlip>
            </a:pPr>
            <a:r>
              <a:rPr lang="en-US" altLang="zh-CN" sz="2600" b="1" spc="-100" dirty="0">
                <a:latin typeface="Times New Roman" panose="02020603050405020304" pitchFamily="18" charset="0"/>
                <a:ea typeface="黑体" panose="02010609060101010101" pitchFamily="49" charset="-122"/>
                <a:sym typeface="Symbol" panose="05050102010706020507" pitchFamily="18" charset="2"/>
              </a:rPr>
              <a:t>  </a:t>
            </a:r>
            <a:r>
              <a:rPr lang="zh-CN" altLang="en-US" sz="2600" b="1" spc="-100" dirty="0">
                <a:latin typeface="Times New Roman" panose="02020603050405020304" pitchFamily="18" charset="0"/>
                <a:ea typeface="黑体" panose="02010609060101010101" pitchFamily="49" charset="-122"/>
                <a:sym typeface="Symbol" panose="05050102010706020507" pitchFamily="18" charset="2"/>
              </a:rPr>
              <a:t>科坛之光 华夏赤子</a:t>
            </a:r>
            <a:r>
              <a:rPr lang="zh-CN" altLang="en-US" sz="2400" b="1" spc="-100" dirty="0">
                <a:solidFill>
                  <a:srgbClr val="0000FF"/>
                </a:solidFill>
                <a:latin typeface="宋体" panose="02010600030101010101" pitchFamily="2" charset="-122"/>
                <a:ea typeface="宋体" panose="02010600030101010101" pitchFamily="2" charset="-122"/>
                <a:sym typeface="Symbol" panose="05050102010706020507" pitchFamily="18" charset="2"/>
              </a:rPr>
              <a:t>（卢新华，清华大学美术学院）</a:t>
            </a:r>
          </a:p>
        </p:txBody>
      </p:sp>
    </p:spTree>
    <p:extLst>
      <p:ext uri="{BB962C8B-B14F-4D97-AF65-F5344CB8AC3E}">
        <p14:creationId xmlns:p14="http://schemas.microsoft.com/office/powerpoint/2010/main" val="1007758092"/>
      </p:ext>
    </p:extLst>
  </p:cSld>
  <p:clrMapOvr>
    <a:masterClrMapping/>
  </p:clrMapOvr>
  <mc:AlternateContent xmlns:mc="http://schemas.openxmlformats.org/markup-compatibility/2006">
    <mc:Choice xmlns:p14="http://schemas.microsoft.com/office/powerpoint/2010/main" Requires="p14">
      <p:transition spd="slow" p14:dur="1500" advTm="4312">
        <p:split orient="vert"/>
      </p:transition>
    </mc:Choice>
    <mc:Fallback>
      <p:transition spd="slow" advTm="4312">
        <p:split orient="ver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Rot="1" noChangeArrowheads="1"/>
          </p:cNvSpPr>
          <p:nvPr/>
        </p:nvSpPr>
        <p:spPr>
          <a:xfrm>
            <a:off x="533640" y="879265"/>
            <a:ext cx="11141289" cy="55858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5000"/>
              </a:lnSpc>
              <a:spcBef>
                <a:spcPts val="600"/>
              </a:spcBef>
              <a:buBlip>
                <a:blip r:embed="rId2"/>
              </a:buBlip>
            </a:pP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 </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五十年栉风沐雨，五十年薪火相传。</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这份诞生于特殊年代的科普期刊，始终与中国现代物理研究同行，在</a:t>
            </a: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50</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卷、</a:t>
            </a: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5000</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余篇文章的笔键耕耘中，记录下中国物理学发展的足迹，也成为一代又一代物理学爱好者叩响科学之门的良师益友。</a:t>
            </a:r>
            <a:endParaRPr lang="en-US" altLang="zh-CN" sz="2100" b="1" spc="-100" dirty="0">
              <a:latin typeface="Times New Roman" panose="02020603050405020304" pitchFamily="18" charset="0"/>
              <a:ea typeface="黑体" panose="02010609060101010101" pitchFamily="49" charset="-122"/>
              <a:sym typeface="Symbol" panose="05050102010706020507" pitchFamily="18" charset="2"/>
            </a:endParaRPr>
          </a:p>
          <a:p>
            <a:pPr algn="just">
              <a:lnSpc>
                <a:spcPct val="125000"/>
              </a:lnSpc>
              <a:spcBef>
                <a:spcPts val="900"/>
              </a:spcBef>
              <a:buBlip>
                <a:blip r:embed="rId2"/>
              </a:buBlip>
            </a:pP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 2025</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年</a:t>
            </a: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3</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月编辑部工作会议上被提出纪念文集的初步想法，并制定如下遴选标准如下：</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1</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）解读重要科学成果的科普文章；（</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2</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）反映重大科学装置建设与成果的文章；（</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3</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）高能物理、现代物理相关学科高水准综合性文章；（</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4</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）引人入胜的物理学史与物理学家类文章；（</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5</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）在</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现代物理知识</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的发展历程中具有重要标志性意义的作品；（</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6</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）其他重要文章</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a:t>
            </a:r>
          </a:p>
          <a:p>
            <a:pPr algn="just">
              <a:lnSpc>
                <a:spcPct val="125000"/>
              </a:lnSpc>
              <a:spcBef>
                <a:spcPts val="900"/>
              </a:spcBef>
              <a:buBlip>
                <a:blip r:embed="rId2"/>
              </a:buBlip>
            </a:pP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 创刊五十年来，</a:t>
            </a: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现代物理知识</a:t>
            </a: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累计发表文章</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5000</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余篇</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，从中遴选出</a:t>
            </a: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50</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篇代表之作，殊为不易。编辑部着手推荐工作，编制了所有文章目录和链接，向历届编委共约</a:t>
            </a: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120</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余人发出多轮的投票邀请，得到了的积极响应。第一轮推荐共收到候选文章</a:t>
            </a: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400</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余篇。文集编委会在参考各方意见的基础上，兼顾作者的广泛性以及年代和学科的代表性，经反复斟酌，从中初选出百篇，再经复选、定稿，最终确定了</a:t>
            </a:r>
            <a:r>
              <a:rPr lang="en-US" altLang="zh-CN" sz="2100" b="1" spc="-100" dirty="0">
                <a:latin typeface="Times New Roman" panose="02020603050405020304" pitchFamily="18" charset="0"/>
                <a:ea typeface="黑体" panose="02010609060101010101" pitchFamily="49" charset="-122"/>
                <a:sym typeface="Symbol" panose="05050102010706020507" pitchFamily="18" charset="2"/>
              </a:rPr>
              <a:t>50</a:t>
            </a:r>
            <a:r>
              <a:rPr lang="zh-CN" altLang="en-US" sz="2100" b="1" spc="-100" dirty="0">
                <a:latin typeface="Times New Roman" panose="02020603050405020304" pitchFamily="18" charset="0"/>
                <a:ea typeface="黑体" panose="02010609060101010101" pitchFamily="49" charset="-122"/>
                <a:sym typeface="Symbol" panose="05050102010706020507" pitchFamily="18" charset="2"/>
              </a:rPr>
              <a:t>篇入选文章。因本书的</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篇幅所限，许多佳作未能收录，实为忍痛割爱。</a:t>
            </a:r>
            <a:endPar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endParaRPr>
          </a:p>
          <a:p>
            <a:pPr algn="just">
              <a:lnSpc>
                <a:spcPct val="125000"/>
              </a:lnSpc>
              <a:spcBef>
                <a:spcPts val="900"/>
              </a:spcBef>
              <a:buBlip>
                <a:blip r:embed="rId2"/>
              </a:buBlip>
            </a:pP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计划今年</a:t>
            </a:r>
            <a:r>
              <a:rPr lang="en-US" altLang="zh-CN"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8</a:t>
            </a:r>
            <a:r>
              <a:rPr lang="zh-CN" altLang="en-US" sz="21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月底由上海科技出版社出版。</a:t>
            </a:r>
          </a:p>
        </p:txBody>
      </p:sp>
      <p:sp>
        <p:nvSpPr>
          <p:cNvPr id="4" name="标题 3">
            <a:extLst>
              <a:ext uri="{FF2B5EF4-FFF2-40B4-BE49-F238E27FC236}">
                <a16:creationId xmlns:a16="http://schemas.microsoft.com/office/drawing/2014/main" id="{24C11082-F5DE-452C-B070-8F249632EECA}"/>
              </a:ext>
            </a:extLst>
          </p:cNvPr>
          <p:cNvSpPr>
            <a:spLocks noGrp="1"/>
          </p:cNvSpPr>
          <p:nvPr>
            <p:ph type="title"/>
          </p:nvPr>
        </p:nvSpPr>
        <p:spPr>
          <a:xfrm>
            <a:off x="838200" y="60584"/>
            <a:ext cx="10515600" cy="1010451"/>
          </a:xfrm>
        </p:spPr>
        <p:txBody>
          <a:bodyPr>
            <a:normAutofit fontScale="90000"/>
          </a:bodyPr>
          <a:lstStyle/>
          <a:p>
            <a:pPr algn="ct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四、总结：</a:t>
            </a:r>
            <a:r>
              <a:rPr lang="en-US" altLang="zh-CN" sz="48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a:t>
            </a: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现代物理知识</a:t>
            </a:r>
            <a:r>
              <a:rPr lang="en-US" altLang="zh-CN" sz="48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a:t>
            </a: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华文隶书" panose="02010800040101010101" pitchFamily="2" charset="-122"/>
              </a:rPr>
              <a:t>五十年集萃</a:t>
            </a:r>
            <a:endParaRPr lang="zh-CN" altLang="en-US" sz="4800" dirty="0">
              <a:latin typeface="Times New Roman" panose="02020603050405020304" pitchFamily="18" charset="0"/>
              <a:ea typeface="华文隶书" panose="02010800040101010101" pitchFamily="2" charset="-122"/>
            </a:endParaRPr>
          </a:p>
        </p:txBody>
      </p:sp>
    </p:spTree>
    <p:extLst>
      <p:ext uri="{BB962C8B-B14F-4D97-AF65-F5344CB8AC3E}">
        <p14:creationId xmlns:p14="http://schemas.microsoft.com/office/powerpoint/2010/main" val="3435562630"/>
      </p:ext>
    </p:extLst>
  </p:cSld>
  <p:clrMapOvr>
    <a:masterClrMapping/>
  </p:clrMapOvr>
  <mc:AlternateContent xmlns:mc="http://schemas.openxmlformats.org/markup-compatibility/2006">
    <mc:Choice xmlns:p14="http://schemas.microsoft.com/office/powerpoint/2010/main" Requires="p14">
      <p:transition spd="slow" p14:dur="1500" advTm="87086">
        <p:split orient="vert"/>
      </p:transition>
    </mc:Choice>
    <mc:Fallback>
      <p:transition spd="slow" advTm="87086">
        <p:split orient="ver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24C11082-F5DE-452C-B070-8F249632EECA}"/>
              </a:ext>
            </a:extLst>
          </p:cNvPr>
          <p:cNvSpPr>
            <a:spLocks noGrp="1"/>
          </p:cNvSpPr>
          <p:nvPr>
            <p:ph type="title"/>
          </p:nvPr>
        </p:nvSpPr>
        <p:spPr>
          <a:xfrm>
            <a:off x="187019" y="76145"/>
            <a:ext cx="11817961" cy="604273"/>
          </a:xfrm>
        </p:spPr>
        <p:txBody>
          <a:bodyPr>
            <a:noAutofit/>
          </a:bodyPr>
          <a:lstStyle/>
          <a:p>
            <a:pPr algn="ctr">
              <a:lnSpc>
                <a:spcPct val="100000"/>
              </a:lnSpc>
            </a:pPr>
            <a:r>
              <a:rPr lang="en-US" altLang="zh-CN" sz="40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0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现代物理知识</a:t>
            </a:r>
            <a:r>
              <a:rPr lang="en-US" altLang="zh-CN" sz="40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0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五十年集萃目录</a:t>
            </a:r>
            <a:endParaRPr lang="zh-CN" altLang="en-US" sz="4000" dirty="0">
              <a:solidFill>
                <a:srgbClr val="0000FF"/>
              </a:solidFill>
              <a:latin typeface="隶书" panose="02010509060101010101" pitchFamily="49" charset="-122"/>
              <a:ea typeface="隶书" panose="02010509060101010101" pitchFamily="49" charset="-122"/>
            </a:endParaRPr>
          </a:p>
        </p:txBody>
      </p:sp>
      <p:graphicFrame>
        <p:nvGraphicFramePr>
          <p:cNvPr id="7" name="对象 6">
            <a:extLst>
              <a:ext uri="{FF2B5EF4-FFF2-40B4-BE49-F238E27FC236}">
                <a16:creationId xmlns:a16="http://schemas.microsoft.com/office/drawing/2014/main" id="{F6F82260-5E83-45C3-AA5B-E7FAB61AAEEC}"/>
              </a:ext>
            </a:extLst>
          </p:cNvPr>
          <p:cNvGraphicFramePr>
            <a:graphicFrameLocks noChangeAspect="1"/>
          </p:cNvGraphicFramePr>
          <p:nvPr>
            <p:extLst>
              <p:ext uri="{D42A27DB-BD31-4B8C-83A1-F6EECF244321}">
                <p14:modId xmlns:p14="http://schemas.microsoft.com/office/powerpoint/2010/main" val="1338380347"/>
              </p:ext>
            </p:extLst>
          </p:nvPr>
        </p:nvGraphicFramePr>
        <p:xfrm>
          <a:off x="6491130" y="1610455"/>
          <a:ext cx="5208350" cy="5040000"/>
        </p:xfrm>
        <a:graphic>
          <a:graphicData uri="http://schemas.openxmlformats.org/presentationml/2006/ole">
            <mc:AlternateContent xmlns:mc="http://schemas.openxmlformats.org/markup-compatibility/2006">
              <mc:Choice xmlns:v="urn:schemas-microsoft-com:vml" Requires="v">
                <p:oleObj spid="_x0000_s1242" name="Document" r:id="rId3" imgW="7344908" imgH="7108455" progId="Word.Document.12">
                  <p:embed/>
                </p:oleObj>
              </mc:Choice>
              <mc:Fallback>
                <p:oleObj name="Document" r:id="rId3" imgW="7344908" imgH="7108455" progId="Word.Document.12">
                  <p:embed/>
                  <p:pic>
                    <p:nvPicPr>
                      <p:cNvPr id="0" name=""/>
                      <p:cNvPicPr/>
                      <p:nvPr/>
                    </p:nvPicPr>
                    <p:blipFill>
                      <a:blip r:embed="rId4"/>
                      <a:stretch>
                        <a:fillRect/>
                      </a:stretch>
                    </p:blipFill>
                    <p:spPr>
                      <a:xfrm>
                        <a:off x="6491130" y="1610455"/>
                        <a:ext cx="5208350" cy="5040000"/>
                      </a:xfrm>
                      <a:prstGeom prst="rect">
                        <a:avLst/>
                      </a:prstGeom>
                    </p:spPr>
                  </p:pic>
                </p:oleObj>
              </mc:Fallback>
            </mc:AlternateContent>
          </a:graphicData>
        </a:graphic>
      </p:graphicFrame>
      <p:graphicFrame>
        <p:nvGraphicFramePr>
          <p:cNvPr id="9" name="对象 8">
            <a:extLst>
              <a:ext uri="{FF2B5EF4-FFF2-40B4-BE49-F238E27FC236}">
                <a16:creationId xmlns:a16="http://schemas.microsoft.com/office/drawing/2014/main" id="{FC912116-E3E3-4F9C-A4E0-B34B75DD7C85}"/>
              </a:ext>
            </a:extLst>
          </p:cNvPr>
          <p:cNvGraphicFramePr>
            <a:graphicFrameLocks noChangeAspect="1"/>
          </p:cNvGraphicFramePr>
          <p:nvPr>
            <p:extLst>
              <p:ext uri="{D42A27DB-BD31-4B8C-83A1-F6EECF244321}">
                <p14:modId xmlns:p14="http://schemas.microsoft.com/office/powerpoint/2010/main" val="4009675038"/>
              </p:ext>
            </p:extLst>
          </p:nvPr>
        </p:nvGraphicFramePr>
        <p:xfrm>
          <a:off x="492520" y="1610455"/>
          <a:ext cx="5827006" cy="5220000"/>
        </p:xfrm>
        <a:graphic>
          <a:graphicData uri="http://schemas.openxmlformats.org/presentationml/2006/ole">
            <mc:AlternateContent xmlns:mc="http://schemas.openxmlformats.org/markup-compatibility/2006">
              <mc:Choice xmlns:v="urn:schemas-microsoft-com:vml" Requires="v">
                <p:oleObj spid="_x0000_s1243" name="Document" r:id="rId5" imgW="7344908" imgH="6579956" progId="Word.Document.12">
                  <p:embed/>
                </p:oleObj>
              </mc:Choice>
              <mc:Fallback>
                <p:oleObj name="Document" r:id="rId5" imgW="7344908" imgH="6579956" progId="Word.Document.12">
                  <p:embed/>
                  <p:pic>
                    <p:nvPicPr>
                      <p:cNvPr id="0" name=""/>
                      <p:cNvPicPr/>
                      <p:nvPr/>
                    </p:nvPicPr>
                    <p:blipFill>
                      <a:blip r:embed="rId6"/>
                      <a:stretch>
                        <a:fillRect/>
                      </a:stretch>
                    </p:blipFill>
                    <p:spPr>
                      <a:xfrm>
                        <a:off x="492520" y="1610455"/>
                        <a:ext cx="5827006" cy="5220000"/>
                      </a:xfrm>
                      <a:prstGeom prst="rect">
                        <a:avLst/>
                      </a:prstGeom>
                    </p:spPr>
                  </p:pic>
                </p:oleObj>
              </mc:Fallback>
            </mc:AlternateContent>
          </a:graphicData>
        </a:graphic>
      </p:graphicFrame>
      <p:sp>
        <p:nvSpPr>
          <p:cNvPr id="2" name="矩形 1">
            <a:extLst>
              <a:ext uri="{FF2B5EF4-FFF2-40B4-BE49-F238E27FC236}">
                <a16:creationId xmlns:a16="http://schemas.microsoft.com/office/drawing/2014/main" id="{5129A540-F0D2-4F07-912D-A20FD5BDFBA3}"/>
              </a:ext>
            </a:extLst>
          </p:cNvPr>
          <p:cNvSpPr/>
          <p:nvPr/>
        </p:nvSpPr>
        <p:spPr>
          <a:xfrm>
            <a:off x="492520" y="682654"/>
            <a:ext cx="11160637" cy="923330"/>
          </a:xfrm>
          <a:prstGeom prst="rect">
            <a:avLst/>
          </a:prstGeom>
        </p:spPr>
        <p:txBody>
          <a:bodyPr wrap="square">
            <a:spAutoFit/>
          </a:bodyPr>
          <a:lstStyle/>
          <a:p>
            <a:pPr indent="457200" algn="just"/>
            <a:r>
              <a:rPr lang="zh-CN" altLang="en-US" b="1" spc="-100" dirty="0">
                <a:solidFill>
                  <a:srgbClr val="0000FF"/>
                </a:solidFill>
                <a:latin typeface="Times New Roman" panose="02020603050405020304" pitchFamily="18" charset="0"/>
                <a:ea typeface="楷体" panose="02010609060101010101" pitchFamily="49" charset="-122"/>
                <a:sym typeface="Symbol" panose="05050102010706020507" pitchFamily="18" charset="2"/>
              </a:rPr>
              <a:t>这五十篇文章，有大科学家的娓娓道来，也有亲历者的珍贵回忆；有前沿探索的生动描绘，也有科学随笔的美好韵味；有对基础理论的通俗阐释，又有对前沿突破的及时解读；有对科学史的温情回望，更有对未来探索的热切展望。</a:t>
            </a:r>
            <a:r>
              <a:rPr lang="zh-CN" altLang="en-US"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Symbol" panose="05050102010706020507" pitchFamily="18" charset="2"/>
              </a:rPr>
              <a:t>它们串联起的，是中国物理学从追赶迈向并跑、领跑的奋斗历程。</a:t>
            </a:r>
            <a:endParaRPr lang="zh-CN" altLang="en-US"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59825675"/>
      </p:ext>
    </p:extLst>
  </p:cSld>
  <p:clrMapOvr>
    <a:masterClrMapping/>
  </p:clrMapOvr>
  <mc:AlternateContent xmlns:mc="http://schemas.openxmlformats.org/markup-compatibility/2006">
    <mc:Choice xmlns:p14="http://schemas.microsoft.com/office/powerpoint/2010/main" Requires="p14">
      <p:transition spd="slow" p14:dur="1500" advTm="30735">
        <p:split orient="vert"/>
      </p:transition>
    </mc:Choice>
    <mc:Fallback>
      <p:transition spd="slow" advTm="30735">
        <p:split orient="ver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Rot="1" noChangeArrowheads="1"/>
          </p:cNvSpPr>
          <p:nvPr/>
        </p:nvSpPr>
        <p:spPr>
          <a:xfrm>
            <a:off x="533640" y="1048850"/>
            <a:ext cx="11124719" cy="52328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35000"/>
              </a:lnSpc>
              <a:spcBef>
                <a:spcPts val="600"/>
              </a:spcBef>
              <a:buBlip>
                <a:blip r:embed="rId3"/>
              </a:buBlip>
            </a:pPr>
            <a:r>
              <a:rPr lang="zh-CN" altLang="en-US" sz="24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 五十年风雨兼程，五十年硕果累累。</a:t>
            </a: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这份期刊的五十年，是中国物理长足发展的五十年，也是科普事业薪火相传的五十年。在历届编委会、编辑部和广大作者、读者的不懈努力下，期刊从最初的每期</a:t>
            </a:r>
            <a:r>
              <a:rPr lang="en-US" altLang="zh-CN" sz="2400" b="1" spc="-100" dirty="0">
                <a:latin typeface="Times New Roman" panose="02020603050405020304" pitchFamily="18" charset="0"/>
                <a:ea typeface="黑体" panose="02010609060101010101" pitchFamily="49" charset="-122"/>
                <a:sym typeface="Symbol" panose="05050102010706020507" pitchFamily="18" charset="2"/>
              </a:rPr>
              <a:t>48</a:t>
            </a: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页增加到如今的</a:t>
            </a:r>
            <a:r>
              <a:rPr lang="en-US" altLang="zh-CN" sz="2400" b="1" spc="-100" dirty="0">
                <a:latin typeface="Times New Roman" panose="02020603050405020304" pitchFamily="18" charset="0"/>
                <a:ea typeface="黑体" panose="02010609060101010101" pitchFamily="49" charset="-122"/>
                <a:sym typeface="Symbol" panose="05050102010706020507" pitchFamily="18" charset="2"/>
              </a:rPr>
              <a:t>72</a:t>
            </a: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页，从季刊改为双月刊；从黑白印刷改变为彩色呈现；从单一的纸刊发展到“纸刊</a:t>
            </a:r>
            <a:r>
              <a:rPr lang="en-US" altLang="zh-CN" sz="2400" b="1" spc="-100" dirty="0">
                <a:latin typeface="Times New Roman" panose="02020603050405020304" pitchFamily="18" charset="0"/>
                <a:ea typeface="黑体" panose="02010609060101010101" pitchFamily="49" charset="-122"/>
                <a:sym typeface="Symbol" panose="05050102010706020507" pitchFamily="18" charset="2"/>
              </a:rPr>
              <a:t>-</a:t>
            </a: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新媒体</a:t>
            </a:r>
            <a:r>
              <a:rPr lang="en-US" altLang="zh-CN" sz="2400" b="1" spc="-100" dirty="0">
                <a:latin typeface="Times New Roman" panose="02020603050405020304" pitchFamily="18" charset="0"/>
                <a:ea typeface="黑体" panose="02010609060101010101" pitchFamily="49" charset="-122"/>
                <a:sym typeface="Symbol" panose="05050102010706020507" pitchFamily="18" charset="2"/>
              </a:rPr>
              <a:t>-</a:t>
            </a: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科普活动”三位一体的科普平台。</a:t>
            </a:r>
            <a:endParaRPr lang="en-US" altLang="zh-CN" sz="2400" b="1" spc="-100" dirty="0">
              <a:latin typeface="Times New Roman" panose="02020603050405020304" pitchFamily="18" charset="0"/>
              <a:ea typeface="黑体" panose="02010609060101010101" pitchFamily="49" charset="-122"/>
              <a:sym typeface="Symbol" panose="05050102010706020507" pitchFamily="18" charset="2"/>
            </a:endParaRPr>
          </a:p>
          <a:p>
            <a:pPr algn="just">
              <a:lnSpc>
                <a:spcPct val="135000"/>
              </a:lnSpc>
              <a:spcBef>
                <a:spcPts val="600"/>
              </a:spcBef>
              <a:buBlip>
                <a:blip r:embed="rId3"/>
              </a:buBlip>
            </a:pPr>
            <a:r>
              <a:rPr lang="zh-CN" altLang="en-US" sz="2400" b="1" spc="-100"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Symbol" panose="05050102010706020507" pitchFamily="18" charset="2"/>
              </a:rPr>
              <a:t> 五十年期刊的内容</a:t>
            </a:r>
            <a:r>
              <a:rPr lang="zh-CN" altLang="en-US" sz="2400" b="1" spc="-100" dirty="0">
                <a:latin typeface="Times New Roman" panose="02020603050405020304" pitchFamily="18" charset="0"/>
                <a:ea typeface="黑体" panose="02010609060101010101" pitchFamily="49" charset="-122"/>
                <a:sym typeface="Symbol" panose="05050102010706020507" pitchFamily="18" charset="2"/>
              </a:rPr>
              <a:t>涵盖高能物理、核物理、原子物理、天体物理、同步辐射、凝聚态物理和量子物理等诸多领域，并将激动人心的发现与深邃的思想，从高深的论文和实验室中走出，化作平实流畅的文字，奉献给广大物理学爱好者。</a:t>
            </a:r>
            <a:endParaRPr lang="en-US" altLang="zh-CN" sz="2400" b="1" spc="-100" dirty="0">
              <a:latin typeface="Times New Roman" panose="02020603050405020304" pitchFamily="18" charset="0"/>
              <a:ea typeface="黑体" panose="02010609060101010101" pitchFamily="49" charset="-122"/>
              <a:sym typeface="Symbol" panose="05050102010706020507" pitchFamily="18" charset="2"/>
            </a:endParaRPr>
          </a:p>
          <a:p>
            <a:pPr algn="just">
              <a:lnSpc>
                <a:spcPct val="135000"/>
              </a:lnSpc>
              <a:spcBef>
                <a:spcPts val="600"/>
              </a:spcBef>
              <a:buBlip>
                <a:blip r:embed="rId3"/>
              </a:buBlip>
            </a:pPr>
            <a:r>
              <a:rPr lang="zh-CN" altLang="en-US" sz="2400" b="1" spc="-100" dirty="0">
                <a:solidFill>
                  <a:srgbClr val="C0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Symbol" panose="05050102010706020507" pitchFamily="18" charset="2"/>
              </a:rPr>
              <a:t> 五十而知天命。</a:t>
            </a:r>
            <a:r>
              <a:rPr lang="en-US" altLang="zh-CN" sz="2400" b="1" spc="-100" dirty="0">
                <a:solidFill>
                  <a:srgbClr val="0000FF"/>
                </a:solidFill>
                <a:latin typeface="黑体" panose="02010609060101010101" pitchFamily="49" charset="-122"/>
                <a:ea typeface="黑体" panose="02010609060101010101" pitchFamily="49" charset="-122"/>
                <a:sym typeface="Symbol" panose="05050102010706020507" pitchFamily="18" charset="2"/>
              </a:rPr>
              <a:t>《</a:t>
            </a:r>
            <a:r>
              <a:rPr lang="zh-CN" altLang="en-US" sz="2400" b="1" spc="-100" dirty="0">
                <a:solidFill>
                  <a:srgbClr val="0000FF"/>
                </a:solidFill>
                <a:latin typeface="黑体" panose="02010609060101010101" pitchFamily="49" charset="-122"/>
                <a:ea typeface="黑体" panose="02010609060101010101" pitchFamily="49" charset="-122"/>
                <a:sym typeface="Symbol" panose="05050102010706020507" pitchFamily="18" charset="2"/>
              </a:rPr>
              <a:t>现代物理知识</a:t>
            </a:r>
            <a:r>
              <a:rPr lang="en-US" altLang="zh-CN" sz="2400" b="1" spc="-100" dirty="0">
                <a:solidFill>
                  <a:srgbClr val="0000FF"/>
                </a:solidFill>
                <a:latin typeface="黑体" panose="02010609060101010101" pitchFamily="49" charset="-122"/>
                <a:ea typeface="黑体" panose="02010609060101010101" pitchFamily="49" charset="-122"/>
                <a:sym typeface="Symbol" panose="05050102010706020507" pitchFamily="18" charset="2"/>
              </a:rPr>
              <a:t>》</a:t>
            </a:r>
            <a:r>
              <a:rPr lang="zh-CN" altLang="en-US" sz="2400" b="1" spc="-100" dirty="0">
                <a:solidFill>
                  <a:srgbClr val="0000FF"/>
                </a:solidFill>
                <a:latin typeface="黑体" panose="02010609060101010101" pitchFamily="49" charset="-122"/>
                <a:ea typeface="黑体" panose="02010609060101010101" pitchFamily="49" charset="-122"/>
                <a:sym typeface="Symbol" panose="05050102010706020507" pitchFamily="18" charset="2"/>
              </a:rPr>
              <a:t>牢记其在“两翼齐飞”事业中的使命担当，将不遗余力继续做好物理科普工作，传播科学知识，拓展科学方法，弘扬科学精神。</a:t>
            </a:r>
          </a:p>
        </p:txBody>
      </p:sp>
      <p:sp>
        <p:nvSpPr>
          <p:cNvPr id="4" name="标题 3">
            <a:extLst>
              <a:ext uri="{FF2B5EF4-FFF2-40B4-BE49-F238E27FC236}">
                <a16:creationId xmlns:a16="http://schemas.microsoft.com/office/drawing/2014/main" id="{24C11082-F5DE-452C-B070-8F249632EECA}"/>
              </a:ext>
            </a:extLst>
          </p:cNvPr>
          <p:cNvSpPr>
            <a:spLocks noGrp="1"/>
          </p:cNvSpPr>
          <p:nvPr>
            <p:ph type="title"/>
          </p:nvPr>
        </p:nvSpPr>
        <p:spPr>
          <a:xfrm>
            <a:off x="657397" y="35507"/>
            <a:ext cx="10877204" cy="1228509"/>
          </a:xfrm>
        </p:spPr>
        <p:txBody>
          <a:bodyPr>
            <a:normAutofit/>
          </a:bodyPr>
          <a:lstStyle/>
          <a:p>
            <a:pPr algn="ct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从</a:t>
            </a:r>
            <a:r>
              <a:rPr lang="en-US" altLang="zh-CN"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高能物理</a:t>
            </a:r>
            <a:r>
              <a:rPr lang="en-US" altLang="zh-CN"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到</a:t>
            </a:r>
            <a:r>
              <a:rPr lang="en-US" altLang="zh-CN"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现代物理知识</a:t>
            </a:r>
            <a:r>
              <a:rPr lang="en-US" altLang="zh-CN"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的</a:t>
            </a:r>
            <a:r>
              <a:rPr lang="en-US" altLang="zh-CN" sz="4000"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cs typeface="Times New Roman" panose="02020603050405020304" pitchFamily="18" charset="0"/>
              </a:rPr>
              <a:t>50</a:t>
            </a:r>
            <a:r>
              <a:rPr lang="zh-CN" altLang="en-US"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年</a:t>
            </a:r>
            <a:endParaRPr lang="zh-CN" altLang="en-US" dirty="0">
              <a:latin typeface="隶书" panose="02010509060101010101" pitchFamily="49" charset="-122"/>
              <a:ea typeface="隶书" panose="02010509060101010101" pitchFamily="49" charset="-122"/>
            </a:endParaRPr>
          </a:p>
        </p:txBody>
      </p:sp>
    </p:spTree>
    <p:custDataLst>
      <p:tags r:id="rId1"/>
    </p:custDataLst>
    <p:extLst>
      <p:ext uri="{BB962C8B-B14F-4D97-AF65-F5344CB8AC3E}">
        <p14:creationId xmlns:p14="http://schemas.microsoft.com/office/powerpoint/2010/main" val="827432504"/>
      </p:ext>
    </p:extLst>
  </p:cSld>
  <p:clrMapOvr>
    <a:masterClrMapping/>
  </p:clrMapOvr>
  <mc:AlternateContent xmlns:mc="http://schemas.openxmlformats.org/markup-compatibility/2006">
    <mc:Choice xmlns:p14="http://schemas.microsoft.com/office/powerpoint/2010/main" Requires="p14">
      <p:transition spd="slow" p14:dur="1500" advTm="60717">
        <p:split orient="vert"/>
      </p:transition>
    </mc:Choice>
    <mc:Fallback>
      <p:transition spd="slow" advTm="60717">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7C427A-9148-4EB7-961F-8ABF18918E6E}"/>
              </a:ext>
            </a:extLst>
          </p:cNvPr>
          <p:cNvSpPr>
            <a:spLocks noGrp="1"/>
          </p:cNvSpPr>
          <p:nvPr>
            <p:ph type="title"/>
          </p:nvPr>
        </p:nvSpPr>
        <p:spPr>
          <a:xfrm>
            <a:off x="748048" y="173177"/>
            <a:ext cx="9993557" cy="930397"/>
          </a:xfrm>
        </p:spPr>
        <p:txBody>
          <a:bodyPr>
            <a:normAutofit/>
          </a:bodyPr>
          <a:lstStyle/>
          <a:p>
            <a:pPr algn="ctr"/>
            <a:r>
              <a:rPr lang="zh-CN" altLang="en-US" sz="54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sym typeface="Symbol" panose="05050102010706020507" pitchFamily="18" charset="2"/>
              </a:rPr>
              <a:t>问题和思考</a:t>
            </a:r>
            <a:endParaRPr lang="zh-CN" altLang="en-US" sz="54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
        <p:nvSpPr>
          <p:cNvPr id="4" name="Rectangle 3">
            <a:extLst>
              <a:ext uri="{FF2B5EF4-FFF2-40B4-BE49-F238E27FC236}">
                <a16:creationId xmlns:a16="http://schemas.microsoft.com/office/drawing/2014/main" id="{666472BA-4D11-4B37-B4EE-C84D33C87B43}"/>
              </a:ext>
            </a:extLst>
          </p:cNvPr>
          <p:cNvSpPr txBox="1">
            <a:spLocks noRot="1" noChangeArrowheads="1"/>
          </p:cNvSpPr>
          <p:nvPr/>
        </p:nvSpPr>
        <p:spPr>
          <a:xfrm>
            <a:off x="678766" y="920694"/>
            <a:ext cx="11105707" cy="53904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45000"/>
              </a:lnSpc>
              <a:spcBef>
                <a:spcPts val="0"/>
              </a:spcBef>
              <a:buBlip>
                <a:blip r:embed="rId3"/>
              </a:buBlip>
            </a:pPr>
            <a:r>
              <a:rPr lang="en-US" altLang="zh-CN" sz="3400" b="1" dirty="0">
                <a:latin typeface="微软雅黑" panose="020B0503020204020204" pitchFamily="34" charset="-122"/>
                <a:ea typeface="微软雅黑" panose="020B0503020204020204" pitchFamily="34" charset="-122"/>
                <a:sym typeface="Symbol" panose="05050102010706020507" pitchFamily="18" charset="2"/>
              </a:rPr>
              <a:t>  </a:t>
            </a:r>
            <a:r>
              <a:rPr lang="zh-CN" altLang="en-US" sz="3400" b="1" dirty="0">
                <a:latin typeface="微软雅黑" panose="020B0503020204020204" pitchFamily="34" charset="-122"/>
                <a:ea typeface="微软雅黑" panose="020B0503020204020204" pitchFamily="34" charset="-122"/>
                <a:sym typeface="Symbol" panose="05050102010706020507" pitchFamily="18" charset="2"/>
              </a:rPr>
              <a:t>关于定位方向：</a:t>
            </a:r>
            <a:r>
              <a:rPr lang="zh-CN" altLang="en-US"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物理</a:t>
            </a:r>
            <a:r>
              <a:rPr lang="en-US" altLang="zh-CN"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I+</a:t>
            </a:r>
            <a:r>
              <a:rPr lang="zh-CN" altLang="en-US"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物理</a:t>
            </a:r>
            <a:r>
              <a:rPr lang="en-US" altLang="zh-CN"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II</a:t>
            </a:r>
            <a:r>
              <a:rPr lang="zh-CN" altLang="en-US"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；专业作者</a:t>
            </a:r>
            <a:r>
              <a:rPr lang="en-US" altLang="zh-CN"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a:t>
            </a:r>
            <a:r>
              <a:rPr lang="zh-CN" altLang="en-US"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科普需求。</a:t>
            </a:r>
            <a:endParaRPr lang="en-US" altLang="zh-CN" sz="3400" b="1" dirty="0">
              <a:solidFill>
                <a:srgbClr val="006600"/>
              </a:solidFill>
              <a:latin typeface="微软雅黑" panose="020B0503020204020204" pitchFamily="34" charset="-122"/>
              <a:ea typeface="微软雅黑" panose="020B0503020204020204" pitchFamily="34" charset="-122"/>
              <a:sym typeface="Symbol" panose="05050102010706020507" pitchFamily="18" charset="2"/>
            </a:endParaRPr>
          </a:p>
          <a:p>
            <a:pPr algn="just">
              <a:lnSpc>
                <a:spcPct val="145000"/>
              </a:lnSpc>
              <a:spcBef>
                <a:spcPts val="0"/>
              </a:spcBef>
              <a:buBlip>
                <a:blip r:embed="rId3"/>
              </a:buBlip>
            </a:pPr>
            <a:r>
              <a:rPr lang="en-US" altLang="zh-CN" sz="3400" b="1" dirty="0">
                <a:latin typeface="微软雅黑" panose="020B0503020204020204" pitchFamily="34" charset="-122"/>
                <a:ea typeface="微软雅黑" panose="020B0503020204020204" pitchFamily="34" charset="-122"/>
                <a:sym typeface="Symbol" panose="05050102010706020507" pitchFamily="18" charset="2"/>
              </a:rPr>
              <a:t>  </a:t>
            </a:r>
            <a:r>
              <a:rPr lang="zh-CN" altLang="en-US" sz="3400" b="1" dirty="0">
                <a:latin typeface="微软雅黑" panose="020B0503020204020204" pitchFamily="34" charset="-122"/>
                <a:ea typeface="微软雅黑" panose="020B0503020204020204" pitchFamily="34" charset="-122"/>
                <a:sym typeface="Symbol" panose="05050102010706020507" pitchFamily="18" charset="2"/>
              </a:rPr>
              <a:t>科普性和可读性：</a:t>
            </a:r>
            <a:r>
              <a:rPr lang="zh-CN" altLang="en-US"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如何把深奥的物理用生动的文字奉现给读者。</a:t>
            </a:r>
            <a:endParaRPr lang="en-US" altLang="zh-CN" sz="3200" b="1" dirty="0">
              <a:solidFill>
                <a:srgbClr val="006600"/>
              </a:solidFill>
              <a:latin typeface="Times New Roman" panose="02020603050405020304" pitchFamily="18" charset="0"/>
              <a:ea typeface="楷体" panose="02010609060101010101" pitchFamily="49" charset="-122"/>
              <a:sym typeface="Symbol" panose="05050102010706020507" pitchFamily="18" charset="2"/>
            </a:endParaRPr>
          </a:p>
          <a:p>
            <a:pPr algn="just">
              <a:lnSpc>
                <a:spcPct val="145000"/>
              </a:lnSpc>
              <a:spcBef>
                <a:spcPts val="0"/>
              </a:spcBef>
              <a:buBlip>
                <a:blip r:embed="rId3"/>
              </a:buBlip>
            </a:pPr>
            <a:r>
              <a:rPr lang="zh-CN" altLang="en-US" sz="3400" b="1" dirty="0">
                <a:latin typeface="微软雅黑" panose="020B0503020204020204" pitchFamily="34" charset="-122"/>
                <a:ea typeface="微软雅黑" panose="020B0503020204020204" pitchFamily="34" charset="-122"/>
                <a:sym typeface="Symbol" panose="05050102010706020507" pitchFamily="18" charset="2"/>
              </a:rPr>
              <a:t>  稿源问题：</a:t>
            </a:r>
            <a:r>
              <a:rPr lang="zh-CN" altLang="en-US" b="1" dirty="0">
                <a:solidFill>
                  <a:srgbClr val="006600"/>
                </a:solidFill>
                <a:latin typeface="楷体" panose="02010609060101010101" pitchFamily="49" charset="-122"/>
                <a:ea typeface="楷体" panose="02010609060101010101" pitchFamily="49" charset="-122"/>
                <a:sym typeface="Symbol" panose="05050102010706020507" pitchFamily="18" charset="2"/>
              </a:rPr>
              <a:t>从“约稿”为主过渡到“约稿与投稿相辅相成”。</a:t>
            </a:r>
            <a:endParaRPr lang="en-US" altLang="zh-CN" sz="3400" b="1" dirty="0">
              <a:solidFill>
                <a:srgbClr val="006600"/>
              </a:solidFill>
              <a:latin typeface="楷体" panose="02010609060101010101" pitchFamily="49" charset="-122"/>
              <a:ea typeface="楷体" panose="02010609060101010101" pitchFamily="49" charset="-122"/>
              <a:sym typeface="Symbol" panose="05050102010706020507" pitchFamily="18" charset="2"/>
            </a:endParaRPr>
          </a:p>
          <a:p>
            <a:pPr algn="just">
              <a:lnSpc>
                <a:spcPct val="145000"/>
              </a:lnSpc>
              <a:spcBef>
                <a:spcPts val="0"/>
              </a:spcBef>
              <a:buBlip>
                <a:blip r:embed="rId3"/>
              </a:buBlip>
            </a:pPr>
            <a:r>
              <a:rPr lang="en-US" altLang="zh-CN" sz="3400" b="1" dirty="0">
                <a:latin typeface="微软雅黑" panose="020B0503020204020204" pitchFamily="34" charset="-122"/>
                <a:ea typeface="微软雅黑" panose="020B0503020204020204" pitchFamily="34" charset="-122"/>
                <a:sym typeface="Symbol" panose="05050102010706020507" pitchFamily="18" charset="2"/>
              </a:rPr>
              <a:t>  </a:t>
            </a:r>
            <a:r>
              <a:rPr lang="zh-CN" altLang="en-US" sz="3400" b="1" dirty="0">
                <a:latin typeface="微软雅黑" panose="020B0503020204020204" pitchFamily="34" charset="-122"/>
                <a:ea typeface="微软雅黑" panose="020B0503020204020204" pitchFamily="34" charset="-122"/>
                <a:sym typeface="Symbol" panose="05050102010706020507" pitchFamily="18" charset="2"/>
              </a:rPr>
              <a:t>缺少优秀稿件  </a:t>
            </a:r>
            <a:r>
              <a:rPr lang="zh-CN" altLang="en-US"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被转载文章有所增加，专题和多篇文章获好评。</a:t>
            </a:r>
            <a:r>
              <a:rPr lang="zh-CN" altLang="en-US" b="1" dirty="0">
                <a:solidFill>
                  <a:srgbClr val="006600"/>
                </a:solidFill>
                <a:latin typeface="微软雅黑" panose="020B0503020204020204" pitchFamily="34" charset="-122"/>
                <a:ea typeface="微软雅黑" panose="020B0503020204020204" pitchFamily="34" charset="-122"/>
                <a:sym typeface="Symbol" panose="05050102010706020507" pitchFamily="18" charset="2"/>
              </a:rPr>
              <a:t>  </a:t>
            </a:r>
            <a:endParaRPr lang="en-US" altLang="zh-CN" sz="3400" b="1" dirty="0">
              <a:solidFill>
                <a:srgbClr val="006600"/>
              </a:solidFill>
              <a:latin typeface="微软雅黑" panose="020B0503020204020204" pitchFamily="34" charset="-122"/>
              <a:ea typeface="微软雅黑" panose="020B0503020204020204" pitchFamily="34" charset="-122"/>
              <a:sym typeface="Symbol" panose="05050102010706020507" pitchFamily="18" charset="2"/>
            </a:endParaRPr>
          </a:p>
          <a:p>
            <a:pPr algn="just">
              <a:lnSpc>
                <a:spcPct val="145000"/>
              </a:lnSpc>
              <a:spcBef>
                <a:spcPts val="0"/>
              </a:spcBef>
              <a:buBlip>
                <a:blip r:embed="rId3"/>
              </a:buBlip>
            </a:pPr>
            <a:r>
              <a:rPr lang="en-US" altLang="zh-CN" sz="34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rPr>
              <a:t> </a:t>
            </a:r>
            <a:r>
              <a:rPr lang="en-US" altLang="zh-CN" sz="3400" b="1" dirty="0">
                <a:latin typeface="微软雅黑" panose="020B0503020204020204" pitchFamily="34" charset="-122"/>
                <a:ea typeface="微软雅黑" panose="020B0503020204020204" pitchFamily="34" charset="-122"/>
                <a:sym typeface="Symbol" panose="05050102010706020507" pitchFamily="18" charset="2"/>
              </a:rPr>
              <a:t> </a:t>
            </a:r>
            <a:r>
              <a:rPr lang="zh-CN" altLang="en-US" sz="3400" b="1" dirty="0">
                <a:latin typeface="微软雅黑" panose="020B0503020204020204" pitchFamily="34" charset="-122"/>
                <a:ea typeface="微软雅黑" panose="020B0503020204020204" pitchFamily="34" charset="-122"/>
                <a:sym typeface="Symbol" panose="05050102010706020507" pitchFamily="18" charset="2"/>
              </a:rPr>
              <a:t>缺少高能所以外作者的文章  </a:t>
            </a:r>
            <a:r>
              <a:rPr lang="zh-CN" altLang="en-US"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高能所以外作者约占</a:t>
            </a:r>
            <a:r>
              <a:rPr lang="en-US" altLang="zh-CN"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1/2</a:t>
            </a:r>
            <a:r>
              <a:rPr lang="zh-CN" altLang="en-US" b="1" dirty="0">
                <a:solidFill>
                  <a:srgbClr val="006600"/>
                </a:solidFill>
                <a:latin typeface="Times New Roman" panose="02020603050405020304" pitchFamily="18" charset="0"/>
                <a:ea typeface="楷体" panose="02010609060101010101" pitchFamily="49" charset="-122"/>
                <a:sym typeface="Symbol" panose="05050102010706020507" pitchFamily="18" charset="2"/>
              </a:rPr>
              <a:t>。</a:t>
            </a:r>
            <a:endParaRPr lang="en-US" altLang="zh-CN" sz="3400" b="1" dirty="0">
              <a:solidFill>
                <a:srgbClr val="006600"/>
              </a:solidFill>
              <a:latin typeface="微软雅黑" panose="020B0503020204020204" pitchFamily="34" charset="-122"/>
              <a:ea typeface="微软雅黑" panose="020B0503020204020204" pitchFamily="34" charset="-122"/>
              <a:sym typeface="Symbol" panose="05050102010706020507" pitchFamily="18" charset="2"/>
            </a:endParaRPr>
          </a:p>
          <a:p>
            <a:pPr algn="just">
              <a:lnSpc>
                <a:spcPct val="145000"/>
              </a:lnSpc>
              <a:spcBef>
                <a:spcPts val="0"/>
              </a:spcBef>
              <a:buBlip>
                <a:blip r:embed="rId3"/>
              </a:buBlip>
            </a:pPr>
            <a:r>
              <a:rPr lang="en-US" altLang="zh-CN" sz="34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rPr>
              <a:t>  </a:t>
            </a:r>
            <a:r>
              <a:rPr lang="zh-CN" altLang="en-US" sz="34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rPr>
              <a:t>作为高能物理分会会刊，如何更好地为会员服务？</a:t>
            </a:r>
            <a:endParaRPr lang="en-US" altLang="zh-CN" sz="34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Symbol" panose="05050102010706020507" pitchFamily="18" charset="2"/>
            </a:endParaRPr>
          </a:p>
          <a:p>
            <a:pPr algn="just">
              <a:lnSpc>
                <a:spcPct val="145000"/>
              </a:lnSpc>
              <a:spcBef>
                <a:spcPts val="0"/>
              </a:spcBef>
              <a:buBlip>
                <a:blip r:embed="rId3"/>
              </a:buBlip>
            </a:pPr>
            <a:r>
              <a:rPr lang="zh-CN" altLang="en-US" sz="3400" b="1" dirty="0">
                <a:latin typeface="Times New Roman" panose="02020603050405020304" pitchFamily="18" charset="0"/>
                <a:ea typeface="黑体" panose="02010609060101010101" pitchFamily="49" charset="-122"/>
                <a:sym typeface="Symbol" panose="05050102010706020507" pitchFamily="18" charset="2"/>
              </a:rPr>
              <a:t>  </a:t>
            </a:r>
            <a:r>
              <a:rPr lang="zh-CN" altLang="en-US" sz="36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sym typeface="Symbol" panose="05050102010706020507" pitchFamily="18" charset="2"/>
              </a:rPr>
              <a:t> </a:t>
            </a:r>
            <a:r>
              <a:rPr lang="zh-CN" altLang="en-US" sz="3200" b="1" dirty="0">
                <a:solidFill>
                  <a:srgbClr val="0000FF"/>
                </a:solidFill>
                <a:latin typeface="幼圆" panose="02010509060101010101" pitchFamily="49" charset="-122"/>
                <a:ea typeface="幼圆" panose="02010509060101010101" pitchFamily="49" charset="-122"/>
                <a:sym typeface="Symbol" panose="05050102010706020507" pitchFamily="18" charset="2"/>
              </a:rPr>
              <a:t>（请各位会员代表补充，提出意见和建议）</a:t>
            </a:r>
            <a:endParaRPr lang="en-US" altLang="zh-CN" sz="3400" b="1" dirty="0">
              <a:solidFill>
                <a:srgbClr val="0000FF"/>
              </a:solidFill>
              <a:latin typeface="幼圆" panose="02010509060101010101" pitchFamily="49" charset="-122"/>
              <a:ea typeface="幼圆" panose="02010509060101010101" pitchFamily="49" charset="-122"/>
              <a:sym typeface="Symbol" panose="05050102010706020507" pitchFamily="18" charset="2"/>
            </a:endParaRPr>
          </a:p>
        </p:txBody>
      </p:sp>
    </p:spTree>
    <p:custDataLst>
      <p:tags r:id="rId1"/>
    </p:custDataLst>
    <p:extLst>
      <p:ext uri="{BB962C8B-B14F-4D97-AF65-F5344CB8AC3E}">
        <p14:creationId xmlns:p14="http://schemas.microsoft.com/office/powerpoint/2010/main" val="1328820123"/>
      </p:ext>
    </p:extLst>
  </p:cSld>
  <p:clrMapOvr>
    <a:masterClrMapping/>
  </p:clrMapOvr>
  <mc:AlternateContent xmlns:mc="http://schemas.openxmlformats.org/markup-compatibility/2006">
    <mc:Choice xmlns:p14="http://schemas.microsoft.com/office/powerpoint/2010/main" Requires="p14">
      <p:transition spd="slow" p14:dur="1500" advTm="75272">
        <p:split orient="vert"/>
      </p:transition>
    </mc:Choice>
    <mc:Fallback>
      <p:transition spd="slow" advTm="75272">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ssolv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dissolv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dissolve">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dissolve">
                                      <p:cBhvr>
                                        <p:cTn id="27" dur="1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dissolve">
                                      <p:cBhvr>
                                        <p:cTn id="32" dur="1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dissolve">
                                      <p:cBhvr>
                                        <p:cTn id="37"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421B0A-F8F8-403B-A5B6-31E75D1B1A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145" y="1092720"/>
            <a:ext cx="4070528" cy="2880000"/>
          </a:xfrm>
          <a:prstGeom prst="rect">
            <a:avLst/>
          </a:prstGeom>
        </p:spPr>
      </p:pic>
      <p:pic>
        <p:nvPicPr>
          <p:cNvPr id="3" name="图片 2">
            <a:extLst>
              <a:ext uri="{FF2B5EF4-FFF2-40B4-BE49-F238E27FC236}">
                <a16:creationId xmlns:a16="http://schemas.microsoft.com/office/drawing/2014/main" id="{AE91C64D-6B13-460E-A766-1586FBE1FF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70528" y="1092720"/>
            <a:ext cx="4102885" cy="2880000"/>
          </a:xfrm>
          <a:prstGeom prst="rect">
            <a:avLst/>
          </a:prstGeom>
        </p:spPr>
      </p:pic>
      <p:pic>
        <p:nvPicPr>
          <p:cNvPr id="4" name="图片 3">
            <a:extLst>
              <a:ext uri="{FF2B5EF4-FFF2-40B4-BE49-F238E27FC236}">
                <a16:creationId xmlns:a16="http://schemas.microsoft.com/office/drawing/2014/main" id="{5EC82366-108D-47F7-BB86-1BA415E3E0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54264" y="1092720"/>
            <a:ext cx="4089677" cy="2880000"/>
          </a:xfrm>
          <a:prstGeom prst="rect">
            <a:avLst/>
          </a:prstGeom>
        </p:spPr>
      </p:pic>
      <p:sp>
        <p:nvSpPr>
          <p:cNvPr id="6" name="内容占位符 5">
            <a:extLst>
              <a:ext uri="{FF2B5EF4-FFF2-40B4-BE49-F238E27FC236}">
                <a16:creationId xmlns:a16="http://schemas.microsoft.com/office/drawing/2014/main" id="{5970EBED-0E76-4286-9C3C-F84DA6451ABC}"/>
              </a:ext>
            </a:extLst>
          </p:cNvPr>
          <p:cNvSpPr>
            <a:spLocks noGrp="1"/>
          </p:cNvSpPr>
          <p:nvPr>
            <p:ph idx="1"/>
          </p:nvPr>
        </p:nvSpPr>
        <p:spPr>
          <a:xfrm>
            <a:off x="167640" y="4602479"/>
            <a:ext cx="11963400" cy="1300163"/>
          </a:xfrm>
        </p:spPr>
        <p:txBody>
          <a:bodyPr/>
          <a:lstStyle/>
          <a:p>
            <a:endParaRPr lang="zh-CN" altLang="en-US" dirty="0"/>
          </a:p>
        </p:txBody>
      </p:sp>
      <p:pic>
        <p:nvPicPr>
          <p:cNvPr id="7" name="图片 6">
            <a:extLst>
              <a:ext uri="{FF2B5EF4-FFF2-40B4-BE49-F238E27FC236}">
                <a16:creationId xmlns:a16="http://schemas.microsoft.com/office/drawing/2014/main" id="{2E86DB27-3010-412E-92A6-410D3095ED6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44"/>
          <a:stretch/>
        </p:blipFill>
        <p:spPr>
          <a:xfrm>
            <a:off x="23979" y="4004807"/>
            <a:ext cx="2053441" cy="2684640"/>
          </a:xfrm>
          <a:prstGeom prst="rect">
            <a:avLst/>
          </a:prstGeom>
          <a:solidFill>
            <a:schemeClr val="bg1"/>
          </a:solidFill>
        </p:spPr>
      </p:pic>
      <p:pic>
        <p:nvPicPr>
          <p:cNvPr id="8" name="图片 7">
            <a:extLst>
              <a:ext uri="{FF2B5EF4-FFF2-40B4-BE49-F238E27FC236}">
                <a16:creationId xmlns:a16="http://schemas.microsoft.com/office/drawing/2014/main" id="{8875D66E-351A-46B2-BF90-E447824ADB3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1124" b="-1124"/>
          <a:stretch/>
        </p:blipFill>
        <p:spPr>
          <a:xfrm>
            <a:off x="2043927" y="3929640"/>
            <a:ext cx="2024290" cy="2760720"/>
          </a:xfrm>
          <a:prstGeom prst="rect">
            <a:avLst/>
          </a:prstGeom>
          <a:solidFill>
            <a:schemeClr val="bg1"/>
          </a:solidFill>
        </p:spPr>
      </p:pic>
      <p:pic>
        <p:nvPicPr>
          <p:cNvPr id="9" name="图片 8">
            <a:extLst>
              <a:ext uri="{FF2B5EF4-FFF2-40B4-BE49-F238E27FC236}">
                <a16:creationId xmlns:a16="http://schemas.microsoft.com/office/drawing/2014/main" id="{174E8A48-15DB-4ABF-9B35-305F4622B51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1124" b="-1124"/>
          <a:stretch/>
        </p:blipFill>
        <p:spPr>
          <a:xfrm>
            <a:off x="4042284" y="3929640"/>
            <a:ext cx="2059398" cy="2760720"/>
          </a:xfrm>
          <a:prstGeom prst="rect">
            <a:avLst/>
          </a:prstGeom>
          <a:solidFill>
            <a:schemeClr val="bg1"/>
          </a:solidFill>
        </p:spPr>
      </p:pic>
      <p:pic>
        <p:nvPicPr>
          <p:cNvPr id="10" name="图片 9">
            <a:extLst>
              <a:ext uri="{FF2B5EF4-FFF2-40B4-BE49-F238E27FC236}">
                <a16:creationId xmlns:a16="http://schemas.microsoft.com/office/drawing/2014/main" id="{1129F9B0-DA4F-4DFD-9C4F-44BEA3472BF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t="-1124" b="-1124"/>
          <a:stretch/>
        </p:blipFill>
        <p:spPr>
          <a:xfrm>
            <a:off x="6106229" y="3929640"/>
            <a:ext cx="2059398" cy="2760720"/>
          </a:xfrm>
          <a:prstGeom prst="rect">
            <a:avLst/>
          </a:prstGeom>
          <a:solidFill>
            <a:schemeClr val="bg1"/>
          </a:solidFill>
        </p:spPr>
      </p:pic>
      <p:pic>
        <p:nvPicPr>
          <p:cNvPr id="11" name="图片 10">
            <a:extLst>
              <a:ext uri="{FF2B5EF4-FFF2-40B4-BE49-F238E27FC236}">
                <a16:creationId xmlns:a16="http://schemas.microsoft.com/office/drawing/2014/main" id="{9958EE08-3676-45B7-B2BA-4FE9464F1622}"/>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1124" b="-1124"/>
          <a:stretch/>
        </p:blipFill>
        <p:spPr>
          <a:xfrm>
            <a:off x="8153384" y="3928727"/>
            <a:ext cx="2078979" cy="2760720"/>
          </a:xfrm>
          <a:prstGeom prst="rect">
            <a:avLst/>
          </a:prstGeom>
          <a:solidFill>
            <a:schemeClr val="bg1"/>
          </a:solidFill>
        </p:spPr>
      </p:pic>
      <p:pic>
        <p:nvPicPr>
          <p:cNvPr id="12" name="图片 11">
            <a:extLst>
              <a:ext uri="{FF2B5EF4-FFF2-40B4-BE49-F238E27FC236}">
                <a16:creationId xmlns:a16="http://schemas.microsoft.com/office/drawing/2014/main" id="{BBBE30F5-C32F-4D17-AE8E-EA956ADA6583}"/>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b="-2249"/>
          <a:stretch/>
        </p:blipFill>
        <p:spPr>
          <a:xfrm>
            <a:off x="10210570" y="3928727"/>
            <a:ext cx="2035584" cy="2760720"/>
          </a:xfrm>
          <a:prstGeom prst="rect">
            <a:avLst/>
          </a:prstGeom>
          <a:solidFill>
            <a:schemeClr val="bg1"/>
          </a:solidFill>
        </p:spPr>
      </p:pic>
      <p:sp>
        <p:nvSpPr>
          <p:cNvPr id="13" name="矩形 12">
            <a:extLst>
              <a:ext uri="{FF2B5EF4-FFF2-40B4-BE49-F238E27FC236}">
                <a16:creationId xmlns:a16="http://schemas.microsoft.com/office/drawing/2014/main" id="{DDAD0C38-CEF8-4806-8058-797F7521787A}"/>
              </a:ext>
            </a:extLst>
          </p:cNvPr>
          <p:cNvSpPr/>
          <p:nvPr/>
        </p:nvSpPr>
        <p:spPr>
          <a:xfrm>
            <a:off x="793808" y="2117477"/>
            <a:ext cx="10728960" cy="3783343"/>
          </a:xfrm>
          <a:prstGeom prst="rect">
            <a:avLst/>
          </a:prstGeom>
        </p:spPr>
        <p:txBody>
          <a:bodyPr wrap="square">
            <a:spAutoFit/>
          </a:bodyPr>
          <a:lstStyle/>
          <a:p>
            <a:pPr indent="972000" algn="just">
              <a:lnSpc>
                <a:spcPct val="135000"/>
              </a:lnSpc>
              <a:spcBef>
                <a:spcPts val="780"/>
              </a:spcBef>
              <a:spcAft>
                <a:spcPts val="0"/>
              </a:spcAft>
            </a:pPr>
            <a:r>
              <a:rPr lang="zh-CN" altLang="zh-CN" sz="3600" kern="100" dirty="0">
                <a:solidFill>
                  <a:srgbClr val="0000FF"/>
                </a:solidFill>
                <a:latin typeface="华文行楷" panose="02010800040101010101" pitchFamily="2" charset="-122"/>
                <a:ea typeface="华文行楷" panose="02010800040101010101" pitchFamily="2" charset="-122"/>
                <a:cs typeface="Times New Roman" panose="02020603050405020304" pitchFamily="18" charset="0"/>
              </a:rPr>
              <a:t>我们建议尽快确定发展高能物理的方针政策，同时组织上给以保证，尽快成立高能物理研究所，并划归基础理论研究的主管部门领导。只有这样，才能把这一工作提上日程，才能把预制研究抓起来，才有希望改变我国高能物理的落后面貌。</a:t>
            </a:r>
          </a:p>
        </p:txBody>
      </p:sp>
      <p:sp>
        <p:nvSpPr>
          <p:cNvPr id="16" name="标题 1">
            <a:extLst>
              <a:ext uri="{FF2B5EF4-FFF2-40B4-BE49-F238E27FC236}">
                <a16:creationId xmlns:a16="http://schemas.microsoft.com/office/drawing/2014/main" id="{6737092B-FAEF-42F3-950A-8820F2CE766D}"/>
              </a:ext>
            </a:extLst>
          </p:cNvPr>
          <p:cNvSpPr>
            <a:spLocks noGrp="1"/>
          </p:cNvSpPr>
          <p:nvPr/>
        </p:nvSpPr>
        <p:spPr>
          <a:xfrm>
            <a:off x="838200" y="115500"/>
            <a:ext cx="10515600" cy="11255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5400" dirty="0">
                <a:solidFill>
                  <a:srgbClr val="FF0000"/>
                </a:solidFill>
                <a:ea typeface="华文隶书" panose="02010800040101010101" pitchFamily="2" charset="-122"/>
              </a:rPr>
              <a:t> 一、</a:t>
            </a:r>
            <a:r>
              <a:rPr lang="zh-CN" altLang="en-US" sz="5400" dirty="0">
                <a:solidFill>
                  <a:srgbClr val="FF0000"/>
                </a:solidFill>
                <a:effectLst>
                  <a:outerShdw blurRad="38100" dist="38100" dir="2700000" algn="tl">
                    <a:srgbClr val="000000">
                      <a:alpha val="43137"/>
                    </a:srgbClr>
                  </a:outerShdw>
                </a:effectLst>
                <a:ea typeface="华文隶书" panose="02010800040101010101" pitchFamily="2" charset="-122"/>
              </a:rPr>
              <a:t>应运而生的</a:t>
            </a:r>
            <a:r>
              <a:rPr lang="en-US" altLang="zh-CN" sz="5400" dirty="0">
                <a:solidFill>
                  <a:srgbClr val="FF0000"/>
                </a:solidFill>
                <a:effectLst>
                  <a:outerShdw blurRad="38100" dist="38100" dir="2700000" algn="tl">
                    <a:srgbClr val="000000">
                      <a:alpha val="43137"/>
                    </a:srgbClr>
                  </a:outerShdw>
                </a:effectLst>
                <a:ea typeface="华文隶书" panose="02010800040101010101" pitchFamily="2" charset="-122"/>
              </a:rPr>
              <a:t>《</a:t>
            </a:r>
            <a:r>
              <a:rPr lang="zh-CN" altLang="en-US" sz="5400" dirty="0">
                <a:solidFill>
                  <a:srgbClr val="FF0000"/>
                </a:solidFill>
                <a:effectLst>
                  <a:outerShdw blurRad="38100" dist="38100" dir="2700000" algn="tl">
                    <a:srgbClr val="000000">
                      <a:alpha val="43137"/>
                    </a:srgbClr>
                  </a:outerShdw>
                </a:effectLst>
                <a:ea typeface="华文隶书" panose="02010800040101010101" pitchFamily="2" charset="-122"/>
              </a:rPr>
              <a:t>高能物理</a:t>
            </a:r>
            <a:r>
              <a:rPr lang="en-US" altLang="zh-CN" sz="5400" dirty="0">
                <a:solidFill>
                  <a:srgbClr val="FF0000"/>
                </a:solidFill>
                <a:effectLst>
                  <a:outerShdw blurRad="38100" dist="38100" dir="2700000" algn="tl">
                    <a:srgbClr val="000000">
                      <a:alpha val="43137"/>
                    </a:srgbClr>
                  </a:outerShdw>
                </a:effectLst>
                <a:ea typeface="华文隶书" panose="02010800040101010101" pitchFamily="2" charset="-122"/>
              </a:rPr>
              <a:t>》</a:t>
            </a:r>
            <a:endParaRPr lang="zh-CN" altLang="en-US" sz="4800" dirty="0">
              <a:effectLst>
                <a:outerShdw blurRad="38100" dist="38100" dir="2700000" algn="tl">
                  <a:srgbClr val="000000">
                    <a:alpha val="43137"/>
                  </a:srgbClr>
                </a:outerShdw>
              </a:effectLst>
            </a:endParaRPr>
          </a:p>
        </p:txBody>
      </p:sp>
      <p:sp>
        <p:nvSpPr>
          <p:cNvPr id="5" name="文本框 4">
            <a:extLst>
              <a:ext uri="{FF2B5EF4-FFF2-40B4-BE49-F238E27FC236}">
                <a16:creationId xmlns:a16="http://schemas.microsoft.com/office/drawing/2014/main" id="{5E7B390E-3D1D-4F5C-9582-25C23464F36D}"/>
              </a:ext>
            </a:extLst>
          </p:cNvPr>
          <p:cNvSpPr txBox="1"/>
          <p:nvPr/>
        </p:nvSpPr>
        <p:spPr>
          <a:xfrm>
            <a:off x="768632" y="1386858"/>
            <a:ext cx="10640170" cy="584775"/>
          </a:xfrm>
          <a:prstGeom prst="rect">
            <a:avLst/>
          </a:prstGeom>
          <a:noFill/>
        </p:spPr>
        <p:txBody>
          <a:bodyPr wrap="square" rtlCol="0">
            <a:spAutoFit/>
          </a:bodyPr>
          <a:lstStyle/>
          <a:p>
            <a:pPr algn="ctr"/>
            <a:r>
              <a:rPr lang="zh-CN" altLang="en-US"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张文裕等</a:t>
            </a:r>
            <a:r>
              <a:rPr lang="en-US" altLang="zh-CN"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18</a:t>
            </a:r>
            <a:r>
              <a:rPr lang="zh-CN" altLang="en-US"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位科学家写给周恩来总理的信，</a:t>
            </a:r>
            <a:r>
              <a:rPr lang="en-US" altLang="zh-CN"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1972</a:t>
            </a:r>
            <a:r>
              <a:rPr lang="zh-CN" altLang="en-US"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年</a:t>
            </a:r>
            <a:r>
              <a:rPr lang="en-US" altLang="zh-CN"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8</a:t>
            </a:r>
            <a:r>
              <a:rPr lang="zh-CN" altLang="en-US"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月</a:t>
            </a:r>
            <a:r>
              <a:rPr lang="en-US" altLang="zh-CN"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18</a:t>
            </a:r>
            <a:r>
              <a:rPr lang="zh-CN" altLang="en-US"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日</a:t>
            </a:r>
          </a:p>
        </p:txBody>
      </p:sp>
    </p:spTree>
    <p:custDataLst>
      <p:tags r:id="rId1"/>
    </p:custDataLst>
    <p:extLst>
      <p:ext uri="{BB962C8B-B14F-4D97-AF65-F5344CB8AC3E}">
        <p14:creationId xmlns:p14="http://schemas.microsoft.com/office/powerpoint/2010/main" val="1549006374"/>
      </p:ext>
    </p:extLst>
  </p:cSld>
  <p:clrMapOvr>
    <a:masterClrMapping/>
  </p:clrMapOvr>
  <mc:AlternateContent xmlns:mc="http://schemas.openxmlformats.org/markup-compatibility/2006">
    <mc:Choice xmlns:p14="http://schemas.microsoft.com/office/powerpoint/2010/main" Requires="p14">
      <p:transition spd="slow" p14:dur="1500" advTm="61172">
        <p:split orient="vert"/>
      </p:transition>
    </mc:Choice>
    <mc:Fallback>
      <p:transition spd="slow" advTm="61172">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A976A2F8-1BFC-4D01-BEF0-D775F783DE7B}"/>
              </a:ext>
            </a:extLst>
          </p:cNvPr>
          <p:cNvSpPr>
            <a:spLocks noGrp="1"/>
          </p:cNvSpPr>
          <p:nvPr>
            <p:ph type="title"/>
          </p:nvPr>
        </p:nvSpPr>
        <p:spPr>
          <a:xfrm>
            <a:off x="838200" y="273266"/>
            <a:ext cx="10515600" cy="1530199"/>
          </a:xfrm>
        </p:spPr>
        <p:txBody>
          <a:bodyPr>
            <a:normAutofit/>
          </a:bodyPr>
          <a:lstStyle/>
          <a:p>
            <a:pPr algn="ctr"/>
            <a:r>
              <a:rPr lang="zh-CN" altLang="en-US" sz="8500" spc="1600" dirty="0">
                <a:solidFill>
                  <a:srgbClr val="FF0000"/>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rPr>
              <a:t>不结束语</a:t>
            </a:r>
          </a:p>
        </p:txBody>
      </p:sp>
      <p:sp>
        <p:nvSpPr>
          <p:cNvPr id="5" name="内容占位符 4"/>
          <p:cNvSpPr>
            <a:spLocks noGrp="1"/>
          </p:cNvSpPr>
          <p:nvPr>
            <p:ph idx="1"/>
          </p:nvPr>
        </p:nvSpPr>
        <p:spPr>
          <a:xfrm>
            <a:off x="838200" y="1629827"/>
            <a:ext cx="10515600" cy="1530198"/>
          </a:xfrm>
        </p:spPr>
        <p:txBody>
          <a:bodyPr>
            <a:normAutofit fontScale="92500" lnSpcReduction="10000"/>
          </a:bodyPr>
          <a:lstStyle/>
          <a:p>
            <a:pPr marL="0" indent="0" algn="ctr">
              <a:lnSpc>
                <a:spcPct val="110000"/>
              </a:lnSpc>
              <a:buNone/>
            </a:pPr>
            <a:r>
              <a:rPr lang="zh-CN" altLang="en-US" sz="9600" dirty="0">
                <a:latin typeface="华文新魏" panose="02010800040101010101" pitchFamily="2" charset="-122"/>
                <a:ea typeface="华文新魏" panose="02010800040101010101" pitchFamily="2" charset="-122"/>
              </a:rPr>
              <a:t>路漫漫其修远兮</a:t>
            </a:r>
            <a:endParaRPr lang="en-US" altLang="zh-CN" sz="9600" dirty="0">
              <a:latin typeface="华文新魏" panose="02010800040101010101" pitchFamily="2" charset="-122"/>
              <a:ea typeface="华文新魏" panose="02010800040101010101" pitchFamily="2" charset="-122"/>
            </a:endParaRPr>
          </a:p>
          <a:p>
            <a:pPr marL="0" indent="0" algn="ctr">
              <a:lnSpc>
                <a:spcPct val="110000"/>
              </a:lnSpc>
              <a:buNone/>
            </a:pPr>
            <a:endParaRPr lang="en-US" altLang="zh-CN" sz="8800" dirty="0">
              <a:latin typeface="华文新魏" panose="02010800040101010101" pitchFamily="2" charset="-122"/>
              <a:ea typeface="华文新魏" panose="02010800040101010101" pitchFamily="2" charset="-122"/>
            </a:endParaRPr>
          </a:p>
        </p:txBody>
      </p:sp>
      <p:sp>
        <p:nvSpPr>
          <p:cNvPr id="7" name="内容占位符 4">
            <a:extLst>
              <a:ext uri="{FF2B5EF4-FFF2-40B4-BE49-F238E27FC236}">
                <a16:creationId xmlns:a16="http://schemas.microsoft.com/office/drawing/2014/main" id="{8B6EB235-1DED-4E8E-B323-E8494B19E2FB}"/>
              </a:ext>
            </a:extLst>
          </p:cNvPr>
          <p:cNvSpPr txBox="1">
            <a:spLocks/>
          </p:cNvSpPr>
          <p:nvPr/>
        </p:nvSpPr>
        <p:spPr>
          <a:xfrm>
            <a:off x="857346" y="4545757"/>
            <a:ext cx="10515600" cy="16099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 typeface="Arial" panose="020B0604020202020204" pitchFamily="34" charset="0"/>
              <a:buNone/>
            </a:pPr>
            <a:r>
              <a:rPr lang="zh-CN" altLang="en-US" sz="8800" dirty="0">
                <a:latin typeface="华文新魏" panose="02010800040101010101" pitchFamily="2" charset="-122"/>
                <a:ea typeface="华文新魏" panose="02010800040101010101" pitchFamily="2" charset="-122"/>
              </a:rPr>
              <a:t>将上下而求索</a:t>
            </a:r>
          </a:p>
        </p:txBody>
      </p:sp>
      <p:pic>
        <p:nvPicPr>
          <p:cNvPr id="8" name="图片 7">
            <a:extLst>
              <a:ext uri="{FF2B5EF4-FFF2-40B4-BE49-F238E27FC236}">
                <a16:creationId xmlns:a16="http://schemas.microsoft.com/office/drawing/2014/main" id="{132B3487-6BF2-4E4B-9D6F-A476AC363F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218" t="-9423" r="-3786" b="-10042"/>
          <a:stretch/>
        </p:blipFill>
        <p:spPr>
          <a:xfrm>
            <a:off x="3678702" y="3138920"/>
            <a:ext cx="4775981" cy="1505243"/>
          </a:xfrm>
          <a:prstGeom prst="rect">
            <a:avLst/>
          </a:prstGeom>
          <a:solidFill>
            <a:srgbClr val="0099FF"/>
          </a:solidFill>
          <a:effectLst>
            <a:softEdge rad="228600"/>
          </a:effectLst>
        </p:spPr>
      </p:pic>
    </p:spTree>
    <p:custDataLst>
      <p:tags r:id="rId1"/>
    </p:custDataLst>
    <p:extLst>
      <p:ext uri="{BB962C8B-B14F-4D97-AF65-F5344CB8AC3E}">
        <p14:creationId xmlns:p14="http://schemas.microsoft.com/office/powerpoint/2010/main" val="476921074"/>
      </p:ext>
    </p:extLst>
  </p:cSld>
  <p:clrMapOvr>
    <a:masterClrMapping/>
  </p:clrMapOvr>
  <mc:AlternateContent xmlns:mc="http://schemas.openxmlformats.org/markup-compatibility/2006">
    <mc:Choice xmlns:p14="http://schemas.microsoft.com/office/powerpoint/2010/main" Requires="p14">
      <p:transition spd="slow" p14:dur="1500" advTm="12020">
        <p:split orient="vert"/>
      </p:transition>
    </mc:Choice>
    <mc:Fallback>
      <p:transition spd="slow" advTm="1202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anim calcmode="lin" valueType="num">
                                      <p:cBhvr>
                                        <p:cTn id="8"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8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par>
                          <p:cTn id="11" fill="hold">
                            <p:stCondLst>
                              <p:cond delay="200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2500"/>
                            </p:stCondLst>
                            <p:childTnLst>
                              <p:par>
                                <p:cTn id="18" presetID="37"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3000"/>
                                        <p:tgtEl>
                                          <p:spTgt spid="7"/>
                                        </p:tgtEl>
                                      </p:cBhvr>
                                    </p:animEffect>
                                    <p:anim calcmode="lin" valueType="num">
                                      <p:cBhvr>
                                        <p:cTn id="21" dur="3000" fill="hold"/>
                                        <p:tgtEl>
                                          <p:spTgt spid="7"/>
                                        </p:tgtEl>
                                        <p:attrNameLst>
                                          <p:attrName>ppt_x</p:attrName>
                                        </p:attrNameLst>
                                      </p:cBhvr>
                                      <p:tavLst>
                                        <p:tav tm="0">
                                          <p:val>
                                            <p:strVal val="#ppt_x"/>
                                          </p:val>
                                        </p:tav>
                                        <p:tav tm="100000">
                                          <p:val>
                                            <p:strVal val="#ppt_x"/>
                                          </p:val>
                                        </p:tav>
                                      </p:tavLst>
                                    </p:anim>
                                    <p:anim calcmode="lin" valueType="num">
                                      <p:cBhvr>
                                        <p:cTn id="22" dur="2700" decel="100000" fill="hold"/>
                                        <p:tgtEl>
                                          <p:spTgt spid="7"/>
                                        </p:tgtEl>
                                        <p:attrNameLst>
                                          <p:attrName>ppt_y</p:attrName>
                                        </p:attrNameLst>
                                      </p:cBhvr>
                                      <p:tavLst>
                                        <p:tav tm="0">
                                          <p:val>
                                            <p:strVal val="#ppt_y+1"/>
                                          </p:val>
                                        </p:tav>
                                        <p:tav tm="100000">
                                          <p:val>
                                            <p:strVal val="#ppt_y-.03"/>
                                          </p:val>
                                        </p:tav>
                                      </p:tavLst>
                                    </p:anim>
                                    <p:anim calcmode="lin" valueType="num">
                                      <p:cBhvr>
                                        <p:cTn id="23" dur="300" accel="100000" fill="hold">
                                          <p:stCondLst>
                                            <p:cond delay="27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BB37BA6-BDBE-43B0-893D-F9E78FE6C65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69032" y="338520"/>
            <a:ext cx="2693769" cy="6120000"/>
          </a:xfrm>
          <a:prstGeom prst="rect">
            <a:avLst/>
          </a:prstGeom>
        </p:spPr>
      </p:pic>
      <p:pic>
        <p:nvPicPr>
          <p:cNvPr id="7" name="图片 6">
            <a:extLst>
              <a:ext uri="{FF2B5EF4-FFF2-40B4-BE49-F238E27FC236}">
                <a16:creationId xmlns:a16="http://schemas.microsoft.com/office/drawing/2014/main" id="{A067D4BA-0FA8-4C25-B966-008EBF871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70955" y="338520"/>
            <a:ext cx="4276445" cy="6120000"/>
          </a:xfrm>
          <a:prstGeom prst="rect">
            <a:avLst/>
          </a:prstGeom>
        </p:spPr>
      </p:pic>
      <p:pic>
        <p:nvPicPr>
          <p:cNvPr id="11" name="图片 10">
            <a:extLst>
              <a:ext uri="{FF2B5EF4-FFF2-40B4-BE49-F238E27FC236}">
                <a16:creationId xmlns:a16="http://schemas.microsoft.com/office/drawing/2014/main" id="{633D2DED-4576-495B-9EA1-026B8590BF3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55554" y="338520"/>
            <a:ext cx="4432932" cy="6120000"/>
          </a:xfrm>
          <a:prstGeom prst="rect">
            <a:avLst/>
          </a:prstGeom>
        </p:spPr>
      </p:pic>
      <p:cxnSp>
        <p:nvCxnSpPr>
          <p:cNvPr id="12" name="直接连接符 11">
            <a:extLst>
              <a:ext uri="{FF2B5EF4-FFF2-40B4-BE49-F238E27FC236}">
                <a16:creationId xmlns:a16="http://schemas.microsoft.com/office/drawing/2014/main" id="{AA5258F9-BD2C-432A-BA89-3E29FE3667CB}"/>
              </a:ext>
            </a:extLst>
          </p:cNvPr>
          <p:cNvCxnSpPr>
            <a:cxnSpLocks/>
          </p:cNvCxnSpPr>
          <p:nvPr/>
        </p:nvCxnSpPr>
        <p:spPr>
          <a:xfrm flipV="1">
            <a:off x="8484373" y="2042160"/>
            <a:ext cx="2880000" cy="34124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id="{67ED661E-9646-4D0D-A5E0-42D479B5A6EA}"/>
              </a:ext>
            </a:extLst>
          </p:cNvPr>
          <p:cNvCxnSpPr>
            <a:cxnSpLocks/>
          </p:cNvCxnSpPr>
          <p:nvPr/>
        </p:nvCxnSpPr>
        <p:spPr>
          <a:xfrm flipV="1">
            <a:off x="8064000" y="4410993"/>
            <a:ext cx="3647940" cy="4850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A9FE0E9D-EA89-4C1C-8C2E-CABB7F2DA527}"/>
              </a:ext>
            </a:extLst>
          </p:cNvPr>
          <p:cNvCxnSpPr>
            <a:cxnSpLocks/>
          </p:cNvCxnSpPr>
          <p:nvPr/>
        </p:nvCxnSpPr>
        <p:spPr>
          <a:xfrm flipV="1">
            <a:off x="8100403" y="4915953"/>
            <a:ext cx="3600000" cy="4850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D6DF6564-EB62-43B4-B62D-B9D98DDE6D8A}"/>
              </a:ext>
            </a:extLst>
          </p:cNvPr>
          <p:cNvCxnSpPr>
            <a:cxnSpLocks/>
          </p:cNvCxnSpPr>
          <p:nvPr/>
        </p:nvCxnSpPr>
        <p:spPr>
          <a:xfrm flipV="1">
            <a:off x="8057652" y="5767740"/>
            <a:ext cx="994908" cy="10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68A3DAA3-E42D-4836-B3F0-642E979CC758}"/>
              </a:ext>
            </a:extLst>
          </p:cNvPr>
          <p:cNvCxnSpPr>
            <a:cxnSpLocks/>
          </p:cNvCxnSpPr>
          <p:nvPr/>
        </p:nvCxnSpPr>
        <p:spPr>
          <a:xfrm flipV="1">
            <a:off x="9924373" y="3936894"/>
            <a:ext cx="1704027" cy="1936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直接连接符 2">
            <a:extLst>
              <a:ext uri="{FF2B5EF4-FFF2-40B4-BE49-F238E27FC236}">
                <a16:creationId xmlns:a16="http://schemas.microsoft.com/office/drawing/2014/main" id="{E499CDDE-F864-456E-900D-81001405C876}"/>
              </a:ext>
            </a:extLst>
          </p:cNvPr>
          <p:cNvCxnSpPr/>
          <p:nvPr/>
        </p:nvCxnSpPr>
        <p:spPr>
          <a:xfrm>
            <a:off x="2628000" y="1728000"/>
            <a:ext cx="0" cy="972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FE9BD1A1-C59C-4A2E-A7EF-DB26FCB010D0}"/>
              </a:ext>
            </a:extLst>
          </p:cNvPr>
          <p:cNvCxnSpPr/>
          <p:nvPr/>
        </p:nvCxnSpPr>
        <p:spPr>
          <a:xfrm>
            <a:off x="2559167" y="3000894"/>
            <a:ext cx="0" cy="936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0803BEAD-7156-470B-9D0A-675B1C6D741D}"/>
              </a:ext>
            </a:extLst>
          </p:cNvPr>
          <p:cNvCxnSpPr>
            <a:cxnSpLocks/>
          </p:cNvCxnSpPr>
          <p:nvPr/>
        </p:nvCxnSpPr>
        <p:spPr>
          <a:xfrm flipV="1">
            <a:off x="9769044" y="6313714"/>
            <a:ext cx="1872000" cy="20796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996571413"/>
      </p:ext>
    </p:extLst>
  </p:cSld>
  <p:clrMapOvr>
    <a:masterClrMapping/>
  </p:clrMapOvr>
  <mc:AlternateContent xmlns:mc="http://schemas.openxmlformats.org/markup-compatibility/2006">
    <mc:Choice xmlns:p14="http://schemas.microsoft.com/office/powerpoint/2010/main" Requires="p14">
      <p:transition spd="slow" p14:dur="1500" advTm="21920">
        <p:split orient="vert"/>
      </p:transition>
    </mc:Choice>
    <mc:Fallback>
      <p:transition spd="slow" advTm="2192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dissolve">
                                      <p:cBhvr>
                                        <p:cTn id="13" dur="1500"/>
                                        <p:tgtEl>
                                          <p:spTgt spid="26"/>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ssolve">
                                      <p:cBhvr>
                                        <p:cTn id="17" dur="1250"/>
                                        <p:tgtEl>
                                          <p:spTgt spid="20"/>
                                        </p:tgtEl>
                                      </p:cBhvr>
                                    </p:animEffect>
                                  </p:childTnLst>
                                </p:cTn>
                              </p:par>
                            </p:childTnLst>
                          </p:cTn>
                        </p:par>
                        <p:par>
                          <p:cTn id="18" fill="hold">
                            <p:stCondLst>
                              <p:cond delay="3750"/>
                            </p:stCondLst>
                            <p:childTnLst>
                              <p:par>
                                <p:cTn id="19" presetID="9" presetClass="entr" presetSubtype="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dissolve">
                                      <p:cBhvr>
                                        <p:cTn id="21" dur="1250"/>
                                        <p:tgtEl>
                                          <p:spTgt spid="22"/>
                                        </p:tgtEl>
                                      </p:cBhvr>
                                    </p:animEffect>
                                  </p:childTnLst>
                                </p:cTn>
                              </p:par>
                            </p:childTnLst>
                          </p:cTn>
                        </p:par>
                        <p:par>
                          <p:cTn id="22" fill="hold">
                            <p:stCondLst>
                              <p:cond delay="5000"/>
                            </p:stCondLst>
                            <p:childTnLst>
                              <p:par>
                                <p:cTn id="23" presetID="9" presetClass="entr" presetSubtype="0"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dissolv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dissolve">
                                      <p:cBhvr>
                                        <p:cTn id="30"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40DA974C-5B3A-4B8F-B62C-EFD3DACAB86C}"/>
              </a:ext>
            </a:extLst>
          </p:cNvPr>
          <p:cNvSpPr>
            <a:spLocks noGrp="1"/>
          </p:cNvSpPr>
          <p:nvPr>
            <p:ph type="title"/>
          </p:nvPr>
        </p:nvSpPr>
        <p:spPr>
          <a:xfrm>
            <a:off x="838200" y="238800"/>
            <a:ext cx="10515600" cy="780184"/>
          </a:xfrm>
        </p:spPr>
        <p:txBody>
          <a:bodyPr>
            <a:normAutofit/>
          </a:bodyPr>
          <a:lstStyle/>
          <a:p>
            <a:pPr algn="ctr"/>
            <a:r>
              <a:rPr lang="en-US" altLang="zh-CN" b="1"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1976</a:t>
            </a:r>
            <a:r>
              <a:rPr lang="en-US" altLang="zh-CN"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 </a:t>
            </a: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年</a:t>
            </a:r>
            <a:r>
              <a:rPr lang="en-US" altLang="zh-CN"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高能物理</a:t>
            </a:r>
            <a:r>
              <a:rPr lang="en-US" altLang="zh-CN"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创刊</a:t>
            </a:r>
          </a:p>
        </p:txBody>
      </p:sp>
      <p:pic>
        <p:nvPicPr>
          <p:cNvPr id="6" name="图片 5">
            <a:extLst>
              <a:ext uri="{FF2B5EF4-FFF2-40B4-BE49-F238E27FC236}">
                <a16:creationId xmlns:a16="http://schemas.microsoft.com/office/drawing/2014/main" id="{3C8982BF-4D95-4379-8823-24DC931976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5717" y="1116000"/>
            <a:ext cx="3920977" cy="5400000"/>
          </a:xfrm>
          <a:prstGeom prst="rect">
            <a:avLst/>
          </a:prstGeom>
        </p:spPr>
      </p:pic>
      <p:pic>
        <p:nvPicPr>
          <p:cNvPr id="8" name="图片 7">
            <a:extLst>
              <a:ext uri="{FF2B5EF4-FFF2-40B4-BE49-F238E27FC236}">
                <a16:creationId xmlns:a16="http://schemas.microsoft.com/office/drawing/2014/main" id="{E328917D-EA2B-446E-8D68-2708723689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30813" y="1116000"/>
            <a:ext cx="3852000" cy="5360781"/>
          </a:xfrm>
          <a:prstGeom prst="rect">
            <a:avLst/>
          </a:prstGeom>
        </p:spPr>
      </p:pic>
      <p:cxnSp>
        <p:nvCxnSpPr>
          <p:cNvPr id="10" name="直接连接符 9">
            <a:extLst>
              <a:ext uri="{FF2B5EF4-FFF2-40B4-BE49-F238E27FC236}">
                <a16:creationId xmlns:a16="http://schemas.microsoft.com/office/drawing/2014/main" id="{6FEFD3DF-AE08-491F-A5FA-3D1D1179A81E}"/>
              </a:ext>
            </a:extLst>
          </p:cNvPr>
          <p:cNvCxnSpPr/>
          <p:nvPr/>
        </p:nvCxnSpPr>
        <p:spPr>
          <a:xfrm>
            <a:off x="1238491" y="3841303"/>
            <a:ext cx="212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668837A0-40C6-4B45-A42F-BB8B03A8B701}"/>
              </a:ext>
            </a:extLst>
          </p:cNvPr>
          <p:cNvCxnSpPr/>
          <p:nvPr/>
        </p:nvCxnSpPr>
        <p:spPr>
          <a:xfrm>
            <a:off x="889705" y="4048141"/>
            <a:ext cx="158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918075B6-A9B0-4D45-957E-BD09289DC94E}"/>
              </a:ext>
            </a:extLst>
          </p:cNvPr>
          <p:cNvCxnSpPr>
            <a:cxnSpLocks/>
          </p:cNvCxnSpPr>
          <p:nvPr/>
        </p:nvCxnSpPr>
        <p:spPr>
          <a:xfrm>
            <a:off x="5576775" y="4157519"/>
            <a:ext cx="1925838" cy="288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44E722AE-A055-444B-916A-5F28695D9B76}"/>
              </a:ext>
            </a:extLst>
          </p:cNvPr>
          <p:cNvCxnSpPr>
            <a:cxnSpLocks/>
          </p:cNvCxnSpPr>
          <p:nvPr/>
        </p:nvCxnSpPr>
        <p:spPr>
          <a:xfrm>
            <a:off x="4938637" y="4332971"/>
            <a:ext cx="2556000" cy="360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id="{C402829D-5D1F-4916-B605-0BEF73333080}"/>
              </a:ext>
            </a:extLst>
          </p:cNvPr>
          <p:cNvCxnSpPr>
            <a:cxnSpLocks/>
          </p:cNvCxnSpPr>
          <p:nvPr/>
        </p:nvCxnSpPr>
        <p:spPr>
          <a:xfrm>
            <a:off x="4938637" y="4524205"/>
            <a:ext cx="900000" cy="108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FE03A553-7A47-48FA-9897-19263CBA262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202461" y="1116000"/>
            <a:ext cx="3908721" cy="5400000"/>
          </a:xfrm>
          <a:prstGeom prst="rect">
            <a:avLst/>
          </a:prstGeom>
        </p:spPr>
      </p:pic>
    </p:spTree>
    <p:custDataLst>
      <p:tags r:id="rId1"/>
    </p:custDataLst>
    <p:extLst>
      <p:ext uri="{BB962C8B-B14F-4D97-AF65-F5344CB8AC3E}">
        <p14:creationId xmlns:p14="http://schemas.microsoft.com/office/powerpoint/2010/main" val="1203081275"/>
      </p:ext>
    </p:extLst>
  </p:cSld>
  <p:clrMapOvr>
    <a:masterClrMapping/>
  </p:clrMapOvr>
  <mc:AlternateContent xmlns:mc="http://schemas.openxmlformats.org/markup-compatibility/2006">
    <mc:Choice xmlns:p14="http://schemas.microsoft.com/office/powerpoint/2010/main" Requires="p14">
      <p:transition spd="slow" p14:dur="1500" advTm="63815">
        <p:split orient="vert"/>
      </p:transition>
    </mc:Choice>
    <mc:Fallback>
      <p:transition spd="slow" advTm="63815">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ppt_w/2"/>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ppt_w</p:attrName>
                                        </p:attrNameLst>
                                      </p:cBhvr>
                                      <p:tavLst>
                                        <p:tav tm="0">
                                          <p:val>
                                            <p:fltVal val="0"/>
                                          </p:val>
                                        </p:tav>
                                        <p:tav tm="100000">
                                          <p:val>
                                            <p:strVal val="#ppt_w"/>
                                          </p:val>
                                        </p:tav>
                                      </p:tavLst>
                                    </p:anim>
                                    <p:anim calcmode="lin" valueType="num">
                                      <p:cBhvr>
                                        <p:cTn id="10" dur="500" fill="hold"/>
                                        <p:tgtEl>
                                          <p:spTgt spid="10"/>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17" presetClass="entr" presetSubtype="8"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ppt_x</p:attrName>
                                        </p:attrNameLst>
                                      </p:cBhvr>
                                      <p:tavLst>
                                        <p:tav tm="0">
                                          <p:val>
                                            <p:strVal val="#ppt_x-#ppt_w/2"/>
                                          </p:val>
                                        </p:tav>
                                        <p:tav tm="100000">
                                          <p:val>
                                            <p:strVal val="#ppt_x"/>
                                          </p:val>
                                        </p:tav>
                                      </p:tavLst>
                                    </p:anim>
                                    <p:anim calcmode="lin" valueType="num">
                                      <p:cBhvr>
                                        <p:cTn id="15" dur="500" fill="hold"/>
                                        <p:tgtEl>
                                          <p:spTgt spid="11"/>
                                        </p:tgtEl>
                                        <p:attrNameLst>
                                          <p:attrName>ppt_y</p:attrName>
                                        </p:attrNameLst>
                                      </p:cBhvr>
                                      <p:tavLst>
                                        <p:tav tm="0">
                                          <p:val>
                                            <p:strVal val="#ppt_y"/>
                                          </p:val>
                                        </p:tav>
                                        <p:tav tm="100000">
                                          <p:val>
                                            <p:strVal val="#ppt_y"/>
                                          </p:val>
                                        </p:tav>
                                      </p:tavLst>
                                    </p:anim>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7" presetClass="entr" presetSubtype="8"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ppt_x</p:attrName>
                                        </p:attrNameLst>
                                      </p:cBhvr>
                                      <p:tavLst>
                                        <p:tav tm="0">
                                          <p:val>
                                            <p:strVal val="#ppt_x-#ppt_w/2"/>
                                          </p:val>
                                        </p:tav>
                                        <p:tav tm="100000">
                                          <p:val>
                                            <p:strVal val="#ppt_x"/>
                                          </p:val>
                                        </p:tav>
                                      </p:tavLst>
                                    </p:anim>
                                    <p:anim calcmode="lin" valueType="num">
                                      <p:cBhvr>
                                        <p:cTn id="23" dur="500" fill="hold"/>
                                        <p:tgtEl>
                                          <p:spTgt spid="12"/>
                                        </p:tgtEl>
                                        <p:attrNameLst>
                                          <p:attrName>ppt_y</p:attrName>
                                        </p:attrNameLst>
                                      </p:cBhvr>
                                      <p:tavLst>
                                        <p:tav tm="0">
                                          <p:val>
                                            <p:strVal val="#ppt_y"/>
                                          </p:val>
                                        </p:tav>
                                        <p:tav tm="100000">
                                          <p:val>
                                            <p:strVal val="#ppt_y"/>
                                          </p:val>
                                        </p:tav>
                                      </p:tavLst>
                                    </p:anim>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strVal val="#ppt_h"/>
                                          </p:val>
                                        </p:tav>
                                        <p:tav tm="100000">
                                          <p:val>
                                            <p:strVal val="#ppt_h"/>
                                          </p:val>
                                        </p:tav>
                                      </p:tavLst>
                                    </p:anim>
                                  </p:childTnLst>
                                </p:cTn>
                              </p:par>
                            </p:childTnLst>
                          </p:cTn>
                        </p:par>
                        <p:par>
                          <p:cTn id="26" fill="hold">
                            <p:stCondLst>
                              <p:cond delay="500"/>
                            </p:stCondLst>
                            <p:childTnLst>
                              <p:par>
                                <p:cTn id="27" presetID="17" presetClass="entr" presetSubtype="8"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500" fill="hold"/>
                                        <p:tgtEl>
                                          <p:spTgt spid="19"/>
                                        </p:tgtEl>
                                        <p:attrNameLst>
                                          <p:attrName>ppt_x</p:attrName>
                                        </p:attrNameLst>
                                      </p:cBhvr>
                                      <p:tavLst>
                                        <p:tav tm="0">
                                          <p:val>
                                            <p:strVal val="#ppt_x-#ppt_w/2"/>
                                          </p:val>
                                        </p:tav>
                                        <p:tav tm="100000">
                                          <p:val>
                                            <p:strVal val="#ppt_x"/>
                                          </p:val>
                                        </p:tav>
                                      </p:tavLst>
                                    </p:anim>
                                    <p:anim calcmode="lin" valueType="num">
                                      <p:cBhvr>
                                        <p:cTn id="30" dur="500" fill="hold"/>
                                        <p:tgtEl>
                                          <p:spTgt spid="19"/>
                                        </p:tgtEl>
                                        <p:attrNameLst>
                                          <p:attrName>ppt_y</p:attrName>
                                        </p:attrNameLst>
                                      </p:cBhvr>
                                      <p:tavLst>
                                        <p:tav tm="0">
                                          <p:val>
                                            <p:strVal val="#ppt_y"/>
                                          </p:val>
                                        </p:tav>
                                        <p:tav tm="100000">
                                          <p:val>
                                            <p:strVal val="#ppt_y"/>
                                          </p:val>
                                        </p:tav>
                                      </p:tavLst>
                                    </p:anim>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strVal val="#ppt_h"/>
                                          </p:val>
                                        </p:tav>
                                        <p:tav tm="100000">
                                          <p:val>
                                            <p:strVal val="#ppt_h"/>
                                          </p:val>
                                        </p:tav>
                                      </p:tavLst>
                                    </p:anim>
                                  </p:childTnLst>
                                </p:cTn>
                              </p:par>
                            </p:childTnLst>
                          </p:cTn>
                        </p:par>
                        <p:par>
                          <p:cTn id="33" fill="hold">
                            <p:stCondLst>
                              <p:cond delay="1000"/>
                            </p:stCondLst>
                            <p:childTnLst>
                              <p:par>
                                <p:cTn id="34" presetID="17" presetClass="entr" presetSubtype="8"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ppt_x</p:attrName>
                                        </p:attrNameLst>
                                      </p:cBhvr>
                                      <p:tavLst>
                                        <p:tav tm="0">
                                          <p:val>
                                            <p:strVal val="#ppt_x-#ppt_w/2"/>
                                          </p:val>
                                        </p:tav>
                                        <p:tav tm="100000">
                                          <p:val>
                                            <p:strVal val="#ppt_x"/>
                                          </p:val>
                                        </p:tav>
                                      </p:tavLst>
                                    </p:anim>
                                    <p:anim calcmode="lin" valueType="num">
                                      <p:cBhvr>
                                        <p:cTn id="37" dur="500" fill="hold"/>
                                        <p:tgtEl>
                                          <p:spTgt spid="20"/>
                                        </p:tgtEl>
                                        <p:attrNameLst>
                                          <p:attrName>ppt_y</p:attrName>
                                        </p:attrNameLst>
                                      </p:cBhvr>
                                      <p:tavLst>
                                        <p:tav tm="0">
                                          <p:val>
                                            <p:strVal val="#ppt_y"/>
                                          </p:val>
                                        </p:tav>
                                        <p:tav tm="100000">
                                          <p:val>
                                            <p:strVal val="#ppt_y"/>
                                          </p:val>
                                        </p:tav>
                                      </p:tavLst>
                                    </p:anim>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p:cTn id="44" dur="500" fill="hold"/>
                                        <p:tgtEl>
                                          <p:spTgt spid="3"/>
                                        </p:tgtEl>
                                        <p:attrNameLst>
                                          <p:attrName>ppt_w</p:attrName>
                                        </p:attrNameLst>
                                      </p:cBhvr>
                                      <p:tavLst>
                                        <p:tav tm="0">
                                          <p:val>
                                            <p:fltVal val="0"/>
                                          </p:val>
                                        </p:tav>
                                        <p:tav tm="100000">
                                          <p:val>
                                            <p:strVal val="#ppt_w"/>
                                          </p:val>
                                        </p:tav>
                                      </p:tavLst>
                                    </p:anim>
                                    <p:anim calcmode="lin" valueType="num">
                                      <p:cBhvr>
                                        <p:cTn id="45" dur="500" fill="hold"/>
                                        <p:tgtEl>
                                          <p:spTgt spid="3"/>
                                        </p:tgtEl>
                                        <p:attrNameLst>
                                          <p:attrName>ppt_h</p:attrName>
                                        </p:attrNameLst>
                                      </p:cBhvr>
                                      <p:tavLst>
                                        <p:tav tm="0">
                                          <p:val>
                                            <p:fltVal val="0"/>
                                          </p:val>
                                        </p:tav>
                                        <p:tav tm="100000">
                                          <p:val>
                                            <p:strVal val="#ppt_h"/>
                                          </p:val>
                                        </p:tav>
                                      </p:tavLst>
                                    </p:anim>
                                    <p:animEffect transition="in" filter="fade">
                                      <p:cBhvr>
                                        <p:cTn id="4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5AB61A-C2A6-4190-A62D-37AB94F5E694}"/>
              </a:ext>
            </a:extLst>
          </p:cNvPr>
          <p:cNvSpPr>
            <a:spLocks noGrp="1"/>
          </p:cNvSpPr>
          <p:nvPr>
            <p:ph type="title"/>
          </p:nvPr>
        </p:nvSpPr>
        <p:spPr>
          <a:xfrm>
            <a:off x="838200" y="184370"/>
            <a:ext cx="10515600" cy="908504"/>
          </a:xfrm>
        </p:spPr>
        <p:txBody>
          <a:bodyPr>
            <a:normAutofit/>
          </a:bodyPr>
          <a:lstStyle/>
          <a:p>
            <a:pPr algn="ct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高能物理</a:t>
            </a: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和高能物理实验装置</a:t>
            </a:r>
          </a:p>
        </p:txBody>
      </p:sp>
      <p:pic>
        <p:nvPicPr>
          <p:cNvPr id="6" name="图片 5">
            <a:extLst>
              <a:ext uri="{FF2B5EF4-FFF2-40B4-BE49-F238E27FC236}">
                <a16:creationId xmlns:a16="http://schemas.microsoft.com/office/drawing/2014/main" id="{CED9DABA-8C91-45EA-A15B-9E411BCC496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4000" y="1188000"/>
            <a:ext cx="3728573" cy="5220000"/>
          </a:xfrm>
          <a:prstGeom prst="rect">
            <a:avLst/>
          </a:prstGeom>
          <a:ln w="38100">
            <a:solidFill>
              <a:srgbClr val="FFCC00"/>
            </a:solidFill>
          </a:ln>
        </p:spPr>
      </p:pic>
      <p:sp>
        <p:nvSpPr>
          <p:cNvPr id="7" name="矩形 6">
            <a:extLst>
              <a:ext uri="{FF2B5EF4-FFF2-40B4-BE49-F238E27FC236}">
                <a16:creationId xmlns:a16="http://schemas.microsoft.com/office/drawing/2014/main" id="{F4F73F29-697F-4EB7-9CB0-190B091ABA10}"/>
              </a:ext>
            </a:extLst>
          </p:cNvPr>
          <p:cNvSpPr/>
          <p:nvPr/>
        </p:nvSpPr>
        <p:spPr>
          <a:xfrm>
            <a:off x="838200" y="1940982"/>
            <a:ext cx="1981633" cy="400110"/>
          </a:xfrm>
          <a:prstGeom prst="rect">
            <a:avLst/>
          </a:prstGeom>
        </p:spPr>
        <p:txBody>
          <a:bodyPr wrap="none">
            <a:spAutoFit/>
          </a:bodyPr>
          <a:lstStyle/>
          <a:p>
            <a:r>
              <a:rPr lang="en-US" altLang="zh-CN" sz="2000" b="1" i="0"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1976, 1 (2): </a:t>
            </a:r>
            <a:r>
              <a:rPr lang="zh-CN" altLang="en-US" sz="2000" b="1" i="0"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封二</a:t>
            </a:r>
            <a:endParaRPr lang="zh-CN" altLang="en-US"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endParaRPr>
          </a:p>
        </p:txBody>
      </p:sp>
      <p:pic>
        <p:nvPicPr>
          <p:cNvPr id="8" name="图片 7">
            <a:extLst>
              <a:ext uri="{FF2B5EF4-FFF2-40B4-BE49-F238E27FC236}">
                <a16:creationId xmlns:a16="http://schemas.microsoft.com/office/drawing/2014/main" id="{17A418A1-33E2-4A53-BF5D-C4A674EAEB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36000" y="1188000"/>
            <a:ext cx="3761999" cy="5220000"/>
          </a:xfrm>
          <a:prstGeom prst="rect">
            <a:avLst/>
          </a:prstGeom>
          <a:ln w="34925">
            <a:solidFill>
              <a:srgbClr val="FFCCFF"/>
            </a:solidFill>
          </a:ln>
        </p:spPr>
      </p:pic>
      <p:pic>
        <p:nvPicPr>
          <p:cNvPr id="9" name="图片 8">
            <a:extLst>
              <a:ext uri="{FF2B5EF4-FFF2-40B4-BE49-F238E27FC236}">
                <a16:creationId xmlns:a16="http://schemas.microsoft.com/office/drawing/2014/main" id="{6798C5ED-53E8-4BA3-930B-6E777A5267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48000" y="1188000"/>
            <a:ext cx="3727297" cy="5220000"/>
          </a:xfrm>
          <a:prstGeom prst="rect">
            <a:avLst/>
          </a:prstGeom>
          <a:ln w="38100">
            <a:solidFill>
              <a:srgbClr val="CCFFCC"/>
            </a:solidFill>
          </a:ln>
        </p:spPr>
      </p:pic>
      <p:sp>
        <p:nvSpPr>
          <p:cNvPr id="10" name="矩形 9">
            <a:extLst>
              <a:ext uri="{FF2B5EF4-FFF2-40B4-BE49-F238E27FC236}">
                <a16:creationId xmlns:a16="http://schemas.microsoft.com/office/drawing/2014/main" id="{B66B8D6D-A719-4C51-A77F-78F03B7EE72E}"/>
              </a:ext>
            </a:extLst>
          </p:cNvPr>
          <p:cNvSpPr/>
          <p:nvPr/>
        </p:nvSpPr>
        <p:spPr>
          <a:xfrm>
            <a:off x="9195629" y="5988966"/>
            <a:ext cx="1316386" cy="400110"/>
          </a:xfrm>
          <a:prstGeom prst="rect">
            <a:avLst/>
          </a:prstGeom>
        </p:spPr>
        <p:txBody>
          <a:bodyPr wrap="none">
            <a:spAutoFit/>
          </a:bodyPr>
          <a:lstStyle/>
          <a:p>
            <a:r>
              <a:rPr lang="en-US" altLang="zh-CN"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1982, 7 (4)</a:t>
            </a:r>
            <a:endParaRPr lang="zh-CN" altLang="en-US"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endParaRPr>
          </a:p>
        </p:txBody>
      </p:sp>
      <p:sp>
        <p:nvSpPr>
          <p:cNvPr id="12" name="矩形 11">
            <a:extLst>
              <a:ext uri="{FF2B5EF4-FFF2-40B4-BE49-F238E27FC236}">
                <a16:creationId xmlns:a16="http://schemas.microsoft.com/office/drawing/2014/main" id="{10B44297-B696-45D4-833C-4B65FA1BA66E}"/>
              </a:ext>
            </a:extLst>
          </p:cNvPr>
          <p:cNvSpPr/>
          <p:nvPr/>
        </p:nvSpPr>
        <p:spPr>
          <a:xfrm>
            <a:off x="5352054" y="5988966"/>
            <a:ext cx="1316386" cy="400110"/>
          </a:xfrm>
          <a:prstGeom prst="rect">
            <a:avLst/>
          </a:prstGeom>
        </p:spPr>
        <p:txBody>
          <a:bodyPr wrap="none">
            <a:spAutoFit/>
          </a:bodyPr>
          <a:lstStyle/>
          <a:p>
            <a:r>
              <a:rPr lang="en-US" altLang="zh-CN"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1978, 3 (3)</a:t>
            </a:r>
            <a:endParaRPr lang="zh-CN" altLang="en-US"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endParaRPr>
          </a:p>
        </p:txBody>
      </p:sp>
    </p:spTree>
    <p:extLst>
      <p:ext uri="{BB962C8B-B14F-4D97-AF65-F5344CB8AC3E}">
        <p14:creationId xmlns:p14="http://schemas.microsoft.com/office/powerpoint/2010/main" val="3382564161"/>
      </p:ext>
    </p:extLst>
  </p:cSld>
  <p:clrMapOvr>
    <a:masterClrMapping/>
  </p:clrMapOvr>
  <mc:AlternateContent xmlns:mc="http://schemas.openxmlformats.org/markup-compatibility/2006">
    <mc:Choice xmlns:p14="http://schemas.microsoft.com/office/powerpoint/2010/main" Requires="p14">
      <p:transition spd="slow" p14:dur="1500" advTm="16409">
        <p:split orient="vert"/>
      </p:transition>
    </mc:Choice>
    <mc:Fallback>
      <p:transition spd="slow" advTm="16409">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6D8A20B-6739-4251-8294-9F14528070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08000" y="1188000"/>
            <a:ext cx="3707539" cy="5220000"/>
          </a:xfrm>
          <a:prstGeom prst="rect">
            <a:avLst/>
          </a:prstGeom>
          <a:ln w="38100">
            <a:solidFill>
              <a:srgbClr val="CCFFCC"/>
            </a:solidFill>
          </a:ln>
        </p:spPr>
      </p:pic>
      <p:pic>
        <p:nvPicPr>
          <p:cNvPr id="4" name="图片 3">
            <a:extLst>
              <a:ext uri="{FF2B5EF4-FFF2-40B4-BE49-F238E27FC236}">
                <a16:creationId xmlns:a16="http://schemas.microsoft.com/office/drawing/2014/main" id="{2FF081B3-A8ED-4EEA-996D-735819310C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48000" y="1188000"/>
            <a:ext cx="3778845" cy="5220000"/>
          </a:xfrm>
          <a:prstGeom prst="rect">
            <a:avLst/>
          </a:prstGeom>
        </p:spPr>
      </p:pic>
      <p:pic>
        <p:nvPicPr>
          <p:cNvPr id="5" name="图片 4">
            <a:extLst>
              <a:ext uri="{FF2B5EF4-FFF2-40B4-BE49-F238E27FC236}">
                <a16:creationId xmlns:a16="http://schemas.microsoft.com/office/drawing/2014/main" id="{9FE29074-81CF-4B16-805D-0BE78993DD8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55221" y="4824000"/>
            <a:ext cx="3168000" cy="1133628"/>
          </a:xfrm>
          <a:prstGeom prst="rect">
            <a:avLst/>
          </a:prstGeom>
        </p:spPr>
      </p:pic>
      <p:pic>
        <p:nvPicPr>
          <p:cNvPr id="3" name="图片 2">
            <a:extLst>
              <a:ext uri="{FF2B5EF4-FFF2-40B4-BE49-F238E27FC236}">
                <a16:creationId xmlns:a16="http://schemas.microsoft.com/office/drawing/2014/main" id="{E9CFC3D1-78B3-42B1-85E5-CE4ADE340AF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4000" y="1188000"/>
            <a:ext cx="3715781" cy="5220000"/>
          </a:xfrm>
          <a:prstGeom prst="rect">
            <a:avLst/>
          </a:prstGeom>
          <a:ln w="38100">
            <a:solidFill>
              <a:srgbClr val="FFCCFF"/>
            </a:solidFill>
          </a:ln>
        </p:spPr>
      </p:pic>
      <p:sp>
        <p:nvSpPr>
          <p:cNvPr id="2" name="标题 1">
            <a:extLst>
              <a:ext uri="{FF2B5EF4-FFF2-40B4-BE49-F238E27FC236}">
                <a16:creationId xmlns:a16="http://schemas.microsoft.com/office/drawing/2014/main" id="{7E5AB61A-C2A6-4190-A62D-37AB94F5E694}"/>
              </a:ext>
            </a:extLst>
          </p:cNvPr>
          <p:cNvSpPr>
            <a:spLocks noGrp="1"/>
          </p:cNvSpPr>
          <p:nvPr>
            <p:ph type="title"/>
          </p:nvPr>
        </p:nvSpPr>
        <p:spPr>
          <a:xfrm>
            <a:off x="838200" y="271834"/>
            <a:ext cx="10515600" cy="741956"/>
          </a:xfrm>
        </p:spPr>
        <p:txBody>
          <a:bodyPr>
            <a:noAutofit/>
          </a:bodyPr>
          <a:lstStyle/>
          <a:p>
            <a:pPr algn="ct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高能物理</a:t>
            </a:r>
            <a:r>
              <a:rPr lang="en-US" altLang="zh-CN"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480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和 学科发展</a:t>
            </a:r>
          </a:p>
        </p:txBody>
      </p:sp>
      <p:sp>
        <p:nvSpPr>
          <p:cNvPr id="7" name="矩形 6">
            <a:extLst>
              <a:ext uri="{FF2B5EF4-FFF2-40B4-BE49-F238E27FC236}">
                <a16:creationId xmlns:a16="http://schemas.microsoft.com/office/drawing/2014/main" id="{F4F73F29-697F-4EB7-9CB0-190B091ABA10}"/>
              </a:ext>
            </a:extLst>
          </p:cNvPr>
          <p:cNvSpPr/>
          <p:nvPr/>
        </p:nvSpPr>
        <p:spPr>
          <a:xfrm>
            <a:off x="1166742" y="5988966"/>
            <a:ext cx="1316386" cy="400110"/>
          </a:xfrm>
          <a:prstGeom prst="rect">
            <a:avLst/>
          </a:prstGeom>
        </p:spPr>
        <p:txBody>
          <a:bodyPr wrap="none">
            <a:spAutoFit/>
          </a:bodyPr>
          <a:lstStyle/>
          <a:p>
            <a:r>
              <a:rPr lang="en-US" altLang="zh-CN" sz="2000" b="1" i="0"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1984, 9 (3)</a:t>
            </a:r>
            <a:endParaRPr lang="zh-CN" altLang="en-US"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endParaRPr>
          </a:p>
        </p:txBody>
      </p:sp>
      <p:sp>
        <p:nvSpPr>
          <p:cNvPr id="10" name="矩形 9">
            <a:extLst>
              <a:ext uri="{FF2B5EF4-FFF2-40B4-BE49-F238E27FC236}">
                <a16:creationId xmlns:a16="http://schemas.microsoft.com/office/drawing/2014/main" id="{B66B8D6D-A719-4C51-A77F-78F03B7EE72E}"/>
              </a:ext>
            </a:extLst>
          </p:cNvPr>
          <p:cNvSpPr/>
          <p:nvPr/>
        </p:nvSpPr>
        <p:spPr>
          <a:xfrm>
            <a:off x="9052509" y="5988966"/>
            <a:ext cx="1316386" cy="400110"/>
          </a:xfrm>
          <a:prstGeom prst="rect">
            <a:avLst/>
          </a:prstGeom>
        </p:spPr>
        <p:txBody>
          <a:bodyPr wrap="none">
            <a:spAutoFit/>
          </a:bodyPr>
          <a:lstStyle/>
          <a:p>
            <a:r>
              <a:rPr lang="en-US" altLang="zh-CN"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1978, 3 (1)</a:t>
            </a:r>
            <a:endParaRPr lang="zh-CN" altLang="en-US"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endParaRPr>
          </a:p>
        </p:txBody>
      </p:sp>
      <p:sp>
        <p:nvSpPr>
          <p:cNvPr id="12" name="矩形 11">
            <a:extLst>
              <a:ext uri="{FF2B5EF4-FFF2-40B4-BE49-F238E27FC236}">
                <a16:creationId xmlns:a16="http://schemas.microsoft.com/office/drawing/2014/main" id="{10B44297-B696-45D4-833C-4B65FA1BA66E}"/>
              </a:ext>
            </a:extLst>
          </p:cNvPr>
          <p:cNvSpPr/>
          <p:nvPr/>
        </p:nvSpPr>
        <p:spPr>
          <a:xfrm>
            <a:off x="5208934" y="5988966"/>
            <a:ext cx="1316386" cy="400110"/>
          </a:xfrm>
          <a:prstGeom prst="rect">
            <a:avLst/>
          </a:prstGeom>
        </p:spPr>
        <p:txBody>
          <a:bodyPr wrap="none">
            <a:spAutoFit/>
          </a:bodyPr>
          <a:lstStyle/>
          <a:p>
            <a:r>
              <a:rPr lang="en-US" altLang="zh-CN"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rPr>
              <a:t>1978, 3 (3)</a:t>
            </a:r>
            <a:endParaRPr lang="zh-CN" altLang="en-US"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endParaRPr>
          </a:p>
        </p:txBody>
      </p:sp>
    </p:spTree>
    <p:extLst>
      <p:ext uri="{BB962C8B-B14F-4D97-AF65-F5344CB8AC3E}">
        <p14:creationId xmlns:p14="http://schemas.microsoft.com/office/powerpoint/2010/main" val="8522649"/>
      </p:ext>
    </p:extLst>
  </p:cSld>
  <p:clrMapOvr>
    <a:masterClrMapping/>
  </p:clrMapOvr>
  <mc:AlternateContent xmlns:mc="http://schemas.openxmlformats.org/markup-compatibility/2006">
    <mc:Choice xmlns:p14="http://schemas.microsoft.com/office/powerpoint/2010/main" Requires="p14">
      <p:transition spd="slow" p14:dur="1500" advTm="15716">
        <p:split orient="vert"/>
      </p:transition>
    </mc:Choice>
    <mc:Fallback>
      <p:transition spd="slow" advTm="15716">
        <p:split orient="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40.1"/>
</p:tagLst>
</file>

<file path=ppt/tags/tag10.xml><?xml version="1.0" encoding="utf-8"?>
<p:tagLst xmlns:a="http://schemas.openxmlformats.org/drawingml/2006/main" xmlns:r="http://schemas.openxmlformats.org/officeDocument/2006/relationships" xmlns:p="http://schemas.openxmlformats.org/presentationml/2006/main">
  <p:tag name="TABLE_ENDDRAG_ORIGIN_RECT" val="267*439"/>
  <p:tag name="TABLE_ENDDRAG_RECT" val="303*172*267*439"/>
</p:tagLst>
</file>

<file path=ppt/tags/tag11.xml><?xml version="1.0" encoding="utf-8"?>
<p:tagLst xmlns:a="http://schemas.openxmlformats.org/drawingml/2006/main" xmlns:r="http://schemas.openxmlformats.org/officeDocument/2006/relationships" xmlns:p="http://schemas.openxmlformats.org/presentationml/2006/main">
  <p:tag name="TIMING" val="|5.1|8|10.1"/>
</p:tagLst>
</file>

<file path=ppt/tags/tag1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442.9625393700788,&quot;left&quot;:-135.5,&quot;top&quot;:94.2125,&quot;width&quot;:866.3}"/>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442.9625393700788,&quot;left&quot;:-135.5,&quot;top&quot;:94.2125,&quot;width&quot;:866.3}"/>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442.9625393700788,&quot;left&quot;:-135.5,&quot;top&quot;:94.2125,&quot;width&quot;:866.3}"/>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xml><?xml version="1.0" encoding="utf-8"?>
<p:tagLst xmlns:a="http://schemas.openxmlformats.org/drawingml/2006/main" xmlns:r="http://schemas.openxmlformats.org/officeDocument/2006/relationships" xmlns:p="http://schemas.openxmlformats.org/presentationml/2006/main">
  <p:tag name="TIMING" val="|5|7.6"/>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3.xml><?xml version="1.0" encoding="utf-8"?>
<p:tagLst xmlns:a="http://schemas.openxmlformats.org/drawingml/2006/main" xmlns:r="http://schemas.openxmlformats.org/officeDocument/2006/relationships" xmlns:p="http://schemas.openxmlformats.org/presentationml/2006/main">
  <p:tag name="TIMING" val="|23.9|7.6|20.4"/>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518.9565354330709,&quot;left&quot;:26.6,&quot;top&quot;:56.25,&quot;width&quot;:928.45}"/>
</p:tagLst>
</file>

<file path=ppt/tags/tag32.xml><?xml version="1.0" encoding="utf-8"?>
<p:tagLst xmlns:a="http://schemas.openxmlformats.org/drawingml/2006/main" xmlns:r="http://schemas.openxmlformats.org/officeDocument/2006/relationships" xmlns:p="http://schemas.openxmlformats.org/presentationml/2006/main">
  <p:tag name="TIMING" val="|29.3"/>
</p:tagLst>
</file>

<file path=ppt/tags/tag33.xml><?xml version="1.0" encoding="utf-8"?>
<p:tagLst xmlns:a="http://schemas.openxmlformats.org/drawingml/2006/main" xmlns:r="http://schemas.openxmlformats.org/officeDocument/2006/relationships" xmlns:p="http://schemas.openxmlformats.org/presentationml/2006/main">
  <p:tag name="TIMING" val="|2.1|28.9|16.4"/>
</p:tagLst>
</file>

<file path=ppt/tags/tag34.xml><?xml version="1.0" encoding="utf-8"?>
<p:tagLst xmlns:a="http://schemas.openxmlformats.org/drawingml/2006/main" xmlns:r="http://schemas.openxmlformats.org/officeDocument/2006/relationships" xmlns:p="http://schemas.openxmlformats.org/presentationml/2006/main">
  <p:tag name="TIMING" val="|2.4|9.5|7.5|7.7|7.9|11.7|23.4"/>
</p:tagLst>
</file>

<file path=ppt/tags/tag35.xml><?xml version="1.0" encoding="utf-8"?>
<p:tagLst xmlns:a="http://schemas.openxmlformats.org/drawingml/2006/main" xmlns:r="http://schemas.openxmlformats.org/officeDocument/2006/relationships" xmlns:p="http://schemas.openxmlformats.org/presentationml/2006/main">
  <p:tag name="TIMING" val="|3.5"/>
</p:tagLst>
</file>

<file path=ppt/tags/tag4.xml><?xml version="1.0" encoding="utf-8"?>
<p:tagLst xmlns:a="http://schemas.openxmlformats.org/drawingml/2006/main" xmlns:r="http://schemas.openxmlformats.org/officeDocument/2006/relationships" xmlns:p="http://schemas.openxmlformats.org/presentationml/2006/main">
  <p:tag name="TIMING" val="|12.8"/>
</p:tagLst>
</file>

<file path=ppt/tags/tag5.xml><?xml version="1.0" encoding="utf-8"?>
<p:tagLst xmlns:a="http://schemas.openxmlformats.org/drawingml/2006/main" xmlns:r="http://schemas.openxmlformats.org/officeDocument/2006/relationships" xmlns:p="http://schemas.openxmlformats.org/presentationml/2006/main">
  <p:tag name="TIMING" val="|2.5|16.3|27.6|15"/>
</p:tagLst>
</file>

<file path=ppt/tags/tag6.xml><?xml version="1.0" encoding="utf-8"?>
<p:tagLst xmlns:a="http://schemas.openxmlformats.org/drawingml/2006/main" xmlns:r="http://schemas.openxmlformats.org/officeDocument/2006/relationships" xmlns:p="http://schemas.openxmlformats.org/presentationml/2006/main">
  <p:tag name="TABLE_ENDDRAG_ORIGIN_RECT" val="389*58"/>
  <p:tag name="TABLE_ENDDRAG_RECT" val="13*194*389*58"/>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35212"/>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9.xml><?xml version="1.0" encoding="utf-8"?>
<p:tagLst xmlns:a="http://schemas.openxmlformats.org/drawingml/2006/main" xmlns:r="http://schemas.openxmlformats.org/officeDocument/2006/relationships" xmlns:p="http://schemas.openxmlformats.org/presentationml/2006/main">
  <p:tag name="TABLE_ENDDRAG_ORIGIN_RECT" val="437*333"/>
  <p:tag name="TABLE_ENDDRAG_RECT" val="66*158*437*33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5209</TotalTime>
  <Words>5474</Words>
  <Application>Microsoft Office PowerPoint</Application>
  <PresentationFormat>宽屏</PresentationFormat>
  <Paragraphs>879</Paragraphs>
  <Slides>50</Slides>
  <Notes>4</Notes>
  <HiddenSlides>0</HiddenSlides>
  <MMClips>0</MMClips>
  <ScaleCrop>false</ScaleCrop>
  <HeadingPairs>
    <vt:vector size="8" baseType="variant">
      <vt:variant>
        <vt:lpstr>已用的字体</vt:lpstr>
      </vt:variant>
      <vt:variant>
        <vt:i4>18</vt:i4>
      </vt:variant>
      <vt:variant>
        <vt:lpstr>主题</vt:lpstr>
      </vt:variant>
      <vt:variant>
        <vt:i4>1</vt:i4>
      </vt:variant>
      <vt:variant>
        <vt:lpstr>嵌入 OLE 服务器</vt:lpstr>
      </vt:variant>
      <vt:variant>
        <vt:i4>1</vt:i4>
      </vt:variant>
      <vt:variant>
        <vt:lpstr>幻灯片标题</vt:lpstr>
      </vt:variant>
      <vt:variant>
        <vt:i4>50</vt:i4>
      </vt:variant>
    </vt:vector>
  </HeadingPairs>
  <TitlesOfParts>
    <vt:vector size="70" baseType="lpstr">
      <vt:lpstr>等线</vt:lpstr>
      <vt:lpstr>等线 Light</vt:lpstr>
      <vt:lpstr>黑体</vt:lpstr>
      <vt:lpstr>华文彩云</vt:lpstr>
      <vt:lpstr>华文隶书</vt:lpstr>
      <vt:lpstr>华文新魏</vt:lpstr>
      <vt:lpstr>华文行楷</vt:lpstr>
      <vt:lpstr>楷体</vt:lpstr>
      <vt:lpstr>隶书</vt:lpstr>
      <vt:lpstr>宋体</vt:lpstr>
      <vt:lpstr>微软雅黑</vt:lpstr>
      <vt:lpstr>幼圆</vt:lpstr>
      <vt:lpstr>Arial</vt:lpstr>
      <vt:lpstr>Calibri</vt:lpstr>
      <vt:lpstr>Symbol</vt:lpstr>
      <vt:lpstr>Tahoma</vt:lpstr>
      <vt:lpstr>Times New Roman</vt:lpstr>
      <vt:lpstr>Wingdings</vt:lpstr>
      <vt:lpstr>Office 主题​​</vt:lpstr>
      <vt:lpstr>Document</vt:lpstr>
      <vt:lpstr>从《高能物理》到 《现代物理知识》的 50年</vt:lpstr>
      <vt:lpstr>《不惑之年忆往昔》 (黄涛）,《现代物理知识》 2016, 28(3)</vt:lpstr>
      <vt:lpstr>历届主编、副主编和编辑部负责人</vt:lpstr>
      <vt:lpstr>从《高能物理》到《现代物理知识》的50年</vt:lpstr>
      <vt:lpstr>PowerPoint 演示文稿</vt:lpstr>
      <vt:lpstr>PowerPoint 演示文稿</vt:lpstr>
      <vt:lpstr>1976 年《高能物理》创刊</vt:lpstr>
      <vt:lpstr>《高能物理》和高能物理实验装置</vt:lpstr>
      <vt:lpstr>《高能物理》和 学科发展</vt:lpstr>
      <vt:lpstr>《高能物理》和 科学普及</vt:lpstr>
      <vt:lpstr>PowerPoint 演示文稿</vt:lpstr>
      <vt:lpstr>更名后的《现代物理知识》</vt:lpstr>
      <vt:lpstr>新媒体时代的《现代物理知识》</vt:lpstr>
      <vt:lpstr>（1）纸版期刊</vt:lpstr>
      <vt:lpstr>PowerPoint 演示文稿</vt:lpstr>
      <vt:lpstr>大科学装置专题</vt:lpstr>
      <vt:lpstr>（2）《现代物理知识》新媒体 — 网页、微信、微博 + 视频号</vt:lpstr>
      <vt:lpstr>《现代物理知识杂志》微信公众号</vt:lpstr>
      <vt:lpstr>《现代物理知识杂志》视频号</vt:lpstr>
      <vt:lpstr>新媒体选题-密切关注领域热点 </vt:lpstr>
      <vt:lpstr>《现代物理知识》周末赠书专栏</vt:lpstr>
      <vt:lpstr>（3）线下科普活动</vt:lpstr>
      <vt:lpstr>PowerPoint 演示文稿</vt:lpstr>
      <vt:lpstr>（2）2021年星空计划-高中理科教师专业提升</vt:lpstr>
      <vt:lpstr>（3）2023年科学教育与物理教学研讨会 （2023年7月7-8日，河北承德一中）</vt:lpstr>
      <vt:lpstr>（4）2025年数智仿真物理实验设计大赛</vt:lpstr>
      <vt:lpstr>三、作为分会会刊的《现代物理知识》</vt:lpstr>
      <vt:lpstr>PowerPoint 演示文稿</vt:lpstr>
      <vt:lpstr>RDTM + MP  文章+视频解读</vt:lpstr>
      <vt:lpstr>与其他学术期刊的联动</vt:lpstr>
      <vt:lpstr>PowerPoint 演示文稿</vt:lpstr>
      <vt:lpstr>PowerPoint 演示文稿</vt:lpstr>
      <vt:lpstr>PowerPoint 演示文稿</vt:lpstr>
      <vt:lpstr>推进校园宇宙线观测站的建设</vt:lpstr>
      <vt:lpstr>举办暑期学校</vt:lpstr>
      <vt:lpstr>组织参加国际繆子周、国际宇宙日和国际大师课活动</vt:lpstr>
      <vt:lpstr>PowerPoint 演示文稿</vt:lpstr>
      <vt:lpstr>PowerPoint 演示文稿</vt:lpstr>
      <vt:lpstr>PowerPoint 演示文稿</vt:lpstr>
      <vt:lpstr>PowerPoint 演示文稿</vt:lpstr>
      <vt:lpstr>《李政道与中国科学》</vt:lpstr>
      <vt:lpstr>01 |  第一篇  科学巨擘 天语解道</vt:lpstr>
      <vt:lpstr>02 | 第二篇  细推物理 情系中华</vt:lpstr>
      <vt:lpstr>03 | 第三篇  人才培养 春华秋实</vt:lpstr>
      <vt:lpstr>04 | 第四篇  高山仰止 景行行止</vt:lpstr>
      <vt:lpstr>四、总结：《现代物理知识》五十年集萃</vt:lpstr>
      <vt:lpstr>《现代物理知识》五十年集萃目录</vt:lpstr>
      <vt:lpstr>从《高能物理》到《现代物理知识》的50年</vt:lpstr>
      <vt:lpstr>问题和思考</vt:lpstr>
      <vt:lpstr>不结束语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学科建设与人才培养 张 闯</dc:title>
  <dc:creator>张闯</dc:creator>
  <cp:lastModifiedBy>张闯</cp:lastModifiedBy>
  <cp:revision>227</cp:revision>
  <dcterms:created xsi:type="dcterms:W3CDTF">2025-06-09T07:33:50Z</dcterms:created>
  <dcterms:modified xsi:type="dcterms:W3CDTF">2026-07-15T09:20:20Z</dcterms:modified>
</cp:coreProperties>
</file>