
<file path=[Content_Types].xml><?xml version="1.0" encoding="utf-8"?>
<Types xmlns="http://schemas.openxmlformats.org/package/2006/content-types">
  <Default Extension="png" ContentType="image/png"/>
  <Default Extension="jpeg" ContentType="image/jpeg"/>
  <Default Extension="JPG" ContentType="image/.jp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media/image84.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9" r:id="rId3"/>
  </p:sldMasterIdLst>
  <p:notesMasterIdLst>
    <p:notesMasterId r:id="rId11"/>
  </p:notesMasterIdLst>
  <p:handoutMasterIdLst>
    <p:handoutMasterId r:id="rId35"/>
  </p:handoutMasterIdLst>
  <p:sldIdLst>
    <p:sldId id="450" r:id="rId4"/>
    <p:sldId id="451" r:id="rId5"/>
    <p:sldId id="453" r:id="rId6"/>
    <p:sldId id="386" r:id="rId7"/>
    <p:sldId id="388" r:id="rId8"/>
    <p:sldId id="460" r:id="rId9"/>
    <p:sldId id="461" r:id="rId10"/>
    <p:sldId id="457" r:id="rId12"/>
    <p:sldId id="389" r:id="rId13"/>
    <p:sldId id="390" r:id="rId14"/>
    <p:sldId id="401" r:id="rId15"/>
    <p:sldId id="391" r:id="rId16"/>
    <p:sldId id="458" r:id="rId17"/>
    <p:sldId id="462" r:id="rId18"/>
    <p:sldId id="485" r:id="rId19"/>
    <p:sldId id="486" r:id="rId20"/>
    <p:sldId id="487" r:id="rId21"/>
    <p:sldId id="495" r:id="rId22"/>
    <p:sldId id="496" r:id="rId23"/>
    <p:sldId id="489" r:id="rId24"/>
    <p:sldId id="490" r:id="rId25"/>
    <p:sldId id="498" r:id="rId26"/>
    <p:sldId id="491" r:id="rId27"/>
    <p:sldId id="499" r:id="rId28"/>
    <p:sldId id="494" r:id="rId29"/>
    <p:sldId id="459" r:id="rId30"/>
    <p:sldId id="445" r:id="rId31"/>
    <p:sldId id="448" r:id="rId32"/>
    <p:sldId id="500" r:id="rId33"/>
    <p:sldId id="292" r:id="rId34"/>
  </p:sldIdLst>
  <p:sldSz cx="12192000" cy="6858000"/>
  <p:notesSz cx="7103745" cy="10234295"/>
  <p:custDataLst>
    <p:tags r:id="rId4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0" clrIdx="0"/>
  <p:cmAuthor id="2" name="ZYY" initials="Z" lastIdx="0" clrIdx="1"/>
  <p:cmAuthor id="3" name="作者"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449B"/>
    <a:srgbClr val="D0E7F7"/>
    <a:srgbClr val="9FD8F5"/>
    <a:srgbClr val="0070C0"/>
    <a:srgbClr val="023F98"/>
    <a:srgbClr val="003D97"/>
    <a:srgbClr val="70C9F3"/>
    <a:srgbClr val="02429A"/>
    <a:srgbClr val="6ECAF3"/>
    <a:srgbClr val="00AB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showGuides="1">
      <p:cViewPr varScale="1">
        <p:scale>
          <a:sx n="121" d="100"/>
          <a:sy n="121" d="100"/>
        </p:scale>
        <p:origin x="78" y="162"/>
      </p:cViewPr>
      <p:guideLst>
        <p:guide orient="horz" pos="2160"/>
        <p:guide pos="3840"/>
      </p:guideLst>
    </p:cSldViewPr>
  </p:slideViewPr>
  <p:notesTextViewPr>
    <p:cViewPr>
      <p:scale>
        <a:sx n="1" d="1"/>
        <a:sy n="1" d="1"/>
      </p:scale>
      <p:origin x="0" y="0"/>
    </p:cViewPr>
  </p:notesTextViewPr>
  <p:gridSpacing cx="72000" cy="720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0" Type="http://schemas.openxmlformats.org/officeDocument/2006/relationships/tags" Target="tags/tag515.xml"/><Relationship Id="rId4" Type="http://schemas.openxmlformats.org/officeDocument/2006/relationships/slide" Target="slides/slide1.xml"/><Relationship Id="rId39" Type="http://schemas.openxmlformats.org/officeDocument/2006/relationships/commentAuthors" Target="commentAuthors.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handoutMaster" Target="handoutMasters/handoutMaster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notesMaster" Target="notesMasters/notesMaster1.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188595" cy="574719"/>
          </a:xfrm>
          <a:prstGeom prst="rect">
            <a:avLst/>
          </a:prstGeom>
        </p:spPr>
        <p:txBody>
          <a:bodyPr vert="horz" lIns="91440" tIns="45720" rIns="91440" bIns="45720" rtlCol="0"/>
          <a:lstStyle>
            <a:lvl1pPr algn="l">
              <a:defRPr sz="1290"/>
            </a:lvl1pPr>
          </a:lstStyle>
          <a:p>
            <a:endParaRPr lang="zh-CN" altLang="en-US"/>
          </a:p>
        </p:txBody>
      </p:sp>
      <p:sp>
        <p:nvSpPr>
          <p:cNvPr id="3" name="日期占位符 2"/>
          <p:cNvSpPr>
            <a:spLocks noGrp="1"/>
          </p:cNvSpPr>
          <p:nvPr>
            <p:ph type="dt" sz="quarter" idx="1"/>
          </p:nvPr>
        </p:nvSpPr>
        <p:spPr>
          <a:xfrm>
            <a:off x="4167998" y="0"/>
            <a:ext cx="3188595" cy="574719"/>
          </a:xfrm>
          <a:prstGeom prst="rect">
            <a:avLst/>
          </a:prstGeom>
        </p:spPr>
        <p:txBody>
          <a:bodyPr vert="horz" lIns="91440" tIns="45720" rIns="91440" bIns="45720" rtlCol="0"/>
          <a:lstStyle>
            <a:lvl1pPr algn="r">
              <a:defRPr sz="129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10879875"/>
            <a:ext cx="3188595" cy="574718"/>
          </a:xfrm>
          <a:prstGeom prst="rect">
            <a:avLst/>
          </a:prstGeom>
        </p:spPr>
        <p:txBody>
          <a:bodyPr vert="horz" lIns="91440" tIns="45720" rIns="91440" bIns="45720" rtlCol="0" anchor="b"/>
          <a:lstStyle>
            <a:lvl1pPr algn="l">
              <a:defRPr sz="1290"/>
            </a:lvl1pPr>
          </a:lstStyle>
          <a:p>
            <a:endParaRPr lang="zh-CN" altLang="en-US"/>
          </a:p>
        </p:txBody>
      </p:sp>
      <p:sp>
        <p:nvSpPr>
          <p:cNvPr id="5" name="灯片编号占位符 4"/>
          <p:cNvSpPr>
            <a:spLocks noGrp="1"/>
          </p:cNvSpPr>
          <p:nvPr>
            <p:ph type="sldNum" sz="quarter" idx="3"/>
          </p:nvPr>
        </p:nvSpPr>
        <p:spPr>
          <a:xfrm>
            <a:off x="4167998" y="10879875"/>
            <a:ext cx="3188595" cy="574718"/>
          </a:xfrm>
          <a:prstGeom prst="rect">
            <a:avLst/>
          </a:prstGeom>
        </p:spPr>
        <p:txBody>
          <a:bodyPr vert="horz" lIns="91440" tIns="45720" rIns="91440" bIns="45720" rtlCol="0" anchor="b"/>
          <a:lstStyle>
            <a:lvl1pPr algn="r">
              <a:defRPr sz="129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188595" cy="574719"/>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167998" y="0"/>
            <a:ext cx="3188595" cy="574719"/>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242770" y="1431824"/>
            <a:ext cx="6872756" cy="3865925"/>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35830" y="5512523"/>
            <a:ext cx="5886637" cy="4510246"/>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10879875"/>
            <a:ext cx="3188595" cy="574718"/>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167998" y="10879875"/>
            <a:ext cx="3188595" cy="574718"/>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sym typeface="+mn-ea"/>
              </a:rPr>
              <a:t>为精准回应时代命题，团队系统开展全域调研论证。实地走访广州、深圳、韶关等21地市及港澳百余所中小学，同步赴北京、上海、浙江等国内科学教育先进地区对标学习，通过课堂观察、师生问卷、区域师资数据分析，并结合对课程实施现状的专项研判，梳理出中小学科学教育长期存在的四大深层次问题。</a:t>
            </a:r>
            <a:endParaRPr lang="zh-CN" altLang="en-US"/>
          </a:p>
          <a:p>
            <a:r>
              <a:rPr lang="zh-CN" altLang="en-US">
                <a:sym typeface="+mn-ea"/>
              </a:rPr>
              <a:t>（一）多元主体协同机制乏力，优质科教资源难以下沉</a:t>
            </a:r>
            <a:endParaRPr lang="zh-CN" altLang="en-US"/>
          </a:p>
          <a:p>
            <a:r>
              <a:rPr lang="zh-CN" altLang="en-US">
                <a:sym typeface="+mn-ea"/>
              </a:rPr>
              <a:t>政府、高校、中小学、科研院所、高新企业、科普场馆等缺少长效统筹协同机制，优质资源无法下沉中小学校</a:t>
            </a:r>
            <a:endParaRPr lang="zh-CN" altLang="en-US"/>
          </a:p>
          <a:p>
            <a:r>
              <a:rPr lang="zh-CN" altLang="en-US">
                <a:sym typeface="+mn-ea"/>
              </a:rPr>
              <a:t>（二）前沿成果转化通道不畅，课程内容滞后时代发展</a:t>
            </a:r>
            <a:endParaRPr lang="zh-CN" altLang="en-US"/>
          </a:p>
          <a:p>
            <a:r>
              <a:rPr lang="zh-CN" altLang="en-US">
                <a:sym typeface="+mn-ea"/>
              </a:rPr>
              <a:t>高校、科研院所前沿科技成果缺少标准化落地中小学的适配转化机制，现有科学课程内容滞后于时代发展</a:t>
            </a:r>
            <a:endParaRPr lang="zh-CN" altLang="en-US"/>
          </a:p>
          <a:p>
            <a:r>
              <a:rPr lang="zh-CN" altLang="en-US">
                <a:sym typeface="+mn-ea"/>
              </a:rPr>
              <a:t>（三）科学师资供给总量不足，结构性矛盾制约均衡发展</a:t>
            </a:r>
            <a:endParaRPr lang="zh-CN" altLang="en-US"/>
          </a:p>
          <a:p>
            <a:r>
              <a:rPr lang="zh-CN" altLang="en-US">
                <a:sym typeface="+mn-ea"/>
              </a:rPr>
              <a:t>2010年团队调研显示，大湾区小学专任科学教师占比仅25%、专职率不足15%，超八成教师由非理科教师兼任</a:t>
            </a:r>
            <a:endParaRPr lang="zh-CN" altLang="en-US">
              <a:sym typeface="+mn-ea"/>
            </a:endParaRPr>
          </a:p>
          <a:p>
            <a:r>
              <a:rPr lang="zh-CN" altLang="en-US">
                <a:sym typeface="+mn-ea"/>
              </a:rPr>
              <a:t>（四）课堂育人场景相对封闭，校内外实践资源衔接不畅</a:t>
            </a:r>
            <a:endParaRPr lang="zh-CN" altLang="en-US"/>
          </a:p>
          <a:p>
            <a:r>
              <a:rPr lang="zh-CN" altLang="en-US">
                <a:sym typeface="+mn-ea"/>
              </a:rPr>
              <a:t>中小学科学课程普遍以校内课堂的知识传授为主，学生自主探究实践占比偏低；科研院所、高新企业、科普场馆等校外资源进校多为临时性活动，缺少学生走进科研平台、自然场景开展常态化项目探究的稳定渠道，社会大课堂育人价值未能充分释放。</a:t>
            </a:r>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教育部官网刊发华南师范大学助力广东省中小学科学教育提质增效的经验做法</a:t>
            </a:r>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pPr marL="342900" indent="-342900" algn="just">
              <a:buFont typeface="Arial" panose="020B0604020202020204" pitchFamily="34" charset="0"/>
              <a:buChar char="•"/>
            </a:pPr>
            <a:r>
              <a:rPr lang="zh-CN" altLang="en-US"/>
              <a:t>以中枢机构为核心引擎，持续用力，久久为功，纵深推进以协同网络为基座、课程师资为内容、课堂变革为载体的粤港澳大湾区科学教育生态体系建设</a:t>
            </a:r>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教育部官网刊发华南师范大学助力广东省中小学科学教育提质增效的经验做法</a:t>
            </a:r>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pPr indent="0" algn="l" fontAlgn="auto">
              <a:lnSpc>
                <a:spcPct val="100000"/>
              </a:lnSpc>
              <a:spcAft>
                <a:spcPts val="600"/>
              </a:spcAft>
            </a:pPr>
            <a:r>
              <a:rPr lang="zh-CN" b="1" dirty="0">
                <a:solidFill>
                  <a:srgbClr val="03449B"/>
                </a:solidFill>
                <a:latin typeface="微软雅黑" panose="020B0503020204020204" charset="-122"/>
                <a:ea typeface="微软雅黑" panose="020B0503020204020204" charset="-122"/>
                <a:cs typeface="微软雅黑" panose="020B0503020204020204" charset="-122"/>
                <a:sym typeface="+mn-ea"/>
              </a:rPr>
              <a:t>姓名：王丰</a:t>
            </a:r>
            <a:br>
              <a:rPr lang="zh-CN" b="1" dirty="0">
                <a:solidFill>
                  <a:srgbClr val="03449B"/>
                </a:solidFill>
                <a:latin typeface="微软雅黑" panose="020B0503020204020204" charset="-122"/>
                <a:ea typeface="微软雅黑" panose="020B0503020204020204" charset="-122"/>
                <a:cs typeface="微软雅黑" panose="020B0503020204020204" charset="-122"/>
                <a:sym typeface="+mn-ea"/>
              </a:rPr>
            </a:br>
            <a:r>
              <a:rPr lang="zh-CN" b="1" dirty="0">
                <a:solidFill>
                  <a:srgbClr val="03449B"/>
                </a:solidFill>
                <a:latin typeface="微软雅黑" panose="020B0503020204020204" charset="-122"/>
                <a:ea typeface="微软雅黑" panose="020B0503020204020204" charset="-122"/>
                <a:cs typeface="微软雅黑" panose="020B0503020204020204" charset="-122"/>
                <a:sym typeface="+mn-ea"/>
              </a:rPr>
              <a:t>单位：华南师范大学物理学院党委副书记、广东省中小学科学教育指导中心执行负责人</a:t>
            </a:r>
            <a:br>
              <a:rPr lang="zh-CN" b="1" dirty="0">
                <a:solidFill>
                  <a:srgbClr val="03449B"/>
                </a:solidFill>
                <a:latin typeface="微软雅黑" panose="020B0503020204020204" charset="-122"/>
                <a:ea typeface="微软雅黑" panose="020B0503020204020204" charset="-122"/>
                <a:cs typeface="微软雅黑" panose="020B0503020204020204" charset="-122"/>
                <a:sym typeface="+mn-ea"/>
              </a:rPr>
            </a:br>
            <a:r>
              <a:rPr lang="zh-CN" b="1" dirty="0">
                <a:solidFill>
                  <a:srgbClr val="03449B"/>
                </a:solidFill>
                <a:latin typeface="微软雅黑" panose="020B0503020204020204" charset="-122"/>
                <a:ea typeface="微软雅黑" panose="020B0503020204020204" charset="-122"/>
                <a:cs typeface="微软雅黑" panose="020B0503020204020204" charset="-122"/>
                <a:sym typeface="+mn-ea"/>
              </a:rPr>
              <a:t>手机：</a:t>
            </a:r>
            <a:r>
              <a:rPr lang="en-US" altLang="zh-CN" b="1" dirty="0">
                <a:solidFill>
                  <a:srgbClr val="03449B"/>
                </a:solidFill>
                <a:latin typeface="微软雅黑" panose="020B0503020204020204" charset="-122"/>
                <a:ea typeface="微软雅黑" panose="020B0503020204020204" charset="-122"/>
                <a:cs typeface="微软雅黑" panose="020B0503020204020204" charset="-122"/>
                <a:sym typeface="+mn-ea"/>
              </a:rPr>
              <a:t>13316016670</a:t>
            </a:r>
            <a:br>
              <a:rPr lang="en-US" altLang="zh-CN" b="1" dirty="0">
                <a:solidFill>
                  <a:srgbClr val="03449B"/>
                </a:solidFill>
                <a:latin typeface="微软雅黑" panose="020B0503020204020204" charset="-122"/>
                <a:ea typeface="微软雅黑" panose="020B0503020204020204" charset="-122"/>
                <a:cs typeface="微软雅黑" panose="020B0503020204020204" charset="-122"/>
                <a:sym typeface="+mn-ea"/>
              </a:rPr>
            </a:br>
            <a:r>
              <a:rPr lang="zh-CN" altLang="en-US" b="1" dirty="0">
                <a:solidFill>
                  <a:srgbClr val="03449B"/>
                </a:solidFill>
                <a:latin typeface="微软雅黑" panose="020B0503020204020204" charset="-122"/>
                <a:ea typeface="微软雅黑" panose="020B0503020204020204" charset="-122"/>
                <a:cs typeface="微软雅黑" panose="020B0503020204020204" charset="-122"/>
                <a:sym typeface="+mn-ea"/>
              </a:rPr>
              <a:t>微信：见右图</a:t>
            </a:r>
            <a:endParaRPr lang="zh-CN" altLang="en-US" b="1" dirty="0">
              <a:solidFill>
                <a:srgbClr val="03449B"/>
              </a:solidFill>
              <a:latin typeface="微软雅黑" panose="020B0503020204020204" charset="-122"/>
              <a:ea typeface="微软雅黑" panose="020B0503020204020204" charset="-122"/>
              <a:cs typeface="微软雅黑" panose="020B0503020204020204" charset="-122"/>
              <a:sym typeface="+mn-ea"/>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242888" y="1431925"/>
            <a:ext cx="6872287" cy="3865563"/>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en-US"/>
              <a:t>①</a:t>
            </a:r>
            <a:r>
              <a:rPr lang="zh-CN" altLang="en-US"/>
              <a:t>构建</a:t>
            </a:r>
            <a:r>
              <a:rPr lang="en-US" altLang="zh-CN"/>
              <a:t>“</a:t>
            </a:r>
            <a:r>
              <a:rPr lang="zh-CN" altLang="en-US"/>
              <a:t>实体中枢统筹</a:t>
            </a:r>
            <a:r>
              <a:rPr lang="en-US" altLang="zh-CN"/>
              <a:t>+</a:t>
            </a:r>
            <a:r>
              <a:rPr lang="zh-CN" altLang="en-US"/>
              <a:t>多主体协同</a:t>
            </a:r>
            <a:r>
              <a:rPr lang="en-US" altLang="zh-CN"/>
              <a:t>”</a:t>
            </a:r>
            <a:r>
              <a:rPr lang="zh-CN" altLang="en-US"/>
              <a:t>的区域科教发展新范式。首创校级科教委、省</a:t>
            </a:r>
            <a:endParaRPr lang="zh-CN" altLang="en-US"/>
          </a:p>
          <a:p>
            <a:r>
              <a:rPr lang="zh-CN" altLang="en-US"/>
              <a:t>级科学教育指导中心作为实体统筹中枢，形成</a:t>
            </a:r>
            <a:r>
              <a:rPr lang="en-US" altLang="zh-CN"/>
              <a:t>“</a:t>
            </a:r>
            <a:r>
              <a:rPr lang="zh-CN" altLang="en-US"/>
              <a:t>省级定标定向、高校专业支撑、中心</a:t>
            </a:r>
            <a:endParaRPr lang="zh-CN" altLang="en-US"/>
          </a:p>
          <a:p>
            <a:r>
              <a:rPr lang="zh-CN" altLang="en-US"/>
              <a:t>实体运行</a:t>
            </a:r>
            <a:r>
              <a:rPr lang="en-US" altLang="zh-CN"/>
              <a:t>”</a:t>
            </a:r>
            <a:r>
              <a:rPr lang="zh-CN" altLang="en-US"/>
              <a:t>的工作机制，搭建省市校三级垂直贯通、政校企馆横向联动的立体化协同</a:t>
            </a:r>
            <a:endParaRPr lang="zh-CN" altLang="en-US"/>
          </a:p>
          <a:p>
            <a:r>
              <a:rPr lang="zh-CN" altLang="en-US"/>
              <a:t>网络。</a:t>
            </a:r>
            <a:endParaRPr lang="zh-CN" altLang="en-US"/>
          </a:p>
          <a:p>
            <a:r>
              <a:rPr lang="en-US" altLang="en-US"/>
              <a:t>②</a:t>
            </a:r>
            <a:r>
              <a:rPr lang="zh-CN" altLang="en-US"/>
              <a:t>创新</a:t>
            </a:r>
            <a:r>
              <a:rPr lang="en-US" altLang="zh-CN"/>
              <a:t>“</a:t>
            </a:r>
            <a:r>
              <a:rPr lang="zh-CN" altLang="en-US"/>
              <a:t>本硕博进阶、教研训一体</a:t>
            </a:r>
            <a:r>
              <a:rPr lang="en-US" altLang="zh-CN"/>
              <a:t>”</a:t>
            </a:r>
            <a:r>
              <a:rPr lang="zh-CN" altLang="en-US"/>
              <a:t>的科学教师培养培训模式。在交叉学科门类下首</a:t>
            </a:r>
            <a:endParaRPr lang="zh-CN" altLang="en-US"/>
          </a:p>
          <a:p>
            <a:r>
              <a:rPr lang="zh-CN" altLang="en-US"/>
              <a:t>设</a:t>
            </a:r>
            <a:r>
              <a:rPr lang="en-US" altLang="zh-CN"/>
              <a:t>“</a:t>
            </a:r>
            <a:r>
              <a:rPr lang="zh-CN" altLang="en-US"/>
              <a:t>科学教育学</a:t>
            </a:r>
            <a:r>
              <a:rPr lang="en-US" altLang="zh-CN"/>
              <a:t>”</a:t>
            </a:r>
            <a:r>
              <a:rPr lang="zh-CN" altLang="en-US"/>
              <a:t>硕博培养点，全国率先打通本科</a:t>
            </a:r>
            <a:r>
              <a:rPr lang="en-US" altLang="en-US"/>
              <a:t>→</a:t>
            </a:r>
            <a:r>
              <a:rPr lang="zh-CN" altLang="en-US"/>
              <a:t>学术硕士</a:t>
            </a:r>
            <a:r>
              <a:rPr lang="en-US" altLang="zh-CN"/>
              <a:t>+</a:t>
            </a:r>
            <a:r>
              <a:rPr lang="zh-CN" altLang="en-US"/>
              <a:t>专业硕士</a:t>
            </a:r>
            <a:r>
              <a:rPr lang="en-US" altLang="en-US"/>
              <a:t>→</a:t>
            </a:r>
            <a:r>
              <a:rPr lang="zh-CN" altLang="en-US"/>
              <a:t>博士科学</a:t>
            </a:r>
            <a:endParaRPr lang="zh-CN" altLang="en-US"/>
          </a:p>
          <a:p>
            <a:r>
              <a:rPr lang="zh-CN" altLang="en-US"/>
              <a:t>师资培养全链条。建立全国首个教师教育学部，统筹全校资源。教研训一体，研训成</a:t>
            </a:r>
            <a:endParaRPr lang="zh-CN" altLang="en-US"/>
          </a:p>
          <a:p>
            <a:r>
              <a:rPr lang="zh-CN" altLang="en-US"/>
              <a:t>效精准反哺教学。打造</a:t>
            </a:r>
            <a:r>
              <a:rPr lang="en-US" altLang="zh-CN"/>
              <a:t>“</a:t>
            </a:r>
            <a:r>
              <a:rPr lang="zh-CN" altLang="en-US"/>
              <a:t>全国科学教师暑期学校</a:t>
            </a:r>
            <a:r>
              <a:rPr lang="en-US" altLang="zh-CN"/>
              <a:t>”</a:t>
            </a:r>
            <a:r>
              <a:rPr lang="zh-CN" altLang="en-US"/>
              <a:t>品牌，邀请钟南山、杨利伟等院士</a:t>
            </a:r>
            <a:endParaRPr lang="zh-CN" altLang="en-US"/>
          </a:p>
          <a:p>
            <a:r>
              <a:rPr lang="zh-CN" altLang="en-US"/>
              <a:t>专家开讲，全国反响强烈。</a:t>
            </a:r>
            <a:endParaRPr lang="zh-CN" altLang="en-US"/>
          </a:p>
          <a:p>
            <a:r>
              <a:rPr lang="en-US" altLang="en-US"/>
              <a:t>③</a:t>
            </a:r>
            <a:r>
              <a:rPr lang="zh-CN" altLang="en-US"/>
              <a:t>提出</a:t>
            </a:r>
            <a:r>
              <a:rPr lang="en-US" altLang="zh-CN"/>
              <a:t>“</a:t>
            </a:r>
            <a:r>
              <a:rPr lang="zh-CN" altLang="en-US"/>
              <a:t>前沿科技</a:t>
            </a:r>
            <a:r>
              <a:rPr lang="en-US" altLang="zh-CN"/>
              <a:t>-</a:t>
            </a:r>
            <a:r>
              <a:rPr lang="zh-CN" altLang="en-US"/>
              <a:t>科学课程</a:t>
            </a:r>
            <a:r>
              <a:rPr lang="en-US" altLang="zh-CN"/>
              <a:t>”</a:t>
            </a:r>
            <a:r>
              <a:rPr lang="zh-CN" altLang="en-US"/>
              <a:t>原创性中小学科学课程开发转化模型。突破泰勒的</a:t>
            </a:r>
            <a:r>
              <a:rPr lang="en-US" altLang="zh-CN"/>
              <a:t>“</a:t>
            </a:r>
            <a:r>
              <a:rPr lang="zh-CN" altLang="en-US"/>
              <a:t>目</a:t>
            </a:r>
            <a:endParaRPr lang="zh-CN" altLang="en-US"/>
          </a:p>
          <a:p>
            <a:r>
              <a:rPr lang="zh-CN" altLang="en-US"/>
              <a:t>标</a:t>
            </a:r>
            <a:r>
              <a:rPr lang="en-US" altLang="zh-CN"/>
              <a:t>—</a:t>
            </a:r>
            <a:r>
              <a:rPr lang="zh-CN" altLang="en-US"/>
              <a:t>内容</a:t>
            </a:r>
            <a:r>
              <a:rPr lang="en-US" altLang="zh-CN"/>
              <a:t>—</a:t>
            </a:r>
            <a:r>
              <a:rPr lang="zh-CN" altLang="en-US"/>
              <a:t>评价</a:t>
            </a:r>
            <a:r>
              <a:rPr lang="en-US" altLang="zh-CN"/>
              <a:t>”</a:t>
            </a:r>
            <a:r>
              <a:rPr lang="zh-CN" altLang="en-US"/>
              <a:t>线性课程设计框架，科学家将前沿科技内容进行拆解，学科教育专</a:t>
            </a:r>
            <a:endParaRPr lang="zh-CN" altLang="en-US"/>
          </a:p>
          <a:p>
            <a:r>
              <a:rPr lang="zh-CN" altLang="en-US"/>
              <a:t>家、教研员协作对内容进行学段适配与课程转化，经一线教师课堂实践，迭代优化。</a:t>
            </a:r>
            <a:endParaRPr lang="zh-CN" altLang="en-US"/>
          </a:p>
          <a:p>
            <a:r>
              <a:rPr lang="en-US" altLang="en-US"/>
              <a:t>④</a:t>
            </a:r>
            <a:r>
              <a:rPr lang="zh-CN" altLang="en-US"/>
              <a:t>形成</a:t>
            </a:r>
            <a:r>
              <a:rPr lang="en-US" altLang="zh-CN"/>
              <a:t>“SHINE </a:t>
            </a:r>
            <a:r>
              <a:rPr lang="zh-CN" altLang="en-US"/>
              <a:t>理念引领</a:t>
            </a:r>
            <a:r>
              <a:rPr lang="en-US" altLang="zh-CN"/>
              <a:t>—</a:t>
            </a:r>
            <a:r>
              <a:rPr lang="zh-CN" altLang="en-US"/>
              <a:t>分层计划驱动</a:t>
            </a:r>
            <a:r>
              <a:rPr lang="en-US" altLang="zh-CN"/>
              <a:t>—</a:t>
            </a:r>
            <a:r>
              <a:rPr lang="zh-CN" altLang="en-US"/>
              <a:t>校内外场景贯通</a:t>
            </a:r>
            <a:r>
              <a:rPr lang="en-US" altLang="zh-CN"/>
              <a:t>”</a:t>
            </a:r>
            <a:r>
              <a:rPr lang="zh-CN" altLang="en-US"/>
              <a:t>的育人新路径。创设</a:t>
            </a:r>
            <a:endParaRPr lang="zh-CN" altLang="en-US"/>
          </a:p>
          <a:p>
            <a:r>
              <a:rPr lang="en-US" altLang="zh-CN"/>
              <a:t>SHINE </a:t>
            </a:r>
            <a:r>
              <a:rPr lang="zh-CN" altLang="en-US"/>
              <a:t>育人理念，以沃土、脱颖、英才计划为实施载体，带领中小学进入湾区科研重</a:t>
            </a:r>
            <a:endParaRPr lang="zh-CN" altLang="en-US"/>
          </a:p>
          <a:p>
            <a:r>
              <a:rPr lang="zh-CN" altLang="en-US"/>
              <a:t>地，实现育人场景校内外深度融合。</a:t>
            </a:r>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sym typeface="+mn-ea"/>
              </a:rPr>
              <a:t>1.</a:t>
            </a:r>
            <a:r>
              <a:rPr lang="zh-CN" altLang="en-US">
                <a:sym typeface="+mn-ea"/>
              </a:rPr>
              <a:t>四方协作：</a:t>
            </a:r>
            <a:endParaRPr lang="zh-CN" altLang="en-US">
              <a:sym typeface="+mn-ea"/>
            </a:endParaRPr>
          </a:p>
          <a:p>
            <a:r>
              <a:rPr lang="zh-CN" altLang="en-US">
                <a:sym typeface="+mn-ea"/>
              </a:rPr>
              <a:t>四方主体各司其职、协同发力，形成从科学前沿到课堂教学的完整转化链条。科学家，主导前沿科技成果筛选、核心原理拆解，把控内容科学性。学科教育专家，负责学段适配、模块化课程框架设计，评估内容可教性。教研员，立足一线课堂，研判教学实施可行性，优化课堂落地策略。一线科学教师，完成教学设计、课堂试教，收集学生学习反馈。</a:t>
            </a:r>
            <a:endParaRPr lang="zh-CN" altLang="en-US">
              <a:sym typeface="+mn-ea"/>
            </a:endParaRPr>
          </a:p>
          <a:p>
            <a:r>
              <a:rPr lang="en-US" altLang="zh-CN">
                <a:sym typeface="+mn-ea"/>
              </a:rPr>
              <a:t>2.</a:t>
            </a:r>
            <a:r>
              <a:rPr lang="zh-CN" altLang="en-US">
                <a:sym typeface="+mn-ea"/>
              </a:rPr>
              <a:t>四阶迭代：</a:t>
            </a:r>
            <a:endParaRPr lang="en-US" altLang="en-US">
              <a:sym typeface="+mn-ea"/>
            </a:endParaRPr>
          </a:p>
          <a:p>
            <a:endParaRPr lang="en-US" altLang="en-US">
              <a:sym typeface="+mn-ea"/>
            </a:endParaRPr>
          </a:p>
          <a:p>
            <a:endParaRPr lang="en-US" altLang="en-US">
              <a:sym typeface="+mn-ea"/>
            </a:endParaRPr>
          </a:p>
          <a:p>
            <a:r>
              <a:rPr lang="en-US" altLang="en-US">
                <a:sym typeface="+mn-ea"/>
              </a:rPr>
              <a:t>③</a:t>
            </a:r>
            <a:r>
              <a:rPr lang="zh-CN" altLang="en-US">
                <a:sym typeface="+mn-ea"/>
              </a:rPr>
              <a:t>提出</a:t>
            </a:r>
            <a:r>
              <a:rPr lang="en-US" altLang="zh-CN">
                <a:sym typeface="+mn-ea"/>
              </a:rPr>
              <a:t>“</a:t>
            </a:r>
            <a:r>
              <a:rPr lang="zh-CN" altLang="en-US">
                <a:sym typeface="+mn-ea"/>
              </a:rPr>
              <a:t>前沿科技</a:t>
            </a:r>
            <a:r>
              <a:rPr lang="en-US" altLang="zh-CN">
                <a:sym typeface="+mn-ea"/>
              </a:rPr>
              <a:t>-</a:t>
            </a:r>
            <a:r>
              <a:rPr lang="zh-CN" altLang="en-US">
                <a:sym typeface="+mn-ea"/>
              </a:rPr>
              <a:t>科学课程</a:t>
            </a:r>
            <a:r>
              <a:rPr lang="en-US" altLang="zh-CN">
                <a:sym typeface="+mn-ea"/>
              </a:rPr>
              <a:t>”</a:t>
            </a:r>
            <a:r>
              <a:rPr lang="zh-CN" altLang="en-US">
                <a:sym typeface="+mn-ea"/>
              </a:rPr>
              <a:t>原创性中小学科学课程开发转化模型。突破泰勒的</a:t>
            </a:r>
            <a:r>
              <a:rPr lang="en-US" altLang="zh-CN">
                <a:sym typeface="+mn-ea"/>
              </a:rPr>
              <a:t>“</a:t>
            </a:r>
            <a:r>
              <a:rPr lang="zh-CN" altLang="en-US">
                <a:sym typeface="+mn-ea"/>
              </a:rPr>
              <a:t>目</a:t>
            </a:r>
            <a:endParaRPr lang="zh-CN" altLang="en-US"/>
          </a:p>
          <a:p>
            <a:r>
              <a:rPr lang="zh-CN" altLang="en-US">
                <a:sym typeface="+mn-ea"/>
              </a:rPr>
              <a:t>标</a:t>
            </a:r>
            <a:r>
              <a:rPr lang="en-US" altLang="zh-CN">
                <a:sym typeface="+mn-ea"/>
              </a:rPr>
              <a:t>—</a:t>
            </a:r>
            <a:r>
              <a:rPr lang="zh-CN" altLang="en-US">
                <a:sym typeface="+mn-ea"/>
              </a:rPr>
              <a:t>内容</a:t>
            </a:r>
            <a:r>
              <a:rPr lang="en-US" altLang="zh-CN">
                <a:sym typeface="+mn-ea"/>
              </a:rPr>
              <a:t>—</a:t>
            </a:r>
            <a:r>
              <a:rPr lang="zh-CN" altLang="en-US">
                <a:sym typeface="+mn-ea"/>
              </a:rPr>
              <a:t>评价</a:t>
            </a:r>
            <a:r>
              <a:rPr lang="en-US" altLang="zh-CN">
                <a:sym typeface="+mn-ea"/>
              </a:rPr>
              <a:t>”</a:t>
            </a:r>
            <a:r>
              <a:rPr lang="zh-CN" altLang="en-US">
                <a:sym typeface="+mn-ea"/>
              </a:rPr>
              <a:t>线性课程设计框架，科学家将前沿科技内容进行拆解，学科教育专</a:t>
            </a:r>
            <a:endParaRPr lang="zh-CN" altLang="en-US"/>
          </a:p>
          <a:p>
            <a:r>
              <a:rPr lang="zh-CN" altLang="en-US">
                <a:sym typeface="+mn-ea"/>
              </a:rPr>
              <a:t>家、教研员协作对内容进行学段适配与课程转化，经一线教师课堂实践，迭代优化。</a:t>
            </a:r>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1.</a:t>
            </a:r>
            <a:r>
              <a:rPr lang="zh-CN" altLang="en-US"/>
              <a:t>职前培养：科学教育专业本硕博完整进阶培养链条</a:t>
            </a:r>
            <a:endParaRPr lang="zh-CN" altLang="en-US"/>
          </a:p>
          <a:p>
            <a:r>
              <a:rPr lang="zh-CN" altLang="en-US"/>
              <a:t>本科阶段：夯实完整科学知识体系，同步强化实验操作、课堂教学实训，融入</a:t>
            </a:r>
            <a:r>
              <a:rPr lang="en-US" altLang="zh-CN"/>
              <a:t>HPS</a:t>
            </a:r>
            <a:r>
              <a:rPr lang="zh-CN" altLang="en-US"/>
              <a:t>（科学史与科学哲学）、跨学科思维启蒙。</a:t>
            </a:r>
            <a:endParaRPr lang="zh-CN" altLang="en-US"/>
          </a:p>
          <a:p>
            <a:r>
              <a:rPr lang="zh-CN" altLang="en-US"/>
              <a:t>硕士阶段：设有学术硕士、专业硕士，以及</a:t>
            </a:r>
            <a:r>
              <a:rPr lang="en-US" altLang="zh-CN"/>
              <a:t>“</a:t>
            </a:r>
            <a:r>
              <a:rPr lang="zh-CN" altLang="en-US"/>
              <a:t>理工类</a:t>
            </a:r>
            <a:r>
              <a:rPr lang="en-US" altLang="zh-CN"/>
              <a:t>+</a:t>
            </a:r>
            <a:r>
              <a:rPr lang="zh-CN" altLang="en-US"/>
              <a:t>科学教育</a:t>
            </a:r>
            <a:r>
              <a:rPr lang="en-US" altLang="zh-CN"/>
              <a:t>”</a:t>
            </a:r>
            <a:r>
              <a:rPr lang="zh-CN" altLang="en-US"/>
              <a:t>双学位硕士（国家优秀中小学教师培养计划）</a:t>
            </a:r>
            <a:r>
              <a:rPr lang="en-US" altLang="zh-CN"/>
              <a:t>3</a:t>
            </a:r>
            <a:r>
              <a:rPr lang="zh-CN" altLang="en-US"/>
              <a:t>类硕士培养类型，全方位覆盖科学教育理论研究、教学实践应用与复合型跨学科师资培养，并设置有</a:t>
            </a:r>
            <a:r>
              <a:rPr lang="en-US" altLang="zh-CN"/>
              <a:t>HPS</a:t>
            </a:r>
            <a:r>
              <a:rPr lang="zh-CN" altLang="en-US"/>
              <a:t>、</a:t>
            </a:r>
            <a:r>
              <a:rPr lang="en-US" altLang="zh-CN"/>
              <a:t>STEM</a:t>
            </a:r>
            <a:r>
              <a:rPr lang="zh-CN" altLang="en-US"/>
              <a:t>、科学素养评价、科学普及与科学传播等培养方向。同时推行学科导师、实践导师、行业导师三导师制。</a:t>
            </a:r>
            <a:endParaRPr lang="zh-CN" altLang="en-US"/>
          </a:p>
          <a:p>
            <a:r>
              <a:rPr lang="zh-CN" altLang="en-US"/>
              <a:t>博士阶段：培育具有教育政策研究力、科学教研领导力、跨学科课程设计力、前沿教学理论转化力的科学教育高端领军人才。</a:t>
            </a:r>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2.</a:t>
            </a:r>
            <a:r>
              <a:rPr lang="zh-CN" altLang="en-US"/>
              <a:t>职后培训：国省市三级一体化研修体系</a:t>
            </a:r>
            <a:endParaRPr lang="zh-CN" altLang="en-US"/>
          </a:p>
          <a:p>
            <a:r>
              <a:rPr lang="zh-CN" altLang="en-US"/>
              <a:t>依托省级教师教学发展中心、省中小学教师培训中心等平台，于</a:t>
            </a:r>
            <a:r>
              <a:rPr lang="en-US" altLang="zh-CN"/>
              <a:t>2018</a:t>
            </a:r>
            <a:r>
              <a:rPr lang="zh-CN" altLang="en-US"/>
              <a:t>年挂牌成立全国首个教师教育学部，配套省基础教育与信息化研究院、省级中小学教师发展中心，打造职前实训、在职研修、教研指导与资源推广一体化运行体系。</a:t>
            </a:r>
            <a:endParaRPr lang="zh-CN" altLang="en-US"/>
          </a:p>
          <a:p>
            <a:r>
              <a:rPr lang="zh-CN" altLang="en-US"/>
              <a:t>打造标杆培训品牌：打造</a:t>
            </a:r>
            <a:r>
              <a:rPr lang="en-US" altLang="zh-CN"/>
              <a:t>“</a:t>
            </a:r>
            <a:r>
              <a:rPr lang="zh-CN" altLang="en-US"/>
              <a:t>规格高、模式新、覆盖广</a:t>
            </a:r>
            <a:r>
              <a:rPr lang="en-US" altLang="zh-CN"/>
              <a:t>”</a:t>
            </a:r>
            <a:r>
              <a:rPr lang="zh-CN" altLang="en-US"/>
              <a:t>的全国科学教育暑期学校培训品牌。邀请钟南山、杨利伟等院士专家授课。创新</a:t>
            </a:r>
            <a:r>
              <a:rPr lang="en-US" altLang="zh-CN"/>
              <a:t>“</a:t>
            </a:r>
            <a:r>
              <a:rPr lang="zh-CN" altLang="en-US"/>
              <a:t>输出为本</a:t>
            </a:r>
            <a:r>
              <a:rPr lang="en-US" altLang="zh-CN"/>
              <a:t>”</a:t>
            </a:r>
            <a:r>
              <a:rPr lang="zh-CN" altLang="en-US"/>
              <a:t>培训范式，以产出优质教学资源倒逼教师主动学习。线下参训</a:t>
            </a:r>
            <a:r>
              <a:rPr lang="en-US" altLang="zh-CN"/>
              <a:t>300</a:t>
            </a:r>
            <a:r>
              <a:rPr lang="zh-CN" altLang="en-US"/>
              <a:t>余人，线上学习超</a:t>
            </a:r>
            <a:r>
              <a:rPr lang="en-US" altLang="zh-CN"/>
              <a:t>1500</a:t>
            </a:r>
            <a:r>
              <a:rPr lang="zh-CN" altLang="en-US"/>
              <a:t>万人次，累计向教育部报送</a:t>
            </a:r>
            <a:r>
              <a:rPr lang="en-US" altLang="zh-CN"/>
              <a:t>40</a:t>
            </a:r>
            <a:r>
              <a:rPr lang="zh-CN" altLang="en-US"/>
              <a:t>余门优质科教培训课程。活动获央视新闻联播专题报道、教育部高度认可，成为全国科学教师高端培训标杆项目。</a:t>
            </a:r>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2.</a:t>
            </a:r>
            <a:r>
              <a:rPr lang="zh-CN" altLang="en-US"/>
              <a:t>职后培训：国省市三级一体化研修体系</a:t>
            </a:r>
            <a:endParaRPr lang="zh-CN" altLang="en-US"/>
          </a:p>
          <a:p>
            <a:r>
              <a:rPr lang="zh-CN" altLang="en-US"/>
              <a:t>依托省级教师教学发展中心、省中小学教师培训中心等平台，于</a:t>
            </a:r>
            <a:r>
              <a:rPr lang="en-US" altLang="zh-CN"/>
              <a:t>2018</a:t>
            </a:r>
            <a:r>
              <a:rPr lang="zh-CN" altLang="en-US"/>
              <a:t>年挂牌成立全国首个教师教育学部，配套省基础教育与信息化研究院、省级中小学教师发展中心，打造职前实训、在职研修、教研指导与资源推广一体化运行体系。</a:t>
            </a:r>
            <a:endParaRPr lang="zh-CN" altLang="en-US"/>
          </a:p>
          <a:p>
            <a:r>
              <a:rPr lang="zh-CN" altLang="en-US"/>
              <a:t>打造标杆培训品牌：打造</a:t>
            </a:r>
            <a:r>
              <a:rPr lang="en-US" altLang="zh-CN"/>
              <a:t>“</a:t>
            </a:r>
            <a:r>
              <a:rPr lang="zh-CN" altLang="en-US"/>
              <a:t>规格高、模式新、覆盖广</a:t>
            </a:r>
            <a:r>
              <a:rPr lang="en-US" altLang="zh-CN"/>
              <a:t>”</a:t>
            </a:r>
            <a:r>
              <a:rPr lang="zh-CN" altLang="en-US"/>
              <a:t>的全国科学教育暑期学校培训品牌。邀请钟南山、杨利伟等院士专家授课。创新</a:t>
            </a:r>
            <a:r>
              <a:rPr lang="en-US" altLang="zh-CN"/>
              <a:t>“</a:t>
            </a:r>
            <a:r>
              <a:rPr lang="zh-CN" altLang="en-US"/>
              <a:t>输出为本</a:t>
            </a:r>
            <a:r>
              <a:rPr lang="en-US" altLang="zh-CN"/>
              <a:t>”</a:t>
            </a:r>
            <a:r>
              <a:rPr lang="zh-CN" altLang="en-US"/>
              <a:t>培训范式，以产出优质教学资源倒逼教师主动学习。线下参训</a:t>
            </a:r>
            <a:r>
              <a:rPr lang="en-US" altLang="zh-CN"/>
              <a:t>300</a:t>
            </a:r>
            <a:r>
              <a:rPr lang="zh-CN" altLang="en-US"/>
              <a:t>余人，线上学习超</a:t>
            </a:r>
            <a:r>
              <a:rPr lang="en-US" altLang="zh-CN"/>
              <a:t>1500</a:t>
            </a:r>
            <a:r>
              <a:rPr lang="zh-CN" altLang="en-US"/>
              <a:t>万人次，累计向教育部报送</a:t>
            </a:r>
            <a:r>
              <a:rPr lang="en-US" altLang="zh-CN"/>
              <a:t>40</a:t>
            </a:r>
            <a:r>
              <a:rPr lang="zh-CN" altLang="en-US"/>
              <a:t>余门优质科教培训课程。活动获央视新闻联播专题报道、教育部高度认可，成为全国科学教师高端培训标杆项目。</a:t>
            </a:r>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为破解课堂场景相对单一，校内外实践育人体系衔接不畅等问题，原创提出</a:t>
            </a:r>
            <a:r>
              <a:rPr lang="en-US" altLang="zh-CN"/>
              <a:t>“SHINE”</a:t>
            </a:r>
            <a:r>
              <a:rPr lang="zh-CN" altLang="en-US"/>
              <a:t>育人理念（见图</a:t>
            </a:r>
            <a:r>
              <a:rPr lang="en-US" altLang="zh-CN"/>
              <a:t>6</a:t>
            </a:r>
            <a:r>
              <a:rPr lang="zh-CN" altLang="en-US"/>
              <a:t>），并以此牵引中小学科学课堂从知识传授走向探究实践、从封闭教室走向高校实验室、科研院所、科技场馆、高新企业及自然生态等校外场景，实现从</a:t>
            </a:r>
            <a:r>
              <a:rPr lang="en-US" altLang="zh-CN"/>
              <a:t>“</a:t>
            </a:r>
            <a:r>
              <a:rPr lang="zh-CN" altLang="en-US"/>
              <a:t>资源进校</a:t>
            </a:r>
            <a:r>
              <a:rPr lang="en-US" altLang="zh-CN"/>
              <a:t>”</a:t>
            </a:r>
            <a:r>
              <a:rPr lang="zh-CN" altLang="en-US"/>
              <a:t>到</a:t>
            </a:r>
            <a:r>
              <a:rPr lang="en-US" altLang="zh-CN"/>
              <a:t>“</a:t>
            </a:r>
            <a:r>
              <a:rPr lang="zh-CN" altLang="en-US"/>
              <a:t>学生出校</a:t>
            </a:r>
            <a:r>
              <a:rPr lang="en-US" altLang="zh-CN"/>
              <a:t>”</a:t>
            </a:r>
            <a:r>
              <a:rPr lang="zh-CN" altLang="en-US"/>
              <a:t>再到</a:t>
            </a:r>
            <a:r>
              <a:rPr lang="en-US" altLang="zh-CN"/>
              <a:t>“</a:t>
            </a:r>
            <a:r>
              <a:rPr lang="zh-CN" altLang="en-US"/>
              <a:t>校内外深度融合</a:t>
            </a:r>
            <a:r>
              <a:rPr lang="en-US" altLang="zh-CN"/>
              <a:t>”</a:t>
            </a:r>
            <a:r>
              <a:rPr lang="zh-CN" altLang="en-US"/>
              <a:t>三级跃升。</a:t>
            </a:r>
            <a:endParaRPr lang="zh-CN" altLang="en-US"/>
          </a:p>
          <a:p>
            <a:r>
              <a:rPr lang="en-US" altLang="zh-CN"/>
              <a:t>1.</a:t>
            </a:r>
            <a:r>
              <a:rPr lang="zh-CN" altLang="en-US"/>
              <a:t>理念牵引：</a:t>
            </a:r>
            <a:r>
              <a:rPr lang="en-US" altLang="zh-CN"/>
              <a:t>“SHINE”</a:t>
            </a:r>
            <a:r>
              <a:rPr lang="zh-CN" altLang="en-US"/>
              <a:t>育人理念的提出与践行</a:t>
            </a:r>
            <a:endParaRPr lang="zh-CN" altLang="en-US"/>
          </a:p>
          <a:p>
            <a:r>
              <a:rPr lang="en-US" altLang="zh-CN"/>
              <a:t>“SHINE”</a:t>
            </a:r>
            <a:r>
              <a:rPr lang="zh-CN" altLang="en-US"/>
              <a:t>理念是团队推动课堂变革的理论内核，五个字母分别对应育人目标的五个维度。</a:t>
            </a:r>
            <a:endParaRPr lang="zh-CN" altLang="en-US"/>
          </a:p>
          <a:p>
            <a:r>
              <a:rPr lang="en-US" altLang="zh-CN"/>
              <a:t>S</a:t>
            </a:r>
            <a:r>
              <a:rPr lang="zh-CN" altLang="en-US"/>
              <a:t>（</a:t>
            </a:r>
            <a:r>
              <a:rPr lang="en-US" altLang="zh-CN"/>
              <a:t>Science</a:t>
            </a:r>
            <a:r>
              <a:rPr lang="zh-CN" altLang="en-US"/>
              <a:t>）科学素养：以科学家精神为根基，通过顶尖科学家讲座、科研实践等活动，培养学生严谨的科学思维和求实的科学态度。</a:t>
            </a:r>
            <a:endParaRPr lang="zh-CN" altLang="en-US"/>
          </a:p>
          <a:p>
            <a:r>
              <a:rPr lang="en-US" altLang="zh-CN"/>
              <a:t>H</a:t>
            </a:r>
            <a:r>
              <a:rPr lang="zh-CN" altLang="en-US"/>
              <a:t>（</a:t>
            </a:r>
            <a:r>
              <a:rPr lang="en-US" altLang="zh-CN"/>
              <a:t>Humanity</a:t>
            </a:r>
            <a:r>
              <a:rPr lang="zh-CN" altLang="en-US"/>
              <a:t>）人文情怀：以人文精神为灵魂，通过人文讲座、团队协作课程等途径，提升学生的社会责任、文化底蕴与沟通表达能力。</a:t>
            </a:r>
            <a:endParaRPr lang="zh-CN" altLang="en-US"/>
          </a:p>
          <a:p>
            <a:r>
              <a:rPr lang="en-US" altLang="zh-CN"/>
              <a:t>I</a:t>
            </a:r>
            <a:r>
              <a:rPr lang="zh-CN" altLang="en-US"/>
              <a:t>（</a:t>
            </a:r>
            <a:r>
              <a:rPr lang="en-US" altLang="zh-CN"/>
              <a:t>Innovation</a:t>
            </a:r>
            <a:r>
              <a:rPr lang="zh-CN" altLang="en-US"/>
              <a:t>）创新实践：以创新意识为内核，着力培养学生好奇心、批判性思维与解决真实问题的能力。</a:t>
            </a:r>
            <a:endParaRPr lang="zh-CN" altLang="en-US"/>
          </a:p>
          <a:p>
            <a:r>
              <a:rPr lang="en-US" altLang="zh-CN"/>
              <a:t>N</a:t>
            </a:r>
            <a:r>
              <a:rPr lang="zh-CN" altLang="en-US"/>
              <a:t>（</a:t>
            </a:r>
            <a:r>
              <a:rPr lang="en-US" altLang="zh-CN"/>
              <a:t>Nurturance</a:t>
            </a:r>
            <a:r>
              <a:rPr lang="zh-CN" altLang="en-US"/>
              <a:t>）自我养成：贯穿培养全过程，引导学生自主规划学习、自我反思提升，增强内在驱动与持续学习能力。</a:t>
            </a:r>
            <a:endParaRPr lang="zh-CN" altLang="en-US"/>
          </a:p>
          <a:p>
            <a:r>
              <a:rPr lang="en-US" altLang="zh-CN"/>
              <a:t>E</a:t>
            </a:r>
            <a:r>
              <a:rPr lang="zh-CN" altLang="en-US"/>
              <a:t>（</a:t>
            </a:r>
            <a:r>
              <a:rPr lang="en-US" altLang="zh-CN"/>
              <a:t>Excellence</a:t>
            </a:r>
            <a:r>
              <a:rPr lang="zh-CN" altLang="en-US"/>
              <a:t>）卓越目标：以追求卓越为导向，激励学生不断突破自我，在科学探究中追求更高目标。</a:t>
            </a:r>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242888" y="1431925"/>
            <a:ext cx="6872287" cy="3865563"/>
          </a:xfrm>
        </p:spPr>
      </p:sp>
      <p:sp>
        <p:nvSpPr>
          <p:cNvPr id="3" name="文本占位符 2"/>
          <p:cNvSpPr>
            <a:spLocks noGrp="1"/>
          </p:cNvSpPr>
          <p:nvPr>
            <p:ph type="body" idx="3"/>
          </p:nvPr>
        </p:nvSpPr>
        <p:spPr/>
        <p:txBody>
          <a:bodyPr/>
          <a:lstStyle/>
          <a:p>
            <a:r>
              <a:rPr lang="zh-CN" altLang="en-US"/>
              <a:t>面向中小学生实施科学素养培育</a:t>
            </a:r>
            <a:r>
              <a:rPr lang="en-US" altLang="zh-CN"/>
              <a:t>“</a:t>
            </a:r>
            <a:r>
              <a:rPr lang="zh-CN" altLang="en-US"/>
              <a:t>沃土计划</a:t>
            </a:r>
            <a:r>
              <a:rPr lang="en-US" altLang="zh-CN"/>
              <a:t>”</a:t>
            </a:r>
            <a:endParaRPr lang="en-US" altLang="zh-C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7" Type="http://schemas.openxmlformats.org/officeDocument/2006/relationships/tags" Target="../tags/tag17.xml"/><Relationship Id="rId6" Type="http://schemas.openxmlformats.org/officeDocument/2006/relationships/tags" Target="../tags/tag16.xml"/><Relationship Id="rId5" Type="http://schemas.openxmlformats.org/officeDocument/2006/relationships/tags" Target="../tags/tag15.xml"/><Relationship Id="rId4" Type="http://schemas.openxmlformats.org/officeDocument/2006/relationships/tags" Target="../tags/tag14.xml"/><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9" Type="http://schemas.openxmlformats.org/officeDocument/2006/relationships/tags" Target="../tags/tag25.xml"/><Relationship Id="rId8" Type="http://schemas.openxmlformats.org/officeDocument/2006/relationships/tags" Target="../tags/tag24.xml"/><Relationship Id="rId7" Type="http://schemas.openxmlformats.org/officeDocument/2006/relationships/tags" Target="../tags/tag23.xml"/><Relationship Id="rId6" Type="http://schemas.openxmlformats.org/officeDocument/2006/relationships/tags" Target="../tags/tag22.xml"/><Relationship Id="rId5" Type="http://schemas.openxmlformats.org/officeDocument/2006/relationships/tags" Target="../tags/tag21.xml"/><Relationship Id="rId4" Type="http://schemas.openxmlformats.org/officeDocument/2006/relationships/tags" Target="../tags/tag20.xml"/><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33.xml"/><Relationship Id="rId8" Type="http://schemas.openxmlformats.org/officeDocument/2006/relationships/tags" Target="../tags/tag32.xml"/><Relationship Id="rId7" Type="http://schemas.openxmlformats.org/officeDocument/2006/relationships/tags" Target="../tags/tag31.xml"/><Relationship Id="rId6" Type="http://schemas.openxmlformats.org/officeDocument/2006/relationships/tags" Target="../tags/tag30.xml"/><Relationship Id="rId5" Type="http://schemas.openxmlformats.org/officeDocument/2006/relationships/tags" Target="../tags/tag29.xml"/><Relationship Id="rId4" Type="http://schemas.openxmlformats.org/officeDocument/2006/relationships/tags" Target="../tags/tag28.xml"/><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9" Type="http://schemas.openxmlformats.org/officeDocument/2006/relationships/tags" Target="../tags/tag41.xml"/><Relationship Id="rId8" Type="http://schemas.openxmlformats.org/officeDocument/2006/relationships/tags" Target="../tags/tag40.xml"/><Relationship Id="rId7" Type="http://schemas.openxmlformats.org/officeDocument/2006/relationships/tags" Target="../tags/tag39.xml"/><Relationship Id="rId6" Type="http://schemas.openxmlformats.org/officeDocument/2006/relationships/tags" Target="../tags/tag38.xml"/><Relationship Id="rId5" Type="http://schemas.openxmlformats.org/officeDocument/2006/relationships/tags" Target="../tags/tag37.xml"/><Relationship Id="rId4" Type="http://schemas.openxmlformats.org/officeDocument/2006/relationships/tags" Target="../tags/tag36.xml"/><Relationship Id="rId3" Type="http://schemas.openxmlformats.org/officeDocument/2006/relationships/tags" Target="../tags/tag35.xml"/><Relationship Id="rId22" Type="http://schemas.openxmlformats.org/officeDocument/2006/relationships/tags" Target="../tags/tag54.xml"/><Relationship Id="rId21" Type="http://schemas.openxmlformats.org/officeDocument/2006/relationships/tags" Target="../tags/tag53.xml"/><Relationship Id="rId20" Type="http://schemas.openxmlformats.org/officeDocument/2006/relationships/tags" Target="../tags/tag52.xml"/><Relationship Id="rId2" Type="http://schemas.openxmlformats.org/officeDocument/2006/relationships/tags" Target="../tags/tag34.xml"/><Relationship Id="rId19" Type="http://schemas.openxmlformats.org/officeDocument/2006/relationships/tags" Target="../tags/tag51.xml"/><Relationship Id="rId18" Type="http://schemas.openxmlformats.org/officeDocument/2006/relationships/tags" Target="../tags/tag50.xml"/><Relationship Id="rId17" Type="http://schemas.openxmlformats.org/officeDocument/2006/relationships/tags" Target="../tags/tag49.xml"/><Relationship Id="rId16" Type="http://schemas.openxmlformats.org/officeDocument/2006/relationships/tags" Target="../tags/tag48.xml"/><Relationship Id="rId15" Type="http://schemas.openxmlformats.org/officeDocument/2006/relationships/tags" Target="../tags/tag47.xml"/><Relationship Id="rId14" Type="http://schemas.openxmlformats.org/officeDocument/2006/relationships/tags" Target="../tags/tag46.xml"/><Relationship Id="rId13" Type="http://schemas.openxmlformats.org/officeDocument/2006/relationships/tags" Target="../tags/tag45.xml"/><Relationship Id="rId12" Type="http://schemas.openxmlformats.org/officeDocument/2006/relationships/tags" Target="../tags/tag44.xml"/><Relationship Id="rId11" Type="http://schemas.openxmlformats.org/officeDocument/2006/relationships/tags" Target="../tags/tag43.xml"/><Relationship Id="rId10" Type="http://schemas.openxmlformats.org/officeDocument/2006/relationships/tags" Target="../tags/tag42.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62.xml"/><Relationship Id="rId8" Type="http://schemas.openxmlformats.org/officeDocument/2006/relationships/tags" Target="../tags/tag61.xml"/><Relationship Id="rId7" Type="http://schemas.openxmlformats.org/officeDocument/2006/relationships/tags" Target="../tags/tag60.xml"/><Relationship Id="rId6" Type="http://schemas.openxmlformats.org/officeDocument/2006/relationships/tags" Target="../tags/tag59.xml"/><Relationship Id="rId5" Type="http://schemas.openxmlformats.org/officeDocument/2006/relationships/tags" Target="../tags/tag58.xml"/><Relationship Id="rId4" Type="http://schemas.openxmlformats.org/officeDocument/2006/relationships/tags" Target="../tags/tag57.xml"/><Relationship Id="rId3" Type="http://schemas.openxmlformats.org/officeDocument/2006/relationships/tags" Target="../tags/tag56.xml"/><Relationship Id="rId2" Type="http://schemas.openxmlformats.org/officeDocument/2006/relationships/tags" Target="../tags/tag55.xml"/><Relationship Id="rId14" Type="http://schemas.openxmlformats.org/officeDocument/2006/relationships/tags" Target="../tags/tag67.xml"/><Relationship Id="rId13" Type="http://schemas.openxmlformats.org/officeDocument/2006/relationships/tags" Target="../tags/tag66.xml"/><Relationship Id="rId12" Type="http://schemas.openxmlformats.org/officeDocument/2006/relationships/tags" Target="../tags/tag65.xml"/><Relationship Id="rId11" Type="http://schemas.openxmlformats.org/officeDocument/2006/relationships/tags" Target="../tags/tag64.xml"/><Relationship Id="rId10" Type="http://schemas.openxmlformats.org/officeDocument/2006/relationships/tags" Target="../tags/tag63.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75.xml"/><Relationship Id="rId8" Type="http://schemas.openxmlformats.org/officeDocument/2006/relationships/tags" Target="../tags/tag74.xml"/><Relationship Id="rId7" Type="http://schemas.openxmlformats.org/officeDocument/2006/relationships/tags" Target="../tags/tag73.xml"/><Relationship Id="rId6" Type="http://schemas.openxmlformats.org/officeDocument/2006/relationships/tags" Target="../tags/tag72.xml"/><Relationship Id="rId5" Type="http://schemas.openxmlformats.org/officeDocument/2006/relationships/tags" Target="../tags/tag71.xml"/><Relationship Id="rId4" Type="http://schemas.openxmlformats.org/officeDocument/2006/relationships/tags" Target="../tags/tag70.xml"/><Relationship Id="rId3" Type="http://schemas.openxmlformats.org/officeDocument/2006/relationships/tags" Target="../tags/tag69.xml"/><Relationship Id="rId2" Type="http://schemas.openxmlformats.org/officeDocument/2006/relationships/tags" Target="../tags/tag68.xml"/><Relationship Id="rId18" Type="http://schemas.openxmlformats.org/officeDocument/2006/relationships/tags" Target="../tags/tag84.xml"/><Relationship Id="rId17" Type="http://schemas.openxmlformats.org/officeDocument/2006/relationships/tags" Target="../tags/tag83.xml"/><Relationship Id="rId16" Type="http://schemas.openxmlformats.org/officeDocument/2006/relationships/tags" Target="../tags/tag82.xml"/><Relationship Id="rId15" Type="http://schemas.openxmlformats.org/officeDocument/2006/relationships/tags" Target="../tags/tag81.xml"/><Relationship Id="rId14" Type="http://schemas.openxmlformats.org/officeDocument/2006/relationships/tags" Target="../tags/tag80.xml"/><Relationship Id="rId13" Type="http://schemas.openxmlformats.org/officeDocument/2006/relationships/tags" Target="../tags/tag79.xml"/><Relationship Id="rId12" Type="http://schemas.openxmlformats.org/officeDocument/2006/relationships/tags" Target="../tags/tag78.xml"/><Relationship Id="rId11" Type="http://schemas.openxmlformats.org/officeDocument/2006/relationships/tags" Target="../tags/tag77.xml"/><Relationship Id="rId10" Type="http://schemas.openxmlformats.org/officeDocument/2006/relationships/tags" Target="../tags/tag76.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9" Type="http://schemas.openxmlformats.org/officeDocument/2006/relationships/tags" Target="../tags/tag92.xml"/><Relationship Id="rId8" Type="http://schemas.openxmlformats.org/officeDocument/2006/relationships/tags" Target="../tags/tag91.xml"/><Relationship Id="rId7" Type="http://schemas.openxmlformats.org/officeDocument/2006/relationships/tags" Target="../tags/tag90.xml"/><Relationship Id="rId6" Type="http://schemas.openxmlformats.org/officeDocument/2006/relationships/tags" Target="../tags/tag89.xml"/><Relationship Id="rId5" Type="http://schemas.openxmlformats.org/officeDocument/2006/relationships/tags" Target="../tags/tag88.xml"/><Relationship Id="rId4" Type="http://schemas.openxmlformats.org/officeDocument/2006/relationships/tags" Target="../tags/tag87.xml"/><Relationship Id="rId3" Type="http://schemas.openxmlformats.org/officeDocument/2006/relationships/tags" Target="../tags/tag86.xml"/><Relationship Id="rId2" Type="http://schemas.openxmlformats.org/officeDocument/2006/relationships/tags" Target="../tags/tag85.xml"/><Relationship Id="rId10" Type="http://schemas.openxmlformats.org/officeDocument/2006/relationships/tags" Target="../tags/tag93.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8" Type="http://schemas.openxmlformats.org/officeDocument/2006/relationships/tags" Target="../tags/tag100.xml"/><Relationship Id="rId7" Type="http://schemas.openxmlformats.org/officeDocument/2006/relationships/tags" Target="../tags/tag99.xml"/><Relationship Id="rId6" Type="http://schemas.openxmlformats.org/officeDocument/2006/relationships/tags" Target="../tags/tag98.xml"/><Relationship Id="rId5" Type="http://schemas.openxmlformats.org/officeDocument/2006/relationships/tags" Target="../tags/tag97.xml"/><Relationship Id="rId4" Type="http://schemas.openxmlformats.org/officeDocument/2006/relationships/tags" Target="../tags/tag96.xml"/><Relationship Id="rId3" Type="http://schemas.openxmlformats.org/officeDocument/2006/relationships/tags" Target="../tags/tag95.xml"/><Relationship Id="rId2" Type="http://schemas.openxmlformats.org/officeDocument/2006/relationships/tags" Target="../tags/tag94.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9" Type="http://schemas.openxmlformats.org/officeDocument/2006/relationships/tags" Target="../tags/tag108.xml"/><Relationship Id="rId8" Type="http://schemas.openxmlformats.org/officeDocument/2006/relationships/tags" Target="../tags/tag107.xml"/><Relationship Id="rId7" Type="http://schemas.openxmlformats.org/officeDocument/2006/relationships/tags" Target="../tags/tag106.xml"/><Relationship Id="rId6" Type="http://schemas.openxmlformats.org/officeDocument/2006/relationships/tags" Target="../tags/tag105.xml"/><Relationship Id="rId5" Type="http://schemas.openxmlformats.org/officeDocument/2006/relationships/tags" Target="../tags/tag104.xml"/><Relationship Id="rId4" Type="http://schemas.openxmlformats.org/officeDocument/2006/relationships/tags" Target="../tags/tag103.xml"/><Relationship Id="rId3" Type="http://schemas.openxmlformats.org/officeDocument/2006/relationships/tags" Target="../tags/tag102.xml"/><Relationship Id="rId2" Type="http://schemas.openxmlformats.org/officeDocument/2006/relationships/tags" Target="../tags/tag101.xml"/><Relationship Id="rId11" Type="http://schemas.openxmlformats.org/officeDocument/2006/relationships/tags" Target="../tags/tag110.xml"/><Relationship Id="rId10" Type="http://schemas.openxmlformats.org/officeDocument/2006/relationships/tags" Target="../tags/tag109.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8" Type="http://schemas.openxmlformats.org/officeDocument/2006/relationships/tags" Target="../tags/tag117.xml"/><Relationship Id="rId7" Type="http://schemas.openxmlformats.org/officeDocument/2006/relationships/tags" Target="../tags/tag116.xml"/><Relationship Id="rId6" Type="http://schemas.openxmlformats.org/officeDocument/2006/relationships/tags" Target="../tags/tag115.xml"/><Relationship Id="rId5" Type="http://schemas.openxmlformats.org/officeDocument/2006/relationships/tags" Target="../tags/tag114.xml"/><Relationship Id="rId4" Type="http://schemas.openxmlformats.org/officeDocument/2006/relationships/tags" Target="../tags/tag113.xml"/><Relationship Id="rId3" Type="http://schemas.openxmlformats.org/officeDocument/2006/relationships/tags" Target="../tags/tag112.xml"/><Relationship Id="rId2" Type="http://schemas.openxmlformats.org/officeDocument/2006/relationships/tags" Target="../tags/tag111.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9" Type="http://schemas.openxmlformats.org/officeDocument/2006/relationships/tags" Target="../tags/tag125.xml"/><Relationship Id="rId8" Type="http://schemas.openxmlformats.org/officeDocument/2006/relationships/tags" Target="../tags/tag124.xml"/><Relationship Id="rId7" Type="http://schemas.openxmlformats.org/officeDocument/2006/relationships/tags" Target="../tags/tag123.xml"/><Relationship Id="rId6" Type="http://schemas.openxmlformats.org/officeDocument/2006/relationships/tags" Target="../tags/tag122.xml"/><Relationship Id="rId5" Type="http://schemas.openxmlformats.org/officeDocument/2006/relationships/tags" Target="../tags/tag121.xml"/><Relationship Id="rId4" Type="http://schemas.openxmlformats.org/officeDocument/2006/relationships/tags" Target="../tags/tag120.xml"/><Relationship Id="rId3" Type="http://schemas.openxmlformats.org/officeDocument/2006/relationships/tags" Target="../tags/tag119.xml"/><Relationship Id="rId2" Type="http://schemas.openxmlformats.org/officeDocument/2006/relationships/tags" Target="../tags/tag118.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9" Type="http://schemas.openxmlformats.org/officeDocument/2006/relationships/tags" Target="../tags/tag133.xml"/><Relationship Id="rId8" Type="http://schemas.openxmlformats.org/officeDocument/2006/relationships/tags" Target="../tags/tag132.xml"/><Relationship Id="rId7" Type="http://schemas.openxmlformats.org/officeDocument/2006/relationships/tags" Target="../tags/tag131.xml"/><Relationship Id="rId6" Type="http://schemas.openxmlformats.org/officeDocument/2006/relationships/tags" Target="../tags/tag130.xml"/><Relationship Id="rId5" Type="http://schemas.openxmlformats.org/officeDocument/2006/relationships/tags" Target="../tags/tag129.xml"/><Relationship Id="rId4" Type="http://schemas.openxmlformats.org/officeDocument/2006/relationships/tags" Target="../tags/tag128.xml"/><Relationship Id="rId3" Type="http://schemas.openxmlformats.org/officeDocument/2006/relationships/tags" Target="../tags/tag127.xml"/><Relationship Id="rId2" Type="http://schemas.openxmlformats.org/officeDocument/2006/relationships/tags" Target="../tags/tag126.xml"/><Relationship Id="rId18" Type="http://schemas.openxmlformats.org/officeDocument/2006/relationships/tags" Target="../tags/tag142.xml"/><Relationship Id="rId17" Type="http://schemas.openxmlformats.org/officeDocument/2006/relationships/tags" Target="../tags/tag141.xml"/><Relationship Id="rId16" Type="http://schemas.openxmlformats.org/officeDocument/2006/relationships/tags" Target="../tags/tag140.xml"/><Relationship Id="rId15" Type="http://schemas.openxmlformats.org/officeDocument/2006/relationships/tags" Target="../tags/tag139.xml"/><Relationship Id="rId14" Type="http://schemas.openxmlformats.org/officeDocument/2006/relationships/tags" Target="../tags/tag138.xml"/><Relationship Id="rId13" Type="http://schemas.openxmlformats.org/officeDocument/2006/relationships/tags" Target="../tags/tag137.xml"/><Relationship Id="rId12" Type="http://schemas.openxmlformats.org/officeDocument/2006/relationships/tags" Target="../tags/tag136.xml"/><Relationship Id="rId11" Type="http://schemas.openxmlformats.org/officeDocument/2006/relationships/tags" Target="../tags/tag135.xml"/><Relationship Id="rId10" Type="http://schemas.openxmlformats.org/officeDocument/2006/relationships/tags" Target="../tags/tag134.xml"/><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9" Type="http://schemas.openxmlformats.org/officeDocument/2006/relationships/tags" Target="../tags/tag150.xml"/><Relationship Id="rId8" Type="http://schemas.openxmlformats.org/officeDocument/2006/relationships/tags" Target="../tags/tag149.xml"/><Relationship Id="rId7" Type="http://schemas.openxmlformats.org/officeDocument/2006/relationships/tags" Target="../tags/tag148.xml"/><Relationship Id="rId6" Type="http://schemas.openxmlformats.org/officeDocument/2006/relationships/tags" Target="../tags/tag147.xml"/><Relationship Id="rId5" Type="http://schemas.openxmlformats.org/officeDocument/2006/relationships/tags" Target="../tags/tag146.xml"/><Relationship Id="rId4" Type="http://schemas.openxmlformats.org/officeDocument/2006/relationships/tags" Target="../tags/tag145.xml"/><Relationship Id="rId3" Type="http://schemas.openxmlformats.org/officeDocument/2006/relationships/tags" Target="../tags/tag144.xml"/><Relationship Id="rId2" Type="http://schemas.openxmlformats.org/officeDocument/2006/relationships/tags" Target="../tags/tag143.xml"/><Relationship Id="rId12" Type="http://schemas.openxmlformats.org/officeDocument/2006/relationships/tags" Target="../tags/tag153.xml"/><Relationship Id="rId11" Type="http://schemas.openxmlformats.org/officeDocument/2006/relationships/tags" Target="../tags/tag152.xml"/><Relationship Id="rId10" Type="http://schemas.openxmlformats.org/officeDocument/2006/relationships/tags" Target="../tags/tag151.xml"/><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9" Type="http://schemas.openxmlformats.org/officeDocument/2006/relationships/tags" Target="../tags/tag161.xml"/><Relationship Id="rId8" Type="http://schemas.openxmlformats.org/officeDocument/2006/relationships/tags" Target="../tags/tag160.xml"/><Relationship Id="rId7" Type="http://schemas.openxmlformats.org/officeDocument/2006/relationships/tags" Target="../tags/tag159.xml"/><Relationship Id="rId6" Type="http://schemas.openxmlformats.org/officeDocument/2006/relationships/tags" Target="../tags/tag158.xml"/><Relationship Id="rId5" Type="http://schemas.openxmlformats.org/officeDocument/2006/relationships/tags" Target="../tags/tag157.xml"/><Relationship Id="rId4" Type="http://schemas.openxmlformats.org/officeDocument/2006/relationships/tags" Target="../tags/tag156.xml"/><Relationship Id="rId3" Type="http://schemas.openxmlformats.org/officeDocument/2006/relationships/tags" Target="../tags/tag155.xml"/><Relationship Id="rId2" Type="http://schemas.openxmlformats.org/officeDocument/2006/relationships/tags" Target="../tags/tag154.xml"/><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9" Type="http://schemas.openxmlformats.org/officeDocument/2006/relationships/tags" Target="../tags/tag169.xml"/><Relationship Id="rId8" Type="http://schemas.openxmlformats.org/officeDocument/2006/relationships/tags" Target="../tags/tag168.xml"/><Relationship Id="rId7" Type="http://schemas.openxmlformats.org/officeDocument/2006/relationships/tags" Target="../tags/tag167.xml"/><Relationship Id="rId6" Type="http://schemas.openxmlformats.org/officeDocument/2006/relationships/tags" Target="../tags/tag166.xml"/><Relationship Id="rId5" Type="http://schemas.openxmlformats.org/officeDocument/2006/relationships/tags" Target="../tags/tag165.xml"/><Relationship Id="rId4" Type="http://schemas.openxmlformats.org/officeDocument/2006/relationships/tags" Target="../tags/tag164.xml"/><Relationship Id="rId3" Type="http://schemas.openxmlformats.org/officeDocument/2006/relationships/tags" Target="../tags/tag163.xml"/><Relationship Id="rId2" Type="http://schemas.openxmlformats.org/officeDocument/2006/relationships/tags" Target="../tags/tag162.xml"/><Relationship Id="rId10" Type="http://schemas.openxmlformats.org/officeDocument/2006/relationships/tags" Target="../tags/tag170.xml"/><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9" Type="http://schemas.openxmlformats.org/officeDocument/2006/relationships/tags" Target="../tags/tag178.xml"/><Relationship Id="rId8" Type="http://schemas.openxmlformats.org/officeDocument/2006/relationships/tags" Target="../tags/tag177.xml"/><Relationship Id="rId7" Type="http://schemas.openxmlformats.org/officeDocument/2006/relationships/tags" Target="../tags/tag176.xml"/><Relationship Id="rId6" Type="http://schemas.openxmlformats.org/officeDocument/2006/relationships/tags" Target="../tags/tag175.xml"/><Relationship Id="rId5" Type="http://schemas.openxmlformats.org/officeDocument/2006/relationships/tags" Target="../tags/tag174.xml"/><Relationship Id="rId4" Type="http://schemas.openxmlformats.org/officeDocument/2006/relationships/tags" Target="../tags/tag173.xml"/><Relationship Id="rId3" Type="http://schemas.openxmlformats.org/officeDocument/2006/relationships/tags" Target="../tags/tag172.xml"/><Relationship Id="rId2" Type="http://schemas.openxmlformats.org/officeDocument/2006/relationships/tags" Target="../tags/tag171.xml"/><Relationship Id="rId12" Type="http://schemas.openxmlformats.org/officeDocument/2006/relationships/tags" Target="../tags/tag181.xml"/><Relationship Id="rId11" Type="http://schemas.openxmlformats.org/officeDocument/2006/relationships/tags" Target="../tags/tag180.xml"/><Relationship Id="rId10" Type="http://schemas.openxmlformats.org/officeDocument/2006/relationships/tags" Target="../tags/tag179.xml"/><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5" Type="http://schemas.openxmlformats.org/officeDocument/2006/relationships/tags" Target="../tags/tag184.xml"/><Relationship Id="rId4" Type="http://schemas.openxmlformats.org/officeDocument/2006/relationships/tags" Target="../tags/tag183.xml"/><Relationship Id="rId3" Type="http://schemas.openxmlformats.org/officeDocument/2006/relationships/tags" Target="../tags/tag182.xml"/><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tags" Target="../tags/tag185.xml"/><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9" Type="http://schemas.openxmlformats.org/officeDocument/2006/relationships/tags" Target="../tags/tag193.xml"/><Relationship Id="rId8" Type="http://schemas.openxmlformats.org/officeDocument/2006/relationships/tags" Target="../tags/tag192.xml"/><Relationship Id="rId7" Type="http://schemas.openxmlformats.org/officeDocument/2006/relationships/tags" Target="../tags/tag191.xml"/><Relationship Id="rId6" Type="http://schemas.openxmlformats.org/officeDocument/2006/relationships/tags" Target="../tags/tag190.xml"/><Relationship Id="rId5" Type="http://schemas.openxmlformats.org/officeDocument/2006/relationships/tags" Target="../tags/tag189.xml"/><Relationship Id="rId4" Type="http://schemas.openxmlformats.org/officeDocument/2006/relationships/tags" Target="../tags/tag188.xml"/><Relationship Id="rId3" Type="http://schemas.openxmlformats.org/officeDocument/2006/relationships/tags" Target="../tags/tag187.xml"/><Relationship Id="rId21" Type="http://schemas.openxmlformats.org/officeDocument/2006/relationships/tags" Target="../tags/tag205.xml"/><Relationship Id="rId20" Type="http://schemas.openxmlformats.org/officeDocument/2006/relationships/tags" Target="../tags/tag204.xml"/><Relationship Id="rId2" Type="http://schemas.openxmlformats.org/officeDocument/2006/relationships/tags" Target="../tags/tag186.xml"/><Relationship Id="rId19" Type="http://schemas.openxmlformats.org/officeDocument/2006/relationships/tags" Target="../tags/tag203.xml"/><Relationship Id="rId18" Type="http://schemas.openxmlformats.org/officeDocument/2006/relationships/tags" Target="../tags/tag202.xml"/><Relationship Id="rId17" Type="http://schemas.openxmlformats.org/officeDocument/2006/relationships/tags" Target="../tags/tag201.xml"/><Relationship Id="rId16" Type="http://schemas.openxmlformats.org/officeDocument/2006/relationships/tags" Target="../tags/tag200.xml"/><Relationship Id="rId15" Type="http://schemas.openxmlformats.org/officeDocument/2006/relationships/tags" Target="../tags/tag199.xml"/><Relationship Id="rId14" Type="http://schemas.openxmlformats.org/officeDocument/2006/relationships/tags" Target="../tags/tag198.xml"/><Relationship Id="rId13" Type="http://schemas.openxmlformats.org/officeDocument/2006/relationships/tags" Target="../tags/tag197.xml"/><Relationship Id="rId12" Type="http://schemas.openxmlformats.org/officeDocument/2006/relationships/tags" Target="../tags/tag196.xml"/><Relationship Id="rId11" Type="http://schemas.openxmlformats.org/officeDocument/2006/relationships/tags" Target="../tags/tag195.xml"/><Relationship Id="rId10" Type="http://schemas.openxmlformats.org/officeDocument/2006/relationships/tags" Target="../tags/tag194.xml"/><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9" Type="http://schemas.openxmlformats.org/officeDocument/2006/relationships/tags" Target="../tags/tag213.xml"/><Relationship Id="rId8" Type="http://schemas.openxmlformats.org/officeDocument/2006/relationships/tags" Target="../tags/tag212.xml"/><Relationship Id="rId7" Type="http://schemas.openxmlformats.org/officeDocument/2006/relationships/tags" Target="../tags/tag211.xml"/><Relationship Id="rId6" Type="http://schemas.openxmlformats.org/officeDocument/2006/relationships/tags" Target="../tags/tag210.xml"/><Relationship Id="rId5" Type="http://schemas.openxmlformats.org/officeDocument/2006/relationships/tags" Target="../tags/tag209.xml"/><Relationship Id="rId4" Type="http://schemas.openxmlformats.org/officeDocument/2006/relationships/tags" Target="../tags/tag208.xml"/><Relationship Id="rId3" Type="http://schemas.openxmlformats.org/officeDocument/2006/relationships/tags" Target="../tags/tag207.xml"/><Relationship Id="rId22" Type="http://schemas.openxmlformats.org/officeDocument/2006/relationships/tags" Target="../tags/tag226.xml"/><Relationship Id="rId21" Type="http://schemas.openxmlformats.org/officeDocument/2006/relationships/tags" Target="../tags/tag225.xml"/><Relationship Id="rId20" Type="http://schemas.openxmlformats.org/officeDocument/2006/relationships/tags" Target="../tags/tag224.xml"/><Relationship Id="rId2" Type="http://schemas.openxmlformats.org/officeDocument/2006/relationships/tags" Target="../tags/tag206.xml"/><Relationship Id="rId19" Type="http://schemas.openxmlformats.org/officeDocument/2006/relationships/tags" Target="../tags/tag223.xml"/><Relationship Id="rId18" Type="http://schemas.openxmlformats.org/officeDocument/2006/relationships/tags" Target="../tags/tag222.xml"/><Relationship Id="rId17" Type="http://schemas.openxmlformats.org/officeDocument/2006/relationships/tags" Target="../tags/tag221.xml"/><Relationship Id="rId16" Type="http://schemas.openxmlformats.org/officeDocument/2006/relationships/tags" Target="../tags/tag220.xml"/><Relationship Id="rId15" Type="http://schemas.openxmlformats.org/officeDocument/2006/relationships/tags" Target="../tags/tag219.xml"/><Relationship Id="rId14" Type="http://schemas.openxmlformats.org/officeDocument/2006/relationships/tags" Target="../tags/tag218.xml"/><Relationship Id="rId13" Type="http://schemas.openxmlformats.org/officeDocument/2006/relationships/tags" Target="../tags/tag217.xml"/><Relationship Id="rId12" Type="http://schemas.openxmlformats.org/officeDocument/2006/relationships/tags" Target="../tags/tag216.xml"/><Relationship Id="rId11" Type="http://schemas.openxmlformats.org/officeDocument/2006/relationships/tags" Target="../tags/tag215.xml"/><Relationship Id="rId10" Type="http://schemas.openxmlformats.org/officeDocument/2006/relationships/tags" Target="../tags/tag214.xml"/><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9" Type="http://schemas.openxmlformats.org/officeDocument/2006/relationships/tags" Target="../tags/tag234.xml"/><Relationship Id="rId8" Type="http://schemas.openxmlformats.org/officeDocument/2006/relationships/tags" Target="../tags/tag233.xml"/><Relationship Id="rId7" Type="http://schemas.openxmlformats.org/officeDocument/2006/relationships/tags" Target="../tags/tag232.xml"/><Relationship Id="rId6" Type="http://schemas.openxmlformats.org/officeDocument/2006/relationships/tags" Target="../tags/tag231.xml"/><Relationship Id="rId5" Type="http://schemas.openxmlformats.org/officeDocument/2006/relationships/tags" Target="../tags/tag230.xml"/><Relationship Id="rId4" Type="http://schemas.openxmlformats.org/officeDocument/2006/relationships/tags" Target="../tags/tag229.xml"/><Relationship Id="rId3" Type="http://schemas.openxmlformats.org/officeDocument/2006/relationships/tags" Target="../tags/tag228.xml"/><Relationship Id="rId2" Type="http://schemas.openxmlformats.org/officeDocument/2006/relationships/tags" Target="../tags/tag227.xml"/><Relationship Id="rId19" Type="http://schemas.openxmlformats.org/officeDocument/2006/relationships/tags" Target="../tags/tag244.xml"/><Relationship Id="rId18" Type="http://schemas.openxmlformats.org/officeDocument/2006/relationships/tags" Target="../tags/tag243.xml"/><Relationship Id="rId17" Type="http://schemas.openxmlformats.org/officeDocument/2006/relationships/tags" Target="../tags/tag242.xml"/><Relationship Id="rId16" Type="http://schemas.openxmlformats.org/officeDocument/2006/relationships/tags" Target="../tags/tag241.xml"/><Relationship Id="rId15" Type="http://schemas.openxmlformats.org/officeDocument/2006/relationships/tags" Target="../tags/tag240.xml"/><Relationship Id="rId14" Type="http://schemas.openxmlformats.org/officeDocument/2006/relationships/tags" Target="../tags/tag239.xml"/><Relationship Id="rId13" Type="http://schemas.openxmlformats.org/officeDocument/2006/relationships/tags" Target="../tags/tag238.xml"/><Relationship Id="rId12" Type="http://schemas.openxmlformats.org/officeDocument/2006/relationships/tags" Target="../tags/tag237.xml"/><Relationship Id="rId11" Type="http://schemas.openxmlformats.org/officeDocument/2006/relationships/tags" Target="../tags/tag236.xml"/><Relationship Id="rId10" Type="http://schemas.openxmlformats.org/officeDocument/2006/relationships/tags" Target="../tags/tag235.xml"/><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9" Type="http://schemas.openxmlformats.org/officeDocument/2006/relationships/tags" Target="../tags/tag252.xml"/><Relationship Id="rId8" Type="http://schemas.openxmlformats.org/officeDocument/2006/relationships/tags" Target="../tags/tag251.xml"/><Relationship Id="rId7" Type="http://schemas.openxmlformats.org/officeDocument/2006/relationships/tags" Target="../tags/tag250.xml"/><Relationship Id="rId6" Type="http://schemas.openxmlformats.org/officeDocument/2006/relationships/tags" Target="../tags/tag249.xml"/><Relationship Id="rId5" Type="http://schemas.openxmlformats.org/officeDocument/2006/relationships/tags" Target="../tags/tag248.xml"/><Relationship Id="rId4" Type="http://schemas.openxmlformats.org/officeDocument/2006/relationships/tags" Target="../tags/tag247.xml"/><Relationship Id="rId3" Type="http://schemas.openxmlformats.org/officeDocument/2006/relationships/tags" Target="../tags/tag246.xml"/><Relationship Id="rId26" Type="http://schemas.openxmlformats.org/officeDocument/2006/relationships/tags" Target="../tags/tag269.xml"/><Relationship Id="rId25" Type="http://schemas.openxmlformats.org/officeDocument/2006/relationships/tags" Target="../tags/tag268.xml"/><Relationship Id="rId24" Type="http://schemas.openxmlformats.org/officeDocument/2006/relationships/tags" Target="../tags/tag267.xml"/><Relationship Id="rId23" Type="http://schemas.openxmlformats.org/officeDocument/2006/relationships/tags" Target="../tags/tag266.xml"/><Relationship Id="rId22" Type="http://schemas.openxmlformats.org/officeDocument/2006/relationships/tags" Target="../tags/tag265.xml"/><Relationship Id="rId21" Type="http://schemas.openxmlformats.org/officeDocument/2006/relationships/tags" Target="../tags/tag264.xml"/><Relationship Id="rId20" Type="http://schemas.openxmlformats.org/officeDocument/2006/relationships/tags" Target="../tags/tag263.xml"/><Relationship Id="rId2" Type="http://schemas.openxmlformats.org/officeDocument/2006/relationships/tags" Target="../tags/tag245.xml"/><Relationship Id="rId19" Type="http://schemas.openxmlformats.org/officeDocument/2006/relationships/tags" Target="../tags/tag262.xml"/><Relationship Id="rId18" Type="http://schemas.openxmlformats.org/officeDocument/2006/relationships/tags" Target="../tags/tag261.xml"/><Relationship Id="rId17" Type="http://schemas.openxmlformats.org/officeDocument/2006/relationships/tags" Target="../tags/tag260.xml"/><Relationship Id="rId16" Type="http://schemas.openxmlformats.org/officeDocument/2006/relationships/tags" Target="../tags/tag259.xml"/><Relationship Id="rId15" Type="http://schemas.openxmlformats.org/officeDocument/2006/relationships/tags" Target="../tags/tag258.xml"/><Relationship Id="rId14" Type="http://schemas.openxmlformats.org/officeDocument/2006/relationships/tags" Target="../tags/tag257.xml"/><Relationship Id="rId13" Type="http://schemas.openxmlformats.org/officeDocument/2006/relationships/tags" Target="../tags/tag256.xml"/><Relationship Id="rId12" Type="http://schemas.openxmlformats.org/officeDocument/2006/relationships/tags" Target="../tags/tag255.xml"/><Relationship Id="rId11" Type="http://schemas.openxmlformats.org/officeDocument/2006/relationships/tags" Target="../tags/tag254.xml"/><Relationship Id="rId10" Type="http://schemas.openxmlformats.org/officeDocument/2006/relationships/tags" Target="../tags/tag253.xml"/><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9" Type="http://schemas.openxmlformats.org/officeDocument/2006/relationships/tags" Target="../tags/tag277.xml"/><Relationship Id="rId8" Type="http://schemas.openxmlformats.org/officeDocument/2006/relationships/tags" Target="../tags/tag276.xml"/><Relationship Id="rId7" Type="http://schemas.openxmlformats.org/officeDocument/2006/relationships/tags" Target="../tags/tag275.xml"/><Relationship Id="rId6" Type="http://schemas.openxmlformats.org/officeDocument/2006/relationships/tags" Target="../tags/tag274.xml"/><Relationship Id="rId5" Type="http://schemas.openxmlformats.org/officeDocument/2006/relationships/tags" Target="../tags/tag273.xml"/><Relationship Id="rId4" Type="http://schemas.openxmlformats.org/officeDocument/2006/relationships/tags" Target="../tags/tag272.xml"/><Relationship Id="rId3" Type="http://schemas.openxmlformats.org/officeDocument/2006/relationships/tags" Target="../tags/tag271.xml"/><Relationship Id="rId2" Type="http://schemas.openxmlformats.org/officeDocument/2006/relationships/tags" Target="../tags/tag270.xml"/><Relationship Id="rId10" Type="http://schemas.openxmlformats.org/officeDocument/2006/relationships/tags" Target="../tags/tag278.xml"/><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9" Type="http://schemas.openxmlformats.org/officeDocument/2006/relationships/tags" Target="../tags/tag286.xml"/><Relationship Id="rId8" Type="http://schemas.openxmlformats.org/officeDocument/2006/relationships/tags" Target="../tags/tag285.xml"/><Relationship Id="rId7" Type="http://schemas.openxmlformats.org/officeDocument/2006/relationships/tags" Target="../tags/tag284.xml"/><Relationship Id="rId6" Type="http://schemas.openxmlformats.org/officeDocument/2006/relationships/tags" Target="../tags/tag283.xml"/><Relationship Id="rId5" Type="http://schemas.openxmlformats.org/officeDocument/2006/relationships/tags" Target="../tags/tag282.xml"/><Relationship Id="rId4" Type="http://schemas.openxmlformats.org/officeDocument/2006/relationships/tags" Target="../tags/tag281.xml"/><Relationship Id="rId3" Type="http://schemas.openxmlformats.org/officeDocument/2006/relationships/tags" Target="../tags/tag280.xml"/><Relationship Id="rId2" Type="http://schemas.openxmlformats.org/officeDocument/2006/relationships/tags" Target="../tags/tag279.xml"/><Relationship Id="rId10" Type="http://schemas.openxmlformats.org/officeDocument/2006/relationships/tags" Target="../tags/tag287.xml"/><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tags" Target="../tags/tag289.xml"/><Relationship Id="rId2" Type="http://schemas.openxmlformats.org/officeDocument/2006/relationships/tags" Target="../tags/tag288.xml"/><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9" Type="http://schemas.openxmlformats.org/officeDocument/2006/relationships/tags" Target="../tags/tag297.xml"/><Relationship Id="rId8" Type="http://schemas.openxmlformats.org/officeDocument/2006/relationships/tags" Target="../tags/tag296.xml"/><Relationship Id="rId7" Type="http://schemas.openxmlformats.org/officeDocument/2006/relationships/tags" Target="../tags/tag295.xml"/><Relationship Id="rId6" Type="http://schemas.openxmlformats.org/officeDocument/2006/relationships/tags" Target="../tags/tag294.xml"/><Relationship Id="rId5" Type="http://schemas.openxmlformats.org/officeDocument/2006/relationships/tags" Target="../tags/tag293.xml"/><Relationship Id="rId4" Type="http://schemas.openxmlformats.org/officeDocument/2006/relationships/tags" Target="../tags/tag292.xml"/><Relationship Id="rId3" Type="http://schemas.openxmlformats.org/officeDocument/2006/relationships/tags" Target="../tags/tag291.xml"/><Relationship Id="rId2" Type="http://schemas.openxmlformats.org/officeDocument/2006/relationships/tags" Target="../tags/tag290.xml"/><Relationship Id="rId10" Type="http://schemas.openxmlformats.org/officeDocument/2006/relationships/tags" Target="../tags/tag298.xml"/><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9" Type="http://schemas.openxmlformats.org/officeDocument/2006/relationships/tags" Target="../tags/tag306.xml"/><Relationship Id="rId8" Type="http://schemas.openxmlformats.org/officeDocument/2006/relationships/tags" Target="../tags/tag305.xml"/><Relationship Id="rId7" Type="http://schemas.openxmlformats.org/officeDocument/2006/relationships/tags" Target="../tags/tag304.xml"/><Relationship Id="rId6" Type="http://schemas.openxmlformats.org/officeDocument/2006/relationships/tags" Target="../tags/tag303.xml"/><Relationship Id="rId5" Type="http://schemas.openxmlformats.org/officeDocument/2006/relationships/tags" Target="../tags/tag302.xml"/><Relationship Id="rId4" Type="http://schemas.openxmlformats.org/officeDocument/2006/relationships/tags" Target="../tags/tag301.xml"/><Relationship Id="rId3" Type="http://schemas.openxmlformats.org/officeDocument/2006/relationships/tags" Target="../tags/tag300.xml"/><Relationship Id="rId2" Type="http://schemas.openxmlformats.org/officeDocument/2006/relationships/tags" Target="../tags/tag299.xml"/><Relationship Id="rId10" Type="http://schemas.openxmlformats.org/officeDocument/2006/relationships/tags" Target="../tags/tag307.xml"/><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9" Type="http://schemas.openxmlformats.org/officeDocument/2006/relationships/tags" Target="../tags/tag315.xml"/><Relationship Id="rId8" Type="http://schemas.openxmlformats.org/officeDocument/2006/relationships/tags" Target="../tags/tag314.xml"/><Relationship Id="rId7" Type="http://schemas.openxmlformats.org/officeDocument/2006/relationships/tags" Target="../tags/tag313.xml"/><Relationship Id="rId6" Type="http://schemas.openxmlformats.org/officeDocument/2006/relationships/tags" Target="../tags/tag312.xml"/><Relationship Id="rId5" Type="http://schemas.openxmlformats.org/officeDocument/2006/relationships/tags" Target="../tags/tag311.xml"/><Relationship Id="rId4" Type="http://schemas.openxmlformats.org/officeDocument/2006/relationships/tags" Target="../tags/tag310.xml"/><Relationship Id="rId3" Type="http://schemas.openxmlformats.org/officeDocument/2006/relationships/tags" Target="../tags/tag309.xml"/><Relationship Id="rId2" Type="http://schemas.openxmlformats.org/officeDocument/2006/relationships/tags" Target="../tags/tag308.xml"/><Relationship Id="rId10" Type="http://schemas.openxmlformats.org/officeDocument/2006/relationships/tags" Target="../tags/tag316.xml"/><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8" Type="http://schemas.openxmlformats.org/officeDocument/2006/relationships/tags" Target="../tags/tag323.xml"/><Relationship Id="rId7" Type="http://schemas.openxmlformats.org/officeDocument/2006/relationships/tags" Target="../tags/tag322.xml"/><Relationship Id="rId6" Type="http://schemas.openxmlformats.org/officeDocument/2006/relationships/tags" Target="../tags/tag321.xml"/><Relationship Id="rId5" Type="http://schemas.openxmlformats.org/officeDocument/2006/relationships/tags" Target="../tags/tag320.xml"/><Relationship Id="rId4" Type="http://schemas.openxmlformats.org/officeDocument/2006/relationships/tags" Target="../tags/tag319.xml"/><Relationship Id="rId3" Type="http://schemas.openxmlformats.org/officeDocument/2006/relationships/tags" Target="../tags/tag318.xml"/><Relationship Id="rId2" Type="http://schemas.openxmlformats.org/officeDocument/2006/relationships/tags" Target="../tags/tag317.xml"/><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5" Type="http://schemas.openxmlformats.org/officeDocument/2006/relationships/tags" Target="../tags/tag327.xml"/><Relationship Id="rId4" Type="http://schemas.openxmlformats.org/officeDocument/2006/relationships/tags" Target="../tags/tag326.xml"/><Relationship Id="rId3" Type="http://schemas.openxmlformats.org/officeDocument/2006/relationships/tags" Target="../tags/tag325.xml"/><Relationship Id="rId2" Type="http://schemas.openxmlformats.org/officeDocument/2006/relationships/tags" Target="../tags/tag324.xml"/><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3968" y="136131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3968" y="384098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184" y="523097"/>
            <a:ext cx="10515600" cy="58118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正文页-42_51">
    <p:bg>
      <p:bgRef idx="1001">
        <a:schemeClr val="bg2"/>
      </p:bgRef>
    </p:bg>
    <p:spTree>
      <p:nvGrpSpPr>
        <p:cNvPr id="1" name=""/>
        <p:cNvGrpSpPr/>
        <p:nvPr/>
      </p:nvGrpSpPr>
      <p:grpSpPr>
        <a:xfrm>
          <a:off x="0" y="0"/>
          <a:ext cx="0" cy="0"/>
          <a:chOff x="0" y="0"/>
          <a:chExt cx="0" cy="0"/>
        </a:xfrm>
      </p:grpSpPr>
      <p:sp>
        <p:nvSpPr>
          <p:cNvPr id="30" name="标题 29"/>
          <p:cNvSpPr>
            <a:spLocks noGrp="1"/>
          </p:cNvSpPr>
          <p:nvPr>
            <p:ph type="ctrTitle" idx="16385" hasCustomPrompt="1"/>
            <p:custDataLst>
              <p:tags r:id="rId2"/>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r>
              <a:rPr lang="zh-CN" altLang="en-US"/>
              <a:t>单击此处添加标题</a:t>
            </a:r>
            <a:endParaRPr lang="zh-CN" altLang="en-US"/>
          </a:p>
        </p:txBody>
      </p:sp>
      <p:sp>
        <p:nvSpPr>
          <p:cNvPr id="31" name="内容占位符 30"/>
          <p:cNvSpPr>
            <a:spLocks noGrp="1"/>
          </p:cNvSpPr>
          <p:nvPr>
            <p:ph idx="16392" hasCustomPrompt="1"/>
            <p:custDataLst>
              <p:tags r:id="rId3"/>
            </p:custDataLst>
          </p:nvPr>
        </p:nvSpPr>
        <p:spPr>
          <a:xfrm>
            <a:off x="609600" y="1524000"/>
            <a:ext cx="10972800" cy="2844800"/>
          </a:xfrm>
          <a:custGeom>
            <a:avLst/>
            <a:gdLst>
              <a:gd name="connisteX0" fmla="*/ 0 w 10972800"/>
              <a:gd name="connsiteY0" fmla="*/ 203200 h 2844800"/>
              <a:gd name="connisteX1" fmla="*/ 203200 w 10972800"/>
              <a:gd name="connsiteY1" fmla="*/ 0 h 2844800"/>
              <a:gd name="connisteX2" fmla="*/ 10769600 w 10972800"/>
              <a:gd name="connsiteY2" fmla="*/ 0 h 2844800"/>
              <a:gd name="connisteX3" fmla="*/ 10972800 w 10972800"/>
              <a:gd name="connsiteY3" fmla="*/ 203200 h 2844800"/>
              <a:gd name="connisteX4" fmla="*/ 10972800 w 10972800"/>
              <a:gd name="connsiteY4" fmla="*/ 2641600 h 2844800"/>
              <a:gd name="connisteX5" fmla="*/ 10769600 w 10972800"/>
              <a:gd name="connsiteY5" fmla="*/ 2844800 h 2844800"/>
              <a:gd name="connisteX6" fmla="*/ 203200 w 10972800"/>
              <a:gd name="connsiteY6" fmla="*/ 2844800 h 2844800"/>
              <a:gd name="connisteX7" fmla="*/ 0 w 10972800"/>
              <a:gd name="connsiteY7" fmla="*/ 2641600 h 2844800"/>
              <a:gd name="connisteX8" fmla="*/ 0 w 10972800"/>
              <a:gd name="connsiteY8" fmla="*/ 203200 h 2844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10972800" h="2844800">
                <a:moveTo>
                  <a:pt x="0" y="203200"/>
                </a:moveTo>
                <a:cubicBezTo>
                  <a:pt x="0" y="90976"/>
                  <a:pt x="90976" y="0"/>
                  <a:pt x="203200" y="0"/>
                </a:cubicBezTo>
                <a:lnTo>
                  <a:pt x="10769600" y="0"/>
                </a:lnTo>
                <a:cubicBezTo>
                  <a:pt x="10881824" y="0"/>
                  <a:pt x="10972800" y="90976"/>
                  <a:pt x="10972800" y="203200"/>
                </a:cubicBezTo>
                <a:lnTo>
                  <a:pt x="10972800" y="2641600"/>
                </a:lnTo>
                <a:cubicBezTo>
                  <a:pt x="10972800" y="2753824"/>
                  <a:pt x="10881824" y="2844800"/>
                  <a:pt x="10769600" y="2844800"/>
                </a:cubicBezTo>
                <a:lnTo>
                  <a:pt x="203200" y="2844800"/>
                </a:lnTo>
                <a:cubicBezTo>
                  <a:pt x="90976" y="2844800"/>
                  <a:pt x="0" y="2753824"/>
                  <a:pt x="0" y="2641600"/>
                </a:cubicBezTo>
                <a:lnTo>
                  <a:pt x="0" y="203200"/>
                </a:lnTo>
                <a:close/>
              </a:path>
            </a:pathLst>
          </a:custGeom>
          <a:solidFill>
            <a:srgbClr val="DDDDDD"/>
          </a:solidFill>
          <a:ln>
            <a:noFill/>
          </a:ln>
        </p:spPr>
        <p:txBody>
          <a:bodyPr>
            <a:norm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2" name="装饰  1"/>
          <p:cNvSpPr>
            <a:spLocks noGrp="1"/>
          </p:cNvSpPr>
          <p:nvPr>
            <p:ph type="body" idx="16393" hasCustomPrompt="1"/>
            <p:custDataLst>
              <p:tags r:id="rId4"/>
            </p:custDataLst>
          </p:nvPr>
        </p:nvSpPr>
        <p:spPr>
          <a:xfrm>
            <a:off x="609600" y="4826000"/>
            <a:ext cx="50800" cy="1422400"/>
          </a:xfrm>
          <a:custGeom>
            <a:avLst/>
            <a:gdLst>
              <a:gd name="connisteX0" fmla="*/ 0 w 50800"/>
              <a:gd name="connsiteY0" fmla="*/ 25400 h 1422400"/>
              <a:gd name="connisteX1" fmla="*/ 25400 w 50800"/>
              <a:gd name="connsiteY1" fmla="*/ 0 h 1422400"/>
              <a:gd name="connisteX2" fmla="*/ 25400 w 50800"/>
              <a:gd name="connsiteY2" fmla="*/ 0 h 1422400"/>
              <a:gd name="connisteX3" fmla="*/ 50800 w 50800"/>
              <a:gd name="connsiteY3" fmla="*/ 25400 h 1422400"/>
              <a:gd name="connisteX4" fmla="*/ 50800 w 50800"/>
              <a:gd name="connsiteY4" fmla="*/ 1397000 h 1422400"/>
              <a:gd name="connisteX5" fmla="*/ 25400 w 50800"/>
              <a:gd name="connsiteY5" fmla="*/ 1422400 h 1422400"/>
              <a:gd name="connisteX6" fmla="*/ 25400 w 50800"/>
              <a:gd name="connsiteY6" fmla="*/ 1422400 h 1422400"/>
              <a:gd name="connisteX7" fmla="*/ 0 w 50800"/>
              <a:gd name="connsiteY7" fmla="*/ 1397000 h 1422400"/>
              <a:gd name="connisteX8" fmla="*/ 0 w 50800"/>
              <a:gd name="connsiteY8" fmla="*/ 25400 h 1422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50800" h="1422400">
                <a:moveTo>
                  <a:pt x="0" y="25400"/>
                </a:moveTo>
                <a:cubicBezTo>
                  <a:pt x="0" y="11372"/>
                  <a:pt x="11372" y="0"/>
                  <a:pt x="25400" y="0"/>
                </a:cubicBezTo>
                <a:lnTo>
                  <a:pt x="25400" y="0"/>
                </a:lnTo>
                <a:cubicBezTo>
                  <a:pt x="39428" y="0"/>
                  <a:pt x="50800" y="11372"/>
                  <a:pt x="50800" y="25400"/>
                </a:cubicBezTo>
                <a:lnTo>
                  <a:pt x="50800" y="1397000"/>
                </a:lnTo>
                <a:cubicBezTo>
                  <a:pt x="50800" y="1411028"/>
                  <a:pt x="39428" y="1422400"/>
                  <a:pt x="25400" y="1422400"/>
                </a:cubicBezTo>
                <a:lnTo>
                  <a:pt x="25400" y="1422400"/>
                </a:lnTo>
                <a:cubicBezTo>
                  <a:pt x="11372" y="1422400"/>
                  <a:pt x="0" y="1411028"/>
                  <a:pt x="0" y="1397000"/>
                </a:cubicBezTo>
                <a:lnTo>
                  <a:pt x="0" y="254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3" name="文本占位符 32"/>
          <p:cNvSpPr>
            <a:spLocks noGrp="1"/>
          </p:cNvSpPr>
          <p:nvPr>
            <p:ph type="body" idx="16386" hasCustomPrompt="1"/>
            <p:custDataLst>
              <p:tags r:id="rId5"/>
            </p:custDataLst>
          </p:nvPr>
        </p:nvSpPr>
        <p:spPr>
          <a:xfrm>
            <a:off x="762000" y="4826000"/>
            <a:ext cx="3098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34" name="文本占位符 33"/>
          <p:cNvSpPr>
            <a:spLocks noGrp="1"/>
          </p:cNvSpPr>
          <p:nvPr>
            <p:ph type="body" idx="16387" hasCustomPrompt="1"/>
            <p:custDataLst>
              <p:tags r:id="rId6"/>
            </p:custDataLst>
          </p:nvPr>
        </p:nvSpPr>
        <p:spPr>
          <a:xfrm>
            <a:off x="762000" y="5334000"/>
            <a:ext cx="30988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
        <p:nvSpPr>
          <p:cNvPr id="35" name="装饰  4"/>
          <p:cNvSpPr>
            <a:spLocks noGrp="1"/>
          </p:cNvSpPr>
          <p:nvPr>
            <p:ph type="body" idx="16394" hasCustomPrompt="1"/>
            <p:custDataLst>
              <p:tags r:id="rId7"/>
            </p:custDataLst>
          </p:nvPr>
        </p:nvSpPr>
        <p:spPr>
          <a:xfrm>
            <a:off x="4470400" y="4826000"/>
            <a:ext cx="50800" cy="1422400"/>
          </a:xfrm>
          <a:custGeom>
            <a:avLst/>
            <a:gdLst>
              <a:gd name="connisteX0" fmla="*/ 0 w 50800"/>
              <a:gd name="connsiteY0" fmla="*/ 25400 h 1422400"/>
              <a:gd name="connisteX1" fmla="*/ 25400 w 50800"/>
              <a:gd name="connsiteY1" fmla="*/ 0 h 1422400"/>
              <a:gd name="connisteX2" fmla="*/ 25400 w 50800"/>
              <a:gd name="connsiteY2" fmla="*/ 0 h 1422400"/>
              <a:gd name="connisteX3" fmla="*/ 50800 w 50800"/>
              <a:gd name="connsiteY3" fmla="*/ 25400 h 1422400"/>
              <a:gd name="connisteX4" fmla="*/ 50800 w 50800"/>
              <a:gd name="connsiteY4" fmla="*/ 1397000 h 1422400"/>
              <a:gd name="connisteX5" fmla="*/ 25400 w 50800"/>
              <a:gd name="connsiteY5" fmla="*/ 1422400 h 1422400"/>
              <a:gd name="connisteX6" fmla="*/ 25400 w 50800"/>
              <a:gd name="connsiteY6" fmla="*/ 1422400 h 1422400"/>
              <a:gd name="connisteX7" fmla="*/ 0 w 50800"/>
              <a:gd name="connsiteY7" fmla="*/ 1397000 h 1422400"/>
              <a:gd name="connisteX8" fmla="*/ 0 w 50800"/>
              <a:gd name="connsiteY8" fmla="*/ 25400 h 1422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50800" h="1422400">
                <a:moveTo>
                  <a:pt x="0" y="25400"/>
                </a:moveTo>
                <a:cubicBezTo>
                  <a:pt x="0" y="11372"/>
                  <a:pt x="11372" y="0"/>
                  <a:pt x="25400" y="0"/>
                </a:cubicBezTo>
                <a:lnTo>
                  <a:pt x="25400" y="0"/>
                </a:lnTo>
                <a:cubicBezTo>
                  <a:pt x="39428" y="0"/>
                  <a:pt x="50800" y="11372"/>
                  <a:pt x="50800" y="25400"/>
                </a:cubicBezTo>
                <a:lnTo>
                  <a:pt x="50800" y="1397000"/>
                </a:lnTo>
                <a:cubicBezTo>
                  <a:pt x="50800" y="1411028"/>
                  <a:pt x="39428" y="1422400"/>
                  <a:pt x="25400" y="1422400"/>
                </a:cubicBezTo>
                <a:lnTo>
                  <a:pt x="25400" y="1422400"/>
                </a:lnTo>
                <a:cubicBezTo>
                  <a:pt x="11372" y="1422400"/>
                  <a:pt x="0" y="1411028"/>
                  <a:pt x="0" y="1397000"/>
                </a:cubicBezTo>
                <a:lnTo>
                  <a:pt x="0" y="254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6" name="文本占位符 35"/>
          <p:cNvSpPr>
            <a:spLocks noGrp="1"/>
          </p:cNvSpPr>
          <p:nvPr>
            <p:ph type="body" idx="16388" hasCustomPrompt="1"/>
            <p:custDataLst>
              <p:tags r:id="rId8"/>
            </p:custDataLst>
          </p:nvPr>
        </p:nvSpPr>
        <p:spPr>
          <a:xfrm>
            <a:off x="4622800" y="4826000"/>
            <a:ext cx="3098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37" name="文本占位符 36"/>
          <p:cNvSpPr>
            <a:spLocks noGrp="1"/>
          </p:cNvSpPr>
          <p:nvPr>
            <p:ph type="body" idx="16389" hasCustomPrompt="1"/>
            <p:custDataLst>
              <p:tags r:id="rId9"/>
            </p:custDataLst>
          </p:nvPr>
        </p:nvSpPr>
        <p:spPr>
          <a:xfrm>
            <a:off x="4622800" y="5334000"/>
            <a:ext cx="30988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
        <p:nvSpPr>
          <p:cNvPr id="38" name="装饰  7"/>
          <p:cNvSpPr>
            <a:spLocks noGrp="1"/>
          </p:cNvSpPr>
          <p:nvPr>
            <p:ph type="body" idx="16395" hasCustomPrompt="1"/>
            <p:custDataLst>
              <p:tags r:id="rId10"/>
            </p:custDataLst>
          </p:nvPr>
        </p:nvSpPr>
        <p:spPr>
          <a:xfrm>
            <a:off x="8331200" y="4826000"/>
            <a:ext cx="50800" cy="1422400"/>
          </a:xfrm>
          <a:custGeom>
            <a:avLst/>
            <a:gdLst>
              <a:gd name="connisteX0" fmla="*/ 0 w 50800"/>
              <a:gd name="connsiteY0" fmla="*/ 25400 h 1422400"/>
              <a:gd name="connisteX1" fmla="*/ 25400 w 50800"/>
              <a:gd name="connsiteY1" fmla="*/ 0 h 1422400"/>
              <a:gd name="connisteX2" fmla="*/ 25400 w 50800"/>
              <a:gd name="connsiteY2" fmla="*/ 0 h 1422400"/>
              <a:gd name="connisteX3" fmla="*/ 50800 w 50800"/>
              <a:gd name="connsiteY3" fmla="*/ 25400 h 1422400"/>
              <a:gd name="connisteX4" fmla="*/ 50800 w 50800"/>
              <a:gd name="connsiteY4" fmla="*/ 1397000 h 1422400"/>
              <a:gd name="connisteX5" fmla="*/ 25400 w 50800"/>
              <a:gd name="connsiteY5" fmla="*/ 1422400 h 1422400"/>
              <a:gd name="connisteX6" fmla="*/ 25400 w 50800"/>
              <a:gd name="connsiteY6" fmla="*/ 1422400 h 1422400"/>
              <a:gd name="connisteX7" fmla="*/ 0 w 50800"/>
              <a:gd name="connsiteY7" fmla="*/ 1397000 h 1422400"/>
              <a:gd name="connisteX8" fmla="*/ 0 w 50800"/>
              <a:gd name="connsiteY8" fmla="*/ 25400 h 1422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50800" h="1422400">
                <a:moveTo>
                  <a:pt x="0" y="25400"/>
                </a:moveTo>
                <a:cubicBezTo>
                  <a:pt x="0" y="11372"/>
                  <a:pt x="11372" y="0"/>
                  <a:pt x="25400" y="0"/>
                </a:cubicBezTo>
                <a:lnTo>
                  <a:pt x="25400" y="0"/>
                </a:lnTo>
                <a:cubicBezTo>
                  <a:pt x="39428" y="0"/>
                  <a:pt x="50800" y="11372"/>
                  <a:pt x="50800" y="25400"/>
                </a:cubicBezTo>
                <a:lnTo>
                  <a:pt x="50800" y="1397000"/>
                </a:lnTo>
                <a:cubicBezTo>
                  <a:pt x="50800" y="1411028"/>
                  <a:pt x="39428" y="1422400"/>
                  <a:pt x="25400" y="1422400"/>
                </a:cubicBezTo>
                <a:lnTo>
                  <a:pt x="25400" y="1422400"/>
                </a:lnTo>
                <a:cubicBezTo>
                  <a:pt x="11372" y="1422400"/>
                  <a:pt x="0" y="1411028"/>
                  <a:pt x="0" y="1397000"/>
                </a:cubicBezTo>
                <a:lnTo>
                  <a:pt x="0" y="254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9" name="文本占位符 38"/>
          <p:cNvSpPr>
            <a:spLocks noGrp="1"/>
          </p:cNvSpPr>
          <p:nvPr>
            <p:ph type="body" idx="16390" hasCustomPrompt="1"/>
            <p:custDataLst>
              <p:tags r:id="rId11"/>
            </p:custDataLst>
          </p:nvPr>
        </p:nvSpPr>
        <p:spPr>
          <a:xfrm>
            <a:off x="8483600" y="4826000"/>
            <a:ext cx="3098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40" name="文本占位符 39"/>
          <p:cNvSpPr>
            <a:spLocks noGrp="1"/>
          </p:cNvSpPr>
          <p:nvPr>
            <p:ph type="body" idx="16391" hasCustomPrompt="1"/>
            <p:custDataLst>
              <p:tags r:id="rId12"/>
            </p:custDataLst>
          </p:nvPr>
        </p:nvSpPr>
        <p:spPr>
          <a:xfrm>
            <a:off x="8483600" y="5334000"/>
            <a:ext cx="30988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正文页-63_10">
    <p:bg>
      <p:bgRef idx="1001">
        <a:schemeClr val="bg2"/>
      </p:bgRef>
    </p:bg>
    <p:spTree>
      <p:nvGrpSpPr>
        <p:cNvPr id="1" name=""/>
        <p:cNvGrpSpPr/>
        <p:nvPr/>
      </p:nvGrpSpPr>
      <p:grpSpPr>
        <a:xfrm>
          <a:off x="0" y="0"/>
          <a:ext cx="0" cy="0"/>
          <a:chOff x="0" y="0"/>
          <a:chExt cx="0" cy="0"/>
        </a:xfrm>
      </p:grpSpPr>
      <p:sp>
        <p:nvSpPr>
          <p:cNvPr id="30" name="标题 29"/>
          <p:cNvSpPr>
            <a:spLocks noGrp="1"/>
          </p:cNvSpPr>
          <p:nvPr>
            <p:ph type="ctrTitle" idx="16385" hasCustomPrompt="1"/>
            <p:custDataLst>
              <p:tags r:id="rId2"/>
            </p:custDataLst>
          </p:nvPr>
        </p:nvSpPr>
        <p:spPr>
          <a:xfrm>
            <a:off x="609600" y="4394200"/>
            <a:ext cx="3429000" cy="12192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r>
              <a:rPr lang="zh-CN" altLang="en-US"/>
              <a:t>单击此处添加标题</a:t>
            </a:r>
            <a:endParaRPr lang="zh-CN" altLang="en-US"/>
          </a:p>
        </p:txBody>
      </p:sp>
      <p:sp>
        <p:nvSpPr>
          <p:cNvPr id="31" name="内容占位符 30"/>
          <p:cNvSpPr>
            <a:spLocks noGrp="1"/>
          </p:cNvSpPr>
          <p:nvPr>
            <p:ph idx="16390" hasCustomPrompt="1"/>
            <p:custDataLst>
              <p:tags r:id="rId3"/>
            </p:custDataLst>
          </p:nvPr>
        </p:nvSpPr>
        <p:spPr>
          <a:xfrm>
            <a:off x="609600" y="609600"/>
            <a:ext cx="10972800" cy="3251200"/>
          </a:xfrm>
          <a:custGeom>
            <a:avLst/>
            <a:gdLst>
              <a:gd name="connisteX0" fmla="*/ 0 w 10972800"/>
              <a:gd name="connsiteY0" fmla="*/ 203200 h 3251200"/>
              <a:gd name="connisteX1" fmla="*/ 203200 w 10972800"/>
              <a:gd name="connsiteY1" fmla="*/ 0 h 3251200"/>
              <a:gd name="connisteX2" fmla="*/ 10769600 w 10972800"/>
              <a:gd name="connsiteY2" fmla="*/ 0 h 3251200"/>
              <a:gd name="connisteX3" fmla="*/ 10972800 w 10972800"/>
              <a:gd name="connsiteY3" fmla="*/ 203200 h 3251200"/>
              <a:gd name="connisteX4" fmla="*/ 10972800 w 10972800"/>
              <a:gd name="connsiteY4" fmla="*/ 3048000 h 3251200"/>
              <a:gd name="connisteX5" fmla="*/ 10769600 w 10972800"/>
              <a:gd name="connsiteY5" fmla="*/ 3251200 h 3251200"/>
              <a:gd name="connisteX6" fmla="*/ 203200 w 10972800"/>
              <a:gd name="connsiteY6" fmla="*/ 3251200 h 3251200"/>
              <a:gd name="connisteX7" fmla="*/ 0 w 10972800"/>
              <a:gd name="connsiteY7" fmla="*/ 3048000 h 3251200"/>
              <a:gd name="connisteX8" fmla="*/ 0 w 10972800"/>
              <a:gd name="connsiteY8" fmla="*/ 203200 h 3251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10972800" h="3251200">
                <a:moveTo>
                  <a:pt x="0" y="203200"/>
                </a:moveTo>
                <a:cubicBezTo>
                  <a:pt x="0" y="90976"/>
                  <a:pt x="90976" y="0"/>
                  <a:pt x="203200" y="0"/>
                </a:cubicBezTo>
                <a:lnTo>
                  <a:pt x="10769600" y="0"/>
                </a:lnTo>
                <a:cubicBezTo>
                  <a:pt x="10881824" y="0"/>
                  <a:pt x="10972800" y="90976"/>
                  <a:pt x="10972800" y="203200"/>
                </a:cubicBezTo>
                <a:lnTo>
                  <a:pt x="10972800" y="3048000"/>
                </a:lnTo>
                <a:cubicBezTo>
                  <a:pt x="10972800" y="3160224"/>
                  <a:pt x="10881824" y="3251200"/>
                  <a:pt x="10769600" y="3251200"/>
                </a:cubicBezTo>
                <a:lnTo>
                  <a:pt x="203200" y="3251200"/>
                </a:lnTo>
                <a:cubicBezTo>
                  <a:pt x="90976" y="3251200"/>
                  <a:pt x="0" y="3160224"/>
                  <a:pt x="0" y="3048000"/>
                </a:cubicBezTo>
                <a:lnTo>
                  <a:pt x="0" y="203200"/>
                </a:lnTo>
                <a:close/>
              </a:path>
            </a:pathLst>
          </a:custGeom>
          <a:solidFill>
            <a:srgbClr val="DDDDDD"/>
          </a:solidFill>
          <a:ln>
            <a:noFill/>
          </a:ln>
        </p:spPr>
        <p:txBody>
          <a:bodyPr>
            <a:norm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2" name="文本占位符 31"/>
          <p:cNvSpPr>
            <a:spLocks noGrp="1"/>
          </p:cNvSpPr>
          <p:nvPr>
            <p:ph type="body" idx="16386" hasCustomPrompt="1"/>
            <p:custDataLst>
              <p:tags r:id="rId4"/>
            </p:custDataLst>
          </p:nvPr>
        </p:nvSpPr>
        <p:spPr>
          <a:xfrm>
            <a:off x="4648200" y="4470400"/>
            <a:ext cx="31623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33" name="文本占位符 32"/>
          <p:cNvSpPr>
            <a:spLocks noGrp="1"/>
          </p:cNvSpPr>
          <p:nvPr>
            <p:ph type="body" idx="16387" hasCustomPrompt="1"/>
            <p:custDataLst>
              <p:tags r:id="rId5"/>
            </p:custDataLst>
          </p:nvPr>
        </p:nvSpPr>
        <p:spPr>
          <a:xfrm>
            <a:off x="4648200" y="5029200"/>
            <a:ext cx="3162300" cy="12192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
        <p:nvSpPr>
          <p:cNvPr id="34" name="文本占位符 33"/>
          <p:cNvSpPr>
            <a:spLocks noGrp="1"/>
          </p:cNvSpPr>
          <p:nvPr>
            <p:ph type="body" idx="16388" hasCustomPrompt="1"/>
            <p:custDataLst>
              <p:tags r:id="rId6"/>
            </p:custDataLst>
          </p:nvPr>
        </p:nvSpPr>
        <p:spPr>
          <a:xfrm>
            <a:off x="8420100" y="4470400"/>
            <a:ext cx="31623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35" name="文本占位符 34"/>
          <p:cNvSpPr>
            <a:spLocks noGrp="1"/>
          </p:cNvSpPr>
          <p:nvPr>
            <p:ph type="body" idx="16389" hasCustomPrompt="1"/>
            <p:custDataLst>
              <p:tags r:id="rId7"/>
            </p:custDataLst>
          </p:nvPr>
        </p:nvSpPr>
        <p:spPr>
          <a:xfrm>
            <a:off x="8420100" y="5029200"/>
            <a:ext cx="3162300" cy="12192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正文页-62_8">
    <p:bg>
      <p:bgRef idx="1001">
        <a:schemeClr val="bg2"/>
      </p:bgRef>
    </p:bg>
    <p:spTree>
      <p:nvGrpSpPr>
        <p:cNvPr id="1" name=""/>
        <p:cNvGrpSpPr/>
        <p:nvPr/>
      </p:nvGrpSpPr>
      <p:grpSpPr>
        <a:xfrm>
          <a:off x="0" y="0"/>
          <a:ext cx="0" cy="0"/>
          <a:chOff x="0" y="0"/>
          <a:chExt cx="0" cy="0"/>
        </a:xfrm>
      </p:grpSpPr>
      <p:sp>
        <p:nvSpPr>
          <p:cNvPr id="30" name="标题 29"/>
          <p:cNvSpPr>
            <a:spLocks noGrp="1"/>
          </p:cNvSpPr>
          <p:nvPr>
            <p:ph type="ctrTitle" idx="16385" hasCustomPrompt="1"/>
            <p:custDataLst>
              <p:tags r:id="rId2"/>
            </p:custDataLst>
          </p:nvPr>
        </p:nvSpPr>
        <p:spPr>
          <a:xfrm>
            <a:off x="609600" y="533400"/>
            <a:ext cx="3429000" cy="12192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r>
              <a:rPr lang="zh-CN" altLang="en-US"/>
              <a:t>单击此处添加标题</a:t>
            </a:r>
            <a:endParaRPr lang="zh-CN" altLang="en-US"/>
          </a:p>
        </p:txBody>
      </p:sp>
      <p:sp>
        <p:nvSpPr>
          <p:cNvPr id="31" name="内容占位符 30"/>
          <p:cNvSpPr>
            <a:spLocks noGrp="1"/>
          </p:cNvSpPr>
          <p:nvPr>
            <p:ph idx="16390" hasCustomPrompt="1"/>
            <p:custDataLst>
              <p:tags r:id="rId3"/>
            </p:custDataLst>
          </p:nvPr>
        </p:nvSpPr>
        <p:spPr>
          <a:xfrm>
            <a:off x="609600" y="2184400"/>
            <a:ext cx="10972800" cy="4064000"/>
          </a:xfrm>
          <a:custGeom>
            <a:avLst/>
            <a:gdLst>
              <a:gd name="connisteX0" fmla="*/ 0 w 10972800"/>
              <a:gd name="connsiteY0" fmla="*/ 203200 h 4064000"/>
              <a:gd name="connisteX1" fmla="*/ 203200 w 10972800"/>
              <a:gd name="connsiteY1" fmla="*/ 0 h 4064000"/>
              <a:gd name="connisteX2" fmla="*/ 10769600 w 10972800"/>
              <a:gd name="connsiteY2" fmla="*/ 0 h 4064000"/>
              <a:gd name="connisteX3" fmla="*/ 10972800 w 10972800"/>
              <a:gd name="connsiteY3" fmla="*/ 203200 h 4064000"/>
              <a:gd name="connisteX4" fmla="*/ 10972800 w 10972800"/>
              <a:gd name="connsiteY4" fmla="*/ 3860800 h 4064000"/>
              <a:gd name="connisteX5" fmla="*/ 10769600 w 10972800"/>
              <a:gd name="connsiteY5" fmla="*/ 4064000 h 4064000"/>
              <a:gd name="connisteX6" fmla="*/ 203200 w 10972800"/>
              <a:gd name="connsiteY6" fmla="*/ 4064000 h 4064000"/>
              <a:gd name="connisteX7" fmla="*/ 0 w 10972800"/>
              <a:gd name="connsiteY7" fmla="*/ 3860800 h 4064000"/>
              <a:gd name="connisteX8" fmla="*/ 0 w 10972800"/>
              <a:gd name="connsiteY8" fmla="*/ 203200 h 4064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10972800" h="4064000">
                <a:moveTo>
                  <a:pt x="0" y="203200"/>
                </a:moveTo>
                <a:cubicBezTo>
                  <a:pt x="0" y="90976"/>
                  <a:pt x="90976" y="0"/>
                  <a:pt x="203200" y="0"/>
                </a:cubicBezTo>
                <a:lnTo>
                  <a:pt x="10769600" y="0"/>
                </a:lnTo>
                <a:cubicBezTo>
                  <a:pt x="10881824" y="0"/>
                  <a:pt x="10972800" y="90976"/>
                  <a:pt x="10972800" y="203200"/>
                </a:cubicBezTo>
                <a:lnTo>
                  <a:pt x="10972800" y="3860800"/>
                </a:lnTo>
                <a:cubicBezTo>
                  <a:pt x="10972800" y="3973024"/>
                  <a:pt x="10881824" y="4064000"/>
                  <a:pt x="10769600" y="4064000"/>
                </a:cubicBezTo>
                <a:lnTo>
                  <a:pt x="203200" y="4064000"/>
                </a:lnTo>
                <a:cubicBezTo>
                  <a:pt x="90976" y="4064000"/>
                  <a:pt x="0" y="3973024"/>
                  <a:pt x="0" y="3860800"/>
                </a:cubicBezTo>
                <a:lnTo>
                  <a:pt x="0" y="203200"/>
                </a:lnTo>
                <a:close/>
              </a:path>
            </a:pathLst>
          </a:custGeom>
          <a:solidFill>
            <a:srgbClr val="DDDDDD"/>
          </a:solidFill>
          <a:ln>
            <a:noFill/>
          </a:ln>
        </p:spPr>
        <p:txBody>
          <a:bodyPr>
            <a:norm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2" name="装饰  1"/>
          <p:cNvSpPr>
            <a:spLocks noGrp="1"/>
          </p:cNvSpPr>
          <p:nvPr>
            <p:ph type="body" idx="16391" hasCustomPrompt="1"/>
            <p:custDataLst>
              <p:tags r:id="rId4"/>
            </p:custDataLst>
          </p:nvPr>
        </p:nvSpPr>
        <p:spPr>
          <a:xfrm>
            <a:off x="4648200" y="609600"/>
            <a:ext cx="50800" cy="1117600"/>
          </a:xfrm>
          <a:custGeom>
            <a:avLst/>
            <a:gdLst>
              <a:gd name="connisteX0" fmla="*/ 0 w 50800"/>
              <a:gd name="connsiteY0" fmla="*/ 25400 h 1117600"/>
              <a:gd name="connisteX1" fmla="*/ 25400 w 50800"/>
              <a:gd name="connsiteY1" fmla="*/ 0 h 1117600"/>
              <a:gd name="connisteX2" fmla="*/ 25400 w 50800"/>
              <a:gd name="connsiteY2" fmla="*/ 0 h 1117600"/>
              <a:gd name="connisteX3" fmla="*/ 50800 w 50800"/>
              <a:gd name="connsiteY3" fmla="*/ 25400 h 1117600"/>
              <a:gd name="connisteX4" fmla="*/ 50800 w 50800"/>
              <a:gd name="connsiteY4" fmla="*/ 1092200 h 1117600"/>
              <a:gd name="connisteX5" fmla="*/ 25400 w 50800"/>
              <a:gd name="connsiteY5" fmla="*/ 1117600 h 1117600"/>
              <a:gd name="connisteX6" fmla="*/ 25400 w 50800"/>
              <a:gd name="connsiteY6" fmla="*/ 1117600 h 1117600"/>
              <a:gd name="connisteX7" fmla="*/ 0 w 50800"/>
              <a:gd name="connsiteY7" fmla="*/ 1092200 h 1117600"/>
              <a:gd name="connisteX8" fmla="*/ 0 w 50800"/>
              <a:gd name="connsiteY8" fmla="*/ 25400 h 1117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50800" h="1117600">
                <a:moveTo>
                  <a:pt x="0" y="25400"/>
                </a:moveTo>
                <a:cubicBezTo>
                  <a:pt x="0" y="11372"/>
                  <a:pt x="11372" y="0"/>
                  <a:pt x="25400" y="0"/>
                </a:cubicBezTo>
                <a:lnTo>
                  <a:pt x="25400" y="0"/>
                </a:lnTo>
                <a:cubicBezTo>
                  <a:pt x="39428" y="0"/>
                  <a:pt x="50800" y="11372"/>
                  <a:pt x="50800" y="25400"/>
                </a:cubicBezTo>
                <a:lnTo>
                  <a:pt x="50800" y="1092200"/>
                </a:lnTo>
                <a:cubicBezTo>
                  <a:pt x="50800" y="1106228"/>
                  <a:pt x="39428" y="1117600"/>
                  <a:pt x="25400" y="1117600"/>
                </a:cubicBezTo>
                <a:lnTo>
                  <a:pt x="25400" y="1117600"/>
                </a:lnTo>
                <a:cubicBezTo>
                  <a:pt x="11372" y="1117600"/>
                  <a:pt x="0" y="1106228"/>
                  <a:pt x="0" y="1092200"/>
                </a:cubicBezTo>
                <a:lnTo>
                  <a:pt x="0" y="254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3" name="文本占位符 32"/>
          <p:cNvSpPr>
            <a:spLocks noGrp="1"/>
          </p:cNvSpPr>
          <p:nvPr>
            <p:ph type="body" idx="16386" hasCustomPrompt="1"/>
            <p:custDataLst>
              <p:tags r:id="rId5"/>
            </p:custDataLst>
          </p:nvPr>
        </p:nvSpPr>
        <p:spPr>
          <a:xfrm>
            <a:off x="4800600" y="609600"/>
            <a:ext cx="30099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单击添加项标题</a:t>
            </a:r>
            <a:endParaRPr lang="zh-CN" altLang="en-US"/>
          </a:p>
        </p:txBody>
      </p:sp>
      <p:sp>
        <p:nvSpPr>
          <p:cNvPr id="34" name="文本占位符 33"/>
          <p:cNvSpPr>
            <a:spLocks noGrp="1"/>
          </p:cNvSpPr>
          <p:nvPr>
            <p:ph type="body" idx="16387" hasCustomPrompt="1"/>
            <p:custDataLst>
              <p:tags r:id="rId6"/>
            </p:custDataLst>
          </p:nvPr>
        </p:nvSpPr>
        <p:spPr>
          <a:xfrm>
            <a:off x="4800600" y="1117600"/>
            <a:ext cx="30099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
        <p:nvSpPr>
          <p:cNvPr id="35" name="装饰  4"/>
          <p:cNvSpPr>
            <a:spLocks noGrp="1"/>
          </p:cNvSpPr>
          <p:nvPr>
            <p:ph type="body" idx="16392" hasCustomPrompt="1"/>
            <p:custDataLst>
              <p:tags r:id="rId7"/>
            </p:custDataLst>
          </p:nvPr>
        </p:nvSpPr>
        <p:spPr>
          <a:xfrm>
            <a:off x="8420100" y="609600"/>
            <a:ext cx="50800" cy="1117600"/>
          </a:xfrm>
          <a:custGeom>
            <a:avLst/>
            <a:gdLst>
              <a:gd name="connisteX0" fmla="*/ 0 w 50800"/>
              <a:gd name="connsiteY0" fmla="*/ 25400 h 1117600"/>
              <a:gd name="connisteX1" fmla="*/ 25400 w 50800"/>
              <a:gd name="connsiteY1" fmla="*/ 0 h 1117600"/>
              <a:gd name="connisteX2" fmla="*/ 25400 w 50800"/>
              <a:gd name="connsiteY2" fmla="*/ 0 h 1117600"/>
              <a:gd name="connisteX3" fmla="*/ 50800 w 50800"/>
              <a:gd name="connsiteY3" fmla="*/ 25400 h 1117600"/>
              <a:gd name="connisteX4" fmla="*/ 50800 w 50800"/>
              <a:gd name="connsiteY4" fmla="*/ 1092200 h 1117600"/>
              <a:gd name="connisteX5" fmla="*/ 25400 w 50800"/>
              <a:gd name="connsiteY5" fmla="*/ 1117600 h 1117600"/>
              <a:gd name="connisteX6" fmla="*/ 25400 w 50800"/>
              <a:gd name="connsiteY6" fmla="*/ 1117600 h 1117600"/>
              <a:gd name="connisteX7" fmla="*/ 0 w 50800"/>
              <a:gd name="connsiteY7" fmla="*/ 1092200 h 1117600"/>
              <a:gd name="connisteX8" fmla="*/ 0 w 50800"/>
              <a:gd name="connsiteY8" fmla="*/ 25400 h 1117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50800" h="1117600">
                <a:moveTo>
                  <a:pt x="0" y="25400"/>
                </a:moveTo>
                <a:cubicBezTo>
                  <a:pt x="0" y="11372"/>
                  <a:pt x="11372" y="0"/>
                  <a:pt x="25400" y="0"/>
                </a:cubicBezTo>
                <a:lnTo>
                  <a:pt x="25400" y="0"/>
                </a:lnTo>
                <a:cubicBezTo>
                  <a:pt x="39428" y="0"/>
                  <a:pt x="50800" y="11372"/>
                  <a:pt x="50800" y="25400"/>
                </a:cubicBezTo>
                <a:lnTo>
                  <a:pt x="50800" y="1092200"/>
                </a:lnTo>
                <a:cubicBezTo>
                  <a:pt x="50800" y="1106228"/>
                  <a:pt x="39428" y="1117600"/>
                  <a:pt x="25400" y="1117600"/>
                </a:cubicBezTo>
                <a:lnTo>
                  <a:pt x="25400" y="1117600"/>
                </a:lnTo>
                <a:cubicBezTo>
                  <a:pt x="11372" y="1117600"/>
                  <a:pt x="0" y="1106228"/>
                  <a:pt x="0" y="1092200"/>
                </a:cubicBezTo>
                <a:lnTo>
                  <a:pt x="0" y="254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6" name="文本占位符 35"/>
          <p:cNvSpPr>
            <a:spLocks noGrp="1"/>
          </p:cNvSpPr>
          <p:nvPr>
            <p:ph type="body" idx="16388" hasCustomPrompt="1"/>
            <p:custDataLst>
              <p:tags r:id="rId8"/>
            </p:custDataLst>
          </p:nvPr>
        </p:nvSpPr>
        <p:spPr>
          <a:xfrm>
            <a:off x="8572500" y="609600"/>
            <a:ext cx="30099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单击添加项标题</a:t>
            </a:r>
            <a:endParaRPr lang="zh-CN" altLang="en-US"/>
          </a:p>
        </p:txBody>
      </p:sp>
      <p:sp>
        <p:nvSpPr>
          <p:cNvPr id="37" name="文本占位符 36"/>
          <p:cNvSpPr>
            <a:spLocks noGrp="1"/>
          </p:cNvSpPr>
          <p:nvPr>
            <p:ph type="body" idx="16389" hasCustomPrompt="1"/>
            <p:custDataLst>
              <p:tags r:id="rId9"/>
            </p:custDataLst>
          </p:nvPr>
        </p:nvSpPr>
        <p:spPr>
          <a:xfrm>
            <a:off x="8572500" y="1117600"/>
            <a:ext cx="30099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正文页-30_70">
    <p:bg>
      <p:bgRef idx="1001">
        <a:schemeClr val="bg2"/>
      </p:bgRef>
    </p:bg>
    <p:spTree>
      <p:nvGrpSpPr>
        <p:cNvPr id="1" name=""/>
        <p:cNvGrpSpPr/>
        <p:nvPr/>
      </p:nvGrpSpPr>
      <p:grpSpPr>
        <a:xfrm>
          <a:off x="0" y="0"/>
          <a:ext cx="0" cy="0"/>
          <a:chOff x="0" y="0"/>
          <a:chExt cx="0" cy="0"/>
        </a:xfrm>
      </p:grpSpPr>
      <p:sp>
        <p:nvSpPr>
          <p:cNvPr id="30" name="标题 29"/>
          <p:cNvSpPr>
            <a:spLocks noGrp="1"/>
          </p:cNvSpPr>
          <p:nvPr>
            <p:ph type="ctrTitle" idx="16385" hasCustomPrompt="1"/>
            <p:custDataLst>
              <p:tags r:id="rId2"/>
            </p:custDataLst>
          </p:nvPr>
        </p:nvSpPr>
        <p:spPr>
          <a:xfrm>
            <a:off x="6705600" y="533400"/>
            <a:ext cx="4876800" cy="12192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r>
              <a:rPr lang="zh-CN" altLang="en-US"/>
              <a:t>单击此处添加标题</a:t>
            </a:r>
            <a:endParaRPr lang="zh-CN" altLang="en-US"/>
          </a:p>
        </p:txBody>
      </p:sp>
      <p:sp>
        <p:nvSpPr>
          <p:cNvPr id="31" name="内容占位符 30"/>
          <p:cNvSpPr>
            <a:spLocks noGrp="1"/>
          </p:cNvSpPr>
          <p:nvPr>
            <p:ph idx="16390" hasCustomPrompt="1"/>
            <p:custDataLst>
              <p:tags r:id="rId3"/>
            </p:custDataLst>
          </p:nvPr>
        </p:nvSpPr>
        <p:spPr>
          <a:xfrm>
            <a:off x="609600" y="609600"/>
            <a:ext cx="5486400" cy="5638800"/>
          </a:xfrm>
          <a:custGeom>
            <a:avLst/>
            <a:gdLst>
              <a:gd name="connisteX0" fmla="*/ 0 w 5486400"/>
              <a:gd name="connsiteY0" fmla="*/ 203200 h 5638800"/>
              <a:gd name="connisteX1" fmla="*/ 203200 w 5486400"/>
              <a:gd name="connsiteY1" fmla="*/ 0 h 5638800"/>
              <a:gd name="connisteX2" fmla="*/ 5283200 w 5486400"/>
              <a:gd name="connsiteY2" fmla="*/ 0 h 5638800"/>
              <a:gd name="connisteX3" fmla="*/ 5486400 w 5486400"/>
              <a:gd name="connsiteY3" fmla="*/ 203200 h 5638800"/>
              <a:gd name="connisteX4" fmla="*/ 5486400 w 5486400"/>
              <a:gd name="connsiteY4" fmla="*/ 5435600 h 5638800"/>
              <a:gd name="connisteX5" fmla="*/ 5283200 w 5486400"/>
              <a:gd name="connsiteY5" fmla="*/ 5638800 h 5638800"/>
              <a:gd name="connisteX6" fmla="*/ 203200 w 5486400"/>
              <a:gd name="connsiteY6" fmla="*/ 5638800 h 5638800"/>
              <a:gd name="connisteX7" fmla="*/ 0 w 5486400"/>
              <a:gd name="connsiteY7" fmla="*/ 5435600 h 5638800"/>
              <a:gd name="connisteX8" fmla="*/ 0 w 5486400"/>
              <a:gd name="connsiteY8" fmla="*/ 203200 h 5638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5486400" h="5638800">
                <a:moveTo>
                  <a:pt x="0" y="203200"/>
                </a:moveTo>
                <a:cubicBezTo>
                  <a:pt x="0" y="90976"/>
                  <a:pt x="90976" y="0"/>
                  <a:pt x="203200" y="0"/>
                </a:cubicBezTo>
                <a:lnTo>
                  <a:pt x="5283200" y="0"/>
                </a:lnTo>
                <a:cubicBezTo>
                  <a:pt x="5395424" y="0"/>
                  <a:pt x="5486400" y="90976"/>
                  <a:pt x="5486400" y="203200"/>
                </a:cubicBezTo>
                <a:lnTo>
                  <a:pt x="5486400" y="5435600"/>
                </a:lnTo>
                <a:cubicBezTo>
                  <a:pt x="5486400" y="5547824"/>
                  <a:pt x="5395424" y="5638800"/>
                  <a:pt x="5283200" y="5638800"/>
                </a:cubicBezTo>
                <a:lnTo>
                  <a:pt x="203200" y="5638800"/>
                </a:lnTo>
                <a:cubicBezTo>
                  <a:pt x="90976" y="5638800"/>
                  <a:pt x="0" y="5547824"/>
                  <a:pt x="0" y="5435600"/>
                </a:cubicBezTo>
                <a:lnTo>
                  <a:pt x="0" y="203200"/>
                </a:lnTo>
                <a:close/>
              </a:path>
            </a:pathLst>
          </a:custGeom>
          <a:solidFill>
            <a:srgbClr val="DDDDDD"/>
          </a:solidFill>
          <a:ln>
            <a:noFill/>
          </a:ln>
        </p:spPr>
        <p:txBody>
          <a:bodyPr>
            <a:norm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2" name="装饰  1"/>
          <p:cNvSpPr>
            <a:spLocks noGrp="1"/>
          </p:cNvSpPr>
          <p:nvPr>
            <p:ph type="body" idx="16391" hasCustomPrompt="1"/>
            <p:custDataLst>
              <p:tags r:id="rId4"/>
            </p:custDataLst>
          </p:nvPr>
        </p:nvSpPr>
        <p:spPr>
          <a:xfrm>
            <a:off x="6705600" y="2794000"/>
            <a:ext cx="50800" cy="1422400"/>
          </a:xfrm>
          <a:custGeom>
            <a:avLst/>
            <a:gdLst>
              <a:gd name="connisteX0" fmla="*/ 0 w 50800"/>
              <a:gd name="connsiteY0" fmla="*/ 25400 h 1422400"/>
              <a:gd name="connisteX1" fmla="*/ 25400 w 50800"/>
              <a:gd name="connsiteY1" fmla="*/ 0 h 1422400"/>
              <a:gd name="connisteX2" fmla="*/ 25400 w 50800"/>
              <a:gd name="connsiteY2" fmla="*/ 0 h 1422400"/>
              <a:gd name="connisteX3" fmla="*/ 50800 w 50800"/>
              <a:gd name="connsiteY3" fmla="*/ 25400 h 1422400"/>
              <a:gd name="connisteX4" fmla="*/ 50800 w 50800"/>
              <a:gd name="connsiteY4" fmla="*/ 1397000 h 1422400"/>
              <a:gd name="connisteX5" fmla="*/ 25400 w 50800"/>
              <a:gd name="connsiteY5" fmla="*/ 1422400 h 1422400"/>
              <a:gd name="connisteX6" fmla="*/ 25400 w 50800"/>
              <a:gd name="connsiteY6" fmla="*/ 1422400 h 1422400"/>
              <a:gd name="connisteX7" fmla="*/ 0 w 50800"/>
              <a:gd name="connsiteY7" fmla="*/ 1397000 h 1422400"/>
              <a:gd name="connisteX8" fmla="*/ 0 w 50800"/>
              <a:gd name="connsiteY8" fmla="*/ 25400 h 1422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50800" h="1422400">
                <a:moveTo>
                  <a:pt x="0" y="25400"/>
                </a:moveTo>
                <a:cubicBezTo>
                  <a:pt x="0" y="11372"/>
                  <a:pt x="11372" y="0"/>
                  <a:pt x="25400" y="0"/>
                </a:cubicBezTo>
                <a:lnTo>
                  <a:pt x="25400" y="0"/>
                </a:lnTo>
                <a:cubicBezTo>
                  <a:pt x="39428" y="0"/>
                  <a:pt x="50800" y="11372"/>
                  <a:pt x="50800" y="25400"/>
                </a:cubicBezTo>
                <a:lnTo>
                  <a:pt x="50800" y="1397000"/>
                </a:lnTo>
                <a:cubicBezTo>
                  <a:pt x="50800" y="1411028"/>
                  <a:pt x="39428" y="1422400"/>
                  <a:pt x="25400" y="1422400"/>
                </a:cubicBezTo>
                <a:lnTo>
                  <a:pt x="25400" y="1422400"/>
                </a:lnTo>
                <a:cubicBezTo>
                  <a:pt x="11372" y="1422400"/>
                  <a:pt x="0" y="1411028"/>
                  <a:pt x="0" y="1397000"/>
                </a:cubicBezTo>
                <a:lnTo>
                  <a:pt x="0" y="254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3" name="文本占位符 32"/>
          <p:cNvSpPr>
            <a:spLocks noGrp="1"/>
          </p:cNvSpPr>
          <p:nvPr>
            <p:ph type="body" idx="16386" hasCustomPrompt="1"/>
            <p:custDataLst>
              <p:tags r:id="rId5"/>
            </p:custDataLst>
          </p:nvPr>
        </p:nvSpPr>
        <p:spPr>
          <a:xfrm>
            <a:off x="6858000" y="2794000"/>
            <a:ext cx="47244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34" name="文本占位符 33"/>
          <p:cNvSpPr>
            <a:spLocks noGrp="1"/>
          </p:cNvSpPr>
          <p:nvPr>
            <p:ph type="body" idx="16387" hasCustomPrompt="1"/>
            <p:custDataLst>
              <p:tags r:id="rId6"/>
            </p:custDataLst>
          </p:nvPr>
        </p:nvSpPr>
        <p:spPr>
          <a:xfrm>
            <a:off x="6858000" y="3302000"/>
            <a:ext cx="47244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
        <p:nvSpPr>
          <p:cNvPr id="35" name="装饰  4"/>
          <p:cNvSpPr>
            <a:spLocks noGrp="1"/>
          </p:cNvSpPr>
          <p:nvPr>
            <p:ph type="body" idx="16392" hasCustomPrompt="1"/>
            <p:custDataLst>
              <p:tags r:id="rId7"/>
            </p:custDataLst>
          </p:nvPr>
        </p:nvSpPr>
        <p:spPr>
          <a:xfrm>
            <a:off x="6705600" y="4826000"/>
            <a:ext cx="50800" cy="1422400"/>
          </a:xfrm>
          <a:custGeom>
            <a:avLst/>
            <a:gdLst>
              <a:gd name="connisteX0" fmla="*/ 0 w 50800"/>
              <a:gd name="connsiteY0" fmla="*/ 25400 h 1422400"/>
              <a:gd name="connisteX1" fmla="*/ 25400 w 50800"/>
              <a:gd name="connsiteY1" fmla="*/ 0 h 1422400"/>
              <a:gd name="connisteX2" fmla="*/ 25400 w 50800"/>
              <a:gd name="connsiteY2" fmla="*/ 0 h 1422400"/>
              <a:gd name="connisteX3" fmla="*/ 50800 w 50800"/>
              <a:gd name="connsiteY3" fmla="*/ 25400 h 1422400"/>
              <a:gd name="connisteX4" fmla="*/ 50800 w 50800"/>
              <a:gd name="connsiteY4" fmla="*/ 1397000 h 1422400"/>
              <a:gd name="connisteX5" fmla="*/ 25400 w 50800"/>
              <a:gd name="connsiteY5" fmla="*/ 1422400 h 1422400"/>
              <a:gd name="connisteX6" fmla="*/ 25400 w 50800"/>
              <a:gd name="connsiteY6" fmla="*/ 1422400 h 1422400"/>
              <a:gd name="connisteX7" fmla="*/ 0 w 50800"/>
              <a:gd name="connsiteY7" fmla="*/ 1397000 h 1422400"/>
              <a:gd name="connisteX8" fmla="*/ 0 w 50800"/>
              <a:gd name="connsiteY8" fmla="*/ 25400 h 1422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50800" h="1422400">
                <a:moveTo>
                  <a:pt x="0" y="25400"/>
                </a:moveTo>
                <a:cubicBezTo>
                  <a:pt x="0" y="11372"/>
                  <a:pt x="11372" y="0"/>
                  <a:pt x="25400" y="0"/>
                </a:cubicBezTo>
                <a:lnTo>
                  <a:pt x="25400" y="0"/>
                </a:lnTo>
                <a:cubicBezTo>
                  <a:pt x="39428" y="0"/>
                  <a:pt x="50800" y="11372"/>
                  <a:pt x="50800" y="25400"/>
                </a:cubicBezTo>
                <a:lnTo>
                  <a:pt x="50800" y="1397000"/>
                </a:lnTo>
                <a:cubicBezTo>
                  <a:pt x="50800" y="1411028"/>
                  <a:pt x="39428" y="1422400"/>
                  <a:pt x="25400" y="1422400"/>
                </a:cubicBezTo>
                <a:lnTo>
                  <a:pt x="25400" y="1422400"/>
                </a:lnTo>
                <a:cubicBezTo>
                  <a:pt x="11372" y="1422400"/>
                  <a:pt x="0" y="1411028"/>
                  <a:pt x="0" y="1397000"/>
                </a:cubicBezTo>
                <a:lnTo>
                  <a:pt x="0" y="254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6" name="文本占位符 35"/>
          <p:cNvSpPr>
            <a:spLocks noGrp="1"/>
          </p:cNvSpPr>
          <p:nvPr>
            <p:ph type="body" idx="16388" hasCustomPrompt="1"/>
            <p:custDataLst>
              <p:tags r:id="rId8"/>
            </p:custDataLst>
          </p:nvPr>
        </p:nvSpPr>
        <p:spPr>
          <a:xfrm>
            <a:off x="6858000" y="4826000"/>
            <a:ext cx="47244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37" name="文本占位符 36"/>
          <p:cNvSpPr>
            <a:spLocks noGrp="1"/>
          </p:cNvSpPr>
          <p:nvPr>
            <p:ph type="body" idx="16389" hasCustomPrompt="1"/>
            <p:custDataLst>
              <p:tags r:id="rId9"/>
            </p:custDataLst>
          </p:nvPr>
        </p:nvSpPr>
        <p:spPr>
          <a:xfrm>
            <a:off x="6858000" y="5334000"/>
            <a:ext cx="47244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正文页-上标下内-装饰右叠-颜色错位-并列-32_33_group1">
    <p:bg>
      <p:bgRef idx="1001">
        <a:schemeClr val="bg2"/>
      </p:bgRef>
    </p:bg>
    <p:spTree>
      <p:nvGrpSpPr>
        <p:cNvPr id="1" name=""/>
        <p:cNvGrpSpPr/>
        <p:nvPr/>
      </p:nvGrpSpPr>
      <p:grpSpPr>
        <a:xfrm>
          <a:off x="0" y="0"/>
          <a:ext cx="0" cy="0"/>
          <a:chOff x="0" y="0"/>
          <a:chExt cx="0" cy="0"/>
        </a:xfrm>
      </p:grpSpPr>
      <p:sp>
        <p:nvSpPr>
          <p:cNvPr id="30" name="标题 29"/>
          <p:cNvSpPr>
            <a:spLocks noGrp="1"/>
          </p:cNvSpPr>
          <p:nvPr>
            <p:ph type="ctrTitle" idx="16385" hasCustomPrompt="1"/>
            <p:custDataLst>
              <p:tags r:id="rId2"/>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r>
              <a:rPr lang="zh-CN" altLang="en-US"/>
              <a:t>单击此处添加标题</a:t>
            </a:r>
            <a:endParaRPr lang="zh-CN" altLang="en-US"/>
          </a:p>
        </p:txBody>
      </p:sp>
      <p:sp>
        <p:nvSpPr>
          <p:cNvPr id="31" name="装饰  0"/>
          <p:cNvSpPr>
            <a:spLocks noGrp="1"/>
          </p:cNvSpPr>
          <p:nvPr>
            <p:ph type="body" idx="16395" hasCustomPrompt="1"/>
            <p:custDataLst>
              <p:tags r:id="rId3"/>
            </p:custDataLst>
          </p:nvPr>
        </p:nvSpPr>
        <p:spPr>
          <a:xfrm>
            <a:off x="609600" y="1524000"/>
            <a:ext cx="5334000" cy="2209800"/>
          </a:xfrm>
          <a:custGeom>
            <a:avLst/>
            <a:gdLst>
              <a:gd name="connisteX0" fmla="*/ 0 w 5334000"/>
              <a:gd name="connsiteY0" fmla="*/ 203200 h 2209800"/>
              <a:gd name="connisteX1" fmla="*/ 203200 w 5334000"/>
              <a:gd name="connsiteY1" fmla="*/ 0 h 2209800"/>
              <a:gd name="connisteX2" fmla="*/ 5130800 w 5334000"/>
              <a:gd name="connsiteY2" fmla="*/ 0 h 2209800"/>
              <a:gd name="connisteX3" fmla="*/ 5334000 w 5334000"/>
              <a:gd name="connsiteY3" fmla="*/ 203200 h 2209800"/>
              <a:gd name="connisteX4" fmla="*/ 5334000 w 5334000"/>
              <a:gd name="connsiteY4" fmla="*/ 2006600 h 2209800"/>
              <a:gd name="connisteX5" fmla="*/ 5130800 w 5334000"/>
              <a:gd name="connsiteY5" fmla="*/ 2209800 h 2209800"/>
              <a:gd name="connisteX6" fmla="*/ 203200 w 5334000"/>
              <a:gd name="connsiteY6" fmla="*/ 2209800 h 2209800"/>
              <a:gd name="connisteX7" fmla="*/ 0 w 5334000"/>
              <a:gd name="connsiteY7" fmla="*/ 2006600 h 2209800"/>
              <a:gd name="connisteX8" fmla="*/ 0 w 5334000"/>
              <a:gd name="connsiteY8" fmla="*/ 203200 h 2209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5334000" h="2209800">
                <a:moveTo>
                  <a:pt x="0" y="203200"/>
                </a:moveTo>
                <a:cubicBezTo>
                  <a:pt x="0" y="90976"/>
                  <a:pt x="90976" y="0"/>
                  <a:pt x="203200" y="0"/>
                </a:cubicBezTo>
                <a:lnTo>
                  <a:pt x="5130800" y="0"/>
                </a:lnTo>
                <a:cubicBezTo>
                  <a:pt x="5243024" y="0"/>
                  <a:pt x="5334000" y="90976"/>
                  <a:pt x="5334000" y="203200"/>
                </a:cubicBezTo>
                <a:lnTo>
                  <a:pt x="5334000" y="2006600"/>
                </a:lnTo>
                <a:cubicBezTo>
                  <a:pt x="5334000" y="2118824"/>
                  <a:pt x="5243024" y="2209800"/>
                  <a:pt x="5130800" y="2209800"/>
                </a:cubicBezTo>
                <a:lnTo>
                  <a:pt x="203200" y="2209800"/>
                </a:lnTo>
                <a:cubicBezTo>
                  <a:pt x="90976" y="2209800"/>
                  <a:pt x="0" y="2118824"/>
                  <a:pt x="0" y="2006600"/>
                </a:cubicBez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2" name="装饰  1"/>
          <p:cNvSpPr>
            <a:spLocks noGrp="1"/>
          </p:cNvSpPr>
          <p:nvPr>
            <p:ph type="body" idx="16396" hasCustomPrompt="1"/>
            <p:custDataLst>
              <p:tags r:id="rId4"/>
            </p:custDataLst>
          </p:nvPr>
        </p:nvSpPr>
        <p:spPr>
          <a:xfrm>
            <a:off x="914400" y="2019300"/>
            <a:ext cx="1219200" cy="1219200"/>
          </a:xfrm>
          <a:custGeom>
            <a:avLst/>
            <a:gdLst>
              <a:gd name="connisteX0" fmla="*/ 0 w 1219200"/>
              <a:gd name="connsiteY0" fmla="*/ 609600 h 1219200"/>
              <a:gd name="connisteX1" fmla="*/ 609600 w 1219200"/>
              <a:gd name="connsiteY1" fmla="*/ 0 h 1219200"/>
              <a:gd name="connisteX2" fmla="*/ 609600 w 1219200"/>
              <a:gd name="connsiteY2" fmla="*/ 0 h 1219200"/>
              <a:gd name="connisteX3" fmla="*/ 1219200 w 1219200"/>
              <a:gd name="connsiteY3" fmla="*/ 609600 h 1219200"/>
              <a:gd name="connisteX4" fmla="*/ 1219200 w 1219200"/>
              <a:gd name="connsiteY4" fmla="*/ 609600 h 1219200"/>
              <a:gd name="connisteX5" fmla="*/ 609600 w 1219200"/>
              <a:gd name="connsiteY5" fmla="*/ 1219200 h 1219200"/>
              <a:gd name="connisteX6" fmla="*/ 609600 w 1219200"/>
              <a:gd name="connsiteY6" fmla="*/ 1219200 h 1219200"/>
              <a:gd name="connisteX7" fmla="*/ 0 w 1219200"/>
              <a:gd name="connsiteY7" fmla="*/ 609600 h 1219200"/>
              <a:gd name="connisteX8" fmla="*/ 0 w 1219200"/>
              <a:gd name="connsiteY8" fmla="*/ 609600 h 1219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1219200" h="1219200">
                <a:moveTo>
                  <a:pt x="0" y="609600"/>
                </a:moveTo>
                <a:cubicBezTo>
                  <a:pt x="0" y="272927"/>
                  <a:pt x="272927" y="0"/>
                  <a:pt x="609600" y="0"/>
                </a:cubicBezTo>
                <a:lnTo>
                  <a:pt x="609600" y="0"/>
                </a:lnTo>
                <a:cubicBezTo>
                  <a:pt x="946273" y="0"/>
                  <a:pt x="1219200" y="272927"/>
                  <a:pt x="1219200" y="609600"/>
                </a:cubicBezTo>
                <a:lnTo>
                  <a:pt x="1219200" y="609600"/>
                </a:lnTo>
                <a:cubicBezTo>
                  <a:pt x="1219200" y="946273"/>
                  <a:pt x="946273" y="1219200"/>
                  <a:pt x="609600" y="1219200"/>
                </a:cubicBezTo>
                <a:lnTo>
                  <a:pt x="609600" y="1219200"/>
                </a:lnTo>
                <a:cubicBezTo>
                  <a:pt x="272927" y="1219200"/>
                  <a:pt x="0" y="946273"/>
                  <a:pt x="0" y="609600"/>
                </a:cubicBezTo>
                <a:lnTo>
                  <a:pt x="0" y="6096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3" name="图片占位符 32"/>
          <p:cNvSpPr>
            <a:spLocks noGrp="1"/>
          </p:cNvSpPr>
          <p:nvPr>
            <p:ph type="pic" idx="16394" hasCustomPrompt="1"/>
            <p:custDataLst>
              <p:tags r:id="rId5"/>
            </p:custDataLst>
          </p:nvPr>
        </p:nvSpPr>
        <p:spPr>
          <a:xfrm>
            <a:off x="1198880" y="2303780"/>
            <a:ext cx="650240" cy="65024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34" name="文本占位符 33"/>
          <p:cNvSpPr>
            <a:spLocks noGrp="1"/>
          </p:cNvSpPr>
          <p:nvPr>
            <p:ph type="body" idx="16386" hasCustomPrompt="1"/>
            <p:custDataLst>
              <p:tags r:id="rId6"/>
            </p:custDataLst>
          </p:nvPr>
        </p:nvSpPr>
        <p:spPr>
          <a:xfrm>
            <a:off x="2438400" y="1917700"/>
            <a:ext cx="32004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35" name="文本占位符 34"/>
          <p:cNvSpPr>
            <a:spLocks noGrp="1"/>
          </p:cNvSpPr>
          <p:nvPr>
            <p:ph type="body" idx="16387" hasCustomPrompt="1"/>
            <p:custDataLst>
              <p:tags r:id="rId7"/>
            </p:custDataLst>
          </p:nvPr>
        </p:nvSpPr>
        <p:spPr>
          <a:xfrm>
            <a:off x="2438400" y="2425700"/>
            <a:ext cx="32004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
        <p:nvSpPr>
          <p:cNvPr id="36" name="装饰  5"/>
          <p:cNvSpPr>
            <a:spLocks noGrp="1"/>
          </p:cNvSpPr>
          <p:nvPr>
            <p:ph type="body" idx="16398" hasCustomPrompt="1"/>
            <p:custDataLst>
              <p:tags r:id="rId8"/>
            </p:custDataLst>
          </p:nvPr>
        </p:nvSpPr>
        <p:spPr>
          <a:xfrm>
            <a:off x="6248400" y="1524000"/>
            <a:ext cx="5334000" cy="2209800"/>
          </a:xfrm>
          <a:custGeom>
            <a:avLst/>
            <a:gdLst>
              <a:gd name="connisteX0" fmla="*/ 0 w 5334000"/>
              <a:gd name="connsiteY0" fmla="*/ 203200 h 2209800"/>
              <a:gd name="connisteX1" fmla="*/ 203200 w 5334000"/>
              <a:gd name="connsiteY1" fmla="*/ 0 h 2209800"/>
              <a:gd name="connisteX2" fmla="*/ 5130800 w 5334000"/>
              <a:gd name="connsiteY2" fmla="*/ 0 h 2209800"/>
              <a:gd name="connisteX3" fmla="*/ 5334000 w 5334000"/>
              <a:gd name="connsiteY3" fmla="*/ 203200 h 2209800"/>
              <a:gd name="connisteX4" fmla="*/ 5334000 w 5334000"/>
              <a:gd name="connsiteY4" fmla="*/ 2006600 h 2209800"/>
              <a:gd name="connisteX5" fmla="*/ 5130800 w 5334000"/>
              <a:gd name="connsiteY5" fmla="*/ 2209800 h 2209800"/>
              <a:gd name="connisteX6" fmla="*/ 203200 w 5334000"/>
              <a:gd name="connsiteY6" fmla="*/ 2209800 h 2209800"/>
              <a:gd name="connisteX7" fmla="*/ 0 w 5334000"/>
              <a:gd name="connsiteY7" fmla="*/ 2006600 h 2209800"/>
              <a:gd name="connisteX8" fmla="*/ 0 w 5334000"/>
              <a:gd name="connsiteY8" fmla="*/ 203200 h 2209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5334000" h="2209800">
                <a:moveTo>
                  <a:pt x="0" y="203200"/>
                </a:moveTo>
                <a:cubicBezTo>
                  <a:pt x="0" y="90976"/>
                  <a:pt x="90976" y="0"/>
                  <a:pt x="203200" y="0"/>
                </a:cubicBezTo>
                <a:lnTo>
                  <a:pt x="5130800" y="0"/>
                </a:lnTo>
                <a:cubicBezTo>
                  <a:pt x="5243024" y="0"/>
                  <a:pt x="5334000" y="90976"/>
                  <a:pt x="5334000" y="203200"/>
                </a:cubicBezTo>
                <a:lnTo>
                  <a:pt x="5334000" y="2006600"/>
                </a:lnTo>
                <a:cubicBezTo>
                  <a:pt x="5334000" y="2118824"/>
                  <a:pt x="5243024" y="2209800"/>
                  <a:pt x="5130800" y="2209800"/>
                </a:cubicBezTo>
                <a:lnTo>
                  <a:pt x="203200" y="2209800"/>
                </a:lnTo>
                <a:cubicBezTo>
                  <a:pt x="90976" y="2209800"/>
                  <a:pt x="0" y="2118824"/>
                  <a:pt x="0" y="2006600"/>
                </a:cubicBezTo>
                <a:lnTo>
                  <a:pt x="0" y="2032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7" name="装饰  6"/>
          <p:cNvSpPr>
            <a:spLocks noGrp="1"/>
          </p:cNvSpPr>
          <p:nvPr>
            <p:ph type="body" idx="16399" hasCustomPrompt="1"/>
            <p:custDataLst>
              <p:tags r:id="rId9"/>
            </p:custDataLst>
          </p:nvPr>
        </p:nvSpPr>
        <p:spPr>
          <a:xfrm>
            <a:off x="6553200" y="2019300"/>
            <a:ext cx="1219200" cy="1219200"/>
          </a:xfrm>
          <a:custGeom>
            <a:avLst/>
            <a:gdLst>
              <a:gd name="connisteX0" fmla="*/ 0 w 1219200"/>
              <a:gd name="connsiteY0" fmla="*/ 609600 h 1219200"/>
              <a:gd name="connisteX1" fmla="*/ 609600 w 1219200"/>
              <a:gd name="connsiteY1" fmla="*/ 0 h 1219200"/>
              <a:gd name="connisteX2" fmla="*/ 609600 w 1219200"/>
              <a:gd name="connsiteY2" fmla="*/ 0 h 1219200"/>
              <a:gd name="connisteX3" fmla="*/ 1219200 w 1219200"/>
              <a:gd name="connsiteY3" fmla="*/ 609600 h 1219200"/>
              <a:gd name="connisteX4" fmla="*/ 1219200 w 1219200"/>
              <a:gd name="connsiteY4" fmla="*/ 609600 h 1219200"/>
              <a:gd name="connisteX5" fmla="*/ 609600 w 1219200"/>
              <a:gd name="connsiteY5" fmla="*/ 1219200 h 1219200"/>
              <a:gd name="connisteX6" fmla="*/ 609600 w 1219200"/>
              <a:gd name="connsiteY6" fmla="*/ 1219200 h 1219200"/>
              <a:gd name="connisteX7" fmla="*/ 0 w 1219200"/>
              <a:gd name="connsiteY7" fmla="*/ 609600 h 1219200"/>
              <a:gd name="connisteX8" fmla="*/ 0 w 1219200"/>
              <a:gd name="connsiteY8" fmla="*/ 609600 h 1219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1219200" h="1219200">
                <a:moveTo>
                  <a:pt x="0" y="609600"/>
                </a:moveTo>
                <a:cubicBezTo>
                  <a:pt x="0" y="272927"/>
                  <a:pt x="272927" y="0"/>
                  <a:pt x="609600" y="0"/>
                </a:cubicBezTo>
                <a:lnTo>
                  <a:pt x="609600" y="0"/>
                </a:lnTo>
                <a:cubicBezTo>
                  <a:pt x="946273" y="0"/>
                  <a:pt x="1219200" y="272927"/>
                  <a:pt x="1219200" y="609600"/>
                </a:cubicBezTo>
                <a:lnTo>
                  <a:pt x="1219200" y="609600"/>
                </a:lnTo>
                <a:cubicBezTo>
                  <a:pt x="1219200" y="946273"/>
                  <a:pt x="946273" y="1219200"/>
                  <a:pt x="609600" y="1219200"/>
                </a:cubicBezTo>
                <a:lnTo>
                  <a:pt x="609600" y="1219200"/>
                </a:lnTo>
                <a:cubicBezTo>
                  <a:pt x="272927" y="1219200"/>
                  <a:pt x="0" y="946273"/>
                  <a:pt x="0" y="609600"/>
                </a:cubicBezTo>
                <a:lnTo>
                  <a:pt x="0" y="609600"/>
                </a:lnTo>
                <a:close/>
              </a:path>
            </a:pathLst>
          </a:custGeom>
          <a:solidFill>
            <a:srgbClr val="FFFFFF"/>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8" name="图片占位符 37"/>
          <p:cNvSpPr>
            <a:spLocks noGrp="1"/>
          </p:cNvSpPr>
          <p:nvPr>
            <p:ph type="pic" idx="16397" hasCustomPrompt="1"/>
            <p:custDataLst>
              <p:tags r:id="rId10"/>
            </p:custDataLst>
          </p:nvPr>
        </p:nvSpPr>
        <p:spPr>
          <a:xfrm>
            <a:off x="6837680" y="2303780"/>
            <a:ext cx="650240" cy="65024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39" name="文本占位符 38"/>
          <p:cNvSpPr>
            <a:spLocks noGrp="1"/>
          </p:cNvSpPr>
          <p:nvPr>
            <p:ph type="body" idx="16388" hasCustomPrompt="1"/>
            <p:custDataLst>
              <p:tags r:id="rId11"/>
            </p:custDataLst>
          </p:nvPr>
        </p:nvSpPr>
        <p:spPr>
          <a:xfrm>
            <a:off x="8077200" y="1917700"/>
            <a:ext cx="3200400" cy="406400"/>
          </a:xfrm>
          <a:noFill/>
        </p:spPr>
        <p:txBody>
          <a:bodyPr lIns="0" tIns="0" rIns="0" bIns="0" anchor="t">
            <a:normAutofit/>
          </a:bodyPr>
          <a:lstStyle>
            <a:lvl1pPr marL="0" indent="0" algn="l">
              <a:lnSpc>
                <a:spcPct val="111000"/>
              </a:lnSpc>
              <a:spcBef>
                <a:spcPct val="0"/>
              </a:spcBef>
              <a:spcAft>
                <a:spcPct val="0"/>
              </a:spcAft>
              <a:buNone/>
              <a:defRPr sz="2400" b="0" spc="0">
                <a:solidFill>
                  <a:srgbClr val="FFFFFF"/>
                </a:solidFill>
              </a:defRPr>
            </a:lvl1pPr>
          </a:lstStyle>
          <a:p>
            <a:pPr lvl="0"/>
            <a:r>
              <a:rPr lang="zh-CN" altLang="en-US"/>
              <a:t>单击此处添加项标题</a:t>
            </a:r>
            <a:endParaRPr lang="zh-CN" altLang="en-US"/>
          </a:p>
        </p:txBody>
      </p:sp>
      <p:sp>
        <p:nvSpPr>
          <p:cNvPr id="40" name="文本占位符 39"/>
          <p:cNvSpPr>
            <a:spLocks noGrp="1"/>
          </p:cNvSpPr>
          <p:nvPr>
            <p:ph type="body" idx="16389" hasCustomPrompt="1"/>
            <p:custDataLst>
              <p:tags r:id="rId12"/>
            </p:custDataLst>
          </p:nvPr>
        </p:nvSpPr>
        <p:spPr>
          <a:xfrm>
            <a:off x="8077200" y="2425700"/>
            <a:ext cx="3200400" cy="914400"/>
          </a:xfrm>
          <a:noFill/>
        </p:spPr>
        <p:txBody>
          <a:bodyPr lIns="0" tIns="0" rIns="0" bIns="0" anchor="t">
            <a:normAutofit/>
          </a:bodyPr>
          <a:lstStyle>
            <a:lvl1pPr marL="0" indent="0" algn="l">
              <a:lnSpc>
                <a:spcPct val="125000"/>
              </a:lnSpc>
              <a:spcBef>
                <a:spcPct val="0"/>
              </a:spcBef>
              <a:spcAft>
                <a:spcPct val="0"/>
              </a:spcAft>
              <a:buNone/>
              <a:defRPr sz="1600" b="0" spc="0">
                <a:solidFill>
                  <a:srgbClr val="FFFFFF"/>
                </a:solidFill>
              </a:defRPr>
            </a:lvl1pPr>
          </a:lstStyle>
          <a:p>
            <a:pPr lvl="0"/>
            <a:r>
              <a:rPr lang="zh-CN" altLang="en-US"/>
              <a:t>单击此处添加项正文</a:t>
            </a:r>
            <a:endParaRPr lang="zh-CN" altLang="en-US"/>
          </a:p>
        </p:txBody>
      </p:sp>
      <p:sp>
        <p:nvSpPr>
          <p:cNvPr id="41" name="装饰  0"/>
          <p:cNvSpPr>
            <a:spLocks noGrp="1"/>
          </p:cNvSpPr>
          <p:nvPr>
            <p:ph type="body" idx="16401" hasCustomPrompt="1"/>
            <p:custDataLst>
              <p:tags r:id="rId13"/>
            </p:custDataLst>
          </p:nvPr>
        </p:nvSpPr>
        <p:spPr>
          <a:xfrm>
            <a:off x="609600" y="4038600"/>
            <a:ext cx="5334000" cy="2209800"/>
          </a:xfrm>
          <a:custGeom>
            <a:avLst/>
            <a:gdLst>
              <a:gd name="connisteX0" fmla="*/ 0 w 5334000"/>
              <a:gd name="connsiteY0" fmla="*/ 203200 h 2209800"/>
              <a:gd name="connisteX1" fmla="*/ 203200 w 5334000"/>
              <a:gd name="connsiteY1" fmla="*/ 0 h 2209800"/>
              <a:gd name="connisteX2" fmla="*/ 5130800 w 5334000"/>
              <a:gd name="connsiteY2" fmla="*/ 0 h 2209800"/>
              <a:gd name="connisteX3" fmla="*/ 5334000 w 5334000"/>
              <a:gd name="connsiteY3" fmla="*/ 203200 h 2209800"/>
              <a:gd name="connisteX4" fmla="*/ 5334000 w 5334000"/>
              <a:gd name="connsiteY4" fmla="*/ 2006600 h 2209800"/>
              <a:gd name="connisteX5" fmla="*/ 5130800 w 5334000"/>
              <a:gd name="connsiteY5" fmla="*/ 2209800 h 2209800"/>
              <a:gd name="connisteX6" fmla="*/ 203200 w 5334000"/>
              <a:gd name="connsiteY6" fmla="*/ 2209800 h 2209800"/>
              <a:gd name="connisteX7" fmla="*/ 0 w 5334000"/>
              <a:gd name="connsiteY7" fmla="*/ 2006600 h 2209800"/>
              <a:gd name="connisteX8" fmla="*/ 0 w 5334000"/>
              <a:gd name="connsiteY8" fmla="*/ 203200 h 2209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5334000" h="2209800">
                <a:moveTo>
                  <a:pt x="0" y="203200"/>
                </a:moveTo>
                <a:cubicBezTo>
                  <a:pt x="0" y="90976"/>
                  <a:pt x="90976" y="0"/>
                  <a:pt x="203200" y="0"/>
                </a:cubicBezTo>
                <a:lnTo>
                  <a:pt x="5130800" y="0"/>
                </a:lnTo>
                <a:cubicBezTo>
                  <a:pt x="5243024" y="0"/>
                  <a:pt x="5334000" y="90976"/>
                  <a:pt x="5334000" y="203200"/>
                </a:cubicBezTo>
                <a:lnTo>
                  <a:pt x="5334000" y="2006600"/>
                </a:lnTo>
                <a:cubicBezTo>
                  <a:pt x="5334000" y="2118824"/>
                  <a:pt x="5243024" y="2209800"/>
                  <a:pt x="5130800" y="2209800"/>
                </a:cubicBezTo>
                <a:lnTo>
                  <a:pt x="203200" y="2209800"/>
                </a:lnTo>
                <a:cubicBezTo>
                  <a:pt x="90976" y="2209800"/>
                  <a:pt x="0" y="2118824"/>
                  <a:pt x="0" y="2006600"/>
                </a:cubicBezTo>
                <a:lnTo>
                  <a:pt x="0" y="2032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42" name="装饰  1"/>
          <p:cNvSpPr>
            <a:spLocks noGrp="1"/>
          </p:cNvSpPr>
          <p:nvPr>
            <p:ph type="body" idx="16402" hasCustomPrompt="1"/>
            <p:custDataLst>
              <p:tags r:id="rId14"/>
            </p:custDataLst>
          </p:nvPr>
        </p:nvSpPr>
        <p:spPr>
          <a:xfrm>
            <a:off x="914400" y="4533900"/>
            <a:ext cx="1219200" cy="1219200"/>
          </a:xfrm>
          <a:custGeom>
            <a:avLst/>
            <a:gdLst>
              <a:gd name="connisteX0" fmla="*/ 0 w 1219200"/>
              <a:gd name="connsiteY0" fmla="*/ 609600 h 1219200"/>
              <a:gd name="connisteX1" fmla="*/ 609600 w 1219200"/>
              <a:gd name="connsiteY1" fmla="*/ 0 h 1219200"/>
              <a:gd name="connisteX2" fmla="*/ 609600 w 1219200"/>
              <a:gd name="connsiteY2" fmla="*/ 0 h 1219200"/>
              <a:gd name="connisteX3" fmla="*/ 1219200 w 1219200"/>
              <a:gd name="connsiteY3" fmla="*/ 609600 h 1219200"/>
              <a:gd name="connisteX4" fmla="*/ 1219200 w 1219200"/>
              <a:gd name="connsiteY4" fmla="*/ 609600 h 1219200"/>
              <a:gd name="connisteX5" fmla="*/ 609600 w 1219200"/>
              <a:gd name="connsiteY5" fmla="*/ 1219200 h 1219200"/>
              <a:gd name="connisteX6" fmla="*/ 609600 w 1219200"/>
              <a:gd name="connsiteY6" fmla="*/ 1219200 h 1219200"/>
              <a:gd name="connisteX7" fmla="*/ 0 w 1219200"/>
              <a:gd name="connsiteY7" fmla="*/ 609600 h 1219200"/>
              <a:gd name="connisteX8" fmla="*/ 0 w 1219200"/>
              <a:gd name="connsiteY8" fmla="*/ 609600 h 1219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1219200" h="1219200">
                <a:moveTo>
                  <a:pt x="0" y="609600"/>
                </a:moveTo>
                <a:cubicBezTo>
                  <a:pt x="0" y="272927"/>
                  <a:pt x="272927" y="0"/>
                  <a:pt x="609600" y="0"/>
                </a:cubicBezTo>
                <a:lnTo>
                  <a:pt x="609600" y="0"/>
                </a:lnTo>
                <a:cubicBezTo>
                  <a:pt x="946273" y="0"/>
                  <a:pt x="1219200" y="272927"/>
                  <a:pt x="1219200" y="609600"/>
                </a:cubicBezTo>
                <a:lnTo>
                  <a:pt x="1219200" y="609600"/>
                </a:lnTo>
                <a:cubicBezTo>
                  <a:pt x="1219200" y="946273"/>
                  <a:pt x="946273" y="1219200"/>
                  <a:pt x="609600" y="1219200"/>
                </a:cubicBezTo>
                <a:lnTo>
                  <a:pt x="609600" y="1219200"/>
                </a:lnTo>
                <a:cubicBezTo>
                  <a:pt x="272927" y="1219200"/>
                  <a:pt x="0" y="946273"/>
                  <a:pt x="0" y="609600"/>
                </a:cubicBezTo>
                <a:lnTo>
                  <a:pt x="0" y="609600"/>
                </a:lnTo>
                <a:close/>
              </a:path>
            </a:pathLst>
          </a:custGeom>
          <a:solidFill>
            <a:srgbClr val="FFFFFF"/>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43" name="图片占位符 42"/>
          <p:cNvSpPr>
            <a:spLocks noGrp="1"/>
          </p:cNvSpPr>
          <p:nvPr>
            <p:ph type="pic" idx="16400" hasCustomPrompt="1"/>
            <p:custDataLst>
              <p:tags r:id="rId15"/>
            </p:custDataLst>
          </p:nvPr>
        </p:nvSpPr>
        <p:spPr>
          <a:xfrm>
            <a:off x="1198880" y="4818380"/>
            <a:ext cx="650240" cy="65024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44" name="文本占位符 43"/>
          <p:cNvSpPr>
            <a:spLocks noGrp="1"/>
          </p:cNvSpPr>
          <p:nvPr>
            <p:ph type="body" idx="16390" hasCustomPrompt="1"/>
            <p:custDataLst>
              <p:tags r:id="rId16"/>
            </p:custDataLst>
          </p:nvPr>
        </p:nvSpPr>
        <p:spPr>
          <a:xfrm>
            <a:off x="2438400" y="4432300"/>
            <a:ext cx="3200400" cy="406400"/>
          </a:xfrm>
          <a:noFill/>
        </p:spPr>
        <p:txBody>
          <a:bodyPr lIns="0" tIns="0" rIns="0" bIns="0" anchor="t">
            <a:normAutofit/>
          </a:bodyPr>
          <a:lstStyle>
            <a:lvl1pPr marL="0" indent="0" algn="l">
              <a:lnSpc>
                <a:spcPct val="111000"/>
              </a:lnSpc>
              <a:spcBef>
                <a:spcPct val="0"/>
              </a:spcBef>
              <a:spcAft>
                <a:spcPct val="0"/>
              </a:spcAft>
              <a:buNone/>
              <a:defRPr sz="2400" b="0" spc="0">
                <a:solidFill>
                  <a:srgbClr val="FFFFFF"/>
                </a:solidFill>
              </a:defRPr>
            </a:lvl1pPr>
          </a:lstStyle>
          <a:p>
            <a:pPr lvl="0"/>
            <a:r>
              <a:rPr lang="zh-CN" altLang="en-US"/>
              <a:t>单击此处添加项标题</a:t>
            </a:r>
            <a:endParaRPr lang="zh-CN" altLang="en-US"/>
          </a:p>
        </p:txBody>
      </p:sp>
      <p:sp>
        <p:nvSpPr>
          <p:cNvPr id="45" name="文本占位符 44"/>
          <p:cNvSpPr>
            <a:spLocks noGrp="1"/>
          </p:cNvSpPr>
          <p:nvPr>
            <p:ph type="body" idx="16391" hasCustomPrompt="1"/>
            <p:custDataLst>
              <p:tags r:id="rId17"/>
            </p:custDataLst>
          </p:nvPr>
        </p:nvSpPr>
        <p:spPr>
          <a:xfrm>
            <a:off x="2438400" y="4940300"/>
            <a:ext cx="3200400" cy="914400"/>
          </a:xfrm>
          <a:noFill/>
        </p:spPr>
        <p:txBody>
          <a:bodyPr lIns="0" tIns="0" rIns="0" bIns="0" anchor="t">
            <a:normAutofit/>
          </a:bodyPr>
          <a:lstStyle>
            <a:lvl1pPr marL="0" indent="0" algn="l">
              <a:lnSpc>
                <a:spcPct val="125000"/>
              </a:lnSpc>
              <a:spcBef>
                <a:spcPct val="0"/>
              </a:spcBef>
              <a:spcAft>
                <a:spcPct val="0"/>
              </a:spcAft>
              <a:buNone/>
              <a:defRPr sz="1600" b="0" spc="0">
                <a:solidFill>
                  <a:srgbClr val="FFFFFF"/>
                </a:solidFill>
              </a:defRPr>
            </a:lvl1pPr>
          </a:lstStyle>
          <a:p>
            <a:pPr lvl="0"/>
            <a:r>
              <a:rPr lang="zh-CN" altLang="en-US"/>
              <a:t>单击此处添加项正文</a:t>
            </a:r>
            <a:endParaRPr lang="zh-CN" altLang="en-US"/>
          </a:p>
        </p:txBody>
      </p:sp>
      <p:sp>
        <p:nvSpPr>
          <p:cNvPr id="46" name="装饰  5"/>
          <p:cNvSpPr>
            <a:spLocks noGrp="1"/>
          </p:cNvSpPr>
          <p:nvPr>
            <p:ph type="body" idx="16404" hasCustomPrompt="1"/>
            <p:custDataLst>
              <p:tags r:id="rId18"/>
            </p:custDataLst>
          </p:nvPr>
        </p:nvSpPr>
        <p:spPr>
          <a:xfrm>
            <a:off x="6248400" y="4038600"/>
            <a:ext cx="5334000" cy="2209800"/>
          </a:xfrm>
          <a:custGeom>
            <a:avLst/>
            <a:gdLst>
              <a:gd name="connisteX0" fmla="*/ 0 w 5334000"/>
              <a:gd name="connsiteY0" fmla="*/ 203200 h 2209800"/>
              <a:gd name="connisteX1" fmla="*/ 203200 w 5334000"/>
              <a:gd name="connsiteY1" fmla="*/ 0 h 2209800"/>
              <a:gd name="connisteX2" fmla="*/ 5130800 w 5334000"/>
              <a:gd name="connsiteY2" fmla="*/ 0 h 2209800"/>
              <a:gd name="connisteX3" fmla="*/ 5334000 w 5334000"/>
              <a:gd name="connsiteY3" fmla="*/ 203200 h 2209800"/>
              <a:gd name="connisteX4" fmla="*/ 5334000 w 5334000"/>
              <a:gd name="connsiteY4" fmla="*/ 2006600 h 2209800"/>
              <a:gd name="connisteX5" fmla="*/ 5130800 w 5334000"/>
              <a:gd name="connsiteY5" fmla="*/ 2209800 h 2209800"/>
              <a:gd name="connisteX6" fmla="*/ 203200 w 5334000"/>
              <a:gd name="connsiteY6" fmla="*/ 2209800 h 2209800"/>
              <a:gd name="connisteX7" fmla="*/ 0 w 5334000"/>
              <a:gd name="connsiteY7" fmla="*/ 2006600 h 2209800"/>
              <a:gd name="connisteX8" fmla="*/ 0 w 5334000"/>
              <a:gd name="connsiteY8" fmla="*/ 203200 h 2209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5334000" h="2209800">
                <a:moveTo>
                  <a:pt x="0" y="203200"/>
                </a:moveTo>
                <a:cubicBezTo>
                  <a:pt x="0" y="90976"/>
                  <a:pt x="90976" y="0"/>
                  <a:pt x="203200" y="0"/>
                </a:cubicBezTo>
                <a:lnTo>
                  <a:pt x="5130800" y="0"/>
                </a:lnTo>
                <a:cubicBezTo>
                  <a:pt x="5243024" y="0"/>
                  <a:pt x="5334000" y="90976"/>
                  <a:pt x="5334000" y="203200"/>
                </a:cubicBezTo>
                <a:lnTo>
                  <a:pt x="5334000" y="2006600"/>
                </a:lnTo>
                <a:cubicBezTo>
                  <a:pt x="5334000" y="2118824"/>
                  <a:pt x="5243024" y="2209800"/>
                  <a:pt x="5130800" y="2209800"/>
                </a:cubicBezTo>
                <a:lnTo>
                  <a:pt x="203200" y="2209800"/>
                </a:lnTo>
                <a:cubicBezTo>
                  <a:pt x="90976" y="2209800"/>
                  <a:pt x="0" y="2118824"/>
                  <a:pt x="0" y="2006600"/>
                </a:cubicBez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47" name="装饰  6"/>
          <p:cNvSpPr>
            <a:spLocks noGrp="1"/>
          </p:cNvSpPr>
          <p:nvPr>
            <p:ph type="body" idx="16405" hasCustomPrompt="1"/>
            <p:custDataLst>
              <p:tags r:id="rId19"/>
            </p:custDataLst>
          </p:nvPr>
        </p:nvSpPr>
        <p:spPr>
          <a:xfrm>
            <a:off x="6553200" y="4533900"/>
            <a:ext cx="1219200" cy="1219200"/>
          </a:xfrm>
          <a:custGeom>
            <a:avLst/>
            <a:gdLst>
              <a:gd name="connisteX0" fmla="*/ 0 w 1219200"/>
              <a:gd name="connsiteY0" fmla="*/ 609600 h 1219200"/>
              <a:gd name="connisteX1" fmla="*/ 609600 w 1219200"/>
              <a:gd name="connsiteY1" fmla="*/ 0 h 1219200"/>
              <a:gd name="connisteX2" fmla="*/ 609600 w 1219200"/>
              <a:gd name="connsiteY2" fmla="*/ 0 h 1219200"/>
              <a:gd name="connisteX3" fmla="*/ 1219200 w 1219200"/>
              <a:gd name="connsiteY3" fmla="*/ 609600 h 1219200"/>
              <a:gd name="connisteX4" fmla="*/ 1219200 w 1219200"/>
              <a:gd name="connsiteY4" fmla="*/ 609600 h 1219200"/>
              <a:gd name="connisteX5" fmla="*/ 609600 w 1219200"/>
              <a:gd name="connsiteY5" fmla="*/ 1219200 h 1219200"/>
              <a:gd name="connisteX6" fmla="*/ 609600 w 1219200"/>
              <a:gd name="connsiteY6" fmla="*/ 1219200 h 1219200"/>
              <a:gd name="connisteX7" fmla="*/ 0 w 1219200"/>
              <a:gd name="connsiteY7" fmla="*/ 609600 h 1219200"/>
              <a:gd name="connisteX8" fmla="*/ 0 w 1219200"/>
              <a:gd name="connsiteY8" fmla="*/ 609600 h 1219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1219200" h="1219200">
                <a:moveTo>
                  <a:pt x="0" y="609600"/>
                </a:moveTo>
                <a:cubicBezTo>
                  <a:pt x="0" y="272927"/>
                  <a:pt x="272927" y="0"/>
                  <a:pt x="609600" y="0"/>
                </a:cubicBezTo>
                <a:lnTo>
                  <a:pt x="609600" y="0"/>
                </a:lnTo>
                <a:cubicBezTo>
                  <a:pt x="946273" y="0"/>
                  <a:pt x="1219200" y="272927"/>
                  <a:pt x="1219200" y="609600"/>
                </a:cubicBezTo>
                <a:lnTo>
                  <a:pt x="1219200" y="609600"/>
                </a:lnTo>
                <a:cubicBezTo>
                  <a:pt x="1219200" y="946273"/>
                  <a:pt x="946273" y="1219200"/>
                  <a:pt x="609600" y="1219200"/>
                </a:cubicBezTo>
                <a:lnTo>
                  <a:pt x="609600" y="1219200"/>
                </a:lnTo>
                <a:cubicBezTo>
                  <a:pt x="272927" y="1219200"/>
                  <a:pt x="0" y="946273"/>
                  <a:pt x="0" y="609600"/>
                </a:cubicBezTo>
                <a:lnTo>
                  <a:pt x="0" y="6096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48" name="图片占位符 47"/>
          <p:cNvSpPr>
            <a:spLocks noGrp="1"/>
          </p:cNvSpPr>
          <p:nvPr>
            <p:ph type="pic" idx="16403" hasCustomPrompt="1"/>
            <p:custDataLst>
              <p:tags r:id="rId20"/>
            </p:custDataLst>
          </p:nvPr>
        </p:nvSpPr>
        <p:spPr>
          <a:xfrm>
            <a:off x="6837680" y="4818380"/>
            <a:ext cx="650240" cy="65024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49" name="文本占位符 48"/>
          <p:cNvSpPr>
            <a:spLocks noGrp="1"/>
          </p:cNvSpPr>
          <p:nvPr>
            <p:ph type="body" idx="16392" hasCustomPrompt="1"/>
            <p:custDataLst>
              <p:tags r:id="rId21"/>
            </p:custDataLst>
          </p:nvPr>
        </p:nvSpPr>
        <p:spPr>
          <a:xfrm>
            <a:off x="8077200" y="4432300"/>
            <a:ext cx="32004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50" name="文本占位符 49"/>
          <p:cNvSpPr>
            <a:spLocks noGrp="1"/>
          </p:cNvSpPr>
          <p:nvPr>
            <p:ph type="body" idx="16393" hasCustomPrompt="1"/>
            <p:custDataLst>
              <p:tags r:id="rId22"/>
            </p:custDataLst>
          </p:nvPr>
        </p:nvSpPr>
        <p:spPr>
          <a:xfrm>
            <a:off x="8077200" y="4940300"/>
            <a:ext cx="32004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正文页-上标下内-装饰左-默认位置-并列-35_34_group1">
    <p:bg>
      <p:bgRef idx="1001">
        <a:schemeClr val="bg2"/>
      </p:bgRef>
    </p:bg>
    <p:spTree>
      <p:nvGrpSpPr>
        <p:cNvPr id="1" name=""/>
        <p:cNvGrpSpPr/>
        <p:nvPr/>
      </p:nvGrpSpPr>
      <p:grpSpPr>
        <a:xfrm>
          <a:off x="0" y="0"/>
          <a:ext cx="0" cy="0"/>
          <a:chOff x="0" y="0"/>
          <a:chExt cx="0" cy="0"/>
        </a:xfrm>
      </p:grpSpPr>
      <p:sp>
        <p:nvSpPr>
          <p:cNvPr id="30" name="标题 29"/>
          <p:cNvSpPr>
            <a:spLocks noGrp="1"/>
          </p:cNvSpPr>
          <p:nvPr>
            <p:ph type="ctrTitle" idx="16385" hasCustomPrompt="1"/>
            <p:custDataLst>
              <p:tags r:id="rId2"/>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r>
              <a:rPr lang="zh-CN" altLang="en-US"/>
              <a:t>单击此处添加标题</a:t>
            </a:r>
            <a:endParaRPr lang="zh-CN" altLang="en-US"/>
          </a:p>
        </p:txBody>
      </p:sp>
      <p:sp>
        <p:nvSpPr>
          <p:cNvPr id="31" name="文本占位符 30"/>
          <p:cNvSpPr>
            <a:spLocks noGrp="1"/>
          </p:cNvSpPr>
          <p:nvPr>
            <p:ph type="body" idx="16388" hasCustomPrompt="1"/>
            <p:custDataLst>
              <p:tags r:id="rId3"/>
            </p:custDataLst>
          </p:nvPr>
        </p:nvSpPr>
        <p:spPr>
          <a:xfrm>
            <a:off x="622300" y="2438400"/>
            <a:ext cx="1193800" cy="1016000"/>
          </a:xfrm>
          <a:noFill/>
        </p:spPr>
        <p:txBody>
          <a:bodyPr wrap="none" lIns="0" tIns="0" rIns="0" bIns="0" anchor="ctr">
            <a:noAutofit/>
          </a:bodyPr>
          <a:lstStyle>
            <a:lvl1pPr marL="0" indent="0" algn="ctr">
              <a:lnSpc>
                <a:spcPct val="109000"/>
              </a:lnSpc>
              <a:spcBef>
                <a:spcPct val="0"/>
              </a:spcBef>
              <a:spcAft>
                <a:spcPct val="0"/>
              </a:spcAft>
              <a:buNone/>
              <a:defRPr sz="8000" b="0" spc="0">
                <a:solidFill>
                  <a:schemeClr val="accent1"/>
                </a:solidFill>
              </a:defRPr>
            </a:lvl1pPr>
          </a:lstStyle>
          <a:p>
            <a:pPr lvl="0"/>
            <a:r>
              <a:rPr lang="zh-CN" altLang="en-US"/>
              <a:t>01</a:t>
            </a:r>
            <a:endParaRPr lang="zh-CN" altLang="en-US"/>
          </a:p>
        </p:txBody>
      </p:sp>
      <p:sp>
        <p:nvSpPr>
          <p:cNvPr id="32" name="文本占位符 31"/>
          <p:cNvSpPr>
            <a:spLocks noGrp="1"/>
          </p:cNvSpPr>
          <p:nvPr>
            <p:ph type="body" idx="16386" hasCustomPrompt="1"/>
            <p:custDataLst>
              <p:tags r:id="rId4"/>
            </p:custDataLst>
          </p:nvPr>
        </p:nvSpPr>
        <p:spPr>
          <a:xfrm>
            <a:off x="2133600" y="2235200"/>
            <a:ext cx="3733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33" name="文本占位符 32"/>
          <p:cNvSpPr>
            <a:spLocks noGrp="1"/>
          </p:cNvSpPr>
          <p:nvPr>
            <p:ph type="body" idx="16387" hasCustomPrompt="1"/>
            <p:custDataLst>
              <p:tags r:id="rId5"/>
            </p:custDataLst>
          </p:nvPr>
        </p:nvSpPr>
        <p:spPr>
          <a:xfrm>
            <a:off x="2133600" y="2743200"/>
            <a:ext cx="37338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
        <p:nvSpPr>
          <p:cNvPr id="34" name="文本占位符 33"/>
          <p:cNvSpPr>
            <a:spLocks noGrp="1"/>
          </p:cNvSpPr>
          <p:nvPr>
            <p:ph type="body" idx="16391" hasCustomPrompt="1"/>
            <p:custDataLst>
              <p:tags r:id="rId6"/>
            </p:custDataLst>
          </p:nvPr>
        </p:nvSpPr>
        <p:spPr>
          <a:xfrm>
            <a:off x="6337300" y="2438400"/>
            <a:ext cx="1193800" cy="1016000"/>
          </a:xfrm>
          <a:noFill/>
        </p:spPr>
        <p:txBody>
          <a:bodyPr wrap="none" lIns="0" tIns="0" rIns="0" bIns="0" anchor="ctr">
            <a:noAutofit/>
          </a:bodyPr>
          <a:lstStyle>
            <a:lvl1pPr marL="0" indent="0" algn="ctr">
              <a:lnSpc>
                <a:spcPct val="109000"/>
              </a:lnSpc>
              <a:spcBef>
                <a:spcPct val="0"/>
              </a:spcBef>
              <a:spcAft>
                <a:spcPct val="0"/>
              </a:spcAft>
              <a:buNone/>
              <a:defRPr sz="8000" b="0" spc="0">
                <a:solidFill>
                  <a:schemeClr val="accent1"/>
                </a:solidFill>
              </a:defRPr>
            </a:lvl1pPr>
          </a:lstStyle>
          <a:p>
            <a:pPr lvl="0"/>
            <a:r>
              <a:rPr lang="zh-CN" altLang="en-US"/>
              <a:t>02</a:t>
            </a:r>
            <a:endParaRPr lang="zh-CN" altLang="en-US"/>
          </a:p>
        </p:txBody>
      </p:sp>
      <p:sp>
        <p:nvSpPr>
          <p:cNvPr id="35" name="文本占位符 34"/>
          <p:cNvSpPr>
            <a:spLocks noGrp="1"/>
          </p:cNvSpPr>
          <p:nvPr>
            <p:ph type="body" idx="16389" hasCustomPrompt="1"/>
            <p:custDataLst>
              <p:tags r:id="rId7"/>
            </p:custDataLst>
          </p:nvPr>
        </p:nvSpPr>
        <p:spPr>
          <a:xfrm>
            <a:off x="7848600" y="2235200"/>
            <a:ext cx="3733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36" name="文本占位符 35"/>
          <p:cNvSpPr>
            <a:spLocks noGrp="1"/>
          </p:cNvSpPr>
          <p:nvPr>
            <p:ph type="body" idx="16390" hasCustomPrompt="1"/>
            <p:custDataLst>
              <p:tags r:id="rId8"/>
            </p:custDataLst>
          </p:nvPr>
        </p:nvSpPr>
        <p:spPr>
          <a:xfrm>
            <a:off x="7848600" y="2743200"/>
            <a:ext cx="37338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
        <p:nvSpPr>
          <p:cNvPr id="37" name="文本占位符 36"/>
          <p:cNvSpPr>
            <a:spLocks noGrp="1"/>
          </p:cNvSpPr>
          <p:nvPr>
            <p:ph type="body" idx="16394" hasCustomPrompt="1"/>
            <p:custDataLst>
              <p:tags r:id="rId9"/>
            </p:custDataLst>
          </p:nvPr>
        </p:nvSpPr>
        <p:spPr>
          <a:xfrm>
            <a:off x="622300" y="4318000"/>
            <a:ext cx="1193800" cy="1016000"/>
          </a:xfrm>
          <a:noFill/>
        </p:spPr>
        <p:txBody>
          <a:bodyPr wrap="none" lIns="0" tIns="0" rIns="0" bIns="0" anchor="ctr">
            <a:noAutofit/>
          </a:bodyPr>
          <a:lstStyle>
            <a:lvl1pPr marL="0" indent="0" algn="ctr">
              <a:lnSpc>
                <a:spcPct val="109000"/>
              </a:lnSpc>
              <a:spcBef>
                <a:spcPct val="0"/>
              </a:spcBef>
              <a:spcAft>
                <a:spcPct val="0"/>
              </a:spcAft>
              <a:buNone/>
              <a:defRPr sz="8000" b="0" spc="0">
                <a:solidFill>
                  <a:schemeClr val="accent1"/>
                </a:solidFill>
              </a:defRPr>
            </a:lvl1pPr>
          </a:lstStyle>
          <a:p>
            <a:pPr lvl="0"/>
            <a:r>
              <a:rPr lang="zh-CN" altLang="en-US"/>
              <a:t>03</a:t>
            </a:r>
            <a:endParaRPr lang="zh-CN" altLang="en-US"/>
          </a:p>
        </p:txBody>
      </p:sp>
      <p:sp>
        <p:nvSpPr>
          <p:cNvPr id="38" name="文本占位符 37"/>
          <p:cNvSpPr>
            <a:spLocks noGrp="1"/>
          </p:cNvSpPr>
          <p:nvPr>
            <p:ph type="body" idx="16392" hasCustomPrompt="1"/>
            <p:custDataLst>
              <p:tags r:id="rId10"/>
            </p:custDataLst>
          </p:nvPr>
        </p:nvSpPr>
        <p:spPr>
          <a:xfrm>
            <a:off x="2133600" y="4114800"/>
            <a:ext cx="3733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39" name="文本占位符 38"/>
          <p:cNvSpPr>
            <a:spLocks noGrp="1"/>
          </p:cNvSpPr>
          <p:nvPr>
            <p:ph type="body" idx="16393" hasCustomPrompt="1"/>
            <p:custDataLst>
              <p:tags r:id="rId11"/>
            </p:custDataLst>
          </p:nvPr>
        </p:nvSpPr>
        <p:spPr>
          <a:xfrm>
            <a:off x="2133600" y="4622800"/>
            <a:ext cx="37338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
        <p:nvSpPr>
          <p:cNvPr id="40" name="文本占位符 39"/>
          <p:cNvSpPr>
            <a:spLocks noGrp="1"/>
          </p:cNvSpPr>
          <p:nvPr>
            <p:ph type="body" idx="16397" hasCustomPrompt="1"/>
            <p:custDataLst>
              <p:tags r:id="rId12"/>
            </p:custDataLst>
          </p:nvPr>
        </p:nvSpPr>
        <p:spPr>
          <a:xfrm>
            <a:off x="6337300" y="4318000"/>
            <a:ext cx="1193800" cy="1016000"/>
          </a:xfrm>
          <a:noFill/>
        </p:spPr>
        <p:txBody>
          <a:bodyPr wrap="none" lIns="0" tIns="0" rIns="0" bIns="0" anchor="ctr">
            <a:noAutofit/>
          </a:bodyPr>
          <a:lstStyle>
            <a:lvl1pPr marL="0" indent="0" algn="ctr">
              <a:lnSpc>
                <a:spcPct val="109000"/>
              </a:lnSpc>
              <a:spcBef>
                <a:spcPct val="0"/>
              </a:spcBef>
              <a:spcAft>
                <a:spcPct val="0"/>
              </a:spcAft>
              <a:buNone/>
              <a:defRPr sz="8000" b="0" spc="0">
                <a:solidFill>
                  <a:schemeClr val="accent1"/>
                </a:solidFill>
              </a:defRPr>
            </a:lvl1pPr>
          </a:lstStyle>
          <a:p>
            <a:pPr lvl="0"/>
            <a:r>
              <a:rPr lang="zh-CN" altLang="en-US"/>
              <a:t>04</a:t>
            </a:r>
            <a:endParaRPr lang="zh-CN" altLang="en-US"/>
          </a:p>
        </p:txBody>
      </p:sp>
      <p:sp>
        <p:nvSpPr>
          <p:cNvPr id="41" name="文本占位符 40"/>
          <p:cNvSpPr>
            <a:spLocks noGrp="1"/>
          </p:cNvSpPr>
          <p:nvPr>
            <p:ph type="body" idx="16395" hasCustomPrompt="1"/>
            <p:custDataLst>
              <p:tags r:id="rId13"/>
            </p:custDataLst>
          </p:nvPr>
        </p:nvSpPr>
        <p:spPr>
          <a:xfrm>
            <a:off x="7848600" y="4114800"/>
            <a:ext cx="3733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42" name="文本占位符 41"/>
          <p:cNvSpPr>
            <a:spLocks noGrp="1"/>
          </p:cNvSpPr>
          <p:nvPr>
            <p:ph type="body" idx="16396" hasCustomPrompt="1"/>
            <p:custDataLst>
              <p:tags r:id="rId14"/>
            </p:custDataLst>
          </p:nvPr>
        </p:nvSpPr>
        <p:spPr>
          <a:xfrm>
            <a:off x="7848600" y="4622800"/>
            <a:ext cx="37338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正文页-上标下内-装饰右-默认位置-并列-27_32_group1">
    <p:bg>
      <p:bgRef idx="1001">
        <a:schemeClr val="bg2"/>
      </p:bgRef>
    </p:bg>
    <p:spTree>
      <p:nvGrpSpPr>
        <p:cNvPr id="1" name=""/>
        <p:cNvGrpSpPr/>
        <p:nvPr/>
      </p:nvGrpSpPr>
      <p:grpSpPr>
        <a:xfrm>
          <a:off x="0" y="0"/>
          <a:ext cx="0" cy="0"/>
          <a:chOff x="0" y="0"/>
          <a:chExt cx="0" cy="0"/>
        </a:xfrm>
      </p:grpSpPr>
      <p:sp>
        <p:nvSpPr>
          <p:cNvPr id="30" name="标题 29"/>
          <p:cNvSpPr>
            <a:spLocks noGrp="1"/>
          </p:cNvSpPr>
          <p:nvPr>
            <p:ph type="ctrTitle" idx="16385" hasCustomPrompt="1"/>
            <p:custDataLst>
              <p:tags r:id="rId2"/>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r>
              <a:rPr lang="zh-CN" altLang="en-US"/>
              <a:t>单击此处添加标题</a:t>
            </a:r>
            <a:endParaRPr lang="zh-CN" altLang="en-US"/>
          </a:p>
        </p:txBody>
      </p:sp>
      <p:sp>
        <p:nvSpPr>
          <p:cNvPr id="31" name="装饰  0"/>
          <p:cNvSpPr>
            <a:spLocks noGrp="1"/>
          </p:cNvSpPr>
          <p:nvPr>
            <p:ph type="body" idx="16398" hasCustomPrompt="1"/>
            <p:custDataLst>
              <p:tags r:id="rId3"/>
            </p:custDataLst>
          </p:nvPr>
        </p:nvSpPr>
        <p:spPr>
          <a:xfrm>
            <a:off x="609600" y="2641600"/>
            <a:ext cx="914400" cy="914400"/>
          </a:xfrm>
          <a:custGeom>
            <a:avLst/>
            <a:gdLst>
              <a:gd name="connisteX0" fmla="*/ 0 w 914400"/>
              <a:gd name="connsiteY0" fmla="*/ 203200 h 914400"/>
              <a:gd name="connisteX1" fmla="*/ 203200 w 914400"/>
              <a:gd name="connsiteY1" fmla="*/ 0 h 914400"/>
              <a:gd name="connisteX2" fmla="*/ 711200 w 914400"/>
              <a:gd name="connsiteY2" fmla="*/ 0 h 914400"/>
              <a:gd name="connisteX3" fmla="*/ 914400 w 914400"/>
              <a:gd name="connsiteY3" fmla="*/ 203200 h 914400"/>
              <a:gd name="connisteX4" fmla="*/ 914400 w 914400"/>
              <a:gd name="connsiteY4" fmla="*/ 711200 h 914400"/>
              <a:gd name="connisteX5" fmla="*/ 711200 w 914400"/>
              <a:gd name="connsiteY5" fmla="*/ 914400 h 914400"/>
              <a:gd name="connisteX6" fmla="*/ 203200 w 914400"/>
              <a:gd name="connsiteY6" fmla="*/ 914400 h 914400"/>
              <a:gd name="connisteX7" fmla="*/ 0 w 914400"/>
              <a:gd name="connsiteY7" fmla="*/ 711200 h 914400"/>
              <a:gd name="connisteX8" fmla="*/ 0 w 914400"/>
              <a:gd name="connsiteY8" fmla="*/ 203200 h 91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914400" h="914400">
                <a:moveTo>
                  <a:pt x="0" y="203200"/>
                </a:moveTo>
                <a:cubicBezTo>
                  <a:pt x="0" y="90976"/>
                  <a:pt x="90976" y="0"/>
                  <a:pt x="203200" y="0"/>
                </a:cubicBezTo>
                <a:lnTo>
                  <a:pt x="711200" y="0"/>
                </a:lnTo>
                <a:cubicBezTo>
                  <a:pt x="823424" y="0"/>
                  <a:pt x="914400" y="90976"/>
                  <a:pt x="914400" y="203200"/>
                </a:cubicBezTo>
                <a:lnTo>
                  <a:pt x="914400" y="711200"/>
                </a:lnTo>
                <a:cubicBezTo>
                  <a:pt x="914400" y="823424"/>
                  <a:pt x="823424" y="914400"/>
                  <a:pt x="711200" y="914400"/>
                </a:cubicBezTo>
                <a:lnTo>
                  <a:pt x="203200" y="914400"/>
                </a:lnTo>
                <a:cubicBezTo>
                  <a:pt x="90976" y="914400"/>
                  <a:pt x="0" y="823424"/>
                  <a:pt x="0" y="711200"/>
                </a:cubicBezTo>
                <a:lnTo>
                  <a:pt x="0" y="2032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2" name="文本占位符 31"/>
          <p:cNvSpPr>
            <a:spLocks noGrp="1"/>
          </p:cNvSpPr>
          <p:nvPr>
            <p:ph type="body" idx="16388" hasCustomPrompt="1"/>
            <p:custDataLst>
              <p:tags r:id="rId4"/>
            </p:custDataLst>
          </p:nvPr>
        </p:nvSpPr>
        <p:spPr>
          <a:xfrm>
            <a:off x="793750" y="2870200"/>
            <a:ext cx="546100" cy="457200"/>
          </a:xfrm>
          <a:noFill/>
        </p:spPr>
        <p:txBody>
          <a:bodyPr wrap="none" lIns="0" tIns="0" rIns="0" bIns="0" anchor="ctr">
            <a:noAutofit/>
          </a:bodyPr>
          <a:lstStyle>
            <a:lvl1pPr marL="0" indent="0" algn="ctr">
              <a:lnSpc>
                <a:spcPct val="109000"/>
              </a:lnSpc>
              <a:spcBef>
                <a:spcPct val="0"/>
              </a:spcBef>
              <a:spcAft>
                <a:spcPct val="0"/>
              </a:spcAft>
              <a:buNone/>
              <a:defRPr sz="3600" b="0" spc="0">
                <a:solidFill>
                  <a:srgbClr val="FFFFFF"/>
                </a:solidFill>
              </a:defRPr>
            </a:lvl1pPr>
          </a:lstStyle>
          <a:p>
            <a:pPr lvl="0"/>
            <a:r>
              <a:rPr lang="zh-CN" altLang="en-US"/>
              <a:t>01</a:t>
            </a:r>
            <a:endParaRPr lang="zh-CN" altLang="en-US"/>
          </a:p>
        </p:txBody>
      </p:sp>
      <p:sp>
        <p:nvSpPr>
          <p:cNvPr id="33" name="文本占位符 32"/>
          <p:cNvSpPr>
            <a:spLocks noGrp="1"/>
          </p:cNvSpPr>
          <p:nvPr>
            <p:ph type="body" idx="16386" hasCustomPrompt="1"/>
            <p:custDataLst>
              <p:tags r:id="rId5"/>
            </p:custDataLst>
          </p:nvPr>
        </p:nvSpPr>
        <p:spPr>
          <a:xfrm>
            <a:off x="1778000" y="2540000"/>
            <a:ext cx="40894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34" name="文本占位符 33"/>
          <p:cNvSpPr>
            <a:spLocks noGrp="1"/>
          </p:cNvSpPr>
          <p:nvPr>
            <p:ph type="body" idx="16387" hasCustomPrompt="1"/>
            <p:custDataLst>
              <p:tags r:id="rId6"/>
            </p:custDataLst>
          </p:nvPr>
        </p:nvSpPr>
        <p:spPr>
          <a:xfrm>
            <a:off x="1778000" y="3048000"/>
            <a:ext cx="40894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
        <p:nvSpPr>
          <p:cNvPr id="35" name="装饰  4"/>
          <p:cNvSpPr>
            <a:spLocks noGrp="1"/>
          </p:cNvSpPr>
          <p:nvPr>
            <p:ph type="body" idx="16399" hasCustomPrompt="1"/>
            <p:custDataLst>
              <p:tags r:id="rId7"/>
            </p:custDataLst>
          </p:nvPr>
        </p:nvSpPr>
        <p:spPr>
          <a:xfrm>
            <a:off x="6324600" y="2641600"/>
            <a:ext cx="914400" cy="914400"/>
          </a:xfrm>
          <a:custGeom>
            <a:avLst/>
            <a:gdLst>
              <a:gd name="connisteX0" fmla="*/ 0 w 914400"/>
              <a:gd name="connsiteY0" fmla="*/ 203200 h 914400"/>
              <a:gd name="connisteX1" fmla="*/ 203200 w 914400"/>
              <a:gd name="connsiteY1" fmla="*/ 0 h 914400"/>
              <a:gd name="connisteX2" fmla="*/ 711200 w 914400"/>
              <a:gd name="connsiteY2" fmla="*/ 0 h 914400"/>
              <a:gd name="connisteX3" fmla="*/ 914400 w 914400"/>
              <a:gd name="connsiteY3" fmla="*/ 203200 h 914400"/>
              <a:gd name="connisteX4" fmla="*/ 914400 w 914400"/>
              <a:gd name="connsiteY4" fmla="*/ 711200 h 914400"/>
              <a:gd name="connisteX5" fmla="*/ 711200 w 914400"/>
              <a:gd name="connsiteY5" fmla="*/ 914400 h 914400"/>
              <a:gd name="connisteX6" fmla="*/ 203200 w 914400"/>
              <a:gd name="connsiteY6" fmla="*/ 914400 h 914400"/>
              <a:gd name="connisteX7" fmla="*/ 0 w 914400"/>
              <a:gd name="connsiteY7" fmla="*/ 711200 h 914400"/>
              <a:gd name="connisteX8" fmla="*/ 0 w 914400"/>
              <a:gd name="connsiteY8" fmla="*/ 203200 h 91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914400" h="914400">
                <a:moveTo>
                  <a:pt x="0" y="203200"/>
                </a:moveTo>
                <a:cubicBezTo>
                  <a:pt x="0" y="90976"/>
                  <a:pt x="90976" y="0"/>
                  <a:pt x="203200" y="0"/>
                </a:cubicBezTo>
                <a:lnTo>
                  <a:pt x="711200" y="0"/>
                </a:lnTo>
                <a:cubicBezTo>
                  <a:pt x="823424" y="0"/>
                  <a:pt x="914400" y="90976"/>
                  <a:pt x="914400" y="203200"/>
                </a:cubicBezTo>
                <a:lnTo>
                  <a:pt x="914400" y="711200"/>
                </a:lnTo>
                <a:cubicBezTo>
                  <a:pt x="914400" y="823424"/>
                  <a:pt x="823424" y="914400"/>
                  <a:pt x="711200" y="914400"/>
                </a:cubicBezTo>
                <a:lnTo>
                  <a:pt x="203200" y="914400"/>
                </a:lnTo>
                <a:cubicBezTo>
                  <a:pt x="90976" y="914400"/>
                  <a:pt x="0" y="823424"/>
                  <a:pt x="0" y="711200"/>
                </a:cubicBezTo>
                <a:lnTo>
                  <a:pt x="0" y="2032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6" name="文本占位符 35"/>
          <p:cNvSpPr>
            <a:spLocks noGrp="1"/>
          </p:cNvSpPr>
          <p:nvPr>
            <p:ph type="body" idx="16391" hasCustomPrompt="1"/>
            <p:custDataLst>
              <p:tags r:id="rId8"/>
            </p:custDataLst>
          </p:nvPr>
        </p:nvSpPr>
        <p:spPr>
          <a:xfrm>
            <a:off x="6508750" y="2870200"/>
            <a:ext cx="546100" cy="457200"/>
          </a:xfrm>
          <a:noFill/>
        </p:spPr>
        <p:txBody>
          <a:bodyPr wrap="none" lIns="0" tIns="0" rIns="0" bIns="0" anchor="ctr">
            <a:noAutofit/>
          </a:bodyPr>
          <a:lstStyle>
            <a:lvl1pPr marL="0" indent="0" algn="ctr">
              <a:lnSpc>
                <a:spcPct val="109000"/>
              </a:lnSpc>
              <a:spcBef>
                <a:spcPct val="0"/>
              </a:spcBef>
              <a:spcAft>
                <a:spcPct val="0"/>
              </a:spcAft>
              <a:buNone/>
              <a:defRPr sz="3600" b="0" spc="0">
                <a:solidFill>
                  <a:srgbClr val="FFFFFF"/>
                </a:solidFill>
              </a:defRPr>
            </a:lvl1pPr>
          </a:lstStyle>
          <a:p>
            <a:pPr lvl="0"/>
            <a:r>
              <a:rPr lang="zh-CN" altLang="en-US"/>
              <a:t>02</a:t>
            </a:r>
            <a:endParaRPr lang="zh-CN" altLang="en-US"/>
          </a:p>
        </p:txBody>
      </p:sp>
      <p:sp>
        <p:nvSpPr>
          <p:cNvPr id="37" name="文本占位符 36"/>
          <p:cNvSpPr>
            <a:spLocks noGrp="1"/>
          </p:cNvSpPr>
          <p:nvPr>
            <p:ph type="body" idx="16389" hasCustomPrompt="1"/>
            <p:custDataLst>
              <p:tags r:id="rId9"/>
            </p:custDataLst>
          </p:nvPr>
        </p:nvSpPr>
        <p:spPr>
          <a:xfrm>
            <a:off x="7493000" y="2540000"/>
            <a:ext cx="40894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38" name="文本占位符 37"/>
          <p:cNvSpPr>
            <a:spLocks noGrp="1"/>
          </p:cNvSpPr>
          <p:nvPr>
            <p:ph type="body" idx="16390" hasCustomPrompt="1"/>
            <p:custDataLst>
              <p:tags r:id="rId10"/>
            </p:custDataLst>
          </p:nvPr>
        </p:nvSpPr>
        <p:spPr>
          <a:xfrm>
            <a:off x="7493000" y="3048000"/>
            <a:ext cx="40894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
        <p:nvSpPr>
          <p:cNvPr id="39" name="装饰  8"/>
          <p:cNvSpPr>
            <a:spLocks noGrp="1"/>
          </p:cNvSpPr>
          <p:nvPr>
            <p:ph type="body" idx="16400" hasCustomPrompt="1"/>
            <p:custDataLst>
              <p:tags r:id="rId11"/>
            </p:custDataLst>
          </p:nvPr>
        </p:nvSpPr>
        <p:spPr>
          <a:xfrm>
            <a:off x="609600" y="4216400"/>
            <a:ext cx="914400" cy="914400"/>
          </a:xfrm>
          <a:custGeom>
            <a:avLst/>
            <a:gdLst>
              <a:gd name="connisteX0" fmla="*/ 0 w 914400"/>
              <a:gd name="connsiteY0" fmla="*/ 203200 h 914400"/>
              <a:gd name="connisteX1" fmla="*/ 203200 w 914400"/>
              <a:gd name="connsiteY1" fmla="*/ 0 h 914400"/>
              <a:gd name="connisteX2" fmla="*/ 711200 w 914400"/>
              <a:gd name="connsiteY2" fmla="*/ 0 h 914400"/>
              <a:gd name="connisteX3" fmla="*/ 914400 w 914400"/>
              <a:gd name="connsiteY3" fmla="*/ 203200 h 914400"/>
              <a:gd name="connisteX4" fmla="*/ 914400 w 914400"/>
              <a:gd name="connsiteY4" fmla="*/ 711200 h 914400"/>
              <a:gd name="connisteX5" fmla="*/ 711200 w 914400"/>
              <a:gd name="connsiteY5" fmla="*/ 914400 h 914400"/>
              <a:gd name="connisteX6" fmla="*/ 203200 w 914400"/>
              <a:gd name="connsiteY6" fmla="*/ 914400 h 914400"/>
              <a:gd name="connisteX7" fmla="*/ 0 w 914400"/>
              <a:gd name="connsiteY7" fmla="*/ 711200 h 914400"/>
              <a:gd name="connisteX8" fmla="*/ 0 w 914400"/>
              <a:gd name="connsiteY8" fmla="*/ 203200 h 91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914400" h="914400">
                <a:moveTo>
                  <a:pt x="0" y="203200"/>
                </a:moveTo>
                <a:cubicBezTo>
                  <a:pt x="0" y="90976"/>
                  <a:pt x="90976" y="0"/>
                  <a:pt x="203200" y="0"/>
                </a:cubicBezTo>
                <a:lnTo>
                  <a:pt x="711200" y="0"/>
                </a:lnTo>
                <a:cubicBezTo>
                  <a:pt x="823424" y="0"/>
                  <a:pt x="914400" y="90976"/>
                  <a:pt x="914400" y="203200"/>
                </a:cubicBezTo>
                <a:lnTo>
                  <a:pt x="914400" y="711200"/>
                </a:lnTo>
                <a:cubicBezTo>
                  <a:pt x="914400" y="823424"/>
                  <a:pt x="823424" y="914400"/>
                  <a:pt x="711200" y="914400"/>
                </a:cubicBezTo>
                <a:lnTo>
                  <a:pt x="203200" y="914400"/>
                </a:lnTo>
                <a:cubicBezTo>
                  <a:pt x="90976" y="914400"/>
                  <a:pt x="0" y="823424"/>
                  <a:pt x="0" y="711200"/>
                </a:cubicBezTo>
                <a:lnTo>
                  <a:pt x="0" y="2032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40" name="文本占位符 39"/>
          <p:cNvSpPr>
            <a:spLocks noGrp="1"/>
          </p:cNvSpPr>
          <p:nvPr>
            <p:ph type="body" idx="16394" hasCustomPrompt="1"/>
            <p:custDataLst>
              <p:tags r:id="rId12"/>
            </p:custDataLst>
          </p:nvPr>
        </p:nvSpPr>
        <p:spPr>
          <a:xfrm>
            <a:off x="793750" y="4445000"/>
            <a:ext cx="546100" cy="457200"/>
          </a:xfrm>
          <a:noFill/>
        </p:spPr>
        <p:txBody>
          <a:bodyPr wrap="none" lIns="0" tIns="0" rIns="0" bIns="0" anchor="ctr">
            <a:noAutofit/>
          </a:bodyPr>
          <a:lstStyle>
            <a:lvl1pPr marL="0" indent="0" algn="ctr">
              <a:lnSpc>
                <a:spcPct val="109000"/>
              </a:lnSpc>
              <a:spcBef>
                <a:spcPct val="0"/>
              </a:spcBef>
              <a:spcAft>
                <a:spcPct val="0"/>
              </a:spcAft>
              <a:buNone/>
              <a:defRPr sz="3600" b="0" spc="0">
                <a:solidFill>
                  <a:srgbClr val="FFFFFF"/>
                </a:solidFill>
              </a:defRPr>
            </a:lvl1pPr>
          </a:lstStyle>
          <a:p>
            <a:pPr lvl="0"/>
            <a:r>
              <a:rPr lang="zh-CN" altLang="en-US"/>
              <a:t>03</a:t>
            </a:r>
            <a:endParaRPr lang="zh-CN" altLang="en-US"/>
          </a:p>
        </p:txBody>
      </p:sp>
      <p:sp>
        <p:nvSpPr>
          <p:cNvPr id="41" name="文本占位符 40"/>
          <p:cNvSpPr>
            <a:spLocks noGrp="1"/>
          </p:cNvSpPr>
          <p:nvPr>
            <p:ph type="body" idx="16392" hasCustomPrompt="1"/>
            <p:custDataLst>
              <p:tags r:id="rId13"/>
            </p:custDataLst>
          </p:nvPr>
        </p:nvSpPr>
        <p:spPr>
          <a:xfrm>
            <a:off x="1778000" y="4114800"/>
            <a:ext cx="40894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42" name="文本占位符 41"/>
          <p:cNvSpPr>
            <a:spLocks noGrp="1"/>
          </p:cNvSpPr>
          <p:nvPr>
            <p:ph type="body" idx="16393" hasCustomPrompt="1"/>
            <p:custDataLst>
              <p:tags r:id="rId14"/>
            </p:custDataLst>
          </p:nvPr>
        </p:nvSpPr>
        <p:spPr>
          <a:xfrm>
            <a:off x="1778000" y="4622800"/>
            <a:ext cx="40894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
        <p:nvSpPr>
          <p:cNvPr id="43" name="装饰  2"/>
          <p:cNvSpPr>
            <a:spLocks noGrp="1"/>
          </p:cNvSpPr>
          <p:nvPr>
            <p:ph type="body" idx="16401" hasCustomPrompt="1"/>
            <p:custDataLst>
              <p:tags r:id="rId15"/>
            </p:custDataLst>
          </p:nvPr>
        </p:nvSpPr>
        <p:spPr>
          <a:xfrm>
            <a:off x="6324600" y="4216400"/>
            <a:ext cx="914400" cy="914400"/>
          </a:xfrm>
          <a:custGeom>
            <a:avLst/>
            <a:gdLst>
              <a:gd name="connisteX0" fmla="*/ 0 w 914400"/>
              <a:gd name="connsiteY0" fmla="*/ 203200 h 914400"/>
              <a:gd name="connisteX1" fmla="*/ 203200 w 914400"/>
              <a:gd name="connsiteY1" fmla="*/ 0 h 914400"/>
              <a:gd name="connisteX2" fmla="*/ 711200 w 914400"/>
              <a:gd name="connsiteY2" fmla="*/ 0 h 914400"/>
              <a:gd name="connisteX3" fmla="*/ 914400 w 914400"/>
              <a:gd name="connsiteY3" fmla="*/ 203200 h 914400"/>
              <a:gd name="connisteX4" fmla="*/ 914400 w 914400"/>
              <a:gd name="connsiteY4" fmla="*/ 711200 h 914400"/>
              <a:gd name="connisteX5" fmla="*/ 711200 w 914400"/>
              <a:gd name="connsiteY5" fmla="*/ 914400 h 914400"/>
              <a:gd name="connisteX6" fmla="*/ 203200 w 914400"/>
              <a:gd name="connsiteY6" fmla="*/ 914400 h 914400"/>
              <a:gd name="connisteX7" fmla="*/ 0 w 914400"/>
              <a:gd name="connsiteY7" fmla="*/ 711200 h 914400"/>
              <a:gd name="connisteX8" fmla="*/ 0 w 914400"/>
              <a:gd name="connsiteY8" fmla="*/ 203200 h 91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914400" h="914400">
                <a:moveTo>
                  <a:pt x="0" y="203200"/>
                </a:moveTo>
                <a:cubicBezTo>
                  <a:pt x="0" y="90976"/>
                  <a:pt x="90976" y="0"/>
                  <a:pt x="203200" y="0"/>
                </a:cubicBezTo>
                <a:lnTo>
                  <a:pt x="711200" y="0"/>
                </a:lnTo>
                <a:cubicBezTo>
                  <a:pt x="823424" y="0"/>
                  <a:pt x="914400" y="90976"/>
                  <a:pt x="914400" y="203200"/>
                </a:cubicBezTo>
                <a:lnTo>
                  <a:pt x="914400" y="711200"/>
                </a:lnTo>
                <a:cubicBezTo>
                  <a:pt x="914400" y="823424"/>
                  <a:pt x="823424" y="914400"/>
                  <a:pt x="711200" y="914400"/>
                </a:cubicBezTo>
                <a:lnTo>
                  <a:pt x="203200" y="914400"/>
                </a:lnTo>
                <a:cubicBezTo>
                  <a:pt x="90976" y="914400"/>
                  <a:pt x="0" y="823424"/>
                  <a:pt x="0" y="711200"/>
                </a:cubicBezTo>
                <a:lnTo>
                  <a:pt x="0" y="2032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44" name="文本占位符 43"/>
          <p:cNvSpPr>
            <a:spLocks noGrp="1"/>
          </p:cNvSpPr>
          <p:nvPr>
            <p:ph type="body" idx="16397" hasCustomPrompt="1"/>
            <p:custDataLst>
              <p:tags r:id="rId16"/>
            </p:custDataLst>
          </p:nvPr>
        </p:nvSpPr>
        <p:spPr>
          <a:xfrm>
            <a:off x="6508750" y="4445000"/>
            <a:ext cx="546100" cy="457200"/>
          </a:xfrm>
          <a:noFill/>
        </p:spPr>
        <p:txBody>
          <a:bodyPr wrap="none" lIns="0" tIns="0" rIns="0" bIns="0" anchor="ctr">
            <a:noAutofit/>
          </a:bodyPr>
          <a:lstStyle>
            <a:lvl1pPr marL="0" indent="0" algn="ctr">
              <a:lnSpc>
                <a:spcPct val="109000"/>
              </a:lnSpc>
              <a:spcBef>
                <a:spcPct val="0"/>
              </a:spcBef>
              <a:spcAft>
                <a:spcPct val="0"/>
              </a:spcAft>
              <a:buNone/>
              <a:defRPr sz="3600" b="0" spc="0">
                <a:solidFill>
                  <a:srgbClr val="FFFFFF"/>
                </a:solidFill>
              </a:defRPr>
            </a:lvl1pPr>
          </a:lstStyle>
          <a:p>
            <a:pPr lvl="0"/>
            <a:r>
              <a:rPr lang="zh-CN" altLang="en-US"/>
              <a:t>04</a:t>
            </a:r>
            <a:endParaRPr lang="zh-CN" altLang="en-US"/>
          </a:p>
        </p:txBody>
      </p:sp>
      <p:sp>
        <p:nvSpPr>
          <p:cNvPr id="45" name="文本占位符 44"/>
          <p:cNvSpPr>
            <a:spLocks noGrp="1"/>
          </p:cNvSpPr>
          <p:nvPr>
            <p:ph type="body" idx="16395" hasCustomPrompt="1"/>
            <p:custDataLst>
              <p:tags r:id="rId17"/>
            </p:custDataLst>
          </p:nvPr>
        </p:nvSpPr>
        <p:spPr>
          <a:xfrm>
            <a:off x="7493000" y="4114800"/>
            <a:ext cx="40894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46" name="文本占位符 45"/>
          <p:cNvSpPr>
            <a:spLocks noGrp="1"/>
          </p:cNvSpPr>
          <p:nvPr>
            <p:ph type="body" idx="16396" hasCustomPrompt="1"/>
            <p:custDataLst>
              <p:tags r:id="rId18"/>
            </p:custDataLst>
          </p:nvPr>
        </p:nvSpPr>
        <p:spPr>
          <a:xfrm>
            <a:off x="7493000" y="4622800"/>
            <a:ext cx="40894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正文页-57_4">
    <p:bg>
      <p:bgRef idx="1001">
        <a:schemeClr val="bg2"/>
      </p:bgRef>
    </p:bg>
    <p:spTree>
      <p:nvGrpSpPr>
        <p:cNvPr id="1" name=""/>
        <p:cNvGrpSpPr/>
        <p:nvPr/>
      </p:nvGrpSpPr>
      <p:grpSpPr>
        <a:xfrm>
          <a:off x="0" y="0"/>
          <a:ext cx="0" cy="0"/>
          <a:chOff x="0" y="0"/>
          <a:chExt cx="0" cy="0"/>
        </a:xfrm>
      </p:grpSpPr>
      <p:sp>
        <p:nvSpPr>
          <p:cNvPr id="30" name="标题 29"/>
          <p:cNvSpPr>
            <a:spLocks noGrp="1"/>
          </p:cNvSpPr>
          <p:nvPr>
            <p:ph type="ctrTitle" idx="16385" hasCustomPrompt="1"/>
            <p:custDataLst>
              <p:tags r:id="rId2"/>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r>
              <a:rPr lang="zh-CN" altLang="en-US"/>
              <a:t>单击此处添加标题</a:t>
            </a:r>
            <a:endParaRPr lang="zh-CN" altLang="en-US"/>
          </a:p>
        </p:txBody>
      </p:sp>
      <p:sp>
        <p:nvSpPr>
          <p:cNvPr id="31" name="装饰  0"/>
          <p:cNvSpPr>
            <a:spLocks noGrp="1"/>
          </p:cNvSpPr>
          <p:nvPr>
            <p:ph type="body" idx="16390" hasCustomPrompt="1"/>
            <p:custDataLst>
              <p:tags r:id="rId3"/>
            </p:custDataLst>
          </p:nvPr>
        </p:nvSpPr>
        <p:spPr>
          <a:xfrm>
            <a:off x="609600" y="3860800"/>
            <a:ext cx="5334000" cy="2387600"/>
          </a:xfrm>
          <a:custGeom>
            <a:avLst/>
            <a:gdLst>
              <a:gd name="connisteX0" fmla="*/ 0 w 5334000"/>
              <a:gd name="connsiteY0" fmla="*/ 0 h 2387600"/>
              <a:gd name="connisteX1" fmla="*/ 5334000 w 5334000"/>
              <a:gd name="connsiteY1" fmla="*/ 0 h 2387600"/>
              <a:gd name="connisteX2" fmla="*/ 5334000 w 5334000"/>
              <a:gd name="connsiteY2" fmla="*/ 2184400 h 2387600"/>
              <a:gd name="connisteX3" fmla="*/ 5130800 w 5334000"/>
              <a:gd name="connsiteY3" fmla="*/ 2387600 h 2387600"/>
              <a:gd name="connisteX4" fmla="*/ 203200 w 5334000"/>
              <a:gd name="connsiteY4" fmla="*/ 2387600 h 2387600"/>
              <a:gd name="connisteX5" fmla="*/ 0 w 5334000"/>
              <a:gd name="connsiteY5" fmla="*/ 2184400 h 2387600"/>
              <a:gd name="connisteX6" fmla="*/ 0 w 5334000"/>
              <a:gd name="connsiteY6" fmla="*/ 0 h 2387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rect l="0" t="0" r="0" b="0"/>
            <a:pathLst>
              <a:path w="5334000" h="2387600">
                <a:moveTo>
                  <a:pt x="0" y="0"/>
                </a:moveTo>
                <a:lnTo>
                  <a:pt x="5334000" y="0"/>
                </a:lnTo>
                <a:lnTo>
                  <a:pt x="5334000" y="2184400"/>
                </a:lnTo>
                <a:cubicBezTo>
                  <a:pt x="5334000" y="2296624"/>
                  <a:pt x="5243024" y="2387600"/>
                  <a:pt x="5130800" y="2387600"/>
                </a:cubicBezTo>
                <a:lnTo>
                  <a:pt x="203200" y="2387600"/>
                </a:lnTo>
                <a:cubicBezTo>
                  <a:pt x="90976" y="2387600"/>
                  <a:pt x="0" y="2296624"/>
                  <a:pt x="0" y="2184400"/>
                </a:cubicBezTo>
                <a:lnTo>
                  <a:pt x="0" y="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2" name="图片占位符 31"/>
          <p:cNvSpPr>
            <a:spLocks noGrp="1"/>
          </p:cNvSpPr>
          <p:nvPr>
            <p:ph type="pic" idx="16391" hasCustomPrompt="1"/>
            <p:custDataLst>
              <p:tags r:id="rId4"/>
            </p:custDataLst>
          </p:nvPr>
        </p:nvSpPr>
        <p:spPr>
          <a:xfrm>
            <a:off x="609600" y="1524000"/>
            <a:ext cx="5334000" cy="2336800"/>
          </a:xfrm>
          <a:custGeom>
            <a:avLst/>
            <a:gdLst>
              <a:gd name="connisteX0" fmla="*/ 0 w 5334000"/>
              <a:gd name="connsiteY0" fmla="*/ 203200 h 2336800"/>
              <a:gd name="connisteX1" fmla="*/ 203200 w 5334000"/>
              <a:gd name="connsiteY1" fmla="*/ 0 h 2336800"/>
              <a:gd name="connisteX2" fmla="*/ 5130800 w 5334000"/>
              <a:gd name="connsiteY2" fmla="*/ 0 h 2336800"/>
              <a:gd name="connisteX3" fmla="*/ 5334000 w 5334000"/>
              <a:gd name="connsiteY3" fmla="*/ 203200 h 2336800"/>
              <a:gd name="connisteX4" fmla="*/ 5334000 w 5334000"/>
              <a:gd name="connsiteY4" fmla="*/ 2336800 h 2336800"/>
              <a:gd name="connisteX5" fmla="*/ 0 w 5334000"/>
              <a:gd name="connsiteY5" fmla="*/ 2336800 h 2336800"/>
              <a:gd name="connisteX6" fmla="*/ 0 w 5334000"/>
              <a:gd name="connsiteY6" fmla="*/ 203200 h 2336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rect l="0" t="0" r="0" b="0"/>
            <a:pathLst>
              <a:path w="5334000" h="2336800">
                <a:moveTo>
                  <a:pt x="0" y="203200"/>
                </a:moveTo>
                <a:cubicBezTo>
                  <a:pt x="0" y="90976"/>
                  <a:pt x="90976" y="0"/>
                  <a:pt x="203200" y="0"/>
                </a:cubicBezTo>
                <a:lnTo>
                  <a:pt x="5130800" y="0"/>
                </a:lnTo>
                <a:cubicBezTo>
                  <a:pt x="5243024" y="0"/>
                  <a:pt x="5334000" y="90976"/>
                  <a:pt x="5334000" y="203200"/>
                </a:cubicBezTo>
                <a:lnTo>
                  <a:pt x="5334000" y="2336800"/>
                </a:lnTo>
                <a:lnTo>
                  <a:pt x="0" y="2336800"/>
                </a:lnTo>
                <a:lnTo>
                  <a:pt x="0" y="2032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33" name="文本占位符 32"/>
          <p:cNvSpPr>
            <a:spLocks noGrp="1"/>
          </p:cNvSpPr>
          <p:nvPr>
            <p:ph type="body" idx="16386" hasCustomPrompt="1"/>
            <p:custDataLst>
              <p:tags r:id="rId5"/>
            </p:custDataLst>
          </p:nvPr>
        </p:nvSpPr>
        <p:spPr>
          <a:xfrm>
            <a:off x="914400" y="4165600"/>
            <a:ext cx="4724400" cy="406400"/>
          </a:xfrm>
          <a:noFill/>
        </p:spPr>
        <p:txBody>
          <a:bodyPr lIns="0" tIns="0" rIns="0" bIns="0" anchor="t">
            <a:normAutofit/>
          </a:bodyPr>
          <a:lstStyle>
            <a:lvl1pPr marL="0" indent="0" algn="l">
              <a:lnSpc>
                <a:spcPct val="111000"/>
              </a:lnSpc>
              <a:spcBef>
                <a:spcPct val="0"/>
              </a:spcBef>
              <a:spcAft>
                <a:spcPct val="0"/>
              </a:spcAft>
              <a:buNone/>
              <a:defRPr sz="2400" b="0" spc="0">
                <a:solidFill>
                  <a:srgbClr val="FFFFFF"/>
                </a:solidFill>
              </a:defRPr>
            </a:lvl1pPr>
          </a:lstStyle>
          <a:p>
            <a:pPr lvl="0"/>
            <a:r>
              <a:rPr lang="zh-CN" altLang="en-US"/>
              <a:t>单击此处添加项标题</a:t>
            </a:r>
            <a:endParaRPr lang="zh-CN" altLang="en-US"/>
          </a:p>
        </p:txBody>
      </p:sp>
      <p:sp>
        <p:nvSpPr>
          <p:cNvPr id="34" name="文本占位符 33"/>
          <p:cNvSpPr>
            <a:spLocks noGrp="1"/>
          </p:cNvSpPr>
          <p:nvPr>
            <p:ph type="body" idx="16387" hasCustomPrompt="1"/>
            <p:custDataLst>
              <p:tags r:id="rId6"/>
            </p:custDataLst>
          </p:nvPr>
        </p:nvSpPr>
        <p:spPr>
          <a:xfrm>
            <a:off x="914400" y="4724400"/>
            <a:ext cx="4724400" cy="1219200"/>
          </a:xfrm>
          <a:noFill/>
        </p:spPr>
        <p:txBody>
          <a:bodyPr lIns="0" tIns="0" rIns="0" bIns="0" anchor="t">
            <a:normAutofit/>
          </a:bodyPr>
          <a:lstStyle>
            <a:lvl1pPr marL="0" indent="0" algn="l">
              <a:lnSpc>
                <a:spcPct val="125000"/>
              </a:lnSpc>
              <a:spcBef>
                <a:spcPct val="0"/>
              </a:spcBef>
              <a:spcAft>
                <a:spcPct val="0"/>
              </a:spcAft>
              <a:buNone/>
              <a:defRPr sz="1600" b="0" spc="0">
                <a:solidFill>
                  <a:srgbClr val="FFFFFF"/>
                </a:solidFill>
              </a:defRPr>
            </a:lvl1pPr>
          </a:lstStyle>
          <a:p>
            <a:pPr lvl="0"/>
            <a:r>
              <a:rPr lang="zh-CN" altLang="en-US"/>
              <a:t>单击此处添加项正文</a:t>
            </a:r>
            <a:endParaRPr lang="zh-CN" altLang="en-US"/>
          </a:p>
        </p:txBody>
      </p:sp>
      <p:sp>
        <p:nvSpPr>
          <p:cNvPr id="35" name="装饰  4"/>
          <p:cNvSpPr>
            <a:spLocks noGrp="1"/>
          </p:cNvSpPr>
          <p:nvPr>
            <p:ph type="body" idx="16392" hasCustomPrompt="1"/>
            <p:custDataLst>
              <p:tags r:id="rId7"/>
            </p:custDataLst>
          </p:nvPr>
        </p:nvSpPr>
        <p:spPr>
          <a:xfrm>
            <a:off x="6248400" y="3860800"/>
            <a:ext cx="5334000" cy="2387600"/>
          </a:xfrm>
          <a:custGeom>
            <a:avLst/>
            <a:gdLst>
              <a:gd name="connisteX0" fmla="*/ 0 w 5334000"/>
              <a:gd name="connsiteY0" fmla="*/ 0 h 2387600"/>
              <a:gd name="connisteX1" fmla="*/ 5334000 w 5334000"/>
              <a:gd name="connsiteY1" fmla="*/ 0 h 2387600"/>
              <a:gd name="connisteX2" fmla="*/ 5334000 w 5334000"/>
              <a:gd name="connsiteY2" fmla="*/ 2184400 h 2387600"/>
              <a:gd name="connisteX3" fmla="*/ 5130800 w 5334000"/>
              <a:gd name="connsiteY3" fmla="*/ 2387600 h 2387600"/>
              <a:gd name="connisteX4" fmla="*/ 203200 w 5334000"/>
              <a:gd name="connsiteY4" fmla="*/ 2387600 h 2387600"/>
              <a:gd name="connisteX5" fmla="*/ 0 w 5334000"/>
              <a:gd name="connsiteY5" fmla="*/ 2184400 h 2387600"/>
              <a:gd name="connisteX6" fmla="*/ 0 w 5334000"/>
              <a:gd name="connsiteY6" fmla="*/ 0 h 2387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rect l="0" t="0" r="0" b="0"/>
            <a:pathLst>
              <a:path w="5334000" h="2387600">
                <a:moveTo>
                  <a:pt x="0" y="0"/>
                </a:moveTo>
                <a:lnTo>
                  <a:pt x="5334000" y="0"/>
                </a:lnTo>
                <a:lnTo>
                  <a:pt x="5334000" y="2184400"/>
                </a:lnTo>
                <a:cubicBezTo>
                  <a:pt x="5334000" y="2296624"/>
                  <a:pt x="5243024" y="2387600"/>
                  <a:pt x="5130800" y="2387600"/>
                </a:cubicBezTo>
                <a:lnTo>
                  <a:pt x="203200" y="2387600"/>
                </a:lnTo>
                <a:cubicBezTo>
                  <a:pt x="90976" y="2387600"/>
                  <a:pt x="0" y="2296624"/>
                  <a:pt x="0" y="2184400"/>
                </a:cubicBezTo>
                <a:lnTo>
                  <a:pt x="0" y="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6" name="图片占位符 35"/>
          <p:cNvSpPr>
            <a:spLocks noGrp="1"/>
          </p:cNvSpPr>
          <p:nvPr>
            <p:ph type="pic" idx="16393" hasCustomPrompt="1"/>
            <p:custDataLst>
              <p:tags r:id="rId8"/>
            </p:custDataLst>
          </p:nvPr>
        </p:nvSpPr>
        <p:spPr>
          <a:xfrm>
            <a:off x="6248400" y="1524000"/>
            <a:ext cx="5334000" cy="2336800"/>
          </a:xfrm>
          <a:custGeom>
            <a:avLst/>
            <a:gdLst>
              <a:gd name="connisteX0" fmla="*/ 0 w 5334000"/>
              <a:gd name="connsiteY0" fmla="*/ 203200 h 2336800"/>
              <a:gd name="connisteX1" fmla="*/ 203200 w 5334000"/>
              <a:gd name="connsiteY1" fmla="*/ 0 h 2336800"/>
              <a:gd name="connisteX2" fmla="*/ 5130800 w 5334000"/>
              <a:gd name="connsiteY2" fmla="*/ 0 h 2336800"/>
              <a:gd name="connisteX3" fmla="*/ 5334000 w 5334000"/>
              <a:gd name="connsiteY3" fmla="*/ 203200 h 2336800"/>
              <a:gd name="connisteX4" fmla="*/ 5334000 w 5334000"/>
              <a:gd name="connsiteY4" fmla="*/ 2336800 h 2336800"/>
              <a:gd name="connisteX5" fmla="*/ 0 w 5334000"/>
              <a:gd name="connsiteY5" fmla="*/ 2336800 h 2336800"/>
              <a:gd name="connisteX6" fmla="*/ 0 w 5334000"/>
              <a:gd name="connsiteY6" fmla="*/ 203200 h 2336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rect l="0" t="0" r="0" b="0"/>
            <a:pathLst>
              <a:path w="5334000" h="2336800">
                <a:moveTo>
                  <a:pt x="0" y="203200"/>
                </a:moveTo>
                <a:cubicBezTo>
                  <a:pt x="0" y="90976"/>
                  <a:pt x="90976" y="0"/>
                  <a:pt x="203200" y="0"/>
                </a:cubicBezTo>
                <a:lnTo>
                  <a:pt x="5130800" y="0"/>
                </a:lnTo>
                <a:cubicBezTo>
                  <a:pt x="5243024" y="0"/>
                  <a:pt x="5334000" y="90976"/>
                  <a:pt x="5334000" y="203200"/>
                </a:cubicBezTo>
                <a:lnTo>
                  <a:pt x="5334000" y="2336800"/>
                </a:lnTo>
                <a:lnTo>
                  <a:pt x="0" y="2336800"/>
                </a:lnTo>
                <a:lnTo>
                  <a:pt x="0" y="2032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37" name="文本占位符 36"/>
          <p:cNvSpPr>
            <a:spLocks noGrp="1"/>
          </p:cNvSpPr>
          <p:nvPr>
            <p:ph type="body" idx="16388" hasCustomPrompt="1"/>
            <p:custDataLst>
              <p:tags r:id="rId9"/>
            </p:custDataLst>
          </p:nvPr>
        </p:nvSpPr>
        <p:spPr>
          <a:xfrm>
            <a:off x="6553200" y="4165600"/>
            <a:ext cx="4724400" cy="406400"/>
          </a:xfrm>
          <a:noFill/>
        </p:spPr>
        <p:txBody>
          <a:bodyPr lIns="0" tIns="0" rIns="0" bIns="0" anchor="t">
            <a:normAutofit/>
          </a:bodyPr>
          <a:lstStyle>
            <a:lvl1pPr marL="0" indent="0" algn="l">
              <a:lnSpc>
                <a:spcPct val="111000"/>
              </a:lnSpc>
              <a:spcBef>
                <a:spcPct val="0"/>
              </a:spcBef>
              <a:spcAft>
                <a:spcPct val="0"/>
              </a:spcAft>
              <a:buNone/>
              <a:defRPr sz="2400" b="0" spc="0">
                <a:solidFill>
                  <a:srgbClr val="FFFFFF"/>
                </a:solidFill>
              </a:defRPr>
            </a:lvl1pPr>
          </a:lstStyle>
          <a:p>
            <a:pPr lvl="0"/>
            <a:r>
              <a:rPr lang="zh-CN" altLang="en-US"/>
              <a:t>单击此处添加项标题</a:t>
            </a:r>
            <a:endParaRPr lang="zh-CN" altLang="en-US"/>
          </a:p>
        </p:txBody>
      </p:sp>
      <p:sp>
        <p:nvSpPr>
          <p:cNvPr id="38" name="文本占位符 37"/>
          <p:cNvSpPr>
            <a:spLocks noGrp="1"/>
          </p:cNvSpPr>
          <p:nvPr>
            <p:ph type="body" idx="16389" hasCustomPrompt="1"/>
            <p:custDataLst>
              <p:tags r:id="rId10"/>
            </p:custDataLst>
          </p:nvPr>
        </p:nvSpPr>
        <p:spPr>
          <a:xfrm>
            <a:off x="6553200" y="4724400"/>
            <a:ext cx="4724400" cy="1219200"/>
          </a:xfrm>
          <a:noFill/>
        </p:spPr>
        <p:txBody>
          <a:bodyPr lIns="0" tIns="0" rIns="0" bIns="0" anchor="t">
            <a:normAutofit/>
          </a:bodyPr>
          <a:lstStyle>
            <a:lvl1pPr marL="0" indent="0" algn="l">
              <a:lnSpc>
                <a:spcPct val="125000"/>
              </a:lnSpc>
              <a:spcBef>
                <a:spcPct val="0"/>
              </a:spcBef>
              <a:spcAft>
                <a:spcPct val="0"/>
              </a:spcAft>
              <a:buNone/>
              <a:defRPr sz="1600" b="0" spc="0">
                <a:solidFill>
                  <a:srgbClr val="FFFFFF"/>
                </a:solidFill>
              </a:defRPr>
            </a:lvl1pPr>
          </a:lstStyle>
          <a:p>
            <a:pPr lvl="0"/>
            <a:r>
              <a:rPr lang="zh-CN" altLang="en-US"/>
              <a:t>单击此处添加项正文</a:t>
            </a:r>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正文页-61_16">
    <p:bg>
      <p:bgRef idx="1001">
        <a:schemeClr val="bg2"/>
      </p:bgRef>
    </p:bg>
    <p:spTree>
      <p:nvGrpSpPr>
        <p:cNvPr id="1" name=""/>
        <p:cNvGrpSpPr/>
        <p:nvPr/>
      </p:nvGrpSpPr>
      <p:grpSpPr>
        <a:xfrm>
          <a:off x="0" y="0"/>
          <a:ext cx="0" cy="0"/>
          <a:chOff x="0" y="0"/>
          <a:chExt cx="0" cy="0"/>
        </a:xfrm>
      </p:grpSpPr>
      <p:sp>
        <p:nvSpPr>
          <p:cNvPr id="30" name="标题 29"/>
          <p:cNvSpPr>
            <a:spLocks noGrp="1"/>
          </p:cNvSpPr>
          <p:nvPr>
            <p:ph type="ctrTitle" idx="16385" hasCustomPrompt="1"/>
            <p:custDataLst>
              <p:tags r:id="rId2"/>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r>
              <a:rPr lang="zh-CN" altLang="en-US"/>
              <a:t>单击此处添加标题</a:t>
            </a:r>
            <a:endParaRPr lang="zh-CN" altLang="en-US"/>
          </a:p>
        </p:txBody>
      </p:sp>
      <p:sp>
        <p:nvSpPr>
          <p:cNvPr id="31" name="内容占位符 30"/>
          <p:cNvSpPr>
            <a:spLocks noGrp="1"/>
          </p:cNvSpPr>
          <p:nvPr>
            <p:ph idx="16390" hasCustomPrompt="1"/>
            <p:custDataLst>
              <p:tags r:id="rId3"/>
            </p:custDataLst>
          </p:nvPr>
        </p:nvSpPr>
        <p:spPr>
          <a:xfrm>
            <a:off x="6096000" y="1524000"/>
            <a:ext cx="5486400" cy="4724400"/>
          </a:xfrm>
          <a:custGeom>
            <a:avLst/>
            <a:gdLst>
              <a:gd name="connisteX0" fmla="*/ 0 w 5486400"/>
              <a:gd name="connsiteY0" fmla="*/ 0 h 4724400"/>
              <a:gd name="connisteX1" fmla="*/ 5283200 w 5486400"/>
              <a:gd name="connsiteY1" fmla="*/ 0 h 4724400"/>
              <a:gd name="connisteX2" fmla="*/ 5486400 w 5486400"/>
              <a:gd name="connsiteY2" fmla="*/ 203200 h 4724400"/>
              <a:gd name="connisteX3" fmla="*/ 5486400 w 5486400"/>
              <a:gd name="connsiteY3" fmla="*/ 4521200 h 4724400"/>
              <a:gd name="connisteX4" fmla="*/ 5283200 w 5486400"/>
              <a:gd name="connsiteY4" fmla="*/ 4724400 h 4724400"/>
              <a:gd name="connisteX5" fmla="*/ 0 w 5486400"/>
              <a:gd name="connsiteY5" fmla="*/ 4724400 h 4724400"/>
              <a:gd name="connisteX6" fmla="*/ 0 w 5486400"/>
              <a:gd name="connsiteY6" fmla="*/ 0 h 472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rect l="0" t="0" r="0" b="0"/>
            <a:pathLst>
              <a:path w="5486400" h="4724400">
                <a:moveTo>
                  <a:pt x="0" y="0"/>
                </a:moveTo>
                <a:lnTo>
                  <a:pt x="5283200" y="0"/>
                </a:lnTo>
                <a:cubicBezTo>
                  <a:pt x="5395424" y="0"/>
                  <a:pt x="5486400" y="90976"/>
                  <a:pt x="5486400" y="203200"/>
                </a:cubicBezTo>
                <a:lnTo>
                  <a:pt x="5486400" y="4521200"/>
                </a:lnTo>
                <a:cubicBezTo>
                  <a:pt x="5486400" y="4633424"/>
                  <a:pt x="5395424" y="4724400"/>
                  <a:pt x="5283200" y="4724400"/>
                </a:cubicBezTo>
                <a:lnTo>
                  <a:pt x="0" y="4724400"/>
                </a:lnTo>
                <a:lnTo>
                  <a:pt x="0" y="0"/>
                </a:lnTo>
                <a:close/>
              </a:path>
            </a:pathLst>
          </a:custGeom>
          <a:solidFill>
            <a:srgbClr val="DDDDDD"/>
          </a:solidFill>
          <a:ln>
            <a:noFill/>
          </a:ln>
        </p:spPr>
        <p:txBody>
          <a:bodyPr>
            <a:norm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2" name="装饰  1"/>
          <p:cNvSpPr>
            <a:spLocks noGrp="1"/>
          </p:cNvSpPr>
          <p:nvPr>
            <p:ph type="body" idx="16391" hasCustomPrompt="1"/>
            <p:custDataLst>
              <p:tags r:id="rId4"/>
            </p:custDataLst>
          </p:nvPr>
        </p:nvSpPr>
        <p:spPr>
          <a:xfrm>
            <a:off x="609600" y="1524000"/>
            <a:ext cx="5486400" cy="4724400"/>
          </a:xfrm>
          <a:custGeom>
            <a:avLst/>
            <a:gdLst>
              <a:gd name="connisteX0" fmla="*/ 0 w 5486400"/>
              <a:gd name="connsiteY0" fmla="*/ 203200 h 4724400"/>
              <a:gd name="connisteX1" fmla="*/ 203200 w 5486400"/>
              <a:gd name="connsiteY1" fmla="*/ 0 h 4724400"/>
              <a:gd name="connisteX2" fmla="*/ 5486400 w 5486400"/>
              <a:gd name="connsiteY2" fmla="*/ 0 h 4724400"/>
              <a:gd name="connisteX3" fmla="*/ 5486400 w 5486400"/>
              <a:gd name="connsiteY3" fmla="*/ 4724400 h 4724400"/>
              <a:gd name="connisteX4" fmla="*/ 203200 w 5486400"/>
              <a:gd name="connsiteY4" fmla="*/ 4724400 h 4724400"/>
              <a:gd name="connisteX5" fmla="*/ 0 w 5486400"/>
              <a:gd name="connsiteY5" fmla="*/ 4521200 h 4724400"/>
              <a:gd name="connisteX6" fmla="*/ 0 w 5486400"/>
              <a:gd name="connsiteY6" fmla="*/ 203200 h 472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rect l="0" t="0" r="0" b="0"/>
            <a:pathLst>
              <a:path w="5486400" h="4724400">
                <a:moveTo>
                  <a:pt x="0" y="203200"/>
                </a:moveTo>
                <a:cubicBezTo>
                  <a:pt x="0" y="90976"/>
                  <a:pt x="90976" y="0"/>
                  <a:pt x="203200" y="0"/>
                </a:cubicBezTo>
                <a:lnTo>
                  <a:pt x="5486400" y="0"/>
                </a:lnTo>
                <a:lnTo>
                  <a:pt x="5486400" y="4724400"/>
                </a:lnTo>
                <a:lnTo>
                  <a:pt x="203200" y="4724400"/>
                </a:lnTo>
                <a:cubicBezTo>
                  <a:pt x="90976" y="4724400"/>
                  <a:pt x="0" y="4633424"/>
                  <a:pt x="0" y="4521200"/>
                </a:cubicBezTo>
                <a:lnTo>
                  <a:pt x="0" y="2032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3" name="文本占位符 32"/>
          <p:cNvSpPr>
            <a:spLocks noGrp="1"/>
          </p:cNvSpPr>
          <p:nvPr>
            <p:ph type="body" idx="16386" hasCustomPrompt="1"/>
            <p:custDataLst>
              <p:tags r:id="rId5"/>
            </p:custDataLst>
          </p:nvPr>
        </p:nvSpPr>
        <p:spPr>
          <a:xfrm>
            <a:off x="1066800" y="2108200"/>
            <a:ext cx="4572000" cy="406400"/>
          </a:xfrm>
          <a:noFill/>
        </p:spPr>
        <p:txBody>
          <a:bodyPr lIns="0" tIns="0" rIns="0" bIns="0" anchor="t">
            <a:normAutofit/>
          </a:bodyPr>
          <a:lstStyle>
            <a:lvl1pPr marL="0" indent="0" algn="l">
              <a:lnSpc>
                <a:spcPct val="111000"/>
              </a:lnSpc>
              <a:spcBef>
                <a:spcPct val="0"/>
              </a:spcBef>
              <a:spcAft>
                <a:spcPct val="0"/>
              </a:spcAft>
              <a:buNone/>
              <a:defRPr sz="2400" b="0" spc="0">
                <a:solidFill>
                  <a:srgbClr val="FFFFFF"/>
                </a:solidFill>
              </a:defRPr>
            </a:lvl1pPr>
          </a:lstStyle>
          <a:p>
            <a:pPr lvl="0"/>
            <a:r>
              <a:rPr lang="zh-CN" altLang="en-US"/>
              <a:t>单击此处添加项标题</a:t>
            </a:r>
            <a:endParaRPr lang="zh-CN" altLang="en-US"/>
          </a:p>
        </p:txBody>
      </p:sp>
      <p:sp>
        <p:nvSpPr>
          <p:cNvPr id="34" name="文本占位符 33"/>
          <p:cNvSpPr>
            <a:spLocks noGrp="1"/>
          </p:cNvSpPr>
          <p:nvPr>
            <p:ph type="body" idx="16387" hasCustomPrompt="1"/>
            <p:custDataLst>
              <p:tags r:id="rId6"/>
            </p:custDataLst>
          </p:nvPr>
        </p:nvSpPr>
        <p:spPr>
          <a:xfrm>
            <a:off x="1066800" y="2667000"/>
            <a:ext cx="4572000" cy="914400"/>
          </a:xfrm>
          <a:noFill/>
        </p:spPr>
        <p:txBody>
          <a:bodyPr lIns="0" tIns="0" rIns="0" bIns="0" anchor="t">
            <a:normAutofit/>
          </a:bodyPr>
          <a:lstStyle>
            <a:lvl1pPr marL="0" indent="0" algn="l">
              <a:lnSpc>
                <a:spcPct val="125000"/>
              </a:lnSpc>
              <a:spcBef>
                <a:spcPct val="0"/>
              </a:spcBef>
              <a:spcAft>
                <a:spcPct val="0"/>
              </a:spcAft>
              <a:buNone/>
              <a:defRPr sz="1600" b="0" spc="0">
                <a:solidFill>
                  <a:srgbClr val="FFFFFF"/>
                </a:solidFill>
              </a:defRPr>
            </a:lvl1pPr>
          </a:lstStyle>
          <a:p>
            <a:pPr lvl="0"/>
            <a:r>
              <a:rPr lang="zh-CN" altLang="en-US"/>
              <a:t>单击此处添加项正文</a:t>
            </a:r>
            <a:endParaRPr lang="zh-CN" altLang="en-US"/>
          </a:p>
        </p:txBody>
      </p:sp>
      <p:sp>
        <p:nvSpPr>
          <p:cNvPr id="35" name="文本占位符 34"/>
          <p:cNvSpPr>
            <a:spLocks noGrp="1"/>
          </p:cNvSpPr>
          <p:nvPr>
            <p:ph type="body" idx="16388" hasCustomPrompt="1"/>
            <p:custDataLst>
              <p:tags r:id="rId7"/>
            </p:custDataLst>
          </p:nvPr>
        </p:nvSpPr>
        <p:spPr>
          <a:xfrm>
            <a:off x="1066800" y="4191000"/>
            <a:ext cx="4572000" cy="406400"/>
          </a:xfrm>
          <a:noFill/>
        </p:spPr>
        <p:txBody>
          <a:bodyPr lIns="0" tIns="0" rIns="0" bIns="0" anchor="t">
            <a:normAutofit/>
          </a:bodyPr>
          <a:lstStyle>
            <a:lvl1pPr marL="0" indent="0" algn="l">
              <a:lnSpc>
                <a:spcPct val="111000"/>
              </a:lnSpc>
              <a:spcBef>
                <a:spcPct val="0"/>
              </a:spcBef>
              <a:spcAft>
                <a:spcPct val="0"/>
              </a:spcAft>
              <a:buNone/>
              <a:defRPr sz="2400" b="0" spc="0">
                <a:solidFill>
                  <a:srgbClr val="FFFFFF"/>
                </a:solidFill>
              </a:defRPr>
            </a:lvl1pPr>
          </a:lstStyle>
          <a:p>
            <a:pPr lvl="0"/>
            <a:r>
              <a:rPr lang="zh-CN" altLang="en-US"/>
              <a:t>单击此处添加项标题</a:t>
            </a:r>
            <a:endParaRPr lang="zh-CN" altLang="en-US"/>
          </a:p>
        </p:txBody>
      </p:sp>
      <p:sp>
        <p:nvSpPr>
          <p:cNvPr id="36" name="文本占位符 35"/>
          <p:cNvSpPr>
            <a:spLocks noGrp="1"/>
          </p:cNvSpPr>
          <p:nvPr>
            <p:ph type="body" idx="16389" hasCustomPrompt="1"/>
            <p:custDataLst>
              <p:tags r:id="rId8"/>
            </p:custDataLst>
          </p:nvPr>
        </p:nvSpPr>
        <p:spPr>
          <a:xfrm>
            <a:off x="1066800" y="4749800"/>
            <a:ext cx="4572000" cy="914400"/>
          </a:xfrm>
          <a:noFill/>
        </p:spPr>
        <p:txBody>
          <a:bodyPr lIns="0" tIns="0" rIns="0" bIns="0" anchor="t">
            <a:normAutofit/>
          </a:bodyPr>
          <a:lstStyle>
            <a:lvl1pPr marL="0" indent="0" algn="l">
              <a:lnSpc>
                <a:spcPct val="125000"/>
              </a:lnSpc>
              <a:spcBef>
                <a:spcPct val="0"/>
              </a:spcBef>
              <a:spcAft>
                <a:spcPct val="0"/>
              </a:spcAft>
              <a:buNone/>
              <a:defRPr sz="1600" b="0" spc="0">
                <a:solidFill>
                  <a:srgbClr val="FFFFFF"/>
                </a:solidFill>
              </a:defRPr>
            </a:lvl1pPr>
          </a:lstStyle>
          <a:p>
            <a:pPr lvl="0"/>
            <a:r>
              <a:rPr lang="zh-CN" altLang="en-US"/>
              <a:t>单击此处添加项正文</a:t>
            </a:r>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184" y="523097"/>
            <a:ext cx="10515600" cy="1325563"/>
          </a:xfrm>
        </p:spPr>
        <p:txBody>
          <a:bodyPr/>
          <a:lstStyle/>
          <a:p>
            <a:r>
              <a:rPr lang="zh-CN" altLang="en-US"/>
              <a:t>单击此处编辑母版标题样式</a:t>
            </a:r>
            <a:endParaRPr lang="zh-CN" altLang="en-US"/>
          </a:p>
        </p:txBody>
      </p:sp>
      <p:sp>
        <p:nvSpPr>
          <p:cNvPr id="3" name="内容占位符 2"/>
          <p:cNvSpPr>
            <a:spLocks noGrp="1"/>
          </p:cNvSpPr>
          <p:nvPr>
            <p:ph idx="1"/>
          </p:nvPr>
        </p:nvSpPr>
        <p:spPr>
          <a:xfrm>
            <a:off x="838184" y="1983597"/>
            <a:ext cx="10515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正文页-8_5">
    <p:bg>
      <p:bgRef idx="1001">
        <a:schemeClr val="bg2"/>
      </p:bgRef>
    </p:bg>
    <p:spTree>
      <p:nvGrpSpPr>
        <p:cNvPr id="1" name=""/>
        <p:cNvGrpSpPr/>
        <p:nvPr/>
      </p:nvGrpSpPr>
      <p:grpSpPr>
        <a:xfrm>
          <a:off x="0" y="0"/>
          <a:ext cx="0" cy="0"/>
          <a:chOff x="0" y="0"/>
          <a:chExt cx="0" cy="0"/>
        </a:xfrm>
      </p:grpSpPr>
      <p:sp>
        <p:nvSpPr>
          <p:cNvPr id="30" name="标题 29"/>
          <p:cNvSpPr>
            <a:spLocks noGrp="1"/>
          </p:cNvSpPr>
          <p:nvPr>
            <p:ph type="ctrTitle" idx="16385" hasCustomPrompt="1"/>
            <p:custDataLst>
              <p:tags r:id="rId2"/>
            </p:custDataLst>
          </p:nvPr>
        </p:nvSpPr>
        <p:spPr>
          <a:xfrm>
            <a:off x="609600" y="533400"/>
            <a:ext cx="10972800" cy="609600"/>
          </a:xfrm>
          <a:noFill/>
        </p:spPr>
        <p:txBody>
          <a:bodyPr lIns="0" tIns="0" rIns="0" bIns="0" anchor="t">
            <a:normAutofit/>
          </a:bodyPr>
          <a:lstStyle>
            <a:lvl1pPr marL="0" indent="0" algn="ctr">
              <a:lnSpc>
                <a:spcPct val="111000"/>
              </a:lnSpc>
              <a:spcBef>
                <a:spcPct val="0"/>
              </a:spcBef>
              <a:spcAft>
                <a:spcPct val="0"/>
              </a:spcAft>
              <a:buNone/>
              <a:defRPr sz="3600" b="0" spc="0">
                <a:solidFill>
                  <a:schemeClr val="tx1"/>
                </a:solidFill>
              </a:defRPr>
            </a:lvl1pPr>
          </a:lstStyle>
          <a:p>
            <a:r>
              <a:rPr lang="zh-CN" altLang="en-US"/>
              <a:t>单击此处添加标题</a:t>
            </a:r>
            <a:endParaRPr lang="zh-CN" altLang="en-US"/>
          </a:p>
        </p:txBody>
      </p:sp>
      <p:sp>
        <p:nvSpPr>
          <p:cNvPr id="31" name="文本占位符 30"/>
          <p:cNvSpPr>
            <a:spLocks noGrp="1"/>
          </p:cNvSpPr>
          <p:nvPr>
            <p:ph type="body" idx="16389" hasCustomPrompt="1"/>
            <p:custDataLst>
              <p:tags r:id="rId3"/>
            </p:custDataLst>
          </p:nvPr>
        </p:nvSpPr>
        <p:spPr>
          <a:xfrm>
            <a:off x="4330700" y="2184400"/>
            <a:ext cx="3530600" cy="3530600"/>
          </a:xfrm>
          <a:custGeom>
            <a:avLst/>
            <a:gdLst>
              <a:gd name="connisteX0" fmla="*/ 1765300 w 3530600"/>
              <a:gd name="connsiteY0" fmla="*/ 25400 h 3530600"/>
              <a:gd name="connisteX1" fmla="*/ 25400 w 3530600"/>
              <a:gd name="connsiteY1" fmla="*/ 1765300 h 3530600"/>
              <a:gd name="connisteX2" fmla="*/ 1765300 w 3530600"/>
              <a:gd name="connsiteY2" fmla="*/ 3505200 h 3530600"/>
              <a:gd name="connisteX3" fmla="*/ 3505200 w 3530600"/>
              <a:gd name="connsiteY3" fmla="*/ 1765300 h 3530600"/>
              <a:gd name="connisteX4" fmla="*/ 1765300 w 3530600"/>
              <a:gd name="connsiteY4" fmla="*/ 25400 h 3530600"/>
              <a:gd name="connisteX5" fmla="*/ 0 w 3530600"/>
              <a:gd name="connsiteY5" fmla="*/ 1765300 h 3530600"/>
              <a:gd name="connisteX6" fmla="*/ 1765300 w 3530600"/>
              <a:gd name="connsiteY6" fmla="*/ 0 h 3530600"/>
              <a:gd name="connisteX7" fmla="*/ 3530600 w 3530600"/>
              <a:gd name="connsiteY7" fmla="*/ 1765300 h 3530600"/>
              <a:gd name="connisteX8" fmla="*/ 1765300 w 3530600"/>
              <a:gd name="connsiteY8" fmla="*/ 3530600 h 3530600"/>
              <a:gd name="connisteX9" fmla="*/ 0 w 3530600"/>
              <a:gd name="connsiteY9" fmla="*/ 1765300 h 3530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Lst>
            <a:rect l="0" t="0" r="0" b="0"/>
            <a:pathLst>
              <a:path w="3530600" h="3530600">
                <a:moveTo>
                  <a:pt x="1765300" y="25400"/>
                </a:moveTo>
                <a:cubicBezTo>
                  <a:pt x="804380" y="25400"/>
                  <a:pt x="25400" y="804380"/>
                  <a:pt x="25400" y="1765300"/>
                </a:cubicBezTo>
                <a:cubicBezTo>
                  <a:pt x="25400" y="2726220"/>
                  <a:pt x="804380" y="3505200"/>
                  <a:pt x="1765300" y="3505200"/>
                </a:cubicBezTo>
                <a:cubicBezTo>
                  <a:pt x="2726220" y="3505200"/>
                  <a:pt x="3505200" y="2726220"/>
                  <a:pt x="3505200" y="1765300"/>
                </a:cubicBezTo>
                <a:cubicBezTo>
                  <a:pt x="3505200" y="804380"/>
                  <a:pt x="2726220" y="25400"/>
                  <a:pt x="1765300" y="25400"/>
                </a:cubicBezTo>
                <a:moveTo>
                  <a:pt x="0" y="1765300"/>
                </a:moveTo>
                <a:cubicBezTo>
                  <a:pt x="0" y="790351"/>
                  <a:pt x="790351" y="0"/>
                  <a:pt x="1765300" y="0"/>
                </a:cubicBezTo>
                <a:cubicBezTo>
                  <a:pt x="2740254" y="0"/>
                  <a:pt x="3530600" y="790351"/>
                  <a:pt x="3530600" y="1765300"/>
                </a:cubicBezTo>
                <a:cubicBezTo>
                  <a:pt x="3530600" y="2740254"/>
                  <a:pt x="2740254" y="3530600"/>
                  <a:pt x="1765300" y="3530600"/>
                </a:cubicBezTo>
                <a:cubicBezTo>
                  <a:pt x="790351" y="3530600"/>
                  <a:pt x="0" y="2740254"/>
                  <a:pt x="0" y="1765300"/>
                </a:cubicBezTo>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2" name="文本占位符 31"/>
          <p:cNvSpPr>
            <a:spLocks noGrp="1"/>
          </p:cNvSpPr>
          <p:nvPr>
            <p:ph type="body" idx="16390" hasCustomPrompt="1"/>
            <p:custDataLst>
              <p:tags r:id="rId4"/>
            </p:custDataLst>
          </p:nvPr>
        </p:nvSpPr>
        <p:spPr>
          <a:xfrm>
            <a:off x="3873500" y="1727200"/>
            <a:ext cx="4445000" cy="4445000"/>
          </a:xfrm>
          <a:custGeom>
            <a:avLst/>
            <a:gdLst>
              <a:gd name="connisteX0" fmla="*/ 2222500 w 4445000"/>
              <a:gd name="connsiteY0" fmla="*/ 25400 h 4445000"/>
              <a:gd name="connisteX1" fmla="*/ 25400 w 4445000"/>
              <a:gd name="connsiteY1" fmla="*/ 2222500 h 4445000"/>
              <a:gd name="connisteX2" fmla="*/ 2222500 w 4445000"/>
              <a:gd name="connsiteY2" fmla="*/ 4419600 h 4445000"/>
              <a:gd name="connisteX3" fmla="*/ 4419600 w 4445000"/>
              <a:gd name="connsiteY3" fmla="*/ 2222500 h 4445000"/>
              <a:gd name="connisteX4" fmla="*/ 2222500 w 4445000"/>
              <a:gd name="connsiteY4" fmla="*/ 25400 h 4445000"/>
              <a:gd name="connisteX5" fmla="*/ 0 w 4445000"/>
              <a:gd name="connsiteY5" fmla="*/ 2222500 h 4445000"/>
              <a:gd name="connisteX6" fmla="*/ 2222500 w 4445000"/>
              <a:gd name="connsiteY6" fmla="*/ 0 h 4445000"/>
              <a:gd name="connisteX7" fmla="*/ 4445000 w 4445000"/>
              <a:gd name="connsiteY7" fmla="*/ 2222500 h 4445000"/>
              <a:gd name="connisteX8" fmla="*/ 2222500 w 4445000"/>
              <a:gd name="connsiteY8" fmla="*/ 4445000 h 4445000"/>
              <a:gd name="connisteX9" fmla="*/ 0 w 4445000"/>
              <a:gd name="connsiteY9" fmla="*/ 2222500 h 4445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Lst>
            <a:rect l="0" t="0" r="0" b="0"/>
            <a:pathLst>
              <a:path w="4445000" h="4445000">
                <a:moveTo>
                  <a:pt x="2222500" y="25400"/>
                </a:moveTo>
                <a:cubicBezTo>
                  <a:pt x="1009075" y="25400"/>
                  <a:pt x="25400" y="1009075"/>
                  <a:pt x="25400" y="2222500"/>
                </a:cubicBezTo>
                <a:cubicBezTo>
                  <a:pt x="25400" y="3435922"/>
                  <a:pt x="1009075" y="4419600"/>
                  <a:pt x="2222500" y="4419600"/>
                </a:cubicBezTo>
                <a:cubicBezTo>
                  <a:pt x="3435922" y="4419600"/>
                  <a:pt x="4419600" y="3435922"/>
                  <a:pt x="4419600" y="2222500"/>
                </a:cubicBezTo>
                <a:cubicBezTo>
                  <a:pt x="4419600" y="1009075"/>
                  <a:pt x="3435922" y="25400"/>
                  <a:pt x="2222500" y="25400"/>
                </a:cubicBezTo>
                <a:moveTo>
                  <a:pt x="0" y="2222500"/>
                </a:moveTo>
                <a:cubicBezTo>
                  <a:pt x="0" y="995048"/>
                  <a:pt x="995048" y="0"/>
                  <a:pt x="2222500" y="0"/>
                </a:cubicBezTo>
                <a:cubicBezTo>
                  <a:pt x="3449955" y="0"/>
                  <a:pt x="4445000" y="995048"/>
                  <a:pt x="4445000" y="2222500"/>
                </a:cubicBezTo>
                <a:cubicBezTo>
                  <a:pt x="4445000" y="3449955"/>
                  <a:pt x="3449955" y="4445000"/>
                  <a:pt x="2222500" y="4445000"/>
                </a:cubicBezTo>
                <a:cubicBezTo>
                  <a:pt x="995048" y="4445000"/>
                  <a:pt x="0" y="3449955"/>
                  <a:pt x="0" y="2222500"/>
                </a:cubicBezTo>
              </a:path>
            </a:pathLst>
          </a:custGeom>
          <a:solidFill>
            <a:schemeClr val="accent1">
              <a:alpha val="40000"/>
            </a:schemeClr>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3" name="文本占位符 32"/>
          <p:cNvSpPr>
            <a:spLocks noGrp="1"/>
          </p:cNvSpPr>
          <p:nvPr>
            <p:ph type="body" idx="16386" hasCustomPrompt="1"/>
            <p:custDataLst>
              <p:tags r:id="rId5"/>
            </p:custDataLst>
          </p:nvPr>
        </p:nvSpPr>
        <p:spPr>
          <a:xfrm>
            <a:off x="5054071" y="3543300"/>
            <a:ext cx="2083858" cy="812800"/>
          </a:xfrm>
          <a:noFill/>
        </p:spPr>
        <p:txBody>
          <a:bodyPr lIns="0" tIns="0" rIns="0" bIns="0" anchor="ctr">
            <a:normAutofit/>
          </a:bodyPr>
          <a:lstStyle>
            <a:lvl1pPr marL="0" indent="0" algn="ctr">
              <a:lnSpc>
                <a:spcPct val="111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34" name="装饰  3"/>
          <p:cNvSpPr>
            <a:spLocks noGrp="1"/>
          </p:cNvSpPr>
          <p:nvPr>
            <p:ph type="body" idx="16392" hasCustomPrompt="1"/>
            <p:custDataLst>
              <p:tags r:id="rId6"/>
            </p:custDataLst>
          </p:nvPr>
        </p:nvSpPr>
        <p:spPr>
          <a:xfrm>
            <a:off x="7442200" y="3340100"/>
            <a:ext cx="1219200" cy="1219200"/>
          </a:xfrm>
          <a:custGeom>
            <a:avLst/>
            <a:gdLst>
              <a:gd name="connisteX0" fmla="*/ 0 w 1219200"/>
              <a:gd name="connsiteY0" fmla="*/ 609600 h 1219200"/>
              <a:gd name="connisteX1" fmla="*/ 609600 w 1219200"/>
              <a:gd name="connsiteY1" fmla="*/ 0 h 1219200"/>
              <a:gd name="connisteX2" fmla="*/ 609600 w 1219200"/>
              <a:gd name="connsiteY2" fmla="*/ 0 h 1219200"/>
              <a:gd name="connisteX3" fmla="*/ 1219200 w 1219200"/>
              <a:gd name="connsiteY3" fmla="*/ 609600 h 1219200"/>
              <a:gd name="connisteX4" fmla="*/ 1219200 w 1219200"/>
              <a:gd name="connsiteY4" fmla="*/ 609600 h 1219200"/>
              <a:gd name="connisteX5" fmla="*/ 609600 w 1219200"/>
              <a:gd name="connsiteY5" fmla="*/ 1219200 h 1219200"/>
              <a:gd name="connisteX6" fmla="*/ 609600 w 1219200"/>
              <a:gd name="connsiteY6" fmla="*/ 1219200 h 1219200"/>
              <a:gd name="connisteX7" fmla="*/ 0 w 1219200"/>
              <a:gd name="connsiteY7" fmla="*/ 609600 h 1219200"/>
              <a:gd name="connisteX8" fmla="*/ 0 w 1219200"/>
              <a:gd name="connsiteY8" fmla="*/ 609600 h 1219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1219200" h="1219200">
                <a:moveTo>
                  <a:pt x="0" y="609600"/>
                </a:moveTo>
                <a:cubicBezTo>
                  <a:pt x="0" y="272927"/>
                  <a:pt x="272927" y="0"/>
                  <a:pt x="609600" y="0"/>
                </a:cubicBezTo>
                <a:lnTo>
                  <a:pt x="609600" y="0"/>
                </a:lnTo>
                <a:cubicBezTo>
                  <a:pt x="946273" y="0"/>
                  <a:pt x="1219200" y="272927"/>
                  <a:pt x="1219200" y="609600"/>
                </a:cubicBezTo>
                <a:lnTo>
                  <a:pt x="1219200" y="609600"/>
                </a:lnTo>
                <a:cubicBezTo>
                  <a:pt x="1219200" y="946273"/>
                  <a:pt x="946273" y="1219200"/>
                  <a:pt x="609600" y="1219200"/>
                </a:cubicBezTo>
                <a:lnTo>
                  <a:pt x="609600" y="1219200"/>
                </a:lnTo>
                <a:cubicBezTo>
                  <a:pt x="272927" y="1219200"/>
                  <a:pt x="0" y="946273"/>
                  <a:pt x="0" y="609600"/>
                </a:cubicBezTo>
                <a:lnTo>
                  <a:pt x="0" y="6096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5" name="图片占位符 34"/>
          <p:cNvSpPr>
            <a:spLocks noGrp="1"/>
          </p:cNvSpPr>
          <p:nvPr>
            <p:ph type="pic" idx="16391" hasCustomPrompt="1"/>
            <p:custDataLst>
              <p:tags r:id="rId7"/>
            </p:custDataLst>
          </p:nvPr>
        </p:nvSpPr>
        <p:spPr>
          <a:xfrm>
            <a:off x="7726680" y="3624580"/>
            <a:ext cx="650240" cy="65024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36" name="文本占位符 35"/>
          <p:cNvSpPr>
            <a:spLocks noGrp="1"/>
          </p:cNvSpPr>
          <p:nvPr>
            <p:ph type="body" idx="16387" hasCustomPrompt="1"/>
            <p:custDataLst>
              <p:tags r:id="rId8"/>
            </p:custDataLst>
          </p:nvPr>
        </p:nvSpPr>
        <p:spPr>
          <a:xfrm>
            <a:off x="8966200" y="3187700"/>
            <a:ext cx="2616200" cy="1524000"/>
          </a:xfrm>
          <a:noFill/>
        </p:spPr>
        <p:txBody>
          <a:bodyPr lIns="0" tIns="0" rIns="0" bIns="0" anchor="ctr">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
        <p:nvSpPr>
          <p:cNvPr id="37" name="装饰  6"/>
          <p:cNvSpPr>
            <a:spLocks noGrp="1"/>
          </p:cNvSpPr>
          <p:nvPr>
            <p:ph type="body" idx="16394" hasCustomPrompt="1"/>
            <p:custDataLst>
              <p:tags r:id="rId9"/>
            </p:custDataLst>
          </p:nvPr>
        </p:nvSpPr>
        <p:spPr>
          <a:xfrm>
            <a:off x="3530600" y="3340100"/>
            <a:ext cx="1219200" cy="1219200"/>
          </a:xfrm>
          <a:custGeom>
            <a:avLst/>
            <a:gdLst>
              <a:gd name="connisteX0" fmla="*/ 0 w 1219200"/>
              <a:gd name="connsiteY0" fmla="*/ 609600 h 1219200"/>
              <a:gd name="connisteX1" fmla="*/ 609600 w 1219200"/>
              <a:gd name="connsiteY1" fmla="*/ 0 h 1219200"/>
              <a:gd name="connisteX2" fmla="*/ 609600 w 1219200"/>
              <a:gd name="connsiteY2" fmla="*/ 0 h 1219200"/>
              <a:gd name="connisteX3" fmla="*/ 1219200 w 1219200"/>
              <a:gd name="connsiteY3" fmla="*/ 609600 h 1219200"/>
              <a:gd name="connisteX4" fmla="*/ 1219200 w 1219200"/>
              <a:gd name="connsiteY4" fmla="*/ 609600 h 1219200"/>
              <a:gd name="connisteX5" fmla="*/ 609600 w 1219200"/>
              <a:gd name="connsiteY5" fmla="*/ 1219200 h 1219200"/>
              <a:gd name="connisteX6" fmla="*/ 609600 w 1219200"/>
              <a:gd name="connsiteY6" fmla="*/ 1219200 h 1219200"/>
              <a:gd name="connisteX7" fmla="*/ 0 w 1219200"/>
              <a:gd name="connsiteY7" fmla="*/ 609600 h 1219200"/>
              <a:gd name="connisteX8" fmla="*/ 0 w 1219200"/>
              <a:gd name="connsiteY8" fmla="*/ 609600 h 1219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1219200" h="1219200">
                <a:moveTo>
                  <a:pt x="0" y="609600"/>
                </a:moveTo>
                <a:cubicBezTo>
                  <a:pt x="0" y="272927"/>
                  <a:pt x="272927" y="0"/>
                  <a:pt x="609600" y="0"/>
                </a:cubicBezTo>
                <a:lnTo>
                  <a:pt x="609600" y="0"/>
                </a:lnTo>
                <a:cubicBezTo>
                  <a:pt x="946273" y="0"/>
                  <a:pt x="1219200" y="272927"/>
                  <a:pt x="1219200" y="609600"/>
                </a:cubicBezTo>
                <a:lnTo>
                  <a:pt x="1219200" y="609600"/>
                </a:lnTo>
                <a:cubicBezTo>
                  <a:pt x="1219200" y="946273"/>
                  <a:pt x="946273" y="1219200"/>
                  <a:pt x="609600" y="1219200"/>
                </a:cubicBezTo>
                <a:lnTo>
                  <a:pt x="609600" y="1219200"/>
                </a:lnTo>
                <a:cubicBezTo>
                  <a:pt x="272927" y="1219200"/>
                  <a:pt x="0" y="946273"/>
                  <a:pt x="0" y="609600"/>
                </a:cubicBezTo>
                <a:lnTo>
                  <a:pt x="0" y="6096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8" name="图片占位符 37"/>
          <p:cNvSpPr>
            <a:spLocks noGrp="1"/>
          </p:cNvSpPr>
          <p:nvPr>
            <p:ph type="pic" idx="16393" hasCustomPrompt="1"/>
            <p:custDataLst>
              <p:tags r:id="rId10"/>
            </p:custDataLst>
          </p:nvPr>
        </p:nvSpPr>
        <p:spPr>
          <a:xfrm>
            <a:off x="3815080" y="3624580"/>
            <a:ext cx="650240" cy="65024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39" name="文本占位符 38"/>
          <p:cNvSpPr>
            <a:spLocks noGrp="1"/>
          </p:cNvSpPr>
          <p:nvPr>
            <p:ph type="body" idx="16388" hasCustomPrompt="1"/>
            <p:custDataLst>
              <p:tags r:id="rId11"/>
            </p:custDataLst>
          </p:nvPr>
        </p:nvSpPr>
        <p:spPr>
          <a:xfrm>
            <a:off x="609600" y="3187700"/>
            <a:ext cx="2616200" cy="1524000"/>
          </a:xfrm>
          <a:noFill/>
        </p:spPr>
        <p:txBody>
          <a:bodyPr lIns="0" tIns="0" rIns="0" bIns="0" anchor="ctr">
            <a:normAutofit/>
          </a:bodyPr>
          <a:lstStyle>
            <a:lvl1pPr marL="0" indent="0" algn="r">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正文页-60_16">
    <p:bg>
      <p:bgRef idx="1001">
        <a:schemeClr val="bg2"/>
      </p:bgRef>
    </p:bg>
    <p:spTree>
      <p:nvGrpSpPr>
        <p:cNvPr id="1" name=""/>
        <p:cNvGrpSpPr/>
        <p:nvPr/>
      </p:nvGrpSpPr>
      <p:grpSpPr>
        <a:xfrm>
          <a:off x="0" y="0"/>
          <a:ext cx="0" cy="0"/>
          <a:chOff x="0" y="0"/>
          <a:chExt cx="0" cy="0"/>
        </a:xfrm>
      </p:grpSpPr>
      <p:sp>
        <p:nvSpPr>
          <p:cNvPr id="30" name="标题 29"/>
          <p:cNvSpPr>
            <a:spLocks noGrp="1"/>
          </p:cNvSpPr>
          <p:nvPr>
            <p:ph type="ctrTitle" idx="16385" hasCustomPrompt="1"/>
            <p:custDataLst>
              <p:tags r:id="rId2"/>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r>
              <a:rPr lang="zh-CN" altLang="en-US"/>
              <a:t>单击此处添加标题</a:t>
            </a:r>
            <a:endParaRPr lang="zh-CN" altLang="en-US"/>
          </a:p>
        </p:txBody>
      </p:sp>
      <p:sp>
        <p:nvSpPr>
          <p:cNvPr id="31" name="内容占位符 30"/>
          <p:cNvSpPr>
            <a:spLocks noGrp="1"/>
          </p:cNvSpPr>
          <p:nvPr>
            <p:ph idx="16390" hasCustomPrompt="1"/>
            <p:custDataLst>
              <p:tags r:id="rId3"/>
            </p:custDataLst>
          </p:nvPr>
        </p:nvSpPr>
        <p:spPr>
          <a:xfrm>
            <a:off x="609600" y="1524000"/>
            <a:ext cx="5486400" cy="4724400"/>
          </a:xfrm>
          <a:custGeom>
            <a:avLst/>
            <a:gdLst>
              <a:gd name="connisteX0" fmla="*/ 0 w 5486400"/>
              <a:gd name="connsiteY0" fmla="*/ 203200 h 4724400"/>
              <a:gd name="connisteX1" fmla="*/ 203200 w 5486400"/>
              <a:gd name="connsiteY1" fmla="*/ 0 h 4724400"/>
              <a:gd name="connisteX2" fmla="*/ 5486400 w 5486400"/>
              <a:gd name="connsiteY2" fmla="*/ 0 h 4724400"/>
              <a:gd name="connisteX3" fmla="*/ 5486400 w 5486400"/>
              <a:gd name="connsiteY3" fmla="*/ 4724400 h 4724400"/>
              <a:gd name="connisteX4" fmla="*/ 203200 w 5486400"/>
              <a:gd name="connsiteY4" fmla="*/ 4724400 h 4724400"/>
              <a:gd name="connisteX5" fmla="*/ 0 w 5486400"/>
              <a:gd name="connsiteY5" fmla="*/ 4521200 h 4724400"/>
              <a:gd name="connisteX6" fmla="*/ 0 w 5486400"/>
              <a:gd name="connsiteY6" fmla="*/ 203200 h 472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rect l="0" t="0" r="0" b="0"/>
            <a:pathLst>
              <a:path w="5486400" h="4724400">
                <a:moveTo>
                  <a:pt x="0" y="203200"/>
                </a:moveTo>
                <a:cubicBezTo>
                  <a:pt x="0" y="90976"/>
                  <a:pt x="90976" y="0"/>
                  <a:pt x="203200" y="0"/>
                </a:cubicBezTo>
                <a:lnTo>
                  <a:pt x="5486400" y="0"/>
                </a:lnTo>
                <a:lnTo>
                  <a:pt x="5486400" y="4724400"/>
                </a:lnTo>
                <a:lnTo>
                  <a:pt x="203200" y="4724400"/>
                </a:lnTo>
                <a:cubicBezTo>
                  <a:pt x="90976" y="4724400"/>
                  <a:pt x="0" y="4633424"/>
                  <a:pt x="0" y="4521200"/>
                </a:cubicBezTo>
                <a:lnTo>
                  <a:pt x="0" y="203200"/>
                </a:lnTo>
                <a:close/>
              </a:path>
            </a:pathLst>
          </a:custGeom>
          <a:solidFill>
            <a:srgbClr val="DDDDDD"/>
          </a:solidFill>
          <a:ln>
            <a:noFill/>
          </a:ln>
        </p:spPr>
        <p:txBody>
          <a:bodyPr>
            <a:norm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2" name="装饰  1"/>
          <p:cNvSpPr>
            <a:spLocks noGrp="1"/>
          </p:cNvSpPr>
          <p:nvPr>
            <p:ph type="body" idx="16391" hasCustomPrompt="1"/>
            <p:custDataLst>
              <p:tags r:id="rId4"/>
            </p:custDataLst>
          </p:nvPr>
        </p:nvSpPr>
        <p:spPr>
          <a:xfrm>
            <a:off x="6096000" y="1524000"/>
            <a:ext cx="5486400" cy="4724400"/>
          </a:xfrm>
          <a:custGeom>
            <a:avLst/>
            <a:gdLst>
              <a:gd name="connisteX0" fmla="*/ 0 w 5486400"/>
              <a:gd name="connsiteY0" fmla="*/ 0 h 4724400"/>
              <a:gd name="connisteX1" fmla="*/ 5283200 w 5486400"/>
              <a:gd name="connsiteY1" fmla="*/ 0 h 4724400"/>
              <a:gd name="connisteX2" fmla="*/ 5486400 w 5486400"/>
              <a:gd name="connsiteY2" fmla="*/ 203200 h 4724400"/>
              <a:gd name="connisteX3" fmla="*/ 5486400 w 5486400"/>
              <a:gd name="connsiteY3" fmla="*/ 4521200 h 4724400"/>
              <a:gd name="connisteX4" fmla="*/ 5283200 w 5486400"/>
              <a:gd name="connsiteY4" fmla="*/ 4724400 h 4724400"/>
              <a:gd name="connisteX5" fmla="*/ 0 w 5486400"/>
              <a:gd name="connsiteY5" fmla="*/ 4724400 h 4724400"/>
              <a:gd name="connisteX6" fmla="*/ 0 w 5486400"/>
              <a:gd name="connsiteY6" fmla="*/ 0 h 472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rect l="0" t="0" r="0" b="0"/>
            <a:pathLst>
              <a:path w="5486400" h="4724400">
                <a:moveTo>
                  <a:pt x="0" y="0"/>
                </a:moveTo>
                <a:lnTo>
                  <a:pt x="5283200" y="0"/>
                </a:lnTo>
                <a:cubicBezTo>
                  <a:pt x="5395424" y="0"/>
                  <a:pt x="5486400" y="90976"/>
                  <a:pt x="5486400" y="203200"/>
                </a:cubicBezTo>
                <a:lnTo>
                  <a:pt x="5486400" y="4521200"/>
                </a:lnTo>
                <a:cubicBezTo>
                  <a:pt x="5486400" y="4633424"/>
                  <a:pt x="5395424" y="4724400"/>
                  <a:pt x="5283200" y="4724400"/>
                </a:cubicBezTo>
                <a:lnTo>
                  <a:pt x="0" y="4724400"/>
                </a:lnTo>
                <a:lnTo>
                  <a:pt x="0" y="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3" name="文本占位符 32"/>
          <p:cNvSpPr>
            <a:spLocks noGrp="1"/>
          </p:cNvSpPr>
          <p:nvPr>
            <p:ph type="body" idx="16386" hasCustomPrompt="1"/>
            <p:custDataLst>
              <p:tags r:id="rId5"/>
            </p:custDataLst>
          </p:nvPr>
        </p:nvSpPr>
        <p:spPr>
          <a:xfrm>
            <a:off x="6553200" y="2108200"/>
            <a:ext cx="45720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34" name="文本占位符 33"/>
          <p:cNvSpPr>
            <a:spLocks noGrp="1"/>
          </p:cNvSpPr>
          <p:nvPr>
            <p:ph type="body" idx="16387" hasCustomPrompt="1"/>
            <p:custDataLst>
              <p:tags r:id="rId6"/>
            </p:custDataLst>
          </p:nvPr>
        </p:nvSpPr>
        <p:spPr>
          <a:xfrm>
            <a:off x="6553200" y="2667000"/>
            <a:ext cx="45720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
        <p:nvSpPr>
          <p:cNvPr id="35" name="文本占位符 34"/>
          <p:cNvSpPr>
            <a:spLocks noGrp="1"/>
          </p:cNvSpPr>
          <p:nvPr>
            <p:ph type="body" idx="16388" hasCustomPrompt="1"/>
            <p:custDataLst>
              <p:tags r:id="rId7"/>
            </p:custDataLst>
          </p:nvPr>
        </p:nvSpPr>
        <p:spPr>
          <a:xfrm>
            <a:off x="6553200" y="4191000"/>
            <a:ext cx="45720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36" name="文本占位符 35"/>
          <p:cNvSpPr>
            <a:spLocks noGrp="1"/>
          </p:cNvSpPr>
          <p:nvPr>
            <p:ph type="body" idx="16389" hasCustomPrompt="1"/>
            <p:custDataLst>
              <p:tags r:id="rId8"/>
            </p:custDataLst>
          </p:nvPr>
        </p:nvSpPr>
        <p:spPr>
          <a:xfrm>
            <a:off x="6553200" y="4749800"/>
            <a:ext cx="45720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正文页-59_9">
    <p:bg>
      <p:bgRef idx="1001">
        <a:schemeClr val="bg2"/>
      </p:bgRef>
    </p:bg>
    <p:spTree>
      <p:nvGrpSpPr>
        <p:cNvPr id="1" name=""/>
        <p:cNvGrpSpPr/>
        <p:nvPr/>
      </p:nvGrpSpPr>
      <p:grpSpPr>
        <a:xfrm>
          <a:off x="0" y="0"/>
          <a:ext cx="0" cy="0"/>
          <a:chOff x="0" y="0"/>
          <a:chExt cx="0" cy="0"/>
        </a:xfrm>
      </p:grpSpPr>
      <p:sp>
        <p:nvSpPr>
          <p:cNvPr id="30" name="标题 29"/>
          <p:cNvSpPr>
            <a:spLocks noGrp="1"/>
          </p:cNvSpPr>
          <p:nvPr>
            <p:ph type="ctrTitle" idx="16385" hasCustomPrompt="1"/>
            <p:custDataLst>
              <p:tags r:id="rId2"/>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r>
              <a:rPr lang="zh-CN" altLang="en-US"/>
              <a:t>单击此处添加标题</a:t>
            </a:r>
            <a:endParaRPr lang="zh-CN" altLang="en-US"/>
          </a:p>
        </p:txBody>
      </p:sp>
      <p:sp>
        <p:nvSpPr>
          <p:cNvPr id="31" name="内容占位符 30"/>
          <p:cNvSpPr>
            <a:spLocks noGrp="1"/>
          </p:cNvSpPr>
          <p:nvPr>
            <p:ph idx="16390" hasCustomPrompt="1"/>
            <p:custDataLst>
              <p:tags r:id="rId3"/>
            </p:custDataLst>
          </p:nvPr>
        </p:nvSpPr>
        <p:spPr>
          <a:xfrm>
            <a:off x="609600" y="3403600"/>
            <a:ext cx="10972800" cy="2844800"/>
          </a:xfrm>
          <a:custGeom>
            <a:avLst/>
            <a:gdLst>
              <a:gd name="connisteX0" fmla="*/ 0 w 10972800"/>
              <a:gd name="connsiteY0" fmla="*/ 203200 h 2844800"/>
              <a:gd name="connisteX1" fmla="*/ 203200 w 10972800"/>
              <a:gd name="connsiteY1" fmla="*/ 0 h 2844800"/>
              <a:gd name="connisteX2" fmla="*/ 10769600 w 10972800"/>
              <a:gd name="connsiteY2" fmla="*/ 0 h 2844800"/>
              <a:gd name="connisteX3" fmla="*/ 10972800 w 10972800"/>
              <a:gd name="connsiteY3" fmla="*/ 203200 h 2844800"/>
              <a:gd name="connisteX4" fmla="*/ 10972800 w 10972800"/>
              <a:gd name="connsiteY4" fmla="*/ 2641600 h 2844800"/>
              <a:gd name="connisteX5" fmla="*/ 10769600 w 10972800"/>
              <a:gd name="connsiteY5" fmla="*/ 2844800 h 2844800"/>
              <a:gd name="connisteX6" fmla="*/ 203200 w 10972800"/>
              <a:gd name="connsiteY6" fmla="*/ 2844800 h 2844800"/>
              <a:gd name="connisteX7" fmla="*/ 0 w 10972800"/>
              <a:gd name="connsiteY7" fmla="*/ 2641600 h 2844800"/>
              <a:gd name="connisteX8" fmla="*/ 0 w 10972800"/>
              <a:gd name="connsiteY8" fmla="*/ 203200 h 2844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10972800" h="2844800">
                <a:moveTo>
                  <a:pt x="0" y="203200"/>
                </a:moveTo>
                <a:cubicBezTo>
                  <a:pt x="0" y="90976"/>
                  <a:pt x="90976" y="0"/>
                  <a:pt x="203200" y="0"/>
                </a:cubicBezTo>
                <a:lnTo>
                  <a:pt x="10769600" y="0"/>
                </a:lnTo>
                <a:cubicBezTo>
                  <a:pt x="10881824" y="0"/>
                  <a:pt x="10972800" y="90976"/>
                  <a:pt x="10972800" y="203200"/>
                </a:cubicBezTo>
                <a:lnTo>
                  <a:pt x="10972800" y="2641600"/>
                </a:lnTo>
                <a:cubicBezTo>
                  <a:pt x="10972800" y="2753824"/>
                  <a:pt x="10881824" y="2844800"/>
                  <a:pt x="10769600" y="2844800"/>
                </a:cubicBezTo>
                <a:lnTo>
                  <a:pt x="203200" y="2844800"/>
                </a:lnTo>
                <a:cubicBezTo>
                  <a:pt x="90976" y="2844800"/>
                  <a:pt x="0" y="2753824"/>
                  <a:pt x="0" y="2641600"/>
                </a:cubicBezTo>
                <a:lnTo>
                  <a:pt x="0" y="203200"/>
                </a:lnTo>
                <a:close/>
              </a:path>
            </a:pathLst>
          </a:custGeom>
          <a:solidFill>
            <a:srgbClr val="DDDDDD"/>
          </a:solidFill>
          <a:ln>
            <a:noFill/>
          </a:ln>
        </p:spPr>
        <p:txBody>
          <a:bodyPr>
            <a:norm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2" name="装饰  1"/>
          <p:cNvSpPr>
            <a:spLocks noGrp="1"/>
          </p:cNvSpPr>
          <p:nvPr>
            <p:ph type="body" idx="16391" hasCustomPrompt="1"/>
            <p:custDataLst>
              <p:tags r:id="rId4"/>
            </p:custDataLst>
          </p:nvPr>
        </p:nvSpPr>
        <p:spPr>
          <a:xfrm>
            <a:off x="609600" y="1524000"/>
            <a:ext cx="50800" cy="1422400"/>
          </a:xfrm>
          <a:custGeom>
            <a:avLst/>
            <a:gdLst>
              <a:gd name="connisteX0" fmla="*/ 0 w 50800"/>
              <a:gd name="connsiteY0" fmla="*/ 25400 h 1422400"/>
              <a:gd name="connisteX1" fmla="*/ 25400 w 50800"/>
              <a:gd name="connsiteY1" fmla="*/ 0 h 1422400"/>
              <a:gd name="connisteX2" fmla="*/ 25400 w 50800"/>
              <a:gd name="connsiteY2" fmla="*/ 0 h 1422400"/>
              <a:gd name="connisteX3" fmla="*/ 50800 w 50800"/>
              <a:gd name="connsiteY3" fmla="*/ 25400 h 1422400"/>
              <a:gd name="connisteX4" fmla="*/ 50800 w 50800"/>
              <a:gd name="connsiteY4" fmla="*/ 1397000 h 1422400"/>
              <a:gd name="connisteX5" fmla="*/ 25400 w 50800"/>
              <a:gd name="connsiteY5" fmla="*/ 1422400 h 1422400"/>
              <a:gd name="connisteX6" fmla="*/ 25400 w 50800"/>
              <a:gd name="connsiteY6" fmla="*/ 1422400 h 1422400"/>
              <a:gd name="connisteX7" fmla="*/ 0 w 50800"/>
              <a:gd name="connsiteY7" fmla="*/ 1397000 h 1422400"/>
              <a:gd name="connisteX8" fmla="*/ 0 w 50800"/>
              <a:gd name="connsiteY8" fmla="*/ 25400 h 1422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50800" h="1422400">
                <a:moveTo>
                  <a:pt x="0" y="25400"/>
                </a:moveTo>
                <a:cubicBezTo>
                  <a:pt x="0" y="11372"/>
                  <a:pt x="11372" y="0"/>
                  <a:pt x="25400" y="0"/>
                </a:cubicBezTo>
                <a:lnTo>
                  <a:pt x="25400" y="0"/>
                </a:lnTo>
                <a:cubicBezTo>
                  <a:pt x="39428" y="0"/>
                  <a:pt x="50800" y="11372"/>
                  <a:pt x="50800" y="25400"/>
                </a:cubicBezTo>
                <a:lnTo>
                  <a:pt x="50800" y="1397000"/>
                </a:lnTo>
                <a:cubicBezTo>
                  <a:pt x="50800" y="1411028"/>
                  <a:pt x="39428" y="1422400"/>
                  <a:pt x="25400" y="1422400"/>
                </a:cubicBezTo>
                <a:lnTo>
                  <a:pt x="25400" y="1422400"/>
                </a:lnTo>
                <a:cubicBezTo>
                  <a:pt x="11372" y="1422400"/>
                  <a:pt x="0" y="1411028"/>
                  <a:pt x="0" y="1397000"/>
                </a:cubicBezTo>
                <a:lnTo>
                  <a:pt x="0" y="254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3" name="文本占位符 32"/>
          <p:cNvSpPr>
            <a:spLocks noGrp="1"/>
          </p:cNvSpPr>
          <p:nvPr>
            <p:ph type="body" idx="16386" hasCustomPrompt="1"/>
            <p:custDataLst>
              <p:tags r:id="rId5"/>
            </p:custDataLst>
          </p:nvPr>
        </p:nvSpPr>
        <p:spPr>
          <a:xfrm>
            <a:off x="762000" y="1524000"/>
            <a:ext cx="50292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34" name="文本占位符 33"/>
          <p:cNvSpPr>
            <a:spLocks noGrp="1"/>
          </p:cNvSpPr>
          <p:nvPr>
            <p:ph type="body" idx="16387" hasCustomPrompt="1"/>
            <p:custDataLst>
              <p:tags r:id="rId6"/>
            </p:custDataLst>
          </p:nvPr>
        </p:nvSpPr>
        <p:spPr>
          <a:xfrm>
            <a:off x="762000" y="2032000"/>
            <a:ext cx="50292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
        <p:nvSpPr>
          <p:cNvPr id="35" name="装饰  4"/>
          <p:cNvSpPr>
            <a:spLocks noGrp="1"/>
          </p:cNvSpPr>
          <p:nvPr>
            <p:ph type="body" idx="16392" hasCustomPrompt="1"/>
            <p:custDataLst>
              <p:tags r:id="rId7"/>
            </p:custDataLst>
          </p:nvPr>
        </p:nvSpPr>
        <p:spPr>
          <a:xfrm>
            <a:off x="6400800" y="1524000"/>
            <a:ext cx="50800" cy="1422400"/>
          </a:xfrm>
          <a:custGeom>
            <a:avLst/>
            <a:gdLst>
              <a:gd name="connisteX0" fmla="*/ 0 w 50800"/>
              <a:gd name="connsiteY0" fmla="*/ 25400 h 1422400"/>
              <a:gd name="connisteX1" fmla="*/ 25400 w 50800"/>
              <a:gd name="connsiteY1" fmla="*/ 0 h 1422400"/>
              <a:gd name="connisteX2" fmla="*/ 25400 w 50800"/>
              <a:gd name="connsiteY2" fmla="*/ 0 h 1422400"/>
              <a:gd name="connisteX3" fmla="*/ 50800 w 50800"/>
              <a:gd name="connsiteY3" fmla="*/ 25400 h 1422400"/>
              <a:gd name="connisteX4" fmla="*/ 50800 w 50800"/>
              <a:gd name="connsiteY4" fmla="*/ 1397000 h 1422400"/>
              <a:gd name="connisteX5" fmla="*/ 25400 w 50800"/>
              <a:gd name="connsiteY5" fmla="*/ 1422400 h 1422400"/>
              <a:gd name="connisteX6" fmla="*/ 25400 w 50800"/>
              <a:gd name="connsiteY6" fmla="*/ 1422400 h 1422400"/>
              <a:gd name="connisteX7" fmla="*/ 0 w 50800"/>
              <a:gd name="connsiteY7" fmla="*/ 1397000 h 1422400"/>
              <a:gd name="connisteX8" fmla="*/ 0 w 50800"/>
              <a:gd name="connsiteY8" fmla="*/ 25400 h 1422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50800" h="1422400">
                <a:moveTo>
                  <a:pt x="0" y="25400"/>
                </a:moveTo>
                <a:cubicBezTo>
                  <a:pt x="0" y="11372"/>
                  <a:pt x="11372" y="0"/>
                  <a:pt x="25400" y="0"/>
                </a:cubicBezTo>
                <a:lnTo>
                  <a:pt x="25400" y="0"/>
                </a:lnTo>
                <a:cubicBezTo>
                  <a:pt x="39428" y="0"/>
                  <a:pt x="50800" y="11372"/>
                  <a:pt x="50800" y="25400"/>
                </a:cubicBezTo>
                <a:lnTo>
                  <a:pt x="50800" y="1397000"/>
                </a:lnTo>
                <a:cubicBezTo>
                  <a:pt x="50800" y="1411028"/>
                  <a:pt x="39428" y="1422400"/>
                  <a:pt x="25400" y="1422400"/>
                </a:cubicBezTo>
                <a:lnTo>
                  <a:pt x="25400" y="1422400"/>
                </a:lnTo>
                <a:cubicBezTo>
                  <a:pt x="11372" y="1422400"/>
                  <a:pt x="0" y="1411028"/>
                  <a:pt x="0" y="1397000"/>
                </a:cubicBezTo>
                <a:lnTo>
                  <a:pt x="0" y="254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6" name="文本占位符 35"/>
          <p:cNvSpPr>
            <a:spLocks noGrp="1"/>
          </p:cNvSpPr>
          <p:nvPr>
            <p:ph type="body" idx="16388" hasCustomPrompt="1"/>
            <p:custDataLst>
              <p:tags r:id="rId8"/>
            </p:custDataLst>
          </p:nvPr>
        </p:nvSpPr>
        <p:spPr>
          <a:xfrm>
            <a:off x="6553200" y="1524000"/>
            <a:ext cx="50292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37" name="文本占位符 36"/>
          <p:cNvSpPr>
            <a:spLocks noGrp="1"/>
          </p:cNvSpPr>
          <p:nvPr>
            <p:ph type="body" idx="16389" hasCustomPrompt="1"/>
            <p:custDataLst>
              <p:tags r:id="rId9"/>
            </p:custDataLst>
          </p:nvPr>
        </p:nvSpPr>
        <p:spPr>
          <a:xfrm>
            <a:off x="6553200" y="2032000"/>
            <a:ext cx="50292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正文页-26_28">
    <p:bg>
      <p:bgRef idx="1001">
        <a:schemeClr val="bg2"/>
      </p:bgRef>
    </p:bg>
    <p:spTree>
      <p:nvGrpSpPr>
        <p:cNvPr id="1" name=""/>
        <p:cNvGrpSpPr/>
        <p:nvPr/>
      </p:nvGrpSpPr>
      <p:grpSpPr>
        <a:xfrm>
          <a:off x="0" y="0"/>
          <a:ext cx="0" cy="0"/>
          <a:chOff x="0" y="0"/>
          <a:chExt cx="0" cy="0"/>
        </a:xfrm>
      </p:grpSpPr>
      <p:sp>
        <p:nvSpPr>
          <p:cNvPr id="30" name="标题 29"/>
          <p:cNvSpPr>
            <a:spLocks noGrp="1"/>
          </p:cNvSpPr>
          <p:nvPr>
            <p:ph type="ctrTitle" idx="16385" hasCustomPrompt="1"/>
            <p:custDataLst>
              <p:tags r:id="rId2"/>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r>
              <a:rPr lang="zh-CN" altLang="en-US"/>
              <a:t>单击此处添加标题</a:t>
            </a:r>
            <a:endParaRPr lang="zh-CN" altLang="en-US"/>
          </a:p>
        </p:txBody>
      </p:sp>
      <p:sp>
        <p:nvSpPr>
          <p:cNvPr id="31" name="装饰  0"/>
          <p:cNvSpPr>
            <a:spLocks noGrp="1"/>
          </p:cNvSpPr>
          <p:nvPr>
            <p:ph type="body" idx="16394" hasCustomPrompt="1"/>
            <p:custDataLst>
              <p:tags r:id="rId3"/>
            </p:custDataLst>
          </p:nvPr>
        </p:nvSpPr>
        <p:spPr>
          <a:xfrm>
            <a:off x="609600" y="3860800"/>
            <a:ext cx="2514600" cy="2387600"/>
          </a:xfrm>
          <a:custGeom>
            <a:avLst/>
            <a:gdLst>
              <a:gd name="connisteX0" fmla="*/ 0 w 2514600"/>
              <a:gd name="connsiteY0" fmla="*/ 0 h 2387600"/>
              <a:gd name="connisteX1" fmla="*/ 2514600 w 2514600"/>
              <a:gd name="connsiteY1" fmla="*/ 0 h 2387600"/>
              <a:gd name="connisteX2" fmla="*/ 2514600 w 2514600"/>
              <a:gd name="connsiteY2" fmla="*/ 2184400 h 2387600"/>
              <a:gd name="connisteX3" fmla="*/ 2311400 w 2514600"/>
              <a:gd name="connsiteY3" fmla="*/ 2387600 h 2387600"/>
              <a:gd name="connisteX4" fmla="*/ 203200 w 2514600"/>
              <a:gd name="connsiteY4" fmla="*/ 2387600 h 2387600"/>
              <a:gd name="connisteX5" fmla="*/ 0 w 2514600"/>
              <a:gd name="connsiteY5" fmla="*/ 2184400 h 2387600"/>
              <a:gd name="connisteX6" fmla="*/ 0 w 2514600"/>
              <a:gd name="connsiteY6" fmla="*/ 0 h 2387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rect l="0" t="0" r="0" b="0"/>
            <a:pathLst>
              <a:path w="2514600" h="2387600">
                <a:moveTo>
                  <a:pt x="0" y="0"/>
                </a:moveTo>
                <a:lnTo>
                  <a:pt x="2514600" y="0"/>
                </a:lnTo>
                <a:lnTo>
                  <a:pt x="2514600" y="2184400"/>
                </a:lnTo>
                <a:cubicBezTo>
                  <a:pt x="2514600" y="2296624"/>
                  <a:pt x="2423624" y="2387600"/>
                  <a:pt x="2311400" y="2387600"/>
                </a:cubicBezTo>
                <a:lnTo>
                  <a:pt x="203200" y="2387600"/>
                </a:lnTo>
                <a:cubicBezTo>
                  <a:pt x="90976" y="2387600"/>
                  <a:pt x="0" y="2296624"/>
                  <a:pt x="0" y="2184400"/>
                </a:cubicBezTo>
                <a:lnTo>
                  <a:pt x="0" y="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2" name="图片占位符 31"/>
          <p:cNvSpPr>
            <a:spLocks noGrp="1"/>
          </p:cNvSpPr>
          <p:nvPr>
            <p:ph type="pic" idx="16395" hasCustomPrompt="1"/>
            <p:custDataLst>
              <p:tags r:id="rId4"/>
            </p:custDataLst>
          </p:nvPr>
        </p:nvSpPr>
        <p:spPr>
          <a:xfrm>
            <a:off x="609600" y="1524000"/>
            <a:ext cx="2514600" cy="2336800"/>
          </a:xfrm>
          <a:custGeom>
            <a:avLst/>
            <a:gdLst>
              <a:gd name="connisteX0" fmla="*/ 0 w 2514600"/>
              <a:gd name="connsiteY0" fmla="*/ 203200 h 2336800"/>
              <a:gd name="connisteX1" fmla="*/ 203200 w 2514600"/>
              <a:gd name="connsiteY1" fmla="*/ 0 h 2336800"/>
              <a:gd name="connisteX2" fmla="*/ 2311400 w 2514600"/>
              <a:gd name="connsiteY2" fmla="*/ 0 h 2336800"/>
              <a:gd name="connisteX3" fmla="*/ 2514600 w 2514600"/>
              <a:gd name="connsiteY3" fmla="*/ 203200 h 2336800"/>
              <a:gd name="connisteX4" fmla="*/ 2514600 w 2514600"/>
              <a:gd name="connsiteY4" fmla="*/ 2336800 h 2336800"/>
              <a:gd name="connisteX5" fmla="*/ 0 w 2514600"/>
              <a:gd name="connsiteY5" fmla="*/ 2336800 h 2336800"/>
              <a:gd name="connisteX6" fmla="*/ 0 w 2514600"/>
              <a:gd name="connsiteY6" fmla="*/ 203200 h 2336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rect l="0" t="0" r="0" b="0"/>
            <a:pathLst>
              <a:path w="2514600" h="2336800">
                <a:moveTo>
                  <a:pt x="0" y="203200"/>
                </a:moveTo>
                <a:cubicBezTo>
                  <a:pt x="0" y="90976"/>
                  <a:pt x="90976" y="0"/>
                  <a:pt x="203200" y="0"/>
                </a:cubicBezTo>
                <a:lnTo>
                  <a:pt x="2311400" y="0"/>
                </a:lnTo>
                <a:cubicBezTo>
                  <a:pt x="2423624" y="0"/>
                  <a:pt x="2514600" y="90976"/>
                  <a:pt x="2514600" y="203200"/>
                </a:cubicBezTo>
                <a:lnTo>
                  <a:pt x="2514600" y="2336800"/>
                </a:lnTo>
                <a:lnTo>
                  <a:pt x="0" y="2336800"/>
                </a:lnTo>
                <a:lnTo>
                  <a:pt x="0" y="2032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33" name="文本占位符 32"/>
          <p:cNvSpPr>
            <a:spLocks noGrp="1"/>
          </p:cNvSpPr>
          <p:nvPr>
            <p:ph type="body" idx="16386" hasCustomPrompt="1"/>
            <p:custDataLst>
              <p:tags r:id="rId5"/>
            </p:custDataLst>
          </p:nvPr>
        </p:nvSpPr>
        <p:spPr>
          <a:xfrm>
            <a:off x="914400" y="4165600"/>
            <a:ext cx="19050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项标题</a:t>
            </a:r>
            <a:endParaRPr lang="zh-CN" altLang="en-US"/>
          </a:p>
        </p:txBody>
      </p:sp>
      <p:sp>
        <p:nvSpPr>
          <p:cNvPr id="34" name="文本占位符 33"/>
          <p:cNvSpPr>
            <a:spLocks noGrp="1"/>
          </p:cNvSpPr>
          <p:nvPr>
            <p:ph type="body" idx="16387" hasCustomPrompt="1"/>
            <p:custDataLst>
              <p:tags r:id="rId6"/>
            </p:custDataLst>
          </p:nvPr>
        </p:nvSpPr>
        <p:spPr>
          <a:xfrm>
            <a:off x="914400" y="4724400"/>
            <a:ext cx="1905000" cy="12192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
        <p:nvSpPr>
          <p:cNvPr id="35" name="装饰  4"/>
          <p:cNvSpPr>
            <a:spLocks noGrp="1"/>
          </p:cNvSpPr>
          <p:nvPr>
            <p:ph type="body" idx="16396" hasCustomPrompt="1"/>
            <p:custDataLst>
              <p:tags r:id="rId7"/>
            </p:custDataLst>
          </p:nvPr>
        </p:nvSpPr>
        <p:spPr>
          <a:xfrm>
            <a:off x="3429000" y="1524000"/>
            <a:ext cx="2514600" cy="2387600"/>
          </a:xfrm>
          <a:custGeom>
            <a:avLst/>
            <a:gdLst>
              <a:gd name="connisteX0" fmla="*/ 0 w 2514600"/>
              <a:gd name="connsiteY0" fmla="*/ 203200 h 2387600"/>
              <a:gd name="connisteX1" fmla="*/ 203200 w 2514600"/>
              <a:gd name="connsiteY1" fmla="*/ 0 h 2387600"/>
              <a:gd name="connisteX2" fmla="*/ 2311400 w 2514600"/>
              <a:gd name="connsiteY2" fmla="*/ 0 h 2387600"/>
              <a:gd name="connisteX3" fmla="*/ 2514600 w 2514600"/>
              <a:gd name="connsiteY3" fmla="*/ 203200 h 2387600"/>
              <a:gd name="connisteX4" fmla="*/ 2514600 w 2514600"/>
              <a:gd name="connsiteY4" fmla="*/ 2387600 h 2387600"/>
              <a:gd name="connisteX5" fmla="*/ 0 w 2514600"/>
              <a:gd name="connsiteY5" fmla="*/ 2387600 h 2387600"/>
              <a:gd name="connisteX6" fmla="*/ 0 w 2514600"/>
              <a:gd name="connsiteY6" fmla="*/ 203200 h 2387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rect l="0" t="0" r="0" b="0"/>
            <a:pathLst>
              <a:path w="2514600" h="2387600">
                <a:moveTo>
                  <a:pt x="0" y="203200"/>
                </a:moveTo>
                <a:cubicBezTo>
                  <a:pt x="0" y="90976"/>
                  <a:pt x="90976" y="0"/>
                  <a:pt x="203200" y="0"/>
                </a:cubicBezTo>
                <a:lnTo>
                  <a:pt x="2311400" y="0"/>
                </a:lnTo>
                <a:cubicBezTo>
                  <a:pt x="2423624" y="0"/>
                  <a:pt x="2514600" y="90976"/>
                  <a:pt x="2514600" y="203200"/>
                </a:cubicBezTo>
                <a:lnTo>
                  <a:pt x="2514600" y="2387600"/>
                </a:lnTo>
                <a:lnTo>
                  <a:pt x="0" y="2387600"/>
                </a:ln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6" name="图片占位符 35"/>
          <p:cNvSpPr>
            <a:spLocks noGrp="1"/>
          </p:cNvSpPr>
          <p:nvPr>
            <p:ph type="pic" idx="16397" hasCustomPrompt="1"/>
            <p:custDataLst>
              <p:tags r:id="rId8"/>
            </p:custDataLst>
          </p:nvPr>
        </p:nvSpPr>
        <p:spPr>
          <a:xfrm>
            <a:off x="3429000" y="3911600"/>
            <a:ext cx="2514600" cy="2336800"/>
          </a:xfrm>
          <a:custGeom>
            <a:avLst/>
            <a:gdLst>
              <a:gd name="connisteX0" fmla="*/ 0 w 2514600"/>
              <a:gd name="connsiteY0" fmla="*/ 0 h 2336800"/>
              <a:gd name="connisteX1" fmla="*/ 2514600 w 2514600"/>
              <a:gd name="connsiteY1" fmla="*/ 0 h 2336800"/>
              <a:gd name="connisteX2" fmla="*/ 2514600 w 2514600"/>
              <a:gd name="connsiteY2" fmla="*/ 2133600 h 2336800"/>
              <a:gd name="connisteX3" fmla="*/ 2311400 w 2514600"/>
              <a:gd name="connsiteY3" fmla="*/ 2336800 h 2336800"/>
              <a:gd name="connisteX4" fmla="*/ 203200 w 2514600"/>
              <a:gd name="connsiteY4" fmla="*/ 2336800 h 2336800"/>
              <a:gd name="connisteX5" fmla="*/ 0 w 2514600"/>
              <a:gd name="connsiteY5" fmla="*/ 2133600 h 2336800"/>
              <a:gd name="connisteX6" fmla="*/ 0 w 2514600"/>
              <a:gd name="connsiteY6" fmla="*/ 0 h 2336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rect l="0" t="0" r="0" b="0"/>
            <a:pathLst>
              <a:path w="2514600" h="2336800">
                <a:moveTo>
                  <a:pt x="0" y="0"/>
                </a:moveTo>
                <a:lnTo>
                  <a:pt x="2514600" y="0"/>
                </a:lnTo>
                <a:lnTo>
                  <a:pt x="2514600" y="2133600"/>
                </a:lnTo>
                <a:cubicBezTo>
                  <a:pt x="2514600" y="2245824"/>
                  <a:pt x="2423624" y="2336800"/>
                  <a:pt x="2311400" y="2336800"/>
                </a:cubicBezTo>
                <a:lnTo>
                  <a:pt x="203200" y="2336800"/>
                </a:lnTo>
                <a:cubicBezTo>
                  <a:pt x="90976" y="2336800"/>
                  <a:pt x="0" y="2245824"/>
                  <a:pt x="0" y="2133600"/>
                </a:cubicBezTo>
                <a:lnTo>
                  <a:pt x="0" y="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37" name="文本占位符 36"/>
          <p:cNvSpPr>
            <a:spLocks noGrp="1"/>
          </p:cNvSpPr>
          <p:nvPr>
            <p:ph type="body" idx="16388" hasCustomPrompt="1"/>
            <p:custDataLst>
              <p:tags r:id="rId9"/>
            </p:custDataLst>
          </p:nvPr>
        </p:nvSpPr>
        <p:spPr>
          <a:xfrm>
            <a:off x="3733800" y="1828800"/>
            <a:ext cx="19050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项标题</a:t>
            </a:r>
            <a:endParaRPr lang="zh-CN" altLang="en-US"/>
          </a:p>
        </p:txBody>
      </p:sp>
      <p:sp>
        <p:nvSpPr>
          <p:cNvPr id="38" name="文本占位符 37"/>
          <p:cNvSpPr>
            <a:spLocks noGrp="1"/>
          </p:cNvSpPr>
          <p:nvPr>
            <p:ph type="body" idx="16389" hasCustomPrompt="1"/>
            <p:custDataLst>
              <p:tags r:id="rId10"/>
            </p:custDataLst>
          </p:nvPr>
        </p:nvSpPr>
        <p:spPr>
          <a:xfrm>
            <a:off x="3733800" y="2387600"/>
            <a:ext cx="1905000" cy="12192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
        <p:nvSpPr>
          <p:cNvPr id="39" name="装饰  8"/>
          <p:cNvSpPr>
            <a:spLocks noGrp="1"/>
          </p:cNvSpPr>
          <p:nvPr>
            <p:ph type="body" idx="16398" hasCustomPrompt="1"/>
            <p:custDataLst>
              <p:tags r:id="rId11"/>
            </p:custDataLst>
          </p:nvPr>
        </p:nvSpPr>
        <p:spPr>
          <a:xfrm>
            <a:off x="6248400" y="3860800"/>
            <a:ext cx="2514600" cy="2387600"/>
          </a:xfrm>
          <a:custGeom>
            <a:avLst/>
            <a:gdLst>
              <a:gd name="connisteX0" fmla="*/ 0 w 2514600"/>
              <a:gd name="connsiteY0" fmla="*/ 0 h 2387600"/>
              <a:gd name="connisteX1" fmla="*/ 2514600 w 2514600"/>
              <a:gd name="connsiteY1" fmla="*/ 0 h 2387600"/>
              <a:gd name="connisteX2" fmla="*/ 2514600 w 2514600"/>
              <a:gd name="connsiteY2" fmla="*/ 2184400 h 2387600"/>
              <a:gd name="connisteX3" fmla="*/ 2311400 w 2514600"/>
              <a:gd name="connsiteY3" fmla="*/ 2387600 h 2387600"/>
              <a:gd name="connisteX4" fmla="*/ 203200 w 2514600"/>
              <a:gd name="connsiteY4" fmla="*/ 2387600 h 2387600"/>
              <a:gd name="connisteX5" fmla="*/ 0 w 2514600"/>
              <a:gd name="connsiteY5" fmla="*/ 2184400 h 2387600"/>
              <a:gd name="connisteX6" fmla="*/ 0 w 2514600"/>
              <a:gd name="connsiteY6" fmla="*/ 0 h 2387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rect l="0" t="0" r="0" b="0"/>
            <a:pathLst>
              <a:path w="2514600" h="2387600">
                <a:moveTo>
                  <a:pt x="0" y="0"/>
                </a:moveTo>
                <a:lnTo>
                  <a:pt x="2514600" y="0"/>
                </a:lnTo>
                <a:lnTo>
                  <a:pt x="2514600" y="2184400"/>
                </a:lnTo>
                <a:cubicBezTo>
                  <a:pt x="2514600" y="2296624"/>
                  <a:pt x="2423624" y="2387600"/>
                  <a:pt x="2311400" y="2387600"/>
                </a:cubicBezTo>
                <a:lnTo>
                  <a:pt x="203200" y="2387600"/>
                </a:lnTo>
                <a:cubicBezTo>
                  <a:pt x="90976" y="2387600"/>
                  <a:pt x="0" y="2296624"/>
                  <a:pt x="0" y="2184400"/>
                </a:cubicBezTo>
                <a:lnTo>
                  <a:pt x="0" y="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40" name="图片占位符 39"/>
          <p:cNvSpPr>
            <a:spLocks noGrp="1"/>
          </p:cNvSpPr>
          <p:nvPr>
            <p:ph type="pic" idx="16399" hasCustomPrompt="1"/>
            <p:custDataLst>
              <p:tags r:id="rId12"/>
            </p:custDataLst>
          </p:nvPr>
        </p:nvSpPr>
        <p:spPr>
          <a:xfrm>
            <a:off x="6248400" y="1524000"/>
            <a:ext cx="2514600" cy="2336800"/>
          </a:xfrm>
          <a:custGeom>
            <a:avLst/>
            <a:gdLst>
              <a:gd name="connisteX0" fmla="*/ 0 w 2514600"/>
              <a:gd name="connsiteY0" fmla="*/ 203200 h 2336800"/>
              <a:gd name="connisteX1" fmla="*/ 203200 w 2514600"/>
              <a:gd name="connsiteY1" fmla="*/ 0 h 2336800"/>
              <a:gd name="connisteX2" fmla="*/ 2311400 w 2514600"/>
              <a:gd name="connsiteY2" fmla="*/ 0 h 2336800"/>
              <a:gd name="connisteX3" fmla="*/ 2514600 w 2514600"/>
              <a:gd name="connsiteY3" fmla="*/ 203200 h 2336800"/>
              <a:gd name="connisteX4" fmla="*/ 2514600 w 2514600"/>
              <a:gd name="connsiteY4" fmla="*/ 2336800 h 2336800"/>
              <a:gd name="connisteX5" fmla="*/ 0 w 2514600"/>
              <a:gd name="connsiteY5" fmla="*/ 2336800 h 2336800"/>
              <a:gd name="connisteX6" fmla="*/ 0 w 2514600"/>
              <a:gd name="connsiteY6" fmla="*/ 203200 h 2336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rect l="0" t="0" r="0" b="0"/>
            <a:pathLst>
              <a:path w="2514600" h="2336800">
                <a:moveTo>
                  <a:pt x="0" y="203200"/>
                </a:moveTo>
                <a:cubicBezTo>
                  <a:pt x="0" y="90976"/>
                  <a:pt x="90976" y="0"/>
                  <a:pt x="203200" y="0"/>
                </a:cubicBezTo>
                <a:lnTo>
                  <a:pt x="2311400" y="0"/>
                </a:lnTo>
                <a:cubicBezTo>
                  <a:pt x="2423624" y="0"/>
                  <a:pt x="2514600" y="90976"/>
                  <a:pt x="2514600" y="203200"/>
                </a:cubicBezTo>
                <a:lnTo>
                  <a:pt x="2514600" y="2336800"/>
                </a:lnTo>
                <a:lnTo>
                  <a:pt x="0" y="2336800"/>
                </a:lnTo>
                <a:lnTo>
                  <a:pt x="0" y="2032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41" name="文本占位符 40"/>
          <p:cNvSpPr>
            <a:spLocks noGrp="1"/>
          </p:cNvSpPr>
          <p:nvPr>
            <p:ph type="body" idx="16390" hasCustomPrompt="1"/>
            <p:custDataLst>
              <p:tags r:id="rId13"/>
            </p:custDataLst>
          </p:nvPr>
        </p:nvSpPr>
        <p:spPr>
          <a:xfrm>
            <a:off x="6553200" y="4165600"/>
            <a:ext cx="19050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项标题</a:t>
            </a:r>
            <a:endParaRPr lang="zh-CN" altLang="en-US"/>
          </a:p>
        </p:txBody>
      </p:sp>
      <p:sp>
        <p:nvSpPr>
          <p:cNvPr id="42" name="文本占位符 41"/>
          <p:cNvSpPr>
            <a:spLocks noGrp="1"/>
          </p:cNvSpPr>
          <p:nvPr>
            <p:ph type="body" idx="16391" hasCustomPrompt="1"/>
            <p:custDataLst>
              <p:tags r:id="rId14"/>
            </p:custDataLst>
          </p:nvPr>
        </p:nvSpPr>
        <p:spPr>
          <a:xfrm>
            <a:off x="6553200" y="4724400"/>
            <a:ext cx="1905000" cy="12192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
        <p:nvSpPr>
          <p:cNvPr id="43" name="装饰  2"/>
          <p:cNvSpPr>
            <a:spLocks noGrp="1"/>
          </p:cNvSpPr>
          <p:nvPr>
            <p:ph type="body" idx="16400" hasCustomPrompt="1"/>
            <p:custDataLst>
              <p:tags r:id="rId15"/>
            </p:custDataLst>
          </p:nvPr>
        </p:nvSpPr>
        <p:spPr>
          <a:xfrm>
            <a:off x="9067800" y="1524000"/>
            <a:ext cx="2514600" cy="2387600"/>
          </a:xfrm>
          <a:custGeom>
            <a:avLst/>
            <a:gdLst>
              <a:gd name="connisteX0" fmla="*/ 0 w 2514600"/>
              <a:gd name="connsiteY0" fmla="*/ 203200 h 2387600"/>
              <a:gd name="connisteX1" fmla="*/ 203200 w 2514600"/>
              <a:gd name="connsiteY1" fmla="*/ 0 h 2387600"/>
              <a:gd name="connisteX2" fmla="*/ 2311400 w 2514600"/>
              <a:gd name="connsiteY2" fmla="*/ 0 h 2387600"/>
              <a:gd name="connisteX3" fmla="*/ 2514600 w 2514600"/>
              <a:gd name="connsiteY3" fmla="*/ 203200 h 2387600"/>
              <a:gd name="connisteX4" fmla="*/ 2514600 w 2514600"/>
              <a:gd name="connsiteY4" fmla="*/ 2387600 h 2387600"/>
              <a:gd name="connisteX5" fmla="*/ 0 w 2514600"/>
              <a:gd name="connsiteY5" fmla="*/ 2387600 h 2387600"/>
              <a:gd name="connisteX6" fmla="*/ 0 w 2514600"/>
              <a:gd name="connsiteY6" fmla="*/ 203200 h 2387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rect l="0" t="0" r="0" b="0"/>
            <a:pathLst>
              <a:path w="2514600" h="2387600">
                <a:moveTo>
                  <a:pt x="0" y="203200"/>
                </a:moveTo>
                <a:cubicBezTo>
                  <a:pt x="0" y="90976"/>
                  <a:pt x="90976" y="0"/>
                  <a:pt x="203200" y="0"/>
                </a:cubicBezTo>
                <a:lnTo>
                  <a:pt x="2311400" y="0"/>
                </a:lnTo>
                <a:cubicBezTo>
                  <a:pt x="2423624" y="0"/>
                  <a:pt x="2514600" y="90976"/>
                  <a:pt x="2514600" y="203200"/>
                </a:cubicBezTo>
                <a:lnTo>
                  <a:pt x="2514600" y="2387600"/>
                </a:lnTo>
                <a:lnTo>
                  <a:pt x="0" y="2387600"/>
                </a:ln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44" name="图片占位符 43"/>
          <p:cNvSpPr>
            <a:spLocks noGrp="1"/>
          </p:cNvSpPr>
          <p:nvPr>
            <p:ph type="pic" idx="16401" hasCustomPrompt="1"/>
            <p:custDataLst>
              <p:tags r:id="rId16"/>
            </p:custDataLst>
          </p:nvPr>
        </p:nvSpPr>
        <p:spPr>
          <a:xfrm>
            <a:off x="9067800" y="3911600"/>
            <a:ext cx="2514600" cy="2336800"/>
          </a:xfrm>
          <a:custGeom>
            <a:avLst/>
            <a:gdLst>
              <a:gd name="connisteX0" fmla="*/ 0 w 2514600"/>
              <a:gd name="connsiteY0" fmla="*/ 0 h 2336800"/>
              <a:gd name="connisteX1" fmla="*/ 2514600 w 2514600"/>
              <a:gd name="connsiteY1" fmla="*/ 0 h 2336800"/>
              <a:gd name="connisteX2" fmla="*/ 2514600 w 2514600"/>
              <a:gd name="connsiteY2" fmla="*/ 2133600 h 2336800"/>
              <a:gd name="connisteX3" fmla="*/ 2311400 w 2514600"/>
              <a:gd name="connsiteY3" fmla="*/ 2336800 h 2336800"/>
              <a:gd name="connisteX4" fmla="*/ 203200 w 2514600"/>
              <a:gd name="connsiteY4" fmla="*/ 2336800 h 2336800"/>
              <a:gd name="connisteX5" fmla="*/ 0 w 2514600"/>
              <a:gd name="connsiteY5" fmla="*/ 2133600 h 2336800"/>
              <a:gd name="connisteX6" fmla="*/ 0 w 2514600"/>
              <a:gd name="connsiteY6" fmla="*/ 0 h 2336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rect l="0" t="0" r="0" b="0"/>
            <a:pathLst>
              <a:path w="2514600" h="2336800">
                <a:moveTo>
                  <a:pt x="0" y="0"/>
                </a:moveTo>
                <a:lnTo>
                  <a:pt x="2514600" y="0"/>
                </a:lnTo>
                <a:lnTo>
                  <a:pt x="2514600" y="2133600"/>
                </a:lnTo>
                <a:cubicBezTo>
                  <a:pt x="2514600" y="2245824"/>
                  <a:pt x="2423624" y="2336800"/>
                  <a:pt x="2311400" y="2336800"/>
                </a:cubicBezTo>
                <a:lnTo>
                  <a:pt x="203200" y="2336800"/>
                </a:lnTo>
                <a:cubicBezTo>
                  <a:pt x="90976" y="2336800"/>
                  <a:pt x="0" y="2245824"/>
                  <a:pt x="0" y="2133600"/>
                </a:cubicBezTo>
                <a:lnTo>
                  <a:pt x="0" y="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45" name="文本占位符 44"/>
          <p:cNvSpPr>
            <a:spLocks noGrp="1"/>
          </p:cNvSpPr>
          <p:nvPr>
            <p:ph type="body" idx="16392" hasCustomPrompt="1"/>
            <p:custDataLst>
              <p:tags r:id="rId17"/>
            </p:custDataLst>
          </p:nvPr>
        </p:nvSpPr>
        <p:spPr>
          <a:xfrm>
            <a:off x="9372600" y="1828800"/>
            <a:ext cx="19050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项标题</a:t>
            </a:r>
            <a:endParaRPr lang="zh-CN" altLang="en-US"/>
          </a:p>
        </p:txBody>
      </p:sp>
      <p:sp>
        <p:nvSpPr>
          <p:cNvPr id="46" name="文本占位符 45"/>
          <p:cNvSpPr>
            <a:spLocks noGrp="1"/>
          </p:cNvSpPr>
          <p:nvPr>
            <p:ph type="body" idx="16393" hasCustomPrompt="1"/>
            <p:custDataLst>
              <p:tags r:id="rId18"/>
            </p:custDataLst>
          </p:nvPr>
        </p:nvSpPr>
        <p:spPr>
          <a:xfrm>
            <a:off x="9372600" y="2387600"/>
            <a:ext cx="1905000" cy="12192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正文页-6_28">
    <p:bg>
      <p:bgRef idx="1001">
        <a:schemeClr val="bg2"/>
      </p:bgRef>
    </p:bg>
    <p:spTree>
      <p:nvGrpSpPr>
        <p:cNvPr id="1" name=""/>
        <p:cNvGrpSpPr/>
        <p:nvPr/>
      </p:nvGrpSpPr>
      <p:grpSpPr>
        <a:xfrm>
          <a:off x="0" y="0"/>
          <a:ext cx="0" cy="0"/>
          <a:chOff x="0" y="0"/>
          <a:chExt cx="0" cy="0"/>
        </a:xfrm>
      </p:grpSpPr>
      <p:sp>
        <p:nvSpPr>
          <p:cNvPr id="30" name="标题 29"/>
          <p:cNvSpPr>
            <a:spLocks noGrp="1"/>
          </p:cNvSpPr>
          <p:nvPr>
            <p:ph type="ctrTitle" idx="16385" hasCustomPrompt="1"/>
            <p:custDataLst>
              <p:tags r:id="rId2"/>
            </p:custDataLst>
          </p:nvPr>
        </p:nvSpPr>
        <p:spPr>
          <a:xfrm>
            <a:off x="609600" y="533400"/>
            <a:ext cx="63246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r>
              <a:rPr lang="zh-CN" altLang="en-US"/>
              <a:t>单击此处添加标题</a:t>
            </a:r>
            <a:endParaRPr lang="zh-CN" altLang="en-US"/>
          </a:p>
        </p:txBody>
      </p:sp>
      <p:sp>
        <p:nvSpPr>
          <p:cNvPr id="31" name="内容占位符 30"/>
          <p:cNvSpPr>
            <a:spLocks noGrp="1"/>
          </p:cNvSpPr>
          <p:nvPr>
            <p:ph idx="16392" hasCustomPrompt="1"/>
            <p:custDataLst>
              <p:tags r:id="rId3"/>
            </p:custDataLst>
          </p:nvPr>
        </p:nvSpPr>
        <p:spPr>
          <a:xfrm>
            <a:off x="7543800" y="609600"/>
            <a:ext cx="4038600" cy="5638800"/>
          </a:xfrm>
          <a:custGeom>
            <a:avLst/>
            <a:gdLst>
              <a:gd name="connisteX0" fmla="*/ 0 w 4038600"/>
              <a:gd name="connsiteY0" fmla="*/ 203200 h 5638800"/>
              <a:gd name="connisteX1" fmla="*/ 203200 w 4038600"/>
              <a:gd name="connsiteY1" fmla="*/ 0 h 5638800"/>
              <a:gd name="connisteX2" fmla="*/ 3835400 w 4038600"/>
              <a:gd name="connsiteY2" fmla="*/ 0 h 5638800"/>
              <a:gd name="connisteX3" fmla="*/ 4038600 w 4038600"/>
              <a:gd name="connsiteY3" fmla="*/ 203200 h 5638800"/>
              <a:gd name="connisteX4" fmla="*/ 4038600 w 4038600"/>
              <a:gd name="connsiteY4" fmla="*/ 5435600 h 5638800"/>
              <a:gd name="connisteX5" fmla="*/ 3835400 w 4038600"/>
              <a:gd name="connsiteY5" fmla="*/ 5638800 h 5638800"/>
              <a:gd name="connisteX6" fmla="*/ 203200 w 4038600"/>
              <a:gd name="connsiteY6" fmla="*/ 5638800 h 5638800"/>
              <a:gd name="connisteX7" fmla="*/ 0 w 4038600"/>
              <a:gd name="connsiteY7" fmla="*/ 5435600 h 5638800"/>
              <a:gd name="connisteX8" fmla="*/ 0 w 4038600"/>
              <a:gd name="connsiteY8" fmla="*/ 203200 h 5638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4038600" h="5638800">
                <a:moveTo>
                  <a:pt x="0" y="203200"/>
                </a:moveTo>
                <a:cubicBezTo>
                  <a:pt x="0" y="90976"/>
                  <a:pt x="90976" y="0"/>
                  <a:pt x="203200" y="0"/>
                </a:cubicBezTo>
                <a:lnTo>
                  <a:pt x="3835400" y="0"/>
                </a:lnTo>
                <a:cubicBezTo>
                  <a:pt x="3947624" y="0"/>
                  <a:pt x="4038600" y="90976"/>
                  <a:pt x="4038600" y="203200"/>
                </a:cubicBezTo>
                <a:lnTo>
                  <a:pt x="4038600" y="5435600"/>
                </a:lnTo>
                <a:cubicBezTo>
                  <a:pt x="4038600" y="5547824"/>
                  <a:pt x="3947624" y="5638800"/>
                  <a:pt x="3835400" y="5638800"/>
                </a:cubicBezTo>
                <a:lnTo>
                  <a:pt x="203200" y="5638800"/>
                </a:lnTo>
                <a:cubicBezTo>
                  <a:pt x="90976" y="5638800"/>
                  <a:pt x="0" y="5547824"/>
                  <a:pt x="0" y="5435600"/>
                </a:cubicBezTo>
                <a:lnTo>
                  <a:pt x="0" y="203200"/>
                </a:lnTo>
                <a:close/>
              </a:path>
            </a:pathLst>
          </a:custGeom>
          <a:solidFill>
            <a:srgbClr val="DDDDDD"/>
          </a:solidFill>
          <a:ln>
            <a:noFill/>
          </a:ln>
        </p:spPr>
        <p:txBody>
          <a:bodyPr>
            <a:norm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2" name="装饰  1"/>
          <p:cNvSpPr>
            <a:spLocks noGrp="1"/>
          </p:cNvSpPr>
          <p:nvPr>
            <p:ph type="body" idx="16393" hasCustomPrompt="1"/>
            <p:custDataLst>
              <p:tags r:id="rId4"/>
            </p:custDataLst>
          </p:nvPr>
        </p:nvSpPr>
        <p:spPr>
          <a:xfrm>
            <a:off x="609600" y="1676400"/>
            <a:ext cx="50800" cy="1117600"/>
          </a:xfrm>
          <a:custGeom>
            <a:avLst/>
            <a:gdLst>
              <a:gd name="connisteX0" fmla="*/ 0 w 50800"/>
              <a:gd name="connsiteY0" fmla="*/ 25400 h 1117600"/>
              <a:gd name="connisteX1" fmla="*/ 25400 w 50800"/>
              <a:gd name="connsiteY1" fmla="*/ 0 h 1117600"/>
              <a:gd name="connisteX2" fmla="*/ 25400 w 50800"/>
              <a:gd name="connsiteY2" fmla="*/ 0 h 1117600"/>
              <a:gd name="connisteX3" fmla="*/ 50800 w 50800"/>
              <a:gd name="connsiteY3" fmla="*/ 25400 h 1117600"/>
              <a:gd name="connisteX4" fmla="*/ 50800 w 50800"/>
              <a:gd name="connsiteY4" fmla="*/ 1092200 h 1117600"/>
              <a:gd name="connisteX5" fmla="*/ 25400 w 50800"/>
              <a:gd name="connsiteY5" fmla="*/ 1117600 h 1117600"/>
              <a:gd name="connisteX6" fmla="*/ 25400 w 50800"/>
              <a:gd name="connsiteY6" fmla="*/ 1117600 h 1117600"/>
              <a:gd name="connisteX7" fmla="*/ 0 w 50800"/>
              <a:gd name="connsiteY7" fmla="*/ 1092200 h 1117600"/>
              <a:gd name="connisteX8" fmla="*/ 0 w 50800"/>
              <a:gd name="connsiteY8" fmla="*/ 25400 h 1117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50800" h="1117600">
                <a:moveTo>
                  <a:pt x="0" y="25400"/>
                </a:moveTo>
                <a:cubicBezTo>
                  <a:pt x="0" y="11372"/>
                  <a:pt x="11372" y="0"/>
                  <a:pt x="25400" y="0"/>
                </a:cubicBezTo>
                <a:lnTo>
                  <a:pt x="25400" y="0"/>
                </a:lnTo>
                <a:cubicBezTo>
                  <a:pt x="39428" y="0"/>
                  <a:pt x="50800" y="11372"/>
                  <a:pt x="50800" y="25400"/>
                </a:cubicBezTo>
                <a:lnTo>
                  <a:pt x="50800" y="1092200"/>
                </a:lnTo>
                <a:cubicBezTo>
                  <a:pt x="50800" y="1106228"/>
                  <a:pt x="39428" y="1117600"/>
                  <a:pt x="25400" y="1117600"/>
                </a:cubicBezTo>
                <a:lnTo>
                  <a:pt x="25400" y="1117600"/>
                </a:lnTo>
                <a:cubicBezTo>
                  <a:pt x="11372" y="1117600"/>
                  <a:pt x="0" y="1106228"/>
                  <a:pt x="0" y="1092200"/>
                </a:cubicBezTo>
                <a:lnTo>
                  <a:pt x="0" y="254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3" name="文本占位符 32"/>
          <p:cNvSpPr>
            <a:spLocks noGrp="1"/>
          </p:cNvSpPr>
          <p:nvPr>
            <p:ph type="body" idx="16386" hasCustomPrompt="1"/>
            <p:custDataLst>
              <p:tags r:id="rId5"/>
            </p:custDataLst>
          </p:nvPr>
        </p:nvSpPr>
        <p:spPr>
          <a:xfrm>
            <a:off x="762000" y="1676400"/>
            <a:ext cx="61722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34" name="文本占位符 33"/>
          <p:cNvSpPr>
            <a:spLocks noGrp="1"/>
          </p:cNvSpPr>
          <p:nvPr>
            <p:ph type="body" idx="16387" hasCustomPrompt="1"/>
            <p:custDataLst>
              <p:tags r:id="rId6"/>
            </p:custDataLst>
          </p:nvPr>
        </p:nvSpPr>
        <p:spPr>
          <a:xfrm>
            <a:off x="762000" y="2184400"/>
            <a:ext cx="61722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
        <p:nvSpPr>
          <p:cNvPr id="35" name="装饰  4"/>
          <p:cNvSpPr>
            <a:spLocks noGrp="1"/>
          </p:cNvSpPr>
          <p:nvPr>
            <p:ph type="body" idx="16394" hasCustomPrompt="1"/>
            <p:custDataLst>
              <p:tags r:id="rId7"/>
            </p:custDataLst>
          </p:nvPr>
        </p:nvSpPr>
        <p:spPr>
          <a:xfrm>
            <a:off x="609600" y="3403600"/>
            <a:ext cx="50800" cy="1117600"/>
          </a:xfrm>
          <a:custGeom>
            <a:avLst/>
            <a:gdLst>
              <a:gd name="connisteX0" fmla="*/ 0 w 50800"/>
              <a:gd name="connsiteY0" fmla="*/ 25400 h 1117600"/>
              <a:gd name="connisteX1" fmla="*/ 25400 w 50800"/>
              <a:gd name="connsiteY1" fmla="*/ 0 h 1117600"/>
              <a:gd name="connisteX2" fmla="*/ 25400 w 50800"/>
              <a:gd name="connsiteY2" fmla="*/ 0 h 1117600"/>
              <a:gd name="connisteX3" fmla="*/ 50800 w 50800"/>
              <a:gd name="connsiteY3" fmla="*/ 25400 h 1117600"/>
              <a:gd name="connisteX4" fmla="*/ 50800 w 50800"/>
              <a:gd name="connsiteY4" fmla="*/ 1092200 h 1117600"/>
              <a:gd name="connisteX5" fmla="*/ 25400 w 50800"/>
              <a:gd name="connsiteY5" fmla="*/ 1117600 h 1117600"/>
              <a:gd name="connisteX6" fmla="*/ 25400 w 50800"/>
              <a:gd name="connsiteY6" fmla="*/ 1117600 h 1117600"/>
              <a:gd name="connisteX7" fmla="*/ 0 w 50800"/>
              <a:gd name="connsiteY7" fmla="*/ 1092200 h 1117600"/>
              <a:gd name="connisteX8" fmla="*/ 0 w 50800"/>
              <a:gd name="connsiteY8" fmla="*/ 25400 h 1117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50800" h="1117600">
                <a:moveTo>
                  <a:pt x="0" y="25400"/>
                </a:moveTo>
                <a:cubicBezTo>
                  <a:pt x="0" y="11372"/>
                  <a:pt x="11372" y="0"/>
                  <a:pt x="25400" y="0"/>
                </a:cubicBezTo>
                <a:lnTo>
                  <a:pt x="25400" y="0"/>
                </a:lnTo>
                <a:cubicBezTo>
                  <a:pt x="39428" y="0"/>
                  <a:pt x="50800" y="11372"/>
                  <a:pt x="50800" y="25400"/>
                </a:cubicBezTo>
                <a:lnTo>
                  <a:pt x="50800" y="1092200"/>
                </a:lnTo>
                <a:cubicBezTo>
                  <a:pt x="50800" y="1106228"/>
                  <a:pt x="39428" y="1117600"/>
                  <a:pt x="25400" y="1117600"/>
                </a:cubicBezTo>
                <a:lnTo>
                  <a:pt x="25400" y="1117600"/>
                </a:lnTo>
                <a:cubicBezTo>
                  <a:pt x="11372" y="1117600"/>
                  <a:pt x="0" y="1106228"/>
                  <a:pt x="0" y="1092200"/>
                </a:cubicBezTo>
                <a:lnTo>
                  <a:pt x="0" y="254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6" name="文本占位符 35"/>
          <p:cNvSpPr>
            <a:spLocks noGrp="1"/>
          </p:cNvSpPr>
          <p:nvPr>
            <p:ph type="body" idx="16388" hasCustomPrompt="1"/>
            <p:custDataLst>
              <p:tags r:id="rId8"/>
            </p:custDataLst>
          </p:nvPr>
        </p:nvSpPr>
        <p:spPr>
          <a:xfrm>
            <a:off x="762000" y="3403600"/>
            <a:ext cx="61722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37" name="文本占位符 36"/>
          <p:cNvSpPr>
            <a:spLocks noGrp="1"/>
          </p:cNvSpPr>
          <p:nvPr>
            <p:ph type="body" idx="16389" hasCustomPrompt="1"/>
            <p:custDataLst>
              <p:tags r:id="rId9"/>
            </p:custDataLst>
          </p:nvPr>
        </p:nvSpPr>
        <p:spPr>
          <a:xfrm>
            <a:off x="762000" y="3911600"/>
            <a:ext cx="61722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
        <p:nvSpPr>
          <p:cNvPr id="38" name="装饰  7"/>
          <p:cNvSpPr>
            <a:spLocks noGrp="1"/>
          </p:cNvSpPr>
          <p:nvPr>
            <p:ph type="body" idx="16395" hasCustomPrompt="1"/>
            <p:custDataLst>
              <p:tags r:id="rId10"/>
            </p:custDataLst>
          </p:nvPr>
        </p:nvSpPr>
        <p:spPr>
          <a:xfrm>
            <a:off x="609600" y="5130800"/>
            <a:ext cx="50800" cy="1117600"/>
          </a:xfrm>
          <a:custGeom>
            <a:avLst/>
            <a:gdLst>
              <a:gd name="connisteX0" fmla="*/ 0 w 50800"/>
              <a:gd name="connsiteY0" fmla="*/ 25400 h 1117600"/>
              <a:gd name="connisteX1" fmla="*/ 25400 w 50800"/>
              <a:gd name="connsiteY1" fmla="*/ 0 h 1117600"/>
              <a:gd name="connisteX2" fmla="*/ 25400 w 50800"/>
              <a:gd name="connsiteY2" fmla="*/ 0 h 1117600"/>
              <a:gd name="connisteX3" fmla="*/ 50800 w 50800"/>
              <a:gd name="connsiteY3" fmla="*/ 25400 h 1117600"/>
              <a:gd name="connisteX4" fmla="*/ 50800 w 50800"/>
              <a:gd name="connsiteY4" fmla="*/ 1092200 h 1117600"/>
              <a:gd name="connisteX5" fmla="*/ 25400 w 50800"/>
              <a:gd name="connsiteY5" fmla="*/ 1117600 h 1117600"/>
              <a:gd name="connisteX6" fmla="*/ 25400 w 50800"/>
              <a:gd name="connsiteY6" fmla="*/ 1117600 h 1117600"/>
              <a:gd name="connisteX7" fmla="*/ 0 w 50800"/>
              <a:gd name="connsiteY7" fmla="*/ 1092200 h 1117600"/>
              <a:gd name="connisteX8" fmla="*/ 0 w 50800"/>
              <a:gd name="connsiteY8" fmla="*/ 25400 h 1117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50800" h="1117600">
                <a:moveTo>
                  <a:pt x="0" y="25400"/>
                </a:moveTo>
                <a:cubicBezTo>
                  <a:pt x="0" y="11372"/>
                  <a:pt x="11372" y="0"/>
                  <a:pt x="25400" y="0"/>
                </a:cubicBezTo>
                <a:lnTo>
                  <a:pt x="25400" y="0"/>
                </a:lnTo>
                <a:cubicBezTo>
                  <a:pt x="39428" y="0"/>
                  <a:pt x="50800" y="11372"/>
                  <a:pt x="50800" y="25400"/>
                </a:cubicBezTo>
                <a:lnTo>
                  <a:pt x="50800" y="1092200"/>
                </a:lnTo>
                <a:cubicBezTo>
                  <a:pt x="50800" y="1106228"/>
                  <a:pt x="39428" y="1117600"/>
                  <a:pt x="25400" y="1117600"/>
                </a:cubicBezTo>
                <a:lnTo>
                  <a:pt x="25400" y="1117600"/>
                </a:lnTo>
                <a:cubicBezTo>
                  <a:pt x="11372" y="1117600"/>
                  <a:pt x="0" y="1106228"/>
                  <a:pt x="0" y="1092200"/>
                </a:cubicBezTo>
                <a:lnTo>
                  <a:pt x="0" y="254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9" name="文本占位符 38"/>
          <p:cNvSpPr>
            <a:spLocks noGrp="1"/>
          </p:cNvSpPr>
          <p:nvPr>
            <p:ph type="body" idx="16390" hasCustomPrompt="1"/>
            <p:custDataLst>
              <p:tags r:id="rId11"/>
            </p:custDataLst>
          </p:nvPr>
        </p:nvSpPr>
        <p:spPr>
          <a:xfrm>
            <a:off x="762000" y="5130800"/>
            <a:ext cx="61722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40" name="文本占位符 39"/>
          <p:cNvSpPr>
            <a:spLocks noGrp="1"/>
          </p:cNvSpPr>
          <p:nvPr>
            <p:ph type="body" idx="16391" hasCustomPrompt="1"/>
            <p:custDataLst>
              <p:tags r:id="rId12"/>
            </p:custDataLst>
          </p:nvPr>
        </p:nvSpPr>
        <p:spPr>
          <a:xfrm>
            <a:off x="762000" y="5638800"/>
            <a:ext cx="61722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正文页-51_16">
    <p:bg>
      <p:bgRef idx="1001">
        <a:schemeClr val="bg2"/>
      </p:bgRef>
    </p:bg>
    <p:spTree>
      <p:nvGrpSpPr>
        <p:cNvPr id="1" name=""/>
        <p:cNvGrpSpPr/>
        <p:nvPr/>
      </p:nvGrpSpPr>
      <p:grpSpPr>
        <a:xfrm>
          <a:off x="0" y="0"/>
          <a:ext cx="0" cy="0"/>
          <a:chOff x="0" y="0"/>
          <a:chExt cx="0" cy="0"/>
        </a:xfrm>
      </p:grpSpPr>
      <p:sp>
        <p:nvSpPr>
          <p:cNvPr id="30" name="标题 29"/>
          <p:cNvSpPr>
            <a:spLocks noGrp="1"/>
          </p:cNvSpPr>
          <p:nvPr>
            <p:ph type="ctrTitle" idx="16385" hasCustomPrompt="1"/>
            <p:custDataLst>
              <p:tags r:id="rId2"/>
            </p:custDataLst>
          </p:nvPr>
        </p:nvSpPr>
        <p:spPr>
          <a:xfrm>
            <a:off x="609600" y="34798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r>
              <a:rPr lang="zh-CN" altLang="en-US"/>
              <a:t>单击此处添加标题</a:t>
            </a:r>
            <a:endParaRPr lang="zh-CN" altLang="en-US"/>
          </a:p>
        </p:txBody>
      </p:sp>
      <p:sp>
        <p:nvSpPr>
          <p:cNvPr id="31" name="内容占位符 30"/>
          <p:cNvSpPr>
            <a:spLocks noGrp="1"/>
          </p:cNvSpPr>
          <p:nvPr>
            <p:ph idx="16392" hasCustomPrompt="1"/>
            <p:custDataLst>
              <p:tags r:id="rId3"/>
            </p:custDataLst>
          </p:nvPr>
        </p:nvSpPr>
        <p:spPr>
          <a:xfrm>
            <a:off x="609600" y="609600"/>
            <a:ext cx="10972800" cy="2336800"/>
          </a:xfrm>
          <a:custGeom>
            <a:avLst/>
            <a:gdLst>
              <a:gd name="connisteX0" fmla="*/ 0 w 10972800"/>
              <a:gd name="connsiteY0" fmla="*/ 203200 h 2336800"/>
              <a:gd name="connisteX1" fmla="*/ 203200 w 10972800"/>
              <a:gd name="connsiteY1" fmla="*/ 0 h 2336800"/>
              <a:gd name="connisteX2" fmla="*/ 10769600 w 10972800"/>
              <a:gd name="connsiteY2" fmla="*/ 0 h 2336800"/>
              <a:gd name="connisteX3" fmla="*/ 10972800 w 10972800"/>
              <a:gd name="connsiteY3" fmla="*/ 203200 h 2336800"/>
              <a:gd name="connisteX4" fmla="*/ 10972800 w 10972800"/>
              <a:gd name="connsiteY4" fmla="*/ 2133600 h 2336800"/>
              <a:gd name="connisteX5" fmla="*/ 10769600 w 10972800"/>
              <a:gd name="connsiteY5" fmla="*/ 2336800 h 2336800"/>
              <a:gd name="connisteX6" fmla="*/ 203200 w 10972800"/>
              <a:gd name="connsiteY6" fmla="*/ 2336800 h 2336800"/>
              <a:gd name="connisteX7" fmla="*/ 0 w 10972800"/>
              <a:gd name="connsiteY7" fmla="*/ 2133600 h 2336800"/>
              <a:gd name="connisteX8" fmla="*/ 0 w 10972800"/>
              <a:gd name="connsiteY8" fmla="*/ 203200 h 2336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10972800" h="2336800">
                <a:moveTo>
                  <a:pt x="0" y="203200"/>
                </a:moveTo>
                <a:cubicBezTo>
                  <a:pt x="0" y="90976"/>
                  <a:pt x="90976" y="0"/>
                  <a:pt x="203200" y="0"/>
                </a:cubicBezTo>
                <a:lnTo>
                  <a:pt x="10769600" y="0"/>
                </a:lnTo>
                <a:cubicBezTo>
                  <a:pt x="10881824" y="0"/>
                  <a:pt x="10972800" y="90976"/>
                  <a:pt x="10972800" y="203200"/>
                </a:cubicBezTo>
                <a:lnTo>
                  <a:pt x="10972800" y="2133600"/>
                </a:lnTo>
                <a:cubicBezTo>
                  <a:pt x="10972800" y="2245824"/>
                  <a:pt x="10881824" y="2336800"/>
                  <a:pt x="10769600" y="2336800"/>
                </a:cubicBezTo>
                <a:lnTo>
                  <a:pt x="203200" y="2336800"/>
                </a:lnTo>
                <a:cubicBezTo>
                  <a:pt x="90976" y="2336800"/>
                  <a:pt x="0" y="2245824"/>
                  <a:pt x="0" y="2133600"/>
                </a:cubicBezTo>
                <a:lnTo>
                  <a:pt x="0" y="203200"/>
                </a:lnTo>
                <a:close/>
              </a:path>
            </a:pathLst>
          </a:custGeom>
          <a:solidFill>
            <a:srgbClr val="DDDDDD"/>
          </a:solidFill>
          <a:ln>
            <a:noFill/>
          </a:ln>
        </p:spPr>
        <p:txBody>
          <a:bodyPr>
            <a:norm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2" name="文本占位符 31"/>
          <p:cNvSpPr>
            <a:spLocks noGrp="1"/>
          </p:cNvSpPr>
          <p:nvPr>
            <p:ph type="body" idx="16386" hasCustomPrompt="1"/>
            <p:custDataLst>
              <p:tags r:id="rId4"/>
            </p:custDataLst>
          </p:nvPr>
        </p:nvSpPr>
        <p:spPr>
          <a:xfrm>
            <a:off x="609600" y="4470400"/>
            <a:ext cx="32512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33" name="文本占位符 32"/>
          <p:cNvSpPr>
            <a:spLocks noGrp="1"/>
          </p:cNvSpPr>
          <p:nvPr>
            <p:ph type="body" idx="16387" hasCustomPrompt="1"/>
            <p:custDataLst>
              <p:tags r:id="rId5"/>
            </p:custDataLst>
          </p:nvPr>
        </p:nvSpPr>
        <p:spPr>
          <a:xfrm>
            <a:off x="609600" y="5029200"/>
            <a:ext cx="3251200" cy="12192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
        <p:nvSpPr>
          <p:cNvPr id="34" name="文本占位符 33"/>
          <p:cNvSpPr>
            <a:spLocks noGrp="1"/>
          </p:cNvSpPr>
          <p:nvPr>
            <p:ph type="body" idx="16388" hasCustomPrompt="1"/>
            <p:custDataLst>
              <p:tags r:id="rId6"/>
            </p:custDataLst>
          </p:nvPr>
        </p:nvSpPr>
        <p:spPr>
          <a:xfrm>
            <a:off x="4470400" y="4470400"/>
            <a:ext cx="32512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35" name="文本占位符 34"/>
          <p:cNvSpPr>
            <a:spLocks noGrp="1"/>
          </p:cNvSpPr>
          <p:nvPr>
            <p:ph type="body" idx="16389" hasCustomPrompt="1"/>
            <p:custDataLst>
              <p:tags r:id="rId7"/>
            </p:custDataLst>
          </p:nvPr>
        </p:nvSpPr>
        <p:spPr>
          <a:xfrm>
            <a:off x="4470400" y="5029200"/>
            <a:ext cx="3251200" cy="12192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
        <p:nvSpPr>
          <p:cNvPr id="36" name="文本占位符 35"/>
          <p:cNvSpPr>
            <a:spLocks noGrp="1"/>
          </p:cNvSpPr>
          <p:nvPr>
            <p:ph type="body" idx="16390" hasCustomPrompt="1"/>
            <p:custDataLst>
              <p:tags r:id="rId8"/>
            </p:custDataLst>
          </p:nvPr>
        </p:nvSpPr>
        <p:spPr>
          <a:xfrm>
            <a:off x="8331200" y="4470400"/>
            <a:ext cx="32512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37" name="文本占位符 36"/>
          <p:cNvSpPr>
            <a:spLocks noGrp="1"/>
          </p:cNvSpPr>
          <p:nvPr>
            <p:ph type="body" idx="16391" hasCustomPrompt="1"/>
            <p:custDataLst>
              <p:tags r:id="rId9"/>
            </p:custDataLst>
          </p:nvPr>
        </p:nvSpPr>
        <p:spPr>
          <a:xfrm>
            <a:off x="8331200" y="5029200"/>
            <a:ext cx="3251200" cy="12192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正文页-2_3_1">
    <p:bg>
      <p:bgRef idx="1001">
        <a:schemeClr val="bg2"/>
      </p:bgRef>
    </p:bg>
    <p:spTree>
      <p:nvGrpSpPr>
        <p:cNvPr id="1" name=""/>
        <p:cNvGrpSpPr/>
        <p:nvPr/>
      </p:nvGrpSpPr>
      <p:grpSpPr>
        <a:xfrm>
          <a:off x="0" y="0"/>
          <a:ext cx="0" cy="0"/>
          <a:chOff x="0" y="0"/>
          <a:chExt cx="0" cy="0"/>
        </a:xfrm>
      </p:grpSpPr>
      <p:sp>
        <p:nvSpPr>
          <p:cNvPr id="30" name="标题 29"/>
          <p:cNvSpPr>
            <a:spLocks noGrp="1"/>
          </p:cNvSpPr>
          <p:nvPr>
            <p:ph type="ctrTitle" idx="16385" hasCustomPrompt="1"/>
            <p:custDataLst>
              <p:tags r:id="rId2"/>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r>
              <a:rPr lang="zh-CN" altLang="en-US"/>
              <a:t>单击此处添加标题</a:t>
            </a:r>
            <a:endParaRPr lang="zh-CN" altLang="en-US"/>
          </a:p>
        </p:txBody>
      </p:sp>
      <p:sp>
        <p:nvSpPr>
          <p:cNvPr id="31" name="装饰  0"/>
          <p:cNvSpPr>
            <a:spLocks noGrp="1"/>
          </p:cNvSpPr>
          <p:nvPr>
            <p:ph type="body" idx="16390" hasCustomPrompt="1"/>
            <p:custDataLst>
              <p:tags r:id="rId3"/>
            </p:custDataLst>
          </p:nvPr>
        </p:nvSpPr>
        <p:spPr>
          <a:xfrm>
            <a:off x="609600" y="4165600"/>
            <a:ext cx="5334000" cy="2082800"/>
          </a:xfrm>
          <a:custGeom>
            <a:avLst/>
            <a:gdLst>
              <a:gd name="connisteX0" fmla="*/ 0 w 5334000"/>
              <a:gd name="connsiteY0" fmla="*/ 0 h 2082800"/>
              <a:gd name="connisteX1" fmla="*/ 5334000 w 5334000"/>
              <a:gd name="connsiteY1" fmla="*/ 0 h 2082800"/>
              <a:gd name="connisteX2" fmla="*/ 5334000 w 5334000"/>
              <a:gd name="connsiteY2" fmla="*/ 1879600 h 2082800"/>
              <a:gd name="connisteX3" fmla="*/ 5130800 w 5334000"/>
              <a:gd name="connsiteY3" fmla="*/ 2082800 h 2082800"/>
              <a:gd name="connisteX4" fmla="*/ 203200 w 5334000"/>
              <a:gd name="connsiteY4" fmla="*/ 2082800 h 2082800"/>
              <a:gd name="connisteX5" fmla="*/ 0 w 5334000"/>
              <a:gd name="connsiteY5" fmla="*/ 1879600 h 2082800"/>
              <a:gd name="connisteX6" fmla="*/ 0 w 5334000"/>
              <a:gd name="connsiteY6" fmla="*/ 0 h 2082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rect l="0" t="0" r="0" b="0"/>
            <a:pathLst>
              <a:path w="5334000" h="2082800">
                <a:moveTo>
                  <a:pt x="0" y="0"/>
                </a:moveTo>
                <a:lnTo>
                  <a:pt x="5334000" y="0"/>
                </a:lnTo>
                <a:lnTo>
                  <a:pt x="5334000" y="1879600"/>
                </a:lnTo>
                <a:cubicBezTo>
                  <a:pt x="5334000" y="1991824"/>
                  <a:pt x="5243024" y="2082800"/>
                  <a:pt x="5130800" y="2082800"/>
                </a:cubicBezTo>
                <a:lnTo>
                  <a:pt x="203200" y="2082800"/>
                </a:lnTo>
                <a:cubicBezTo>
                  <a:pt x="90976" y="2082800"/>
                  <a:pt x="0" y="1991824"/>
                  <a:pt x="0" y="1879600"/>
                </a:cubicBezTo>
                <a:lnTo>
                  <a:pt x="0" y="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2" name="图片占位符 31"/>
          <p:cNvSpPr>
            <a:spLocks noGrp="1"/>
          </p:cNvSpPr>
          <p:nvPr>
            <p:ph type="pic" idx="16391" hasCustomPrompt="1"/>
            <p:custDataLst>
              <p:tags r:id="rId4"/>
            </p:custDataLst>
          </p:nvPr>
        </p:nvSpPr>
        <p:spPr>
          <a:xfrm>
            <a:off x="609600" y="1524000"/>
            <a:ext cx="5334000" cy="2641600"/>
          </a:xfrm>
          <a:custGeom>
            <a:avLst/>
            <a:gdLst>
              <a:gd name="connisteX0" fmla="*/ 0 w 5334000"/>
              <a:gd name="connsiteY0" fmla="*/ 203200 h 2641600"/>
              <a:gd name="connisteX1" fmla="*/ 203200 w 5334000"/>
              <a:gd name="connsiteY1" fmla="*/ 0 h 2641600"/>
              <a:gd name="connisteX2" fmla="*/ 5130800 w 5334000"/>
              <a:gd name="connsiteY2" fmla="*/ 0 h 2641600"/>
              <a:gd name="connisteX3" fmla="*/ 5334000 w 5334000"/>
              <a:gd name="connsiteY3" fmla="*/ 203200 h 2641600"/>
              <a:gd name="connisteX4" fmla="*/ 5334000 w 5334000"/>
              <a:gd name="connsiteY4" fmla="*/ 2641600 h 2641600"/>
              <a:gd name="connisteX5" fmla="*/ 0 w 5334000"/>
              <a:gd name="connsiteY5" fmla="*/ 2641600 h 2641600"/>
              <a:gd name="connisteX6" fmla="*/ 0 w 5334000"/>
              <a:gd name="connsiteY6" fmla="*/ 203200 h 2641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rect l="0" t="0" r="0" b="0"/>
            <a:pathLst>
              <a:path w="5334000" h="2641600">
                <a:moveTo>
                  <a:pt x="0" y="203200"/>
                </a:moveTo>
                <a:cubicBezTo>
                  <a:pt x="0" y="90976"/>
                  <a:pt x="90976" y="0"/>
                  <a:pt x="203200" y="0"/>
                </a:cubicBezTo>
                <a:lnTo>
                  <a:pt x="5130800" y="0"/>
                </a:lnTo>
                <a:cubicBezTo>
                  <a:pt x="5243024" y="0"/>
                  <a:pt x="5334000" y="90976"/>
                  <a:pt x="5334000" y="203200"/>
                </a:cubicBezTo>
                <a:lnTo>
                  <a:pt x="5334000" y="2641600"/>
                </a:lnTo>
                <a:lnTo>
                  <a:pt x="0" y="2641600"/>
                </a:lnTo>
                <a:lnTo>
                  <a:pt x="0" y="2032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33" name="文本占位符 32"/>
          <p:cNvSpPr>
            <a:spLocks noGrp="1"/>
          </p:cNvSpPr>
          <p:nvPr>
            <p:ph type="body" idx="16386" hasCustomPrompt="1"/>
            <p:custDataLst>
              <p:tags r:id="rId5"/>
            </p:custDataLst>
          </p:nvPr>
        </p:nvSpPr>
        <p:spPr>
          <a:xfrm>
            <a:off x="914400" y="4470400"/>
            <a:ext cx="47244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34" name="文本占位符 33"/>
          <p:cNvSpPr>
            <a:spLocks noGrp="1"/>
          </p:cNvSpPr>
          <p:nvPr>
            <p:ph type="body" idx="16387" hasCustomPrompt="1"/>
            <p:custDataLst>
              <p:tags r:id="rId6"/>
            </p:custDataLst>
          </p:nvPr>
        </p:nvSpPr>
        <p:spPr>
          <a:xfrm>
            <a:off x="914400" y="5029200"/>
            <a:ext cx="47244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
        <p:nvSpPr>
          <p:cNvPr id="35" name="装饰  4"/>
          <p:cNvSpPr>
            <a:spLocks noGrp="1"/>
          </p:cNvSpPr>
          <p:nvPr>
            <p:ph type="body" idx="16392" hasCustomPrompt="1"/>
            <p:custDataLst>
              <p:tags r:id="rId7"/>
            </p:custDataLst>
          </p:nvPr>
        </p:nvSpPr>
        <p:spPr>
          <a:xfrm>
            <a:off x="6248400" y="4165600"/>
            <a:ext cx="5334000" cy="2082800"/>
          </a:xfrm>
          <a:custGeom>
            <a:avLst/>
            <a:gdLst>
              <a:gd name="connisteX0" fmla="*/ 0 w 5334000"/>
              <a:gd name="connsiteY0" fmla="*/ 0 h 2082800"/>
              <a:gd name="connisteX1" fmla="*/ 5334000 w 5334000"/>
              <a:gd name="connsiteY1" fmla="*/ 0 h 2082800"/>
              <a:gd name="connisteX2" fmla="*/ 5334000 w 5334000"/>
              <a:gd name="connsiteY2" fmla="*/ 1879600 h 2082800"/>
              <a:gd name="connisteX3" fmla="*/ 5130800 w 5334000"/>
              <a:gd name="connsiteY3" fmla="*/ 2082800 h 2082800"/>
              <a:gd name="connisteX4" fmla="*/ 203200 w 5334000"/>
              <a:gd name="connsiteY4" fmla="*/ 2082800 h 2082800"/>
              <a:gd name="connisteX5" fmla="*/ 0 w 5334000"/>
              <a:gd name="connsiteY5" fmla="*/ 1879600 h 2082800"/>
              <a:gd name="connisteX6" fmla="*/ 0 w 5334000"/>
              <a:gd name="connsiteY6" fmla="*/ 0 h 2082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rect l="0" t="0" r="0" b="0"/>
            <a:pathLst>
              <a:path w="5334000" h="2082800">
                <a:moveTo>
                  <a:pt x="0" y="0"/>
                </a:moveTo>
                <a:lnTo>
                  <a:pt x="5334000" y="0"/>
                </a:lnTo>
                <a:lnTo>
                  <a:pt x="5334000" y="1879600"/>
                </a:lnTo>
                <a:cubicBezTo>
                  <a:pt x="5334000" y="1991824"/>
                  <a:pt x="5243024" y="2082800"/>
                  <a:pt x="5130800" y="2082800"/>
                </a:cubicBezTo>
                <a:lnTo>
                  <a:pt x="203200" y="2082800"/>
                </a:lnTo>
                <a:cubicBezTo>
                  <a:pt x="90976" y="2082800"/>
                  <a:pt x="0" y="1991824"/>
                  <a:pt x="0" y="1879600"/>
                </a:cubicBezTo>
                <a:lnTo>
                  <a:pt x="0" y="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6" name="图片占位符 35"/>
          <p:cNvSpPr>
            <a:spLocks noGrp="1"/>
          </p:cNvSpPr>
          <p:nvPr>
            <p:ph type="pic" idx="16393" hasCustomPrompt="1"/>
            <p:custDataLst>
              <p:tags r:id="rId8"/>
            </p:custDataLst>
          </p:nvPr>
        </p:nvSpPr>
        <p:spPr>
          <a:xfrm>
            <a:off x="6248400" y="1524000"/>
            <a:ext cx="5334000" cy="2641600"/>
          </a:xfrm>
          <a:custGeom>
            <a:avLst/>
            <a:gdLst>
              <a:gd name="connisteX0" fmla="*/ 0 w 5334000"/>
              <a:gd name="connsiteY0" fmla="*/ 203200 h 2641600"/>
              <a:gd name="connisteX1" fmla="*/ 203200 w 5334000"/>
              <a:gd name="connsiteY1" fmla="*/ 0 h 2641600"/>
              <a:gd name="connisteX2" fmla="*/ 5130800 w 5334000"/>
              <a:gd name="connsiteY2" fmla="*/ 0 h 2641600"/>
              <a:gd name="connisteX3" fmla="*/ 5334000 w 5334000"/>
              <a:gd name="connsiteY3" fmla="*/ 203200 h 2641600"/>
              <a:gd name="connisteX4" fmla="*/ 5334000 w 5334000"/>
              <a:gd name="connsiteY4" fmla="*/ 2641600 h 2641600"/>
              <a:gd name="connisteX5" fmla="*/ 0 w 5334000"/>
              <a:gd name="connsiteY5" fmla="*/ 2641600 h 2641600"/>
              <a:gd name="connisteX6" fmla="*/ 0 w 5334000"/>
              <a:gd name="connsiteY6" fmla="*/ 203200 h 2641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rect l="0" t="0" r="0" b="0"/>
            <a:pathLst>
              <a:path w="5334000" h="2641600">
                <a:moveTo>
                  <a:pt x="0" y="203200"/>
                </a:moveTo>
                <a:cubicBezTo>
                  <a:pt x="0" y="90976"/>
                  <a:pt x="90976" y="0"/>
                  <a:pt x="203200" y="0"/>
                </a:cubicBezTo>
                <a:lnTo>
                  <a:pt x="5130800" y="0"/>
                </a:lnTo>
                <a:cubicBezTo>
                  <a:pt x="5243024" y="0"/>
                  <a:pt x="5334000" y="90976"/>
                  <a:pt x="5334000" y="203200"/>
                </a:cubicBezTo>
                <a:lnTo>
                  <a:pt x="5334000" y="2641600"/>
                </a:lnTo>
                <a:lnTo>
                  <a:pt x="0" y="2641600"/>
                </a:lnTo>
                <a:lnTo>
                  <a:pt x="0" y="2032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37" name="文本占位符 36"/>
          <p:cNvSpPr>
            <a:spLocks noGrp="1"/>
          </p:cNvSpPr>
          <p:nvPr>
            <p:ph type="body" idx="16388" hasCustomPrompt="1"/>
            <p:custDataLst>
              <p:tags r:id="rId9"/>
            </p:custDataLst>
          </p:nvPr>
        </p:nvSpPr>
        <p:spPr>
          <a:xfrm>
            <a:off x="6553200" y="4470400"/>
            <a:ext cx="4724400" cy="406400"/>
          </a:xfrm>
          <a:noFill/>
        </p:spPr>
        <p:txBody>
          <a:bodyPr lIns="0" tIns="0" rIns="0" bIns="0" anchor="t">
            <a:normAutofit/>
          </a:bodyPr>
          <a:lstStyle>
            <a:lvl1pPr marL="0" indent="0" algn="l">
              <a:lnSpc>
                <a:spcPct val="111000"/>
              </a:lnSpc>
              <a:spcBef>
                <a:spcPct val="0"/>
              </a:spcBef>
              <a:spcAft>
                <a:spcPct val="0"/>
              </a:spcAft>
              <a:buNone/>
              <a:defRPr sz="2400" b="0" spc="0">
                <a:solidFill>
                  <a:srgbClr val="FFFFFF"/>
                </a:solidFill>
              </a:defRPr>
            </a:lvl1pPr>
          </a:lstStyle>
          <a:p>
            <a:pPr lvl="0"/>
            <a:r>
              <a:rPr lang="zh-CN" altLang="en-US"/>
              <a:t>单击此处添加项标题</a:t>
            </a:r>
            <a:endParaRPr lang="zh-CN" altLang="en-US"/>
          </a:p>
        </p:txBody>
      </p:sp>
      <p:sp>
        <p:nvSpPr>
          <p:cNvPr id="38" name="文本占位符 37"/>
          <p:cNvSpPr>
            <a:spLocks noGrp="1"/>
          </p:cNvSpPr>
          <p:nvPr>
            <p:ph type="body" idx="16389" hasCustomPrompt="1"/>
            <p:custDataLst>
              <p:tags r:id="rId10"/>
            </p:custDataLst>
          </p:nvPr>
        </p:nvSpPr>
        <p:spPr>
          <a:xfrm>
            <a:off x="6553200" y="5029200"/>
            <a:ext cx="4724400" cy="914400"/>
          </a:xfrm>
          <a:noFill/>
        </p:spPr>
        <p:txBody>
          <a:bodyPr lIns="0" tIns="0" rIns="0" bIns="0" anchor="t">
            <a:normAutofit/>
          </a:bodyPr>
          <a:lstStyle>
            <a:lvl1pPr marL="0" indent="0" algn="l">
              <a:lnSpc>
                <a:spcPct val="125000"/>
              </a:lnSpc>
              <a:spcBef>
                <a:spcPct val="0"/>
              </a:spcBef>
              <a:spcAft>
                <a:spcPct val="0"/>
              </a:spcAft>
              <a:buNone/>
              <a:defRPr sz="1600" b="0" spc="0">
                <a:solidFill>
                  <a:srgbClr val="FFFFFF"/>
                </a:solidFill>
              </a:defRPr>
            </a:lvl1pPr>
          </a:lstStyle>
          <a:p>
            <a:pPr lvl="0"/>
            <a:r>
              <a:rPr lang="zh-CN" altLang="en-US"/>
              <a:t>单击此处添加项正文</a:t>
            </a:r>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目录页-1-5_3">
    <p:bg>
      <p:bgRef idx="1001">
        <a:schemeClr val="bg2"/>
      </p:bgRef>
    </p:bg>
    <p:spTree>
      <p:nvGrpSpPr>
        <p:cNvPr id="1" name=""/>
        <p:cNvGrpSpPr/>
        <p:nvPr/>
      </p:nvGrpSpPr>
      <p:grpSpPr>
        <a:xfrm>
          <a:off x="0" y="0"/>
          <a:ext cx="0" cy="0"/>
          <a:chOff x="0" y="0"/>
          <a:chExt cx="0" cy="0"/>
        </a:xfrm>
      </p:grpSpPr>
      <p:sp>
        <p:nvSpPr>
          <p:cNvPr id="30" name="副标题 29"/>
          <p:cNvSpPr>
            <a:spLocks noGrp="1"/>
          </p:cNvSpPr>
          <p:nvPr>
            <p:ph type="subTitle" idx="16386" hasCustomPrompt="1"/>
            <p:custDataLst>
              <p:tags r:id="rId2"/>
            </p:custDataLst>
          </p:nvPr>
        </p:nvSpPr>
        <p:spPr>
          <a:xfrm>
            <a:off x="761471" y="2667000"/>
            <a:ext cx="2363258" cy="457200"/>
          </a:xfrm>
          <a:noFill/>
        </p:spPr>
        <p:txBody>
          <a:bodyPr lIns="0" tIns="0" rIns="0" bIns="0" anchor="t">
            <a:normAutofit/>
          </a:bodyPr>
          <a:lstStyle>
            <a:lvl1pPr marL="0" indent="0" algn="ctr">
              <a:lnSpc>
                <a:spcPct val="125000"/>
              </a:lnSpc>
              <a:spcBef>
                <a:spcPct val="0"/>
              </a:spcBef>
              <a:spcAft>
                <a:spcPct val="0"/>
              </a:spcAft>
              <a:buNone/>
              <a:defRPr sz="2400" b="0" spc="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CONTENTS</a:t>
            </a:r>
            <a:endParaRPr lang="zh-CN" altLang="en-US"/>
          </a:p>
        </p:txBody>
      </p:sp>
      <p:sp>
        <p:nvSpPr>
          <p:cNvPr id="31" name="标题 30"/>
          <p:cNvSpPr>
            <a:spLocks noGrp="1"/>
          </p:cNvSpPr>
          <p:nvPr>
            <p:ph type="ctrTitle" idx="16385" hasCustomPrompt="1"/>
            <p:custDataLst>
              <p:tags r:id="rId3"/>
            </p:custDataLst>
          </p:nvPr>
        </p:nvSpPr>
        <p:spPr>
          <a:xfrm>
            <a:off x="760942" y="3175000"/>
            <a:ext cx="2364317" cy="762000"/>
          </a:xfrm>
          <a:noFill/>
        </p:spPr>
        <p:txBody>
          <a:bodyPr lIns="0" tIns="0" rIns="0" bIns="0" anchor="t">
            <a:normAutofit/>
          </a:bodyPr>
          <a:lstStyle>
            <a:lvl1pPr marL="0" indent="0" algn="ctr">
              <a:lnSpc>
                <a:spcPct val="104000"/>
              </a:lnSpc>
              <a:spcBef>
                <a:spcPct val="0"/>
              </a:spcBef>
              <a:spcAft>
                <a:spcPct val="0"/>
              </a:spcAft>
              <a:buNone/>
              <a:defRPr sz="4800" b="1" spc="0">
                <a:solidFill>
                  <a:schemeClr val="tx1"/>
                </a:solidFill>
              </a:defRPr>
            </a:lvl1pPr>
          </a:lstStyle>
          <a:p>
            <a:r>
              <a:rPr lang="zh-CN" altLang="en-US"/>
              <a:t>目录</a:t>
            </a:r>
            <a:endParaRPr lang="zh-CN" altLang="en-US"/>
          </a:p>
        </p:txBody>
      </p:sp>
      <p:sp>
        <p:nvSpPr>
          <p:cNvPr id="32" name="文本占位符 31"/>
          <p:cNvSpPr>
            <a:spLocks noGrp="1"/>
          </p:cNvSpPr>
          <p:nvPr>
            <p:ph type="body" idx="16388" hasCustomPrompt="1"/>
            <p:custDataLst>
              <p:tags r:id="rId4"/>
            </p:custDataLst>
          </p:nvPr>
        </p:nvSpPr>
        <p:spPr>
          <a:xfrm>
            <a:off x="4070350" y="2286000"/>
            <a:ext cx="596900" cy="508000"/>
          </a:xfrm>
          <a:noFill/>
        </p:spPr>
        <p:txBody>
          <a:bodyPr wrap="none" lIns="0" tIns="0" rIns="0" bIns="0" anchor="ctr">
            <a:noAutofit/>
          </a:bodyPr>
          <a:lstStyle>
            <a:lvl1pPr marL="0" indent="0" algn="ctr">
              <a:lnSpc>
                <a:spcPct val="109000"/>
              </a:lnSpc>
              <a:spcBef>
                <a:spcPct val="0"/>
              </a:spcBef>
              <a:spcAft>
                <a:spcPct val="0"/>
              </a:spcAft>
              <a:buNone/>
              <a:defRPr sz="4000" b="0" spc="0">
                <a:solidFill>
                  <a:schemeClr val="accent1"/>
                </a:solidFill>
              </a:defRPr>
            </a:lvl1pPr>
          </a:lstStyle>
          <a:p>
            <a:pPr lvl="0"/>
            <a:r>
              <a:rPr lang="zh-CN" altLang="en-US"/>
              <a:t>01</a:t>
            </a:r>
            <a:endParaRPr lang="zh-CN" altLang="en-US"/>
          </a:p>
        </p:txBody>
      </p:sp>
      <p:sp>
        <p:nvSpPr>
          <p:cNvPr id="33" name="装饰  2"/>
          <p:cNvSpPr>
            <a:spLocks noGrp="1"/>
          </p:cNvSpPr>
          <p:nvPr>
            <p:ph type="body" idx="16393" hasCustomPrompt="1"/>
            <p:custDataLst>
              <p:tags r:id="rId5"/>
            </p:custDataLst>
          </p:nvPr>
        </p:nvSpPr>
        <p:spPr>
          <a:xfrm>
            <a:off x="4851400" y="22098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4" name="文本占位符 33"/>
          <p:cNvSpPr>
            <a:spLocks noGrp="1"/>
          </p:cNvSpPr>
          <p:nvPr>
            <p:ph type="body" idx="16387" hasCustomPrompt="1"/>
            <p:custDataLst>
              <p:tags r:id="rId6"/>
            </p:custDataLst>
          </p:nvPr>
        </p:nvSpPr>
        <p:spPr>
          <a:xfrm>
            <a:off x="5080000" y="2133600"/>
            <a:ext cx="2324100" cy="914400"/>
          </a:xfrm>
          <a:noFill/>
        </p:spPr>
        <p:txBody>
          <a:bodyPr lIns="0" tIns="0" rIns="0" bIns="0" anchor="ctr">
            <a:normAutofit/>
          </a:bodyPr>
          <a:lstStyle>
            <a:lvl1pPr marL="0" indent="0" algn="l">
              <a:lnSpc>
                <a:spcPct val="118000"/>
              </a:lnSpc>
              <a:spcBef>
                <a:spcPct val="0"/>
              </a:spcBef>
              <a:spcAft>
                <a:spcPct val="0"/>
              </a:spcAft>
              <a:buNone/>
              <a:defRPr sz="2000" b="0" u="none" strike="noStrike" kern="1200" cap="none" spc="0" normalizeH="0">
                <a:solidFill>
                  <a:schemeClr val="tx1"/>
                </a:solidFill>
                <a:uFillTx/>
                <a:ea typeface="微软雅黑" panose="020B0503020204020204" charset="-122"/>
              </a:defRPr>
            </a:lvl1pPr>
          </a:lstStyle>
          <a:p>
            <a:pPr lvl="0"/>
            <a:r>
              <a:rPr lang="zh-CN" altLang="en-US"/>
              <a:t>单击此处添加项标题</a:t>
            </a:r>
            <a:endParaRPr lang="zh-CN" altLang="en-US"/>
          </a:p>
        </p:txBody>
      </p:sp>
      <p:sp>
        <p:nvSpPr>
          <p:cNvPr id="35" name="文本占位符 34"/>
          <p:cNvSpPr>
            <a:spLocks noGrp="1"/>
          </p:cNvSpPr>
          <p:nvPr>
            <p:ph type="body" idx="16390" hasCustomPrompt="1"/>
            <p:custDataLst>
              <p:tags r:id="rId7"/>
            </p:custDataLst>
          </p:nvPr>
        </p:nvSpPr>
        <p:spPr>
          <a:xfrm>
            <a:off x="7994650" y="2286000"/>
            <a:ext cx="596900" cy="508000"/>
          </a:xfrm>
          <a:noFill/>
        </p:spPr>
        <p:txBody>
          <a:bodyPr wrap="none" lIns="0" tIns="0" rIns="0" bIns="0" anchor="ctr">
            <a:noAutofit/>
          </a:bodyPr>
          <a:lstStyle>
            <a:lvl1pPr marL="0" indent="0" algn="ctr">
              <a:lnSpc>
                <a:spcPct val="109000"/>
              </a:lnSpc>
              <a:spcBef>
                <a:spcPct val="0"/>
              </a:spcBef>
              <a:spcAft>
                <a:spcPct val="0"/>
              </a:spcAft>
              <a:buNone/>
              <a:defRPr sz="4000" b="0" spc="0">
                <a:solidFill>
                  <a:schemeClr val="accent1"/>
                </a:solidFill>
              </a:defRPr>
            </a:lvl1pPr>
          </a:lstStyle>
          <a:p>
            <a:pPr lvl="0"/>
            <a:r>
              <a:rPr lang="zh-CN" altLang="en-US"/>
              <a:t>02</a:t>
            </a:r>
            <a:endParaRPr lang="zh-CN" altLang="en-US"/>
          </a:p>
        </p:txBody>
      </p:sp>
      <p:sp>
        <p:nvSpPr>
          <p:cNvPr id="36" name="装饰  5"/>
          <p:cNvSpPr>
            <a:spLocks noGrp="1"/>
          </p:cNvSpPr>
          <p:nvPr>
            <p:ph type="body" idx="16394" hasCustomPrompt="1"/>
            <p:custDataLst>
              <p:tags r:id="rId8"/>
            </p:custDataLst>
          </p:nvPr>
        </p:nvSpPr>
        <p:spPr>
          <a:xfrm>
            <a:off x="8775700" y="22098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7" name="文本占位符 36"/>
          <p:cNvSpPr>
            <a:spLocks noGrp="1"/>
          </p:cNvSpPr>
          <p:nvPr>
            <p:ph type="body" idx="16389" hasCustomPrompt="1"/>
            <p:custDataLst>
              <p:tags r:id="rId9"/>
            </p:custDataLst>
          </p:nvPr>
        </p:nvSpPr>
        <p:spPr>
          <a:xfrm>
            <a:off x="9004300" y="2133600"/>
            <a:ext cx="2324100" cy="914400"/>
          </a:xfrm>
          <a:noFill/>
        </p:spPr>
        <p:txBody>
          <a:bodyPr lIns="0" tIns="0" rIns="0" bIns="0" anchor="ctr">
            <a:normAutofit/>
          </a:bodyPr>
          <a:lstStyle>
            <a:lvl1pPr marL="0" indent="0" algn="l">
              <a:lnSpc>
                <a:spcPct val="118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38" name="文本占位符 37"/>
          <p:cNvSpPr>
            <a:spLocks noGrp="1"/>
          </p:cNvSpPr>
          <p:nvPr>
            <p:ph type="body" idx="16392" hasCustomPrompt="1"/>
            <p:custDataLst>
              <p:tags r:id="rId10"/>
            </p:custDataLst>
          </p:nvPr>
        </p:nvSpPr>
        <p:spPr>
          <a:xfrm>
            <a:off x="4070350" y="3962400"/>
            <a:ext cx="596900" cy="508000"/>
          </a:xfrm>
          <a:noFill/>
        </p:spPr>
        <p:txBody>
          <a:bodyPr wrap="none" lIns="0" tIns="0" rIns="0" bIns="0" anchor="ctr">
            <a:noAutofit/>
          </a:bodyPr>
          <a:lstStyle>
            <a:lvl1pPr marL="0" indent="0" algn="ctr">
              <a:lnSpc>
                <a:spcPct val="109000"/>
              </a:lnSpc>
              <a:spcBef>
                <a:spcPct val="0"/>
              </a:spcBef>
              <a:spcAft>
                <a:spcPct val="0"/>
              </a:spcAft>
              <a:buNone/>
              <a:defRPr sz="4000" b="0" spc="0">
                <a:solidFill>
                  <a:schemeClr val="accent1"/>
                </a:solidFill>
              </a:defRPr>
            </a:lvl1pPr>
          </a:lstStyle>
          <a:p>
            <a:pPr lvl="0"/>
            <a:r>
              <a:rPr lang="zh-CN" altLang="en-US"/>
              <a:t>03</a:t>
            </a:r>
            <a:endParaRPr lang="zh-CN" altLang="en-US"/>
          </a:p>
        </p:txBody>
      </p:sp>
      <p:sp>
        <p:nvSpPr>
          <p:cNvPr id="39" name="装饰  8"/>
          <p:cNvSpPr>
            <a:spLocks noGrp="1"/>
          </p:cNvSpPr>
          <p:nvPr>
            <p:ph type="body" idx="16395" hasCustomPrompt="1"/>
            <p:custDataLst>
              <p:tags r:id="rId11"/>
            </p:custDataLst>
          </p:nvPr>
        </p:nvSpPr>
        <p:spPr>
          <a:xfrm>
            <a:off x="4851400" y="38862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40" name="文本占位符 39"/>
          <p:cNvSpPr>
            <a:spLocks noGrp="1"/>
          </p:cNvSpPr>
          <p:nvPr>
            <p:ph type="body" idx="16391" hasCustomPrompt="1"/>
            <p:custDataLst>
              <p:tags r:id="rId12"/>
            </p:custDataLst>
          </p:nvPr>
        </p:nvSpPr>
        <p:spPr>
          <a:xfrm>
            <a:off x="5080000" y="3810000"/>
            <a:ext cx="2324100" cy="914400"/>
          </a:xfrm>
          <a:noFill/>
        </p:spPr>
        <p:txBody>
          <a:bodyPr lIns="0" tIns="0" rIns="0" bIns="0" anchor="ctr">
            <a:normAutofit/>
          </a:bodyPr>
          <a:lstStyle>
            <a:lvl1pPr marL="0" indent="0" algn="l">
              <a:lnSpc>
                <a:spcPct val="118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showMasterSp="0">
  <p:cSld name="标题幻灯片">
    <p:spTree>
      <p:nvGrpSpPr>
        <p:cNvPr id="1" name=""/>
        <p:cNvGrpSpPr/>
        <p:nvPr/>
      </p:nvGrpSpPr>
      <p:grpSpPr>
        <a:xfrm>
          <a:off x="0" y="0"/>
          <a:ext cx="0" cy="0"/>
          <a:chOff x="0" y="0"/>
          <a:chExt cx="0" cy="0"/>
        </a:xfrm>
      </p:grpSpPr>
      <p:pic>
        <p:nvPicPr>
          <p:cNvPr id="7" name="图片 6" descr="8c9d9418-b4dc-11f0-a9cc-9ad744f42829"/>
          <p:cNvPicPr>
            <a:picLocks noChangeAspect="1"/>
          </p:cNvPicPr>
          <p:nvPr userDrawn="1"/>
        </p:nvPicPr>
        <p:blipFill>
          <a:blip r:embed="rId2"/>
          <a:stretch>
            <a:fillRect/>
          </a:stretch>
        </p:blipFill>
        <p:spPr>
          <a:xfrm>
            <a:off x="0" y="0"/>
            <a:ext cx="12192000" cy="6858000"/>
          </a:xfrm>
          <a:prstGeom prst="rect">
            <a:avLst/>
          </a:prstGeom>
        </p:spPr>
      </p:pic>
      <p:sp>
        <p:nvSpPr>
          <p:cNvPr id="8" name="标题 7"/>
          <p:cNvSpPr>
            <a:spLocks noGrp="1"/>
          </p:cNvSpPr>
          <p:nvPr>
            <p:ph type="title" idx="10" hasCustomPrompt="1"/>
            <p:custDataLst>
              <p:tags r:id="rId3"/>
            </p:custDataLst>
          </p:nvPr>
        </p:nvSpPr>
        <p:spPr>
          <a:xfrm>
            <a:off x="4605020" y="2157413"/>
            <a:ext cx="6583680" cy="1254125"/>
          </a:xfrm>
        </p:spPr>
        <p:txBody>
          <a:bodyPr wrap="none" anchor="ctr" anchorCtr="0">
            <a:spAutoFit/>
          </a:bodyPr>
          <a:lstStyle>
            <a:lvl1pPr algn="r">
              <a:buNone/>
              <a:defRPr sz="8400">
                <a:solidFill>
                  <a:srgbClr val="F5F7F8"/>
                </a:solidFill>
                <a:ea typeface="GEETYPE信黑简 W7" panose="00000500000000000000" charset="-122"/>
              </a:defRPr>
            </a:lvl1pPr>
          </a:lstStyle>
          <a:p>
            <a:r>
              <a:rPr lang="zh-CN" altLang="en-US"/>
              <a:t>科学教育汇报</a:t>
            </a:r>
            <a:endParaRPr lang="zh-CN" altLang="en-US"/>
          </a:p>
        </p:txBody>
      </p:sp>
      <p:sp>
        <p:nvSpPr>
          <p:cNvPr id="9" name="文本占位符 8"/>
          <p:cNvSpPr>
            <a:spLocks noGrp="1"/>
          </p:cNvSpPr>
          <p:nvPr>
            <p:ph type="body" idx="11" hasCustomPrompt="1"/>
            <p:custDataLst>
              <p:tags r:id="rId4"/>
            </p:custDataLst>
          </p:nvPr>
        </p:nvSpPr>
        <p:spPr>
          <a:xfrm>
            <a:off x="7716520" y="3619500"/>
            <a:ext cx="3402330" cy="679450"/>
          </a:xfrm>
        </p:spPr>
        <p:txBody>
          <a:bodyPr wrap="none" anchor="ctr" anchorCtr="0">
            <a:spAutoFit/>
          </a:bodyPr>
          <a:lstStyle>
            <a:lvl1pPr algn="r">
              <a:buNone/>
              <a:defRPr sz="4250">
                <a:solidFill>
                  <a:srgbClr val="EBF0F2"/>
                </a:solidFill>
                <a:ea typeface="字语坊黑体" panose="02000503000000000000" charset="-122"/>
              </a:defRPr>
            </a:lvl1pPr>
          </a:lstStyle>
          <a:p>
            <a:pPr lvl="0"/>
            <a:r>
              <a:rPr lang="zh-CN" altLang="en-US"/>
              <a:t>汇报人：姓名</a:t>
            </a:r>
            <a:endParaRPr lang="zh-CN" altLang="en-US"/>
          </a:p>
        </p:txBody>
      </p:sp>
      <p:sp>
        <p:nvSpPr>
          <p:cNvPr id="10" name="文本占位符 9"/>
          <p:cNvSpPr>
            <a:spLocks noGrp="1"/>
          </p:cNvSpPr>
          <p:nvPr>
            <p:ph type="body" idx="12" hasCustomPrompt="1"/>
            <p:custDataLst>
              <p:tags r:id="rId5"/>
            </p:custDataLst>
          </p:nvPr>
        </p:nvSpPr>
        <p:spPr>
          <a:xfrm rot="25153">
            <a:off x="8749030" y="4328160"/>
            <a:ext cx="2376170" cy="430530"/>
          </a:xfrm>
        </p:spPr>
        <p:txBody>
          <a:bodyPr wrap="none" anchor="ctr" anchorCtr="0">
            <a:spAutoFit/>
          </a:bodyPr>
          <a:lstStyle>
            <a:lvl1pPr algn="r">
              <a:buNone/>
              <a:defRPr sz="2450">
                <a:solidFill>
                  <a:srgbClr val="F1F7F9"/>
                </a:solidFill>
                <a:ea typeface="字语坊黑体" panose="02000503000000000000" charset="-122"/>
              </a:defRPr>
            </a:lvl1pPr>
          </a:lstStyle>
          <a:p>
            <a:pPr lvl="0"/>
            <a:r>
              <a:rPr lang="zh-CN" altLang="en-US"/>
              <a:t>2025年10月29日</a:t>
            </a:r>
            <a:endParaRPr lang="zh-CN"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47700" y="258445"/>
            <a:ext cx="10515600" cy="1325563"/>
          </a:xfrm>
        </p:spPr>
        <p:txBody>
          <a:bodyPr anchor="ctr" anchorCtr="0">
            <a:normAutofit/>
          </a:bodyPr>
          <a:lstStyle>
            <a:lvl1pPr>
              <a:defRPr sz="2400" b="1">
                <a:effectLst>
                  <a:outerShdw blurRad="38100" dist="38100" dir="2700000" algn="tl">
                    <a:srgbClr val="000000">
                      <a:alpha val="43137"/>
                    </a:srgbClr>
                  </a:outerShdw>
                </a:effectLst>
              </a:defRPr>
            </a:lvl1pPr>
          </a:lstStyle>
          <a:p>
            <a:r>
              <a:rPr lang="zh-CN" altLang="en-US" dirty="0"/>
              <a:t>单击此处编辑母版标题样式</a:t>
            </a:r>
            <a:endParaRPr lang="zh-CN" altLang="en-US" dirty="0"/>
          </a:p>
        </p:txBody>
      </p:sp>
      <p:sp>
        <p:nvSpPr>
          <p:cNvPr id="3" name="内容占位符 2"/>
          <p:cNvSpPr>
            <a:spLocks noGrp="1"/>
          </p:cNvSpPr>
          <p:nvPr>
            <p:ph idx="1"/>
          </p:nvPr>
        </p:nvSpPr>
        <p:spPr>
          <a:xfrm>
            <a:off x="647700" y="1825625"/>
            <a:ext cx="10515600" cy="4351338"/>
          </a:xfrm>
        </p:spPr>
        <p:txBody>
          <a:bodyPr>
            <a:normAutofit/>
          </a:bodyPr>
          <a:lstStyle>
            <a:lvl1pPr>
              <a:defRPr sz="2000">
                <a:solidFill>
                  <a:schemeClr val="tx1">
                    <a:lumMod val="75000"/>
                    <a:lumOff val="25000"/>
                  </a:schemeClr>
                </a:solidFill>
              </a:defRPr>
            </a:lvl1pPr>
            <a:lvl2pPr>
              <a:defRPr sz="1800">
                <a:solidFill>
                  <a:schemeClr val="tx1">
                    <a:lumMod val="75000"/>
                    <a:lumOff val="25000"/>
                  </a:schemeClr>
                </a:solidFill>
              </a:defRPr>
            </a:lvl2pPr>
            <a:lvl3pPr>
              <a:defRPr sz="1600">
                <a:solidFill>
                  <a:schemeClr val="tx1">
                    <a:lumMod val="75000"/>
                    <a:lumOff val="25000"/>
                  </a:schemeClr>
                </a:solidFill>
              </a:defRPr>
            </a:lvl3pPr>
            <a:lvl4pPr>
              <a:defRPr sz="1600">
                <a:solidFill>
                  <a:schemeClr val="tx1">
                    <a:lumMod val="75000"/>
                    <a:lumOff val="25000"/>
                  </a:schemeClr>
                </a:solidFill>
              </a:defRPr>
            </a:lvl4pPr>
            <a:lvl5pPr>
              <a:defRPr sz="1600">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nvPr>
        </p:nvSpPr>
        <p:spPr/>
        <p:txBody>
          <a:bodyPr/>
          <a:lstStyle/>
          <a:p>
            <a:fld id="{987B8202-008E-4682-B6EE-21BFB3267079}" type="datetime1">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3751117"/>
            <a:ext cx="7321550" cy="811357"/>
          </a:xfrm>
        </p:spPr>
        <p:txBody>
          <a:bodyPr anchor="b">
            <a:normAutofit/>
          </a:bodyPr>
          <a:lstStyle>
            <a:lvl1pPr>
              <a:defRPr sz="4000">
                <a:effectLst>
                  <a:outerShdw blurRad="38100" dist="38100" dir="2700000" algn="tl">
                    <a:srgbClr val="000000">
                      <a:alpha val="43137"/>
                    </a:srgbClr>
                  </a:outerShdw>
                </a:effectLst>
              </a:defRPr>
            </a:lvl1pPr>
          </a:lstStyle>
          <a:p>
            <a:r>
              <a:rPr lang="zh-CN" altLang="en-US" dirty="0"/>
              <a:t>单击此处编辑母版标题样式</a:t>
            </a:r>
            <a:endParaRPr lang="zh-CN" altLang="en-US" dirty="0"/>
          </a:p>
        </p:txBody>
      </p:sp>
      <p:sp>
        <p:nvSpPr>
          <p:cNvPr id="3" name="文本占位符 2"/>
          <p:cNvSpPr>
            <a:spLocks noGrp="1"/>
          </p:cNvSpPr>
          <p:nvPr>
            <p:ph type="body" idx="1"/>
          </p:nvPr>
        </p:nvSpPr>
        <p:spPr>
          <a:xfrm>
            <a:off x="831850" y="4610028"/>
            <a:ext cx="7321550" cy="647555"/>
          </a:xfrm>
        </p:spPr>
        <p:txBody>
          <a:bodyPr>
            <a:normAutofit/>
          </a:bodyPr>
          <a:lstStyle>
            <a:lvl1pPr marL="0" indent="0">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endParaRPr lang="zh-CN" altLang="en-US" dirty="0"/>
          </a:p>
        </p:txBody>
      </p:sp>
      <p:sp>
        <p:nvSpPr>
          <p:cNvPr id="4" name="日期占位符 3"/>
          <p:cNvSpPr>
            <a:spLocks noGrp="1"/>
          </p:cNvSpPr>
          <p:nvPr>
            <p:ph type="dt" sz="half" idx="10"/>
          </p:nvPr>
        </p:nvSpPr>
        <p:spPr/>
        <p:txBody>
          <a:bodyPr/>
          <a:lstStyle/>
          <a:p>
            <a:fld id="{E2F4B91C-E26F-482C-A0B3-9B3780979BE8}" type="datetime1">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47700" y="258445"/>
            <a:ext cx="10515600" cy="1325563"/>
          </a:xfrm>
        </p:spPr>
        <p:txBody>
          <a:bodyPr>
            <a:normAutofit/>
          </a:bodyPr>
          <a:lstStyle>
            <a:lvl1pPr>
              <a:defRPr sz="2400" b="1" i="0">
                <a:effectLst>
                  <a:outerShdw blurRad="38100" dist="38100" dir="2700000" algn="tl">
                    <a:srgbClr val="000000">
                      <a:alpha val="43137"/>
                    </a:srgbClr>
                  </a:outerShdw>
                </a:effectLst>
              </a:defRPr>
            </a:lvl1pPr>
          </a:lstStyle>
          <a:p>
            <a:r>
              <a:rPr lang="zh-CN" altLang="en-US" dirty="0"/>
              <a:t>单击此处编辑母版标题样式</a:t>
            </a:r>
            <a:endParaRPr lang="zh-CN" altLang="en-US" dirty="0"/>
          </a:p>
        </p:txBody>
      </p:sp>
      <p:sp>
        <p:nvSpPr>
          <p:cNvPr id="3" name="内容占位符 2"/>
          <p:cNvSpPr>
            <a:spLocks noGrp="1"/>
          </p:cNvSpPr>
          <p:nvPr>
            <p:ph sz="half" idx="1"/>
          </p:nvPr>
        </p:nvSpPr>
        <p:spPr>
          <a:xfrm>
            <a:off x="647700" y="1825625"/>
            <a:ext cx="5181600" cy="4351338"/>
          </a:xfrm>
        </p:spPr>
        <p:txBody>
          <a:bodyPr>
            <a:normAutofit/>
          </a:bodyPr>
          <a:lstStyle>
            <a:lvl1pPr>
              <a:lnSpc>
                <a:spcPct val="150000"/>
              </a:lnSpc>
              <a:defRPr sz="2000">
                <a:solidFill>
                  <a:schemeClr val="tx1">
                    <a:lumMod val="75000"/>
                    <a:lumOff val="25000"/>
                  </a:schemeClr>
                </a:solidFill>
              </a:defRPr>
            </a:lvl1pPr>
            <a:lvl2pPr>
              <a:lnSpc>
                <a:spcPct val="150000"/>
              </a:lnSpc>
              <a:defRPr sz="1800">
                <a:solidFill>
                  <a:schemeClr val="tx1">
                    <a:lumMod val="75000"/>
                    <a:lumOff val="25000"/>
                  </a:schemeClr>
                </a:solidFill>
              </a:defRPr>
            </a:lvl2pPr>
            <a:lvl3pPr>
              <a:lnSpc>
                <a:spcPct val="150000"/>
              </a:lnSpc>
              <a:defRPr sz="1600">
                <a:solidFill>
                  <a:schemeClr val="tx1">
                    <a:lumMod val="75000"/>
                    <a:lumOff val="25000"/>
                  </a:schemeClr>
                </a:solidFill>
              </a:defRPr>
            </a:lvl3pPr>
            <a:lvl4pPr>
              <a:lnSpc>
                <a:spcPct val="150000"/>
              </a:lnSpc>
              <a:defRPr sz="1600">
                <a:solidFill>
                  <a:schemeClr val="tx1">
                    <a:lumMod val="75000"/>
                    <a:lumOff val="25000"/>
                  </a:schemeClr>
                </a:solidFill>
              </a:defRPr>
            </a:lvl4pPr>
            <a:lvl5pPr>
              <a:lnSpc>
                <a:spcPct val="150000"/>
              </a:lnSpc>
              <a:defRPr sz="1600">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内容占位符 3"/>
          <p:cNvSpPr>
            <a:spLocks noGrp="1"/>
          </p:cNvSpPr>
          <p:nvPr>
            <p:ph sz="half" idx="2"/>
          </p:nvPr>
        </p:nvSpPr>
        <p:spPr>
          <a:xfrm>
            <a:off x="5981700" y="1825625"/>
            <a:ext cx="5181600" cy="4351338"/>
          </a:xfrm>
        </p:spPr>
        <p:txBody>
          <a:bodyPr>
            <a:normAutofit/>
          </a:bodyPr>
          <a:lstStyle>
            <a:lvl1pPr>
              <a:lnSpc>
                <a:spcPct val="150000"/>
              </a:lnSpc>
              <a:defRPr sz="2000">
                <a:solidFill>
                  <a:schemeClr val="tx1">
                    <a:lumMod val="75000"/>
                    <a:lumOff val="25000"/>
                  </a:schemeClr>
                </a:solidFill>
              </a:defRPr>
            </a:lvl1pPr>
            <a:lvl2pPr>
              <a:lnSpc>
                <a:spcPct val="150000"/>
              </a:lnSpc>
              <a:defRPr sz="1800">
                <a:solidFill>
                  <a:schemeClr val="tx1">
                    <a:lumMod val="75000"/>
                    <a:lumOff val="25000"/>
                  </a:schemeClr>
                </a:solidFill>
              </a:defRPr>
            </a:lvl2pPr>
            <a:lvl3pPr>
              <a:lnSpc>
                <a:spcPct val="150000"/>
              </a:lnSpc>
              <a:defRPr sz="1600">
                <a:solidFill>
                  <a:schemeClr val="tx1">
                    <a:lumMod val="75000"/>
                    <a:lumOff val="25000"/>
                  </a:schemeClr>
                </a:solidFill>
              </a:defRPr>
            </a:lvl3pPr>
            <a:lvl4pPr>
              <a:lnSpc>
                <a:spcPct val="150000"/>
              </a:lnSpc>
              <a:defRPr sz="1600">
                <a:solidFill>
                  <a:schemeClr val="tx1">
                    <a:lumMod val="75000"/>
                    <a:lumOff val="25000"/>
                  </a:schemeClr>
                </a:solidFill>
              </a:defRPr>
            </a:lvl4pPr>
            <a:lvl5pPr>
              <a:lnSpc>
                <a:spcPct val="150000"/>
              </a:lnSpc>
              <a:defRPr sz="1600">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nvPr>
        </p:nvSpPr>
        <p:spPr/>
        <p:txBody>
          <a:bodyPr/>
          <a:lstStyle/>
          <a:p>
            <a:fld id="{FBC46AA8-9933-4F06-B6E9-FC582C7111F6}" type="datetime1">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744961"/>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4" name="内容占位符 3"/>
          <p:cNvSpPr>
            <a:spLocks noGrp="1"/>
          </p:cNvSpPr>
          <p:nvPr>
            <p:ph sz="half" idx="2"/>
          </p:nvPr>
        </p:nvSpPr>
        <p:spPr>
          <a:xfrm>
            <a:off x="839788" y="2615609"/>
            <a:ext cx="5157787" cy="3574054"/>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文本占位符 4"/>
          <p:cNvSpPr>
            <a:spLocks noGrp="1"/>
          </p:cNvSpPr>
          <p:nvPr>
            <p:ph type="body" sz="quarter" idx="3"/>
          </p:nvPr>
        </p:nvSpPr>
        <p:spPr>
          <a:xfrm>
            <a:off x="6172200" y="1744961"/>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6" name="内容占位符 5"/>
          <p:cNvSpPr>
            <a:spLocks noGrp="1"/>
          </p:cNvSpPr>
          <p:nvPr>
            <p:ph sz="quarter" idx="4"/>
          </p:nvPr>
        </p:nvSpPr>
        <p:spPr>
          <a:xfrm>
            <a:off x="6172200" y="2615609"/>
            <a:ext cx="5183188" cy="3574054"/>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7" name="日期占位符 6"/>
          <p:cNvSpPr>
            <a:spLocks noGrp="1"/>
          </p:cNvSpPr>
          <p:nvPr>
            <p:ph type="dt" sz="half" idx="10"/>
          </p:nvPr>
        </p:nvSpPr>
        <p:spPr/>
        <p:txBody>
          <a:bodyPr/>
          <a:lstStyle/>
          <a:p>
            <a:fld id="{45273981-CFE2-458E-ADD3-47994D7622EA}" type="datetime1">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2766219"/>
            <a:ext cx="10515600" cy="1325563"/>
          </a:xfrm>
        </p:spPr>
        <p:txBody>
          <a:bodyPr>
            <a:normAutofit/>
          </a:bodyPr>
          <a:lstStyle>
            <a:lvl1pPr algn="ctr">
              <a:defRPr sz="4800" b="0">
                <a:effectLst>
                  <a:outerShdw blurRad="38100" dist="38100" dir="2700000" algn="tl">
                    <a:srgbClr val="000000">
                      <a:alpha val="43137"/>
                    </a:srgbClr>
                  </a:outerShdw>
                </a:effectLst>
              </a:defRPr>
            </a:lvl1pPr>
          </a:lstStyle>
          <a:p>
            <a:r>
              <a:rPr lang="zh-CN" altLang="en-US" dirty="0"/>
              <a:t>单击此处编辑母版标题样式</a:t>
            </a:r>
            <a:endParaRPr lang="zh-CN" altLang="en-US" dirty="0"/>
          </a:p>
        </p:txBody>
      </p:sp>
      <p:sp>
        <p:nvSpPr>
          <p:cNvPr id="3" name="日期占位符 2"/>
          <p:cNvSpPr>
            <a:spLocks noGrp="1"/>
          </p:cNvSpPr>
          <p:nvPr>
            <p:ph type="dt" sz="half" idx="10"/>
          </p:nvPr>
        </p:nvSpPr>
        <p:spPr/>
        <p:txBody>
          <a:bodyPr/>
          <a:lstStyle/>
          <a:p>
            <a:fld id="{2833CF4E-B1D9-429B-9FD0-65C8DB85CB9F}" type="datetime1">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2D88E8D2-2ECB-4BED-9A09-42800031E9B0}" type="datetime1">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646747" y="127000"/>
            <a:ext cx="4165200" cy="1600200"/>
          </a:xfrm>
        </p:spPr>
        <p:txBody>
          <a:bodyPr anchor="ctr" anchorCtr="0">
            <a:normAutofit/>
          </a:bodyPr>
          <a:lstStyle>
            <a:lvl1pPr>
              <a:defRPr sz="2400" b="1">
                <a:effectLst>
                  <a:outerShdw blurRad="38100" dist="38100" dir="2700000" algn="tl">
                    <a:srgbClr val="000000">
                      <a:alpha val="43137"/>
                    </a:srgbClr>
                  </a:outerShdw>
                </a:effectLst>
              </a:defRPr>
            </a:lvl1pPr>
          </a:lstStyle>
          <a:p>
            <a:r>
              <a:rPr lang="zh-CN" altLang="en-US" dirty="0"/>
              <a:t>单击此处编辑标题</a:t>
            </a:r>
            <a:endParaRPr lang="zh-CN" altLang="en-US" dirty="0"/>
          </a:p>
        </p:txBody>
      </p:sp>
      <p:sp>
        <p:nvSpPr>
          <p:cNvPr id="3" name="图片占位符 2"/>
          <p:cNvSpPr>
            <a:spLocks noGrp="1" noChangeAspect="1"/>
          </p:cNvSpPr>
          <p:nvPr>
            <p:ph type="pic" idx="1"/>
          </p:nvPr>
        </p:nvSpPr>
        <p:spPr>
          <a:xfrm>
            <a:off x="5184000" y="766354"/>
            <a:ext cx="5817375" cy="509444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nvPr>
        </p:nvSpPr>
        <p:spPr>
          <a:xfrm>
            <a:off x="651827" y="2057400"/>
            <a:ext cx="4165200" cy="3811588"/>
          </a:xfrm>
        </p:spPr>
        <p:txBody>
          <a:bodyPr>
            <a:normAutofit/>
          </a:bodyPr>
          <a:lstStyle>
            <a:lvl1pPr marL="0" indent="0">
              <a:lnSpc>
                <a:spcPct val="150000"/>
              </a:lnSpc>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endParaRPr lang="zh-CN" altLang="en-US" dirty="0"/>
          </a:p>
        </p:txBody>
      </p:sp>
      <p:sp>
        <p:nvSpPr>
          <p:cNvPr id="5" name="日期占位符 4"/>
          <p:cNvSpPr>
            <a:spLocks noGrp="1"/>
          </p:cNvSpPr>
          <p:nvPr>
            <p:ph type="dt" sz="half" idx="10"/>
          </p:nvPr>
        </p:nvSpPr>
        <p:spPr/>
        <p:txBody>
          <a:bodyPr/>
          <a:lstStyle/>
          <a:p>
            <a:fld id="{7A4A23C5-BD9C-4C8B-81B8-D81DA1BC74F2}" type="datetime1">
              <a:rPr lang="zh-CN" altLang="en-US" smtClean="0"/>
            </a:fld>
            <a:endParaRPr lang="zh-CN" altLang="en-US" dirty="0"/>
          </a:p>
        </p:txBody>
      </p:sp>
      <p:sp>
        <p:nvSpPr>
          <p:cNvPr id="6" name="页脚占位符 5"/>
          <p:cNvSpPr>
            <a:spLocks noGrp="1"/>
          </p:cNvSpPr>
          <p:nvPr>
            <p:ph type="ftr" sz="quarter" idx="11"/>
          </p:nvPr>
        </p:nvSpPr>
        <p:spPr/>
        <p:txBody>
          <a:bodyPr/>
          <a:lstStyle/>
          <a:p>
            <a:endParaRPr lang="zh-CN" altLang="en-US" dirty="0"/>
          </a:p>
        </p:txBody>
      </p:sp>
      <p:sp>
        <p:nvSpPr>
          <p:cNvPr id="7" name="灯片编号占位符 6"/>
          <p:cNvSpPr>
            <a:spLocks noGrp="1"/>
          </p:cNvSpPr>
          <p:nvPr>
            <p:ph type="sldNum" sz="quarter" idx="12"/>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824484" y="365125"/>
            <a:ext cx="1529316" cy="5811838"/>
          </a:xfrm>
        </p:spPr>
        <p:txBody>
          <a:bodyPr vert="eaVert">
            <a:normAutofit/>
          </a:bodyPr>
          <a:lstStyle>
            <a:lvl1pPr>
              <a:defRPr sz="3600"/>
            </a:lvl1pPr>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8879958" cy="5811838"/>
          </a:xfrm>
        </p:spPr>
        <p:txBody>
          <a:bodyPr vert="eaVert"/>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nvPr>
        </p:nvSpPr>
        <p:spPr/>
        <p:txBody>
          <a:bodyPr/>
          <a:lstStyle/>
          <a:p>
            <a:fld id="{002D9021-264A-4D77-AA74-A5AF68A947CE}" type="datetime1">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12E20D94-7406-4CC4-8CAA-90372150212E}" type="datetime1">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nvPr>
        </p:nvSpPr>
        <p:spPr>
          <a:xfrm>
            <a:off x="838200" y="551543"/>
            <a:ext cx="10515600" cy="5558971"/>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showMasterSp="0" userDrawn="1">
  <p:cSld name="末尾幻灯片">
    <p:spTree>
      <p:nvGrpSpPr>
        <p:cNvPr id="1" name=""/>
        <p:cNvGrpSpPr/>
        <p:nvPr/>
      </p:nvGrpSpPr>
      <p:grpSpPr>
        <a:xfrm>
          <a:off x="0" y="0"/>
          <a:ext cx="0" cy="0"/>
          <a:chOff x="0" y="0"/>
          <a:chExt cx="0" cy="0"/>
        </a:xfrm>
      </p:grpSpPr>
      <p:pic>
        <p:nvPicPr>
          <p:cNvPr id="6" name="图片 5" descr="8c9d94e4-b4dc-11f0-a9cc-9ad744f42829"/>
          <p:cNvPicPr>
            <a:picLocks noChangeAspect="1"/>
          </p:cNvPicPr>
          <p:nvPr userDrawn="1"/>
        </p:nvPicPr>
        <p:blipFill>
          <a:blip r:embed="rId2"/>
          <a:stretch>
            <a:fillRect/>
          </a:stretch>
        </p:blipFill>
        <p:spPr>
          <a:xfrm>
            <a:off x="0" y="0"/>
            <a:ext cx="12192000" cy="6858000"/>
          </a:xfrm>
          <a:prstGeom prst="rect">
            <a:avLst/>
          </a:prstGeom>
        </p:spPr>
      </p:pic>
      <p:sp>
        <p:nvSpPr>
          <p:cNvPr id="7" name="标题 6"/>
          <p:cNvSpPr>
            <a:spLocks noGrp="1"/>
          </p:cNvSpPr>
          <p:nvPr>
            <p:ph type="title" idx="10" hasCustomPrompt="1"/>
            <p:custDataLst>
              <p:tags r:id="rId3"/>
            </p:custDataLst>
          </p:nvPr>
        </p:nvSpPr>
        <p:spPr>
          <a:xfrm>
            <a:off x="5525770" y="2399348"/>
            <a:ext cx="4963160" cy="1392555"/>
          </a:xfrm>
        </p:spPr>
        <p:txBody>
          <a:bodyPr wrap="none" anchor="ctr" anchorCtr="0">
            <a:spAutoFit/>
          </a:bodyPr>
          <a:lstStyle>
            <a:lvl1pPr algn="ctr">
              <a:buNone/>
              <a:defRPr sz="9400" b="1">
                <a:solidFill>
                  <a:srgbClr val="F5F7F9"/>
                </a:solidFill>
                <a:ea typeface="GEETYPE信黑简 W7" panose="00000500000000000000" charset="-122"/>
              </a:defRPr>
            </a:lvl1pPr>
          </a:lstStyle>
          <a:p>
            <a:r>
              <a:rPr lang="zh-CN" altLang="en-US"/>
              <a:t>感谢观看</a:t>
            </a:r>
            <a:endParaRPr lang="zh-CN" alt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目录页-1-5_6">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FA9B39F7-F914-428E-9C64-B3419950EF69}" type="datetime1">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6" name="副标题 5"/>
          <p:cNvSpPr>
            <a:spLocks noGrp="1"/>
          </p:cNvSpPr>
          <p:nvPr>
            <p:ph type="subTitle" idx="16386" hasCustomPrompt="1"/>
            <p:custDataLst>
              <p:tags r:id="rId2"/>
            </p:custDataLst>
          </p:nvPr>
        </p:nvSpPr>
        <p:spPr>
          <a:xfrm>
            <a:off x="761471" y="2667000"/>
            <a:ext cx="2363258" cy="457200"/>
          </a:xfrm>
          <a:noFill/>
        </p:spPr>
        <p:txBody>
          <a:bodyPr lIns="0" tIns="0" rIns="0" bIns="0" anchor="t">
            <a:normAutofit/>
          </a:bodyPr>
          <a:lstStyle>
            <a:lvl1pPr marL="0" indent="0" algn="ctr">
              <a:lnSpc>
                <a:spcPct val="125000"/>
              </a:lnSpc>
              <a:spcBef>
                <a:spcPct val="0"/>
              </a:spcBef>
              <a:spcAft>
                <a:spcPct val="0"/>
              </a:spcAft>
              <a:buNone/>
              <a:defRPr sz="2400" b="0" spc="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CONTENTS</a:t>
            </a:r>
            <a:endParaRPr lang="zh-CN" altLang="en-US"/>
          </a:p>
        </p:txBody>
      </p:sp>
      <p:sp>
        <p:nvSpPr>
          <p:cNvPr id="7" name="标题 6"/>
          <p:cNvSpPr>
            <a:spLocks noGrp="1"/>
          </p:cNvSpPr>
          <p:nvPr>
            <p:ph type="ctrTitle" idx="16385" hasCustomPrompt="1"/>
            <p:custDataLst>
              <p:tags r:id="rId3"/>
            </p:custDataLst>
          </p:nvPr>
        </p:nvSpPr>
        <p:spPr>
          <a:xfrm>
            <a:off x="760942" y="3175000"/>
            <a:ext cx="2364317" cy="762000"/>
          </a:xfrm>
          <a:noFill/>
        </p:spPr>
        <p:txBody>
          <a:bodyPr lIns="0" tIns="0" rIns="0" bIns="0" anchor="t">
            <a:normAutofit/>
          </a:bodyPr>
          <a:lstStyle>
            <a:lvl1pPr marL="0" indent="0" algn="ctr">
              <a:lnSpc>
                <a:spcPct val="104000"/>
              </a:lnSpc>
              <a:spcBef>
                <a:spcPct val="0"/>
              </a:spcBef>
              <a:spcAft>
                <a:spcPct val="0"/>
              </a:spcAft>
              <a:buNone/>
              <a:defRPr sz="4800" b="1" spc="0">
                <a:solidFill>
                  <a:schemeClr val="tx1"/>
                </a:solidFill>
              </a:defRPr>
            </a:lvl1pPr>
          </a:lstStyle>
          <a:p>
            <a:r>
              <a:rPr lang="zh-CN" altLang="en-US"/>
              <a:t>目录</a:t>
            </a:r>
            <a:endParaRPr lang="zh-CN" altLang="en-US"/>
          </a:p>
        </p:txBody>
      </p:sp>
      <p:sp>
        <p:nvSpPr>
          <p:cNvPr id="8" name="文本占位符 7"/>
          <p:cNvSpPr>
            <a:spLocks noGrp="1"/>
          </p:cNvSpPr>
          <p:nvPr>
            <p:ph type="body" idx="16388" hasCustomPrompt="1"/>
            <p:custDataLst>
              <p:tags r:id="rId4"/>
            </p:custDataLst>
          </p:nvPr>
        </p:nvSpPr>
        <p:spPr>
          <a:xfrm>
            <a:off x="4070350" y="1447800"/>
            <a:ext cx="596900" cy="508000"/>
          </a:xfrm>
          <a:noFill/>
        </p:spPr>
        <p:txBody>
          <a:bodyPr wrap="none" lIns="0" tIns="0" rIns="0" bIns="0" anchor="ctr">
            <a:noAutofit/>
          </a:bodyPr>
          <a:lstStyle>
            <a:lvl1pPr marL="0" indent="0" algn="ctr">
              <a:lnSpc>
                <a:spcPct val="109000"/>
              </a:lnSpc>
              <a:spcBef>
                <a:spcPct val="0"/>
              </a:spcBef>
              <a:spcAft>
                <a:spcPct val="0"/>
              </a:spcAft>
              <a:buNone/>
              <a:defRPr sz="4000" b="0" spc="0">
                <a:solidFill>
                  <a:schemeClr val="accent1"/>
                </a:solidFill>
              </a:defRPr>
            </a:lvl1pPr>
          </a:lstStyle>
          <a:p>
            <a:pPr lvl="0"/>
            <a:r>
              <a:rPr lang="zh-CN" altLang="en-US"/>
              <a:t>01</a:t>
            </a:r>
            <a:endParaRPr lang="zh-CN" altLang="en-US"/>
          </a:p>
        </p:txBody>
      </p:sp>
      <p:sp>
        <p:nvSpPr>
          <p:cNvPr id="9" name="装饰  8"/>
          <p:cNvSpPr>
            <a:spLocks noGrp="1"/>
          </p:cNvSpPr>
          <p:nvPr>
            <p:ph type="body" idx="16399" hasCustomPrompt="1"/>
            <p:custDataLst>
              <p:tags r:id="rId5"/>
            </p:custDataLst>
          </p:nvPr>
        </p:nvSpPr>
        <p:spPr>
          <a:xfrm>
            <a:off x="4851400" y="13716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10" name="文本占位符 9"/>
          <p:cNvSpPr>
            <a:spLocks noGrp="1"/>
          </p:cNvSpPr>
          <p:nvPr>
            <p:ph type="body" idx="16387" hasCustomPrompt="1"/>
            <p:custDataLst>
              <p:tags r:id="rId6"/>
            </p:custDataLst>
          </p:nvPr>
        </p:nvSpPr>
        <p:spPr>
          <a:xfrm>
            <a:off x="5080000" y="1295400"/>
            <a:ext cx="2324100" cy="914400"/>
          </a:xfrm>
          <a:noFill/>
        </p:spPr>
        <p:txBody>
          <a:bodyPr lIns="0" tIns="0" rIns="0" bIns="0" anchor="ctr">
            <a:normAutofit/>
          </a:bodyPr>
          <a:lstStyle>
            <a:lvl1pPr marL="0" indent="0" algn="l">
              <a:lnSpc>
                <a:spcPct val="118000"/>
              </a:lnSpc>
              <a:spcBef>
                <a:spcPct val="0"/>
              </a:spcBef>
              <a:spcAft>
                <a:spcPct val="0"/>
              </a:spcAft>
              <a:buNone/>
              <a:defRPr sz="2400" b="0" spc="0">
                <a:solidFill>
                  <a:schemeClr val="tx1"/>
                </a:solidFill>
              </a:defRPr>
            </a:lvl1pPr>
          </a:lstStyle>
          <a:p>
            <a:pPr lvl="0"/>
            <a:r>
              <a:rPr lang="zh-CN" altLang="en-US"/>
              <a:t>此处添加项标题内容</a:t>
            </a:r>
            <a:endParaRPr lang="zh-CN" altLang="en-US"/>
          </a:p>
        </p:txBody>
      </p:sp>
      <p:sp>
        <p:nvSpPr>
          <p:cNvPr id="11" name="文本占位符 10"/>
          <p:cNvSpPr>
            <a:spLocks noGrp="1"/>
          </p:cNvSpPr>
          <p:nvPr>
            <p:ph type="body" idx="16390" hasCustomPrompt="1"/>
            <p:custDataLst>
              <p:tags r:id="rId7"/>
            </p:custDataLst>
          </p:nvPr>
        </p:nvSpPr>
        <p:spPr>
          <a:xfrm>
            <a:off x="7994650" y="1447800"/>
            <a:ext cx="596900" cy="508000"/>
          </a:xfrm>
          <a:noFill/>
        </p:spPr>
        <p:txBody>
          <a:bodyPr wrap="none" lIns="0" tIns="0" rIns="0" bIns="0" anchor="ctr">
            <a:noAutofit/>
          </a:bodyPr>
          <a:lstStyle>
            <a:lvl1pPr marL="0" indent="0" algn="ctr">
              <a:lnSpc>
                <a:spcPct val="109000"/>
              </a:lnSpc>
              <a:spcBef>
                <a:spcPct val="0"/>
              </a:spcBef>
              <a:spcAft>
                <a:spcPct val="0"/>
              </a:spcAft>
              <a:buNone/>
              <a:defRPr sz="4000" b="0" spc="0">
                <a:solidFill>
                  <a:schemeClr val="accent1"/>
                </a:solidFill>
              </a:defRPr>
            </a:lvl1pPr>
          </a:lstStyle>
          <a:p>
            <a:pPr lvl="0"/>
            <a:r>
              <a:rPr lang="zh-CN" altLang="en-US"/>
              <a:t>02</a:t>
            </a:r>
            <a:endParaRPr lang="zh-CN" altLang="en-US"/>
          </a:p>
        </p:txBody>
      </p:sp>
      <p:sp>
        <p:nvSpPr>
          <p:cNvPr id="12" name="装饰  1"/>
          <p:cNvSpPr>
            <a:spLocks noGrp="1"/>
          </p:cNvSpPr>
          <p:nvPr>
            <p:ph type="body" idx="16400" hasCustomPrompt="1"/>
            <p:custDataLst>
              <p:tags r:id="rId8"/>
            </p:custDataLst>
          </p:nvPr>
        </p:nvSpPr>
        <p:spPr>
          <a:xfrm>
            <a:off x="8775700" y="13716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13" name="文本占位符 12"/>
          <p:cNvSpPr>
            <a:spLocks noGrp="1"/>
          </p:cNvSpPr>
          <p:nvPr>
            <p:ph type="body" idx="16389" hasCustomPrompt="1"/>
            <p:custDataLst>
              <p:tags r:id="rId9"/>
            </p:custDataLst>
          </p:nvPr>
        </p:nvSpPr>
        <p:spPr>
          <a:xfrm>
            <a:off x="9004300" y="1295400"/>
            <a:ext cx="2324100" cy="914400"/>
          </a:xfrm>
          <a:noFill/>
        </p:spPr>
        <p:txBody>
          <a:bodyPr lIns="0" tIns="0" rIns="0" bIns="0" anchor="ctr">
            <a:normAutofit/>
          </a:bodyPr>
          <a:lstStyle>
            <a:lvl1pPr marL="0" indent="0" algn="l">
              <a:lnSpc>
                <a:spcPct val="118000"/>
              </a:lnSpc>
              <a:spcBef>
                <a:spcPct val="0"/>
              </a:spcBef>
              <a:spcAft>
                <a:spcPct val="0"/>
              </a:spcAft>
              <a:buNone/>
              <a:defRPr sz="2400" b="0" spc="0">
                <a:solidFill>
                  <a:schemeClr val="tx1"/>
                </a:solidFill>
              </a:defRPr>
            </a:lvl1pPr>
          </a:lstStyle>
          <a:p>
            <a:pPr lvl="0"/>
            <a:r>
              <a:rPr lang="zh-CN" altLang="en-US"/>
              <a:t>此处添加项标题内容</a:t>
            </a:r>
            <a:endParaRPr lang="zh-CN" altLang="en-US"/>
          </a:p>
        </p:txBody>
      </p:sp>
      <p:sp>
        <p:nvSpPr>
          <p:cNvPr id="14" name="文本占位符 13"/>
          <p:cNvSpPr>
            <a:spLocks noGrp="1"/>
          </p:cNvSpPr>
          <p:nvPr>
            <p:ph type="body" idx="16392" hasCustomPrompt="1"/>
            <p:custDataLst>
              <p:tags r:id="rId10"/>
            </p:custDataLst>
          </p:nvPr>
        </p:nvSpPr>
        <p:spPr>
          <a:xfrm>
            <a:off x="4070350" y="3124200"/>
            <a:ext cx="596900" cy="508000"/>
          </a:xfrm>
          <a:noFill/>
        </p:spPr>
        <p:txBody>
          <a:bodyPr wrap="none" lIns="0" tIns="0" rIns="0" bIns="0" anchor="ctr">
            <a:noAutofit/>
          </a:bodyPr>
          <a:lstStyle>
            <a:lvl1pPr marL="0" indent="0" algn="ctr">
              <a:lnSpc>
                <a:spcPct val="109000"/>
              </a:lnSpc>
              <a:spcBef>
                <a:spcPct val="0"/>
              </a:spcBef>
              <a:spcAft>
                <a:spcPct val="0"/>
              </a:spcAft>
              <a:buNone/>
              <a:defRPr sz="4000" b="0" spc="0">
                <a:solidFill>
                  <a:schemeClr val="accent1"/>
                </a:solidFill>
              </a:defRPr>
            </a:lvl1pPr>
          </a:lstStyle>
          <a:p>
            <a:pPr lvl="0"/>
            <a:r>
              <a:rPr lang="zh-CN" altLang="en-US"/>
              <a:t>03</a:t>
            </a:r>
            <a:endParaRPr lang="zh-CN" altLang="en-US"/>
          </a:p>
        </p:txBody>
      </p:sp>
      <p:sp>
        <p:nvSpPr>
          <p:cNvPr id="15" name="装饰  4"/>
          <p:cNvSpPr>
            <a:spLocks noGrp="1"/>
          </p:cNvSpPr>
          <p:nvPr>
            <p:ph type="body" idx="16401" hasCustomPrompt="1"/>
            <p:custDataLst>
              <p:tags r:id="rId11"/>
            </p:custDataLst>
          </p:nvPr>
        </p:nvSpPr>
        <p:spPr>
          <a:xfrm>
            <a:off x="4851400" y="30480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16" name="文本占位符 15"/>
          <p:cNvSpPr>
            <a:spLocks noGrp="1"/>
          </p:cNvSpPr>
          <p:nvPr>
            <p:ph type="body" idx="16391" hasCustomPrompt="1"/>
            <p:custDataLst>
              <p:tags r:id="rId12"/>
            </p:custDataLst>
          </p:nvPr>
        </p:nvSpPr>
        <p:spPr>
          <a:xfrm>
            <a:off x="5080000" y="2971800"/>
            <a:ext cx="2324100" cy="914400"/>
          </a:xfrm>
          <a:noFill/>
        </p:spPr>
        <p:txBody>
          <a:bodyPr lIns="0" tIns="0" rIns="0" bIns="0" anchor="ctr">
            <a:normAutofit/>
          </a:bodyPr>
          <a:lstStyle>
            <a:lvl1pPr marL="0" indent="0" algn="l">
              <a:lnSpc>
                <a:spcPct val="118000"/>
              </a:lnSpc>
              <a:spcBef>
                <a:spcPct val="0"/>
              </a:spcBef>
              <a:spcAft>
                <a:spcPct val="0"/>
              </a:spcAft>
              <a:buNone/>
              <a:defRPr sz="2400" b="0" spc="0">
                <a:solidFill>
                  <a:schemeClr val="tx1"/>
                </a:solidFill>
              </a:defRPr>
            </a:lvl1pPr>
          </a:lstStyle>
          <a:p>
            <a:pPr lvl="0"/>
            <a:r>
              <a:rPr lang="zh-CN" altLang="en-US"/>
              <a:t>此处添加项标题内容</a:t>
            </a:r>
            <a:endParaRPr lang="zh-CN" altLang="en-US"/>
          </a:p>
        </p:txBody>
      </p:sp>
      <p:sp>
        <p:nvSpPr>
          <p:cNvPr id="17" name="文本占位符 16"/>
          <p:cNvSpPr>
            <a:spLocks noGrp="1"/>
          </p:cNvSpPr>
          <p:nvPr>
            <p:ph type="body" idx="16394" hasCustomPrompt="1"/>
            <p:custDataLst>
              <p:tags r:id="rId13"/>
            </p:custDataLst>
          </p:nvPr>
        </p:nvSpPr>
        <p:spPr>
          <a:xfrm>
            <a:off x="7994650" y="3124200"/>
            <a:ext cx="596900" cy="508000"/>
          </a:xfrm>
          <a:noFill/>
        </p:spPr>
        <p:txBody>
          <a:bodyPr wrap="none" lIns="0" tIns="0" rIns="0" bIns="0" anchor="ctr">
            <a:noAutofit/>
          </a:bodyPr>
          <a:lstStyle>
            <a:lvl1pPr marL="0" indent="0" algn="ctr">
              <a:lnSpc>
                <a:spcPct val="109000"/>
              </a:lnSpc>
              <a:spcBef>
                <a:spcPct val="0"/>
              </a:spcBef>
              <a:spcAft>
                <a:spcPct val="0"/>
              </a:spcAft>
              <a:buNone/>
              <a:defRPr sz="4000" b="0" spc="0">
                <a:solidFill>
                  <a:schemeClr val="accent1"/>
                </a:solidFill>
              </a:defRPr>
            </a:lvl1pPr>
          </a:lstStyle>
          <a:p>
            <a:pPr lvl="0"/>
            <a:r>
              <a:rPr lang="zh-CN" altLang="en-US"/>
              <a:t>04</a:t>
            </a:r>
            <a:endParaRPr lang="zh-CN" altLang="en-US"/>
          </a:p>
        </p:txBody>
      </p:sp>
      <p:sp>
        <p:nvSpPr>
          <p:cNvPr id="18" name="装饰  7"/>
          <p:cNvSpPr>
            <a:spLocks noGrp="1"/>
          </p:cNvSpPr>
          <p:nvPr>
            <p:ph type="body" idx="16402" hasCustomPrompt="1"/>
            <p:custDataLst>
              <p:tags r:id="rId14"/>
            </p:custDataLst>
          </p:nvPr>
        </p:nvSpPr>
        <p:spPr>
          <a:xfrm>
            <a:off x="8775700" y="30480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19" name="文本占位符 18"/>
          <p:cNvSpPr>
            <a:spLocks noGrp="1"/>
          </p:cNvSpPr>
          <p:nvPr>
            <p:ph type="body" idx="16393" hasCustomPrompt="1"/>
            <p:custDataLst>
              <p:tags r:id="rId15"/>
            </p:custDataLst>
          </p:nvPr>
        </p:nvSpPr>
        <p:spPr>
          <a:xfrm>
            <a:off x="9004300" y="2971800"/>
            <a:ext cx="2324100" cy="914400"/>
          </a:xfrm>
          <a:noFill/>
        </p:spPr>
        <p:txBody>
          <a:bodyPr lIns="0" tIns="0" rIns="0" bIns="0" anchor="ctr">
            <a:normAutofit/>
          </a:bodyPr>
          <a:lstStyle>
            <a:lvl1pPr marL="0" indent="0" algn="l">
              <a:lnSpc>
                <a:spcPct val="118000"/>
              </a:lnSpc>
              <a:spcBef>
                <a:spcPct val="0"/>
              </a:spcBef>
              <a:spcAft>
                <a:spcPct val="0"/>
              </a:spcAft>
              <a:buNone/>
              <a:defRPr sz="2400" b="0" spc="0">
                <a:solidFill>
                  <a:schemeClr val="tx1"/>
                </a:solidFill>
              </a:defRPr>
            </a:lvl1pPr>
          </a:lstStyle>
          <a:p>
            <a:pPr lvl="0"/>
            <a:r>
              <a:rPr lang="zh-CN" altLang="en-US"/>
              <a:t>此处添加项标题内容</a:t>
            </a:r>
            <a:endParaRPr lang="zh-CN" altLang="en-US"/>
          </a:p>
        </p:txBody>
      </p:sp>
      <p:sp>
        <p:nvSpPr>
          <p:cNvPr id="20" name="文本占位符 19"/>
          <p:cNvSpPr>
            <a:spLocks noGrp="1"/>
          </p:cNvSpPr>
          <p:nvPr>
            <p:ph type="body" idx="16396" hasCustomPrompt="1"/>
            <p:custDataLst>
              <p:tags r:id="rId16"/>
            </p:custDataLst>
          </p:nvPr>
        </p:nvSpPr>
        <p:spPr>
          <a:xfrm>
            <a:off x="4070350" y="4800600"/>
            <a:ext cx="596900" cy="508000"/>
          </a:xfrm>
          <a:noFill/>
        </p:spPr>
        <p:txBody>
          <a:bodyPr wrap="none" lIns="0" tIns="0" rIns="0" bIns="0" anchor="ctr">
            <a:noAutofit/>
          </a:bodyPr>
          <a:lstStyle>
            <a:lvl1pPr marL="0" indent="0" algn="ctr">
              <a:lnSpc>
                <a:spcPct val="109000"/>
              </a:lnSpc>
              <a:spcBef>
                <a:spcPct val="0"/>
              </a:spcBef>
              <a:spcAft>
                <a:spcPct val="0"/>
              </a:spcAft>
              <a:buNone/>
              <a:defRPr sz="4000" b="0" spc="0">
                <a:solidFill>
                  <a:schemeClr val="accent1"/>
                </a:solidFill>
              </a:defRPr>
            </a:lvl1pPr>
          </a:lstStyle>
          <a:p>
            <a:pPr lvl="0"/>
            <a:r>
              <a:rPr lang="zh-CN" altLang="en-US"/>
              <a:t>05</a:t>
            </a:r>
            <a:endParaRPr lang="zh-CN" altLang="en-US"/>
          </a:p>
        </p:txBody>
      </p:sp>
      <p:sp>
        <p:nvSpPr>
          <p:cNvPr id="21" name="装饰  0"/>
          <p:cNvSpPr>
            <a:spLocks noGrp="1"/>
          </p:cNvSpPr>
          <p:nvPr>
            <p:ph type="body" idx="16403" hasCustomPrompt="1"/>
            <p:custDataLst>
              <p:tags r:id="rId17"/>
            </p:custDataLst>
          </p:nvPr>
        </p:nvSpPr>
        <p:spPr>
          <a:xfrm>
            <a:off x="4851400" y="47244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22" name="文本占位符 21"/>
          <p:cNvSpPr>
            <a:spLocks noGrp="1"/>
          </p:cNvSpPr>
          <p:nvPr>
            <p:ph type="body" idx="16395" hasCustomPrompt="1"/>
            <p:custDataLst>
              <p:tags r:id="rId18"/>
            </p:custDataLst>
          </p:nvPr>
        </p:nvSpPr>
        <p:spPr>
          <a:xfrm>
            <a:off x="5080000" y="4648200"/>
            <a:ext cx="2324100" cy="914400"/>
          </a:xfrm>
          <a:noFill/>
        </p:spPr>
        <p:txBody>
          <a:bodyPr lIns="0" tIns="0" rIns="0" bIns="0" anchor="ctr">
            <a:normAutofit/>
          </a:bodyPr>
          <a:lstStyle>
            <a:lvl1pPr marL="0" indent="0" algn="l">
              <a:lnSpc>
                <a:spcPct val="118000"/>
              </a:lnSpc>
              <a:spcBef>
                <a:spcPct val="0"/>
              </a:spcBef>
              <a:spcAft>
                <a:spcPct val="0"/>
              </a:spcAft>
              <a:buNone/>
              <a:defRPr sz="2400" b="0" spc="0">
                <a:solidFill>
                  <a:schemeClr val="tx1"/>
                </a:solidFill>
              </a:defRPr>
            </a:lvl1pPr>
          </a:lstStyle>
          <a:p>
            <a:pPr lvl="0"/>
            <a:r>
              <a:rPr lang="zh-CN" altLang="en-US"/>
              <a:t>此处添加项标题内容</a:t>
            </a:r>
            <a:endParaRPr lang="zh-CN" altLang="en-US"/>
          </a:p>
        </p:txBody>
      </p:sp>
      <p:sp>
        <p:nvSpPr>
          <p:cNvPr id="23" name="文本占位符 22"/>
          <p:cNvSpPr>
            <a:spLocks noGrp="1"/>
          </p:cNvSpPr>
          <p:nvPr>
            <p:ph type="body" idx="16398" hasCustomPrompt="1"/>
            <p:custDataLst>
              <p:tags r:id="rId19"/>
            </p:custDataLst>
          </p:nvPr>
        </p:nvSpPr>
        <p:spPr>
          <a:xfrm>
            <a:off x="7994650" y="4800600"/>
            <a:ext cx="596900" cy="508000"/>
          </a:xfrm>
          <a:noFill/>
        </p:spPr>
        <p:txBody>
          <a:bodyPr wrap="none" lIns="0" tIns="0" rIns="0" bIns="0" anchor="ctr">
            <a:noAutofit/>
          </a:bodyPr>
          <a:lstStyle>
            <a:lvl1pPr marL="0" indent="0" algn="ctr">
              <a:lnSpc>
                <a:spcPct val="109000"/>
              </a:lnSpc>
              <a:spcBef>
                <a:spcPct val="0"/>
              </a:spcBef>
              <a:spcAft>
                <a:spcPct val="0"/>
              </a:spcAft>
              <a:buNone/>
              <a:defRPr sz="4000" b="0" spc="0">
                <a:solidFill>
                  <a:schemeClr val="accent1"/>
                </a:solidFill>
              </a:defRPr>
            </a:lvl1pPr>
          </a:lstStyle>
          <a:p>
            <a:pPr lvl="0"/>
            <a:r>
              <a:rPr lang="zh-CN" altLang="en-US"/>
              <a:t>06</a:t>
            </a:r>
            <a:endParaRPr lang="zh-CN" altLang="en-US"/>
          </a:p>
        </p:txBody>
      </p:sp>
      <p:sp>
        <p:nvSpPr>
          <p:cNvPr id="24" name="装饰  3"/>
          <p:cNvSpPr>
            <a:spLocks noGrp="1"/>
          </p:cNvSpPr>
          <p:nvPr>
            <p:ph type="body" idx="16404" hasCustomPrompt="1"/>
            <p:custDataLst>
              <p:tags r:id="rId20"/>
            </p:custDataLst>
          </p:nvPr>
        </p:nvSpPr>
        <p:spPr>
          <a:xfrm>
            <a:off x="8775700" y="47244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25" name="文本占位符 24"/>
          <p:cNvSpPr>
            <a:spLocks noGrp="1"/>
          </p:cNvSpPr>
          <p:nvPr>
            <p:ph type="body" idx="16397" hasCustomPrompt="1"/>
            <p:custDataLst>
              <p:tags r:id="rId21"/>
            </p:custDataLst>
          </p:nvPr>
        </p:nvSpPr>
        <p:spPr>
          <a:xfrm>
            <a:off x="9004300" y="4648200"/>
            <a:ext cx="2324100" cy="914400"/>
          </a:xfrm>
          <a:noFill/>
        </p:spPr>
        <p:txBody>
          <a:bodyPr lIns="0" tIns="0" rIns="0" bIns="0" anchor="ctr">
            <a:normAutofit/>
          </a:bodyPr>
          <a:lstStyle>
            <a:lvl1pPr marL="0" indent="0" algn="l">
              <a:lnSpc>
                <a:spcPct val="118000"/>
              </a:lnSpc>
              <a:spcBef>
                <a:spcPct val="0"/>
              </a:spcBef>
              <a:spcAft>
                <a:spcPct val="0"/>
              </a:spcAft>
              <a:buNone/>
              <a:defRPr sz="2400" b="0" spc="0">
                <a:solidFill>
                  <a:schemeClr val="tx1"/>
                </a:solidFill>
              </a:defRPr>
            </a:lvl1pPr>
          </a:lstStyle>
          <a:p>
            <a:pPr lvl="0"/>
            <a:r>
              <a:rPr lang="zh-CN" altLang="en-US"/>
              <a:t>此处添加项标题内容</a:t>
            </a:r>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正文页-32_29">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EEFB4ABC-9E2D-46E8-BFF1-7A35DA32BCA8}" type="datetime1">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6" name="标题 5"/>
          <p:cNvSpPr>
            <a:spLocks noGrp="1"/>
          </p:cNvSpPr>
          <p:nvPr>
            <p:ph type="ctrTitle" idx="16385" hasCustomPrompt="1"/>
            <p:custDataLst>
              <p:tags r:id="rId2"/>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r>
              <a:rPr lang="zh-CN" altLang="en-US"/>
              <a:t>此处添加页面标题内容</a:t>
            </a:r>
            <a:endParaRPr lang="zh-CN" altLang="en-US"/>
          </a:p>
        </p:txBody>
      </p:sp>
      <p:sp>
        <p:nvSpPr>
          <p:cNvPr id="7" name="装饰  6"/>
          <p:cNvSpPr>
            <a:spLocks noGrp="1"/>
          </p:cNvSpPr>
          <p:nvPr>
            <p:ph type="body" idx="16395" hasCustomPrompt="1"/>
            <p:custDataLst>
              <p:tags r:id="rId3"/>
            </p:custDataLst>
          </p:nvPr>
        </p:nvSpPr>
        <p:spPr>
          <a:xfrm>
            <a:off x="609600" y="1524000"/>
            <a:ext cx="2514600" cy="4724400"/>
          </a:xfrm>
          <a:custGeom>
            <a:avLst/>
            <a:gdLst>
              <a:gd name="connisteX0" fmla="*/ 0 w 2514600"/>
              <a:gd name="connsiteY0" fmla="*/ 203200 h 4724400"/>
              <a:gd name="connisteX1" fmla="*/ 203200 w 2514600"/>
              <a:gd name="connsiteY1" fmla="*/ 0 h 4724400"/>
              <a:gd name="connisteX2" fmla="*/ 2311400 w 2514600"/>
              <a:gd name="connsiteY2" fmla="*/ 0 h 4724400"/>
              <a:gd name="connisteX3" fmla="*/ 2514600 w 2514600"/>
              <a:gd name="connsiteY3" fmla="*/ 203200 h 4724400"/>
              <a:gd name="connisteX4" fmla="*/ 2514600 w 2514600"/>
              <a:gd name="connsiteY4" fmla="*/ 4521200 h 4724400"/>
              <a:gd name="connisteX5" fmla="*/ 2311400 w 2514600"/>
              <a:gd name="connsiteY5" fmla="*/ 4724400 h 4724400"/>
              <a:gd name="connisteX6" fmla="*/ 203200 w 2514600"/>
              <a:gd name="connsiteY6" fmla="*/ 4724400 h 4724400"/>
              <a:gd name="connisteX7" fmla="*/ 0 w 2514600"/>
              <a:gd name="connsiteY7" fmla="*/ 4521200 h 4724400"/>
              <a:gd name="connisteX8" fmla="*/ 0 w 2514600"/>
              <a:gd name="connsiteY8" fmla="*/ 203200 h 472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2514600" h="4724400">
                <a:moveTo>
                  <a:pt x="0" y="203200"/>
                </a:moveTo>
                <a:cubicBezTo>
                  <a:pt x="0" y="90976"/>
                  <a:pt x="90976" y="0"/>
                  <a:pt x="203200" y="0"/>
                </a:cubicBezTo>
                <a:lnTo>
                  <a:pt x="2311400" y="0"/>
                </a:lnTo>
                <a:cubicBezTo>
                  <a:pt x="2423624" y="0"/>
                  <a:pt x="2514600" y="90976"/>
                  <a:pt x="2514600" y="203200"/>
                </a:cubicBezTo>
                <a:lnTo>
                  <a:pt x="2514600" y="4521200"/>
                </a:lnTo>
                <a:cubicBezTo>
                  <a:pt x="2514600" y="4633424"/>
                  <a:pt x="2423624" y="4724400"/>
                  <a:pt x="2311400" y="4724400"/>
                </a:cubicBezTo>
                <a:lnTo>
                  <a:pt x="203200" y="4724400"/>
                </a:lnTo>
                <a:cubicBezTo>
                  <a:pt x="90976" y="4724400"/>
                  <a:pt x="0" y="4633424"/>
                  <a:pt x="0" y="4521200"/>
                </a:cubicBez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8" name="装饰  7"/>
          <p:cNvSpPr>
            <a:spLocks noGrp="1"/>
          </p:cNvSpPr>
          <p:nvPr>
            <p:ph type="body" idx="16396" hasCustomPrompt="1"/>
            <p:custDataLst>
              <p:tags r:id="rId4"/>
            </p:custDataLst>
          </p:nvPr>
        </p:nvSpPr>
        <p:spPr>
          <a:xfrm>
            <a:off x="1257300" y="2082800"/>
            <a:ext cx="1219200" cy="1219200"/>
          </a:xfrm>
          <a:custGeom>
            <a:avLst/>
            <a:gdLst>
              <a:gd name="connisteX0" fmla="*/ 0 w 1219200"/>
              <a:gd name="connsiteY0" fmla="*/ 609600 h 1219200"/>
              <a:gd name="connisteX1" fmla="*/ 609600 w 1219200"/>
              <a:gd name="connsiteY1" fmla="*/ 0 h 1219200"/>
              <a:gd name="connisteX2" fmla="*/ 609600 w 1219200"/>
              <a:gd name="connsiteY2" fmla="*/ 0 h 1219200"/>
              <a:gd name="connisteX3" fmla="*/ 1219200 w 1219200"/>
              <a:gd name="connsiteY3" fmla="*/ 609600 h 1219200"/>
              <a:gd name="connisteX4" fmla="*/ 1219200 w 1219200"/>
              <a:gd name="connsiteY4" fmla="*/ 609600 h 1219200"/>
              <a:gd name="connisteX5" fmla="*/ 609600 w 1219200"/>
              <a:gd name="connsiteY5" fmla="*/ 1219200 h 1219200"/>
              <a:gd name="connisteX6" fmla="*/ 609600 w 1219200"/>
              <a:gd name="connsiteY6" fmla="*/ 1219200 h 1219200"/>
              <a:gd name="connisteX7" fmla="*/ 0 w 1219200"/>
              <a:gd name="connsiteY7" fmla="*/ 609600 h 1219200"/>
              <a:gd name="connisteX8" fmla="*/ 0 w 1219200"/>
              <a:gd name="connsiteY8" fmla="*/ 609600 h 1219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1219200" h="1219200">
                <a:moveTo>
                  <a:pt x="0" y="609600"/>
                </a:moveTo>
                <a:cubicBezTo>
                  <a:pt x="0" y="272927"/>
                  <a:pt x="272927" y="0"/>
                  <a:pt x="609600" y="0"/>
                </a:cubicBezTo>
                <a:lnTo>
                  <a:pt x="609600" y="0"/>
                </a:lnTo>
                <a:cubicBezTo>
                  <a:pt x="946273" y="0"/>
                  <a:pt x="1219200" y="272927"/>
                  <a:pt x="1219200" y="609600"/>
                </a:cubicBezTo>
                <a:lnTo>
                  <a:pt x="1219200" y="609600"/>
                </a:lnTo>
                <a:cubicBezTo>
                  <a:pt x="1219200" y="946273"/>
                  <a:pt x="946273" y="1219200"/>
                  <a:pt x="609600" y="1219200"/>
                </a:cubicBezTo>
                <a:lnTo>
                  <a:pt x="609600" y="1219200"/>
                </a:lnTo>
                <a:cubicBezTo>
                  <a:pt x="272927" y="1219200"/>
                  <a:pt x="0" y="946273"/>
                  <a:pt x="0" y="609600"/>
                </a:cubicBezTo>
                <a:lnTo>
                  <a:pt x="0" y="6096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9" name="图片占位符 8"/>
          <p:cNvSpPr>
            <a:spLocks noGrp="1"/>
          </p:cNvSpPr>
          <p:nvPr>
            <p:ph type="pic" idx="16394" hasCustomPrompt="1"/>
            <p:custDataLst>
              <p:tags r:id="rId5"/>
            </p:custDataLst>
          </p:nvPr>
        </p:nvSpPr>
        <p:spPr>
          <a:xfrm>
            <a:off x="1541780" y="2367280"/>
            <a:ext cx="650240" cy="65024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0" name="文本占位符 9"/>
          <p:cNvSpPr>
            <a:spLocks noGrp="1"/>
          </p:cNvSpPr>
          <p:nvPr>
            <p:ph type="body" idx="16386" hasCustomPrompt="1"/>
            <p:custDataLst>
              <p:tags r:id="rId6"/>
            </p:custDataLst>
          </p:nvPr>
        </p:nvSpPr>
        <p:spPr>
          <a:xfrm>
            <a:off x="1016000" y="3606800"/>
            <a:ext cx="1701800" cy="406400"/>
          </a:xfrm>
          <a:noFill/>
        </p:spPr>
        <p:txBody>
          <a:bodyPr lIns="0" tIns="0" rIns="0" bIns="0" anchor="t">
            <a:normAutofit/>
          </a:bodyPr>
          <a:lstStyle>
            <a:lvl1pPr marL="0" indent="0" algn="ctr">
              <a:lnSpc>
                <a:spcPct val="111000"/>
              </a:lnSpc>
              <a:spcBef>
                <a:spcPct val="0"/>
              </a:spcBef>
              <a:spcAft>
                <a:spcPct val="0"/>
              </a:spcAft>
              <a:buNone/>
              <a:defRPr sz="2400" b="0" spc="0">
                <a:solidFill>
                  <a:schemeClr val="tx1"/>
                </a:solidFill>
              </a:defRPr>
            </a:lvl1pPr>
          </a:lstStyle>
          <a:p>
            <a:pPr lvl="0"/>
            <a:r>
              <a:rPr lang="zh-CN" altLang="en-US"/>
              <a:t>项标题</a:t>
            </a:r>
            <a:endParaRPr lang="zh-CN" altLang="en-US"/>
          </a:p>
        </p:txBody>
      </p:sp>
      <p:sp>
        <p:nvSpPr>
          <p:cNvPr id="11" name="文本占位符 10"/>
          <p:cNvSpPr>
            <a:spLocks noGrp="1"/>
          </p:cNvSpPr>
          <p:nvPr>
            <p:ph type="body" idx="16387" hasCustomPrompt="1"/>
            <p:custDataLst>
              <p:tags r:id="rId7"/>
            </p:custDataLst>
          </p:nvPr>
        </p:nvSpPr>
        <p:spPr>
          <a:xfrm>
            <a:off x="1016000" y="4165600"/>
            <a:ext cx="1701800" cy="1524000"/>
          </a:xfrm>
          <a:noFill/>
        </p:spPr>
        <p:txBody>
          <a:bodyPr lIns="0" tIns="0" rIns="0" bIns="0" anchor="t">
            <a:normAutofit/>
          </a:bodyPr>
          <a:lstStyle>
            <a:lvl1pPr marL="0" indent="0" algn="ctr">
              <a:lnSpc>
                <a:spcPct val="125000"/>
              </a:lnSpc>
              <a:spcBef>
                <a:spcPct val="0"/>
              </a:spcBef>
              <a:spcAft>
                <a:spcPct val="0"/>
              </a:spcAft>
              <a:buNone/>
              <a:defRPr sz="1600" b="0" spc="0">
                <a:solidFill>
                  <a:schemeClr val="tx1"/>
                </a:solidFill>
              </a:defRPr>
            </a:lvl1pPr>
          </a:lstStyle>
          <a:p>
            <a:pPr lvl="0"/>
            <a:r>
              <a:rPr lang="zh-CN" altLang="en-US"/>
              <a:t>此处添加正文内容</a:t>
            </a:r>
            <a:endParaRPr lang="zh-CN" altLang="en-US"/>
          </a:p>
        </p:txBody>
      </p:sp>
      <p:sp>
        <p:nvSpPr>
          <p:cNvPr id="12" name="装饰  1"/>
          <p:cNvSpPr>
            <a:spLocks noGrp="1"/>
          </p:cNvSpPr>
          <p:nvPr>
            <p:ph type="body" idx="16398" hasCustomPrompt="1"/>
            <p:custDataLst>
              <p:tags r:id="rId8"/>
            </p:custDataLst>
          </p:nvPr>
        </p:nvSpPr>
        <p:spPr>
          <a:xfrm>
            <a:off x="3429000" y="1524000"/>
            <a:ext cx="2514600" cy="4724400"/>
          </a:xfrm>
          <a:custGeom>
            <a:avLst/>
            <a:gdLst>
              <a:gd name="connisteX0" fmla="*/ 0 w 2514600"/>
              <a:gd name="connsiteY0" fmla="*/ 203200 h 4724400"/>
              <a:gd name="connisteX1" fmla="*/ 203200 w 2514600"/>
              <a:gd name="connsiteY1" fmla="*/ 0 h 4724400"/>
              <a:gd name="connisteX2" fmla="*/ 2311400 w 2514600"/>
              <a:gd name="connsiteY2" fmla="*/ 0 h 4724400"/>
              <a:gd name="connisteX3" fmla="*/ 2514600 w 2514600"/>
              <a:gd name="connsiteY3" fmla="*/ 203200 h 4724400"/>
              <a:gd name="connisteX4" fmla="*/ 2514600 w 2514600"/>
              <a:gd name="connsiteY4" fmla="*/ 4521200 h 4724400"/>
              <a:gd name="connisteX5" fmla="*/ 2311400 w 2514600"/>
              <a:gd name="connsiteY5" fmla="*/ 4724400 h 4724400"/>
              <a:gd name="connisteX6" fmla="*/ 203200 w 2514600"/>
              <a:gd name="connsiteY6" fmla="*/ 4724400 h 4724400"/>
              <a:gd name="connisteX7" fmla="*/ 0 w 2514600"/>
              <a:gd name="connsiteY7" fmla="*/ 4521200 h 4724400"/>
              <a:gd name="connisteX8" fmla="*/ 0 w 2514600"/>
              <a:gd name="connsiteY8" fmla="*/ 203200 h 472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2514600" h="4724400">
                <a:moveTo>
                  <a:pt x="0" y="203200"/>
                </a:moveTo>
                <a:cubicBezTo>
                  <a:pt x="0" y="90976"/>
                  <a:pt x="90976" y="0"/>
                  <a:pt x="203200" y="0"/>
                </a:cubicBezTo>
                <a:lnTo>
                  <a:pt x="2311400" y="0"/>
                </a:lnTo>
                <a:cubicBezTo>
                  <a:pt x="2423624" y="0"/>
                  <a:pt x="2514600" y="90976"/>
                  <a:pt x="2514600" y="203200"/>
                </a:cubicBezTo>
                <a:lnTo>
                  <a:pt x="2514600" y="4521200"/>
                </a:lnTo>
                <a:cubicBezTo>
                  <a:pt x="2514600" y="4633424"/>
                  <a:pt x="2423624" y="4724400"/>
                  <a:pt x="2311400" y="4724400"/>
                </a:cubicBezTo>
                <a:lnTo>
                  <a:pt x="203200" y="4724400"/>
                </a:lnTo>
                <a:cubicBezTo>
                  <a:pt x="90976" y="4724400"/>
                  <a:pt x="0" y="4633424"/>
                  <a:pt x="0" y="4521200"/>
                </a:cubicBezTo>
                <a:lnTo>
                  <a:pt x="0" y="2032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13" name="装饰  2"/>
          <p:cNvSpPr>
            <a:spLocks noGrp="1"/>
          </p:cNvSpPr>
          <p:nvPr>
            <p:ph type="body" idx="16399" hasCustomPrompt="1"/>
            <p:custDataLst>
              <p:tags r:id="rId9"/>
            </p:custDataLst>
          </p:nvPr>
        </p:nvSpPr>
        <p:spPr>
          <a:xfrm>
            <a:off x="4076700" y="2082800"/>
            <a:ext cx="1219200" cy="1219200"/>
          </a:xfrm>
          <a:custGeom>
            <a:avLst/>
            <a:gdLst>
              <a:gd name="connisteX0" fmla="*/ 0 w 1219200"/>
              <a:gd name="connsiteY0" fmla="*/ 609600 h 1219200"/>
              <a:gd name="connisteX1" fmla="*/ 609600 w 1219200"/>
              <a:gd name="connsiteY1" fmla="*/ 0 h 1219200"/>
              <a:gd name="connisteX2" fmla="*/ 609600 w 1219200"/>
              <a:gd name="connsiteY2" fmla="*/ 0 h 1219200"/>
              <a:gd name="connisteX3" fmla="*/ 1219200 w 1219200"/>
              <a:gd name="connsiteY3" fmla="*/ 609600 h 1219200"/>
              <a:gd name="connisteX4" fmla="*/ 1219200 w 1219200"/>
              <a:gd name="connsiteY4" fmla="*/ 609600 h 1219200"/>
              <a:gd name="connisteX5" fmla="*/ 609600 w 1219200"/>
              <a:gd name="connsiteY5" fmla="*/ 1219200 h 1219200"/>
              <a:gd name="connisteX6" fmla="*/ 609600 w 1219200"/>
              <a:gd name="connsiteY6" fmla="*/ 1219200 h 1219200"/>
              <a:gd name="connisteX7" fmla="*/ 0 w 1219200"/>
              <a:gd name="connsiteY7" fmla="*/ 609600 h 1219200"/>
              <a:gd name="connisteX8" fmla="*/ 0 w 1219200"/>
              <a:gd name="connsiteY8" fmla="*/ 609600 h 1219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1219200" h="1219200">
                <a:moveTo>
                  <a:pt x="0" y="609600"/>
                </a:moveTo>
                <a:cubicBezTo>
                  <a:pt x="0" y="272927"/>
                  <a:pt x="272927" y="0"/>
                  <a:pt x="609600" y="0"/>
                </a:cubicBezTo>
                <a:lnTo>
                  <a:pt x="609600" y="0"/>
                </a:lnTo>
                <a:cubicBezTo>
                  <a:pt x="946273" y="0"/>
                  <a:pt x="1219200" y="272927"/>
                  <a:pt x="1219200" y="609600"/>
                </a:cubicBezTo>
                <a:lnTo>
                  <a:pt x="1219200" y="609600"/>
                </a:lnTo>
                <a:cubicBezTo>
                  <a:pt x="1219200" y="946273"/>
                  <a:pt x="946273" y="1219200"/>
                  <a:pt x="609600" y="1219200"/>
                </a:cubicBezTo>
                <a:lnTo>
                  <a:pt x="609600" y="1219200"/>
                </a:lnTo>
                <a:cubicBezTo>
                  <a:pt x="272927" y="1219200"/>
                  <a:pt x="0" y="946273"/>
                  <a:pt x="0" y="609600"/>
                </a:cubicBezTo>
                <a:lnTo>
                  <a:pt x="0" y="609600"/>
                </a:lnTo>
                <a:close/>
              </a:path>
            </a:pathLst>
          </a:custGeom>
          <a:solidFill>
            <a:srgbClr val="FFFFFF"/>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14" name="图片占位符 13"/>
          <p:cNvSpPr>
            <a:spLocks noGrp="1"/>
          </p:cNvSpPr>
          <p:nvPr>
            <p:ph type="pic" idx="16397" hasCustomPrompt="1"/>
            <p:custDataLst>
              <p:tags r:id="rId10"/>
            </p:custDataLst>
          </p:nvPr>
        </p:nvSpPr>
        <p:spPr>
          <a:xfrm>
            <a:off x="4361180" y="2367280"/>
            <a:ext cx="650240" cy="65024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5" name="文本占位符 14"/>
          <p:cNvSpPr>
            <a:spLocks noGrp="1"/>
          </p:cNvSpPr>
          <p:nvPr>
            <p:ph type="body" idx="16388" hasCustomPrompt="1"/>
            <p:custDataLst>
              <p:tags r:id="rId11"/>
            </p:custDataLst>
          </p:nvPr>
        </p:nvSpPr>
        <p:spPr>
          <a:xfrm>
            <a:off x="3835400" y="3606800"/>
            <a:ext cx="1701800" cy="406400"/>
          </a:xfrm>
          <a:noFill/>
        </p:spPr>
        <p:txBody>
          <a:bodyPr lIns="0" tIns="0" rIns="0" bIns="0" anchor="t">
            <a:normAutofit/>
          </a:bodyPr>
          <a:lstStyle>
            <a:lvl1pPr marL="0" indent="0" algn="ctr">
              <a:lnSpc>
                <a:spcPct val="111000"/>
              </a:lnSpc>
              <a:spcBef>
                <a:spcPct val="0"/>
              </a:spcBef>
              <a:spcAft>
                <a:spcPct val="0"/>
              </a:spcAft>
              <a:buNone/>
              <a:defRPr sz="2400" b="0" spc="0">
                <a:solidFill>
                  <a:srgbClr val="FFFFFF"/>
                </a:solidFill>
              </a:defRPr>
            </a:lvl1pPr>
          </a:lstStyle>
          <a:p>
            <a:pPr lvl="0"/>
            <a:r>
              <a:rPr lang="zh-CN" altLang="en-US"/>
              <a:t>项标题</a:t>
            </a:r>
            <a:endParaRPr lang="zh-CN" altLang="en-US"/>
          </a:p>
        </p:txBody>
      </p:sp>
      <p:sp>
        <p:nvSpPr>
          <p:cNvPr id="16" name="文本占位符 15"/>
          <p:cNvSpPr>
            <a:spLocks noGrp="1"/>
          </p:cNvSpPr>
          <p:nvPr>
            <p:ph type="body" idx="16389" hasCustomPrompt="1"/>
            <p:custDataLst>
              <p:tags r:id="rId12"/>
            </p:custDataLst>
          </p:nvPr>
        </p:nvSpPr>
        <p:spPr>
          <a:xfrm>
            <a:off x="3835400" y="4165600"/>
            <a:ext cx="1701800" cy="1524000"/>
          </a:xfrm>
          <a:noFill/>
        </p:spPr>
        <p:txBody>
          <a:bodyPr lIns="0" tIns="0" rIns="0" bIns="0" anchor="t">
            <a:normAutofit/>
          </a:bodyPr>
          <a:lstStyle>
            <a:lvl1pPr marL="0" indent="0" algn="ctr">
              <a:lnSpc>
                <a:spcPct val="125000"/>
              </a:lnSpc>
              <a:spcBef>
                <a:spcPct val="0"/>
              </a:spcBef>
              <a:spcAft>
                <a:spcPct val="0"/>
              </a:spcAft>
              <a:buNone/>
              <a:defRPr sz="1600" b="0" spc="0">
                <a:solidFill>
                  <a:srgbClr val="FFFFFF"/>
                </a:solidFill>
              </a:defRPr>
            </a:lvl1pPr>
          </a:lstStyle>
          <a:p>
            <a:pPr lvl="0"/>
            <a:r>
              <a:rPr lang="zh-CN" altLang="en-US"/>
              <a:t>此处添加正文内容</a:t>
            </a:r>
            <a:endParaRPr lang="zh-CN" altLang="en-US"/>
          </a:p>
        </p:txBody>
      </p:sp>
      <p:sp>
        <p:nvSpPr>
          <p:cNvPr id="17" name="装饰  6"/>
          <p:cNvSpPr>
            <a:spLocks noGrp="1"/>
          </p:cNvSpPr>
          <p:nvPr>
            <p:ph type="body" idx="16401" hasCustomPrompt="1"/>
            <p:custDataLst>
              <p:tags r:id="rId13"/>
            </p:custDataLst>
          </p:nvPr>
        </p:nvSpPr>
        <p:spPr>
          <a:xfrm>
            <a:off x="6248400" y="1524000"/>
            <a:ext cx="2514600" cy="4724400"/>
          </a:xfrm>
          <a:custGeom>
            <a:avLst/>
            <a:gdLst>
              <a:gd name="connisteX0" fmla="*/ 0 w 2514600"/>
              <a:gd name="connsiteY0" fmla="*/ 203200 h 4724400"/>
              <a:gd name="connisteX1" fmla="*/ 203200 w 2514600"/>
              <a:gd name="connsiteY1" fmla="*/ 0 h 4724400"/>
              <a:gd name="connisteX2" fmla="*/ 2311400 w 2514600"/>
              <a:gd name="connsiteY2" fmla="*/ 0 h 4724400"/>
              <a:gd name="connisteX3" fmla="*/ 2514600 w 2514600"/>
              <a:gd name="connsiteY3" fmla="*/ 203200 h 4724400"/>
              <a:gd name="connisteX4" fmla="*/ 2514600 w 2514600"/>
              <a:gd name="connsiteY4" fmla="*/ 4521200 h 4724400"/>
              <a:gd name="connisteX5" fmla="*/ 2311400 w 2514600"/>
              <a:gd name="connsiteY5" fmla="*/ 4724400 h 4724400"/>
              <a:gd name="connisteX6" fmla="*/ 203200 w 2514600"/>
              <a:gd name="connsiteY6" fmla="*/ 4724400 h 4724400"/>
              <a:gd name="connisteX7" fmla="*/ 0 w 2514600"/>
              <a:gd name="connsiteY7" fmla="*/ 4521200 h 4724400"/>
              <a:gd name="connisteX8" fmla="*/ 0 w 2514600"/>
              <a:gd name="connsiteY8" fmla="*/ 203200 h 472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2514600" h="4724400">
                <a:moveTo>
                  <a:pt x="0" y="203200"/>
                </a:moveTo>
                <a:cubicBezTo>
                  <a:pt x="0" y="90976"/>
                  <a:pt x="90976" y="0"/>
                  <a:pt x="203200" y="0"/>
                </a:cubicBezTo>
                <a:lnTo>
                  <a:pt x="2311400" y="0"/>
                </a:lnTo>
                <a:cubicBezTo>
                  <a:pt x="2423624" y="0"/>
                  <a:pt x="2514600" y="90976"/>
                  <a:pt x="2514600" y="203200"/>
                </a:cubicBezTo>
                <a:lnTo>
                  <a:pt x="2514600" y="4521200"/>
                </a:lnTo>
                <a:cubicBezTo>
                  <a:pt x="2514600" y="4633424"/>
                  <a:pt x="2423624" y="4724400"/>
                  <a:pt x="2311400" y="4724400"/>
                </a:cubicBezTo>
                <a:lnTo>
                  <a:pt x="203200" y="4724400"/>
                </a:lnTo>
                <a:cubicBezTo>
                  <a:pt x="90976" y="4724400"/>
                  <a:pt x="0" y="4633424"/>
                  <a:pt x="0" y="4521200"/>
                </a:cubicBez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18" name="装饰  7"/>
          <p:cNvSpPr>
            <a:spLocks noGrp="1"/>
          </p:cNvSpPr>
          <p:nvPr>
            <p:ph type="body" idx="16402" hasCustomPrompt="1"/>
            <p:custDataLst>
              <p:tags r:id="rId14"/>
            </p:custDataLst>
          </p:nvPr>
        </p:nvSpPr>
        <p:spPr>
          <a:xfrm>
            <a:off x="6896100" y="2082800"/>
            <a:ext cx="1219200" cy="1219200"/>
          </a:xfrm>
          <a:custGeom>
            <a:avLst/>
            <a:gdLst>
              <a:gd name="connisteX0" fmla="*/ 0 w 1219200"/>
              <a:gd name="connsiteY0" fmla="*/ 609600 h 1219200"/>
              <a:gd name="connisteX1" fmla="*/ 609600 w 1219200"/>
              <a:gd name="connsiteY1" fmla="*/ 0 h 1219200"/>
              <a:gd name="connisteX2" fmla="*/ 609600 w 1219200"/>
              <a:gd name="connsiteY2" fmla="*/ 0 h 1219200"/>
              <a:gd name="connisteX3" fmla="*/ 1219200 w 1219200"/>
              <a:gd name="connsiteY3" fmla="*/ 609600 h 1219200"/>
              <a:gd name="connisteX4" fmla="*/ 1219200 w 1219200"/>
              <a:gd name="connsiteY4" fmla="*/ 609600 h 1219200"/>
              <a:gd name="connisteX5" fmla="*/ 609600 w 1219200"/>
              <a:gd name="connsiteY5" fmla="*/ 1219200 h 1219200"/>
              <a:gd name="connisteX6" fmla="*/ 609600 w 1219200"/>
              <a:gd name="connsiteY6" fmla="*/ 1219200 h 1219200"/>
              <a:gd name="connisteX7" fmla="*/ 0 w 1219200"/>
              <a:gd name="connsiteY7" fmla="*/ 609600 h 1219200"/>
              <a:gd name="connisteX8" fmla="*/ 0 w 1219200"/>
              <a:gd name="connsiteY8" fmla="*/ 609600 h 1219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1219200" h="1219200">
                <a:moveTo>
                  <a:pt x="0" y="609600"/>
                </a:moveTo>
                <a:cubicBezTo>
                  <a:pt x="0" y="272927"/>
                  <a:pt x="272927" y="0"/>
                  <a:pt x="609600" y="0"/>
                </a:cubicBezTo>
                <a:lnTo>
                  <a:pt x="609600" y="0"/>
                </a:lnTo>
                <a:cubicBezTo>
                  <a:pt x="946273" y="0"/>
                  <a:pt x="1219200" y="272927"/>
                  <a:pt x="1219200" y="609600"/>
                </a:cubicBezTo>
                <a:lnTo>
                  <a:pt x="1219200" y="609600"/>
                </a:lnTo>
                <a:cubicBezTo>
                  <a:pt x="1219200" y="946273"/>
                  <a:pt x="946273" y="1219200"/>
                  <a:pt x="609600" y="1219200"/>
                </a:cubicBezTo>
                <a:lnTo>
                  <a:pt x="609600" y="1219200"/>
                </a:lnTo>
                <a:cubicBezTo>
                  <a:pt x="272927" y="1219200"/>
                  <a:pt x="0" y="946273"/>
                  <a:pt x="0" y="609600"/>
                </a:cubicBezTo>
                <a:lnTo>
                  <a:pt x="0" y="6096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19" name="图片占位符 18"/>
          <p:cNvSpPr>
            <a:spLocks noGrp="1"/>
          </p:cNvSpPr>
          <p:nvPr>
            <p:ph type="pic" idx="16400" hasCustomPrompt="1"/>
            <p:custDataLst>
              <p:tags r:id="rId15"/>
            </p:custDataLst>
          </p:nvPr>
        </p:nvSpPr>
        <p:spPr>
          <a:xfrm>
            <a:off x="7180580" y="2367280"/>
            <a:ext cx="650240" cy="65024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20" name="文本占位符 19"/>
          <p:cNvSpPr>
            <a:spLocks noGrp="1"/>
          </p:cNvSpPr>
          <p:nvPr>
            <p:ph type="body" idx="16390" hasCustomPrompt="1"/>
            <p:custDataLst>
              <p:tags r:id="rId16"/>
            </p:custDataLst>
          </p:nvPr>
        </p:nvSpPr>
        <p:spPr>
          <a:xfrm>
            <a:off x="6654800" y="3606800"/>
            <a:ext cx="1701800" cy="406400"/>
          </a:xfrm>
          <a:noFill/>
        </p:spPr>
        <p:txBody>
          <a:bodyPr lIns="0" tIns="0" rIns="0" bIns="0" anchor="t">
            <a:normAutofit/>
          </a:bodyPr>
          <a:lstStyle>
            <a:lvl1pPr marL="0" indent="0" algn="ctr">
              <a:lnSpc>
                <a:spcPct val="111000"/>
              </a:lnSpc>
              <a:spcBef>
                <a:spcPct val="0"/>
              </a:spcBef>
              <a:spcAft>
                <a:spcPct val="0"/>
              </a:spcAft>
              <a:buNone/>
              <a:defRPr sz="2400" b="0" spc="0">
                <a:solidFill>
                  <a:schemeClr val="tx1"/>
                </a:solidFill>
              </a:defRPr>
            </a:lvl1pPr>
          </a:lstStyle>
          <a:p>
            <a:pPr lvl="0"/>
            <a:r>
              <a:rPr lang="zh-CN" altLang="en-US"/>
              <a:t>项标题</a:t>
            </a:r>
            <a:endParaRPr lang="zh-CN" altLang="en-US"/>
          </a:p>
        </p:txBody>
      </p:sp>
      <p:sp>
        <p:nvSpPr>
          <p:cNvPr id="21" name="文本占位符 20"/>
          <p:cNvSpPr>
            <a:spLocks noGrp="1"/>
          </p:cNvSpPr>
          <p:nvPr>
            <p:ph type="body" idx="16391" hasCustomPrompt="1"/>
            <p:custDataLst>
              <p:tags r:id="rId17"/>
            </p:custDataLst>
          </p:nvPr>
        </p:nvSpPr>
        <p:spPr>
          <a:xfrm>
            <a:off x="6654800" y="4165600"/>
            <a:ext cx="1701800" cy="1524000"/>
          </a:xfrm>
          <a:noFill/>
        </p:spPr>
        <p:txBody>
          <a:bodyPr lIns="0" tIns="0" rIns="0" bIns="0" anchor="t">
            <a:normAutofit/>
          </a:bodyPr>
          <a:lstStyle>
            <a:lvl1pPr marL="0" indent="0" algn="ctr">
              <a:lnSpc>
                <a:spcPct val="125000"/>
              </a:lnSpc>
              <a:spcBef>
                <a:spcPct val="0"/>
              </a:spcBef>
              <a:spcAft>
                <a:spcPct val="0"/>
              </a:spcAft>
              <a:buNone/>
              <a:defRPr sz="1600" b="0" spc="0">
                <a:solidFill>
                  <a:schemeClr val="tx1"/>
                </a:solidFill>
              </a:defRPr>
            </a:lvl1pPr>
          </a:lstStyle>
          <a:p>
            <a:pPr lvl="0"/>
            <a:r>
              <a:rPr lang="zh-CN" altLang="en-US"/>
              <a:t>此处添加正文内容</a:t>
            </a:r>
            <a:endParaRPr lang="zh-CN" altLang="en-US"/>
          </a:p>
        </p:txBody>
      </p:sp>
      <p:sp>
        <p:nvSpPr>
          <p:cNvPr id="22" name="装饰  1"/>
          <p:cNvSpPr>
            <a:spLocks noGrp="1"/>
          </p:cNvSpPr>
          <p:nvPr>
            <p:ph type="body" idx="16404" hasCustomPrompt="1"/>
            <p:custDataLst>
              <p:tags r:id="rId18"/>
            </p:custDataLst>
          </p:nvPr>
        </p:nvSpPr>
        <p:spPr>
          <a:xfrm>
            <a:off x="9067800" y="1524000"/>
            <a:ext cx="2514600" cy="4724400"/>
          </a:xfrm>
          <a:custGeom>
            <a:avLst/>
            <a:gdLst>
              <a:gd name="connisteX0" fmla="*/ 0 w 2514600"/>
              <a:gd name="connsiteY0" fmla="*/ 203200 h 4724400"/>
              <a:gd name="connisteX1" fmla="*/ 203200 w 2514600"/>
              <a:gd name="connsiteY1" fmla="*/ 0 h 4724400"/>
              <a:gd name="connisteX2" fmla="*/ 2311400 w 2514600"/>
              <a:gd name="connsiteY2" fmla="*/ 0 h 4724400"/>
              <a:gd name="connisteX3" fmla="*/ 2514600 w 2514600"/>
              <a:gd name="connsiteY3" fmla="*/ 203200 h 4724400"/>
              <a:gd name="connisteX4" fmla="*/ 2514600 w 2514600"/>
              <a:gd name="connsiteY4" fmla="*/ 4521200 h 4724400"/>
              <a:gd name="connisteX5" fmla="*/ 2311400 w 2514600"/>
              <a:gd name="connsiteY5" fmla="*/ 4724400 h 4724400"/>
              <a:gd name="connisteX6" fmla="*/ 203200 w 2514600"/>
              <a:gd name="connsiteY6" fmla="*/ 4724400 h 4724400"/>
              <a:gd name="connisteX7" fmla="*/ 0 w 2514600"/>
              <a:gd name="connsiteY7" fmla="*/ 4521200 h 4724400"/>
              <a:gd name="connisteX8" fmla="*/ 0 w 2514600"/>
              <a:gd name="connsiteY8" fmla="*/ 203200 h 472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2514600" h="4724400">
                <a:moveTo>
                  <a:pt x="0" y="203200"/>
                </a:moveTo>
                <a:cubicBezTo>
                  <a:pt x="0" y="90976"/>
                  <a:pt x="90976" y="0"/>
                  <a:pt x="203200" y="0"/>
                </a:cubicBezTo>
                <a:lnTo>
                  <a:pt x="2311400" y="0"/>
                </a:lnTo>
                <a:cubicBezTo>
                  <a:pt x="2423624" y="0"/>
                  <a:pt x="2514600" y="90976"/>
                  <a:pt x="2514600" y="203200"/>
                </a:cubicBezTo>
                <a:lnTo>
                  <a:pt x="2514600" y="4521200"/>
                </a:lnTo>
                <a:cubicBezTo>
                  <a:pt x="2514600" y="4633424"/>
                  <a:pt x="2423624" y="4724400"/>
                  <a:pt x="2311400" y="4724400"/>
                </a:cubicBezTo>
                <a:lnTo>
                  <a:pt x="203200" y="4724400"/>
                </a:lnTo>
                <a:cubicBezTo>
                  <a:pt x="90976" y="4724400"/>
                  <a:pt x="0" y="4633424"/>
                  <a:pt x="0" y="4521200"/>
                </a:cubicBezTo>
                <a:lnTo>
                  <a:pt x="0" y="2032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23" name="装饰  2"/>
          <p:cNvSpPr>
            <a:spLocks noGrp="1"/>
          </p:cNvSpPr>
          <p:nvPr>
            <p:ph type="body" idx="16405" hasCustomPrompt="1"/>
            <p:custDataLst>
              <p:tags r:id="rId19"/>
            </p:custDataLst>
          </p:nvPr>
        </p:nvSpPr>
        <p:spPr>
          <a:xfrm>
            <a:off x="9715500" y="2082800"/>
            <a:ext cx="1219200" cy="1219200"/>
          </a:xfrm>
          <a:custGeom>
            <a:avLst/>
            <a:gdLst>
              <a:gd name="connisteX0" fmla="*/ 0 w 1219200"/>
              <a:gd name="connsiteY0" fmla="*/ 609600 h 1219200"/>
              <a:gd name="connisteX1" fmla="*/ 609600 w 1219200"/>
              <a:gd name="connsiteY1" fmla="*/ 0 h 1219200"/>
              <a:gd name="connisteX2" fmla="*/ 609600 w 1219200"/>
              <a:gd name="connsiteY2" fmla="*/ 0 h 1219200"/>
              <a:gd name="connisteX3" fmla="*/ 1219200 w 1219200"/>
              <a:gd name="connsiteY3" fmla="*/ 609600 h 1219200"/>
              <a:gd name="connisteX4" fmla="*/ 1219200 w 1219200"/>
              <a:gd name="connsiteY4" fmla="*/ 609600 h 1219200"/>
              <a:gd name="connisteX5" fmla="*/ 609600 w 1219200"/>
              <a:gd name="connsiteY5" fmla="*/ 1219200 h 1219200"/>
              <a:gd name="connisteX6" fmla="*/ 609600 w 1219200"/>
              <a:gd name="connsiteY6" fmla="*/ 1219200 h 1219200"/>
              <a:gd name="connisteX7" fmla="*/ 0 w 1219200"/>
              <a:gd name="connsiteY7" fmla="*/ 609600 h 1219200"/>
              <a:gd name="connisteX8" fmla="*/ 0 w 1219200"/>
              <a:gd name="connsiteY8" fmla="*/ 609600 h 1219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1219200" h="1219200">
                <a:moveTo>
                  <a:pt x="0" y="609600"/>
                </a:moveTo>
                <a:cubicBezTo>
                  <a:pt x="0" y="272927"/>
                  <a:pt x="272927" y="0"/>
                  <a:pt x="609600" y="0"/>
                </a:cubicBezTo>
                <a:lnTo>
                  <a:pt x="609600" y="0"/>
                </a:lnTo>
                <a:cubicBezTo>
                  <a:pt x="946273" y="0"/>
                  <a:pt x="1219200" y="272927"/>
                  <a:pt x="1219200" y="609600"/>
                </a:cubicBezTo>
                <a:lnTo>
                  <a:pt x="1219200" y="609600"/>
                </a:lnTo>
                <a:cubicBezTo>
                  <a:pt x="1219200" y="946273"/>
                  <a:pt x="946273" y="1219200"/>
                  <a:pt x="609600" y="1219200"/>
                </a:cubicBezTo>
                <a:lnTo>
                  <a:pt x="609600" y="1219200"/>
                </a:lnTo>
                <a:cubicBezTo>
                  <a:pt x="272927" y="1219200"/>
                  <a:pt x="0" y="946273"/>
                  <a:pt x="0" y="609600"/>
                </a:cubicBezTo>
                <a:lnTo>
                  <a:pt x="0" y="609600"/>
                </a:lnTo>
                <a:close/>
              </a:path>
            </a:pathLst>
          </a:custGeom>
          <a:solidFill>
            <a:srgbClr val="FFFFFF"/>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24" name="图片占位符 23"/>
          <p:cNvSpPr>
            <a:spLocks noGrp="1"/>
          </p:cNvSpPr>
          <p:nvPr>
            <p:ph type="pic" idx="16403" hasCustomPrompt="1"/>
            <p:custDataLst>
              <p:tags r:id="rId20"/>
            </p:custDataLst>
          </p:nvPr>
        </p:nvSpPr>
        <p:spPr>
          <a:xfrm>
            <a:off x="9999980" y="2367280"/>
            <a:ext cx="650240" cy="65024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25" name="文本占位符 24"/>
          <p:cNvSpPr>
            <a:spLocks noGrp="1"/>
          </p:cNvSpPr>
          <p:nvPr>
            <p:ph type="body" idx="16392" hasCustomPrompt="1"/>
            <p:custDataLst>
              <p:tags r:id="rId21"/>
            </p:custDataLst>
          </p:nvPr>
        </p:nvSpPr>
        <p:spPr>
          <a:xfrm>
            <a:off x="9474200" y="3606800"/>
            <a:ext cx="1701800" cy="406400"/>
          </a:xfrm>
          <a:noFill/>
        </p:spPr>
        <p:txBody>
          <a:bodyPr lIns="0" tIns="0" rIns="0" bIns="0" anchor="t">
            <a:normAutofit/>
          </a:bodyPr>
          <a:lstStyle>
            <a:lvl1pPr marL="0" indent="0" algn="ctr">
              <a:lnSpc>
                <a:spcPct val="111000"/>
              </a:lnSpc>
              <a:spcBef>
                <a:spcPct val="0"/>
              </a:spcBef>
              <a:spcAft>
                <a:spcPct val="0"/>
              </a:spcAft>
              <a:buNone/>
              <a:defRPr sz="2400" b="0" spc="0">
                <a:solidFill>
                  <a:srgbClr val="FFFFFF"/>
                </a:solidFill>
              </a:defRPr>
            </a:lvl1pPr>
          </a:lstStyle>
          <a:p>
            <a:pPr lvl="0"/>
            <a:r>
              <a:rPr lang="zh-CN" altLang="en-US"/>
              <a:t>项标题</a:t>
            </a:r>
            <a:endParaRPr lang="zh-CN" altLang="en-US"/>
          </a:p>
        </p:txBody>
      </p:sp>
      <p:sp>
        <p:nvSpPr>
          <p:cNvPr id="26" name="文本占位符 25"/>
          <p:cNvSpPr>
            <a:spLocks noGrp="1"/>
          </p:cNvSpPr>
          <p:nvPr>
            <p:ph type="body" idx="16393" hasCustomPrompt="1"/>
            <p:custDataLst>
              <p:tags r:id="rId22"/>
            </p:custDataLst>
          </p:nvPr>
        </p:nvSpPr>
        <p:spPr>
          <a:xfrm>
            <a:off x="9474200" y="4165600"/>
            <a:ext cx="1701800" cy="1524000"/>
          </a:xfrm>
          <a:noFill/>
        </p:spPr>
        <p:txBody>
          <a:bodyPr lIns="0" tIns="0" rIns="0" bIns="0" anchor="t">
            <a:normAutofit/>
          </a:bodyPr>
          <a:lstStyle>
            <a:lvl1pPr marL="0" indent="0" algn="ctr">
              <a:lnSpc>
                <a:spcPct val="125000"/>
              </a:lnSpc>
              <a:spcBef>
                <a:spcPct val="0"/>
              </a:spcBef>
              <a:spcAft>
                <a:spcPct val="0"/>
              </a:spcAft>
              <a:buNone/>
              <a:defRPr sz="1600" b="0" spc="0">
                <a:solidFill>
                  <a:srgbClr val="FFFFFF"/>
                </a:solidFill>
              </a:defRPr>
            </a:lvl1pPr>
          </a:lstStyle>
          <a:p>
            <a:pPr lvl="0"/>
            <a:r>
              <a:rPr lang="zh-CN" altLang="en-US"/>
              <a:t>此处添加正文内容</a:t>
            </a:r>
            <a:endParaRPr lang="zh-CN" alt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正文页-25_29">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31F8E52F-CE41-42CF-995E-1BA645A604F9}" type="datetime1">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6" name="标题 5"/>
          <p:cNvSpPr>
            <a:spLocks noGrp="1"/>
          </p:cNvSpPr>
          <p:nvPr>
            <p:ph type="ctrTitle" idx="16385" hasCustomPrompt="1"/>
            <p:custDataLst>
              <p:tags r:id="rId2"/>
            </p:custDataLst>
          </p:nvPr>
        </p:nvSpPr>
        <p:spPr>
          <a:xfrm>
            <a:off x="609600" y="533400"/>
            <a:ext cx="2362200" cy="18288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r>
              <a:rPr lang="zh-CN" altLang="en-US"/>
              <a:t>此处添加页面标题内容</a:t>
            </a:r>
            <a:endParaRPr lang="zh-CN" altLang="en-US"/>
          </a:p>
        </p:txBody>
      </p:sp>
      <p:sp>
        <p:nvSpPr>
          <p:cNvPr id="7" name="文本占位符 6"/>
          <p:cNvSpPr>
            <a:spLocks noGrp="1"/>
          </p:cNvSpPr>
          <p:nvPr>
            <p:ph type="body" idx="16386" hasCustomPrompt="1"/>
            <p:custDataLst>
              <p:tags r:id="rId3"/>
            </p:custDataLst>
          </p:nvPr>
        </p:nvSpPr>
        <p:spPr>
          <a:xfrm>
            <a:off x="609600" y="2667000"/>
            <a:ext cx="2362200" cy="3048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此处添加正文内容</a:t>
            </a:r>
            <a:endParaRPr lang="zh-CN" altLang="en-US"/>
          </a:p>
        </p:txBody>
      </p:sp>
      <p:sp>
        <p:nvSpPr>
          <p:cNvPr id="8" name="装饰  7"/>
          <p:cNvSpPr>
            <a:spLocks noGrp="1"/>
          </p:cNvSpPr>
          <p:nvPr>
            <p:ph type="body" idx="16399" hasCustomPrompt="1"/>
            <p:custDataLst>
              <p:tags r:id="rId4"/>
            </p:custDataLst>
          </p:nvPr>
        </p:nvSpPr>
        <p:spPr>
          <a:xfrm>
            <a:off x="3581400" y="609600"/>
            <a:ext cx="3924300" cy="2743200"/>
          </a:xfrm>
          <a:custGeom>
            <a:avLst/>
            <a:gdLst>
              <a:gd name="connisteX0" fmla="*/ 0 w 3924300"/>
              <a:gd name="connsiteY0" fmla="*/ 203200 h 2743200"/>
              <a:gd name="connisteX1" fmla="*/ 203200 w 3924300"/>
              <a:gd name="connsiteY1" fmla="*/ 0 h 2743200"/>
              <a:gd name="connisteX2" fmla="*/ 3721100 w 3924300"/>
              <a:gd name="connsiteY2" fmla="*/ 0 h 2743200"/>
              <a:gd name="connisteX3" fmla="*/ 3924300 w 3924300"/>
              <a:gd name="connsiteY3" fmla="*/ 203200 h 2743200"/>
              <a:gd name="connisteX4" fmla="*/ 3924300 w 3924300"/>
              <a:gd name="connsiteY4" fmla="*/ 2540000 h 2743200"/>
              <a:gd name="connisteX5" fmla="*/ 3721100 w 3924300"/>
              <a:gd name="connsiteY5" fmla="*/ 2743200 h 2743200"/>
              <a:gd name="connisteX6" fmla="*/ 203200 w 3924300"/>
              <a:gd name="connsiteY6" fmla="*/ 2743200 h 2743200"/>
              <a:gd name="connisteX7" fmla="*/ 0 w 3924300"/>
              <a:gd name="connsiteY7" fmla="*/ 2540000 h 2743200"/>
              <a:gd name="connisteX8" fmla="*/ 0 w 3924300"/>
              <a:gd name="connsiteY8" fmla="*/ 203200 h 2743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3924300" h="2743200">
                <a:moveTo>
                  <a:pt x="0" y="203200"/>
                </a:moveTo>
                <a:cubicBezTo>
                  <a:pt x="0" y="90976"/>
                  <a:pt x="90976" y="0"/>
                  <a:pt x="203200" y="0"/>
                </a:cubicBezTo>
                <a:lnTo>
                  <a:pt x="3721100" y="0"/>
                </a:lnTo>
                <a:cubicBezTo>
                  <a:pt x="3833324" y="0"/>
                  <a:pt x="3924300" y="90976"/>
                  <a:pt x="3924300" y="203200"/>
                </a:cubicBezTo>
                <a:lnTo>
                  <a:pt x="3924300" y="2540000"/>
                </a:lnTo>
                <a:cubicBezTo>
                  <a:pt x="3924300" y="2652224"/>
                  <a:pt x="3833324" y="2743200"/>
                  <a:pt x="3721100" y="2743200"/>
                </a:cubicBezTo>
                <a:lnTo>
                  <a:pt x="203200" y="2743200"/>
                </a:lnTo>
                <a:cubicBezTo>
                  <a:pt x="90976" y="2743200"/>
                  <a:pt x="0" y="2652224"/>
                  <a:pt x="0" y="2540000"/>
                </a:cubicBez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9" name="文本占位符 8"/>
          <p:cNvSpPr>
            <a:spLocks noGrp="1"/>
          </p:cNvSpPr>
          <p:nvPr>
            <p:ph type="body" idx="16389" hasCustomPrompt="1"/>
            <p:custDataLst>
              <p:tags r:id="rId5"/>
            </p:custDataLst>
          </p:nvPr>
        </p:nvSpPr>
        <p:spPr>
          <a:xfrm>
            <a:off x="3898900" y="1066800"/>
            <a:ext cx="1193800" cy="1016000"/>
          </a:xfrm>
          <a:noFill/>
        </p:spPr>
        <p:txBody>
          <a:bodyPr wrap="none" lIns="0" tIns="0" rIns="0" bIns="0" anchor="ctr">
            <a:noAutofit/>
          </a:bodyPr>
          <a:lstStyle>
            <a:lvl1pPr marL="0" indent="0" algn="ctr">
              <a:lnSpc>
                <a:spcPct val="109000"/>
              </a:lnSpc>
              <a:spcBef>
                <a:spcPct val="0"/>
              </a:spcBef>
              <a:spcAft>
                <a:spcPct val="0"/>
              </a:spcAft>
              <a:buNone/>
              <a:defRPr sz="8000" b="0" spc="0">
                <a:solidFill>
                  <a:schemeClr val="accent1"/>
                </a:solidFill>
              </a:defRPr>
            </a:lvl1pPr>
          </a:lstStyle>
          <a:p>
            <a:pPr lvl="0"/>
            <a:r>
              <a:rPr lang="zh-CN" altLang="en-US"/>
              <a:t>01</a:t>
            </a:r>
            <a:endParaRPr lang="zh-CN" altLang="en-US"/>
          </a:p>
        </p:txBody>
      </p:sp>
      <p:sp>
        <p:nvSpPr>
          <p:cNvPr id="10" name="文本占位符 9"/>
          <p:cNvSpPr>
            <a:spLocks noGrp="1"/>
          </p:cNvSpPr>
          <p:nvPr>
            <p:ph type="body" idx="16387" hasCustomPrompt="1"/>
            <p:custDataLst>
              <p:tags r:id="rId6"/>
            </p:custDataLst>
          </p:nvPr>
        </p:nvSpPr>
        <p:spPr>
          <a:xfrm>
            <a:off x="5410200" y="965200"/>
            <a:ext cx="17907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项标题</a:t>
            </a:r>
            <a:endParaRPr lang="zh-CN" altLang="en-US"/>
          </a:p>
        </p:txBody>
      </p:sp>
      <p:sp>
        <p:nvSpPr>
          <p:cNvPr id="11" name="文本占位符 10"/>
          <p:cNvSpPr>
            <a:spLocks noGrp="1"/>
          </p:cNvSpPr>
          <p:nvPr>
            <p:ph type="body" idx="16388" hasCustomPrompt="1"/>
            <p:custDataLst>
              <p:tags r:id="rId7"/>
            </p:custDataLst>
          </p:nvPr>
        </p:nvSpPr>
        <p:spPr>
          <a:xfrm>
            <a:off x="5410200" y="1473200"/>
            <a:ext cx="1790700" cy="1524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此处添加正文内容</a:t>
            </a:r>
            <a:endParaRPr lang="zh-CN" altLang="en-US"/>
          </a:p>
        </p:txBody>
      </p:sp>
      <p:sp>
        <p:nvSpPr>
          <p:cNvPr id="12" name="装饰  1"/>
          <p:cNvSpPr>
            <a:spLocks noGrp="1"/>
          </p:cNvSpPr>
          <p:nvPr>
            <p:ph type="body" idx="16400" hasCustomPrompt="1"/>
            <p:custDataLst>
              <p:tags r:id="rId8"/>
            </p:custDataLst>
          </p:nvPr>
        </p:nvSpPr>
        <p:spPr>
          <a:xfrm>
            <a:off x="7658100" y="609600"/>
            <a:ext cx="3924300" cy="2743200"/>
          </a:xfrm>
          <a:custGeom>
            <a:avLst/>
            <a:gdLst>
              <a:gd name="connisteX0" fmla="*/ 0 w 3924300"/>
              <a:gd name="connsiteY0" fmla="*/ 203200 h 2743200"/>
              <a:gd name="connisteX1" fmla="*/ 203200 w 3924300"/>
              <a:gd name="connsiteY1" fmla="*/ 0 h 2743200"/>
              <a:gd name="connisteX2" fmla="*/ 3721100 w 3924300"/>
              <a:gd name="connsiteY2" fmla="*/ 0 h 2743200"/>
              <a:gd name="connisteX3" fmla="*/ 3924300 w 3924300"/>
              <a:gd name="connsiteY3" fmla="*/ 203200 h 2743200"/>
              <a:gd name="connisteX4" fmla="*/ 3924300 w 3924300"/>
              <a:gd name="connsiteY4" fmla="*/ 2540000 h 2743200"/>
              <a:gd name="connisteX5" fmla="*/ 3721100 w 3924300"/>
              <a:gd name="connsiteY5" fmla="*/ 2743200 h 2743200"/>
              <a:gd name="connisteX6" fmla="*/ 203200 w 3924300"/>
              <a:gd name="connsiteY6" fmla="*/ 2743200 h 2743200"/>
              <a:gd name="connisteX7" fmla="*/ 0 w 3924300"/>
              <a:gd name="connsiteY7" fmla="*/ 2540000 h 2743200"/>
              <a:gd name="connisteX8" fmla="*/ 0 w 3924300"/>
              <a:gd name="connsiteY8" fmla="*/ 203200 h 2743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3924300" h="2743200">
                <a:moveTo>
                  <a:pt x="0" y="203200"/>
                </a:moveTo>
                <a:cubicBezTo>
                  <a:pt x="0" y="90976"/>
                  <a:pt x="90976" y="0"/>
                  <a:pt x="203200" y="0"/>
                </a:cubicBezTo>
                <a:lnTo>
                  <a:pt x="3721100" y="0"/>
                </a:lnTo>
                <a:cubicBezTo>
                  <a:pt x="3833324" y="0"/>
                  <a:pt x="3924300" y="90976"/>
                  <a:pt x="3924300" y="203200"/>
                </a:cubicBezTo>
                <a:lnTo>
                  <a:pt x="3924300" y="2540000"/>
                </a:lnTo>
                <a:cubicBezTo>
                  <a:pt x="3924300" y="2652224"/>
                  <a:pt x="3833324" y="2743200"/>
                  <a:pt x="3721100" y="2743200"/>
                </a:cubicBezTo>
                <a:lnTo>
                  <a:pt x="203200" y="2743200"/>
                </a:lnTo>
                <a:cubicBezTo>
                  <a:pt x="90976" y="2743200"/>
                  <a:pt x="0" y="2652224"/>
                  <a:pt x="0" y="2540000"/>
                </a:cubicBez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13" name="文本占位符 12"/>
          <p:cNvSpPr>
            <a:spLocks noGrp="1"/>
          </p:cNvSpPr>
          <p:nvPr>
            <p:ph type="body" idx="16392" hasCustomPrompt="1"/>
            <p:custDataLst>
              <p:tags r:id="rId9"/>
            </p:custDataLst>
          </p:nvPr>
        </p:nvSpPr>
        <p:spPr>
          <a:xfrm>
            <a:off x="7975600" y="1066800"/>
            <a:ext cx="1193800" cy="1016000"/>
          </a:xfrm>
          <a:noFill/>
        </p:spPr>
        <p:txBody>
          <a:bodyPr wrap="none" lIns="0" tIns="0" rIns="0" bIns="0" anchor="ctr">
            <a:noAutofit/>
          </a:bodyPr>
          <a:lstStyle>
            <a:lvl1pPr marL="0" indent="0" algn="ctr">
              <a:lnSpc>
                <a:spcPct val="109000"/>
              </a:lnSpc>
              <a:spcBef>
                <a:spcPct val="0"/>
              </a:spcBef>
              <a:spcAft>
                <a:spcPct val="0"/>
              </a:spcAft>
              <a:buNone/>
              <a:defRPr sz="8000" b="0" spc="0">
                <a:solidFill>
                  <a:schemeClr val="accent1"/>
                </a:solidFill>
              </a:defRPr>
            </a:lvl1pPr>
          </a:lstStyle>
          <a:p>
            <a:pPr lvl="0"/>
            <a:r>
              <a:rPr lang="zh-CN" altLang="en-US"/>
              <a:t>02</a:t>
            </a:r>
            <a:endParaRPr lang="zh-CN" altLang="en-US"/>
          </a:p>
        </p:txBody>
      </p:sp>
      <p:sp>
        <p:nvSpPr>
          <p:cNvPr id="14" name="文本占位符 13"/>
          <p:cNvSpPr>
            <a:spLocks noGrp="1"/>
          </p:cNvSpPr>
          <p:nvPr>
            <p:ph type="body" idx="16390" hasCustomPrompt="1"/>
            <p:custDataLst>
              <p:tags r:id="rId10"/>
            </p:custDataLst>
          </p:nvPr>
        </p:nvSpPr>
        <p:spPr>
          <a:xfrm>
            <a:off x="9486900" y="965200"/>
            <a:ext cx="17907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项标题</a:t>
            </a:r>
            <a:endParaRPr lang="zh-CN" altLang="en-US"/>
          </a:p>
        </p:txBody>
      </p:sp>
      <p:sp>
        <p:nvSpPr>
          <p:cNvPr id="15" name="文本占位符 14"/>
          <p:cNvSpPr>
            <a:spLocks noGrp="1"/>
          </p:cNvSpPr>
          <p:nvPr>
            <p:ph type="body" idx="16391" hasCustomPrompt="1"/>
            <p:custDataLst>
              <p:tags r:id="rId11"/>
            </p:custDataLst>
          </p:nvPr>
        </p:nvSpPr>
        <p:spPr>
          <a:xfrm>
            <a:off x="9486900" y="1473200"/>
            <a:ext cx="1790700" cy="1524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此处添加正文内容</a:t>
            </a:r>
            <a:endParaRPr lang="zh-CN" altLang="en-US"/>
          </a:p>
        </p:txBody>
      </p:sp>
      <p:sp>
        <p:nvSpPr>
          <p:cNvPr id="16" name="装饰  5"/>
          <p:cNvSpPr>
            <a:spLocks noGrp="1"/>
          </p:cNvSpPr>
          <p:nvPr>
            <p:ph type="body" idx="16401" hasCustomPrompt="1"/>
            <p:custDataLst>
              <p:tags r:id="rId12"/>
            </p:custDataLst>
          </p:nvPr>
        </p:nvSpPr>
        <p:spPr>
          <a:xfrm>
            <a:off x="3581400" y="3505200"/>
            <a:ext cx="3924300" cy="2743200"/>
          </a:xfrm>
          <a:custGeom>
            <a:avLst/>
            <a:gdLst>
              <a:gd name="connisteX0" fmla="*/ 0 w 3924300"/>
              <a:gd name="connsiteY0" fmla="*/ 203200 h 2743200"/>
              <a:gd name="connisteX1" fmla="*/ 203200 w 3924300"/>
              <a:gd name="connsiteY1" fmla="*/ 0 h 2743200"/>
              <a:gd name="connisteX2" fmla="*/ 3721100 w 3924300"/>
              <a:gd name="connsiteY2" fmla="*/ 0 h 2743200"/>
              <a:gd name="connisteX3" fmla="*/ 3924300 w 3924300"/>
              <a:gd name="connsiteY3" fmla="*/ 203200 h 2743200"/>
              <a:gd name="connisteX4" fmla="*/ 3924300 w 3924300"/>
              <a:gd name="connsiteY4" fmla="*/ 2540000 h 2743200"/>
              <a:gd name="connisteX5" fmla="*/ 3721100 w 3924300"/>
              <a:gd name="connsiteY5" fmla="*/ 2743200 h 2743200"/>
              <a:gd name="connisteX6" fmla="*/ 203200 w 3924300"/>
              <a:gd name="connsiteY6" fmla="*/ 2743200 h 2743200"/>
              <a:gd name="connisteX7" fmla="*/ 0 w 3924300"/>
              <a:gd name="connsiteY7" fmla="*/ 2540000 h 2743200"/>
              <a:gd name="connisteX8" fmla="*/ 0 w 3924300"/>
              <a:gd name="connsiteY8" fmla="*/ 203200 h 2743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3924300" h="2743200">
                <a:moveTo>
                  <a:pt x="0" y="203200"/>
                </a:moveTo>
                <a:cubicBezTo>
                  <a:pt x="0" y="90976"/>
                  <a:pt x="90976" y="0"/>
                  <a:pt x="203200" y="0"/>
                </a:cubicBezTo>
                <a:lnTo>
                  <a:pt x="3721100" y="0"/>
                </a:lnTo>
                <a:cubicBezTo>
                  <a:pt x="3833324" y="0"/>
                  <a:pt x="3924300" y="90976"/>
                  <a:pt x="3924300" y="203200"/>
                </a:cubicBezTo>
                <a:lnTo>
                  <a:pt x="3924300" y="2540000"/>
                </a:lnTo>
                <a:cubicBezTo>
                  <a:pt x="3924300" y="2652224"/>
                  <a:pt x="3833324" y="2743200"/>
                  <a:pt x="3721100" y="2743200"/>
                </a:cubicBezTo>
                <a:lnTo>
                  <a:pt x="203200" y="2743200"/>
                </a:lnTo>
                <a:cubicBezTo>
                  <a:pt x="90976" y="2743200"/>
                  <a:pt x="0" y="2652224"/>
                  <a:pt x="0" y="2540000"/>
                </a:cubicBez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17" name="文本占位符 16"/>
          <p:cNvSpPr>
            <a:spLocks noGrp="1"/>
          </p:cNvSpPr>
          <p:nvPr>
            <p:ph type="body" idx="16395" hasCustomPrompt="1"/>
            <p:custDataLst>
              <p:tags r:id="rId13"/>
            </p:custDataLst>
          </p:nvPr>
        </p:nvSpPr>
        <p:spPr>
          <a:xfrm>
            <a:off x="3898900" y="3962400"/>
            <a:ext cx="1193800" cy="1016000"/>
          </a:xfrm>
          <a:noFill/>
        </p:spPr>
        <p:txBody>
          <a:bodyPr wrap="none" lIns="0" tIns="0" rIns="0" bIns="0" anchor="ctr">
            <a:noAutofit/>
          </a:bodyPr>
          <a:lstStyle>
            <a:lvl1pPr marL="0" indent="0" algn="ctr">
              <a:lnSpc>
                <a:spcPct val="109000"/>
              </a:lnSpc>
              <a:spcBef>
                <a:spcPct val="0"/>
              </a:spcBef>
              <a:spcAft>
                <a:spcPct val="0"/>
              </a:spcAft>
              <a:buNone/>
              <a:defRPr sz="8000" b="0" spc="0">
                <a:solidFill>
                  <a:schemeClr val="accent1"/>
                </a:solidFill>
              </a:defRPr>
            </a:lvl1pPr>
          </a:lstStyle>
          <a:p>
            <a:pPr lvl="0"/>
            <a:r>
              <a:rPr lang="zh-CN" altLang="en-US"/>
              <a:t>03</a:t>
            </a:r>
            <a:endParaRPr lang="zh-CN" altLang="en-US"/>
          </a:p>
        </p:txBody>
      </p:sp>
      <p:sp>
        <p:nvSpPr>
          <p:cNvPr id="18" name="文本占位符 17"/>
          <p:cNvSpPr>
            <a:spLocks noGrp="1"/>
          </p:cNvSpPr>
          <p:nvPr>
            <p:ph type="body" idx="16393" hasCustomPrompt="1"/>
            <p:custDataLst>
              <p:tags r:id="rId14"/>
            </p:custDataLst>
          </p:nvPr>
        </p:nvSpPr>
        <p:spPr>
          <a:xfrm>
            <a:off x="5410200" y="3860800"/>
            <a:ext cx="17907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项标题</a:t>
            </a:r>
            <a:endParaRPr lang="zh-CN" altLang="en-US"/>
          </a:p>
        </p:txBody>
      </p:sp>
      <p:sp>
        <p:nvSpPr>
          <p:cNvPr id="19" name="文本占位符 18"/>
          <p:cNvSpPr>
            <a:spLocks noGrp="1"/>
          </p:cNvSpPr>
          <p:nvPr>
            <p:ph type="body" idx="16394" hasCustomPrompt="1"/>
            <p:custDataLst>
              <p:tags r:id="rId15"/>
            </p:custDataLst>
          </p:nvPr>
        </p:nvSpPr>
        <p:spPr>
          <a:xfrm>
            <a:off x="5410200" y="4368800"/>
            <a:ext cx="1790700" cy="1524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此处添加正文内容</a:t>
            </a:r>
            <a:endParaRPr lang="zh-CN" altLang="en-US"/>
          </a:p>
        </p:txBody>
      </p:sp>
      <p:sp>
        <p:nvSpPr>
          <p:cNvPr id="20" name="装饰  9"/>
          <p:cNvSpPr>
            <a:spLocks noGrp="1"/>
          </p:cNvSpPr>
          <p:nvPr>
            <p:ph type="body" idx="16402" hasCustomPrompt="1"/>
            <p:custDataLst>
              <p:tags r:id="rId16"/>
            </p:custDataLst>
          </p:nvPr>
        </p:nvSpPr>
        <p:spPr>
          <a:xfrm>
            <a:off x="7658100" y="3505200"/>
            <a:ext cx="3924300" cy="2743200"/>
          </a:xfrm>
          <a:custGeom>
            <a:avLst/>
            <a:gdLst>
              <a:gd name="connisteX0" fmla="*/ 0 w 3924300"/>
              <a:gd name="connsiteY0" fmla="*/ 203200 h 2743200"/>
              <a:gd name="connisteX1" fmla="*/ 203200 w 3924300"/>
              <a:gd name="connsiteY1" fmla="*/ 0 h 2743200"/>
              <a:gd name="connisteX2" fmla="*/ 3721100 w 3924300"/>
              <a:gd name="connsiteY2" fmla="*/ 0 h 2743200"/>
              <a:gd name="connisteX3" fmla="*/ 3924300 w 3924300"/>
              <a:gd name="connsiteY3" fmla="*/ 203200 h 2743200"/>
              <a:gd name="connisteX4" fmla="*/ 3924300 w 3924300"/>
              <a:gd name="connsiteY4" fmla="*/ 2540000 h 2743200"/>
              <a:gd name="connisteX5" fmla="*/ 3721100 w 3924300"/>
              <a:gd name="connsiteY5" fmla="*/ 2743200 h 2743200"/>
              <a:gd name="connisteX6" fmla="*/ 203200 w 3924300"/>
              <a:gd name="connsiteY6" fmla="*/ 2743200 h 2743200"/>
              <a:gd name="connisteX7" fmla="*/ 0 w 3924300"/>
              <a:gd name="connsiteY7" fmla="*/ 2540000 h 2743200"/>
              <a:gd name="connisteX8" fmla="*/ 0 w 3924300"/>
              <a:gd name="connsiteY8" fmla="*/ 203200 h 2743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3924300" h="2743200">
                <a:moveTo>
                  <a:pt x="0" y="203200"/>
                </a:moveTo>
                <a:cubicBezTo>
                  <a:pt x="0" y="90976"/>
                  <a:pt x="90976" y="0"/>
                  <a:pt x="203200" y="0"/>
                </a:cubicBezTo>
                <a:lnTo>
                  <a:pt x="3721100" y="0"/>
                </a:lnTo>
                <a:cubicBezTo>
                  <a:pt x="3833324" y="0"/>
                  <a:pt x="3924300" y="90976"/>
                  <a:pt x="3924300" y="203200"/>
                </a:cubicBezTo>
                <a:lnTo>
                  <a:pt x="3924300" y="2540000"/>
                </a:lnTo>
                <a:cubicBezTo>
                  <a:pt x="3924300" y="2652224"/>
                  <a:pt x="3833324" y="2743200"/>
                  <a:pt x="3721100" y="2743200"/>
                </a:cubicBezTo>
                <a:lnTo>
                  <a:pt x="203200" y="2743200"/>
                </a:lnTo>
                <a:cubicBezTo>
                  <a:pt x="90976" y="2743200"/>
                  <a:pt x="0" y="2652224"/>
                  <a:pt x="0" y="2540000"/>
                </a:cubicBez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21" name="文本占位符 20"/>
          <p:cNvSpPr>
            <a:spLocks noGrp="1"/>
          </p:cNvSpPr>
          <p:nvPr>
            <p:ph type="body" idx="16398" hasCustomPrompt="1"/>
            <p:custDataLst>
              <p:tags r:id="rId17"/>
            </p:custDataLst>
          </p:nvPr>
        </p:nvSpPr>
        <p:spPr>
          <a:xfrm>
            <a:off x="7975600" y="3962400"/>
            <a:ext cx="1193800" cy="1016000"/>
          </a:xfrm>
          <a:noFill/>
        </p:spPr>
        <p:txBody>
          <a:bodyPr wrap="none" lIns="0" tIns="0" rIns="0" bIns="0" anchor="ctr">
            <a:noAutofit/>
          </a:bodyPr>
          <a:lstStyle>
            <a:lvl1pPr marL="0" indent="0" algn="ctr">
              <a:lnSpc>
                <a:spcPct val="109000"/>
              </a:lnSpc>
              <a:spcBef>
                <a:spcPct val="0"/>
              </a:spcBef>
              <a:spcAft>
                <a:spcPct val="0"/>
              </a:spcAft>
              <a:buNone/>
              <a:defRPr sz="8000" b="0" spc="0">
                <a:solidFill>
                  <a:schemeClr val="accent1"/>
                </a:solidFill>
              </a:defRPr>
            </a:lvl1pPr>
          </a:lstStyle>
          <a:p>
            <a:pPr lvl="0"/>
            <a:r>
              <a:rPr lang="zh-CN" altLang="en-US"/>
              <a:t>04</a:t>
            </a:r>
            <a:endParaRPr lang="zh-CN" altLang="en-US"/>
          </a:p>
        </p:txBody>
      </p:sp>
      <p:sp>
        <p:nvSpPr>
          <p:cNvPr id="22" name="文本占位符 21"/>
          <p:cNvSpPr>
            <a:spLocks noGrp="1"/>
          </p:cNvSpPr>
          <p:nvPr>
            <p:ph type="body" idx="16396" hasCustomPrompt="1"/>
            <p:custDataLst>
              <p:tags r:id="rId18"/>
            </p:custDataLst>
          </p:nvPr>
        </p:nvSpPr>
        <p:spPr>
          <a:xfrm>
            <a:off x="9486900" y="3860800"/>
            <a:ext cx="17907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项标题</a:t>
            </a:r>
            <a:endParaRPr lang="zh-CN" altLang="en-US"/>
          </a:p>
        </p:txBody>
      </p:sp>
      <p:sp>
        <p:nvSpPr>
          <p:cNvPr id="23" name="文本占位符 22"/>
          <p:cNvSpPr>
            <a:spLocks noGrp="1"/>
          </p:cNvSpPr>
          <p:nvPr>
            <p:ph type="body" idx="16397" hasCustomPrompt="1"/>
            <p:custDataLst>
              <p:tags r:id="rId19"/>
            </p:custDataLst>
          </p:nvPr>
        </p:nvSpPr>
        <p:spPr>
          <a:xfrm>
            <a:off x="9486900" y="4368800"/>
            <a:ext cx="1790700" cy="1524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此处添加正文内容</a:t>
            </a:r>
            <a:endParaRPr lang="zh-CN" alt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正文页-上标下内-装饰右-默认位置-并列-27_45_group1">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3A111AB9-FAFD-436E-86B8-3C57E9A18DCB}" type="datetime1">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6" name="标题 5"/>
          <p:cNvSpPr>
            <a:spLocks noGrp="1"/>
          </p:cNvSpPr>
          <p:nvPr>
            <p:ph type="ctrTitle" idx="16385" hasCustomPrompt="1"/>
            <p:custDataLst>
              <p:tags r:id="rId2"/>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r>
              <a:rPr lang="zh-CN" altLang="en-US"/>
              <a:t>此处添加页面标题内容</a:t>
            </a:r>
            <a:endParaRPr lang="zh-CN" altLang="en-US"/>
          </a:p>
        </p:txBody>
      </p:sp>
      <p:sp>
        <p:nvSpPr>
          <p:cNvPr id="7" name="装饰  6"/>
          <p:cNvSpPr>
            <a:spLocks noGrp="1"/>
          </p:cNvSpPr>
          <p:nvPr>
            <p:ph type="body" idx="16404" hasCustomPrompt="1"/>
            <p:custDataLst>
              <p:tags r:id="rId3"/>
            </p:custDataLst>
          </p:nvPr>
        </p:nvSpPr>
        <p:spPr>
          <a:xfrm>
            <a:off x="609600" y="2057400"/>
            <a:ext cx="609600" cy="609600"/>
          </a:xfrm>
          <a:custGeom>
            <a:avLst/>
            <a:gdLst>
              <a:gd name="connisteX0" fmla="*/ 0 w 609600"/>
              <a:gd name="connsiteY0" fmla="*/ 203200 h 609600"/>
              <a:gd name="connisteX1" fmla="*/ 203200 w 609600"/>
              <a:gd name="connsiteY1" fmla="*/ 0 h 609600"/>
              <a:gd name="connisteX2" fmla="*/ 406400 w 609600"/>
              <a:gd name="connsiteY2" fmla="*/ 0 h 609600"/>
              <a:gd name="connisteX3" fmla="*/ 609600 w 609600"/>
              <a:gd name="connsiteY3" fmla="*/ 203200 h 609600"/>
              <a:gd name="connisteX4" fmla="*/ 609600 w 609600"/>
              <a:gd name="connsiteY4" fmla="*/ 406400 h 609600"/>
              <a:gd name="connisteX5" fmla="*/ 406400 w 609600"/>
              <a:gd name="connsiteY5" fmla="*/ 609600 h 609600"/>
              <a:gd name="connisteX6" fmla="*/ 203200 w 609600"/>
              <a:gd name="connsiteY6" fmla="*/ 609600 h 609600"/>
              <a:gd name="connisteX7" fmla="*/ 0 w 609600"/>
              <a:gd name="connsiteY7" fmla="*/ 406400 h 609600"/>
              <a:gd name="connisteX8" fmla="*/ 0 w 609600"/>
              <a:gd name="connsiteY8" fmla="*/ 203200 h 609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609600" h="609600">
                <a:moveTo>
                  <a:pt x="0" y="203200"/>
                </a:moveTo>
                <a:cubicBezTo>
                  <a:pt x="0" y="90976"/>
                  <a:pt x="90976" y="0"/>
                  <a:pt x="203200" y="0"/>
                </a:cubicBezTo>
                <a:lnTo>
                  <a:pt x="406400" y="0"/>
                </a:lnTo>
                <a:cubicBezTo>
                  <a:pt x="518624" y="0"/>
                  <a:pt x="609600" y="90976"/>
                  <a:pt x="609600" y="203200"/>
                </a:cubicBezTo>
                <a:lnTo>
                  <a:pt x="609600" y="406400"/>
                </a:lnTo>
                <a:cubicBezTo>
                  <a:pt x="609600" y="518624"/>
                  <a:pt x="518624" y="609600"/>
                  <a:pt x="406400" y="609600"/>
                </a:cubicBezTo>
                <a:lnTo>
                  <a:pt x="203200" y="609600"/>
                </a:lnTo>
                <a:cubicBezTo>
                  <a:pt x="90976" y="609600"/>
                  <a:pt x="0" y="518624"/>
                  <a:pt x="0" y="406400"/>
                </a:cubicBezTo>
                <a:lnTo>
                  <a:pt x="0" y="2032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8" name="文本占位符 7"/>
          <p:cNvSpPr>
            <a:spLocks noGrp="1"/>
          </p:cNvSpPr>
          <p:nvPr>
            <p:ph type="body" idx="16388" hasCustomPrompt="1"/>
            <p:custDataLst>
              <p:tags r:id="rId4"/>
            </p:custDataLst>
          </p:nvPr>
        </p:nvSpPr>
        <p:spPr>
          <a:xfrm>
            <a:off x="762000" y="2235200"/>
            <a:ext cx="304800" cy="254000"/>
          </a:xfrm>
          <a:noFill/>
        </p:spPr>
        <p:txBody>
          <a:bodyPr wrap="none" lIns="0" tIns="0" rIns="0" bIns="0" anchor="ctr">
            <a:noAutofit/>
          </a:bodyPr>
          <a:lstStyle>
            <a:lvl1pPr marL="0" indent="0" algn="ctr">
              <a:lnSpc>
                <a:spcPct val="109000"/>
              </a:lnSpc>
              <a:spcBef>
                <a:spcPct val="0"/>
              </a:spcBef>
              <a:spcAft>
                <a:spcPct val="0"/>
              </a:spcAft>
              <a:buNone/>
              <a:defRPr sz="2000" b="0" spc="0">
                <a:solidFill>
                  <a:srgbClr val="FFFFFF"/>
                </a:solidFill>
              </a:defRPr>
            </a:lvl1pPr>
          </a:lstStyle>
          <a:p>
            <a:pPr lvl="0"/>
            <a:r>
              <a:rPr lang="zh-CN" altLang="en-US"/>
              <a:t>01</a:t>
            </a:r>
            <a:endParaRPr lang="zh-CN" altLang="en-US"/>
          </a:p>
        </p:txBody>
      </p:sp>
      <p:sp>
        <p:nvSpPr>
          <p:cNvPr id="9" name="文本占位符 8"/>
          <p:cNvSpPr>
            <a:spLocks noGrp="1"/>
          </p:cNvSpPr>
          <p:nvPr>
            <p:ph type="body" idx="16386" hasCustomPrompt="1"/>
            <p:custDataLst>
              <p:tags r:id="rId5"/>
            </p:custDataLst>
          </p:nvPr>
        </p:nvSpPr>
        <p:spPr>
          <a:xfrm>
            <a:off x="1422400" y="1828800"/>
            <a:ext cx="44450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项标题</a:t>
            </a:r>
            <a:endParaRPr lang="zh-CN" altLang="en-US"/>
          </a:p>
        </p:txBody>
      </p:sp>
      <p:sp>
        <p:nvSpPr>
          <p:cNvPr id="10" name="文本占位符 9"/>
          <p:cNvSpPr>
            <a:spLocks noGrp="1"/>
          </p:cNvSpPr>
          <p:nvPr>
            <p:ph type="body" idx="16387" hasCustomPrompt="1"/>
            <p:custDataLst>
              <p:tags r:id="rId6"/>
            </p:custDataLst>
          </p:nvPr>
        </p:nvSpPr>
        <p:spPr>
          <a:xfrm>
            <a:off x="1422400" y="2286000"/>
            <a:ext cx="44450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此处添加正文内容</a:t>
            </a:r>
            <a:endParaRPr lang="zh-CN" altLang="en-US"/>
          </a:p>
        </p:txBody>
      </p:sp>
      <p:sp>
        <p:nvSpPr>
          <p:cNvPr id="11" name="装饰  0"/>
          <p:cNvSpPr>
            <a:spLocks noGrp="1"/>
          </p:cNvSpPr>
          <p:nvPr>
            <p:ph type="body" idx="16405" hasCustomPrompt="1"/>
            <p:custDataLst>
              <p:tags r:id="rId7"/>
            </p:custDataLst>
          </p:nvPr>
        </p:nvSpPr>
        <p:spPr>
          <a:xfrm>
            <a:off x="6324600" y="2057400"/>
            <a:ext cx="609600" cy="609600"/>
          </a:xfrm>
          <a:custGeom>
            <a:avLst/>
            <a:gdLst>
              <a:gd name="connisteX0" fmla="*/ 0 w 609600"/>
              <a:gd name="connsiteY0" fmla="*/ 203200 h 609600"/>
              <a:gd name="connisteX1" fmla="*/ 203200 w 609600"/>
              <a:gd name="connsiteY1" fmla="*/ 0 h 609600"/>
              <a:gd name="connisteX2" fmla="*/ 406400 w 609600"/>
              <a:gd name="connsiteY2" fmla="*/ 0 h 609600"/>
              <a:gd name="connisteX3" fmla="*/ 609600 w 609600"/>
              <a:gd name="connsiteY3" fmla="*/ 203200 h 609600"/>
              <a:gd name="connisteX4" fmla="*/ 609600 w 609600"/>
              <a:gd name="connsiteY4" fmla="*/ 406400 h 609600"/>
              <a:gd name="connisteX5" fmla="*/ 406400 w 609600"/>
              <a:gd name="connsiteY5" fmla="*/ 609600 h 609600"/>
              <a:gd name="connisteX6" fmla="*/ 203200 w 609600"/>
              <a:gd name="connsiteY6" fmla="*/ 609600 h 609600"/>
              <a:gd name="connisteX7" fmla="*/ 0 w 609600"/>
              <a:gd name="connsiteY7" fmla="*/ 406400 h 609600"/>
              <a:gd name="connisteX8" fmla="*/ 0 w 609600"/>
              <a:gd name="connsiteY8" fmla="*/ 203200 h 609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609600" h="609600">
                <a:moveTo>
                  <a:pt x="0" y="203200"/>
                </a:moveTo>
                <a:cubicBezTo>
                  <a:pt x="0" y="90976"/>
                  <a:pt x="90976" y="0"/>
                  <a:pt x="203200" y="0"/>
                </a:cubicBezTo>
                <a:lnTo>
                  <a:pt x="406400" y="0"/>
                </a:lnTo>
                <a:cubicBezTo>
                  <a:pt x="518624" y="0"/>
                  <a:pt x="609600" y="90976"/>
                  <a:pt x="609600" y="203200"/>
                </a:cubicBezTo>
                <a:lnTo>
                  <a:pt x="609600" y="406400"/>
                </a:lnTo>
                <a:cubicBezTo>
                  <a:pt x="609600" y="518624"/>
                  <a:pt x="518624" y="609600"/>
                  <a:pt x="406400" y="609600"/>
                </a:cubicBezTo>
                <a:lnTo>
                  <a:pt x="203200" y="609600"/>
                </a:lnTo>
                <a:cubicBezTo>
                  <a:pt x="90976" y="609600"/>
                  <a:pt x="0" y="518624"/>
                  <a:pt x="0" y="406400"/>
                </a:cubicBezTo>
                <a:lnTo>
                  <a:pt x="0" y="2032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12" name="文本占位符 11"/>
          <p:cNvSpPr>
            <a:spLocks noGrp="1"/>
          </p:cNvSpPr>
          <p:nvPr>
            <p:ph type="body" idx="16391" hasCustomPrompt="1"/>
            <p:custDataLst>
              <p:tags r:id="rId8"/>
            </p:custDataLst>
          </p:nvPr>
        </p:nvSpPr>
        <p:spPr>
          <a:xfrm>
            <a:off x="6477000" y="2235200"/>
            <a:ext cx="304800" cy="254000"/>
          </a:xfrm>
          <a:noFill/>
        </p:spPr>
        <p:txBody>
          <a:bodyPr wrap="none" lIns="0" tIns="0" rIns="0" bIns="0" anchor="ctr">
            <a:noAutofit/>
          </a:bodyPr>
          <a:lstStyle>
            <a:lvl1pPr marL="0" indent="0" algn="ctr">
              <a:lnSpc>
                <a:spcPct val="109000"/>
              </a:lnSpc>
              <a:spcBef>
                <a:spcPct val="0"/>
              </a:spcBef>
              <a:spcAft>
                <a:spcPct val="0"/>
              </a:spcAft>
              <a:buNone/>
              <a:defRPr sz="2000" b="0" spc="0">
                <a:solidFill>
                  <a:srgbClr val="FFFFFF"/>
                </a:solidFill>
              </a:defRPr>
            </a:lvl1pPr>
          </a:lstStyle>
          <a:p>
            <a:pPr lvl="0"/>
            <a:r>
              <a:rPr lang="zh-CN" altLang="en-US"/>
              <a:t>02</a:t>
            </a:r>
            <a:endParaRPr lang="zh-CN" altLang="en-US"/>
          </a:p>
        </p:txBody>
      </p:sp>
      <p:sp>
        <p:nvSpPr>
          <p:cNvPr id="13" name="文本占位符 12"/>
          <p:cNvSpPr>
            <a:spLocks noGrp="1"/>
          </p:cNvSpPr>
          <p:nvPr>
            <p:ph type="body" idx="16389" hasCustomPrompt="1"/>
            <p:custDataLst>
              <p:tags r:id="rId9"/>
            </p:custDataLst>
          </p:nvPr>
        </p:nvSpPr>
        <p:spPr>
          <a:xfrm>
            <a:off x="7137400" y="1828800"/>
            <a:ext cx="44450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项标题</a:t>
            </a:r>
            <a:endParaRPr lang="zh-CN" altLang="en-US"/>
          </a:p>
        </p:txBody>
      </p:sp>
      <p:sp>
        <p:nvSpPr>
          <p:cNvPr id="14" name="文本占位符 13"/>
          <p:cNvSpPr>
            <a:spLocks noGrp="1"/>
          </p:cNvSpPr>
          <p:nvPr>
            <p:ph type="body" idx="16390" hasCustomPrompt="1"/>
            <p:custDataLst>
              <p:tags r:id="rId10"/>
            </p:custDataLst>
          </p:nvPr>
        </p:nvSpPr>
        <p:spPr>
          <a:xfrm>
            <a:off x="7137400" y="2286000"/>
            <a:ext cx="44450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此处添加正文内容</a:t>
            </a:r>
            <a:endParaRPr lang="zh-CN" altLang="en-US"/>
          </a:p>
        </p:txBody>
      </p:sp>
      <p:sp>
        <p:nvSpPr>
          <p:cNvPr id="15" name="装饰  4"/>
          <p:cNvSpPr>
            <a:spLocks noGrp="1"/>
          </p:cNvSpPr>
          <p:nvPr>
            <p:ph type="body" idx="16406" hasCustomPrompt="1"/>
            <p:custDataLst>
              <p:tags r:id="rId11"/>
            </p:custDataLst>
          </p:nvPr>
        </p:nvSpPr>
        <p:spPr>
          <a:xfrm>
            <a:off x="609600" y="3581400"/>
            <a:ext cx="609600" cy="609600"/>
          </a:xfrm>
          <a:custGeom>
            <a:avLst/>
            <a:gdLst>
              <a:gd name="connisteX0" fmla="*/ 0 w 609600"/>
              <a:gd name="connsiteY0" fmla="*/ 203200 h 609600"/>
              <a:gd name="connisteX1" fmla="*/ 203200 w 609600"/>
              <a:gd name="connsiteY1" fmla="*/ 0 h 609600"/>
              <a:gd name="connisteX2" fmla="*/ 406400 w 609600"/>
              <a:gd name="connsiteY2" fmla="*/ 0 h 609600"/>
              <a:gd name="connisteX3" fmla="*/ 609600 w 609600"/>
              <a:gd name="connsiteY3" fmla="*/ 203200 h 609600"/>
              <a:gd name="connisteX4" fmla="*/ 609600 w 609600"/>
              <a:gd name="connsiteY4" fmla="*/ 406400 h 609600"/>
              <a:gd name="connisteX5" fmla="*/ 406400 w 609600"/>
              <a:gd name="connsiteY5" fmla="*/ 609600 h 609600"/>
              <a:gd name="connisteX6" fmla="*/ 203200 w 609600"/>
              <a:gd name="connsiteY6" fmla="*/ 609600 h 609600"/>
              <a:gd name="connisteX7" fmla="*/ 0 w 609600"/>
              <a:gd name="connsiteY7" fmla="*/ 406400 h 609600"/>
              <a:gd name="connisteX8" fmla="*/ 0 w 609600"/>
              <a:gd name="connsiteY8" fmla="*/ 203200 h 609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609600" h="609600">
                <a:moveTo>
                  <a:pt x="0" y="203200"/>
                </a:moveTo>
                <a:cubicBezTo>
                  <a:pt x="0" y="90976"/>
                  <a:pt x="90976" y="0"/>
                  <a:pt x="203200" y="0"/>
                </a:cubicBezTo>
                <a:lnTo>
                  <a:pt x="406400" y="0"/>
                </a:lnTo>
                <a:cubicBezTo>
                  <a:pt x="518624" y="0"/>
                  <a:pt x="609600" y="90976"/>
                  <a:pt x="609600" y="203200"/>
                </a:cubicBezTo>
                <a:lnTo>
                  <a:pt x="609600" y="406400"/>
                </a:lnTo>
                <a:cubicBezTo>
                  <a:pt x="609600" y="518624"/>
                  <a:pt x="518624" y="609600"/>
                  <a:pt x="406400" y="609600"/>
                </a:cubicBezTo>
                <a:lnTo>
                  <a:pt x="203200" y="609600"/>
                </a:lnTo>
                <a:cubicBezTo>
                  <a:pt x="90976" y="609600"/>
                  <a:pt x="0" y="518624"/>
                  <a:pt x="0" y="406400"/>
                </a:cubicBezTo>
                <a:lnTo>
                  <a:pt x="0" y="2032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16" name="文本占位符 15"/>
          <p:cNvSpPr>
            <a:spLocks noGrp="1"/>
          </p:cNvSpPr>
          <p:nvPr>
            <p:ph type="body" idx="16394" hasCustomPrompt="1"/>
            <p:custDataLst>
              <p:tags r:id="rId12"/>
            </p:custDataLst>
          </p:nvPr>
        </p:nvSpPr>
        <p:spPr>
          <a:xfrm>
            <a:off x="762000" y="3759200"/>
            <a:ext cx="304800" cy="254000"/>
          </a:xfrm>
          <a:noFill/>
        </p:spPr>
        <p:txBody>
          <a:bodyPr wrap="none" lIns="0" tIns="0" rIns="0" bIns="0" anchor="ctr">
            <a:noAutofit/>
          </a:bodyPr>
          <a:lstStyle>
            <a:lvl1pPr marL="0" indent="0" algn="ctr">
              <a:lnSpc>
                <a:spcPct val="109000"/>
              </a:lnSpc>
              <a:spcBef>
                <a:spcPct val="0"/>
              </a:spcBef>
              <a:spcAft>
                <a:spcPct val="0"/>
              </a:spcAft>
              <a:buNone/>
              <a:defRPr sz="2000" b="0" spc="0">
                <a:solidFill>
                  <a:srgbClr val="FFFFFF"/>
                </a:solidFill>
              </a:defRPr>
            </a:lvl1pPr>
          </a:lstStyle>
          <a:p>
            <a:pPr lvl="0"/>
            <a:r>
              <a:rPr lang="zh-CN" altLang="en-US"/>
              <a:t>03</a:t>
            </a:r>
            <a:endParaRPr lang="zh-CN" altLang="en-US"/>
          </a:p>
        </p:txBody>
      </p:sp>
      <p:sp>
        <p:nvSpPr>
          <p:cNvPr id="17" name="文本占位符 16"/>
          <p:cNvSpPr>
            <a:spLocks noGrp="1"/>
          </p:cNvSpPr>
          <p:nvPr>
            <p:ph type="body" idx="16392" hasCustomPrompt="1"/>
            <p:custDataLst>
              <p:tags r:id="rId13"/>
            </p:custDataLst>
          </p:nvPr>
        </p:nvSpPr>
        <p:spPr>
          <a:xfrm>
            <a:off x="1422400" y="3352800"/>
            <a:ext cx="44450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项标题</a:t>
            </a:r>
            <a:endParaRPr lang="zh-CN" altLang="en-US"/>
          </a:p>
        </p:txBody>
      </p:sp>
      <p:sp>
        <p:nvSpPr>
          <p:cNvPr id="18" name="文本占位符 17"/>
          <p:cNvSpPr>
            <a:spLocks noGrp="1"/>
          </p:cNvSpPr>
          <p:nvPr>
            <p:ph type="body" idx="16393" hasCustomPrompt="1"/>
            <p:custDataLst>
              <p:tags r:id="rId14"/>
            </p:custDataLst>
          </p:nvPr>
        </p:nvSpPr>
        <p:spPr>
          <a:xfrm>
            <a:off x="1422400" y="3810000"/>
            <a:ext cx="44450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此处添加正文内容</a:t>
            </a:r>
            <a:endParaRPr lang="zh-CN" altLang="en-US"/>
          </a:p>
        </p:txBody>
      </p:sp>
      <p:sp>
        <p:nvSpPr>
          <p:cNvPr id="19" name="装饰  8"/>
          <p:cNvSpPr>
            <a:spLocks noGrp="1"/>
          </p:cNvSpPr>
          <p:nvPr>
            <p:ph type="body" idx="16407" hasCustomPrompt="1"/>
            <p:custDataLst>
              <p:tags r:id="rId15"/>
            </p:custDataLst>
          </p:nvPr>
        </p:nvSpPr>
        <p:spPr>
          <a:xfrm>
            <a:off x="6324600" y="3581400"/>
            <a:ext cx="609600" cy="609600"/>
          </a:xfrm>
          <a:custGeom>
            <a:avLst/>
            <a:gdLst>
              <a:gd name="connisteX0" fmla="*/ 0 w 609600"/>
              <a:gd name="connsiteY0" fmla="*/ 203200 h 609600"/>
              <a:gd name="connisteX1" fmla="*/ 203200 w 609600"/>
              <a:gd name="connsiteY1" fmla="*/ 0 h 609600"/>
              <a:gd name="connisteX2" fmla="*/ 406400 w 609600"/>
              <a:gd name="connsiteY2" fmla="*/ 0 h 609600"/>
              <a:gd name="connisteX3" fmla="*/ 609600 w 609600"/>
              <a:gd name="connsiteY3" fmla="*/ 203200 h 609600"/>
              <a:gd name="connisteX4" fmla="*/ 609600 w 609600"/>
              <a:gd name="connsiteY4" fmla="*/ 406400 h 609600"/>
              <a:gd name="connisteX5" fmla="*/ 406400 w 609600"/>
              <a:gd name="connsiteY5" fmla="*/ 609600 h 609600"/>
              <a:gd name="connisteX6" fmla="*/ 203200 w 609600"/>
              <a:gd name="connsiteY6" fmla="*/ 609600 h 609600"/>
              <a:gd name="connisteX7" fmla="*/ 0 w 609600"/>
              <a:gd name="connsiteY7" fmla="*/ 406400 h 609600"/>
              <a:gd name="connisteX8" fmla="*/ 0 w 609600"/>
              <a:gd name="connsiteY8" fmla="*/ 203200 h 609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609600" h="609600">
                <a:moveTo>
                  <a:pt x="0" y="203200"/>
                </a:moveTo>
                <a:cubicBezTo>
                  <a:pt x="0" y="90976"/>
                  <a:pt x="90976" y="0"/>
                  <a:pt x="203200" y="0"/>
                </a:cubicBezTo>
                <a:lnTo>
                  <a:pt x="406400" y="0"/>
                </a:lnTo>
                <a:cubicBezTo>
                  <a:pt x="518624" y="0"/>
                  <a:pt x="609600" y="90976"/>
                  <a:pt x="609600" y="203200"/>
                </a:cubicBezTo>
                <a:lnTo>
                  <a:pt x="609600" y="406400"/>
                </a:lnTo>
                <a:cubicBezTo>
                  <a:pt x="609600" y="518624"/>
                  <a:pt x="518624" y="609600"/>
                  <a:pt x="406400" y="609600"/>
                </a:cubicBezTo>
                <a:lnTo>
                  <a:pt x="203200" y="609600"/>
                </a:lnTo>
                <a:cubicBezTo>
                  <a:pt x="90976" y="609600"/>
                  <a:pt x="0" y="518624"/>
                  <a:pt x="0" y="406400"/>
                </a:cubicBezTo>
                <a:lnTo>
                  <a:pt x="0" y="2032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20" name="文本占位符 19"/>
          <p:cNvSpPr>
            <a:spLocks noGrp="1"/>
          </p:cNvSpPr>
          <p:nvPr>
            <p:ph type="body" idx="16397" hasCustomPrompt="1"/>
            <p:custDataLst>
              <p:tags r:id="rId16"/>
            </p:custDataLst>
          </p:nvPr>
        </p:nvSpPr>
        <p:spPr>
          <a:xfrm>
            <a:off x="6477000" y="3759200"/>
            <a:ext cx="304800" cy="254000"/>
          </a:xfrm>
          <a:noFill/>
        </p:spPr>
        <p:txBody>
          <a:bodyPr wrap="none" lIns="0" tIns="0" rIns="0" bIns="0" anchor="ctr">
            <a:noAutofit/>
          </a:bodyPr>
          <a:lstStyle>
            <a:lvl1pPr marL="0" indent="0" algn="ctr">
              <a:lnSpc>
                <a:spcPct val="109000"/>
              </a:lnSpc>
              <a:spcBef>
                <a:spcPct val="0"/>
              </a:spcBef>
              <a:spcAft>
                <a:spcPct val="0"/>
              </a:spcAft>
              <a:buNone/>
              <a:defRPr sz="2000" b="0" spc="0">
                <a:solidFill>
                  <a:srgbClr val="FFFFFF"/>
                </a:solidFill>
              </a:defRPr>
            </a:lvl1pPr>
          </a:lstStyle>
          <a:p>
            <a:pPr lvl="0"/>
            <a:r>
              <a:rPr lang="zh-CN" altLang="en-US"/>
              <a:t>04</a:t>
            </a:r>
            <a:endParaRPr lang="zh-CN" altLang="en-US"/>
          </a:p>
        </p:txBody>
      </p:sp>
      <p:sp>
        <p:nvSpPr>
          <p:cNvPr id="21" name="文本占位符 20"/>
          <p:cNvSpPr>
            <a:spLocks noGrp="1"/>
          </p:cNvSpPr>
          <p:nvPr>
            <p:ph type="body" idx="16395" hasCustomPrompt="1"/>
            <p:custDataLst>
              <p:tags r:id="rId17"/>
            </p:custDataLst>
          </p:nvPr>
        </p:nvSpPr>
        <p:spPr>
          <a:xfrm>
            <a:off x="7137400" y="3352800"/>
            <a:ext cx="44450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项标题</a:t>
            </a:r>
            <a:endParaRPr lang="zh-CN" altLang="en-US"/>
          </a:p>
        </p:txBody>
      </p:sp>
      <p:sp>
        <p:nvSpPr>
          <p:cNvPr id="22" name="文本占位符 21"/>
          <p:cNvSpPr>
            <a:spLocks noGrp="1"/>
          </p:cNvSpPr>
          <p:nvPr>
            <p:ph type="body" idx="16396" hasCustomPrompt="1"/>
            <p:custDataLst>
              <p:tags r:id="rId18"/>
            </p:custDataLst>
          </p:nvPr>
        </p:nvSpPr>
        <p:spPr>
          <a:xfrm>
            <a:off x="7137400" y="3810000"/>
            <a:ext cx="44450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此处添加正文内容</a:t>
            </a:r>
            <a:endParaRPr lang="zh-CN" altLang="en-US"/>
          </a:p>
        </p:txBody>
      </p:sp>
      <p:sp>
        <p:nvSpPr>
          <p:cNvPr id="23" name="装饰  2"/>
          <p:cNvSpPr>
            <a:spLocks noGrp="1"/>
          </p:cNvSpPr>
          <p:nvPr>
            <p:ph type="body" idx="16408" hasCustomPrompt="1"/>
            <p:custDataLst>
              <p:tags r:id="rId19"/>
            </p:custDataLst>
          </p:nvPr>
        </p:nvSpPr>
        <p:spPr>
          <a:xfrm>
            <a:off x="609600" y="5105400"/>
            <a:ext cx="609600" cy="609600"/>
          </a:xfrm>
          <a:custGeom>
            <a:avLst/>
            <a:gdLst>
              <a:gd name="connisteX0" fmla="*/ 0 w 609600"/>
              <a:gd name="connsiteY0" fmla="*/ 203200 h 609600"/>
              <a:gd name="connisteX1" fmla="*/ 203200 w 609600"/>
              <a:gd name="connsiteY1" fmla="*/ 0 h 609600"/>
              <a:gd name="connisteX2" fmla="*/ 406400 w 609600"/>
              <a:gd name="connsiteY2" fmla="*/ 0 h 609600"/>
              <a:gd name="connisteX3" fmla="*/ 609600 w 609600"/>
              <a:gd name="connsiteY3" fmla="*/ 203200 h 609600"/>
              <a:gd name="connisteX4" fmla="*/ 609600 w 609600"/>
              <a:gd name="connsiteY4" fmla="*/ 406400 h 609600"/>
              <a:gd name="connisteX5" fmla="*/ 406400 w 609600"/>
              <a:gd name="connsiteY5" fmla="*/ 609600 h 609600"/>
              <a:gd name="connisteX6" fmla="*/ 203200 w 609600"/>
              <a:gd name="connsiteY6" fmla="*/ 609600 h 609600"/>
              <a:gd name="connisteX7" fmla="*/ 0 w 609600"/>
              <a:gd name="connsiteY7" fmla="*/ 406400 h 609600"/>
              <a:gd name="connisteX8" fmla="*/ 0 w 609600"/>
              <a:gd name="connsiteY8" fmla="*/ 203200 h 609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609600" h="609600">
                <a:moveTo>
                  <a:pt x="0" y="203200"/>
                </a:moveTo>
                <a:cubicBezTo>
                  <a:pt x="0" y="90976"/>
                  <a:pt x="90976" y="0"/>
                  <a:pt x="203200" y="0"/>
                </a:cubicBezTo>
                <a:lnTo>
                  <a:pt x="406400" y="0"/>
                </a:lnTo>
                <a:cubicBezTo>
                  <a:pt x="518624" y="0"/>
                  <a:pt x="609600" y="90976"/>
                  <a:pt x="609600" y="203200"/>
                </a:cubicBezTo>
                <a:lnTo>
                  <a:pt x="609600" y="406400"/>
                </a:lnTo>
                <a:cubicBezTo>
                  <a:pt x="609600" y="518624"/>
                  <a:pt x="518624" y="609600"/>
                  <a:pt x="406400" y="609600"/>
                </a:cubicBezTo>
                <a:lnTo>
                  <a:pt x="203200" y="609600"/>
                </a:lnTo>
                <a:cubicBezTo>
                  <a:pt x="90976" y="609600"/>
                  <a:pt x="0" y="518624"/>
                  <a:pt x="0" y="406400"/>
                </a:cubicBezTo>
                <a:lnTo>
                  <a:pt x="0" y="2032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24" name="文本占位符 23"/>
          <p:cNvSpPr>
            <a:spLocks noGrp="1"/>
          </p:cNvSpPr>
          <p:nvPr>
            <p:ph type="body" idx="16400" hasCustomPrompt="1"/>
            <p:custDataLst>
              <p:tags r:id="rId20"/>
            </p:custDataLst>
          </p:nvPr>
        </p:nvSpPr>
        <p:spPr>
          <a:xfrm>
            <a:off x="762000" y="5283200"/>
            <a:ext cx="304800" cy="254000"/>
          </a:xfrm>
          <a:noFill/>
        </p:spPr>
        <p:txBody>
          <a:bodyPr wrap="none" lIns="0" tIns="0" rIns="0" bIns="0" anchor="ctr">
            <a:noAutofit/>
          </a:bodyPr>
          <a:lstStyle>
            <a:lvl1pPr marL="0" indent="0" algn="ctr">
              <a:lnSpc>
                <a:spcPct val="109000"/>
              </a:lnSpc>
              <a:spcBef>
                <a:spcPct val="0"/>
              </a:spcBef>
              <a:spcAft>
                <a:spcPct val="0"/>
              </a:spcAft>
              <a:buNone/>
              <a:defRPr sz="2000" b="0" spc="0">
                <a:solidFill>
                  <a:srgbClr val="FFFFFF"/>
                </a:solidFill>
              </a:defRPr>
            </a:lvl1pPr>
          </a:lstStyle>
          <a:p>
            <a:pPr lvl="0"/>
            <a:r>
              <a:rPr lang="zh-CN" altLang="en-US"/>
              <a:t>05</a:t>
            </a:r>
            <a:endParaRPr lang="zh-CN" altLang="en-US"/>
          </a:p>
        </p:txBody>
      </p:sp>
      <p:sp>
        <p:nvSpPr>
          <p:cNvPr id="25" name="文本占位符 24"/>
          <p:cNvSpPr>
            <a:spLocks noGrp="1"/>
          </p:cNvSpPr>
          <p:nvPr>
            <p:ph type="body" idx="16398" hasCustomPrompt="1"/>
            <p:custDataLst>
              <p:tags r:id="rId21"/>
            </p:custDataLst>
          </p:nvPr>
        </p:nvSpPr>
        <p:spPr>
          <a:xfrm>
            <a:off x="1422400" y="4876800"/>
            <a:ext cx="44450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项标题</a:t>
            </a:r>
            <a:endParaRPr lang="zh-CN" altLang="en-US"/>
          </a:p>
        </p:txBody>
      </p:sp>
      <p:sp>
        <p:nvSpPr>
          <p:cNvPr id="26" name="文本占位符 25"/>
          <p:cNvSpPr>
            <a:spLocks noGrp="1"/>
          </p:cNvSpPr>
          <p:nvPr>
            <p:ph type="body" idx="16399" hasCustomPrompt="1"/>
            <p:custDataLst>
              <p:tags r:id="rId22"/>
            </p:custDataLst>
          </p:nvPr>
        </p:nvSpPr>
        <p:spPr>
          <a:xfrm>
            <a:off x="1422400" y="5334000"/>
            <a:ext cx="44450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此处添加正文内容</a:t>
            </a:r>
            <a:endParaRPr lang="zh-CN" altLang="en-US"/>
          </a:p>
        </p:txBody>
      </p:sp>
      <p:sp>
        <p:nvSpPr>
          <p:cNvPr id="27" name="装饰  6"/>
          <p:cNvSpPr>
            <a:spLocks noGrp="1"/>
          </p:cNvSpPr>
          <p:nvPr>
            <p:ph type="body" idx="16409" hasCustomPrompt="1"/>
            <p:custDataLst>
              <p:tags r:id="rId23"/>
            </p:custDataLst>
          </p:nvPr>
        </p:nvSpPr>
        <p:spPr>
          <a:xfrm>
            <a:off x="6324600" y="5105400"/>
            <a:ext cx="609600" cy="609600"/>
          </a:xfrm>
          <a:custGeom>
            <a:avLst/>
            <a:gdLst>
              <a:gd name="connisteX0" fmla="*/ 0 w 609600"/>
              <a:gd name="connsiteY0" fmla="*/ 203200 h 609600"/>
              <a:gd name="connisteX1" fmla="*/ 203200 w 609600"/>
              <a:gd name="connsiteY1" fmla="*/ 0 h 609600"/>
              <a:gd name="connisteX2" fmla="*/ 406400 w 609600"/>
              <a:gd name="connsiteY2" fmla="*/ 0 h 609600"/>
              <a:gd name="connisteX3" fmla="*/ 609600 w 609600"/>
              <a:gd name="connsiteY3" fmla="*/ 203200 h 609600"/>
              <a:gd name="connisteX4" fmla="*/ 609600 w 609600"/>
              <a:gd name="connsiteY4" fmla="*/ 406400 h 609600"/>
              <a:gd name="connisteX5" fmla="*/ 406400 w 609600"/>
              <a:gd name="connsiteY5" fmla="*/ 609600 h 609600"/>
              <a:gd name="connisteX6" fmla="*/ 203200 w 609600"/>
              <a:gd name="connsiteY6" fmla="*/ 609600 h 609600"/>
              <a:gd name="connisteX7" fmla="*/ 0 w 609600"/>
              <a:gd name="connsiteY7" fmla="*/ 406400 h 609600"/>
              <a:gd name="connisteX8" fmla="*/ 0 w 609600"/>
              <a:gd name="connsiteY8" fmla="*/ 203200 h 609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609600" h="609600">
                <a:moveTo>
                  <a:pt x="0" y="203200"/>
                </a:moveTo>
                <a:cubicBezTo>
                  <a:pt x="0" y="90976"/>
                  <a:pt x="90976" y="0"/>
                  <a:pt x="203200" y="0"/>
                </a:cubicBezTo>
                <a:lnTo>
                  <a:pt x="406400" y="0"/>
                </a:lnTo>
                <a:cubicBezTo>
                  <a:pt x="518624" y="0"/>
                  <a:pt x="609600" y="90976"/>
                  <a:pt x="609600" y="203200"/>
                </a:cubicBezTo>
                <a:lnTo>
                  <a:pt x="609600" y="406400"/>
                </a:lnTo>
                <a:cubicBezTo>
                  <a:pt x="609600" y="518624"/>
                  <a:pt x="518624" y="609600"/>
                  <a:pt x="406400" y="609600"/>
                </a:cubicBezTo>
                <a:lnTo>
                  <a:pt x="203200" y="609600"/>
                </a:lnTo>
                <a:cubicBezTo>
                  <a:pt x="90976" y="609600"/>
                  <a:pt x="0" y="518624"/>
                  <a:pt x="0" y="406400"/>
                </a:cubicBezTo>
                <a:lnTo>
                  <a:pt x="0" y="2032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28" name="文本占位符 27"/>
          <p:cNvSpPr>
            <a:spLocks noGrp="1"/>
          </p:cNvSpPr>
          <p:nvPr>
            <p:ph type="body" idx="16403" hasCustomPrompt="1"/>
            <p:custDataLst>
              <p:tags r:id="rId24"/>
            </p:custDataLst>
          </p:nvPr>
        </p:nvSpPr>
        <p:spPr>
          <a:xfrm>
            <a:off x="6477000" y="5283200"/>
            <a:ext cx="304800" cy="254000"/>
          </a:xfrm>
          <a:noFill/>
        </p:spPr>
        <p:txBody>
          <a:bodyPr wrap="none" lIns="0" tIns="0" rIns="0" bIns="0" anchor="ctr">
            <a:noAutofit/>
          </a:bodyPr>
          <a:lstStyle>
            <a:lvl1pPr marL="0" indent="0" algn="ctr">
              <a:lnSpc>
                <a:spcPct val="109000"/>
              </a:lnSpc>
              <a:spcBef>
                <a:spcPct val="0"/>
              </a:spcBef>
              <a:spcAft>
                <a:spcPct val="0"/>
              </a:spcAft>
              <a:buNone/>
              <a:defRPr sz="2000" b="0" spc="0">
                <a:solidFill>
                  <a:srgbClr val="FFFFFF"/>
                </a:solidFill>
              </a:defRPr>
            </a:lvl1pPr>
          </a:lstStyle>
          <a:p>
            <a:pPr lvl="0"/>
            <a:r>
              <a:rPr lang="zh-CN" altLang="en-US"/>
              <a:t>06</a:t>
            </a:r>
            <a:endParaRPr lang="zh-CN" altLang="en-US"/>
          </a:p>
        </p:txBody>
      </p:sp>
      <p:sp>
        <p:nvSpPr>
          <p:cNvPr id="29" name="文本占位符 28"/>
          <p:cNvSpPr>
            <a:spLocks noGrp="1"/>
          </p:cNvSpPr>
          <p:nvPr>
            <p:ph type="body" idx="16401" hasCustomPrompt="1"/>
            <p:custDataLst>
              <p:tags r:id="rId25"/>
            </p:custDataLst>
          </p:nvPr>
        </p:nvSpPr>
        <p:spPr>
          <a:xfrm>
            <a:off x="7137400" y="4876800"/>
            <a:ext cx="44450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项标题</a:t>
            </a:r>
            <a:endParaRPr lang="zh-CN" altLang="en-US"/>
          </a:p>
        </p:txBody>
      </p:sp>
      <p:sp>
        <p:nvSpPr>
          <p:cNvPr id="30" name="文本占位符 29"/>
          <p:cNvSpPr>
            <a:spLocks noGrp="1"/>
          </p:cNvSpPr>
          <p:nvPr>
            <p:ph type="body" idx="16402" hasCustomPrompt="1"/>
            <p:custDataLst>
              <p:tags r:id="rId26"/>
            </p:custDataLst>
          </p:nvPr>
        </p:nvSpPr>
        <p:spPr>
          <a:xfrm>
            <a:off x="7137400" y="5334000"/>
            <a:ext cx="44450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此处添加正文内容</a:t>
            </a:r>
            <a:endParaRPr lang="zh-CN" alt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正文页-2_3">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59BE20D7-9862-43AA-9550-590E7BF7F8E4}" type="datetime1">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6" name="标题 5"/>
          <p:cNvSpPr>
            <a:spLocks noGrp="1"/>
          </p:cNvSpPr>
          <p:nvPr>
            <p:ph type="ctrTitle" idx="16385" hasCustomPrompt="1"/>
            <p:custDataLst>
              <p:tags r:id="rId2"/>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r>
              <a:rPr lang="zh-CN" altLang="en-US"/>
              <a:t>此处添加页面标题内容</a:t>
            </a:r>
            <a:endParaRPr lang="zh-CN" altLang="en-US"/>
          </a:p>
        </p:txBody>
      </p:sp>
      <p:sp>
        <p:nvSpPr>
          <p:cNvPr id="7" name="装饰  6"/>
          <p:cNvSpPr>
            <a:spLocks noGrp="1"/>
          </p:cNvSpPr>
          <p:nvPr>
            <p:ph type="body" idx="16390" hasCustomPrompt="1"/>
            <p:custDataLst>
              <p:tags r:id="rId3"/>
            </p:custDataLst>
          </p:nvPr>
        </p:nvSpPr>
        <p:spPr>
          <a:xfrm>
            <a:off x="609600" y="4165600"/>
            <a:ext cx="5334000" cy="2082800"/>
          </a:xfrm>
          <a:custGeom>
            <a:avLst/>
            <a:gdLst>
              <a:gd name="connisteX0" fmla="*/ 0 w 5334000"/>
              <a:gd name="connsiteY0" fmla="*/ 0 h 2082800"/>
              <a:gd name="connisteX1" fmla="*/ 5334000 w 5334000"/>
              <a:gd name="connsiteY1" fmla="*/ 0 h 2082800"/>
              <a:gd name="connisteX2" fmla="*/ 5334000 w 5334000"/>
              <a:gd name="connsiteY2" fmla="*/ 1879600 h 2082800"/>
              <a:gd name="connisteX3" fmla="*/ 5130800 w 5334000"/>
              <a:gd name="connsiteY3" fmla="*/ 2082800 h 2082800"/>
              <a:gd name="connisteX4" fmla="*/ 203200 w 5334000"/>
              <a:gd name="connsiteY4" fmla="*/ 2082800 h 2082800"/>
              <a:gd name="connisteX5" fmla="*/ 0 w 5334000"/>
              <a:gd name="connsiteY5" fmla="*/ 1879600 h 2082800"/>
              <a:gd name="connisteX6" fmla="*/ 0 w 5334000"/>
              <a:gd name="connsiteY6" fmla="*/ 0 h 2082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rect l="0" t="0" r="0" b="0"/>
            <a:pathLst>
              <a:path w="5334000" h="2082800">
                <a:moveTo>
                  <a:pt x="0" y="0"/>
                </a:moveTo>
                <a:lnTo>
                  <a:pt x="5334000" y="0"/>
                </a:lnTo>
                <a:lnTo>
                  <a:pt x="5334000" y="1879600"/>
                </a:lnTo>
                <a:cubicBezTo>
                  <a:pt x="5334000" y="1991824"/>
                  <a:pt x="5243024" y="2082800"/>
                  <a:pt x="5130800" y="2082800"/>
                </a:cubicBezTo>
                <a:lnTo>
                  <a:pt x="203200" y="2082800"/>
                </a:lnTo>
                <a:cubicBezTo>
                  <a:pt x="90976" y="2082800"/>
                  <a:pt x="0" y="1991824"/>
                  <a:pt x="0" y="1879600"/>
                </a:cubicBezTo>
                <a:lnTo>
                  <a:pt x="0" y="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8" name="图片占位符 7"/>
          <p:cNvSpPr>
            <a:spLocks noGrp="1"/>
          </p:cNvSpPr>
          <p:nvPr>
            <p:ph type="pic" idx="16391" hasCustomPrompt="1"/>
            <p:custDataLst>
              <p:tags r:id="rId4"/>
            </p:custDataLst>
          </p:nvPr>
        </p:nvSpPr>
        <p:spPr>
          <a:xfrm>
            <a:off x="609600" y="1524000"/>
            <a:ext cx="5334000" cy="2641600"/>
          </a:xfrm>
          <a:custGeom>
            <a:avLst/>
            <a:gdLst>
              <a:gd name="connisteX0" fmla="*/ 0 w 5334000"/>
              <a:gd name="connsiteY0" fmla="*/ 203200 h 2641600"/>
              <a:gd name="connisteX1" fmla="*/ 203200 w 5334000"/>
              <a:gd name="connsiteY1" fmla="*/ 0 h 2641600"/>
              <a:gd name="connisteX2" fmla="*/ 5130800 w 5334000"/>
              <a:gd name="connsiteY2" fmla="*/ 0 h 2641600"/>
              <a:gd name="connisteX3" fmla="*/ 5334000 w 5334000"/>
              <a:gd name="connsiteY3" fmla="*/ 203200 h 2641600"/>
              <a:gd name="connisteX4" fmla="*/ 5334000 w 5334000"/>
              <a:gd name="connsiteY4" fmla="*/ 2641600 h 2641600"/>
              <a:gd name="connisteX5" fmla="*/ 0 w 5334000"/>
              <a:gd name="connsiteY5" fmla="*/ 2641600 h 2641600"/>
              <a:gd name="connisteX6" fmla="*/ 0 w 5334000"/>
              <a:gd name="connsiteY6" fmla="*/ 203200 h 2641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rect l="0" t="0" r="0" b="0"/>
            <a:pathLst>
              <a:path w="5334000" h="2641600">
                <a:moveTo>
                  <a:pt x="0" y="203200"/>
                </a:moveTo>
                <a:cubicBezTo>
                  <a:pt x="0" y="90976"/>
                  <a:pt x="90976" y="0"/>
                  <a:pt x="203200" y="0"/>
                </a:cubicBezTo>
                <a:lnTo>
                  <a:pt x="5130800" y="0"/>
                </a:lnTo>
                <a:cubicBezTo>
                  <a:pt x="5243024" y="0"/>
                  <a:pt x="5334000" y="90976"/>
                  <a:pt x="5334000" y="203200"/>
                </a:cubicBezTo>
                <a:lnTo>
                  <a:pt x="5334000" y="2641600"/>
                </a:lnTo>
                <a:lnTo>
                  <a:pt x="0" y="2641600"/>
                </a:lnTo>
                <a:lnTo>
                  <a:pt x="0" y="2032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9" name="文本占位符 8"/>
          <p:cNvSpPr>
            <a:spLocks noGrp="1"/>
          </p:cNvSpPr>
          <p:nvPr>
            <p:ph type="body" idx="16386" hasCustomPrompt="1"/>
            <p:custDataLst>
              <p:tags r:id="rId5"/>
            </p:custDataLst>
          </p:nvPr>
        </p:nvSpPr>
        <p:spPr>
          <a:xfrm>
            <a:off x="914400" y="4470400"/>
            <a:ext cx="47244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项标题</a:t>
            </a:r>
            <a:endParaRPr lang="zh-CN" altLang="en-US"/>
          </a:p>
        </p:txBody>
      </p:sp>
      <p:sp>
        <p:nvSpPr>
          <p:cNvPr id="10" name="文本占位符 9"/>
          <p:cNvSpPr>
            <a:spLocks noGrp="1"/>
          </p:cNvSpPr>
          <p:nvPr>
            <p:ph type="body" idx="16387" hasCustomPrompt="1"/>
            <p:custDataLst>
              <p:tags r:id="rId6"/>
            </p:custDataLst>
          </p:nvPr>
        </p:nvSpPr>
        <p:spPr>
          <a:xfrm>
            <a:off x="914400" y="5029200"/>
            <a:ext cx="47244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此处添加正文内容</a:t>
            </a:r>
            <a:endParaRPr lang="zh-CN" altLang="en-US"/>
          </a:p>
        </p:txBody>
      </p:sp>
      <p:sp>
        <p:nvSpPr>
          <p:cNvPr id="11" name="装饰  0"/>
          <p:cNvSpPr>
            <a:spLocks noGrp="1"/>
          </p:cNvSpPr>
          <p:nvPr>
            <p:ph type="body" idx="16392" hasCustomPrompt="1"/>
            <p:custDataLst>
              <p:tags r:id="rId7"/>
            </p:custDataLst>
          </p:nvPr>
        </p:nvSpPr>
        <p:spPr>
          <a:xfrm>
            <a:off x="6248400" y="4165600"/>
            <a:ext cx="5334000" cy="2082800"/>
          </a:xfrm>
          <a:custGeom>
            <a:avLst/>
            <a:gdLst>
              <a:gd name="connisteX0" fmla="*/ 0 w 5334000"/>
              <a:gd name="connsiteY0" fmla="*/ 0 h 2082800"/>
              <a:gd name="connisteX1" fmla="*/ 5334000 w 5334000"/>
              <a:gd name="connsiteY1" fmla="*/ 0 h 2082800"/>
              <a:gd name="connisteX2" fmla="*/ 5334000 w 5334000"/>
              <a:gd name="connsiteY2" fmla="*/ 1879600 h 2082800"/>
              <a:gd name="connisteX3" fmla="*/ 5130800 w 5334000"/>
              <a:gd name="connsiteY3" fmla="*/ 2082800 h 2082800"/>
              <a:gd name="connisteX4" fmla="*/ 203200 w 5334000"/>
              <a:gd name="connsiteY4" fmla="*/ 2082800 h 2082800"/>
              <a:gd name="connisteX5" fmla="*/ 0 w 5334000"/>
              <a:gd name="connsiteY5" fmla="*/ 1879600 h 2082800"/>
              <a:gd name="connisteX6" fmla="*/ 0 w 5334000"/>
              <a:gd name="connsiteY6" fmla="*/ 0 h 2082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rect l="0" t="0" r="0" b="0"/>
            <a:pathLst>
              <a:path w="5334000" h="2082800">
                <a:moveTo>
                  <a:pt x="0" y="0"/>
                </a:moveTo>
                <a:lnTo>
                  <a:pt x="5334000" y="0"/>
                </a:lnTo>
                <a:lnTo>
                  <a:pt x="5334000" y="1879600"/>
                </a:lnTo>
                <a:cubicBezTo>
                  <a:pt x="5334000" y="1991824"/>
                  <a:pt x="5243024" y="2082800"/>
                  <a:pt x="5130800" y="2082800"/>
                </a:cubicBezTo>
                <a:lnTo>
                  <a:pt x="203200" y="2082800"/>
                </a:lnTo>
                <a:cubicBezTo>
                  <a:pt x="90976" y="2082800"/>
                  <a:pt x="0" y="1991824"/>
                  <a:pt x="0" y="1879600"/>
                </a:cubicBezTo>
                <a:lnTo>
                  <a:pt x="0" y="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12" name="图片占位符 11"/>
          <p:cNvSpPr>
            <a:spLocks noGrp="1"/>
          </p:cNvSpPr>
          <p:nvPr>
            <p:ph type="pic" idx="16393" hasCustomPrompt="1"/>
            <p:custDataLst>
              <p:tags r:id="rId8"/>
            </p:custDataLst>
          </p:nvPr>
        </p:nvSpPr>
        <p:spPr>
          <a:xfrm>
            <a:off x="6248400" y="1524000"/>
            <a:ext cx="5334000" cy="2641600"/>
          </a:xfrm>
          <a:custGeom>
            <a:avLst/>
            <a:gdLst>
              <a:gd name="connisteX0" fmla="*/ 0 w 5334000"/>
              <a:gd name="connsiteY0" fmla="*/ 203200 h 2641600"/>
              <a:gd name="connisteX1" fmla="*/ 203200 w 5334000"/>
              <a:gd name="connsiteY1" fmla="*/ 0 h 2641600"/>
              <a:gd name="connisteX2" fmla="*/ 5130800 w 5334000"/>
              <a:gd name="connsiteY2" fmla="*/ 0 h 2641600"/>
              <a:gd name="connisteX3" fmla="*/ 5334000 w 5334000"/>
              <a:gd name="connsiteY3" fmla="*/ 203200 h 2641600"/>
              <a:gd name="connisteX4" fmla="*/ 5334000 w 5334000"/>
              <a:gd name="connsiteY4" fmla="*/ 2641600 h 2641600"/>
              <a:gd name="connisteX5" fmla="*/ 0 w 5334000"/>
              <a:gd name="connsiteY5" fmla="*/ 2641600 h 2641600"/>
              <a:gd name="connisteX6" fmla="*/ 0 w 5334000"/>
              <a:gd name="connsiteY6" fmla="*/ 203200 h 2641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rect l="0" t="0" r="0" b="0"/>
            <a:pathLst>
              <a:path w="5334000" h="2641600">
                <a:moveTo>
                  <a:pt x="0" y="203200"/>
                </a:moveTo>
                <a:cubicBezTo>
                  <a:pt x="0" y="90976"/>
                  <a:pt x="90976" y="0"/>
                  <a:pt x="203200" y="0"/>
                </a:cubicBezTo>
                <a:lnTo>
                  <a:pt x="5130800" y="0"/>
                </a:lnTo>
                <a:cubicBezTo>
                  <a:pt x="5243024" y="0"/>
                  <a:pt x="5334000" y="90976"/>
                  <a:pt x="5334000" y="203200"/>
                </a:cubicBezTo>
                <a:lnTo>
                  <a:pt x="5334000" y="2641600"/>
                </a:lnTo>
                <a:lnTo>
                  <a:pt x="0" y="2641600"/>
                </a:lnTo>
                <a:lnTo>
                  <a:pt x="0" y="2032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3" name="文本占位符 12"/>
          <p:cNvSpPr>
            <a:spLocks noGrp="1"/>
          </p:cNvSpPr>
          <p:nvPr>
            <p:ph type="body" idx="16388" hasCustomPrompt="1"/>
            <p:custDataLst>
              <p:tags r:id="rId9"/>
            </p:custDataLst>
          </p:nvPr>
        </p:nvSpPr>
        <p:spPr>
          <a:xfrm>
            <a:off x="6553200" y="4470400"/>
            <a:ext cx="4724400" cy="406400"/>
          </a:xfrm>
          <a:noFill/>
        </p:spPr>
        <p:txBody>
          <a:bodyPr lIns="0" tIns="0" rIns="0" bIns="0" anchor="t">
            <a:normAutofit/>
          </a:bodyPr>
          <a:lstStyle>
            <a:lvl1pPr marL="0" indent="0" algn="l">
              <a:lnSpc>
                <a:spcPct val="111000"/>
              </a:lnSpc>
              <a:spcBef>
                <a:spcPct val="0"/>
              </a:spcBef>
              <a:spcAft>
                <a:spcPct val="0"/>
              </a:spcAft>
              <a:buNone/>
              <a:defRPr sz="2400" b="0" spc="0">
                <a:solidFill>
                  <a:srgbClr val="FFFFFF"/>
                </a:solidFill>
              </a:defRPr>
            </a:lvl1pPr>
          </a:lstStyle>
          <a:p>
            <a:pPr lvl="0"/>
            <a:r>
              <a:rPr lang="zh-CN" altLang="en-US"/>
              <a:t>项标题</a:t>
            </a:r>
            <a:endParaRPr lang="zh-CN" altLang="en-US"/>
          </a:p>
        </p:txBody>
      </p:sp>
      <p:sp>
        <p:nvSpPr>
          <p:cNvPr id="14" name="文本占位符 13"/>
          <p:cNvSpPr>
            <a:spLocks noGrp="1"/>
          </p:cNvSpPr>
          <p:nvPr>
            <p:ph type="body" idx="16389" hasCustomPrompt="1"/>
            <p:custDataLst>
              <p:tags r:id="rId10"/>
            </p:custDataLst>
          </p:nvPr>
        </p:nvSpPr>
        <p:spPr>
          <a:xfrm>
            <a:off x="6553200" y="5029200"/>
            <a:ext cx="4724400" cy="914400"/>
          </a:xfrm>
          <a:noFill/>
        </p:spPr>
        <p:txBody>
          <a:bodyPr lIns="0" tIns="0" rIns="0" bIns="0" anchor="t">
            <a:normAutofit/>
          </a:bodyPr>
          <a:lstStyle>
            <a:lvl1pPr marL="0" indent="0" algn="l">
              <a:lnSpc>
                <a:spcPct val="125000"/>
              </a:lnSpc>
              <a:spcBef>
                <a:spcPct val="0"/>
              </a:spcBef>
              <a:spcAft>
                <a:spcPct val="0"/>
              </a:spcAft>
              <a:buNone/>
              <a:defRPr sz="1600" b="0" spc="0">
                <a:solidFill>
                  <a:srgbClr val="FFFFFF"/>
                </a:solidFill>
              </a:defRPr>
            </a:lvl1pPr>
          </a:lstStyle>
          <a:p>
            <a:pPr lvl="0"/>
            <a:r>
              <a:rPr lang="zh-CN" altLang="en-US"/>
              <a:t>此处添加正文内容</a:t>
            </a:r>
            <a:endParaRPr lang="zh-CN" alt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正文页-上标下左内下右表-装饰无-默认位置-并列-61_22_group1">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90F884B1-A76A-4A0D-B1BF-C67BE6F1273B}" type="datetime1">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6" name="标题 5"/>
          <p:cNvSpPr>
            <a:spLocks noGrp="1"/>
          </p:cNvSpPr>
          <p:nvPr>
            <p:ph type="ctrTitle" idx="16385" hasCustomPrompt="1"/>
            <p:custDataLst>
              <p:tags r:id="rId2"/>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r>
              <a:rPr lang="zh-CN" altLang="en-US"/>
              <a:t>此处添加页面标题内容</a:t>
            </a:r>
            <a:endParaRPr lang="zh-CN" altLang="en-US"/>
          </a:p>
        </p:txBody>
      </p:sp>
      <p:sp>
        <p:nvSpPr>
          <p:cNvPr id="7" name="内容占位符 6"/>
          <p:cNvSpPr>
            <a:spLocks noGrp="1"/>
          </p:cNvSpPr>
          <p:nvPr>
            <p:ph idx="16392" hasCustomPrompt="1"/>
            <p:custDataLst>
              <p:tags r:id="rId3"/>
            </p:custDataLst>
          </p:nvPr>
        </p:nvSpPr>
        <p:spPr>
          <a:xfrm>
            <a:off x="6096000" y="1524000"/>
            <a:ext cx="5486400" cy="4724400"/>
          </a:xfrm>
          <a:custGeom>
            <a:avLst/>
            <a:gdLst>
              <a:gd name="connisteX0" fmla="*/ 0 w 5486400"/>
              <a:gd name="connsiteY0" fmla="*/ 0 h 4724400"/>
              <a:gd name="connisteX1" fmla="*/ 5283200 w 5486400"/>
              <a:gd name="connsiteY1" fmla="*/ 0 h 4724400"/>
              <a:gd name="connisteX2" fmla="*/ 5486400 w 5486400"/>
              <a:gd name="connsiteY2" fmla="*/ 203200 h 4724400"/>
              <a:gd name="connisteX3" fmla="*/ 5486400 w 5486400"/>
              <a:gd name="connsiteY3" fmla="*/ 4521200 h 4724400"/>
              <a:gd name="connisteX4" fmla="*/ 5283200 w 5486400"/>
              <a:gd name="connsiteY4" fmla="*/ 4724400 h 4724400"/>
              <a:gd name="connisteX5" fmla="*/ 0 w 5486400"/>
              <a:gd name="connsiteY5" fmla="*/ 4724400 h 4724400"/>
              <a:gd name="connisteX6" fmla="*/ 0 w 5486400"/>
              <a:gd name="connsiteY6" fmla="*/ 0 h 472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rect l="0" t="0" r="0" b="0"/>
            <a:pathLst>
              <a:path w="5486400" h="4724400">
                <a:moveTo>
                  <a:pt x="0" y="0"/>
                </a:moveTo>
                <a:lnTo>
                  <a:pt x="5283200" y="0"/>
                </a:lnTo>
                <a:cubicBezTo>
                  <a:pt x="5395424" y="0"/>
                  <a:pt x="5486400" y="90976"/>
                  <a:pt x="5486400" y="203200"/>
                </a:cubicBezTo>
                <a:lnTo>
                  <a:pt x="5486400" y="4521200"/>
                </a:lnTo>
                <a:cubicBezTo>
                  <a:pt x="5486400" y="4633424"/>
                  <a:pt x="5395424" y="4724400"/>
                  <a:pt x="5283200" y="4724400"/>
                </a:cubicBezTo>
                <a:lnTo>
                  <a:pt x="0" y="4724400"/>
                </a:lnTo>
                <a:lnTo>
                  <a:pt x="0" y="0"/>
                </a:lnTo>
                <a:close/>
              </a:path>
            </a:pathLst>
          </a:custGeom>
          <a:solidFill>
            <a:srgbClr val="DDDDDD"/>
          </a:solidFill>
          <a:ln>
            <a:noFill/>
          </a:ln>
        </p:spPr>
        <p:txBody>
          <a:bodyPr>
            <a:norm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8" name="装饰  7"/>
          <p:cNvSpPr>
            <a:spLocks noGrp="1"/>
          </p:cNvSpPr>
          <p:nvPr>
            <p:ph type="body" idx="16393" hasCustomPrompt="1"/>
            <p:custDataLst>
              <p:tags r:id="rId4"/>
            </p:custDataLst>
          </p:nvPr>
        </p:nvSpPr>
        <p:spPr>
          <a:xfrm>
            <a:off x="609600" y="1524000"/>
            <a:ext cx="5486400" cy="4724400"/>
          </a:xfrm>
          <a:custGeom>
            <a:avLst/>
            <a:gdLst>
              <a:gd name="connisteX0" fmla="*/ 0 w 5486400"/>
              <a:gd name="connsiteY0" fmla="*/ 203200 h 4724400"/>
              <a:gd name="connisteX1" fmla="*/ 203200 w 5486400"/>
              <a:gd name="connsiteY1" fmla="*/ 0 h 4724400"/>
              <a:gd name="connisteX2" fmla="*/ 5486400 w 5486400"/>
              <a:gd name="connsiteY2" fmla="*/ 0 h 4724400"/>
              <a:gd name="connisteX3" fmla="*/ 5486400 w 5486400"/>
              <a:gd name="connsiteY3" fmla="*/ 4724400 h 4724400"/>
              <a:gd name="connisteX4" fmla="*/ 203200 w 5486400"/>
              <a:gd name="connsiteY4" fmla="*/ 4724400 h 4724400"/>
              <a:gd name="connisteX5" fmla="*/ 0 w 5486400"/>
              <a:gd name="connsiteY5" fmla="*/ 4521200 h 4724400"/>
              <a:gd name="connisteX6" fmla="*/ 0 w 5486400"/>
              <a:gd name="connsiteY6" fmla="*/ 203200 h 472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rect l="0" t="0" r="0" b="0"/>
            <a:pathLst>
              <a:path w="5486400" h="4724400">
                <a:moveTo>
                  <a:pt x="0" y="203200"/>
                </a:moveTo>
                <a:cubicBezTo>
                  <a:pt x="0" y="90976"/>
                  <a:pt x="90976" y="0"/>
                  <a:pt x="203200" y="0"/>
                </a:cubicBezTo>
                <a:lnTo>
                  <a:pt x="5486400" y="0"/>
                </a:lnTo>
                <a:lnTo>
                  <a:pt x="5486400" y="4724400"/>
                </a:lnTo>
                <a:lnTo>
                  <a:pt x="203200" y="4724400"/>
                </a:lnTo>
                <a:cubicBezTo>
                  <a:pt x="90976" y="4724400"/>
                  <a:pt x="0" y="4633424"/>
                  <a:pt x="0" y="4521200"/>
                </a:cubicBezTo>
                <a:lnTo>
                  <a:pt x="0" y="2032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9" name="文本占位符 8"/>
          <p:cNvSpPr>
            <a:spLocks noGrp="1"/>
          </p:cNvSpPr>
          <p:nvPr>
            <p:ph type="body" idx="16388" hasCustomPrompt="1"/>
            <p:custDataLst>
              <p:tags r:id="rId5"/>
            </p:custDataLst>
          </p:nvPr>
        </p:nvSpPr>
        <p:spPr>
          <a:xfrm>
            <a:off x="1079500" y="2362200"/>
            <a:ext cx="1193800" cy="1016000"/>
          </a:xfrm>
          <a:noFill/>
        </p:spPr>
        <p:txBody>
          <a:bodyPr wrap="none" lIns="0" tIns="0" rIns="0" bIns="0" anchor="ctr">
            <a:noAutofit/>
          </a:bodyPr>
          <a:lstStyle>
            <a:lvl1pPr marL="0" indent="0" algn="ctr">
              <a:lnSpc>
                <a:spcPct val="109000"/>
              </a:lnSpc>
              <a:spcBef>
                <a:spcPct val="0"/>
              </a:spcBef>
              <a:spcAft>
                <a:spcPct val="0"/>
              </a:spcAft>
              <a:buNone/>
              <a:defRPr sz="8000" b="0" spc="0">
                <a:solidFill>
                  <a:srgbClr val="FFFFFF"/>
                </a:solidFill>
              </a:defRPr>
            </a:lvl1pPr>
          </a:lstStyle>
          <a:p>
            <a:pPr lvl="0"/>
            <a:r>
              <a:rPr lang="zh-CN" altLang="en-US"/>
              <a:t>01</a:t>
            </a:r>
            <a:endParaRPr lang="zh-CN" altLang="en-US"/>
          </a:p>
        </p:txBody>
      </p:sp>
      <p:sp>
        <p:nvSpPr>
          <p:cNvPr id="10" name="文本占位符 9"/>
          <p:cNvSpPr>
            <a:spLocks noGrp="1"/>
          </p:cNvSpPr>
          <p:nvPr>
            <p:ph type="body" idx="16386" hasCustomPrompt="1"/>
            <p:custDataLst>
              <p:tags r:id="rId6"/>
            </p:custDataLst>
          </p:nvPr>
        </p:nvSpPr>
        <p:spPr>
          <a:xfrm>
            <a:off x="1066800" y="3784600"/>
            <a:ext cx="1981200" cy="406400"/>
          </a:xfrm>
          <a:noFill/>
        </p:spPr>
        <p:txBody>
          <a:bodyPr lIns="0" tIns="0" rIns="0" bIns="0" anchor="t">
            <a:normAutofit/>
          </a:bodyPr>
          <a:lstStyle>
            <a:lvl1pPr marL="0" indent="0" algn="l">
              <a:lnSpc>
                <a:spcPct val="111000"/>
              </a:lnSpc>
              <a:spcBef>
                <a:spcPct val="0"/>
              </a:spcBef>
              <a:spcAft>
                <a:spcPct val="0"/>
              </a:spcAft>
              <a:buNone/>
              <a:defRPr sz="2400" b="0" spc="0">
                <a:solidFill>
                  <a:srgbClr val="FFFFFF"/>
                </a:solidFill>
              </a:defRPr>
            </a:lvl1pPr>
          </a:lstStyle>
          <a:p>
            <a:pPr lvl="0"/>
            <a:r>
              <a:rPr lang="zh-CN" altLang="en-US"/>
              <a:t>项标题</a:t>
            </a:r>
            <a:endParaRPr lang="zh-CN" altLang="en-US"/>
          </a:p>
        </p:txBody>
      </p:sp>
      <p:sp>
        <p:nvSpPr>
          <p:cNvPr id="11" name="文本占位符 10"/>
          <p:cNvSpPr>
            <a:spLocks noGrp="1"/>
          </p:cNvSpPr>
          <p:nvPr>
            <p:ph type="body" idx="16387" hasCustomPrompt="1"/>
            <p:custDataLst>
              <p:tags r:id="rId7"/>
            </p:custDataLst>
          </p:nvPr>
        </p:nvSpPr>
        <p:spPr>
          <a:xfrm>
            <a:off x="1066800" y="4292600"/>
            <a:ext cx="1981200" cy="1219200"/>
          </a:xfrm>
          <a:noFill/>
        </p:spPr>
        <p:txBody>
          <a:bodyPr lIns="0" tIns="0" rIns="0" bIns="0" anchor="t">
            <a:normAutofit/>
          </a:bodyPr>
          <a:lstStyle>
            <a:lvl1pPr marL="0" indent="0" algn="l">
              <a:lnSpc>
                <a:spcPct val="125000"/>
              </a:lnSpc>
              <a:spcBef>
                <a:spcPct val="0"/>
              </a:spcBef>
              <a:spcAft>
                <a:spcPct val="0"/>
              </a:spcAft>
              <a:buNone/>
              <a:defRPr sz="1600" b="0" spc="0">
                <a:solidFill>
                  <a:srgbClr val="FFFFFF"/>
                </a:solidFill>
              </a:defRPr>
            </a:lvl1pPr>
          </a:lstStyle>
          <a:p>
            <a:pPr lvl="0"/>
            <a:r>
              <a:rPr lang="zh-CN" altLang="en-US"/>
              <a:t>此处添加正文内容</a:t>
            </a:r>
            <a:endParaRPr lang="zh-CN" altLang="en-US"/>
          </a:p>
        </p:txBody>
      </p:sp>
      <p:sp>
        <p:nvSpPr>
          <p:cNvPr id="12" name="文本占位符 11"/>
          <p:cNvSpPr>
            <a:spLocks noGrp="1"/>
          </p:cNvSpPr>
          <p:nvPr>
            <p:ph type="body" idx="16391" hasCustomPrompt="1"/>
            <p:custDataLst>
              <p:tags r:id="rId8"/>
            </p:custDataLst>
          </p:nvPr>
        </p:nvSpPr>
        <p:spPr>
          <a:xfrm>
            <a:off x="3670300" y="2362200"/>
            <a:ext cx="1193800" cy="1016000"/>
          </a:xfrm>
          <a:noFill/>
        </p:spPr>
        <p:txBody>
          <a:bodyPr wrap="none" lIns="0" tIns="0" rIns="0" bIns="0" anchor="ctr">
            <a:noAutofit/>
          </a:bodyPr>
          <a:lstStyle>
            <a:lvl1pPr marL="0" indent="0" algn="ctr">
              <a:lnSpc>
                <a:spcPct val="109000"/>
              </a:lnSpc>
              <a:spcBef>
                <a:spcPct val="0"/>
              </a:spcBef>
              <a:spcAft>
                <a:spcPct val="0"/>
              </a:spcAft>
              <a:buNone/>
              <a:defRPr sz="8000" b="0" spc="0">
                <a:solidFill>
                  <a:srgbClr val="FFFFFF"/>
                </a:solidFill>
              </a:defRPr>
            </a:lvl1pPr>
          </a:lstStyle>
          <a:p>
            <a:pPr lvl="0"/>
            <a:r>
              <a:rPr lang="zh-CN" altLang="en-US"/>
              <a:t>02</a:t>
            </a:r>
            <a:endParaRPr lang="zh-CN" altLang="en-US"/>
          </a:p>
        </p:txBody>
      </p:sp>
      <p:sp>
        <p:nvSpPr>
          <p:cNvPr id="13" name="文本占位符 12"/>
          <p:cNvSpPr>
            <a:spLocks noGrp="1"/>
          </p:cNvSpPr>
          <p:nvPr>
            <p:ph type="body" idx="16389" hasCustomPrompt="1"/>
            <p:custDataLst>
              <p:tags r:id="rId9"/>
            </p:custDataLst>
          </p:nvPr>
        </p:nvSpPr>
        <p:spPr>
          <a:xfrm>
            <a:off x="3657600" y="3784600"/>
            <a:ext cx="1981200" cy="406400"/>
          </a:xfrm>
          <a:noFill/>
        </p:spPr>
        <p:txBody>
          <a:bodyPr lIns="0" tIns="0" rIns="0" bIns="0" anchor="t">
            <a:normAutofit/>
          </a:bodyPr>
          <a:lstStyle>
            <a:lvl1pPr marL="0" indent="0" algn="l">
              <a:lnSpc>
                <a:spcPct val="111000"/>
              </a:lnSpc>
              <a:spcBef>
                <a:spcPct val="0"/>
              </a:spcBef>
              <a:spcAft>
                <a:spcPct val="0"/>
              </a:spcAft>
              <a:buNone/>
              <a:defRPr sz="2400" b="0" spc="0">
                <a:solidFill>
                  <a:srgbClr val="FFFFFF"/>
                </a:solidFill>
              </a:defRPr>
            </a:lvl1pPr>
          </a:lstStyle>
          <a:p>
            <a:pPr lvl="0"/>
            <a:r>
              <a:rPr lang="zh-CN" altLang="en-US"/>
              <a:t>项标题</a:t>
            </a:r>
            <a:endParaRPr lang="zh-CN" altLang="en-US"/>
          </a:p>
        </p:txBody>
      </p:sp>
      <p:sp>
        <p:nvSpPr>
          <p:cNvPr id="14" name="文本占位符 13"/>
          <p:cNvSpPr>
            <a:spLocks noGrp="1"/>
          </p:cNvSpPr>
          <p:nvPr>
            <p:ph type="body" idx="16390" hasCustomPrompt="1"/>
            <p:custDataLst>
              <p:tags r:id="rId10"/>
            </p:custDataLst>
          </p:nvPr>
        </p:nvSpPr>
        <p:spPr>
          <a:xfrm>
            <a:off x="3657600" y="4292600"/>
            <a:ext cx="1981200" cy="1219200"/>
          </a:xfrm>
          <a:noFill/>
        </p:spPr>
        <p:txBody>
          <a:bodyPr lIns="0" tIns="0" rIns="0" bIns="0" anchor="t">
            <a:normAutofit/>
          </a:bodyPr>
          <a:lstStyle>
            <a:lvl1pPr marL="0" indent="0" algn="l">
              <a:lnSpc>
                <a:spcPct val="125000"/>
              </a:lnSpc>
              <a:spcBef>
                <a:spcPct val="0"/>
              </a:spcBef>
              <a:spcAft>
                <a:spcPct val="0"/>
              </a:spcAft>
              <a:buNone/>
              <a:defRPr sz="1600" b="0" spc="0">
                <a:solidFill>
                  <a:srgbClr val="FFFFFF"/>
                </a:solidFill>
              </a:defRPr>
            </a:lvl1pPr>
          </a:lstStyle>
          <a:p>
            <a:pPr lvl="0"/>
            <a:r>
              <a:rPr lang="zh-CN" altLang="en-US"/>
              <a:t>此处添加正文内容</a:t>
            </a:r>
            <a:endParaRPr lang="zh-CN" alt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章节页-1-2_5">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E86BD34B-DED3-483B-81EC-0D3C96DA886E}" type="datetime1">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6" name="标题 5"/>
          <p:cNvSpPr>
            <a:spLocks noGrp="1"/>
          </p:cNvSpPr>
          <p:nvPr>
            <p:ph type="ctrTitle" idx="16385" hasCustomPrompt="1"/>
            <p:custDataLst>
              <p:tags r:id="rId2"/>
            </p:custDataLst>
          </p:nvPr>
        </p:nvSpPr>
        <p:spPr>
          <a:xfrm>
            <a:off x="1903942" y="3530600"/>
            <a:ext cx="8384117" cy="1524000"/>
          </a:xfrm>
          <a:noFill/>
        </p:spPr>
        <p:txBody>
          <a:bodyPr lIns="0" tIns="0" rIns="0" bIns="0" anchor="t">
            <a:normAutofit/>
          </a:bodyPr>
          <a:lstStyle>
            <a:lvl1pPr marL="0" indent="0" algn="ctr">
              <a:lnSpc>
                <a:spcPct val="104000"/>
              </a:lnSpc>
              <a:spcBef>
                <a:spcPct val="0"/>
              </a:spcBef>
              <a:spcAft>
                <a:spcPct val="0"/>
              </a:spcAft>
              <a:buNone/>
              <a:defRPr sz="4800" b="0" spc="0">
                <a:solidFill>
                  <a:schemeClr val="tx1"/>
                </a:solidFill>
              </a:defRPr>
            </a:lvl1pPr>
          </a:lstStyle>
          <a:p>
            <a:r>
              <a:rPr lang="zh-CN" altLang="en-US"/>
              <a:t>此处添加章节标题内容</a:t>
            </a:r>
            <a:endParaRPr lang="zh-CN" altLang="en-US"/>
          </a:p>
        </p:txBody>
      </p:sp>
      <p:sp>
        <p:nvSpPr>
          <p:cNvPr id="7" name="文本占位符 6"/>
          <p:cNvSpPr>
            <a:spLocks noGrp="1"/>
          </p:cNvSpPr>
          <p:nvPr>
            <p:ph type="body" idx="16386" hasCustomPrompt="1"/>
            <p:custDataLst>
              <p:tags r:id="rId3"/>
            </p:custDataLst>
          </p:nvPr>
        </p:nvSpPr>
        <p:spPr>
          <a:xfrm>
            <a:off x="5332413" y="1905000"/>
            <a:ext cx="1527175" cy="1524000"/>
          </a:xfrm>
          <a:noFill/>
        </p:spPr>
        <p:txBody>
          <a:bodyPr lIns="0" tIns="0" rIns="0" bIns="0" anchor="ctr">
            <a:normAutofit/>
          </a:bodyPr>
          <a:lstStyle>
            <a:lvl1pPr marL="0" indent="0" algn="ctr">
              <a:lnSpc>
                <a:spcPct val="109000"/>
              </a:lnSpc>
              <a:spcBef>
                <a:spcPct val="0"/>
              </a:spcBef>
              <a:spcAft>
                <a:spcPct val="0"/>
              </a:spcAft>
              <a:buNone/>
              <a:defRPr sz="7200" b="1" spc="0">
                <a:solidFill>
                  <a:schemeClr val="tx1"/>
                </a:solidFill>
              </a:defRPr>
            </a:lvl1pPr>
          </a:lstStyle>
          <a:p>
            <a:pPr lvl="0"/>
            <a:r>
              <a:rPr lang="zh-CN" altLang="en-US"/>
              <a:t>01</a:t>
            </a:r>
            <a:endParaRPr lang="zh-CN" alt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正文页-48_6">
    <p:bg>
      <p:bgRef idx="1001">
        <a:schemeClr val="bg2"/>
      </p:bgRef>
    </p:bg>
    <p:spTree>
      <p:nvGrpSpPr>
        <p:cNvPr id="1" name=""/>
        <p:cNvGrpSpPr/>
        <p:nvPr/>
      </p:nvGrpSpPr>
      <p:grpSpPr>
        <a:xfrm>
          <a:off x="0" y="0"/>
          <a:ext cx="0" cy="0"/>
          <a:chOff x="0" y="0"/>
          <a:chExt cx="0" cy="0"/>
        </a:xfrm>
      </p:grpSpPr>
      <p:sp>
        <p:nvSpPr>
          <p:cNvPr id="30" name="标题 29"/>
          <p:cNvSpPr>
            <a:spLocks noGrp="1"/>
          </p:cNvSpPr>
          <p:nvPr>
            <p:ph type="ctrTitle" idx="16385" hasCustomPrompt="1"/>
            <p:custDataLst>
              <p:tags r:id="rId2"/>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r>
              <a:rPr lang="zh-CN" altLang="en-US"/>
              <a:t>单击此处添加标题</a:t>
            </a:r>
            <a:endParaRPr lang="zh-CN" altLang="en-US"/>
          </a:p>
        </p:txBody>
      </p:sp>
      <p:sp>
        <p:nvSpPr>
          <p:cNvPr id="31" name="装饰  0"/>
          <p:cNvSpPr>
            <a:spLocks noGrp="1"/>
          </p:cNvSpPr>
          <p:nvPr>
            <p:ph type="body" idx="16390" hasCustomPrompt="1"/>
            <p:custDataLst>
              <p:tags r:id="rId3"/>
            </p:custDataLst>
          </p:nvPr>
        </p:nvSpPr>
        <p:spPr>
          <a:xfrm>
            <a:off x="609600" y="1524000"/>
            <a:ext cx="5334000" cy="4724400"/>
          </a:xfrm>
          <a:custGeom>
            <a:avLst/>
            <a:gdLst>
              <a:gd name="connisteX0" fmla="*/ 0 w 5334000"/>
              <a:gd name="connsiteY0" fmla="*/ 203200 h 4724400"/>
              <a:gd name="connisteX1" fmla="*/ 203200 w 5334000"/>
              <a:gd name="connsiteY1" fmla="*/ 0 h 4724400"/>
              <a:gd name="connisteX2" fmla="*/ 5130800 w 5334000"/>
              <a:gd name="connsiteY2" fmla="*/ 0 h 4724400"/>
              <a:gd name="connisteX3" fmla="*/ 5334000 w 5334000"/>
              <a:gd name="connsiteY3" fmla="*/ 203200 h 4724400"/>
              <a:gd name="connisteX4" fmla="*/ 5334000 w 5334000"/>
              <a:gd name="connsiteY4" fmla="*/ 4521200 h 4724400"/>
              <a:gd name="connisteX5" fmla="*/ 5130800 w 5334000"/>
              <a:gd name="connsiteY5" fmla="*/ 4724400 h 4724400"/>
              <a:gd name="connisteX6" fmla="*/ 203200 w 5334000"/>
              <a:gd name="connsiteY6" fmla="*/ 4724400 h 4724400"/>
              <a:gd name="connisteX7" fmla="*/ 0 w 5334000"/>
              <a:gd name="connsiteY7" fmla="*/ 4521200 h 4724400"/>
              <a:gd name="connisteX8" fmla="*/ 0 w 5334000"/>
              <a:gd name="connsiteY8" fmla="*/ 203200 h 472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5334000" h="4724400">
                <a:moveTo>
                  <a:pt x="0" y="203200"/>
                </a:moveTo>
                <a:cubicBezTo>
                  <a:pt x="0" y="90976"/>
                  <a:pt x="90976" y="0"/>
                  <a:pt x="203200" y="0"/>
                </a:cubicBezTo>
                <a:lnTo>
                  <a:pt x="5130800" y="0"/>
                </a:lnTo>
                <a:cubicBezTo>
                  <a:pt x="5243024" y="0"/>
                  <a:pt x="5334000" y="90976"/>
                  <a:pt x="5334000" y="203200"/>
                </a:cubicBezTo>
                <a:lnTo>
                  <a:pt x="5334000" y="4521200"/>
                </a:lnTo>
                <a:cubicBezTo>
                  <a:pt x="5334000" y="4633424"/>
                  <a:pt x="5243024" y="4724400"/>
                  <a:pt x="5130800" y="4724400"/>
                </a:cubicBezTo>
                <a:lnTo>
                  <a:pt x="203200" y="4724400"/>
                </a:lnTo>
                <a:cubicBezTo>
                  <a:pt x="90976" y="4724400"/>
                  <a:pt x="0" y="4633424"/>
                  <a:pt x="0" y="4521200"/>
                </a:cubicBez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2" name="图片占位符 31"/>
          <p:cNvSpPr>
            <a:spLocks noGrp="1"/>
          </p:cNvSpPr>
          <p:nvPr>
            <p:ph type="pic" idx="16391" hasCustomPrompt="1"/>
            <p:custDataLst>
              <p:tags r:id="rId4"/>
            </p:custDataLst>
          </p:nvPr>
        </p:nvSpPr>
        <p:spPr>
          <a:xfrm>
            <a:off x="914400" y="1828800"/>
            <a:ext cx="4724400" cy="1625600"/>
          </a:xfr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33" name="文本占位符 32"/>
          <p:cNvSpPr>
            <a:spLocks noGrp="1"/>
          </p:cNvSpPr>
          <p:nvPr>
            <p:ph type="body" idx="16386" hasCustomPrompt="1"/>
            <p:custDataLst>
              <p:tags r:id="rId5"/>
            </p:custDataLst>
          </p:nvPr>
        </p:nvSpPr>
        <p:spPr>
          <a:xfrm>
            <a:off x="914400" y="3657600"/>
            <a:ext cx="47244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34" name="文本占位符 33"/>
          <p:cNvSpPr>
            <a:spLocks noGrp="1"/>
          </p:cNvSpPr>
          <p:nvPr>
            <p:ph type="body" idx="16387" hasCustomPrompt="1"/>
            <p:custDataLst>
              <p:tags r:id="rId6"/>
            </p:custDataLst>
          </p:nvPr>
        </p:nvSpPr>
        <p:spPr>
          <a:xfrm>
            <a:off x="914400" y="4114800"/>
            <a:ext cx="4724400" cy="18288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
        <p:nvSpPr>
          <p:cNvPr id="35" name="装饰  4"/>
          <p:cNvSpPr>
            <a:spLocks noGrp="1"/>
          </p:cNvSpPr>
          <p:nvPr>
            <p:ph type="body" idx="16392" hasCustomPrompt="1"/>
            <p:custDataLst>
              <p:tags r:id="rId7"/>
            </p:custDataLst>
          </p:nvPr>
        </p:nvSpPr>
        <p:spPr>
          <a:xfrm>
            <a:off x="6248400" y="1524000"/>
            <a:ext cx="5334000" cy="4724400"/>
          </a:xfrm>
          <a:custGeom>
            <a:avLst/>
            <a:gdLst>
              <a:gd name="connisteX0" fmla="*/ 0 w 5334000"/>
              <a:gd name="connsiteY0" fmla="*/ 203200 h 4724400"/>
              <a:gd name="connisteX1" fmla="*/ 203200 w 5334000"/>
              <a:gd name="connsiteY1" fmla="*/ 0 h 4724400"/>
              <a:gd name="connisteX2" fmla="*/ 5130800 w 5334000"/>
              <a:gd name="connsiteY2" fmla="*/ 0 h 4724400"/>
              <a:gd name="connisteX3" fmla="*/ 5334000 w 5334000"/>
              <a:gd name="connsiteY3" fmla="*/ 203200 h 4724400"/>
              <a:gd name="connisteX4" fmla="*/ 5334000 w 5334000"/>
              <a:gd name="connsiteY4" fmla="*/ 4521200 h 4724400"/>
              <a:gd name="connisteX5" fmla="*/ 5130800 w 5334000"/>
              <a:gd name="connsiteY5" fmla="*/ 4724400 h 4724400"/>
              <a:gd name="connisteX6" fmla="*/ 203200 w 5334000"/>
              <a:gd name="connsiteY6" fmla="*/ 4724400 h 4724400"/>
              <a:gd name="connisteX7" fmla="*/ 0 w 5334000"/>
              <a:gd name="connsiteY7" fmla="*/ 4521200 h 4724400"/>
              <a:gd name="connisteX8" fmla="*/ 0 w 5334000"/>
              <a:gd name="connsiteY8" fmla="*/ 203200 h 472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5334000" h="4724400">
                <a:moveTo>
                  <a:pt x="0" y="203200"/>
                </a:moveTo>
                <a:cubicBezTo>
                  <a:pt x="0" y="90976"/>
                  <a:pt x="90976" y="0"/>
                  <a:pt x="203200" y="0"/>
                </a:cubicBezTo>
                <a:lnTo>
                  <a:pt x="5130800" y="0"/>
                </a:lnTo>
                <a:cubicBezTo>
                  <a:pt x="5243024" y="0"/>
                  <a:pt x="5334000" y="90976"/>
                  <a:pt x="5334000" y="203200"/>
                </a:cubicBezTo>
                <a:lnTo>
                  <a:pt x="5334000" y="4521200"/>
                </a:lnTo>
                <a:cubicBezTo>
                  <a:pt x="5334000" y="4633424"/>
                  <a:pt x="5243024" y="4724400"/>
                  <a:pt x="5130800" y="4724400"/>
                </a:cubicBezTo>
                <a:lnTo>
                  <a:pt x="203200" y="4724400"/>
                </a:lnTo>
                <a:cubicBezTo>
                  <a:pt x="90976" y="4724400"/>
                  <a:pt x="0" y="4633424"/>
                  <a:pt x="0" y="4521200"/>
                </a:cubicBez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6" name="图片占位符 35"/>
          <p:cNvSpPr>
            <a:spLocks noGrp="1"/>
          </p:cNvSpPr>
          <p:nvPr>
            <p:ph type="pic" idx="16393" hasCustomPrompt="1"/>
            <p:custDataLst>
              <p:tags r:id="rId8"/>
            </p:custDataLst>
          </p:nvPr>
        </p:nvSpPr>
        <p:spPr>
          <a:xfrm>
            <a:off x="6553200" y="1828800"/>
            <a:ext cx="4724400" cy="1625600"/>
          </a:xfr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37" name="文本占位符 36"/>
          <p:cNvSpPr>
            <a:spLocks noGrp="1"/>
          </p:cNvSpPr>
          <p:nvPr>
            <p:ph type="body" idx="16388" hasCustomPrompt="1"/>
            <p:custDataLst>
              <p:tags r:id="rId9"/>
            </p:custDataLst>
          </p:nvPr>
        </p:nvSpPr>
        <p:spPr>
          <a:xfrm>
            <a:off x="6553200" y="3657600"/>
            <a:ext cx="47244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38" name="文本占位符 37"/>
          <p:cNvSpPr>
            <a:spLocks noGrp="1"/>
          </p:cNvSpPr>
          <p:nvPr>
            <p:ph type="body" idx="16389" hasCustomPrompt="1"/>
            <p:custDataLst>
              <p:tags r:id="rId10"/>
            </p:custDataLst>
          </p:nvPr>
        </p:nvSpPr>
        <p:spPr>
          <a:xfrm>
            <a:off x="6553200" y="4114800"/>
            <a:ext cx="4724400" cy="18288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正文页-上标下内-装饰背景-装饰背景-并列-57_10_group1">
    <p:bg>
      <p:bgRef idx="1001">
        <a:schemeClr val="bg2"/>
      </p:bgRef>
    </p:bg>
    <p:spTree>
      <p:nvGrpSpPr>
        <p:cNvPr id="1" name=""/>
        <p:cNvGrpSpPr/>
        <p:nvPr/>
      </p:nvGrpSpPr>
      <p:grpSpPr>
        <a:xfrm>
          <a:off x="0" y="0"/>
          <a:ext cx="0" cy="0"/>
          <a:chOff x="0" y="0"/>
          <a:chExt cx="0" cy="0"/>
        </a:xfrm>
      </p:grpSpPr>
      <p:sp>
        <p:nvSpPr>
          <p:cNvPr id="30" name="标题 29"/>
          <p:cNvSpPr>
            <a:spLocks noGrp="1"/>
          </p:cNvSpPr>
          <p:nvPr>
            <p:ph type="ctrTitle" idx="16385" hasCustomPrompt="1"/>
            <p:custDataLst>
              <p:tags r:id="rId2"/>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r>
              <a:rPr lang="zh-CN" altLang="en-US"/>
              <a:t>单击此处添加标题</a:t>
            </a:r>
            <a:endParaRPr lang="zh-CN" altLang="en-US"/>
          </a:p>
        </p:txBody>
      </p:sp>
      <p:sp>
        <p:nvSpPr>
          <p:cNvPr id="31" name="装饰  0"/>
          <p:cNvSpPr>
            <a:spLocks noGrp="1"/>
          </p:cNvSpPr>
          <p:nvPr>
            <p:ph type="body" idx="16390" hasCustomPrompt="1"/>
            <p:custDataLst>
              <p:tags r:id="rId3"/>
            </p:custDataLst>
          </p:nvPr>
        </p:nvSpPr>
        <p:spPr>
          <a:xfrm>
            <a:off x="3149600" y="1524000"/>
            <a:ext cx="8432800" cy="2209800"/>
          </a:xfrm>
          <a:custGeom>
            <a:avLst/>
            <a:gdLst>
              <a:gd name="connisteX0" fmla="*/ 0 w 8432800"/>
              <a:gd name="connsiteY0" fmla="*/ 0 h 2209800"/>
              <a:gd name="connisteX1" fmla="*/ 8229600 w 8432800"/>
              <a:gd name="connsiteY1" fmla="*/ 0 h 2209800"/>
              <a:gd name="connisteX2" fmla="*/ 8432800 w 8432800"/>
              <a:gd name="connsiteY2" fmla="*/ 203200 h 2209800"/>
              <a:gd name="connisteX3" fmla="*/ 8432800 w 8432800"/>
              <a:gd name="connsiteY3" fmla="*/ 2006600 h 2209800"/>
              <a:gd name="connisteX4" fmla="*/ 8229600 w 8432800"/>
              <a:gd name="connsiteY4" fmla="*/ 2209800 h 2209800"/>
              <a:gd name="connisteX5" fmla="*/ 0 w 8432800"/>
              <a:gd name="connsiteY5" fmla="*/ 2209800 h 2209800"/>
              <a:gd name="connisteX6" fmla="*/ 0 w 8432800"/>
              <a:gd name="connsiteY6" fmla="*/ 0 h 2209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rect l="0" t="0" r="0" b="0"/>
            <a:pathLst>
              <a:path w="8432800" h="2209800">
                <a:moveTo>
                  <a:pt x="0" y="0"/>
                </a:moveTo>
                <a:lnTo>
                  <a:pt x="8229600" y="0"/>
                </a:lnTo>
                <a:cubicBezTo>
                  <a:pt x="8341824" y="0"/>
                  <a:pt x="8432800" y="90976"/>
                  <a:pt x="8432800" y="203200"/>
                </a:cubicBezTo>
                <a:lnTo>
                  <a:pt x="8432800" y="2006600"/>
                </a:lnTo>
                <a:cubicBezTo>
                  <a:pt x="8432800" y="2118824"/>
                  <a:pt x="8341824" y="2209800"/>
                  <a:pt x="8229600" y="2209800"/>
                </a:cubicBezTo>
                <a:lnTo>
                  <a:pt x="0" y="2209800"/>
                </a:lnTo>
                <a:lnTo>
                  <a:pt x="0" y="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2" name="图片占位符 31"/>
          <p:cNvSpPr>
            <a:spLocks noGrp="1"/>
          </p:cNvSpPr>
          <p:nvPr>
            <p:ph type="pic" idx="16391" hasCustomPrompt="1"/>
            <p:custDataLst>
              <p:tags r:id="rId4"/>
            </p:custDataLst>
          </p:nvPr>
        </p:nvSpPr>
        <p:spPr>
          <a:xfrm>
            <a:off x="609600" y="1524000"/>
            <a:ext cx="2540000" cy="2209800"/>
          </a:xfrm>
          <a:custGeom>
            <a:avLst/>
            <a:gdLst>
              <a:gd name="connisteX0" fmla="*/ 0 w 2540000"/>
              <a:gd name="connsiteY0" fmla="*/ 203200 h 2209800"/>
              <a:gd name="connisteX1" fmla="*/ 203200 w 2540000"/>
              <a:gd name="connsiteY1" fmla="*/ 0 h 2209800"/>
              <a:gd name="connisteX2" fmla="*/ 2540000 w 2540000"/>
              <a:gd name="connsiteY2" fmla="*/ 0 h 2209800"/>
              <a:gd name="connisteX3" fmla="*/ 2540000 w 2540000"/>
              <a:gd name="connsiteY3" fmla="*/ 2209800 h 2209800"/>
              <a:gd name="connisteX4" fmla="*/ 203200 w 2540000"/>
              <a:gd name="connsiteY4" fmla="*/ 2209800 h 2209800"/>
              <a:gd name="connisteX5" fmla="*/ 0 w 2540000"/>
              <a:gd name="connsiteY5" fmla="*/ 2006600 h 2209800"/>
              <a:gd name="connisteX6" fmla="*/ 0 w 2540000"/>
              <a:gd name="connsiteY6" fmla="*/ 203200 h 2209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rect l="0" t="0" r="0" b="0"/>
            <a:pathLst>
              <a:path w="2540000" h="2209800">
                <a:moveTo>
                  <a:pt x="0" y="203200"/>
                </a:moveTo>
                <a:cubicBezTo>
                  <a:pt x="0" y="90976"/>
                  <a:pt x="90976" y="0"/>
                  <a:pt x="203200" y="0"/>
                </a:cubicBezTo>
                <a:lnTo>
                  <a:pt x="2540000" y="0"/>
                </a:lnTo>
                <a:lnTo>
                  <a:pt x="2540000" y="2209800"/>
                </a:lnTo>
                <a:lnTo>
                  <a:pt x="203200" y="2209800"/>
                </a:lnTo>
                <a:cubicBezTo>
                  <a:pt x="90976" y="2209800"/>
                  <a:pt x="0" y="2118824"/>
                  <a:pt x="0" y="2006600"/>
                </a:cubicBezTo>
                <a:lnTo>
                  <a:pt x="0" y="2032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33" name="文本占位符 32"/>
          <p:cNvSpPr>
            <a:spLocks noGrp="1"/>
          </p:cNvSpPr>
          <p:nvPr>
            <p:ph type="body" idx="16386" hasCustomPrompt="1"/>
            <p:custDataLst>
              <p:tags r:id="rId5"/>
            </p:custDataLst>
          </p:nvPr>
        </p:nvSpPr>
        <p:spPr>
          <a:xfrm>
            <a:off x="3454400" y="1790700"/>
            <a:ext cx="7823200" cy="406400"/>
          </a:xfrm>
          <a:noFill/>
        </p:spPr>
        <p:txBody>
          <a:bodyPr lIns="0" tIns="0" rIns="0" bIns="0" anchor="t">
            <a:normAutofit/>
          </a:bodyPr>
          <a:lstStyle>
            <a:lvl1pPr marL="0" indent="0" algn="l">
              <a:lnSpc>
                <a:spcPct val="111000"/>
              </a:lnSpc>
              <a:spcBef>
                <a:spcPct val="0"/>
              </a:spcBef>
              <a:spcAft>
                <a:spcPct val="0"/>
              </a:spcAft>
              <a:buNone/>
              <a:defRPr sz="2400" b="0" spc="0">
                <a:solidFill>
                  <a:srgbClr val="FFFFFF"/>
                </a:solidFill>
              </a:defRPr>
            </a:lvl1pPr>
          </a:lstStyle>
          <a:p>
            <a:pPr lvl="0"/>
            <a:r>
              <a:rPr lang="zh-CN" altLang="en-US"/>
              <a:t>单击此处添加项标题</a:t>
            </a:r>
            <a:endParaRPr lang="zh-CN" altLang="en-US"/>
          </a:p>
        </p:txBody>
      </p:sp>
      <p:sp>
        <p:nvSpPr>
          <p:cNvPr id="34" name="文本占位符 33"/>
          <p:cNvSpPr>
            <a:spLocks noGrp="1"/>
          </p:cNvSpPr>
          <p:nvPr>
            <p:ph type="body" idx="16387" hasCustomPrompt="1"/>
            <p:custDataLst>
              <p:tags r:id="rId6"/>
            </p:custDataLst>
          </p:nvPr>
        </p:nvSpPr>
        <p:spPr>
          <a:xfrm>
            <a:off x="3454400" y="2247900"/>
            <a:ext cx="7823200" cy="1219200"/>
          </a:xfrm>
          <a:noFill/>
        </p:spPr>
        <p:txBody>
          <a:bodyPr lIns="0" tIns="0" rIns="0" bIns="0" anchor="t">
            <a:normAutofit/>
          </a:bodyPr>
          <a:lstStyle>
            <a:lvl1pPr marL="0" indent="0" algn="l">
              <a:lnSpc>
                <a:spcPct val="125000"/>
              </a:lnSpc>
              <a:spcBef>
                <a:spcPct val="0"/>
              </a:spcBef>
              <a:spcAft>
                <a:spcPct val="0"/>
              </a:spcAft>
              <a:buNone/>
              <a:defRPr sz="1600" b="0" spc="0">
                <a:solidFill>
                  <a:srgbClr val="FFFFFF"/>
                </a:solidFill>
              </a:defRPr>
            </a:lvl1pPr>
          </a:lstStyle>
          <a:p>
            <a:pPr lvl="0"/>
            <a:r>
              <a:rPr lang="zh-CN" altLang="en-US"/>
              <a:t>单击此处添加项正文</a:t>
            </a:r>
            <a:endParaRPr lang="zh-CN" altLang="en-US"/>
          </a:p>
        </p:txBody>
      </p:sp>
      <p:sp>
        <p:nvSpPr>
          <p:cNvPr id="35" name="装饰  4"/>
          <p:cNvSpPr>
            <a:spLocks noGrp="1"/>
          </p:cNvSpPr>
          <p:nvPr>
            <p:ph type="body" idx="16392" hasCustomPrompt="1"/>
            <p:custDataLst>
              <p:tags r:id="rId7"/>
            </p:custDataLst>
          </p:nvPr>
        </p:nvSpPr>
        <p:spPr>
          <a:xfrm>
            <a:off x="3149600" y="4038600"/>
            <a:ext cx="8432800" cy="2209800"/>
          </a:xfrm>
          <a:custGeom>
            <a:avLst/>
            <a:gdLst>
              <a:gd name="connisteX0" fmla="*/ 0 w 8432800"/>
              <a:gd name="connsiteY0" fmla="*/ 0 h 2209800"/>
              <a:gd name="connisteX1" fmla="*/ 8229600 w 8432800"/>
              <a:gd name="connsiteY1" fmla="*/ 0 h 2209800"/>
              <a:gd name="connisteX2" fmla="*/ 8432800 w 8432800"/>
              <a:gd name="connsiteY2" fmla="*/ 203200 h 2209800"/>
              <a:gd name="connisteX3" fmla="*/ 8432800 w 8432800"/>
              <a:gd name="connsiteY3" fmla="*/ 2006600 h 2209800"/>
              <a:gd name="connisteX4" fmla="*/ 8229600 w 8432800"/>
              <a:gd name="connsiteY4" fmla="*/ 2209800 h 2209800"/>
              <a:gd name="connisteX5" fmla="*/ 0 w 8432800"/>
              <a:gd name="connsiteY5" fmla="*/ 2209800 h 2209800"/>
              <a:gd name="connisteX6" fmla="*/ 0 w 8432800"/>
              <a:gd name="connsiteY6" fmla="*/ 0 h 2209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rect l="0" t="0" r="0" b="0"/>
            <a:pathLst>
              <a:path w="8432800" h="2209800">
                <a:moveTo>
                  <a:pt x="0" y="0"/>
                </a:moveTo>
                <a:lnTo>
                  <a:pt x="8229600" y="0"/>
                </a:lnTo>
                <a:cubicBezTo>
                  <a:pt x="8341824" y="0"/>
                  <a:pt x="8432800" y="90976"/>
                  <a:pt x="8432800" y="203200"/>
                </a:cubicBezTo>
                <a:lnTo>
                  <a:pt x="8432800" y="2006600"/>
                </a:lnTo>
                <a:cubicBezTo>
                  <a:pt x="8432800" y="2118824"/>
                  <a:pt x="8341824" y="2209800"/>
                  <a:pt x="8229600" y="2209800"/>
                </a:cubicBezTo>
                <a:lnTo>
                  <a:pt x="0" y="2209800"/>
                </a:lnTo>
                <a:lnTo>
                  <a:pt x="0" y="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6" name="图片占位符 35"/>
          <p:cNvSpPr>
            <a:spLocks noGrp="1"/>
          </p:cNvSpPr>
          <p:nvPr>
            <p:ph type="pic" idx="16393" hasCustomPrompt="1"/>
            <p:custDataLst>
              <p:tags r:id="rId8"/>
            </p:custDataLst>
          </p:nvPr>
        </p:nvSpPr>
        <p:spPr>
          <a:xfrm>
            <a:off x="609600" y="4038600"/>
            <a:ext cx="2540000" cy="2209800"/>
          </a:xfrm>
          <a:custGeom>
            <a:avLst/>
            <a:gdLst>
              <a:gd name="connisteX0" fmla="*/ 0 w 2540000"/>
              <a:gd name="connsiteY0" fmla="*/ 203200 h 2209800"/>
              <a:gd name="connisteX1" fmla="*/ 203200 w 2540000"/>
              <a:gd name="connsiteY1" fmla="*/ 0 h 2209800"/>
              <a:gd name="connisteX2" fmla="*/ 2540000 w 2540000"/>
              <a:gd name="connsiteY2" fmla="*/ 0 h 2209800"/>
              <a:gd name="connisteX3" fmla="*/ 2540000 w 2540000"/>
              <a:gd name="connsiteY3" fmla="*/ 2209800 h 2209800"/>
              <a:gd name="connisteX4" fmla="*/ 203200 w 2540000"/>
              <a:gd name="connsiteY4" fmla="*/ 2209800 h 2209800"/>
              <a:gd name="connisteX5" fmla="*/ 0 w 2540000"/>
              <a:gd name="connsiteY5" fmla="*/ 2006600 h 2209800"/>
              <a:gd name="connisteX6" fmla="*/ 0 w 2540000"/>
              <a:gd name="connsiteY6" fmla="*/ 203200 h 2209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rect l="0" t="0" r="0" b="0"/>
            <a:pathLst>
              <a:path w="2540000" h="2209800">
                <a:moveTo>
                  <a:pt x="0" y="203200"/>
                </a:moveTo>
                <a:cubicBezTo>
                  <a:pt x="0" y="90976"/>
                  <a:pt x="90976" y="0"/>
                  <a:pt x="203200" y="0"/>
                </a:cubicBezTo>
                <a:lnTo>
                  <a:pt x="2540000" y="0"/>
                </a:lnTo>
                <a:lnTo>
                  <a:pt x="2540000" y="2209800"/>
                </a:lnTo>
                <a:lnTo>
                  <a:pt x="203200" y="2209800"/>
                </a:lnTo>
                <a:cubicBezTo>
                  <a:pt x="90976" y="2209800"/>
                  <a:pt x="0" y="2118824"/>
                  <a:pt x="0" y="2006600"/>
                </a:cubicBezTo>
                <a:lnTo>
                  <a:pt x="0" y="2032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37" name="文本占位符 36"/>
          <p:cNvSpPr>
            <a:spLocks noGrp="1"/>
          </p:cNvSpPr>
          <p:nvPr>
            <p:ph type="body" idx="16388" hasCustomPrompt="1"/>
            <p:custDataLst>
              <p:tags r:id="rId9"/>
            </p:custDataLst>
          </p:nvPr>
        </p:nvSpPr>
        <p:spPr>
          <a:xfrm>
            <a:off x="3454400" y="4305300"/>
            <a:ext cx="7823200" cy="406400"/>
          </a:xfrm>
          <a:noFill/>
        </p:spPr>
        <p:txBody>
          <a:bodyPr lIns="0" tIns="0" rIns="0" bIns="0" anchor="t">
            <a:normAutofit/>
          </a:bodyPr>
          <a:lstStyle>
            <a:lvl1pPr marL="0" indent="0" algn="l">
              <a:lnSpc>
                <a:spcPct val="111000"/>
              </a:lnSpc>
              <a:spcBef>
                <a:spcPct val="0"/>
              </a:spcBef>
              <a:spcAft>
                <a:spcPct val="0"/>
              </a:spcAft>
              <a:buNone/>
              <a:defRPr sz="2400" b="0" spc="0">
                <a:solidFill>
                  <a:srgbClr val="FFFFFF"/>
                </a:solidFill>
              </a:defRPr>
            </a:lvl1pPr>
          </a:lstStyle>
          <a:p>
            <a:pPr lvl="0"/>
            <a:r>
              <a:rPr lang="zh-CN" altLang="en-US"/>
              <a:t>单击此处添加项标题</a:t>
            </a:r>
            <a:endParaRPr lang="zh-CN" altLang="en-US"/>
          </a:p>
        </p:txBody>
      </p:sp>
      <p:sp>
        <p:nvSpPr>
          <p:cNvPr id="38" name="文本占位符 37"/>
          <p:cNvSpPr>
            <a:spLocks noGrp="1"/>
          </p:cNvSpPr>
          <p:nvPr>
            <p:ph type="body" idx="16389" hasCustomPrompt="1"/>
            <p:custDataLst>
              <p:tags r:id="rId10"/>
            </p:custDataLst>
          </p:nvPr>
        </p:nvSpPr>
        <p:spPr>
          <a:xfrm>
            <a:off x="3454400" y="4762500"/>
            <a:ext cx="7823200" cy="1219200"/>
          </a:xfrm>
          <a:noFill/>
        </p:spPr>
        <p:txBody>
          <a:bodyPr lIns="0" tIns="0" rIns="0" bIns="0" anchor="t">
            <a:normAutofit/>
          </a:bodyPr>
          <a:lstStyle>
            <a:lvl1pPr marL="0" indent="0" algn="l">
              <a:lnSpc>
                <a:spcPct val="125000"/>
              </a:lnSpc>
              <a:spcBef>
                <a:spcPct val="0"/>
              </a:spcBef>
              <a:spcAft>
                <a:spcPct val="0"/>
              </a:spcAft>
              <a:buNone/>
              <a:defRPr sz="1600" b="0" spc="0">
                <a:solidFill>
                  <a:srgbClr val="FFFFFF"/>
                </a:solidFill>
              </a:defRPr>
            </a:lvl1pPr>
          </a:lstStyle>
          <a:p>
            <a:pPr lvl="0"/>
            <a:r>
              <a:rPr lang="zh-CN" altLang="en-US"/>
              <a:t>单击此处添加项正文</a:t>
            </a:r>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正文页-26_5">
    <p:bg>
      <p:bgRef idx="1001">
        <a:schemeClr val="bg2"/>
      </p:bgRef>
    </p:bg>
    <p:spTree>
      <p:nvGrpSpPr>
        <p:cNvPr id="1" name=""/>
        <p:cNvGrpSpPr/>
        <p:nvPr/>
      </p:nvGrpSpPr>
      <p:grpSpPr>
        <a:xfrm>
          <a:off x="0" y="0"/>
          <a:ext cx="0" cy="0"/>
          <a:chOff x="0" y="0"/>
          <a:chExt cx="0" cy="0"/>
        </a:xfrm>
      </p:grpSpPr>
      <p:sp>
        <p:nvSpPr>
          <p:cNvPr id="30" name="标题 29"/>
          <p:cNvSpPr>
            <a:spLocks noGrp="1"/>
          </p:cNvSpPr>
          <p:nvPr>
            <p:ph type="ctrTitle" idx="16385" hasCustomPrompt="1"/>
            <p:custDataLst>
              <p:tags r:id="rId2"/>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r>
              <a:rPr lang="zh-CN" altLang="en-US"/>
              <a:t>单击此处添加标题</a:t>
            </a:r>
            <a:endParaRPr lang="zh-CN" altLang="en-US"/>
          </a:p>
        </p:txBody>
      </p:sp>
      <p:sp>
        <p:nvSpPr>
          <p:cNvPr id="31" name="装饰  0"/>
          <p:cNvSpPr>
            <a:spLocks noGrp="1"/>
          </p:cNvSpPr>
          <p:nvPr>
            <p:ph type="body" idx="16390" hasCustomPrompt="1"/>
            <p:custDataLst>
              <p:tags r:id="rId3"/>
            </p:custDataLst>
          </p:nvPr>
        </p:nvSpPr>
        <p:spPr>
          <a:xfrm>
            <a:off x="609600" y="3556000"/>
            <a:ext cx="5334000" cy="2692400"/>
          </a:xfrm>
          <a:custGeom>
            <a:avLst/>
            <a:gdLst>
              <a:gd name="connisteX0" fmla="*/ 0 w 5334000"/>
              <a:gd name="connsiteY0" fmla="*/ 0 h 2692400"/>
              <a:gd name="connisteX1" fmla="*/ 5334000 w 5334000"/>
              <a:gd name="connsiteY1" fmla="*/ 0 h 2692400"/>
              <a:gd name="connisteX2" fmla="*/ 5334000 w 5334000"/>
              <a:gd name="connsiteY2" fmla="*/ 2489200 h 2692400"/>
              <a:gd name="connisteX3" fmla="*/ 5130800 w 5334000"/>
              <a:gd name="connsiteY3" fmla="*/ 2692400 h 2692400"/>
              <a:gd name="connisteX4" fmla="*/ 203200 w 5334000"/>
              <a:gd name="connsiteY4" fmla="*/ 2692400 h 2692400"/>
              <a:gd name="connisteX5" fmla="*/ 0 w 5334000"/>
              <a:gd name="connsiteY5" fmla="*/ 2489200 h 2692400"/>
              <a:gd name="connisteX6" fmla="*/ 0 w 5334000"/>
              <a:gd name="connsiteY6" fmla="*/ 0 h 2692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rect l="0" t="0" r="0" b="0"/>
            <a:pathLst>
              <a:path w="5334000" h="2692400">
                <a:moveTo>
                  <a:pt x="0" y="0"/>
                </a:moveTo>
                <a:lnTo>
                  <a:pt x="5334000" y="0"/>
                </a:lnTo>
                <a:lnTo>
                  <a:pt x="5334000" y="2489200"/>
                </a:lnTo>
                <a:cubicBezTo>
                  <a:pt x="5334000" y="2601424"/>
                  <a:pt x="5243024" y="2692400"/>
                  <a:pt x="5130800" y="2692400"/>
                </a:cubicBezTo>
                <a:lnTo>
                  <a:pt x="203200" y="2692400"/>
                </a:lnTo>
                <a:cubicBezTo>
                  <a:pt x="90976" y="2692400"/>
                  <a:pt x="0" y="2601424"/>
                  <a:pt x="0" y="2489200"/>
                </a:cubicBezTo>
                <a:lnTo>
                  <a:pt x="0" y="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2" name="图片占位符 31"/>
          <p:cNvSpPr>
            <a:spLocks noGrp="1"/>
          </p:cNvSpPr>
          <p:nvPr>
            <p:ph type="pic" idx="16391" hasCustomPrompt="1"/>
            <p:custDataLst>
              <p:tags r:id="rId4"/>
            </p:custDataLst>
          </p:nvPr>
        </p:nvSpPr>
        <p:spPr>
          <a:xfrm>
            <a:off x="609600" y="1524000"/>
            <a:ext cx="5334000" cy="2032000"/>
          </a:xfrm>
          <a:custGeom>
            <a:avLst/>
            <a:gdLst>
              <a:gd name="connisteX0" fmla="*/ 0 w 5334000"/>
              <a:gd name="connsiteY0" fmla="*/ 203200 h 2032000"/>
              <a:gd name="connisteX1" fmla="*/ 203200 w 5334000"/>
              <a:gd name="connsiteY1" fmla="*/ 0 h 2032000"/>
              <a:gd name="connisteX2" fmla="*/ 5130800 w 5334000"/>
              <a:gd name="connsiteY2" fmla="*/ 0 h 2032000"/>
              <a:gd name="connisteX3" fmla="*/ 5334000 w 5334000"/>
              <a:gd name="connsiteY3" fmla="*/ 203200 h 2032000"/>
              <a:gd name="connisteX4" fmla="*/ 5334000 w 5334000"/>
              <a:gd name="connsiteY4" fmla="*/ 2032000 h 2032000"/>
              <a:gd name="connisteX5" fmla="*/ 0 w 5334000"/>
              <a:gd name="connsiteY5" fmla="*/ 2032000 h 2032000"/>
              <a:gd name="connisteX6" fmla="*/ 0 w 5334000"/>
              <a:gd name="connsiteY6" fmla="*/ 203200 h 203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rect l="0" t="0" r="0" b="0"/>
            <a:pathLst>
              <a:path w="5334000" h="2032000">
                <a:moveTo>
                  <a:pt x="0" y="203200"/>
                </a:moveTo>
                <a:cubicBezTo>
                  <a:pt x="0" y="90976"/>
                  <a:pt x="90976" y="0"/>
                  <a:pt x="203200" y="0"/>
                </a:cubicBezTo>
                <a:lnTo>
                  <a:pt x="5130800" y="0"/>
                </a:lnTo>
                <a:cubicBezTo>
                  <a:pt x="5243024" y="0"/>
                  <a:pt x="5334000" y="90976"/>
                  <a:pt x="5334000" y="203200"/>
                </a:cubicBezTo>
                <a:lnTo>
                  <a:pt x="5334000" y="2032000"/>
                </a:lnTo>
                <a:lnTo>
                  <a:pt x="0" y="2032000"/>
                </a:lnTo>
                <a:lnTo>
                  <a:pt x="0" y="2032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33" name="文本占位符 32"/>
          <p:cNvSpPr>
            <a:spLocks noGrp="1"/>
          </p:cNvSpPr>
          <p:nvPr>
            <p:ph type="body" idx="16386" hasCustomPrompt="1"/>
            <p:custDataLst>
              <p:tags r:id="rId5"/>
            </p:custDataLst>
          </p:nvPr>
        </p:nvSpPr>
        <p:spPr>
          <a:xfrm>
            <a:off x="914400" y="3860800"/>
            <a:ext cx="47244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34" name="文本占位符 33"/>
          <p:cNvSpPr>
            <a:spLocks noGrp="1"/>
          </p:cNvSpPr>
          <p:nvPr>
            <p:ph type="body" idx="16387" hasCustomPrompt="1"/>
            <p:custDataLst>
              <p:tags r:id="rId6"/>
            </p:custDataLst>
          </p:nvPr>
        </p:nvSpPr>
        <p:spPr>
          <a:xfrm>
            <a:off x="914400" y="4419600"/>
            <a:ext cx="4724400" cy="1524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
        <p:nvSpPr>
          <p:cNvPr id="35" name="装饰  4"/>
          <p:cNvSpPr>
            <a:spLocks noGrp="1"/>
          </p:cNvSpPr>
          <p:nvPr>
            <p:ph type="body" idx="16392" hasCustomPrompt="1"/>
            <p:custDataLst>
              <p:tags r:id="rId7"/>
            </p:custDataLst>
          </p:nvPr>
        </p:nvSpPr>
        <p:spPr>
          <a:xfrm>
            <a:off x="6248400" y="1524000"/>
            <a:ext cx="5334000" cy="2692400"/>
          </a:xfrm>
          <a:custGeom>
            <a:avLst/>
            <a:gdLst>
              <a:gd name="connisteX0" fmla="*/ 0 w 5334000"/>
              <a:gd name="connsiteY0" fmla="*/ 203200 h 2692400"/>
              <a:gd name="connisteX1" fmla="*/ 203200 w 5334000"/>
              <a:gd name="connsiteY1" fmla="*/ 0 h 2692400"/>
              <a:gd name="connisteX2" fmla="*/ 5130800 w 5334000"/>
              <a:gd name="connsiteY2" fmla="*/ 0 h 2692400"/>
              <a:gd name="connisteX3" fmla="*/ 5334000 w 5334000"/>
              <a:gd name="connsiteY3" fmla="*/ 203200 h 2692400"/>
              <a:gd name="connisteX4" fmla="*/ 5334000 w 5334000"/>
              <a:gd name="connsiteY4" fmla="*/ 2692400 h 2692400"/>
              <a:gd name="connisteX5" fmla="*/ 0 w 5334000"/>
              <a:gd name="connsiteY5" fmla="*/ 2692400 h 2692400"/>
              <a:gd name="connisteX6" fmla="*/ 0 w 5334000"/>
              <a:gd name="connsiteY6" fmla="*/ 203200 h 2692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rect l="0" t="0" r="0" b="0"/>
            <a:pathLst>
              <a:path w="5334000" h="2692400">
                <a:moveTo>
                  <a:pt x="0" y="203200"/>
                </a:moveTo>
                <a:cubicBezTo>
                  <a:pt x="0" y="90976"/>
                  <a:pt x="90976" y="0"/>
                  <a:pt x="203200" y="0"/>
                </a:cubicBezTo>
                <a:lnTo>
                  <a:pt x="5130800" y="0"/>
                </a:lnTo>
                <a:cubicBezTo>
                  <a:pt x="5243024" y="0"/>
                  <a:pt x="5334000" y="90976"/>
                  <a:pt x="5334000" y="203200"/>
                </a:cubicBezTo>
                <a:lnTo>
                  <a:pt x="5334000" y="2692400"/>
                </a:lnTo>
                <a:lnTo>
                  <a:pt x="0" y="2692400"/>
                </a:ln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6" name="图片占位符 35"/>
          <p:cNvSpPr>
            <a:spLocks noGrp="1"/>
          </p:cNvSpPr>
          <p:nvPr>
            <p:ph type="pic" idx="16393" hasCustomPrompt="1"/>
            <p:custDataLst>
              <p:tags r:id="rId8"/>
            </p:custDataLst>
          </p:nvPr>
        </p:nvSpPr>
        <p:spPr>
          <a:xfrm>
            <a:off x="6248400" y="4216400"/>
            <a:ext cx="5334000" cy="2032000"/>
          </a:xfrm>
          <a:custGeom>
            <a:avLst/>
            <a:gdLst>
              <a:gd name="connisteX0" fmla="*/ 0 w 5334000"/>
              <a:gd name="connsiteY0" fmla="*/ 0 h 2032000"/>
              <a:gd name="connisteX1" fmla="*/ 5334000 w 5334000"/>
              <a:gd name="connsiteY1" fmla="*/ 0 h 2032000"/>
              <a:gd name="connisteX2" fmla="*/ 5334000 w 5334000"/>
              <a:gd name="connsiteY2" fmla="*/ 1828800 h 2032000"/>
              <a:gd name="connisteX3" fmla="*/ 5130800 w 5334000"/>
              <a:gd name="connsiteY3" fmla="*/ 2032000 h 2032000"/>
              <a:gd name="connisteX4" fmla="*/ 203200 w 5334000"/>
              <a:gd name="connsiteY4" fmla="*/ 2032000 h 2032000"/>
              <a:gd name="connisteX5" fmla="*/ 0 w 5334000"/>
              <a:gd name="connsiteY5" fmla="*/ 1828800 h 2032000"/>
              <a:gd name="connisteX6" fmla="*/ 0 w 5334000"/>
              <a:gd name="connsiteY6" fmla="*/ 0 h 203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rect l="0" t="0" r="0" b="0"/>
            <a:pathLst>
              <a:path w="5334000" h="2032000">
                <a:moveTo>
                  <a:pt x="0" y="0"/>
                </a:moveTo>
                <a:lnTo>
                  <a:pt x="5334000" y="0"/>
                </a:lnTo>
                <a:lnTo>
                  <a:pt x="5334000" y="1828800"/>
                </a:lnTo>
                <a:cubicBezTo>
                  <a:pt x="5334000" y="1941024"/>
                  <a:pt x="5243024" y="2032000"/>
                  <a:pt x="5130800" y="2032000"/>
                </a:cubicBezTo>
                <a:lnTo>
                  <a:pt x="203200" y="2032000"/>
                </a:lnTo>
                <a:cubicBezTo>
                  <a:pt x="90976" y="2032000"/>
                  <a:pt x="0" y="1941024"/>
                  <a:pt x="0" y="1828800"/>
                </a:cubicBezTo>
                <a:lnTo>
                  <a:pt x="0" y="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37" name="文本占位符 36"/>
          <p:cNvSpPr>
            <a:spLocks noGrp="1"/>
          </p:cNvSpPr>
          <p:nvPr>
            <p:ph type="body" idx="16388" hasCustomPrompt="1"/>
            <p:custDataLst>
              <p:tags r:id="rId9"/>
            </p:custDataLst>
          </p:nvPr>
        </p:nvSpPr>
        <p:spPr>
          <a:xfrm>
            <a:off x="6553200" y="1828800"/>
            <a:ext cx="47244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38" name="文本占位符 37"/>
          <p:cNvSpPr>
            <a:spLocks noGrp="1"/>
          </p:cNvSpPr>
          <p:nvPr>
            <p:ph type="body" idx="16389" hasCustomPrompt="1"/>
            <p:custDataLst>
              <p:tags r:id="rId10"/>
            </p:custDataLst>
          </p:nvPr>
        </p:nvSpPr>
        <p:spPr>
          <a:xfrm>
            <a:off x="6553200" y="2387600"/>
            <a:ext cx="4724400" cy="1524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正文页-10004_9">
    <p:bg>
      <p:bgRef idx="1001">
        <a:schemeClr val="bg2"/>
      </p:bgRef>
    </p:bg>
    <p:spTree>
      <p:nvGrpSpPr>
        <p:cNvPr id="1" name=""/>
        <p:cNvGrpSpPr/>
        <p:nvPr/>
      </p:nvGrpSpPr>
      <p:grpSpPr>
        <a:xfrm>
          <a:off x="0" y="0"/>
          <a:ext cx="0" cy="0"/>
          <a:chOff x="0" y="0"/>
          <a:chExt cx="0" cy="0"/>
        </a:xfrm>
      </p:grpSpPr>
      <p:sp>
        <p:nvSpPr>
          <p:cNvPr id="30" name="标题 29"/>
          <p:cNvSpPr>
            <a:spLocks noGrp="1"/>
          </p:cNvSpPr>
          <p:nvPr>
            <p:ph type="ctrTitle" idx="16385" hasCustomPrompt="1"/>
            <p:custDataLst>
              <p:tags r:id="rId2"/>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r>
              <a:rPr lang="zh-CN" altLang="en-US"/>
              <a:t>单击此处添加标题</a:t>
            </a:r>
            <a:endParaRPr lang="zh-CN" altLang="en-US"/>
          </a:p>
        </p:txBody>
      </p:sp>
      <p:sp>
        <p:nvSpPr>
          <p:cNvPr id="31" name="装饰  0"/>
          <p:cNvSpPr>
            <a:spLocks noGrp="1"/>
          </p:cNvSpPr>
          <p:nvPr>
            <p:ph type="body" idx="16390" hasCustomPrompt="1"/>
            <p:custDataLst>
              <p:tags r:id="rId3"/>
            </p:custDataLst>
          </p:nvPr>
        </p:nvSpPr>
        <p:spPr>
          <a:xfrm>
            <a:off x="609600" y="1930400"/>
            <a:ext cx="5334000" cy="3911600"/>
          </a:xfrm>
          <a:custGeom>
            <a:avLst/>
            <a:gdLst>
              <a:gd name="connisteX0" fmla="*/ 0 w 5334000"/>
              <a:gd name="connsiteY0" fmla="*/ 203200 h 3911600"/>
              <a:gd name="connisteX1" fmla="*/ 203200 w 5334000"/>
              <a:gd name="connsiteY1" fmla="*/ 0 h 3911600"/>
              <a:gd name="connisteX2" fmla="*/ 5130800 w 5334000"/>
              <a:gd name="connsiteY2" fmla="*/ 0 h 3911600"/>
              <a:gd name="connisteX3" fmla="*/ 5334000 w 5334000"/>
              <a:gd name="connsiteY3" fmla="*/ 203200 h 3911600"/>
              <a:gd name="connisteX4" fmla="*/ 5334000 w 5334000"/>
              <a:gd name="connsiteY4" fmla="*/ 3708400 h 3911600"/>
              <a:gd name="connisteX5" fmla="*/ 5130800 w 5334000"/>
              <a:gd name="connsiteY5" fmla="*/ 3911600 h 3911600"/>
              <a:gd name="connisteX6" fmla="*/ 203200 w 5334000"/>
              <a:gd name="connsiteY6" fmla="*/ 3911600 h 3911600"/>
              <a:gd name="connisteX7" fmla="*/ 0 w 5334000"/>
              <a:gd name="connsiteY7" fmla="*/ 3708400 h 3911600"/>
              <a:gd name="connisteX8" fmla="*/ 0 w 5334000"/>
              <a:gd name="connsiteY8" fmla="*/ 203200 h 3911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5334000" h="3911600">
                <a:moveTo>
                  <a:pt x="0" y="203200"/>
                </a:moveTo>
                <a:cubicBezTo>
                  <a:pt x="0" y="90976"/>
                  <a:pt x="90976" y="0"/>
                  <a:pt x="203200" y="0"/>
                </a:cubicBezTo>
                <a:lnTo>
                  <a:pt x="5130800" y="0"/>
                </a:lnTo>
                <a:cubicBezTo>
                  <a:pt x="5243024" y="0"/>
                  <a:pt x="5334000" y="90976"/>
                  <a:pt x="5334000" y="203200"/>
                </a:cubicBezTo>
                <a:lnTo>
                  <a:pt x="5334000" y="3708400"/>
                </a:lnTo>
                <a:cubicBezTo>
                  <a:pt x="5334000" y="3820624"/>
                  <a:pt x="5243024" y="3911600"/>
                  <a:pt x="5130800" y="3911600"/>
                </a:cubicBezTo>
                <a:lnTo>
                  <a:pt x="203200" y="3911600"/>
                </a:lnTo>
                <a:cubicBezTo>
                  <a:pt x="90976" y="3911600"/>
                  <a:pt x="0" y="3820624"/>
                  <a:pt x="0" y="3708400"/>
                </a:cubicBez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2" name="文本占位符 31"/>
          <p:cNvSpPr>
            <a:spLocks noGrp="1"/>
          </p:cNvSpPr>
          <p:nvPr>
            <p:ph type="body" idx="16386" hasCustomPrompt="1"/>
            <p:custDataLst>
              <p:tags r:id="rId4"/>
            </p:custDataLst>
          </p:nvPr>
        </p:nvSpPr>
        <p:spPr>
          <a:xfrm>
            <a:off x="914400" y="2692400"/>
            <a:ext cx="47244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33" name="文本占位符 32"/>
          <p:cNvSpPr>
            <a:spLocks noGrp="1"/>
          </p:cNvSpPr>
          <p:nvPr>
            <p:ph type="body" idx="16387" hasCustomPrompt="1"/>
            <p:custDataLst>
              <p:tags r:id="rId5"/>
            </p:custDataLst>
          </p:nvPr>
        </p:nvSpPr>
        <p:spPr>
          <a:xfrm>
            <a:off x="914400" y="3251200"/>
            <a:ext cx="4724400" cy="18288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
        <p:nvSpPr>
          <p:cNvPr id="34" name="装饰  3"/>
          <p:cNvSpPr>
            <a:spLocks noGrp="1"/>
          </p:cNvSpPr>
          <p:nvPr>
            <p:ph type="body" idx="16391" hasCustomPrompt="1"/>
            <p:custDataLst>
              <p:tags r:id="rId6"/>
            </p:custDataLst>
          </p:nvPr>
        </p:nvSpPr>
        <p:spPr>
          <a:xfrm>
            <a:off x="6248400" y="1930400"/>
            <a:ext cx="5334000" cy="3911600"/>
          </a:xfrm>
          <a:custGeom>
            <a:avLst/>
            <a:gdLst>
              <a:gd name="connisteX0" fmla="*/ 0 w 5334000"/>
              <a:gd name="connsiteY0" fmla="*/ 203200 h 3911600"/>
              <a:gd name="connisteX1" fmla="*/ 203200 w 5334000"/>
              <a:gd name="connsiteY1" fmla="*/ 0 h 3911600"/>
              <a:gd name="connisteX2" fmla="*/ 5130800 w 5334000"/>
              <a:gd name="connsiteY2" fmla="*/ 0 h 3911600"/>
              <a:gd name="connisteX3" fmla="*/ 5334000 w 5334000"/>
              <a:gd name="connsiteY3" fmla="*/ 203200 h 3911600"/>
              <a:gd name="connisteX4" fmla="*/ 5334000 w 5334000"/>
              <a:gd name="connsiteY4" fmla="*/ 3708400 h 3911600"/>
              <a:gd name="connisteX5" fmla="*/ 5130800 w 5334000"/>
              <a:gd name="connsiteY5" fmla="*/ 3911600 h 3911600"/>
              <a:gd name="connisteX6" fmla="*/ 203200 w 5334000"/>
              <a:gd name="connsiteY6" fmla="*/ 3911600 h 3911600"/>
              <a:gd name="connisteX7" fmla="*/ 0 w 5334000"/>
              <a:gd name="connsiteY7" fmla="*/ 3708400 h 3911600"/>
              <a:gd name="connisteX8" fmla="*/ 0 w 5334000"/>
              <a:gd name="connsiteY8" fmla="*/ 203200 h 3911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5334000" h="3911600">
                <a:moveTo>
                  <a:pt x="0" y="203200"/>
                </a:moveTo>
                <a:cubicBezTo>
                  <a:pt x="0" y="90976"/>
                  <a:pt x="90976" y="0"/>
                  <a:pt x="203200" y="0"/>
                </a:cubicBezTo>
                <a:lnTo>
                  <a:pt x="5130800" y="0"/>
                </a:lnTo>
                <a:cubicBezTo>
                  <a:pt x="5243024" y="0"/>
                  <a:pt x="5334000" y="90976"/>
                  <a:pt x="5334000" y="203200"/>
                </a:cubicBezTo>
                <a:lnTo>
                  <a:pt x="5334000" y="3708400"/>
                </a:lnTo>
                <a:cubicBezTo>
                  <a:pt x="5334000" y="3820624"/>
                  <a:pt x="5243024" y="3911600"/>
                  <a:pt x="5130800" y="3911600"/>
                </a:cubicBezTo>
                <a:lnTo>
                  <a:pt x="203200" y="3911600"/>
                </a:lnTo>
                <a:cubicBezTo>
                  <a:pt x="90976" y="3911600"/>
                  <a:pt x="0" y="3820624"/>
                  <a:pt x="0" y="3708400"/>
                </a:cubicBez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5" name="文本占位符 34"/>
          <p:cNvSpPr>
            <a:spLocks noGrp="1"/>
          </p:cNvSpPr>
          <p:nvPr>
            <p:ph type="body" idx="16388" hasCustomPrompt="1"/>
            <p:custDataLst>
              <p:tags r:id="rId7"/>
            </p:custDataLst>
          </p:nvPr>
        </p:nvSpPr>
        <p:spPr>
          <a:xfrm>
            <a:off x="6553200" y="2692400"/>
            <a:ext cx="47244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36" name="文本占位符 35"/>
          <p:cNvSpPr>
            <a:spLocks noGrp="1"/>
          </p:cNvSpPr>
          <p:nvPr>
            <p:ph type="body" idx="16389" hasCustomPrompt="1"/>
            <p:custDataLst>
              <p:tags r:id="rId8"/>
            </p:custDataLst>
          </p:nvPr>
        </p:nvSpPr>
        <p:spPr>
          <a:xfrm>
            <a:off x="6553200" y="3251200"/>
            <a:ext cx="4724400" cy="18288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184" y="523097"/>
            <a:ext cx="10515600" cy="1325563"/>
          </a:xfrm>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184" y="1983597"/>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184" y="1983597"/>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showMasterSp="0" userDrawn="1">
  <p:cSld name="目录">
    <p:spTree>
      <p:nvGrpSpPr>
        <p:cNvPr id="1" name=""/>
        <p:cNvGrpSpPr/>
        <p:nvPr/>
      </p:nvGrpSpPr>
      <p:grpSpPr>
        <a:xfrm>
          <a:off x="0" y="0"/>
          <a:ext cx="0" cy="0"/>
          <a:chOff x="0" y="0"/>
          <a:chExt cx="0" cy="0"/>
        </a:xfrm>
      </p:grpSpPr>
      <p:sp>
        <p:nvSpPr>
          <p:cNvPr id="2" name="标题 1"/>
          <p:cNvSpPr>
            <a:spLocks noGrp="1"/>
          </p:cNvSpPr>
          <p:nvPr userDrawn="1">
            <p:ph type="title" hasCustomPrompt="1"/>
            <p:custDataLst>
              <p:tags r:id="rId2"/>
            </p:custDataLst>
          </p:nvPr>
        </p:nvSpPr>
        <p:spPr>
          <a:xfrm>
            <a:off x="3297600" y="516790"/>
            <a:ext cx="5594400" cy="1296194"/>
          </a:xfrm>
        </p:spPr>
        <p:txBody>
          <a:bodyPr wrap="square" anchor="b">
            <a:normAutofit/>
          </a:bodyPr>
          <a:lstStyle>
            <a:lvl1pPr algn="ctr">
              <a:defRPr sz="6600" b="1">
                <a:solidFill>
                  <a:schemeClr val="tx1">
                    <a:lumMod val="85000"/>
                    <a:lumOff val="15000"/>
                  </a:schemeClr>
                </a:solidFill>
              </a:defRPr>
            </a:lvl1pPr>
          </a:lstStyle>
          <a:p>
            <a:r>
              <a:rPr lang="zh-CN" altLang="en-US" dirty="0"/>
              <a:t>标题</a:t>
            </a:r>
            <a:endParaRPr lang="zh-CN" altLang="en-US" dirty="0"/>
          </a:p>
        </p:txBody>
      </p:sp>
      <p:sp>
        <p:nvSpPr>
          <p:cNvPr id="7" name="日期占位符 3"/>
          <p:cNvSpPr>
            <a:spLocks noGrp="1"/>
          </p:cNvSpPr>
          <p:nvPr userDrawn="1">
            <p:ph type="dt" sz="half" idx="10"/>
            <p:custDataLst>
              <p:tags r:id="rId3"/>
            </p:custDataLst>
          </p:nvPr>
        </p:nvSpPr>
        <p:spPr/>
        <p:txBody>
          <a:bodyPr wrap="square">
            <a:normAutofit/>
          </a:bodyPr>
          <a:lstStyle/>
          <a:p>
            <a:fld id="{04717B08-B618-4014-8AB9-ED7267AA019F}" type="datetime1">
              <a:rPr lang="zh-CN" altLang="en-US" smtClean="0"/>
            </a:fld>
            <a:endParaRPr lang="zh-CN" altLang="en-US"/>
          </a:p>
        </p:txBody>
      </p:sp>
      <p:sp>
        <p:nvSpPr>
          <p:cNvPr id="8" name="页脚占位符 4"/>
          <p:cNvSpPr>
            <a:spLocks noGrp="1"/>
          </p:cNvSpPr>
          <p:nvPr userDrawn="1">
            <p:ph type="ftr" sz="quarter" idx="11"/>
            <p:custDataLst>
              <p:tags r:id="rId4"/>
            </p:custDataLst>
          </p:nvPr>
        </p:nvSpPr>
        <p:spPr/>
        <p:txBody>
          <a:bodyPr/>
          <a:lstStyle/>
          <a:p>
            <a:endParaRPr lang="zh-CN" altLang="en-US"/>
          </a:p>
        </p:txBody>
      </p:sp>
      <p:sp>
        <p:nvSpPr>
          <p:cNvPr id="9" name="灯片编号占位符 5"/>
          <p:cNvSpPr>
            <a:spLocks noGrp="1"/>
          </p:cNvSpPr>
          <p:nvPr userDrawn="1">
            <p:ph type="sldNum" sz="quarter" idx="12"/>
            <p:custDataLst>
              <p:tags r:id="rId5"/>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userDrawn="1">
  <p:cSld name="1_标题幻灯片">
    <p:bg>
      <p:bgRef idx="1001">
        <a:schemeClr val="bg1"/>
      </p:bgRef>
    </p:bg>
    <p:spTree>
      <p:nvGrpSpPr>
        <p:cNvPr id="1" name=""/>
        <p:cNvGrpSpPr/>
        <p:nvPr/>
      </p:nvGrpSpPr>
      <p:grpSpPr>
        <a:xfrm>
          <a:off x="0" y="0"/>
          <a:ext cx="0" cy="0"/>
          <a:chOff x="0" y="0"/>
          <a:chExt cx="0" cy="0"/>
        </a:xfrm>
      </p:grpSpPr>
      <p:sp>
        <p:nvSpPr>
          <p:cNvPr id="2" name="灯片编号占位符 1"/>
          <p:cNvSpPr>
            <a:spLocks noGrp="1"/>
          </p:cNvSpPr>
          <p:nvPr>
            <p:ph type="sldNum" sz="quarter" idx="10"/>
          </p:nvPr>
        </p:nvSpPr>
        <p:spPr/>
        <p:txBody>
          <a:bodyPr/>
          <a:lstStyle/>
          <a:p>
            <a:fld id="{A5436B45-741F-4D9E-ADF5-33E8A1A88221}" type="slidenum">
              <a:rPr lang="zh-CN" altLang="en-US" smtClean="0"/>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8039" y="516256"/>
            <a:ext cx="10515890" cy="1324340"/>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039" y="1935192"/>
            <a:ext cx="5163349" cy="8277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8039" y="2818085"/>
            <a:ext cx="5163349" cy="3523690"/>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66931" y="1935192"/>
            <a:ext cx="5186998" cy="8277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66931" y="2818085"/>
            <a:ext cx="5186998" cy="3523690"/>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8184" y="723122"/>
            <a:ext cx="4165349"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1584" y="723123"/>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8184" y="2323322"/>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884" y="523097"/>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184" y="523097"/>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1" Type="http://schemas.openxmlformats.org/officeDocument/2006/relationships/theme" Target="../theme/theme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9.xml"/><Relationship Id="rId8" Type="http://schemas.openxmlformats.org/officeDocument/2006/relationships/slideLayout" Target="../slideLayouts/slideLayout18.xml"/><Relationship Id="rId7" Type="http://schemas.openxmlformats.org/officeDocument/2006/relationships/slideLayout" Target="../slideLayouts/slideLayout17.xml"/><Relationship Id="rId6" Type="http://schemas.openxmlformats.org/officeDocument/2006/relationships/slideLayout" Target="../slideLayouts/slideLayout16.xml"/><Relationship Id="rId5" Type="http://schemas.openxmlformats.org/officeDocument/2006/relationships/slideLayout" Target="../slideLayouts/slideLayout15.xml"/><Relationship Id="rId48" Type="http://schemas.openxmlformats.org/officeDocument/2006/relationships/theme" Target="../theme/theme2.xml"/><Relationship Id="rId47" Type="http://schemas.openxmlformats.org/officeDocument/2006/relationships/tags" Target="../tags/tag330.xml"/><Relationship Id="rId46" Type="http://schemas.openxmlformats.org/officeDocument/2006/relationships/image" Target="../media/image5.png"/><Relationship Id="rId45" Type="http://schemas.microsoft.com/office/2007/relationships/hdphoto" Target="../media/image4.wdp"/><Relationship Id="rId44" Type="http://schemas.openxmlformats.org/officeDocument/2006/relationships/image" Target="../media/image3.png"/><Relationship Id="rId43" Type="http://schemas.openxmlformats.org/officeDocument/2006/relationships/tags" Target="../tags/tag329.xml"/><Relationship Id="rId42" Type="http://schemas.openxmlformats.org/officeDocument/2006/relationships/tags" Target="../tags/tag328.xml"/><Relationship Id="rId41" Type="http://schemas.openxmlformats.org/officeDocument/2006/relationships/slideLayout" Target="../slideLayouts/slideLayout51.xml"/><Relationship Id="rId40" Type="http://schemas.openxmlformats.org/officeDocument/2006/relationships/slideLayout" Target="../slideLayouts/slideLayout50.xml"/><Relationship Id="rId4" Type="http://schemas.openxmlformats.org/officeDocument/2006/relationships/slideLayout" Target="../slideLayouts/slideLayout14.xml"/><Relationship Id="rId39" Type="http://schemas.openxmlformats.org/officeDocument/2006/relationships/slideLayout" Target="../slideLayouts/slideLayout49.xml"/><Relationship Id="rId38" Type="http://schemas.openxmlformats.org/officeDocument/2006/relationships/slideLayout" Target="../slideLayouts/slideLayout48.xml"/><Relationship Id="rId37" Type="http://schemas.openxmlformats.org/officeDocument/2006/relationships/slideLayout" Target="../slideLayouts/slideLayout47.xml"/><Relationship Id="rId36" Type="http://schemas.openxmlformats.org/officeDocument/2006/relationships/slideLayout" Target="../slideLayouts/slideLayout46.xml"/><Relationship Id="rId35" Type="http://schemas.openxmlformats.org/officeDocument/2006/relationships/slideLayout" Target="../slideLayouts/slideLayout45.xml"/><Relationship Id="rId34" Type="http://schemas.openxmlformats.org/officeDocument/2006/relationships/slideLayout" Target="../slideLayouts/slideLayout44.xml"/><Relationship Id="rId33" Type="http://schemas.openxmlformats.org/officeDocument/2006/relationships/slideLayout" Target="../slideLayouts/slideLayout43.xml"/><Relationship Id="rId32" Type="http://schemas.openxmlformats.org/officeDocument/2006/relationships/slideLayout" Target="../slideLayouts/slideLayout42.xml"/><Relationship Id="rId31" Type="http://schemas.openxmlformats.org/officeDocument/2006/relationships/slideLayout" Target="../slideLayouts/slideLayout41.xml"/><Relationship Id="rId30" Type="http://schemas.openxmlformats.org/officeDocument/2006/relationships/slideLayout" Target="../slideLayouts/slideLayout40.xml"/><Relationship Id="rId3" Type="http://schemas.openxmlformats.org/officeDocument/2006/relationships/slideLayout" Target="../slideLayouts/slideLayout13.xml"/><Relationship Id="rId29" Type="http://schemas.openxmlformats.org/officeDocument/2006/relationships/slideLayout" Target="../slideLayouts/slideLayout39.xml"/><Relationship Id="rId28" Type="http://schemas.openxmlformats.org/officeDocument/2006/relationships/slideLayout" Target="../slideLayouts/slideLayout38.xml"/><Relationship Id="rId27" Type="http://schemas.openxmlformats.org/officeDocument/2006/relationships/slideLayout" Target="../slideLayouts/slideLayout37.xml"/><Relationship Id="rId26" Type="http://schemas.openxmlformats.org/officeDocument/2006/relationships/slideLayout" Target="../slideLayouts/slideLayout36.xml"/><Relationship Id="rId25" Type="http://schemas.openxmlformats.org/officeDocument/2006/relationships/slideLayout" Target="../slideLayouts/slideLayout35.xml"/><Relationship Id="rId24" Type="http://schemas.openxmlformats.org/officeDocument/2006/relationships/slideLayout" Target="../slideLayouts/slideLayout34.xml"/><Relationship Id="rId23" Type="http://schemas.openxmlformats.org/officeDocument/2006/relationships/slideLayout" Target="../slideLayouts/slideLayout33.xml"/><Relationship Id="rId22" Type="http://schemas.openxmlformats.org/officeDocument/2006/relationships/slideLayout" Target="../slideLayouts/slideLayout32.xml"/><Relationship Id="rId21" Type="http://schemas.openxmlformats.org/officeDocument/2006/relationships/slideLayout" Target="../slideLayouts/slideLayout31.xml"/><Relationship Id="rId20" Type="http://schemas.openxmlformats.org/officeDocument/2006/relationships/slideLayout" Target="../slideLayouts/slideLayout30.xml"/><Relationship Id="rId2" Type="http://schemas.openxmlformats.org/officeDocument/2006/relationships/slideLayout" Target="../slideLayouts/slideLayout12.xml"/><Relationship Id="rId19" Type="http://schemas.openxmlformats.org/officeDocument/2006/relationships/slideLayout" Target="../slideLayouts/slideLayout29.xml"/><Relationship Id="rId18" Type="http://schemas.openxmlformats.org/officeDocument/2006/relationships/slideLayout" Target="../slideLayouts/slideLayout28.xml"/><Relationship Id="rId17" Type="http://schemas.openxmlformats.org/officeDocument/2006/relationships/slideLayout" Target="../slideLayouts/slideLayout27.xml"/><Relationship Id="rId16" Type="http://schemas.openxmlformats.org/officeDocument/2006/relationships/slideLayout" Target="../slideLayouts/slideLayout26.xml"/><Relationship Id="rId15" Type="http://schemas.openxmlformats.org/officeDocument/2006/relationships/slideLayout" Target="../slideLayouts/slideLayout25.xml"/><Relationship Id="rId14" Type="http://schemas.openxmlformats.org/officeDocument/2006/relationships/slideLayout" Target="../slideLayouts/slideLayout24.xml"/><Relationship Id="rId13" Type="http://schemas.openxmlformats.org/officeDocument/2006/relationships/slideLayout" Target="../slideLayouts/slideLayout23.xml"/><Relationship Id="rId12" Type="http://schemas.openxmlformats.org/officeDocument/2006/relationships/slideLayout" Target="../slideLayouts/slideLayout22.xml"/><Relationship Id="rId11" Type="http://schemas.openxmlformats.org/officeDocument/2006/relationships/slideLayout" Target="../slideLayouts/slideLayout21.xml"/><Relationship Id="rId10" Type="http://schemas.openxmlformats.org/officeDocument/2006/relationships/slideLayout" Target="../slideLayouts/slideLayout20.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168" y="523113"/>
            <a:ext cx="10515600" cy="1325563"/>
          </a:xfrm>
          <a:prstGeom prst="rect">
            <a:avLst/>
          </a:prstGeom>
        </p:spPr>
        <p:txBody>
          <a:bodyPr vert="horz" lIns="91440" tIns="45720" rIns="91440" bIns="45720" rtlCol="0" anchor="ctr">
            <a:no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168" y="1983613"/>
            <a:ext cx="10515600" cy="4351338"/>
          </a:xfrm>
          <a:prstGeom prst="rect">
            <a:avLst/>
          </a:prstGeom>
        </p:spPr>
        <p:txBody>
          <a:bodyPr vert="horz" lIns="91440" tIns="45720" rIns="91440" bIns="45720" rtlCol="0">
            <a:no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en-US" altLang="zh-CN" dirty="0"/>
          </a:p>
          <a:p>
            <a:pPr lvl="5"/>
            <a:r>
              <a:rPr lang="zh-CN" altLang="en-US" dirty="0"/>
              <a:t>第六级</a:t>
            </a:r>
            <a:endParaRPr lang="en-US" altLang="zh-CN" dirty="0"/>
          </a:p>
          <a:p>
            <a:pPr marL="2971800" marR="0" lvl="6"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defRPr/>
            </a:pPr>
            <a:r>
              <a:rPr lang="zh-CN" altLang="en-US" dirty="0"/>
              <a:t>第七级</a:t>
            </a:r>
            <a:endParaRPr lang="en-US" altLang="zh-CN" dirty="0"/>
          </a:p>
          <a:p>
            <a:pPr marL="3429000" marR="0" lvl="7"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defRPr/>
            </a:pPr>
            <a:r>
              <a:rPr lang="zh-CN" altLang="en-US" dirty="0"/>
              <a:t>第八级</a:t>
            </a:r>
            <a:endParaRPr lang="en-US" altLang="zh-CN" dirty="0"/>
          </a:p>
          <a:p>
            <a:pPr marL="3886200" marR="0" lvl="8"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defRPr/>
            </a:pPr>
            <a:r>
              <a:rPr lang="zh-CN" altLang="en-US" dirty="0"/>
              <a:t>第九级</a:t>
            </a:r>
            <a:endParaRPr lang="en-US" altLang="zh-CN" dirty="0"/>
          </a:p>
          <a:p>
            <a:pPr marL="3886200" marR="0" lvl="8"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defRPr/>
            </a:pPr>
            <a:endParaRPr lang="en-US" altLang="zh-CN" dirty="0"/>
          </a:p>
          <a:p>
            <a:pPr lvl="5"/>
            <a:endParaRPr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hdr="0" ftr="0" dt="0"/>
  <p:txStyles>
    <p:titleStyle>
      <a:lvl1pPr algn="l" defTabSz="914400" rtl="0" eaLnBrk="1" latinLnBrk="0" hangingPunct="1">
        <a:lnSpc>
          <a:spcPct val="90000"/>
        </a:lnSpc>
        <a:spcBef>
          <a:spcPct val="0"/>
        </a:spcBef>
        <a:buNone/>
        <a:defRPr sz="4400" kern="1200">
          <a:solidFill>
            <a:schemeClr val="tx1"/>
          </a:solidFill>
          <a:latin typeface="微软雅黑" panose="020B0503020204020204" charset="-122"/>
          <a:ea typeface="微软雅黑" panose="020B0503020204020204"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mn-cs"/>
        </a:defRPr>
      </a:lvl5pPr>
      <a:lvl6pPr marL="25146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defRPr lang="zh-CN" altLang="en-US" sz="2400" kern="1200" dirty="0">
          <a:solidFill>
            <a:schemeClr val="tx1"/>
          </a:solidFill>
          <a:latin typeface="微软雅黑" panose="020B0503020204020204" charset="-122"/>
          <a:ea typeface="微软雅黑" panose="020B0503020204020204" charset="-122"/>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US" altLang="zh-CN" sz="2400" kern="1200" dirty="0" smtClean="0">
          <a:solidFill>
            <a:schemeClr val="tx1"/>
          </a:solidFill>
          <a:latin typeface="微软雅黑" panose="020B0503020204020204" charset="-122"/>
          <a:ea typeface="微软雅黑" panose="020B0503020204020204" charset="-122"/>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US" altLang="zh-CN" sz="2400" kern="1200" dirty="0" smtClean="0">
          <a:solidFill>
            <a:schemeClr val="tx1"/>
          </a:solidFill>
          <a:latin typeface="微软雅黑" panose="020B0503020204020204" charset="-122"/>
          <a:ea typeface="微软雅黑" panose="020B0503020204020204" charset="-122"/>
          <a:cs typeface="+mn-cs"/>
        </a:defRPr>
      </a:lvl8pPr>
      <a:lvl9pPr marL="3657600" indent="0" algn="l" defTabSz="914400" rtl="0" eaLnBrk="1" latinLnBrk="0" hangingPunct="1">
        <a:lnSpc>
          <a:spcPct val="90000"/>
        </a:lnSpc>
        <a:spcBef>
          <a:spcPts val="500"/>
        </a:spcBef>
        <a:buFont typeface="Arial" panose="020B0604020202020204" pitchFamily="34" charset="0"/>
        <a:buNone/>
        <a:defRPr lang="en-US" altLang="zh-CN" sz="2400" kern="1200" dirty="0" smtClean="0">
          <a:solidFill>
            <a:schemeClr val="tx1"/>
          </a:solidFill>
          <a:latin typeface="微软雅黑" panose="020B0503020204020204" charset="-122"/>
          <a:ea typeface="微软雅黑" panose="020B0503020204020204" charset="-122"/>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endParaRPr lang="zh-CN" altLang="en-US" dirty="0"/>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6885F245-CC53-40E8-B330-7B1AD3FA2115}" type="datetime1">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a:p>
        </p:txBody>
      </p:sp>
      <p:sp>
        <p:nvSpPr>
          <p:cNvPr id="9" name="KSO_TEMPLATE" hidden="1"/>
          <p:cNvSpPr/>
          <p:nvPr userDrawn="1">
            <p:custDataLst>
              <p:tags r:id="rId42"/>
            </p:custDataLst>
          </p:nvPr>
        </p:nvSpPr>
        <p:spPr>
          <a:xfrm>
            <a:off x="0" y="0"/>
            <a:ext cx="0" cy="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pic>
        <p:nvPicPr>
          <p:cNvPr id="20" name="图片 19"/>
          <p:cNvPicPr>
            <a:picLocks noChangeAspect="1"/>
          </p:cNvPicPr>
          <p:nvPr userDrawn="1">
            <p:custDataLst>
              <p:tags r:id="rId43"/>
            </p:custDataLst>
          </p:nvPr>
        </p:nvPicPr>
        <p:blipFill rotWithShape="1">
          <a:blip r:embed="rId44" cstate="print">
            <a:alphaModFix amt="50000"/>
            <a:duotone>
              <a:schemeClr val="bg2">
                <a:shade val="45000"/>
                <a:satMod val="135000"/>
              </a:schemeClr>
              <a:prstClr val="white"/>
            </a:duotone>
            <a:extLst>
              <a:ext uri="{BEBA8EAE-BF5A-486C-A8C5-ECC9F3942E4B}">
                <a14:imgProps xmlns:a14="http://schemas.microsoft.com/office/drawing/2010/main">
                  <a14:imgLayer r:embed="rId45">
                    <a14:imgEffect>
                      <a14:artisticChalkSketch/>
                    </a14:imgEffect>
                    <a14:imgEffect>
                      <a14:colorTemperature colorTemp="4700"/>
                    </a14:imgEffect>
                    <a14:imgEffect>
                      <a14:saturation sat="0"/>
                    </a14:imgEffect>
                  </a14:imgLayer>
                </a14:imgProps>
              </a:ext>
              <a:ext uri="{28A0092B-C50C-407E-A947-70E740481C1C}">
                <a14:useLocalDpi xmlns:a14="http://schemas.microsoft.com/office/drawing/2010/main" val="0"/>
              </a:ext>
            </a:extLst>
          </a:blip>
          <a:srcRect b="6493"/>
          <a:stretch>
            <a:fillRect/>
          </a:stretch>
        </p:blipFill>
        <p:spPr>
          <a:xfrm>
            <a:off x="0" y="0"/>
            <a:ext cx="12192000" cy="6858000"/>
          </a:xfrm>
          <a:prstGeom prst="rect">
            <a:avLst/>
          </a:prstGeom>
        </p:spPr>
      </p:pic>
      <p:pic>
        <p:nvPicPr>
          <p:cNvPr id="32" name="图片 31"/>
          <p:cNvPicPr>
            <a:picLocks noChangeAspect="1"/>
          </p:cNvPicPr>
          <p:nvPr userDrawn="1"/>
        </p:nvPicPr>
        <p:blipFill>
          <a:blip r:embed="rId46"/>
          <a:stretch>
            <a:fillRect/>
          </a:stretch>
        </p:blipFill>
        <p:spPr>
          <a:xfrm>
            <a:off x="10200005" y="405130"/>
            <a:ext cx="1045845" cy="991870"/>
          </a:xfrm>
          <a:prstGeom prst="rect">
            <a:avLst/>
          </a:prstGeom>
        </p:spPr>
      </p:pic>
    </p:spTree>
    <p:custDataLst>
      <p:tags r:id="rId47"/>
    </p:custData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 id="2147483678" r:id="rId19"/>
    <p:sldLayoutId id="2147483679" r:id="rId20"/>
    <p:sldLayoutId id="2147483680" r:id="rId21"/>
    <p:sldLayoutId id="2147483681" r:id="rId22"/>
    <p:sldLayoutId id="2147483682" r:id="rId23"/>
    <p:sldLayoutId id="2147483683" r:id="rId24"/>
    <p:sldLayoutId id="2147483684" r:id="rId25"/>
    <p:sldLayoutId id="2147483685" r:id="rId26"/>
    <p:sldLayoutId id="2147483686" r:id="rId27"/>
    <p:sldLayoutId id="2147483687" r:id="rId28"/>
    <p:sldLayoutId id="2147483688" r:id="rId29"/>
    <p:sldLayoutId id="2147483689" r:id="rId30"/>
    <p:sldLayoutId id="2147483690" r:id="rId31"/>
    <p:sldLayoutId id="2147483691" r:id="rId32"/>
    <p:sldLayoutId id="2147483692" r:id="rId33"/>
    <p:sldLayoutId id="2147483693" r:id="rId34"/>
    <p:sldLayoutId id="2147483694" r:id="rId35"/>
    <p:sldLayoutId id="2147483695" r:id="rId36"/>
    <p:sldLayoutId id="2147483696" r:id="rId37"/>
    <p:sldLayoutId id="2147483697" r:id="rId38"/>
    <p:sldLayoutId id="2147483698" r:id="rId39"/>
    <p:sldLayoutId id="2147483699" r:id="rId40"/>
    <p:sldLayoutId id="2147483700" r:id="rId41"/>
  </p:sldLayoutIdLst>
  <p:hf hdr="0" ftr="0" dt="0"/>
  <p:txStyles>
    <p:titleStyle>
      <a:lvl1pPr algn="l" defTabSz="9144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slideLayout" Target="../slideLayouts/slideLayout34.xml"/><Relationship Id="rId5" Type="http://schemas.openxmlformats.org/officeDocument/2006/relationships/image" Target="../media/image8.jpeg"/><Relationship Id="rId4" Type="http://schemas.openxmlformats.org/officeDocument/2006/relationships/image" Target="../media/image7.png"/><Relationship Id="rId3" Type="http://schemas.openxmlformats.org/officeDocument/2006/relationships/image" Target="../media/image5.png"/><Relationship Id="rId2" Type="http://schemas.openxmlformats.org/officeDocument/2006/relationships/tags" Target="../tags/tag331.xml"/><Relationship Id="rId1" Type="http://schemas.openxmlformats.org/officeDocument/2006/relationships/image" Target="../media/image6.jpeg"/></Relationships>
</file>

<file path=ppt/slides/_rels/slide10.xml.rels><?xml version="1.0" encoding="UTF-8" standalone="yes"?>
<Relationships xmlns="http://schemas.openxmlformats.org/package/2006/relationships"><Relationship Id="rId7" Type="http://schemas.openxmlformats.org/officeDocument/2006/relationships/slideLayout" Target="../slideLayouts/slideLayout34.xml"/><Relationship Id="rId6" Type="http://schemas.openxmlformats.org/officeDocument/2006/relationships/image" Target="../media/image5.png"/><Relationship Id="rId5" Type="http://schemas.openxmlformats.org/officeDocument/2006/relationships/tags" Target="../tags/tag382.xml"/><Relationship Id="rId4" Type="http://schemas.openxmlformats.org/officeDocument/2006/relationships/tags" Target="../tags/tag381.xml"/><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image" Target="../media/image8.jpeg"/></Relationships>
</file>

<file path=ppt/slides/_rels/slide11.xml.rels><?xml version="1.0" encoding="UTF-8" standalone="yes"?>
<Relationships xmlns="http://schemas.openxmlformats.org/package/2006/relationships"><Relationship Id="rId9" Type="http://schemas.openxmlformats.org/officeDocument/2006/relationships/slideLayout" Target="../slideLayouts/slideLayout34.xml"/><Relationship Id="rId8" Type="http://schemas.openxmlformats.org/officeDocument/2006/relationships/image" Target="../media/image23.png"/><Relationship Id="rId7" Type="http://schemas.openxmlformats.org/officeDocument/2006/relationships/image" Target="../media/image5.png"/><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jpeg"/><Relationship Id="rId3" Type="http://schemas.openxmlformats.org/officeDocument/2006/relationships/image" Target="../media/image19.png"/><Relationship Id="rId2" Type="http://schemas.openxmlformats.org/officeDocument/2006/relationships/tags" Target="../tags/tag383.xml"/><Relationship Id="rId1" Type="http://schemas.openxmlformats.org/officeDocument/2006/relationships/image" Target="../media/image8.jpeg"/></Relationships>
</file>

<file path=ppt/slides/_rels/slide12.xml.rels><?xml version="1.0" encoding="UTF-8" standalone="yes"?>
<Relationships xmlns="http://schemas.openxmlformats.org/package/2006/relationships"><Relationship Id="rId6" Type="http://schemas.openxmlformats.org/officeDocument/2006/relationships/slideLayout" Target="../slideLayouts/slideLayout34.xml"/><Relationship Id="rId5" Type="http://schemas.openxmlformats.org/officeDocument/2006/relationships/image" Target="../media/image5.png"/><Relationship Id="rId4" Type="http://schemas.openxmlformats.org/officeDocument/2006/relationships/image" Target="../media/image25.png"/><Relationship Id="rId3" Type="http://schemas.openxmlformats.org/officeDocument/2006/relationships/image" Target="../media/image24.png"/><Relationship Id="rId2" Type="http://schemas.openxmlformats.org/officeDocument/2006/relationships/tags" Target="../tags/tag384.xml"/><Relationship Id="rId1" Type="http://schemas.openxmlformats.org/officeDocument/2006/relationships/image" Target="../media/image8.jpe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image" Target="../media/image5.png"/><Relationship Id="rId1" Type="http://schemas.openxmlformats.org/officeDocument/2006/relationships/image" Target="../media/image8.jpeg"/></Relationships>
</file>

<file path=ppt/slides/_rels/slide14.xml.rels><?xml version="1.0" encoding="UTF-8" standalone="yes"?>
<Relationships xmlns="http://schemas.openxmlformats.org/package/2006/relationships"><Relationship Id="rId7" Type="http://schemas.openxmlformats.org/officeDocument/2006/relationships/slideLayout" Target="../slideLayouts/slideLayout34.xml"/><Relationship Id="rId6" Type="http://schemas.openxmlformats.org/officeDocument/2006/relationships/image" Target="../media/image14.png"/><Relationship Id="rId5" Type="http://schemas.openxmlformats.org/officeDocument/2006/relationships/image" Target="../media/image5.png"/><Relationship Id="rId4" Type="http://schemas.openxmlformats.org/officeDocument/2006/relationships/image" Target="../media/image27.png"/><Relationship Id="rId3" Type="http://schemas.openxmlformats.org/officeDocument/2006/relationships/image" Target="../media/image26.png"/><Relationship Id="rId2" Type="http://schemas.openxmlformats.org/officeDocument/2006/relationships/tags" Target="../tags/tag385.xml"/><Relationship Id="rId1" Type="http://schemas.openxmlformats.org/officeDocument/2006/relationships/image" Target="../media/image8.jpeg"/></Relationships>
</file>

<file path=ppt/slides/_rels/slide15.xml.rels><?xml version="1.0" encoding="UTF-8" standalone="yes"?>
<Relationships xmlns="http://schemas.openxmlformats.org/package/2006/relationships"><Relationship Id="rId9" Type="http://schemas.openxmlformats.org/officeDocument/2006/relationships/slideLayout" Target="../slideLayouts/slideLayout34.xml"/><Relationship Id="rId8" Type="http://schemas.openxmlformats.org/officeDocument/2006/relationships/image" Target="../media/image5.png"/><Relationship Id="rId7" Type="http://schemas.openxmlformats.org/officeDocument/2006/relationships/image" Target="../media/image28.png"/><Relationship Id="rId6" Type="http://schemas.openxmlformats.org/officeDocument/2006/relationships/tags" Target="../tags/tag390.xml"/><Relationship Id="rId5" Type="http://schemas.openxmlformats.org/officeDocument/2006/relationships/tags" Target="../tags/tag389.xml"/><Relationship Id="rId4" Type="http://schemas.openxmlformats.org/officeDocument/2006/relationships/tags" Target="../tags/tag388.xml"/><Relationship Id="rId3" Type="http://schemas.openxmlformats.org/officeDocument/2006/relationships/tags" Target="../tags/tag387.xml"/><Relationship Id="rId2" Type="http://schemas.openxmlformats.org/officeDocument/2006/relationships/tags" Target="../tags/tag386.xml"/><Relationship Id="rId10" Type="http://schemas.openxmlformats.org/officeDocument/2006/relationships/notesSlide" Target="../notesSlides/notesSlide2.xml"/><Relationship Id="rId1" Type="http://schemas.openxmlformats.org/officeDocument/2006/relationships/image" Target="../media/image8.jpeg"/></Relationships>
</file>

<file path=ppt/slides/_rels/slide16.xml.rels><?xml version="1.0" encoding="UTF-8" standalone="yes"?>
<Relationships xmlns="http://schemas.openxmlformats.org/package/2006/relationships"><Relationship Id="rId8" Type="http://schemas.openxmlformats.org/officeDocument/2006/relationships/slideLayout" Target="../slideLayouts/slideLayout34.xml"/><Relationship Id="rId7" Type="http://schemas.openxmlformats.org/officeDocument/2006/relationships/image" Target="../media/image5.png"/><Relationship Id="rId6" Type="http://schemas.openxmlformats.org/officeDocument/2006/relationships/tags" Target="../tags/tag391.xml"/><Relationship Id="rId5" Type="http://schemas.openxmlformats.org/officeDocument/2006/relationships/image" Target="../media/image32.png"/><Relationship Id="rId4" Type="http://schemas.openxmlformats.org/officeDocument/2006/relationships/image" Target="../media/image31.png"/><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image" Target="../media/image8.jpeg"/></Relationships>
</file>

<file path=ppt/slides/_rels/slide17.xml.rels><?xml version="1.0" encoding="UTF-8" standalone="yes"?>
<Relationships xmlns="http://schemas.openxmlformats.org/package/2006/relationships"><Relationship Id="rId9" Type="http://schemas.openxmlformats.org/officeDocument/2006/relationships/tags" Target="../tags/tag396.xml"/><Relationship Id="rId8" Type="http://schemas.openxmlformats.org/officeDocument/2006/relationships/tags" Target="../tags/tag395.xml"/><Relationship Id="rId7" Type="http://schemas.openxmlformats.org/officeDocument/2006/relationships/tags" Target="../tags/tag394.xml"/><Relationship Id="rId6" Type="http://schemas.openxmlformats.org/officeDocument/2006/relationships/tags" Target="../tags/tag393.xml"/><Relationship Id="rId5" Type="http://schemas.openxmlformats.org/officeDocument/2006/relationships/tags" Target="../tags/tag392.xml"/><Relationship Id="rId4" Type="http://schemas.openxmlformats.org/officeDocument/2006/relationships/image" Target="../media/image35.png"/><Relationship Id="rId3" Type="http://schemas.openxmlformats.org/officeDocument/2006/relationships/image" Target="../media/image34.png"/><Relationship Id="rId2" Type="http://schemas.openxmlformats.org/officeDocument/2006/relationships/image" Target="../media/image33.png"/><Relationship Id="rId16" Type="http://schemas.openxmlformats.org/officeDocument/2006/relationships/notesSlide" Target="../notesSlides/notesSlide3.xml"/><Relationship Id="rId15" Type="http://schemas.openxmlformats.org/officeDocument/2006/relationships/slideLayout" Target="../slideLayouts/slideLayout34.xml"/><Relationship Id="rId14" Type="http://schemas.openxmlformats.org/officeDocument/2006/relationships/image" Target="../media/image5.png"/><Relationship Id="rId13" Type="http://schemas.openxmlformats.org/officeDocument/2006/relationships/image" Target="../media/image36.png"/><Relationship Id="rId12" Type="http://schemas.openxmlformats.org/officeDocument/2006/relationships/tags" Target="../tags/tag399.xml"/><Relationship Id="rId11" Type="http://schemas.openxmlformats.org/officeDocument/2006/relationships/tags" Target="../tags/tag398.xml"/><Relationship Id="rId10" Type="http://schemas.openxmlformats.org/officeDocument/2006/relationships/tags" Target="../tags/tag397.xml"/><Relationship Id="rId1" Type="http://schemas.openxmlformats.org/officeDocument/2006/relationships/image" Target="../media/image8.jpeg"/></Relationships>
</file>

<file path=ppt/slides/_rels/slide18.xml.rels><?xml version="1.0" encoding="UTF-8" standalone="yes"?>
<Relationships xmlns="http://schemas.openxmlformats.org/package/2006/relationships"><Relationship Id="rId9" Type="http://schemas.openxmlformats.org/officeDocument/2006/relationships/tags" Target="../tags/tag402.xml"/><Relationship Id="rId8" Type="http://schemas.openxmlformats.org/officeDocument/2006/relationships/tags" Target="../tags/tag401.xml"/><Relationship Id="rId7" Type="http://schemas.openxmlformats.org/officeDocument/2006/relationships/tags" Target="../tags/tag400.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 Id="rId3" Type="http://schemas.openxmlformats.org/officeDocument/2006/relationships/image" Target="../media/image38.png"/><Relationship Id="rId2" Type="http://schemas.openxmlformats.org/officeDocument/2006/relationships/image" Target="../media/image37.png"/><Relationship Id="rId14" Type="http://schemas.openxmlformats.org/officeDocument/2006/relationships/slideLayout" Target="../slideLayouts/slideLayout34.xml"/><Relationship Id="rId13" Type="http://schemas.openxmlformats.org/officeDocument/2006/relationships/image" Target="../media/image5.png"/><Relationship Id="rId12" Type="http://schemas.openxmlformats.org/officeDocument/2006/relationships/tags" Target="../tags/tag404.xml"/><Relationship Id="rId11" Type="http://schemas.openxmlformats.org/officeDocument/2006/relationships/image" Target="../media/image42.png"/><Relationship Id="rId10" Type="http://schemas.openxmlformats.org/officeDocument/2006/relationships/tags" Target="../tags/tag403.xml"/><Relationship Id="rId1" Type="http://schemas.openxmlformats.org/officeDocument/2006/relationships/image" Target="../media/image8.jpeg"/></Relationships>
</file>

<file path=ppt/slides/_rels/slide19.xml.rels><?xml version="1.0" encoding="UTF-8" standalone="yes"?>
<Relationships xmlns="http://schemas.openxmlformats.org/package/2006/relationships"><Relationship Id="rId9" Type="http://schemas.openxmlformats.org/officeDocument/2006/relationships/image" Target="../media/image48.png"/><Relationship Id="rId8" Type="http://schemas.openxmlformats.org/officeDocument/2006/relationships/image" Target="../media/image47.jpeg"/><Relationship Id="rId7" Type="http://schemas.openxmlformats.org/officeDocument/2006/relationships/image" Target="../media/image46.jpeg"/><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png"/><Relationship Id="rId3" Type="http://schemas.openxmlformats.org/officeDocument/2006/relationships/image" Target="../media/image5.png"/><Relationship Id="rId20" Type="http://schemas.openxmlformats.org/officeDocument/2006/relationships/notesSlide" Target="../notesSlides/notesSlide4.xml"/><Relationship Id="rId2" Type="http://schemas.openxmlformats.org/officeDocument/2006/relationships/tags" Target="../tags/tag405.xml"/><Relationship Id="rId19" Type="http://schemas.openxmlformats.org/officeDocument/2006/relationships/slideLayout" Target="../slideLayouts/slideLayout34.xml"/><Relationship Id="rId18" Type="http://schemas.openxmlformats.org/officeDocument/2006/relationships/image" Target="../media/image57.png"/><Relationship Id="rId17" Type="http://schemas.openxmlformats.org/officeDocument/2006/relationships/image" Target="../media/image56.png"/><Relationship Id="rId16" Type="http://schemas.openxmlformats.org/officeDocument/2006/relationships/image" Target="../media/image55.jpeg"/><Relationship Id="rId15" Type="http://schemas.openxmlformats.org/officeDocument/2006/relationships/image" Target="../media/image54.jpeg"/><Relationship Id="rId14" Type="http://schemas.openxmlformats.org/officeDocument/2006/relationships/image" Target="../media/image53.jpeg"/><Relationship Id="rId13" Type="http://schemas.openxmlformats.org/officeDocument/2006/relationships/image" Target="../media/image52.png"/><Relationship Id="rId12" Type="http://schemas.openxmlformats.org/officeDocument/2006/relationships/image" Target="../media/image51.png"/><Relationship Id="rId11" Type="http://schemas.openxmlformats.org/officeDocument/2006/relationships/image" Target="../media/image50.jpeg"/><Relationship Id="rId10" Type="http://schemas.openxmlformats.org/officeDocument/2006/relationships/image" Target="../media/image49.jpeg"/><Relationship Id="rId1" Type="http://schemas.openxmlformats.org/officeDocument/2006/relationships/image" Target="../media/image8.jpeg"/></Relationships>
</file>

<file path=ppt/slides/_rels/slide2.xml.rels><?xml version="1.0" encoding="UTF-8" standalone="yes"?>
<Relationships xmlns="http://schemas.openxmlformats.org/package/2006/relationships"><Relationship Id="rId9" Type="http://schemas.openxmlformats.org/officeDocument/2006/relationships/tags" Target="../tags/tag339.xml"/><Relationship Id="rId8" Type="http://schemas.openxmlformats.org/officeDocument/2006/relationships/tags" Target="../tags/tag338.xml"/><Relationship Id="rId7" Type="http://schemas.openxmlformats.org/officeDocument/2006/relationships/tags" Target="../tags/tag337.xml"/><Relationship Id="rId6" Type="http://schemas.openxmlformats.org/officeDocument/2006/relationships/tags" Target="../tags/tag336.xml"/><Relationship Id="rId5" Type="http://schemas.openxmlformats.org/officeDocument/2006/relationships/tags" Target="../tags/tag335.xml"/><Relationship Id="rId4" Type="http://schemas.openxmlformats.org/officeDocument/2006/relationships/tags" Target="../tags/tag334.xml"/><Relationship Id="rId3" Type="http://schemas.openxmlformats.org/officeDocument/2006/relationships/tags" Target="../tags/tag333.xml"/><Relationship Id="rId2" Type="http://schemas.openxmlformats.org/officeDocument/2006/relationships/tags" Target="../tags/tag332.xml"/><Relationship Id="rId17" Type="http://schemas.openxmlformats.org/officeDocument/2006/relationships/slideLayout" Target="../slideLayouts/slideLayout34.xml"/><Relationship Id="rId16" Type="http://schemas.openxmlformats.org/officeDocument/2006/relationships/tags" Target="../tags/tag345.xml"/><Relationship Id="rId15" Type="http://schemas.openxmlformats.org/officeDocument/2006/relationships/tags" Target="../tags/tag344.xml"/><Relationship Id="rId14" Type="http://schemas.openxmlformats.org/officeDocument/2006/relationships/tags" Target="../tags/tag343.xml"/><Relationship Id="rId13" Type="http://schemas.openxmlformats.org/officeDocument/2006/relationships/tags" Target="../tags/tag342.xml"/><Relationship Id="rId12" Type="http://schemas.openxmlformats.org/officeDocument/2006/relationships/tags" Target="../tags/tag341.xml"/><Relationship Id="rId11" Type="http://schemas.openxmlformats.org/officeDocument/2006/relationships/image" Target="../media/image5.png"/><Relationship Id="rId10" Type="http://schemas.openxmlformats.org/officeDocument/2006/relationships/tags" Target="../tags/tag340.xml"/><Relationship Id="rId1" Type="http://schemas.openxmlformats.org/officeDocument/2006/relationships/image" Target="../media/image8.jpeg"/></Relationships>
</file>

<file path=ppt/slides/_rels/slide20.xml.rels><?xml version="1.0" encoding="UTF-8" standalone="yes"?>
<Relationships xmlns="http://schemas.openxmlformats.org/package/2006/relationships"><Relationship Id="rId9" Type="http://schemas.openxmlformats.org/officeDocument/2006/relationships/tags" Target="../tags/tag412.xml"/><Relationship Id="rId8" Type="http://schemas.openxmlformats.org/officeDocument/2006/relationships/tags" Target="../tags/tag411.xml"/><Relationship Id="rId7" Type="http://schemas.openxmlformats.org/officeDocument/2006/relationships/tags" Target="../tags/tag410.xml"/><Relationship Id="rId6" Type="http://schemas.openxmlformats.org/officeDocument/2006/relationships/tags" Target="../tags/tag409.xml"/><Relationship Id="rId5" Type="http://schemas.openxmlformats.org/officeDocument/2006/relationships/tags" Target="../tags/tag408.xml"/><Relationship Id="rId4" Type="http://schemas.openxmlformats.org/officeDocument/2006/relationships/tags" Target="../tags/tag407.xml"/><Relationship Id="rId3" Type="http://schemas.openxmlformats.org/officeDocument/2006/relationships/image" Target="../media/image5.png"/><Relationship Id="rId2" Type="http://schemas.openxmlformats.org/officeDocument/2006/relationships/tags" Target="../tags/tag406.xml"/><Relationship Id="rId19" Type="http://schemas.openxmlformats.org/officeDocument/2006/relationships/notesSlide" Target="../notesSlides/notesSlide5.xml"/><Relationship Id="rId18" Type="http://schemas.openxmlformats.org/officeDocument/2006/relationships/slideLayout" Target="../slideLayouts/slideLayout34.xml"/><Relationship Id="rId17" Type="http://schemas.openxmlformats.org/officeDocument/2006/relationships/tags" Target="../tags/tag420.xml"/><Relationship Id="rId16" Type="http://schemas.openxmlformats.org/officeDocument/2006/relationships/tags" Target="../tags/tag419.xml"/><Relationship Id="rId15" Type="http://schemas.openxmlformats.org/officeDocument/2006/relationships/tags" Target="../tags/tag418.xml"/><Relationship Id="rId14" Type="http://schemas.openxmlformats.org/officeDocument/2006/relationships/tags" Target="../tags/tag417.xml"/><Relationship Id="rId13" Type="http://schemas.openxmlformats.org/officeDocument/2006/relationships/tags" Target="../tags/tag416.xml"/><Relationship Id="rId12" Type="http://schemas.openxmlformats.org/officeDocument/2006/relationships/tags" Target="../tags/tag415.xml"/><Relationship Id="rId11" Type="http://schemas.openxmlformats.org/officeDocument/2006/relationships/tags" Target="../tags/tag414.xml"/><Relationship Id="rId10" Type="http://schemas.openxmlformats.org/officeDocument/2006/relationships/tags" Target="../tags/tag413.xml"/><Relationship Id="rId1" Type="http://schemas.openxmlformats.org/officeDocument/2006/relationships/image" Target="../media/image8.jpeg"/></Relationships>
</file>

<file path=ppt/slides/_rels/slide21.xml.rels><?xml version="1.0" encoding="UTF-8" standalone="yes"?>
<Relationships xmlns="http://schemas.openxmlformats.org/package/2006/relationships"><Relationship Id="rId9" Type="http://schemas.openxmlformats.org/officeDocument/2006/relationships/tags" Target="../tags/tag424.xml"/><Relationship Id="rId8" Type="http://schemas.openxmlformats.org/officeDocument/2006/relationships/tags" Target="../tags/tag423.xml"/><Relationship Id="rId7" Type="http://schemas.openxmlformats.org/officeDocument/2006/relationships/tags" Target="../tags/tag422.xml"/><Relationship Id="rId6" Type="http://schemas.openxmlformats.org/officeDocument/2006/relationships/image" Target="../media/image61.jpeg"/><Relationship Id="rId5" Type="http://schemas.openxmlformats.org/officeDocument/2006/relationships/image" Target="../media/image60.jpeg"/><Relationship Id="rId4" Type="http://schemas.openxmlformats.org/officeDocument/2006/relationships/image" Target="../media/image59.jpeg"/><Relationship Id="rId3" Type="http://schemas.openxmlformats.org/officeDocument/2006/relationships/image" Target="../media/image58.png"/><Relationship Id="rId2" Type="http://schemas.openxmlformats.org/officeDocument/2006/relationships/tags" Target="../tags/tag421.xml"/><Relationship Id="rId14" Type="http://schemas.openxmlformats.org/officeDocument/2006/relationships/notesSlide" Target="../notesSlides/notesSlide6.xml"/><Relationship Id="rId13" Type="http://schemas.openxmlformats.org/officeDocument/2006/relationships/slideLayout" Target="../slideLayouts/slideLayout34.xml"/><Relationship Id="rId12" Type="http://schemas.openxmlformats.org/officeDocument/2006/relationships/image" Target="../media/image5.png"/><Relationship Id="rId11" Type="http://schemas.openxmlformats.org/officeDocument/2006/relationships/image" Target="../media/image62.jpeg"/><Relationship Id="rId10" Type="http://schemas.openxmlformats.org/officeDocument/2006/relationships/tags" Target="../tags/tag425.xml"/><Relationship Id="rId1" Type="http://schemas.openxmlformats.org/officeDocument/2006/relationships/image" Target="../media/image8.jpeg"/></Relationships>
</file>

<file path=ppt/slides/_rels/slide22.xml.rels><?xml version="1.0" encoding="UTF-8" standalone="yes"?>
<Relationships xmlns="http://schemas.openxmlformats.org/package/2006/relationships"><Relationship Id="rId9" Type="http://schemas.openxmlformats.org/officeDocument/2006/relationships/tags" Target="../tags/tag433.xml"/><Relationship Id="rId8" Type="http://schemas.openxmlformats.org/officeDocument/2006/relationships/tags" Target="../tags/tag432.xml"/><Relationship Id="rId7" Type="http://schemas.openxmlformats.org/officeDocument/2006/relationships/tags" Target="../tags/tag431.xml"/><Relationship Id="rId6" Type="http://schemas.openxmlformats.org/officeDocument/2006/relationships/tags" Target="../tags/tag430.xml"/><Relationship Id="rId5" Type="http://schemas.openxmlformats.org/officeDocument/2006/relationships/tags" Target="../tags/tag429.xml"/><Relationship Id="rId4" Type="http://schemas.openxmlformats.org/officeDocument/2006/relationships/tags" Target="../tags/tag428.xml"/><Relationship Id="rId3" Type="http://schemas.openxmlformats.org/officeDocument/2006/relationships/tags" Target="../tags/tag427.xml"/><Relationship Id="rId22" Type="http://schemas.openxmlformats.org/officeDocument/2006/relationships/notesSlide" Target="../notesSlides/notesSlide7.xml"/><Relationship Id="rId21" Type="http://schemas.openxmlformats.org/officeDocument/2006/relationships/slideLayout" Target="../slideLayouts/slideLayout34.xml"/><Relationship Id="rId20" Type="http://schemas.openxmlformats.org/officeDocument/2006/relationships/image" Target="../media/image63.png"/><Relationship Id="rId2" Type="http://schemas.openxmlformats.org/officeDocument/2006/relationships/tags" Target="../tags/tag426.xml"/><Relationship Id="rId19" Type="http://schemas.openxmlformats.org/officeDocument/2006/relationships/tags" Target="../tags/tag443.xml"/><Relationship Id="rId18" Type="http://schemas.openxmlformats.org/officeDocument/2006/relationships/tags" Target="../tags/tag442.xml"/><Relationship Id="rId17" Type="http://schemas.openxmlformats.org/officeDocument/2006/relationships/tags" Target="../tags/tag441.xml"/><Relationship Id="rId16" Type="http://schemas.openxmlformats.org/officeDocument/2006/relationships/tags" Target="../tags/tag440.xml"/><Relationship Id="rId15" Type="http://schemas.openxmlformats.org/officeDocument/2006/relationships/tags" Target="../tags/tag439.xml"/><Relationship Id="rId14" Type="http://schemas.openxmlformats.org/officeDocument/2006/relationships/tags" Target="../tags/tag438.xml"/><Relationship Id="rId13" Type="http://schemas.openxmlformats.org/officeDocument/2006/relationships/tags" Target="../tags/tag437.xml"/><Relationship Id="rId12" Type="http://schemas.openxmlformats.org/officeDocument/2006/relationships/tags" Target="../tags/tag436.xml"/><Relationship Id="rId11" Type="http://schemas.openxmlformats.org/officeDocument/2006/relationships/tags" Target="../tags/tag435.xml"/><Relationship Id="rId10" Type="http://schemas.openxmlformats.org/officeDocument/2006/relationships/tags" Target="../tags/tag434.xml"/><Relationship Id="rId1" Type="http://schemas.openxmlformats.org/officeDocument/2006/relationships/image" Target="../media/image8.jpeg"/></Relationships>
</file>

<file path=ppt/slides/_rels/slide23.xml.rels><?xml version="1.0" encoding="UTF-8" standalone="yes"?>
<Relationships xmlns="http://schemas.openxmlformats.org/package/2006/relationships"><Relationship Id="rId9" Type="http://schemas.openxmlformats.org/officeDocument/2006/relationships/notesSlide" Target="../notesSlides/notesSlide8.xml"/><Relationship Id="rId8" Type="http://schemas.openxmlformats.org/officeDocument/2006/relationships/slideLayout" Target="../slideLayouts/slideLayout34.xml"/><Relationship Id="rId7" Type="http://schemas.openxmlformats.org/officeDocument/2006/relationships/image" Target="../media/image68.jpeg"/><Relationship Id="rId6" Type="http://schemas.openxmlformats.org/officeDocument/2006/relationships/image" Target="../media/image5.png"/><Relationship Id="rId5" Type="http://schemas.openxmlformats.org/officeDocument/2006/relationships/image" Target="../media/image67.jpeg"/><Relationship Id="rId4" Type="http://schemas.openxmlformats.org/officeDocument/2006/relationships/image" Target="../media/image66.png"/><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image" Target="../media/image8.jpeg"/></Relationships>
</file>

<file path=ppt/slides/_rels/slide24.xml.rels><?xml version="1.0" encoding="UTF-8" standalone="yes"?>
<Relationships xmlns="http://schemas.openxmlformats.org/package/2006/relationships"><Relationship Id="rId9" Type="http://schemas.openxmlformats.org/officeDocument/2006/relationships/image" Target="../media/image73.jpeg"/><Relationship Id="rId8" Type="http://schemas.openxmlformats.org/officeDocument/2006/relationships/image" Target="../media/image72.jpeg"/><Relationship Id="rId7" Type="http://schemas.openxmlformats.org/officeDocument/2006/relationships/image" Target="../media/image71.jpeg"/><Relationship Id="rId6" Type="http://schemas.openxmlformats.org/officeDocument/2006/relationships/image" Target="../media/image70.jpeg"/><Relationship Id="rId5" Type="http://schemas.openxmlformats.org/officeDocument/2006/relationships/image" Target="../media/image69.png"/><Relationship Id="rId4" Type="http://schemas.openxmlformats.org/officeDocument/2006/relationships/image" Target="../media/image5.png"/><Relationship Id="rId3" Type="http://schemas.openxmlformats.org/officeDocument/2006/relationships/tags" Target="../tags/tag445.xml"/><Relationship Id="rId2" Type="http://schemas.openxmlformats.org/officeDocument/2006/relationships/tags" Target="../tags/tag444.xml"/><Relationship Id="rId13" Type="http://schemas.openxmlformats.org/officeDocument/2006/relationships/notesSlide" Target="../notesSlides/notesSlide9.xml"/><Relationship Id="rId12" Type="http://schemas.openxmlformats.org/officeDocument/2006/relationships/slideLayout" Target="../slideLayouts/slideLayout34.xml"/><Relationship Id="rId11" Type="http://schemas.openxmlformats.org/officeDocument/2006/relationships/image" Target="../media/image75.jpeg"/><Relationship Id="rId10" Type="http://schemas.openxmlformats.org/officeDocument/2006/relationships/image" Target="../media/image74.jpeg"/><Relationship Id="rId1" Type="http://schemas.openxmlformats.org/officeDocument/2006/relationships/image" Target="../media/image8.jpeg"/></Relationships>
</file>

<file path=ppt/slides/_rels/slide25.xml.rels><?xml version="1.0" encoding="UTF-8" standalone="yes"?>
<Relationships xmlns="http://schemas.openxmlformats.org/package/2006/relationships"><Relationship Id="rId9" Type="http://schemas.openxmlformats.org/officeDocument/2006/relationships/notesSlide" Target="../notesSlides/notesSlide10.xml"/><Relationship Id="rId8" Type="http://schemas.openxmlformats.org/officeDocument/2006/relationships/slideLayout" Target="../slideLayouts/slideLayout34.xml"/><Relationship Id="rId7" Type="http://schemas.openxmlformats.org/officeDocument/2006/relationships/image" Target="../media/image5.png"/><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image" Target="../media/image8.jpe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image" Target="../media/image5.png"/><Relationship Id="rId1" Type="http://schemas.openxmlformats.org/officeDocument/2006/relationships/image" Target="../media/image8.jpeg"/></Relationships>
</file>

<file path=ppt/slides/_rels/slide27.xml.rels><?xml version="1.0" encoding="UTF-8" standalone="yes"?>
<Relationships xmlns="http://schemas.openxmlformats.org/package/2006/relationships"><Relationship Id="rId9" Type="http://schemas.openxmlformats.org/officeDocument/2006/relationships/tags" Target="../tags/tag453.xml"/><Relationship Id="rId8" Type="http://schemas.openxmlformats.org/officeDocument/2006/relationships/tags" Target="../tags/tag452.xml"/><Relationship Id="rId7" Type="http://schemas.openxmlformats.org/officeDocument/2006/relationships/tags" Target="../tags/tag451.xml"/><Relationship Id="rId6" Type="http://schemas.openxmlformats.org/officeDocument/2006/relationships/tags" Target="../tags/tag450.xml"/><Relationship Id="rId5" Type="http://schemas.openxmlformats.org/officeDocument/2006/relationships/tags" Target="../tags/tag449.xml"/><Relationship Id="rId4" Type="http://schemas.openxmlformats.org/officeDocument/2006/relationships/tags" Target="../tags/tag448.xml"/><Relationship Id="rId3" Type="http://schemas.openxmlformats.org/officeDocument/2006/relationships/tags" Target="../tags/tag447.xml"/><Relationship Id="rId25" Type="http://schemas.openxmlformats.org/officeDocument/2006/relationships/notesSlide" Target="../notesSlides/notesSlide11.xml"/><Relationship Id="rId24" Type="http://schemas.openxmlformats.org/officeDocument/2006/relationships/slideLayout" Target="../slideLayouts/slideLayout34.xml"/><Relationship Id="rId23" Type="http://schemas.openxmlformats.org/officeDocument/2006/relationships/image" Target="../media/image5.png"/><Relationship Id="rId22" Type="http://schemas.openxmlformats.org/officeDocument/2006/relationships/tags" Target="../tags/tag466.xml"/><Relationship Id="rId21" Type="http://schemas.openxmlformats.org/officeDocument/2006/relationships/tags" Target="../tags/tag465.xml"/><Relationship Id="rId20" Type="http://schemas.openxmlformats.org/officeDocument/2006/relationships/tags" Target="../tags/tag464.xml"/><Relationship Id="rId2" Type="http://schemas.openxmlformats.org/officeDocument/2006/relationships/tags" Target="../tags/tag446.xml"/><Relationship Id="rId19" Type="http://schemas.openxmlformats.org/officeDocument/2006/relationships/tags" Target="../tags/tag463.xml"/><Relationship Id="rId18" Type="http://schemas.openxmlformats.org/officeDocument/2006/relationships/tags" Target="../tags/tag462.xml"/><Relationship Id="rId17" Type="http://schemas.openxmlformats.org/officeDocument/2006/relationships/tags" Target="../tags/tag461.xml"/><Relationship Id="rId16" Type="http://schemas.openxmlformats.org/officeDocument/2006/relationships/tags" Target="../tags/tag460.xml"/><Relationship Id="rId15" Type="http://schemas.openxmlformats.org/officeDocument/2006/relationships/tags" Target="../tags/tag459.xml"/><Relationship Id="rId14" Type="http://schemas.openxmlformats.org/officeDocument/2006/relationships/tags" Target="../tags/tag458.xml"/><Relationship Id="rId13" Type="http://schemas.openxmlformats.org/officeDocument/2006/relationships/tags" Target="../tags/tag457.xml"/><Relationship Id="rId12" Type="http://schemas.openxmlformats.org/officeDocument/2006/relationships/tags" Target="../tags/tag456.xml"/><Relationship Id="rId11" Type="http://schemas.openxmlformats.org/officeDocument/2006/relationships/tags" Target="../tags/tag455.xml"/><Relationship Id="rId10" Type="http://schemas.openxmlformats.org/officeDocument/2006/relationships/tags" Target="../tags/tag454.xml"/><Relationship Id="rId1" Type="http://schemas.openxmlformats.org/officeDocument/2006/relationships/image" Target="../media/image8.jpeg"/></Relationships>
</file>

<file path=ppt/slides/_rels/slide28.xml.rels><?xml version="1.0" encoding="UTF-8" standalone="yes"?>
<Relationships xmlns="http://schemas.openxmlformats.org/package/2006/relationships"><Relationship Id="rId9" Type="http://schemas.openxmlformats.org/officeDocument/2006/relationships/tags" Target="../tags/tag473.xml"/><Relationship Id="rId8" Type="http://schemas.openxmlformats.org/officeDocument/2006/relationships/tags" Target="../tags/tag472.xml"/><Relationship Id="rId7" Type="http://schemas.openxmlformats.org/officeDocument/2006/relationships/tags" Target="../tags/tag471.xml"/><Relationship Id="rId6" Type="http://schemas.openxmlformats.org/officeDocument/2006/relationships/tags" Target="../tags/tag470.xml"/><Relationship Id="rId5" Type="http://schemas.openxmlformats.org/officeDocument/2006/relationships/tags" Target="../tags/tag469.xml"/><Relationship Id="rId4" Type="http://schemas.openxmlformats.org/officeDocument/2006/relationships/tags" Target="../tags/tag468.xml"/><Relationship Id="rId39" Type="http://schemas.openxmlformats.org/officeDocument/2006/relationships/notesSlide" Target="../notesSlides/notesSlide12.xml"/><Relationship Id="rId38" Type="http://schemas.openxmlformats.org/officeDocument/2006/relationships/slideLayout" Target="../slideLayouts/slideLayout34.xml"/><Relationship Id="rId37" Type="http://schemas.openxmlformats.org/officeDocument/2006/relationships/tags" Target="../tags/tag501.xml"/><Relationship Id="rId36" Type="http://schemas.openxmlformats.org/officeDocument/2006/relationships/tags" Target="../tags/tag500.xml"/><Relationship Id="rId35" Type="http://schemas.openxmlformats.org/officeDocument/2006/relationships/tags" Target="../tags/tag499.xml"/><Relationship Id="rId34" Type="http://schemas.openxmlformats.org/officeDocument/2006/relationships/tags" Target="../tags/tag498.xml"/><Relationship Id="rId33" Type="http://schemas.openxmlformats.org/officeDocument/2006/relationships/tags" Target="../tags/tag497.xml"/><Relationship Id="rId32" Type="http://schemas.openxmlformats.org/officeDocument/2006/relationships/tags" Target="../tags/tag496.xml"/><Relationship Id="rId31" Type="http://schemas.openxmlformats.org/officeDocument/2006/relationships/tags" Target="../tags/tag495.xml"/><Relationship Id="rId30" Type="http://schemas.openxmlformats.org/officeDocument/2006/relationships/tags" Target="../tags/tag494.xml"/><Relationship Id="rId3" Type="http://schemas.openxmlformats.org/officeDocument/2006/relationships/tags" Target="../tags/tag467.xml"/><Relationship Id="rId29" Type="http://schemas.openxmlformats.org/officeDocument/2006/relationships/tags" Target="../tags/tag493.xml"/><Relationship Id="rId28" Type="http://schemas.openxmlformats.org/officeDocument/2006/relationships/tags" Target="../tags/tag492.xml"/><Relationship Id="rId27" Type="http://schemas.openxmlformats.org/officeDocument/2006/relationships/tags" Target="../tags/tag491.xml"/><Relationship Id="rId26" Type="http://schemas.openxmlformats.org/officeDocument/2006/relationships/tags" Target="../tags/tag490.xml"/><Relationship Id="rId25" Type="http://schemas.openxmlformats.org/officeDocument/2006/relationships/tags" Target="../tags/tag489.xml"/><Relationship Id="rId24" Type="http://schemas.openxmlformats.org/officeDocument/2006/relationships/tags" Target="../tags/tag488.xml"/><Relationship Id="rId23" Type="http://schemas.openxmlformats.org/officeDocument/2006/relationships/tags" Target="../tags/tag487.xml"/><Relationship Id="rId22" Type="http://schemas.openxmlformats.org/officeDocument/2006/relationships/tags" Target="../tags/tag486.xml"/><Relationship Id="rId21" Type="http://schemas.openxmlformats.org/officeDocument/2006/relationships/tags" Target="../tags/tag485.xml"/><Relationship Id="rId20" Type="http://schemas.openxmlformats.org/officeDocument/2006/relationships/tags" Target="../tags/tag484.xml"/><Relationship Id="rId2" Type="http://schemas.openxmlformats.org/officeDocument/2006/relationships/image" Target="../media/image5.png"/><Relationship Id="rId19" Type="http://schemas.openxmlformats.org/officeDocument/2006/relationships/tags" Target="../tags/tag483.xml"/><Relationship Id="rId18" Type="http://schemas.openxmlformats.org/officeDocument/2006/relationships/tags" Target="../tags/tag482.xml"/><Relationship Id="rId17" Type="http://schemas.openxmlformats.org/officeDocument/2006/relationships/tags" Target="../tags/tag481.xml"/><Relationship Id="rId16" Type="http://schemas.openxmlformats.org/officeDocument/2006/relationships/tags" Target="../tags/tag480.xml"/><Relationship Id="rId15" Type="http://schemas.openxmlformats.org/officeDocument/2006/relationships/tags" Target="../tags/tag479.xml"/><Relationship Id="rId14" Type="http://schemas.openxmlformats.org/officeDocument/2006/relationships/tags" Target="../tags/tag478.xml"/><Relationship Id="rId13" Type="http://schemas.openxmlformats.org/officeDocument/2006/relationships/tags" Target="../tags/tag477.xml"/><Relationship Id="rId12" Type="http://schemas.openxmlformats.org/officeDocument/2006/relationships/tags" Target="../tags/tag476.xml"/><Relationship Id="rId11" Type="http://schemas.openxmlformats.org/officeDocument/2006/relationships/tags" Target="../tags/tag475.xml"/><Relationship Id="rId10" Type="http://schemas.openxmlformats.org/officeDocument/2006/relationships/tags" Target="../tags/tag474.xml"/><Relationship Id="rId1" Type="http://schemas.openxmlformats.org/officeDocument/2006/relationships/image" Target="../media/image8.jpeg"/></Relationships>
</file>

<file path=ppt/slides/_rels/slide29.xml.rels><?xml version="1.0" encoding="UTF-8" standalone="yes"?>
<Relationships xmlns="http://schemas.openxmlformats.org/package/2006/relationships"><Relationship Id="rId9" Type="http://schemas.openxmlformats.org/officeDocument/2006/relationships/image" Target="../media/image82.png"/><Relationship Id="rId8" Type="http://schemas.openxmlformats.org/officeDocument/2006/relationships/tags" Target="../tags/tag507.xml"/><Relationship Id="rId7" Type="http://schemas.openxmlformats.org/officeDocument/2006/relationships/tags" Target="../tags/tag506.xml"/><Relationship Id="rId6" Type="http://schemas.openxmlformats.org/officeDocument/2006/relationships/tags" Target="../tags/tag505.xml"/><Relationship Id="rId5" Type="http://schemas.openxmlformats.org/officeDocument/2006/relationships/tags" Target="../tags/tag504.xml"/><Relationship Id="rId4" Type="http://schemas.openxmlformats.org/officeDocument/2006/relationships/tags" Target="../tags/tag503.xml"/><Relationship Id="rId3" Type="http://schemas.openxmlformats.org/officeDocument/2006/relationships/tags" Target="../tags/tag502.xml"/><Relationship Id="rId2" Type="http://schemas.openxmlformats.org/officeDocument/2006/relationships/image" Target="../media/image81.png"/><Relationship Id="rId18" Type="http://schemas.openxmlformats.org/officeDocument/2006/relationships/notesSlide" Target="../notesSlides/notesSlide13.xml"/><Relationship Id="rId17" Type="http://schemas.openxmlformats.org/officeDocument/2006/relationships/slideLayout" Target="../slideLayouts/slideLayout34.xml"/><Relationship Id="rId16" Type="http://schemas.openxmlformats.org/officeDocument/2006/relationships/image" Target="../media/image84.svg"/><Relationship Id="rId15" Type="http://schemas.openxmlformats.org/officeDocument/2006/relationships/image" Target="../media/image83.png"/><Relationship Id="rId14" Type="http://schemas.openxmlformats.org/officeDocument/2006/relationships/tags" Target="../tags/tag512.xml"/><Relationship Id="rId13" Type="http://schemas.openxmlformats.org/officeDocument/2006/relationships/tags" Target="../tags/tag511.xml"/><Relationship Id="rId12" Type="http://schemas.openxmlformats.org/officeDocument/2006/relationships/tags" Target="../tags/tag510.xml"/><Relationship Id="rId11" Type="http://schemas.openxmlformats.org/officeDocument/2006/relationships/tags" Target="../tags/tag509.xml"/><Relationship Id="rId10" Type="http://schemas.openxmlformats.org/officeDocument/2006/relationships/tags" Target="../tags/tag508.xml"/><Relationship Id="rId1" Type="http://schemas.openxmlformats.org/officeDocument/2006/relationships/image" Target="../media/image8.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image" Target="../media/image5.png"/><Relationship Id="rId1" Type="http://schemas.openxmlformats.org/officeDocument/2006/relationships/image" Target="../media/image8.jpeg"/></Relationships>
</file>

<file path=ppt/slides/_rels/slide30.xml.rels><?xml version="1.0" encoding="UTF-8" standalone="yes"?>
<Relationships xmlns="http://schemas.openxmlformats.org/package/2006/relationships"><Relationship Id="rId9" Type="http://schemas.openxmlformats.org/officeDocument/2006/relationships/notesSlide" Target="../notesSlides/notesSlide14.xml"/><Relationship Id="rId8" Type="http://schemas.openxmlformats.org/officeDocument/2006/relationships/slideLayout" Target="../slideLayouts/slideLayout34.xml"/><Relationship Id="rId7" Type="http://schemas.openxmlformats.org/officeDocument/2006/relationships/image" Target="../media/image5.png"/><Relationship Id="rId6" Type="http://schemas.openxmlformats.org/officeDocument/2006/relationships/image" Target="../media/image7.png"/><Relationship Id="rId5" Type="http://schemas.openxmlformats.org/officeDocument/2006/relationships/image" Target="../media/image87.png"/><Relationship Id="rId4" Type="http://schemas.openxmlformats.org/officeDocument/2006/relationships/tags" Target="../tags/tag514.xml"/><Relationship Id="rId3" Type="http://schemas.openxmlformats.org/officeDocument/2006/relationships/image" Target="../media/image86.png"/><Relationship Id="rId2" Type="http://schemas.openxmlformats.org/officeDocument/2006/relationships/tags" Target="../tags/tag513.xml"/><Relationship Id="rId1" Type="http://schemas.openxmlformats.org/officeDocument/2006/relationships/image" Target="../media/image85.jpeg"/></Relationships>
</file>

<file path=ppt/slides/_rels/slide4.xml.rels><?xml version="1.0" encoding="UTF-8" standalone="yes"?>
<Relationships xmlns="http://schemas.openxmlformats.org/package/2006/relationships"><Relationship Id="rId5" Type="http://schemas.openxmlformats.org/officeDocument/2006/relationships/slideLayout" Target="../slideLayouts/slideLayout34.xml"/><Relationship Id="rId4" Type="http://schemas.openxmlformats.org/officeDocument/2006/relationships/image" Target="../media/image9.jpeg"/><Relationship Id="rId3" Type="http://schemas.openxmlformats.org/officeDocument/2006/relationships/tags" Target="../tags/tag347.xml"/><Relationship Id="rId2" Type="http://schemas.openxmlformats.org/officeDocument/2006/relationships/tags" Target="../tags/tag346.xml"/><Relationship Id="rId1" Type="http://schemas.openxmlformats.org/officeDocument/2006/relationships/image" Target="../media/image8.jpeg"/></Relationships>
</file>

<file path=ppt/slides/_rels/slide5.xml.rels><?xml version="1.0" encoding="UTF-8" standalone="yes"?>
<Relationships xmlns="http://schemas.openxmlformats.org/package/2006/relationships"><Relationship Id="rId9" Type="http://schemas.microsoft.com/office/2007/relationships/hdphoto" Target="../media/image13.wdp"/><Relationship Id="rId8" Type="http://schemas.openxmlformats.org/officeDocument/2006/relationships/image" Target="../media/image12.png"/><Relationship Id="rId7" Type="http://schemas.openxmlformats.org/officeDocument/2006/relationships/tags" Target="../tags/tag351.xml"/><Relationship Id="rId6" Type="http://schemas.openxmlformats.org/officeDocument/2006/relationships/tags" Target="../tags/tag350.xml"/><Relationship Id="rId5" Type="http://schemas.openxmlformats.org/officeDocument/2006/relationships/image" Target="../media/image11.jpeg"/><Relationship Id="rId4" Type="http://schemas.openxmlformats.org/officeDocument/2006/relationships/tags" Target="../tags/tag349.xml"/><Relationship Id="rId3" Type="http://schemas.openxmlformats.org/officeDocument/2006/relationships/image" Target="../media/image10.jpeg"/><Relationship Id="rId2" Type="http://schemas.openxmlformats.org/officeDocument/2006/relationships/tags" Target="../tags/tag348.xml"/><Relationship Id="rId10" Type="http://schemas.openxmlformats.org/officeDocument/2006/relationships/slideLayout" Target="../slideLayouts/slideLayout34.xml"/><Relationship Id="rId1" Type="http://schemas.openxmlformats.org/officeDocument/2006/relationships/image" Target="../media/image8.jpeg"/></Relationships>
</file>

<file path=ppt/slides/_rels/slide6.xml.rels><?xml version="1.0" encoding="UTF-8" standalone="yes"?>
<Relationships xmlns="http://schemas.openxmlformats.org/package/2006/relationships"><Relationship Id="rId9" Type="http://schemas.openxmlformats.org/officeDocument/2006/relationships/tags" Target="../tags/tag358.xml"/><Relationship Id="rId8" Type="http://schemas.openxmlformats.org/officeDocument/2006/relationships/tags" Target="../tags/tag357.xml"/><Relationship Id="rId7" Type="http://schemas.openxmlformats.org/officeDocument/2006/relationships/tags" Target="../tags/tag356.xml"/><Relationship Id="rId6" Type="http://schemas.openxmlformats.org/officeDocument/2006/relationships/tags" Target="../tags/tag355.xml"/><Relationship Id="rId5" Type="http://schemas.openxmlformats.org/officeDocument/2006/relationships/tags" Target="../tags/tag354.xml"/><Relationship Id="rId4" Type="http://schemas.openxmlformats.org/officeDocument/2006/relationships/tags" Target="../tags/tag353.xml"/><Relationship Id="rId3" Type="http://schemas.openxmlformats.org/officeDocument/2006/relationships/tags" Target="../tags/tag352.xml"/><Relationship Id="rId2" Type="http://schemas.openxmlformats.org/officeDocument/2006/relationships/image" Target="../media/image14.png"/><Relationship Id="rId17" Type="http://schemas.openxmlformats.org/officeDocument/2006/relationships/slideLayout" Target="../slideLayouts/slideLayout34.xml"/><Relationship Id="rId16" Type="http://schemas.openxmlformats.org/officeDocument/2006/relationships/image" Target="../media/image5.png"/><Relationship Id="rId15" Type="http://schemas.openxmlformats.org/officeDocument/2006/relationships/tags" Target="../tags/tag364.xml"/><Relationship Id="rId14" Type="http://schemas.openxmlformats.org/officeDocument/2006/relationships/tags" Target="../tags/tag363.xml"/><Relationship Id="rId13" Type="http://schemas.openxmlformats.org/officeDocument/2006/relationships/tags" Target="../tags/tag362.xml"/><Relationship Id="rId12" Type="http://schemas.openxmlformats.org/officeDocument/2006/relationships/tags" Target="../tags/tag361.xml"/><Relationship Id="rId11" Type="http://schemas.openxmlformats.org/officeDocument/2006/relationships/tags" Target="../tags/tag360.xml"/><Relationship Id="rId10" Type="http://schemas.openxmlformats.org/officeDocument/2006/relationships/tags" Target="../tags/tag359.xml"/><Relationship Id="rId1" Type="http://schemas.openxmlformats.org/officeDocument/2006/relationships/image" Target="../media/image8.jpeg"/></Relationships>
</file>

<file path=ppt/slides/_rels/slide7.xml.rels><?xml version="1.0" encoding="UTF-8" standalone="yes"?>
<Relationships xmlns="http://schemas.openxmlformats.org/package/2006/relationships"><Relationship Id="rId9" Type="http://schemas.openxmlformats.org/officeDocument/2006/relationships/tags" Target="../tags/tag371.xml"/><Relationship Id="rId8" Type="http://schemas.openxmlformats.org/officeDocument/2006/relationships/tags" Target="../tags/tag370.xml"/><Relationship Id="rId7" Type="http://schemas.openxmlformats.org/officeDocument/2006/relationships/tags" Target="../tags/tag369.xml"/><Relationship Id="rId6" Type="http://schemas.openxmlformats.org/officeDocument/2006/relationships/tags" Target="../tags/tag368.xml"/><Relationship Id="rId5" Type="http://schemas.openxmlformats.org/officeDocument/2006/relationships/tags" Target="../tags/tag367.xml"/><Relationship Id="rId4" Type="http://schemas.openxmlformats.org/officeDocument/2006/relationships/tags" Target="../tags/tag366.xml"/><Relationship Id="rId3" Type="http://schemas.openxmlformats.org/officeDocument/2006/relationships/tags" Target="../tags/tag365.xml"/><Relationship Id="rId21" Type="http://schemas.openxmlformats.org/officeDocument/2006/relationships/notesSlide" Target="../notesSlides/notesSlide1.xml"/><Relationship Id="rId20" Type="http://schemas.openxmlformats.org/officeDocument/2006/relationships/slideLayout" Target="../slideLayouts/slideLayout34.xml"/><Relationship Id="rId2" Type="http://schemas.openxmlformats.org/officeDocument/2006/relationships/image" Target="../media/image5.png"/><Relationship Id="rId19" Type="http://schemas.openxmlformats.org/officeDocument/2006/relationships/image" Target="../media/image14.png"/><Relationship Id="rId18" Type="http://schemas.openxmlformats.org/officeDocument/2006/relationships/tags" Target="../tags/tag380.xml"/><Relationship Id="rId17" Type="http://schemas.openxmlformats.org/officeDocument/2006/relationships/tags" Target="../tags/tag379.xml"/><Relationship Id="rId16" Type="http://schemas.openxmlformats.org/officeDocument/2006/relationships/tags" Target="../tags/tag378.xml"/><Relationship Id="rId15" Type="http://schemas.openxmlformats.org/officeDocument/2006/relationships/tags" Target="../tags/tag377.xml"/><Relationship Id="rId14" Type="http://schemas.openxmlformats.org/officeDocument/2006/relationships/tags" Target="../tags/tag376.xml"/><Relationship Id="rId13" Type="http://schemas.openxmlformats.org/officeDocument/2006/relationships/tags" Target="../tags/tag375.xml"/><Relationship Id="rId12" Type="http://schemas.openxmlformats.org/officeDocument/2006/relationships/tags" Target="../tags/tag374.xml"/><Relationship Id="rId11" Type="http://schemas.openxmlformats.org/officeDocument/2006/relationships/tags" Target="../tags/tag373.xml"/><Relationship Id="rId10" Type="http://schemas.openxmlformats.org/officeDocument/2006/relationships/tags" Target="../tags/tag372.xml"/><Relationship Id="rId1"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image" Target="../media/image5.png"/><Relationship Id="rId1" Type="http://schemas.openxmlformats.org/officeDocument/2006/relationships/image" Target="../media/image8.jpe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34.xml"/><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p:nvPr/>
        </p:nvPicPr>
        <p:blipFill>
          <a:blip r:embed="rId1"/>
          <a:srcRect t="20459"/>
          <a:stretch>
            <a:fillRect/>
          </a:stretch>
        </p:blipFill>
        <p:spPr>
          <a:xfrm>
            <a:off x="-635" y="-635"/>
            <a:ext cx="12193270" cy="3068320"/>
          </a:xfrm>
          <a:prstGeom prst="rect">
            <a:avLst/>
          </a:prstGeom>
        </p:spPr>
      </p:pic>
      <p:sp>
        <p:nvSpPr>
          <p:cNvPr id="7" name="椭圆 6"/>
          <p:cNvSpPr/>
          <p:nvPr/>
        </p:nvSpPr>
        <p:spPr>
          <a:xfrm>
            <a:off x="5017135" y="1866900"/>
            <a:ext cx="2139950" cy="2167890"/>
          </a:xfrm>
          <a:prstGeom prst="ellipse">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 name="灯片编号占位符 1"/>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29" name="文本框 28"/>
          <p:cNvSpPr txBox="1"/>
          <p:nvPr>
            <p:custDataLst>
              <p:tags r:id="rId2"/>
            </p:custDataLst>
          </p:nvPr>
        </p:nvSpPr>
        <p:spPr>
          <a:xfrm>
            <a:off x="2703195" y="5912485"/>
            <a:ext cx="7065645" cy="647700"/>
          </a:xfrm>
          <a:prstGeom prst="rect">
            <a:avLst/>
          </a:prstGeom>
          <a:noFill/>
          <a:ln>
            <a:noFill/>
          </a:ln>
        </p:spPr>
        <p:txBody>
          <a:bodyPr wrap="square" rtlCol="0" anchor="ctr" anchorCtr="0">
            <a:noAutofit/>
          </a:bodyPr>
          <a:lstStyle/>
          <a:p>
            <a:pPr algn="ctr"/>
            <a:r>
              <a:rPr lang="en-US" altLang="zh-CN" sz="2400" b="1" dirty="0">
                <a:solidFill>
                  <a:srgbClr val="03449B"/>
                </a:solidFill>
                <a:latin typeface="微软雅黑" panose="020B0503020204020204" charset="-122"/>
                <a:ea typeface="微软雅黑" panose="020B0503020204020204" charset="-122"/>
                <a:cs typeface="微软雅黑" panose="020B0503020204020204" charset="-122"/>
              </a:rPr>
              <a:t>2026</a:t>
            </a:r>
            <a:r>
              <a:rPr lang="zh-CN" altLang="en-US" sz="2400" b="1" dirty="0">
                <a:solidFill>
                  <a:srgbClr val="03449B"/>
                </a:solidFill>
                <a:latin typeface="微软雅黑" panose="020B0503020204020204" charset="-122"/>
                <a:ea typeface="微软雅黑" panose="020B0503020204020204" charset="-122"/>
                <a:cs typeface="微软雅黑" panose="020B0503020204020204" charset="-122"/>
              </a:rPr>
              <a:t>年</a:t>
            </a:r>
            <a:r>
              <a:rPr lang="en-US" altLang="zh-CN" sz="2400" b="1" dirty="0">
                <a:solidFill>
                  <a:srgbClr val="03449B"/>
                </a:solidFill>
                <a:latin typeface="微软雅黑" panose="020B0503020204020204" charset="-122"/>
                <a:ea typeface="微软雅黑" panose="020B0503020204020204" charset="-122"/>
                <a:cs typeface="微软雅黑" panose="020B0503020204020204" charset="-122"/>
              </a:rPr>
              <a:t>5</a:t>
            </a:r>
            <a:r>
              <a:rPr lang="zh-CN" altLang="en-US" sz="2400" b="1" dirty="0">
                <a:solidFill>
                  <a:srgbClr val="03449B"/>
                </a:solidFill>
                <a:latin typeface="微软雅黑" panose="020B0503020204020204" charset="-122"/>
                <a:ea typeface="微软雅黑" panose="020B0503020204020204" charset="-122"/>
                <a:cs typeface="微软雅黑" panose="020B0503020204020204" charset="-122"/>
              </a:rPr>
              <a:t>月</a:t>
            </a:r>
            <a:r>
              <a:rPr lang="en-US" altLang="zh-CN" sz="2400" b="1" dirty="0">
                <a:solidFill>
                  <a:srgbClr val="03449B"/>
                </a:solidFill>
                <a:latin typeface="微软雅黑" panose="020B0503020204020204" charset="-122"/>
                <a:ea typeface="微软雅黑" panose="020B0503020204020204" charset="-122"/>
                <a:cs typeface="微软雅黑" panose="020B0503020204020204" charset="-122"/>
              </a:rPr>
              <a:t>3</a:t>
            </a:r>
            <a:r>
              <a:rPr lang="en-US" altLang="zh-CN" sz="2400" b="1" dirty="0">
                <a:solidFill>
                  <a:srgbClr val="03449B"/>
                </a:solidFill>
                <a:latin typeface="微软雅黑" panose="020B0503020204020204" charset="-122"/>
                <a:ea typeface="微软雅黑" panose="020B0503020204020204" charset="-122"/>
                <a:cs typeface="微软雅黑" panose="020B0503020204020204" charset="-122"/>
              </a:rPr>
              <a:t>0</a:t>
            </a:r>
            <a:r>
              <a:rPr lang="zh-CN" altLang="en-US" sz="2400" b="1" dirty="0">
                <a:solidFill>
                  <a:srgbClr val="03449B"/>
                </a:solidFill>
                <a:latin typeface="微软雅黑" panose="020B0503020204020204" charset="-122"/>
                <a:ea typeface="微软雅黑" panose="020B0503020204020204" charset="-122"/>
                <a:cs typeface="微软雅黑" panose="020B0503020204020204" charset="-122"/>
              </a:rPr>
              <a:t>日</a:t>
            </a:r>
            <a:endParaRPr lang="zh-CN" altLang="en-US" sz="2400" b="1" dirty="0">
              <a:solidFill>
                <a:srgbClr val="03449B"/>
              </a:solidFill>
              <a:latin typeface="微软雅黑" panose="020B0503020204020204" charset="-122"/>
              <a:ea typeface="微软雅黑" panose="020B0503020204020204" charset="-122"/>
              <a:cs typeface="微软雅黑" panose="020B0503020204020204" charset="-122"/>
            </a:endParaRPr>
          </a:p>
        </p:txBody>
      </p:sp>
      <p:sp>
        <p:nvSpPr>
          <p:cNvPr id="6" name="文本框 5"/>
          <p:cNvSpPr txBox="1"/>
          <p:nvPr/>
        </p:nvSpPr>
        <p:spPr>
          <a:xfrm>
            <a:off x="2910840" y="5452110"/>
            <a:ext cx="6717030" cy="460375"/>
          </a:xfrm>
          <a:prstGeom prst="rect">
            <a:avLst/>
          </a:prstGeom>
          <a:noFill/>
        </p:spPr>
        <p:txBody>
          <a:bodyPr wrap="square" rtlCol="0">
            <a:spAutoFit/>
          </a:bodyPr>
          <a:p>
            <a:pPr algn="ctr"/>
            <a:r>
              <a:rPr lang="zh-CN" altLang="en-US" sz="2400" b="1" dirty="0">
                <a:solidFill>
                  <a:srgbClr val="03449B"/>
                </a:solidFill>
                <a:latin typeface="微软雅黑" panose="020B0503020204020204" charset="-122"/>
                <a:ea typeface="微软雅黑" panose="020B0503020204020204" charset="-122"/>
                <a:cs typeface="微软雅黑" panose="020B0503020204020204" charset="-122"/>
              </a:rPr>
              <a:t>粤港澳科学教育联盟理事长</a:t>
            </a:r>
            <a:r>
              <a:rPr lang="en-US" altLang="zh-CN" sz="2400" b="1" dirty="0">
                <a:solidFill>
                  <a:srgbClr val="03449B"/>
                </a:solidFill>
                <a:latin typeface="微软雅黑" panose="020B0503020204020204" charset="-122"/>
                <a:ea typeface="微软雅黑" panose="020B0503020204020204" charset="-122"/>
                <a:cs typeface="微软雅黑" panose="020B0503020204020204" charset="-122"/>
              </a:rPr>
              <a:t>  </a:t>
            </a:r>
            <a:r>
              <a:rPr lang="zh-CN" altLang="en-US" sz="2400" b="1" dirty="0">
                <a:solidFill>
                  <a:srgbClr val="03449B"/>
                </a:solidFill>
                <a:latin typeface="微软雅黑" panose="020B0503020204020204" charset="-122"/>
                <a:ea typeface="微软雅黑" panose="020B0503020204020204" charset="-122"/>
                <a:cs typeface="微软雅黑" panose="020B0503020204020204" charset="-122"/>
              </a:rPr>
              <a:t>王恩科</a:t>
            </a:r>
            <a:endParaRPr lang="zh-CN" altLang="en-US" sz="2400" b="1" dirty="0">
              <a:solidFill>
                <a:srgbClr val="03449B"/>
              </a:solidFill>
              <a:latin typeface="微软雅黑" panose="020B0503020204020204" charset="-122"/>
              <a:ea typeface="微软雅黑" panose="020B0503020204020204" charset="-122"/>
              <a:cs typeface="微软雅黑" panose="020B0503020204020204" charset="-122"/>
            </a:endParaRPr>
          </a:p>
        </p:txBody>
      </p:sp>
      <p:sp>
        <p:nvSpPr>
          <p:cNvPr id="3" name="矩形 2"/>
          <p:cNvSpPr/>
          <p:nvPr/>
        </p:nvSpPr>
        <p:spPr>
          <a:xfrm>
            <a:off x="635" y="2975610"/>
            <a:ext cx="12192635" cy="3881755"/>
          </a:xfrm>
          <a:prstGeom prst="rect">
            <a:avLst/>
          </a:prstGeom>
          <a:solidFill>
            <a:srgbClr val="D0E7F7"/>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 name="文本框 3"/>
          <p:cNvSpPr txBox="1"/>
          <p:nvPr/>
        </p:nvSpPr>
        <p:spPr>
          <a:xfrm>
            <a:off x="-22225" y="3870960"/>
            <a:ext cx="12287885" cy="1398905"/>
          </a:xfrm>
          <a:prstGeom prst="rect">
            <a:avLst/>
          </a:prstGeom>
          <a:noFill/>
        </p:spPr>
        <p:txBody>
          <a:bodyPr wrap="square" rtlCol="0">
            <a:spAutoFit/>
          </a:bodyPr>
          <a:p>
            <a:pPr indent="0" algn="ctr" fontAlgn="auto">
              <a:lnSpc>
                <a:spcPct val="100000"/>
              </a:lnSpc>
              <a:spcAft>
                <a:spcPts val="600"/>
              </a:spcAft>
            </a:pPr>
            <a:r>
              <a:rPr lang="zh-CN" altLang="en-US" sz="4000" b="1" dirty="0">
                <a:solidFill>
                  <a:srgbClr val="03449B"/>
                </a:solidFill>
                <a:latin typeface="微软雅黑" panose="020B0503020204020204" charset="-122"/>
                <a:ea typeface="微软雅黑" panose="020B0503020204020204" charset="-122"/>
                <a:cs typeface="微软雅黑" panose="020B0503020204020204" charset="-122"/>
                <a:sym typeface="+mn-ea"/>
              </a:rPr>
              <a:t>中枢引领·协同攻坚：粤港澳大湾区</a:t>
            </a:r>
            <a:endParaRPr lang="zh-CN" altLang="en-US" sz="4000" b="1" dirty="0">
              <a:solidFill>
                <a:srgbClr val="03449B"/>
              </a:solidFill>
              <a:latin typeface="微软雅黑" panose="020B0503020204020204" charset="-122"/>
              <a:ea typeface="微软雅黑" panose="020B0503020204020204" charset="-122"/>
              <a:cs typeface="微软雅黑" panose="020B0503020204020204" charset="-122"/>
              <a:sym typeface="+mn-ea"/>
            </a:endParaRPr>
          </a:p>
          <a:p>
            <a:pPr indent="0" algn="ctr" fontAlgn="auto">
              <a:lnSpc>
                <a:spcPct val="100000"/>
              </a:lnSpc>
              <a:spcAft>
                <a:spcPts val="600"/>
              </a:spcAft>
            </a:pPr>
            <a:r>
              <a:rPr lang="zh-CN" altLang="en-US" sz="4000" b="1" dirty="0">
                <a:solidFill>
                  <a:srgbClr val="03449B"/>
                </a:solidFill>
                <a:latin typeface="微软雅黑" panose="020B0503020204020204" charset="-122"/>
                <a:ea typeface="微软雅黑" panose="020B0503020204020204" charset="-122"/>
                <a:cs typeface="微软雅黑" panose="020B0503020204020204" charset="-122"/>
                <a:sym typeface="+mn-ea"/>
              </a:rPr>
              <a:t>科学教育生态体系构建与实践</a:t>
            </a:r>
            <a:endParaRPr lang="zh-CN" altLang="en-US" sz="4000" b="1" dirty="0">
              <a:solidFill>
                <a:srgbClr val="03449B"/>
              </a:solidFill>
              <a:latin typeface="微软雅黑" panose="020B0503020204020204" charset="-122"/>
              <a:ea typeface="微软雅黑" panose="020B0503020204020204" charset="-122"/>
              <a:cs typeface="微软雅黑" panose="020B0503020204020204" charset="-122"/>
              <a:sym typeface="+mn-ea"/>
            </a:endParaRPr>
          </a:p>
        </p:txBody>
      </p:sp>
      <p:sp>
        <p:nvSpPr>
          <p:cNvPr id="8" name="矩形 7"/>
          <p:cNvSpPr/>
          <p:nvPr/>
        </p:nvSpPr>
        <p:spPr>
          <a:xfrm>
            <a:off x="635" y="2966085"/>
            <a:ext cx="12192000" cy="101600"/>
          </a:xfrm>
          <a:prstGeom prst="rect">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5" name="图片 4"/>
          <p:cNvPicPr>
            <a:picLocks noChangeAspect="1"/>
          </p:cNvPicPr>
          <p:nvPr/>
        </p:nvPicPr>
        <p:blipFill>
          <a:blip r:embed="rId3"/>
          <a:srcRect l="9240" t="2911"/>
          <a:stretch>
            <a:fillRect/>
          </a:stretch>
        </p:blipFill>
        <p:spPr>
          <a:xfrm>
            <a:off x="5147945" y="1945005"/>
            <a:ext cx="1906905" cy="1925955"/>
          </a:xfrm>
          <a:prstGeom prst="rect">
            <a:avLst/>
          </a:prstGeom>
        </p:spPr>
      </p:pic>
      <p:sp>
        <p:nvSpPr>
          <p:cNvPr id="11" name="文本框 10"/>
          <p:cNvSpPr txBox="1"/>
          <p:nvPr/>
        </p:nvSpPr>
        <p:spPr>
          <a:xfrm>
            <a:off x="-22225" y="5586095"/>
            <a:ext cx="12216130" cy="906780"/>
          </a:xfrm>
          <a:prstGeom prst="rect">
            <a:avLst/>
          </a:prstGeom>
          <a:noFill/>
        </p:spPr>
        <p:txBody>
          <a:bodyPr wrap="square" rtlCol="0">
            <a:spAutoFit/>
          </a:bodyPr>
          <a:lstStyle/>
          <a:p>
            <a:pPr indent="0" algn="ctr" fontAlgn="auto">
              <a:lnSpc>
                <a:spcPct val="100000"/>
              </a:lnSpc>
              <a:spcAft>
                <a:spcPts val="600"/>
              </a:spcAft>
            </a:pPr>
            <a:r>
              <a:rPr lang="zh-CN" sz="2400" b="1" dirty="0">
                <a:solidFill>
                  <a:srgbClr val="03449B"/>
                </a:solidFill>
                <a:latin typeface="微软雅黑" panose="020B0503020204020204" charset="-122"/>
                <a:ea typeface="微软雅黑" panose="020B0503020204020204" charset="-122"/>
                <a:cs typeface="微软雅黑" panose="020B0503020204020204" charset="-122"/>
                <a:sym typeface="+mn-ea"/>
              </a:rPr>
              <a:t>广东省中小学科学教育指导中心执行负责人</a:t>
            </a:r>
            <a:r>
              <a:rPr lang="en-US" altLang="zh-CN" sz="2400" b="1" dirty="0">
                <a:solidFill>
                  <a:srgbClr val="03449B"/>
                </a:solidFill>
                <a:latin typeface="微软雅黑" panose="020B0503020204020204" charset="-122"/>
                <a:ea typeface="微软雅黑" panose="020B0503020204020204" charset="-122"/>
                <a:cs typeface="微软雅黑" panose="020B0503020204020204" charset="-122"/>
                <a:sym typeface="+mn-ea"/>
              </a:rPr>
              <a:t>  </a:t>
            </a:r>
            <a:r>
              <a:rPr lang="zh-CN" altLang="en-US" sz="2400" b="1" dirty="0">
                <a:solidFill>
                  <a:srgbClr val="03449B"/>
                </a:solidFill>
                <a:latin typeface="微软雅黑" panose="020B0503020204020204" charset="-122"/>
                <a:ea typeface="微软雅黑" panose="020B0503020204020204" charset="-122"/>
                <a:cs typeface="微软雅黑" panose="020B0503020204020204" charset="-122"/>
                <a:sym typeface="+mn-ea"/>
              </a:rPr>
              <a:t>王丰</a:t>
            </a:r>
            <a:endParaRPr lang="zh-CN" altLang="en-US" sz="2400" b="1" dirty="0">
              <a:solidFill>
                <a:srgbClr val="03449B"/>
              </a:solidFill>
              <a:latin typeface="微软雅黑" panose="020B0503020204020204" charset="-122"/>
              <a:ea typeface="微软雅黑" panose="020B0503020204020204" charset="-122"/>
              <a:cs typeface="微软雅黑" panose="020B0503020204020204" charset="-122"/>
              <a:sym typeface="+mn-ea"/>
            </a:endParaRPr>
          </a:p>
          <a:p>
            <a:pPr indent="0" algn="ctr" fontAlgn="auto">
              <a:lnSpc>
                <a:spcPct val="100000"/>
              </a:lnSpc>
              <a:spcAft>
                <a:spcPts val="600"/>
              </a:spcAft>
            </a:pPr>
            <a:r>
              <a:rPr lang="en-US" altLang="zh-CN" sz="2400" b="1" dirty="0">
                <a:solidFill>
                  <a:srgbClr val="03449B"/>
                </a:solidFill>
                <a:latin typeface="微软雅黑" panose="020B0503020204020204" charset="-122"/>
                <a:ea typeface="微软雅黑" panose="020B0503020204020204" charset="-122"/>
                <a:cs typeface="微软雅黑" panose="020B0503020204020204" charset="-122"/>
                <a:sym typeface="+mn-ea"/>
              </a:rPr>
              <a:t>2026</a:t>
            </a:r>
            <a:r>
              <a:rPr lang="zh-CN" altLang="en-US" sz="2400" b="1" dirty="0">
                <a:solidFill>
                  <a:srgbClr val="03449B"/>
                </a:solidFill>
                <a:latin typeface="微软雅黑" panose="020B0503020204020204" charset="-122"/>
                <a:ea typeface="微软雅黑" panose="020B0503020204020204" charset="-122"/>
                <a:cs typeface="微软雅黑" panose="020B0503020204020204" charset="-122"/>
                <a:sym typeface="+mn-ea"/>
              </a:rPr>
              <a:t>年</a:t>
            </a:r>
            <a:r>
              <a:rPr lang="en-US" altLang="zh-CN" sz="2400" b="1" dirty="0">
                <a:solidFill>
                  <a:srgbClr val="03449B"/>
                </a:solidFill>
                <a:latin typeface="微软雅黑" panose="020B0503020204020204" charset="-122"/>
                <a:ea typeface="微软雅黑" panose="020B0503020204020204" charset="-122"/>
                <a:cs typeface="微软雅黑" panose="020B0503020204020204" charset="-122"/>
                <a:sym typeface="+mn-ea"/>
              </a:rPr>
              <a:t>7</a:t>
            </a:r>
            <a:r>
              <a:rPr lang="zh-CN" altLang="en-US" sz="2400" b="1" dirty="0">
                <a:solidFill>
                  <a:srgbClr val="03449B"/>
                </a:solidFill>
                <a:latin typeface="微软雅黑" panose="020B0503020204020204" charset="-122"/>
                <a:ea typeface="微软雅黑" panose="020B0503020204020204" charset="-122"/>
                <a:cs typeface="微软雅黑" panose="020B0503020204020204" charset="-122"/>
                <a:sym typeface="+mn-ea"/>
              </a:rPr>
              <a:t>月</a:t>
            </a:r>
            <a:endParaRPr lang="zh-CN" altLang="en-US" sz="2400" b="1" dirty="0">
              <a:solidFill>
                <a:srgbClr val="03449B"/>
              </a:solidFill>
              <a:latin typeface="微软雅黑" panose="020B0503020204020204" charset="-122"/>
              <a:ea typeface="微软雅黑" panose="020B0503020204020204" charset="-122"/>
              <a:cs typeface="微软雅黑" panose="020B0503020204020204" charset="-122"/>
              <a:sym typeface="+mn-ea"/>
            </a:endParaRPr>
          </a:p>
        </p:txBody>
      </p:sp>
      <p:pic>
        <p:nvPicPr>
          <p:cNvPr id="12" name="图片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7832" y="199739"/>
            <a:ext cx="2709653" cy="731177"/>
          </a:xfrm>
          <a:prstGeom prst="rect">
            <a:avLst/>
          </a:prstGeom>
        </p:spPr>
      </p:pic>
      <p:pic>
        <p:nvPicPr>
          <p:cNvPr id="14" name="图片 13" descr="/Users/spirit/Library/Containers/com.kingsoft.wpsoffice.mac/Data/tmp/picturecompress_20250706213317/output_1.jpgoutput_1"/>
          <p:cNvPicPr>
            <a:picLocks noChangeAspect="1"/>
          </p:cNvPicPr>
          <p:nvPr/>
        </p:nvPicPr>
        <p:blipFill>
          <a:blip r:embed="rId5"/>
          <a:srcRect t="98880"/>
          <a:stretch>
            <a:fillRect/>
          </a:stretch>
        </p:blipFill>
        <p:spPr>
          <a:xfrm>
            <a:off x="0" y="6780530"/>
            <a:ext cx="12192000" cy="7683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 name="图片 9" descr="/Users/spirit/Library/Containers/com.kingsoft.wpsoffice.mac/Data/tmp/picturecompress_20250706213317/output_1.jpgoutput_1"/>
          <p:cNvPicPr>
            <a:picLocks noChangeAspect="1"/>
          </p:cNvPicPr>
          <p:nvPr/>
        </p:nvPicPr>
        <p:blipFill>
          <a:blip r:embed="rId1"/>
          <a:srcRect b="3649"/>
          <a:stretch>
            <a:fillRect/>
          </a:stretch>
        </p:blipFill>
        <p:spPr>
          <a:xfrm>
            <a:off x="0" y="0"/>
            <a:ext cx="12192000" cy="6858000"/>
          </a:xfrm>
          <a:prstGeom prst="rect">
            <a:avLst/>
          </a:prstGeom>
        </p:spPr>
      </p:pic>
      <p:sp>
        <p:nvSpPr>
          <p:cNvPr id="16" name="文本框 15"/>
          <p:cNvSpPr txBox="1"/>
          <p:nvPr/>
        </p:nvSpPr>
        <p:spPr>
          <a:xfrm>
            <a:off x="396240" y="1076325"/>
            <a:ext cx="7985125" cy="755650"/>
          </a:xfrm>
          <a:prstGeom prst="rect">
            <a:avLst/>
          </a:prstGeom>
        </p:spPr>
        <p:txBody>
          <a:bodyPr wrap="square">
            <a:spAutoFit/>
          </a:bodyPr>
          <a:lstStyle/>
          <a:p>
            <a:pPr indent="0" algn="just" fontAlgn="auto">
              <a:lnSpc>
                <a:spcPct val="120000"/>
              </a:lnSpc>
              <a:spcAft>
                <a:spcPct val="0"/>
              </a:spcAft>
              <a:buFont typeface="Arial" panose="020B0604020202020204"/>
              <a:buNone/>
            </a:pPr>
            <a:r>
              <a:rPr lang="en-US" altLang="zh-CN" sz="1800" b="1">
                <a:solidFill>
                  <a:schemeClr val="tx1"/>
                </a:solidFill>
                <a:latin typeface="微软雅黑" panose="020B0503020204020204" charset="-122"/>
                <a:ea typeface="微软雅黑" panose="020B0503020204020204" charset="-122"/>
                <a:cs typeface="微软雅黑" panose="020B0503020204020204" charset="-122"/>
                <a:sym typeface="+mn-ea"/>
              </a:rPr>
              <a:t>       2024</a:t>
            </a:r>
            <a:r>
              <a:rPr lang="zh-CN" altLang="en-US" sz="1800" b="1">
                <a:solidFill>
                  <a:schemeClr val="tx1"/>
                </a:solidFill>
                <a:latin typeface="微软雅黑" panose="020B0503020204020204" charset="-122"/>
                <a:ea typeface="微软雅黑" panose="020B0503020204020204" charset="-122"/>
                <a:cs typeface="微软雅黑" panose="020B0503020204020204" charset="-122"/>
                <a:sym typeface="+mn-ea"/>
              </a:rPr>
              <a:t>年</a:t>
            </a:r>
            <a:r>
              <a:rPr lang="en-US" altLang="zh-CN" sz="1800" b="1">
                <a:solidFill>
                  <a:schemeClr val="tx1"/>
                </a:solidFill>
                <a:latin typeface="微软雅黑" panose="020B0503020204020204" charset="-122"/>
                <a:ea typeface="微软雅黑" panose="020B0503020204020204" charset="-122"/>
                <a:cs typeface="微软雅黑" panose="020B0503020204020204" charset="-122"/>
                <a:sym typeface="+mn-ea"/>
              </a:rPr>
              <a:t>12</a:t>
            </a:r>
            <a:r>
              <a:rPr lang="zh-CN" altLang="en-US" sz="1800" b="1">
                <a:solidFill>
                  <a:schemeClr val="tx1"/>
                </a:solidFill>
                <a:latin typeface="微软雅黑" panose="020B0503020204020204" charset="-122"/>
                <a:ea typeface="微软雅黑" panose="020B0503020204020204" charset="-122"/>
                <a:cs typeface="微软雅黑" panose="020B0503020204020204" charset="-122"/>
                <a:sym typeface="+mn-ea"/>
              </a:rPr>
              <a:t>月，教育部部长怀进鹏在全国中小学科学教育工作推进会上强调，</a:t>
            </a:r>
            <a:r>
              <a:rPr lang="zh-CN" altLang="en-US" sz="1800" b="1" dirty="0">
                <a:solidFill>
                  <a:schemeClr val="tx1"/>
                </a:solidFill>
                <a:latin typeface="微软雅黑" panose="020B0503020204020204" charset="-122"/>
                <a:ea typeface="微软雅黑" panose="020B0503020204020204" charset="-122"/>
                <a:sym typeface="+mn-ea"/>
              </a:rPr>
              <a:t>要围绕中小学生好奇心、想象力、探求欲和社会生活实际问题做好</a:t>
            </a:r>
            <a:r>
              <a:rPr lang="en-US" altLang="zh-CN" sz="1800" b="1" dirty="0">
                <a:solidFill>
                  <a:schemeClr val="tx1"/>
                </a:solidFill>
                <a:latin typeface="微软雅黑" panose="020B0503020204020204" charset="-122"/>
                <a:ea typeface="微软雅黑" panose="020B0503020204020204" charset="-122"/>
                <a:sym typeface="+mn-ea"/>
              </a:rPr>
              <a:t>5</a:t>
            </a:r>
            <a:r>
              <a:rPr lang="zh-CN" altLang="en-US" sz="1800" b="1" dirty="0">
                <a:solidFill>
                  <a:schemeClr val="tx1"/>
                </a:solidFill>
                <a:latin typeface="微软雅黑" panose="020B0503020204020204" charset="-122"/>
                <a:ea typeface="微软雅黑" panose="020B0503020204020204" charset="-122"/>
                <a:sym typeface="+mn-ea"/>
              </a:rPr>
              <a:t>件事：</a:t>
            </a:r>
            <a:endParaRPr lang="zh-CN" altLang="en-US" sz="1800" b="1" i="0" dirty="0">
              <a:solidFill>
                <a:srgbClr val="C00000"/>
              </a:solidFill>
              <a:latin typeface="微软雅黑" panose="020B0503020204020204" charset="-122"/>
              <a:ea typeface="微软雅黑" panose="020B0503020204020204" charset="-122"/>
              <a:cs typeface="微软雅黑" panose="020B0503020204020204" charset="-122"/>
              <a:sym typeface="+mn-ea"/>
            </a:endParaRPr>
          </a:p>
        </p:txBody>
      </p:sp>
      <p:pic>
        <p:nvPicPr>
          <p:cNvPr id="5" name="图片 4"/>
          <p:cNvPicPr>
            <a:picLocks noChangeAspect="1"/>
          </p:cNvPicPr>
          <p:nvPr/>
        </p:nvPicPr>
        <p:blipFill>
          <a:blip r:embed="rId2"/>
          <a:srcRect l="20936" t="14878" r="18127" b="3911"/>
          <a:stretch>
            <a:fillRect/>
          </a:stretch>
        </p:blipFill>
        <p:spPr>
          <a:xfrm>
            <a:off x="8455025" y="1148715"/>
            <a:ext cx="3121660" cy="2520315"/>
          </a:xfrm>
          <a:prstGeom prst="rect">
            <a:avLst/>
          </a:prstGeom>
        </p:spPr>
      </p:pic>
      <p:pic>
        <p:nvPicPr>
          <p:cNvPr id="11" name="图片 10"/>
          <p:cNvPicPr/>
          <p:nvPr/>
        </p:nvPicPr>
        <p:blipFill>
          <a:blip r:embed="rId3"/>
          <a:srcRect l="8984" r="10285"/>
          <a:stretch>
            <a:fillRect/>
          </a:stretch>
        </p:blipFill>
        <p:spPr>
          <a:xfrm>
            <a:off x="624205" y="4312285"/>
            <a:ext cx="2740025" cy="2042795"/>
          </a:xfrm>
          <a:prstGeom prst="rect">
            <a:avLst/>
          </a:prstGeom>
        </p:spPr>
      </p:pic>
      <p:sp>
        <p:nvSpPr>
          <p:cNvPr id="4" name="文本框 3"/>
          <p:cNvSpPr txBox="1"/>
          <p:nvPr/>
        </p:nvSpPr>
        <p:spPr>
          <a:xfrm>
            <a:off x="3538220" y="4392930"/>
            <a:ext cx="7980680" cy="1938020"/>
          </a:xfrm>
          <a:prstGeom prst="rect">
            <a:avLst/>
          </a:prstGeom>
          <a:noFill/>
        </p:spPr>
        <p:txBody>
          <a:bodyPr wrap="square" rtlCol="0" anchor="t">
            <a:spAutoFit/>
          </a:bodyPr>
          <a:lstStyle/>
          <a:p>
            <a:pPr marL="0" indent="0" algn="just" latinLnBrk="0">
              <a:lnSpc>
                <a:spcPct val="120000"/>
              </a:lnSpc>
              <a:buClr>
                <a:srgbClr val="11758B"/>
              </a:buClr>
            </a:pPr>
            <a:r>
              <a:rPr lang="en-US" altLang="zh-CN" sz="2000" b="1" dirty="0">
                <a:solidFill>
                  <a:schemeClr val="tx1"/>
                </a:solidFill>
                <a:latin typeface="微软雅黑" panose="020B0503020204020204" charset="-122"/>
                <a:ea typeface="微软雅黑" panose="020B0503020204020204" charset="-122"/>
                <a:sym typeface="+mn-ea"/>
              </a:rPr>
              <a:t>       2025</a:t>
            </a:r>
            <a:r>
              <a:rPr lang="zh-CN" altLang="en-US" sz="2000" b="1" dirty="0">
                <a:solidFill>
                  <a:schemeClr val="tx1"/>
                </a:solidFill>
                <a:latin typeface="微软雅黑" panose="020B0503020204020204" charset="-122"/>
                <a:ea typeface="微软雅黑" panose="020B0503020204020204" charset="-122"/>
                <a:sym typeface="+mn-ea"/>
              </a:rPr>
              <a:t>年</a:t>
            </a:r>
            <a:r>
              <a:rPr lang="en-US" altLang="zh-CN" sz="2000" b="1" dirty="0">
                <a:solidFill>
                  <a:schemeClr val="tx1"/>
                </a:solidFill>
                <a:latin typeface="微软雅黑" panose="020B0503020204020204" charset="-122"/>
                <a:ea typeface="微软雅黑" panose="020B0503020204020204" charset="-122"/>
                <a:sym typeface="+mn-ea"/>
              </a:rPr>
              <a:t>5</a:t>
            </a:r>
            <a:r>
              <a:rPr lang="zh-CN" altLang="en-US" sz="2000" b="1" dirty="0">
                <a:solidFill>
                  <a:schemeClr val="tx1"/>
                </a:solidFill>
                <a:latin typeface="微软雅黑" panose="020B0503020204020204" charset="-122"/>
                <a:ea typeface="微软雅黑" panose="020B0503020204020204" charset="-122"/>
                <a:sym typeface="+mn-ea"/>
              </a:rPr>
              <a:t>月，教育部校外教育培训监管司司长范海林在《中国基础教育》发表题为《</a:t>
            </a:r>
            <a:r>
              <a:rPr lang="zh-CN" altLang="en-US" sz="2000" b="1" dirty="0">
                <a:solidFill>
                  <a:srgbClr val="C00000"/>
                </a:solidFill>
                <a:latin typeface="微软雅黑" panose="020B0503020204020204" charset="-122"/>
                <a:ea typeface="微软雅黑" panose="020B0503020204020204" charset="-122"/>
                <a:sym typeface="+mn-ea"/>
              </a:rPr>
              <a:t>努力构建新时代中小学科学教育良好生态</a:t>
            </a:r>
            <a:r>
              <a:rPr lang="zh-CN" sz="2000" b="1" dirty="0">
                <a:solidFill>
                  <a:schemeClr val="tx1"/>
                </a:solidFill>
                <a:latin typeface="微软雅黑" panose="020B0503020204020204" charset="-122"/>
                <a:ea typeface="微软雅黑" panose="020B0503020204020204" charset="-122"/>
                <a:sym typeface="+mn-ea"/>
              </a:rPr>
              <a:t>》文章，强调</a:t>
            </a:r>
            <a:r>
              <a:rPr lang="zh-CN" altLang="en-US" sz="2000" b="1" dirty="0">
                <a:solidFill>
                  <a:schemeClr val="tx1"/>
                </a:solidFill>
                <a:latin typeface="微软雅黑" panose="020B0503020204020204" charset="-122"/>
                <a:ea typeface="微软雅黑" panose="020B0503020204020204" charset="-122"/>
                <a:sym typeface="+mn-ea"/>
              </a:rPr>
              <a:t>必须以</a:t>
            </a:r>
            <a:r>
              <a:rPr lang="en-US" altLang="zh-CN" sz="2000" b="1" dirty="0">
                <a:solidFill>
                  <a:srgbClr val="C00000"/>
                </a:solidFill>
                <a:latin typeface="微软雅黑" panose="020B0503020204020204" charset="-122"/>
                <a:ea typeface="微软雅黑" panose="020B0503020204020204" charset="-122"/>
                <a:sym typeface="+mn-ea"/>
              </a:rPr>
              <a:t>STEM</a:t>
            </a:r>
            <a:r>
              <a:rPr lang="zh-CN" altLang="en-US" sz="2000" b="1" dirty="0">
                <a:solidFill>
                  <a:srgbClr val="C00000"/>
                </a:solidFill>
                <a:latin typeface="微软雅黑" panose="020B0503020204020204" charset="-122"/>
                <a:ea typeface="微软雅黑" panose="020B0503020204020204" charset="-122"/>
                <a:sym typeface="+mn-ea"/>
              </a:rPr>
              <a:t>教育</a:t>
            </a:r>
            <a:r>
              <a:rPr lang="zh-CN" altLang="en-US" sz="2000" b="1" dirty="0">
                <a:solidFill>
                  <a:schemeClr val="tx1"/>
                </a:solidFill>
                <a:latin typeface="微软雅黑" panose="020B0503020204020204" charset="-122"/>
                <a:ea typeface="微软雅黑" panose="020B0503020204020204" charset="-122"/>
                <a:sym typeface="+mn-ea"/>
              </a:rPr>
              <a:t>为牵引，以</a:t>
            </a:r>
            <a:r>
              <a:rPr lang="zh-CN" altLang="en-US" sz="2000" b="1" dirty="0">
                <a:solidFill>
                  <a:srgbClr val="C00000"/>
                </a:solidFill>
                <a:latin typeface="微软雅黑" panose="020B0503020204020204" charset="-122"/>
                <a:ea typeface="微软雅黑" panose="020B0503020204020204" charset="-122"/>
                <a:sym typeface="+mn-ea"/>
              </a:rPr>
              <a:t>培养体系</a:t>
            </a:r>
            <a:r>
              <a:rPr lang="zh-CN" altLang="en-US" sz="2000" b="1" dirty="0">
                <a:solidFill>
                  <a:schemeClr val="tx1"/>
                </a:solidFill>
                <a:latin typeface="微软雅黑" panose="020B0503020204020204" charset="-122"/>
                <a:ea typeface="微软雅黑" panose="020B0503020204020204" charset="-122"/>
                <a:sym typeface="+mn-ea"/>
              </a:rPr>
              <a:t>建设为轴心，协同推进科学教育与人文教育，不断完善</a:t>
            </a:r>
            <a:r>
              <a:rPr lang="zh-CN" altLang="en-US" sz="2000" b="1" dirty="0">
                <a:solidFill>
                  <a:srgbClr val="C00000"/>
                </a:solidFill>
                <a:latin typeface="微软雅黑" panose="020B0503020204020204" charset="-122"/>
                <a:ea typeface="微软雅黑" panose="020B0503020204020204" charset="-122"/>
                <a:sym typeface="+mn-ea"/>
              </a:rPr>
              <a:t>长效工作机制</a:t>
            </a:r>
            <a:r>
              <a:rPr lang="zh-CN" altLang="en-US" sz="2000" b="1" dirty="0">
                <a:solidFill>
                  <a:schemeClr val="tx1"/>
                </a:solidFill>
                <a:latin typeface="微软雅黑" panose="020B0503020204020204" charset="-122"/>
                <a:ea typeface="微软雅黑" panose="020B0503020204020204" charset="-122"/>
                <a:sym typeface="+mn-ea"/>
              </a:rPr>
              <a:t>，全面提高科学教育质量和水平。</a:t>
            </a:r>
            <a:endParaRPr lang="zh-CN" altLang="en-US" sz="2000" b="1" dirty="0">
              <a:solidFill>
                <a:schemeClr val="tx1"/>
              </a:solidFill>
              <a:latin typeface="微软雅黑" panose="020B0503020204020204" charset="-122"/>
              <a:ea typeface="微软雅黑" panose="020B0503020204020204" charset="-122"/>
              <a:sym typeface="+mn-ea"/>
            </a:endParaRPr>
          </a:p>
        </p:txBody>
      </p:sp>
      <p:cxnSp>
        <p:nvCxnSpPr>
          <p:cNvPr id="24" name="直接连接符 23"/>
          <p:cNvCxnSpPr/>
          <p:nvPr/>
        </p:nvCxnSpPr>
        <p:spPr>
          <a:xfrm flipH="1" flipV="1">
            <a:off x="983615" y="3992880"/>
            <a:ext cx="10331450" cy="15875"/>
          </a:xfrm>
          <a:prstGeom prst="line">
            <a:avLst/>
          </a:prstGeom>
          <a:ln>
            <a:solidFill>
              <a:srgbClr val="002060"/>
            </a:solidFill>
            <a:prstDash val="lgDash"/>
          </a:ln>
        </p:spPr>
        <p:style>
          <a:lnRef idx="2">
            <a:schemeClr val="accent1"/>
          </a:lnRef>
          <a:fillRef idx="0">
            <a:srgbClr val="FFFFFF"/>
          </a:fillRef>
          <a:effectRef idx="0">
            <a:srgbClr val="FFFFFF"/>
          </a:effectRef>
          <a:fontRef idx="minor">
            <a:schemeClr val="tx1"/>
          </a:fontRef>
        </p:style>
      </p:cxnSp>
      <p:sp>
        <p:nvSpPr>
          <p:cNvPr id="15" name="文本框 14" descr="7b0a202020202262756c6c6574223a20227b5c2263617465676f727949645c223a5c225c222c5c2274656d706c61746549645c223a32303233313638327d220a7d0a"/>
          <p:cNvSpPr txBox="1"/>
          <p:nvPr/>
        </p:nvSpPr>
        <p:spPr>
          <a:xfrm>
            <a:off x="777240" y="1931670"/>
            <a:ext cx="5326380" cy="1876425"/>
          </a:xfrm>
          <a:prstGeom prst="rect">
            <a:avLst/>
          </a:prstGeom>
          <a:noFill/>
        </p:spPr>
        <p:txBody>
          <a:bodyPr wrap="square" rtlCol="0" anchor="t">
            <a:spAutoFit/>
          </a:bodyPr>
          <a:lstStyle/>
          <a:p>
            <a:pPr marL="285750" indent="-285750" algn="just" latinLnBrk="0">
              <a:lnSpc>
                <a:spcPct val="100000"/>
              </a:lnSpc>
              <a:spcAft>
                <a:spcPct val="0"/>
              </a:spcAft>
              <a:buFont typeface="Arial" panose="020B0604020202020204" pitchFamily="34" charset="0"/>
              <a:buChar char="•"/>
            </a:pPr>
            <a:r>
              <a:rPr lang="zh-CN" altLang="en-US" sz="2000" b="1" dirty="0">
                <a:latin typeface="微软雅黑" panose="020B0503020204020204" charset="-122"/>
                <a:ea typeface="微软雅黑" panose="020B0503020204020204" charset="-122"/>
                <a:sym typeface="+mn-ea"/>
              </a:rPr>
              <a:t>全面设计一个</a:t>
            </a:r>
            <a:r>
              <a:rPr lang="zh-CN" altLang="en-US" sz="2000" b="1" dirty="0">
                <a:solidFill>
                  <a:srgbClr val="C00000"/>
                </a:solidFill>
                <a:latin typeface="微软雅黑" panose="020B0503020204020204" charset="-122"/>
                <a:ea typeface="微软雅黑" panose="020B0503020204020204" charset="-122"/>
                <a:sym typeface="+mn-ea"/>
              </a:rPr>
              <a:t>科学教育体系</a:t>
            </a:r>
            <a:endParaRPr lang="zh-CN" altLang="en-US" sz="2000" b="1" dirty="0">
              <a:solidFill>
                <a:srgbClr val="C00000"/>
              </a:solidFill>
              <a:latin typeface="微软雅黑" panose="020B0503020204020204" charset="-122"/>
              <a:ea typeface="微软雅黑" panose="020B0503020204020204" charset="-122"/>
              <a:sym typeface="+mn-ea"/>
            </a:endParaRPr>
          </a:p>
          <a:p>
            <a:pPr marL="285750" indent="-285750" algn="just" latinLnBrk="0">
              <a:lnSpc>
                <a:spcPct val="120000"/>
              </a:lnSpc>
              <a:spcAft>
                <a:spcPct val="0"/>
              </a:spcAft>
              <a:buFont typeface="Arial" panose="020B0604020202020204" pitchFamily="34" charset="0"/>
              <a:buChar char="•"/>
            </a:pPr>
            <a:r>
              <a:rPr lang="zh-CN" altLang="en-US" sz="2000" b="1" dirty="0">
                <a:latin typeface="微软雅黑" panose="020B0503020204020204" charset="-122"/>
                <a:ea typeface="微软雅黑" panose="020B0503020204020204" charset="-122"/>
                <a:sym typeface="+mn-ea"/>
              </a:rPr>
              <a:t>聚焦科学教育能力培训一批</a:t>
            </a:r>
            <a:r>
              <a:rPr lang="zh-CN" altLang="en-US" sz="2000" b="1" dirty="0">
                <a:solidFill>
                  <a:srgbClr val="C00000"/>
                </a:solidFill>
                <a:latin typeface="微软雅黑" panose="020B0503020204020204" charset="-122"/>
                <a:ea typeface="微软雅黑" panose="020B0503020204020204" charset="-122"/>
                <a:sym typeface="+mn-ea"/>
              </a:rPr>
              <a:t>高素质教师</a:t>
            </a:r>
            <a:endParaRPr lang="zh-CN" altLang="en-US" sz="2000" b="1" dirty="0">
              <a:solidFill>
                <a:srgbClr val="C00000"/>
              </a:solidFill>
              <a:latin typeface="微软雅黑" panose="020B0503020204020204" charset="-122"/>
              <a:ea typeface="微软雅黑" panose="020B0503020204020204" charset="-122"/>
              <a:sym typeface="+mn-ea"/>
            </a:endParaRPr>
          </a:p>
          <a:p>
            <a:pPr marL="285750" indent="-285750" algn="just" latinLnBrk="0">
              <a:lnSpc>
                <a:spcPct val="120000"/>
              </a:lnSpc>
              <a:spcAft>
                <a:spcPct val="0"/>
              </a:spcAft>
              <a:buFont typeface="Arial" panose="020B0604020202020204" pitchFamily="34" charset="0"/>
              <a:buChar char="•"/>
            </a:pPr>
            <a:r>
              <a:rPr lang="zh-CN" altLang="en-US" sz="2000" b="1" dirty="0">
                <a:latin typeface="微软雅黑" panose="020B0503020204020204" charset="-122"/>
                <a:ea typeface="微软雅黑" panose="020B0503020204020204" charset="-122"/>
                <a:sym typeface="+mn-ea"/>
              </a:rPr>
              <a:t>依托多学科建立一支</a:t>
            </a:r>
            <a:r>
              <a:rPr lang="zh-CN" altLang="en-US" sz="2000" b="1" dirty="0">
                <a:solidFill>
                  <a:srgbClr val="C00000"/>
                </a:solidFill>
                <a:latin typeface="微软雅黑" panose="020B0503020204020204" charset="-122"/>
                <a:ea typeface="微软雅黑" panose="020B0503020204020204" charset="-122"/>
                <a:sym typeface="+mn-ea"/>
              </a:rPr>
              <a:t>科学教育专家队伍</a:t>
            </a:r>
            <a:endParaRPr lang="zh-CN" altLang="en-US" sz="2000" b="1" dirty="0">
              <a:solidFill>
                <a:srgbClr val="C00000"/>
              </a:solidFill>
              <a:latin typeface="微软雅黑" panose="020B0503020204020204" charset="-122"/>
              <a:ea typeface="微软雅黑" panose="020B0503020204020204" charset="-122"/>
              <a:sym typeface="+mn-ea"/>
            </a:endParaRPr>
          </a:p>
          <a:p>
            <a:pPr marL="285750" indent="-285750" algn="just" latinLnBrk="0">
              <a:lnSpc>
                <a:spcPct val="120000"/>
              </a:lnSpc>
              <a:spcAft>
                <a:spcPct val="0"/>
              </a:spcAft>
              <a:buFont typeface="Arial" panose="020B0604020202020204" pitchFamily="34" charset="0"/>
              <a:buChar char="•"/>
            </a:pPr>
            <a:r>
              <a:rPr lang="zh-CN" altLang="en-US" sz="2000" b="1" dirty="0">
                <a:latin typeface="微软雅黑" panose="020B0503020204020204" charset="-122"/>
                <a:ea typeface="微软雅黑" panose="020B0503020204020204" charset="-122"/>
                <a:sym typeface="+mn-ea"/>
              </a:rPr>
              <a:t>联动校内校外开发一套</a:t>
            </a:r>
            <a:r>
              <a:rPr lang="zh-CN" altLang="en-US" sz="2000" b="1" dirty="0">
                <a:solidFill>
                  <a:srgbClr val="C00000"/>
                </a:solidFill>
                <a:latin typeface="微软雅黑" panose="020B0503020204020204" charset="-122"/>
                <a:ea typeface="微软雅黑" panose="020B0503020204020204" charset="-122"/>
                <a:sym typeface="+mn-ea"/>
              </a:rPr>
              <a:t>科学教育资源</a:t>
            </a:r>
            <a:endParaRPr lang="zh-CN" altLang="en-US" sz="2000" b="1" dirty="0">
              <a:solidFill>
                <a:srgbClr val="C00000"/>
              </a:solidFill>
              <a:latin typeface="微软雅黑" panose="020B0503020204020204" charset="-122"/>
              <a:ea typeface="微软雅黑" panose="020B0503020204020204" charset="-122"/>
              <a:sym typeface="+mn-ea"/>
            </a:endParaRPr>
          </a:p>
          <a:p>
            <a:pPr marL="285750" indent="-285750" algn="just" latinLnBrk="0">
              <a:lnSpc>
                <a:spcPct val="120000"/>
              </a:lnSpc>
              <a:spcAft>
                <a:spcPct val="0"/>
              </a:spcAft>
              <a:buFont typeface="Arial" panose="020B0604020202020204" pitchFamily="34" charset="0"/>
              <a:buChar char="•"/>
            </a:pPr>
            <a:r>
              <a:rPr lang="zh-CN" altLang="en-US" sz="2000" b="1" dirty="0">
                <a:latin typeface="微软雅黑" panose="020B0503020204020204" charset="-122"/>
                <a:ea typeface="微软雅黑" panose="020B0503020204020204" charset="-122"/>
                <a:sym typeface="+mn-ea"/>
              </a:rPr>
              <a:t>善用数字资源构建一系列</a:t>
            </a:r>
            <a:r>
              <a:rPr lang="zh-CN" altLang="en-US" sz="2000" b="1" dirty="0">
                <a:solidFill>
                  <a:srgbClr val="C00000"/>
                </a:solidFill>
                <a:latin typeface="微软雅黑" panose="020B0503020204020204" charset="-122"/>
                <a:ea typeface="微软雅黑" panose="020B0503020204020204" charset="-122"/>
                <a:sym typeface="+mn-ea"/>
              </a:rPr>
              <a:t>科学教育开放课堂</a:t>
            </a:r>
            <a:endParaRPr lang="zh-CN" altLang="en-US" sz="2000" b="1" dirty="0">
              <a:solidFill>
                <a:srgbClr val="C00000"/>
              </a:solidFill>
              <a:latin typeface="微软雅黑" panose="020B0503020204020204" charset="-122"/>
              <a:ea typeface="微软雅黑" panose="020B0503020204020204" charset="-122"/>
              <a:sym typeface="+mn-ea"/>
            </a:endParaRPr>
          </a:p>
        </p:txBody>
      </p:sp>
      <p:grpSp>
        <p:nvGrpSpPr>
          <p:cNvPr id="12" name="组合 11"/>
          <p:cNvGrpSpPr/>
          <p:nvPr/>
        </p:nvGrpSpPr>
        <p:grpSpPr>
          <a:xfrm>
            <a:off x="0" y="125730"/>
            <a:ext cx="11794490" cy="711200"/>
            <a:chOff x="0" y="198"/>
            <a:chExt cx="18574" cy="1120"/>
          </a:xfrm>
        </p:grpSpPr>
        <p:grpSp>
          <p:nvGrpSpPr>
            <p:cNvPr id="14" name="组合 13"/>
            <p:cNvGrpSpPr/>
            <p:nvPr/>
          </p:nvGrpSpPr>
          <p:grpSpPr>
            <a:xfrm>
              <a:off x="0" y="198"/>
              <a:ext cx="18575" cy="1120"/>
              <a:chOff x="0" y="198"/>
              <a:chExt cx="18575" cy="1120"/>
            </a:xfrm>
          </p:grpSpPr>
          <p:cxnSp>
            <p:nvCxnSpPr>
              <p:cNvPr id="6" name="直接连接符 5"/>
              <p:cNvCxnSpPr/>
              <p:nvPr/>
            </p:nvCxnSpPr>
            <p:spPr>
              <a:xfrm>
                <a:off x="986" y="1272"/>
                <a:ext cx="17589" cy="26"/>
              </a:xfrm>
              <a:prstGeom prst="line">
                <a:avLst/>
              </a:prstGeom>
              <a:noFill/>
              <a:ln w="19050" cap="flat" cmpd="sng" algn="ctr">
                <a:solidFill>
                  <a:srgbClr val="03449B"/>
                </a:solidFill>
                <a:prstDash val="solid"/>
                <a:miter lim="800000"/>
              </a:ln>
              <a:effectLst/>
            </p:spPr>
          </p:cxnSp>
          <p:sp>
            <p:nvSpPr>
              <p:cNvPr id="17" name="矩形 16"/>
              <p:cNvSpPr/>
              <p:nvPr/>
            </p:nvSpPr>
            <p:spPr bwMode="auto">
              <a:xfrm>
                <a:off x="0" y="258"/>
                <a:ext cx="500" cy="1060"/>
              </a:xfrm>
              <a:prstGeom prst="rect">
                <a:avLst/>
              </a:prstGeom>
              <a:solidFill>
                <a:srgbClr val="03449B"/>
              </a:solidFill>
              <a:ln>
                <a:noFill/>
              </a:ln>
            </p:spPr>
            <p:txBody>
              <a:bodyPr vert="horz" wrap="square" lIns="91440" tIns="45720" rIns="91440" bIns="45720" numCol="1" rtlCol="0" anchor="t" anchorCtr="0" compatLnSpc="1"/>
              <a:lstStyle/>
              <a:p>
                <a:pPr algn="ctr"/>
                <a:endParaRPr lang="zh-CN" altLang="en-US"/>
              </a:p>
            </p:txBody>
          </p:sp>
          <p:sp>
            <p:nvSpPr>
              <p:cNvPr id="7" name="文本框 6"/>
              <p:cNvSpPr txBox="1"/>
              <p:nvPr>
                <p:custDataLst>
                  <p:tags r:id="rId4"/>
                </p:custDataLst>
              </p:nvPr>
            </p:nvSpPr>
            <p:spPr>
              <a:xfrm>
                <a:off x="888" y="198"/>
                <a:ext cx="1431" cy="1113"/>
              </a:xfrm>
              <a:prstGeom prst="rect">
                <a:avLst/>
              </a:prstGeom>
              <a:noFill/>
            </p:spPr>
            <p:txBody>
              <a:bodyPr wrap="square" rtlCol="0">
                <a:spAutoFit/>
              </a:bodyPr>
              <a:lstStyle/>
              <a:p>
                <a:pPr algn="ctr" defTabSz="914400"/>
                <a:endParaRPr lang="en-US" altLang="zh-CN" sz="4000" b="1" kern="100" dirty="0">
                  <a:solidFill>
                    <a:srgbClr val="C00000"/>
                  </a:solidFill>
                  <a:latin typeface="Impact" panose="020B0806030902050204" pitchFamily="34" charset="0"/>
                  <a:ea typeface="微软雅黑" panose="020B0503020204020204" charset="-122"/>
                </a:endParaRPr>
              </a:p>
            </p:txBody>
          </p:sp>
        </p:grpSp>
        <p:sp>
          <p:nvSpPr>
            <p:cNvPr id="8" name="矩形 7"/>
            <p:cNvSpPr/>
            <p:nvPr/>
          </p:nvSpPr>
          <p:spPr bwMode="auto">
            <a:xfrm>
              <a:off x="623" y="258"/>
              <a:ext cx="225" cy="1060"/>
            </a:xfrm>
            <a:prstGeom prst="rect">
              <a:avLst/>
            </a:prstGeom>
            <a:solidFill>
              <a:schemeClr val="bg1">
                <a:lumMod val="50000"/>
              </a:schemeClr>
            </a:solidFill>
            <a:ln>
              <a:noFill/>
            </a:ln>
          </p:spPr>
          <p:txBody>
            <a:bodyPr vert="horz" wrap="square" lIns="91440" tIns="45720" rIns="91440" bIns="45720" numCol="1" rtlCol="0" anchor="t" anchorCtr="0" compatLnSpc="1"/>
            <a:lstStyle/>
            <a:p>
              <a:pPr algn="ctr"/>
              <a:endParaRPr lang="zh-CN" altLang="en-US"/>
            </a:p>
          </p:txBody>
        </p:sp>
      </p:grpSp>
      <p:sp>
        <p:nvSpPr>
          <p:cNvPr id="9" name="文本框 8"/>
          <p:cNvSpPr txBox="1"/>
          <p:nvPr>
            <p:custDataLst>
              <p:tags r:id="rId5"/>
            </p:custDataLst>
          </p:nvPr>
        </p:nvSpPr>
        <p:spPr>
          <a:xfrm>
            <a:off x="643890" y="125730"/>
            <a:ext cx="9890125" cy="850900"/>
          </a:xfrm>
          <a:prstGeom prst="rect">
            <a:avLst/>
          </a:prstGeom>
          <a:noFill/>
        </p:spPr>
        <p:txBody>
          <a:bodyPr wrap="square" rtlCol="0">
            <a:noAutofit/>
          </a:bodyPr>
          <a:lstStyle/>
          <a:p>
            <a:pPr algn="l" defTabSz="914400"/>
            <a:r>
              <a:rPr lang="zh-CN" altLang="en-US" sz="4000" b="1" dirty="0">
                <a:solidFill>
                  <a:srgbClr val="03449B"/>
                </a:solidFill>
                <a:latin typeface="微软雅黑" panose="020B0503020204020204" charset="-122"/>
                <a:ea typeface="微软雅黑" panose="020B0503020204020204" charset="-122"/>
                <a:sym typeface="+mn-ea"/>
              </a:rPr>
              <a:t>科学教育何为？</a:t>
            </a:r>
            <a:endParaRPr lang="zh-CN" altLang="en-US" sz="4000" b="1" kern="100" dirty="0">
              <a:solidFill>
                <a:srgbClr val="03449B"/>
              </a:solidFill>
              <a:latin typeface="微软雅黑" panose="020B0503020204020204" charset="-122"/>
              <a:ea typeface="微软雅黑" panose="020B0503020204020204" charset="-122"/>
              <a:sym typeface="+mn-ea"/>
            </a:endParaRPr>
          </a:p>
        </p:txBody>
      </p:sp>
      <p:pic>
        <p:nvPicPr>
          <p:cNvPr id="18" name="图片 17"/>
          <p:cNvPicPr>
            <a:picLocks noChangeAspect="1"/>
          </p:cNvPicPr>
          <p:nvPr/>
        </p:nvPicPr>
        <p:blipFill>
          <a:blip r:embed="rId6"/>
          <a:stretch>
            <a:fillRect/>
          </a:stretch>
        </p:blipFill>
        <p:spPr>
          <a:xfrm>
            <a:off x="10742295" y="-4445"/>
            <a:ext cx="878205" cy="82931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1" name="图片 10" descr="/Users/spirit/Library/Containers/com.kingsoft.wpsoffice.mac/Data/tmp/picturecompress_20250706213317/output_1.jpgoutput_1"/>
          <p:cNvPicPr>
            <a:picLocks noChangeAspect="1"/>
          </p:cNvPicPr>
          <p:nvPr/>
        </p:nvPicPr>
        <p:blipFill>
          <a:blip r:embed="rId1"/>
          <a:srcRect b="3649"/>
          <a:stretch>
            <a:fillRect/>
          </a:stretch>
        </p:blipFill>
        <p:spPr>
          <a:xfrm>
            <a:off x="0" y="0"/>
            <a:ext cx="12192000" cy="6858000"/>
          </a:xfrm>
          <a:prstGeom prst="rect">
            <a:avLst/>
          </a:prstGeom>
        </p:spPr>
      </p:pic>
      <p:sp>
        <p:nvSpPr>
          <p:cNvPr id="2" name="灯片编号占位符 1"/>
          <p:cNvSpPr>
            <a:spLocks noGrp="1"/>
          </p:cNvSpPr>
          <p:nvPr>
            <p:ph type="sldNum" sz="quarter" idx="12"/>
          </p:nvPr>
        </p:nvSpPr>
        <p:spPr>
          <a:xfrm>
            <a:off x="8610600" y="6188710"/>
            <a:ext cx="2743200" cy="365125"/>
          </a:xfrm>
        </p:spPr>
        <p:txBody>
          <a:bodyPr/>
          <a:p>
            <a:fld id="{49AE70B2-8BF9-45C0-BB95-33D1B9D3A854}" type="slidenum">
              <a:rPr lang="zh-CN" altLang="en-US" smtClean="0"/>
            </a:fld>
            <a:endParaRPr lang="zh-CN" altLang="en-US"/>
          </a:p>
        </p:txBody>
      </p:sp>
      <p:grpSp>
        <p:nvGrpSpPr>
          <p:cNvPr id="12" name="组合 11"/>
          <p:cNvGrpSpPr/>
          <p:nvPr/>
        </p:nvGrpSpPr>
        <p:grpSpPr>
          <a:xfrm>
            <a:off x="0" y="125730"/>
            <a:ext cx="11794490" cy="711200"/>
            <a:chOff x="0" y="198"/>
            <a:chExt cx="18574" cy="1120"/>
          </a:xfrm>
        </p:grpSpPr>
        <p:grpSp>
          <p:nvGrpSpPr>
            <p:cNvPr id="14" name="组合 13"/>
            <p:cNvGrpSpPr/>
            <p:nvPr/>
          </p:nvGrpSpPr>
          <p:grpSpPr>
            <a:xfrm>
              <a:off x="0" y="198"/>
              <a:ext cx="18575" cy="1120"/>
              <a:chOff x="0" y="198"/>
              <a:chExt cx="18575" cy="1120"/>
            </a:xfrm>
          </p:grpSpPr>
          <p:cxnSp>
            <p:nvCxnSpPr>
              <p:cNvPr id="4" name="直接连接符 3"/>
              <p:cNvCxnSpPr/>
              <p:nvPr/>
            </p:nvCxnSpPr>
            <p:spPr>
              <a:xfrm>
                <a:off x="986" y="1272"/>
                <a:ext cx="17589" cy="26"/>
              </a:xfrm>
              <a:prstGeom prst="line">
                <a:avLst/>
              </a:prstGeom>
              <a:noFill/>
              <a:ln w="19050" cap="flat" cmpd="sng" algn="ctr">
                <a:solidFill>
                  <a:srgbClr val="03449B"/>
                </a:solidFill>
                <a:prstDash val="solid"/>
                <a:miter lim="800000"/>
              </a:ln>
              <a:effectLst/>
            </p:spPr>
          </p:cxnSp>
          <p:sp>
            <p:nvSpPr>
              <p:cNvPr id="17" name="矩形 16"/>
              <p:cNvSpPr/>
              <p:nvPr/>
            </p:nvSpPr>
            <p:spPr bwMode="auto">
              <a:xfrm>
                <a:off x="0" y="258"/>
                <a:ext cx="500" cy="1060"/>
              </a:xfrm>
              <a:prstGeom prst="rect">
                <a:avLst/>
              </a:prstGeom>
              <a:solidFill>
                <a:srgbClr val="03449B"/>
              </a:solidFill>
              <a:ln>
                <a:noFill/>
              </a:ln>
            </p:spPr>
            <p:txBody>
              <a:bodyPr vert="horz" wrap="square" lIns="91440" tIns="45720" rIns="91440" bIns="45720" numCol="1" rtlCol="0" anchor="t" anchorCtr="0" compatLnSpc="1"/>
              <a:lstStyle/>
              <a:p>
                <a:pPr algn="ctr"/>
                <a:endParaRPr lang="zh-CN" altLang="en-US"/>
              </a:p>
            </p:txBody>
          </p:sp>
          <p:sp>
            <p:nvSpPr>
              <p:cNvPr id="5" name="文本框 4"/>
              <p:cNvSpPr txBox="1"/>
              <p:nvPr>
                <p:custDataLst>
                  <p:tags r:id="rId2"/>
                </p:custDataLst>
              </p:nvPr>
            </p:nvSpPr>
            <p:spPr>
              <a:xfrm>
                <a:off x="888" y="198"/>
                <a:ext cx="1431" cy="1113"/>
              </a:xfrm>
              <a:prstGeom prst="rect">
                <a:avLst/>
              </a:prstGeom>
              <a:noFill/>
            </p:spPr>
            <p:txBody>
              <a:bodyPr wrap="square" rtlCol="0">
                <a:spAutoFit/>
              </a:bodyPr>
              <a:lstStyle/>
              <a:p>
                <a:pPr algn="ctr" defTabSz="914400"/>
                <a:endParaRPr lang="en-US" altLang="zh-CN" sz="4000" b="1" kern="100" dirty="0">
                  <a:solidFill>
                    <a:srgbClr val="C00000"/>
                  </a:solidFill>
                  <a:latin typeface="Impact" panose="020B0806030902050204" pitchFamily="34" charset="0"/>
                  <a:ea typeface="微软雅黑" panose="020B0503020204020204" charset="-122"/>
                </a:endParaRPr>
              </a:p>
            </p:txBody>
          </p:sp>
        </p:grpSp>
        <p:sp>
          <p:nvSpPr>
            <p:cNvPr id="6" name="矩形 5"/>
            <p:cNvSpPr/>
            <p:nvPr/>
          </p:nvSpPr>
          <p:spPr bwMode="auto">
            <a:xfrm>
              <a:off x="623" y="258"/>
              <a:ext cx="225" cy="1060"/>
            </a:xfrm>
            <a:prstGeom prst="rect">
              <a:avLst/>
            </a:prstGeom>
            <a:solidFill>
              <a:schemeClr val="bg1">
                <a:lumMod val="50000"/>
              </a:schemeClr>
            </a:solidFill>
            <a:ln>
              <a:noFill/>
            </a:ln>
          </p:spPr>
          <p:txBody>
            <a:bodyPr vert="horz" wrap="square" lIns="91440" tIns="45720" rIns="91440" bIns="45720" numCol="1" rtlCol="0" anchor="t" anchorCtr="0" compatLnSpc="1"/>
            <a:lstStyle/>
            <a:p>
              <a:pPr algn="ctr"/>
              <a:endParaRPr lang="zh-CN" altLang="en-US"/>
            </a:p>
          </p:txBody>
        </p:sp>
      </p:grpSp>
      <p:grpSp>
        <p:nvGrpSpPr>
          <p:cNvPr id="35" name="组合 34"/>
          <p:cNvGrpSpPr/>
          <p:nvPr/>
        </p:nvGrpSpPr>
        <p:grpSpPr>
          <a:xfrm>
            <a:off x="-5080" y="869950"/>
            <a:ext cx="12206605" cy="5911850"/>
            <a:chOff x="3081338" y="2212656"/>
            <a:chExt cx="6038849" cy="3014665"/>
          </a:xfrm>
        </p:grpSpPr>
        <p:sp>
          <p:nvSpPr>
            <p:cNvPr id="38" name="任意多边形: 形状 12"/>
            <p:cNvSpPr/>
            <p:nvPr/>
          </p:nvSpPr>
          <p:spPr>
            <a:xfrm>
              <a:off x="3267665" y="2403642"/>
              <a:ext cx="5657260" cy="2606508"/>
            </a:xfrm>
            <a:custGeom>
              <a:avLst/>
              <a:gdLst>
                <a:gd name="connsiteX0" fmla="*/ 0 w 5274310"/>
                <a:gd name="connsiteY0" fmla="*/ 0 h 2432685"/>
                <a:gd name="connsiteX1" fmla="*/ 5274310 w 5274310"/>
                <a:gd name="connsiteY1" fmla="*/ 0 h 2432685"/>
                <a:gd name="connsiteX2" fmla="*/ 5274310 w 5274310"/>
                <a:gd name="connsiteY2" fmla="*/ 2432685 h 2432685"/>
                <a:gd name="connsiteX3" fmla="*/ 0 w 5274310"/>
                <a:gd name="connsiteY3" fmla="*/ 2432685 h 2432685"/>
                <a:gd name="connsiteX4" fmla="*/ 0 w 5274310"/>
                <a:gd name="connsiteY4" fmla="*/ 0 h 2432685"/>
                <a:gd name="connsiteX5" fmla="*/ 17759 w 5274310"/>
                <a:gd name="connsiteY5" fmla="*/ 17757 h 2432685"/>
                <a:gd name="connsiteX6" fmla="*/ 17759 w 5274310"/>
                <a:gd name="connsiteY6" fmla="*/ 2414928 h 2432685"/>
                <a:gd name="connsiteX7" fmla="*/ 5256552 w 5274310"/>
                <a:gd name="connsiteY7" fmla="*/ 2414928 h 2432685"/>
                <a:gd name="connsiteX8" fmla="*/ 5256552 w 5274310"/>
                <a:gd name="connsiteY8" fmla="*/ 17757 h 2432685"/>
                <a:gd name="connsiteX9" fmla="*/ 17759 w 5274310"/>
                <a:gd name="connsiteY9" fmla="*/ 17757 h 2432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74310" h="2432685">
                  <a:moveTo>
                    <a:pt x="0" y="0"/>
                  </a:moveTo>
                  <a:lnTo>
                    <a:pt x="5274310" y="0"/>
                  </a:lnTo>
                  <a:lnTo>
                    <a:pt x="5274310" y="2432685"/>
                  </a:lnTo>
                  <a:lnTo>
                    <a:pt x="0" y="2432685"/>
                  </a:lnTo>
                  <a:lnTo>
                    <a:pt x="0" y="0"/>
                  </a:lnTo>
                  <a:close/>
                  <a:moveTo>
                    <a:pt x="17759" y="17757"/>
                  </a:moveTo>
                  <a:lnTo>
                    <a:pt x="17759" y="2414928"/>
                  </a:lnTo>
                  <a:lnTo>
                    <a:pt x="5256552" y="2414928"/>
                  </a:lnTo>
                  <a:lnTo>
                    <a:pt x="5256552" y="17757"/>
                  </a:lnTo>
                  <a:lnTo>
                    <a:pt x="17759" y="17757"/>
                  </a:lnTo>
                  <a:close/>
                </a:path>
              </a:pathLst>
            </a:custGeom>
            <a:solidFill>
              <a:srgbClr val="C00000"/>
            </a:solidFill>
            <a:ln w="8868" cap="flat">
              <a:solidFill>
                <a:srgbClr val="C00000"/>
              </a:solidFill>
              <a:prstDash val="solid"/>
              <a:miter/>
            </a:ln>
          </p:spPr>
          <p:txBody>
            <a:bodyPr rot="0" spcFirstLastPara="0" vert="horz" wrap="square" lIns="91440" tIns="45720" rIns="91440" bIns="45720" numCol="1" spcCol="0" rtlCol="0" fromWordArt="0" anchor="ctr" anchorCtr="0" forceAA="0" compatLnSpc="1">
              <a:noAutofit/>
            </a:bodyPr>
            <a:lstStyle/>
            <a:p>
              <a:endParaRPr lang="zh-CN" altLang="en-US"/>
            </a:p>
          </p:txBody>
        </p:sp>
        <p:grpSp>
          <p:nvGrpSpPr>
            <p:cNvPr id="39" name="组合 38"/>
            <p:cNvGrpSpPr/>
            <p:nvPr/>
          </p:nvGrpSpPr>
          <p:grpSpPr>
            <a:xfrm>
              <a:off x="7691437" y="4370071"/>
              <a:ext cx="1428750" cy="857250"/>
              <a:chOff x="7696200" y="4365308"/>
              <a:chExt cx="1428750" cy="857250"/>
            </a:xfrm>
          </p:grpSpPr>
          <p:sp>
            <p:nvSpPr>
              <p:cNvPr id="40" name="任意多边形: 形状 9"/>
              <p:cNvSpPr/>
              <p:nvPr/>
            </p:nvSpPr>
            <p:spPr>
              <a:xfrm rot="5400000">
                <a:off x="8572497" y="4789170"/>
                <a:ext cx="857250" cy="9525"/>
              </a:xfrm>
              <a:custGeom>
                <a:avLst/>
                <a:gdLst>
                  <a:gd name="connsiteX0" fmla="*/ -44 w 857250"/>
                  <a:gd name="connsiteY0" fmla="*/ 46 h 9525"/>
                  <a:gd name="connsiteX1" fmla="*/ 857206 w 857250"/>
                  <a:gd name="connsiteY1" fmla="*/ 46 h 9525"/>
                </a:gdLst>
                <a:ahLst/>
                <a:cxnLst>
                  <a:cxn ang="0">
                    <a:pos x="connsiteX0" y="connsiteY0"/>
                  </a:cxn>
                  <a:cxn ang="0">
                    <a:pos x="connsiteX1" y="connsiteY1"/>
                  </a:cxn>
                </a:cxnLst>
                <a:rect l="l" t="t" r="r" b="b"/>
                <a:pathLst>
                  <a:path w="857250" h="9525">
                    <a:moveTo>
                      <a:pt x="-44" y="46"/>
                    </a:moveTo>
                    <a:lnTo>
                      <a:pt x="857206" y="46"/>
                    </a:lnTo>
                  </a:path>
                </a:pathLst>
              </a:custGeom>
              <a:ln w="19050" cap="flat">
                <a:solidFill>
                  <a:srgbClr val="C00000"/>
                </a:solidFill>
                <a:prstDash val="solid"/>
                <a:miter/>
              </a:ln>
            </p:spPr>
            <p:txBody>
              <a:bodyPr rot="0" spcFirstLastPara="0" vert="horz" wrap="square" lIns="91440" tIns="45720" rIns="91440" bIns="45720" numCol="1" spcCol="0" rtlCol="0" fromWordArt="0" anchor="ctr" anchorCtr="0" forceAA="0" compatLnSpc="1">
                <a:noAutofit/>
              </a:bodyPr>
              <a:lstStyle/>
              <a:p>
                <a:endParaRPr lang="zh-CN" altLang="en-US"/>
              </a:p>
            </p:txBody>
          </p:sp>
          <p:sp>
            <p:nvSpPr>
              <p:cNvPr id="41" name="任意多边形: 形状 10"/>
              <p:cNvSpPr/>
              <p:nvPr/>
            </p:nvSpPr>
            <p:spPr>
              <a:xfrm>
                <a:off x="7696200" y="5097302"/>
                <a:ext cx="1428750" cy="9525"/>
              </a:xfrm>
              <a:custGeom>
                <a:avLst/>
                <a:gdLst>
                  <a:gd name="connsiteX0" fmla="*/ 0 w 1428750"/>
                  <a:gd name="connsiteY0" fmla="*/ 0 h 9525"/>
                  <a:gd name="connsiteX1" fmla="*/ 1428750 w 1428750"/>
                  <a:gd name="connsiteY1" fmla="*/ 0 h 9525"/>
                </a:gdLst>
                <a:ahLst/>
                <a:cxnLst>
                  <a:cxn ang="0">
                    <a:pos x="connsiteX0" y="connsiteY0"/>
                  </a:cxn>
                  <a:cxn ang="0">
                    <a:pos x="connsiteX1" y="connsiteY1"/>
                  </a:cxn>
                </a:cxnLst>
                <a:rect l="l" t="t" r="r" b="b"/>
                <a:pathLst>
                  <a:path w="1428750" h="9525">
                    <a:moveTo>
                      <a:pt x="0" y="0"/>
                    </a:moveTo>
                    <a:lnTo>
                      <a:pt x="1428750" y="0"/>
                    </a:lnTo>
                  </a:path>
                </a:pathLst>
              </a:custGeom>
              <a:ln w="19050" cap="flat">
                <a:solidFill>
                  <a:srgbClr val="C00000"/>
                </a:solidFill>
                <a:prstDash val="solid"/>
                <a:miter/>
              </a:ln>
            </p:spPr>
            <p:txBody>
              <a:bodyPr rot="0" spcFirstLastPara="0" vert="horz" wrap="square" lIns="91440" tIns="45720" rIns="91440" bIns="45720" numCol="1" spcCol="0" rtlCol="0" fromWordArt="0" anchor="ctr" anchorCtr="0" forceAA="0" compatLnSpc="1">
                <a:noAutofit/>
              </a:bodyPr>
              <a:lstStyle/>
              <a:p>
                <a:endParaRPr lang="zh-CN" altLang="en-US"/>
              </a:p>
            </p:txBody>
          </p:sp>
        </p:grpSp>
        <p:grpSp>
          <p:nvGrpSpPr>
            <p:cNvPr id="42" name="组合 41"/>
            <p:cNvGrpSpPr/>
            <p:nvPr/>
          </p:nvGrpSpPr>
          <p:grpSpPr>
            <a:xfrm flipH="1" flipV="1">
              <a:off x="3081338" y="2212656"/>
              <a:ext cx="1428750" cy="857250"/>
              <a:chOff x="7696200" y="4365308"/>
              <a:chExt cx="1428750" cy="857250"/>
            </a:xfrm>
          </p:grpSpPr>
          <p:sp>
            <p:nvSpPr>
              <p:cNvPr id="43" name="任意多边形: 形状 7"/>
              <p:cNvSpPr/>
              <p:nvPr/>
            </p:nvSpPr>
            <p:spPr>
              <a:xfrm rot="5400000">
                <a:off x="8572497" y="4789170"/>
                <a:ext cx="857250" cy="9525"/>
              </a:xfrm>
              <a:custGeom>
                <a:avLst/>
                <a:gdLst>
                  <a:gd name="connsiteX0" fmla="*/ -44 w 857250"/>
                  <a:gd name="connsiteY0" fmla="*/ 46 h 9525"/>
                  <a:gd name="connsiteX1" fmla="*/ 857206 w 857250"/>
                  <a:gd name="connsiteY1" fmla="*/ 46 h 9525"/>
                </a:gdLst>
                <a:ahLst/>
                <a:cxnLst>
                  <a:cxn ang="0">
                    <a:pos x="connsiteX0" y="connsiteY0"/>
                  </a:cxn>
                  <a:cxn ang="0">
                    <a:pos x="connsiteX1" y="connsiteY1"/>
                  </a:cxn>
                </a:cxnLst>
                <a:rect l="l" t="t" r="r" b="b"/>
                <a:pathLst>
                  <a:path w="857250" h="9525">
                    <a:moveTo>
                      <a:pt x="-44" y="46"/>
                    </a:moveTo>
                    <a:lnTo>
                      <a:pt x="857206" y="46"/>
                    </a:lnTo>
                  </a:path>
                </a:pathLst>
              </a:custGeom>
              <a:ln w="19050" cap="flat">
                <a:solidFill>
                  <a:srgbClr val="C00000"/>
                </a:solidFill>
                <a:prstDash val="solid"/>
                <a:miter/>
              </a:ln>
            </p:spPr>
            <p:txBody>
              <a:bodyPr rot="0" spcFirstLastPara="0" vert="horz" wrap="square" lIns="91440" tIns="45720" rIns="91440" bIns="45720" numCol="1" spcCol="0" rtlCol="0" fromWordArt="0" anchor="ctr" anchorCtr="0" forceAA="0" compatLnSpc="1">
                <a:noAutofit/>
              </a:bodyPr>
              <a:lstStyle/>
              <a:p>
                <a:endParaRPr lang="zh-CN" altLang="en-US"/>
              </a:p>
            </p:txBody>
          </p:sp>
          <p:sp>
            <p:nvSpPr>
              <p:cNvPr id="44" name="任意多边形: 形状 8"/>
              <p:cNvSpPr/>
              <p:nvPr/>
            </p:nvSpPr>
            <p:spPr>
              <a:xfrm>
                <a:off x="7696200" y="5097302"/>
                <a:ext cx="1428750" cy="9525"/>
              </a:xfrm>
              <a:custGeom>
                <a:avLst/>
                <a:gdLst>
                  <a:gd name="connsiteX0" fmla="*/ 0 w 1428750"/>
                  <a:gd name="connsiteY0" fmla="*/ 0 h 9525"/>
                  <a:gd name="connsiteX1" fmla="*/ 1428750 w 1428750"/>
                  <a:gd name="connsiteY1" fmla="*/ 0 h 9525"/>
                </a:gdLst>
                <a:ahLst/>
                <a:cxnLst>
                  <a:cxn ang="0">
                    <a:pos x="connsiteX0" y="connsiteY0"/>
                  </a:cxn>
                  <a:cxn ang="0">
                    <a:pos x="connsiteX1" y="connsiteY1"/>
                  </a:cxn>
                </a:cxnLst>
                <a:rect l="l" t="t" r="r" b="b"/>
                <a:pathLst>
                  <a:path w="1428750" h="9525">
                    <a:moveTo>
                      <a:pt x="0" y="0"/>
                    </a:moveTo>
                    <a:lnTo>
                      <a:pt x="1428750" y="0"/>
                    </a:lnTo>
                  </a:path>
                </a:pathLst>
              </a:custGeom>
              <a:ln w="19050" cap="flat">
                <a:solidFill>
                  <a:srgbClr val="C00000"/>
                </a:solidFill>
                <a:prstDash val="solid"/>
                <a:miter/>
              </a:ln>
            </p:spPr>
            <p:txBody>
              <a:bodyPr rot="0" spcFirstLastPara="0" vert="horz" wrap="square" lIns="91440" tIns="45720" rIns="91440" bIns="45720" numCol="1" spcCol="0" rtlCol="0" fromWordArt="0" anchor="ctr" anchorCtr="0" forceAA="0" compatLnSpc="1">
                <a:noAutofit/>
              </a:bodyPr>
              <a:lstStyle/>
              <a:p>
                <a:endParaRPr lang="zh-CN" altLang="en-US"/>
              </a:p>
            </p:txBody>
          </p:sp>
        </p:grpSp>
      </p:grpSp>
      <p:sp>
        <p:nvSpPr>
          <p:cNvPr id="7" name="文本框 6" descr="7b0a202020202262756c6c6574223a20227b5c2263617465676f727949645c223a5c225c222c5c2274656d706c61746549645c223a32303233313634367d220a7d0a"/>
          <p:cNvSpPr txBox="1"/>
          <p:nvPr/>
        </p:nvSpPr>
        <p:spPr>
          <a:xfrm>
            <a:off x="623570" y="189230"/>
            <a:ext cx="6096000" cy="521970"/>
          </a:xfrm>
          <a:prstGeom prst="rect">
            <a:avLst/>
          </a:prstGeom>
          <a:noFill/>
        </p:spPr>
        <p:txBody>
          <a:bodyPr wrap="square" rtlCol="0" anchor="t">
            <a:spAutoFit/>
          </a:bodyPr>
          <a:lstStyle/>
          <a:p>
            <a:pPr marL="0" indent="0" fontAlgn="ctr" latinLnBrk="0">
              <a:buSzPct val="150000"/>
              <a:buFont typeface="Wingdings" panose="05000000000000000000" charset="0"/>
              <a:buChar char="Ø"/>
            </a:pPr>
            <a:r>
              <a:rPr lang="zh-CN" altLang="en-US" sz="2800" b="1">
                <a:solidFill>
                  <a:srgbClr val="03449B"/>
                </a:solidFill>
                <a:latin typeface="微软雅黑" panose="020B0503020204020204" charset="-122"/>
                <a:ea typeface="微软雅黑" panose="020B0503020204020204" charset="-122"/>
                <a:sym typeface="+mn-ea"/>
              </a:rPr>
              <a:t>国家层面：锚定科学教育核心目标</a:t>
            </a:r>
            <a:endParaRPr lang="zh-CN" altLang="en-US" sz="2800" b="1">
              <a:solidFill>
                <a:srgbClr val="03449B"/>
              </a:solidFill>
              <a:latin typeface="微软雅黑" panose="020B0503020204020204" charset="-122"/>
              <a:ea typeface="微软雅黑" panose="020B0503020204020204" charset="-122"/>
              <a:sym typeface="+mn-ea"/>
            </a:endParaRPr>
          </a:p>
        </p:txBody>
      </p:sp>
      <p:sp>
        <p:nvSpPr>
          <p:cNvPr id="47" name="文本框 46"/>
          <p:cNvSpPr txBox="1"/>
          <p:nvPr/>
        </p:nvSpPr>
        <p:spPr>
          <a:xfrm>
            <a:off x="497840" y="1463040"/>
            <a:ext cx="6553200" cy="3202940"/>
          </a:xfrm>
          <a:prstGeom prst="rect">
            <a:avLst/>
          </a:prstGeom>
          <a:noFill/>
        </p:spPr>
        <p:txBody>
          <a:bodyPr wrap="square" rtlCol="0" anchor="t">
            <a:noAutofit/>
          </a:bodyPr>
          <a:lstStyle/>
          <a:p>
            <a:pPr marL="342900" indent="-342900" algn="just" fontAlgn="auto">
              <a:lnSpc>
                <a:spcPct val="100000"/>
              </a:lnSpc>
              <a:spcAft>
                <a:spcPts val="300"/>
              </a:spcAft>
              <a:buClr>
                <a:srgbClr val="C00000"/>
              </a:buClr>
              <a:buFont typeface="Wingdings" panose="05000000000000000000" charset="0"/>
              <a:buChar char="n"/>
            </a:pPr>
            <a:r>
              <a:rPr lang="zh-CN" altLang="en-US" b="1" dirty="0">
                <a:latin typeface="微软雅黑" panose="020B0503020204020204" charset="-122"/>
                <a:ea typeface="微软雅黑" panose="020B0503020204020204" charset="-122"/>
                <a:sym typeface="+mn-ea"/>
              </a:rPr>
              <a:t>2023年5月，教育部等十八部门联合印发《关于加强新时代中小学科学教育工作的意见》，强调在</a:t>
            </a:r>
            <a:r>
              <a:rPr lang="zh-CN" altLang="en-US" b="1" dirty="0">
                <a:solidFill>
                  <a:srgbClr val="C00000"/>
                </a:solidFill>
                <a:latin typeface="微软雅黑" panose="020B0503020204020204" charset="-122"/>
                <a:ea typeface="微软雅黑" panose="020B0503020204020204" charset="-122"/>
                <a:sym typeface="+mn-ea"/>
              </a:rPr>
              <a:t>“双减”中做好科学教育加法</a:t>
            </a:r>
            <a:r>
              <a:rPr lang="zh-CN" altLang="en-US" b="1" dirty="0">
                <a:latin typeface="微软雅黑" panose="020B0503020204020204" charset="-122"/>
                <a:ea typeface="微软雅黑" panose="020B0503020204020204" charset="-122"/>
                <a:sym typeface="+mn-ea"/>
              </a:rPr>
              <a:t>的核心精神，构建</a:t>
            </a:r>
            <a:r>
              <a:rPr lang="zh-CN" altLang="en-US" b="1" dirty="0">
                <a:solidFill>
                  <a:srgbClr val="C00000"/>
                </a:solidFill>
                <a:latin typeface="微软雅黑" panose="020B0503020204020204" charset="-122"/>
                <a:ea typeface="微软雅黑" panose="020B0503020204020204" charset="-122"/>
                <a:sym typeface="+mn-ea"/>
              </a:rPr>
              <a:t>大中小贯通、校内外联动的科学教育体系基本框架</a:t>
            </a:r>
            <a:endParaRPr lang="zh-CN" altLang="en-US" b="1" dirty="0">
              <a:latin typeface="微软雅黑" panose="020B0503020204020204" charset="-122"/>
              <a:ea typeface="微软雅黑" panose="020B0503020204020204" charset="-122"/>
            </a:endParaRPr>
          </a:p>
          <a:p>
            <a:pPr marL="342900" indent="-342900" algn="just" fontAlgn="auto">
              <a:lnSpc>
                <a:spcPct val="100000"/>
              </a:lnSpc>
              <a:spcAft>
                <a:spcPts val="300"/>
              </a:spcAft>
              <a:buClr>
                <a:srgbClr val="C00000"/>
              </a:buClr>
              <a:buFont typeface="Wingdings" panose="05000000000000000000" charset="0"/>
              <a:buChar char="n"/>
            </a:pPr>
            <a:r>
              <a:rPr lang="zh-CN" altLang="en-US" b="1" dirty="0">
                <a:effectLst/>
                <a:latin typeface="微软雅黑" panose="020B0503020204020204" charset="-122"/>
                <a:ea typeface="微软雅黑" panose="020B0503020204020204" charset="-122"/>
                <a:sym typeface="+mn-ea"/>
              </a:rPr>
              <a:t>2025年1月，教育部出台《中小学科学教育工作指南》，明确科学教育核心素养导向，提出</a:t>
            </a:r>
            <a:r>
              <a:rPr lang="zh-CN" altLang="en-US" b="1" dirty="0">
                <a:solidFill>
                  <a:srgbClr val="C00000"/>
                </a:solidFill>
                <a:effectLst/>
                <a:latin typeface="微软雅黑" panose="020B0503020204020204" charset="-122"/>
                <a:ea typeface="微软雅黑" panose="020B0503020204020204" charset="-122"/>
                <a:sym typeface="+mn-ea"/>
              </a:rPr>
              <a:t>课程建设</a:t>
            </a:r>
            <a:r>
              <a:rPr lang="zh-CN" altLang="en-US" b="1" dirty="0">
                <a:effectLst/>
                <a:latin typeface="微软雅黑" panose="020B0503020204020204" charset="-122"/>
                <a:ea typeface="微软雅黑" panose="020B0503020204020204" charset="-122"/>
                <a:sym typeface="+mn-ea"/>
              </a:rPr>
              <a:t>、</a:t>
            </a:r>
            <a:r>
              <a:rPr lang="zh-CN" altLang="en-US" b="1" dirty="0">
                <a:solidFill>
                  <a:srgbClr val="C00000"/>
                </a:solidFill>
                <a:effectLst/>
                <a:latin typeface="微软雅黑" panose="020B0503020204020204" charset="-122"/>
                <a:ea typeface="微软雅黑" panose="020B0503020204020204" charset="-122"/>
                <a:sym typeface="+mn-ea"/>
              </a:rPr>
              <a:t>教学改革</a:t>
            </a:r>
            <a:r>
              <a:rPr lang="zh-CN" altLang="en-US" b="1" dirty="0">
                <a:effectLst/>
                <a:latin typeface="微软雅黑" panose="020B0503020204020204" charset="-122"/>
                <a:ea typeface="微软雅黑" panose="020B0503020204020204" charset="-122"/>
                <a:sym typeface="+mn-ea"/>
              </a:rPr>
              <a:t>、</a:t>
            </a:r>
            <a:r>
              <a:rPr lang="zh-CN" altLang="en-US" b="1" dirty="0">
                <a:solidFill>
                  <a:srgbClr val="C00000"/>
                </a:solidFill>
                <a:effectLst/>
                <a:latin typeface="微软雅黑" panose="020B0503020204020204" charset="-122"/>
                <a:ea typeface="微软雅黑" panose="020B0503020204020204" charset="-122"/>
                <a:sym typeface="+mn-ea"/>
              </a:rPr>
              <a:t>师资培养</a:t>
            </a:r>
            <a:r>
              <a:rPr lang="zh-CN" altLang="en-US" b="1" dirty="0">
                <a:effectLst/>
                <a:latin typeface="微软雅黑" panose="020B0503020204020204" charset="-122"/>
                <a:ea typeface="微软雅黑" panose="020B0503020204020204" charset="-122"/>
                <a:sym typeface="+mn-ea"/>
              </a:rPr>
              <a:t>、</a:t>
            </a:r>
            <a:r>
              <a:rPr lang="zh-CN" altLang="en-US" b="1" dirty="0">
                <a:solidFill>
                  <a:srgbClr val="C00000"/>
                </a:solidFill>
                <a:effectLst/>
                <a:latin typeface="微软雅黑" panose="020B0503020204020204" charset="-122"/>
                <a:ea typeface="微软雅黑" panose="020B0503020204020204" charset="-122"/>
                <a:sym typeface="+mn-ea"/>
              </a:rPr>
              <a:t>资源整合</a:t>
            </a:r>
            <a:r>
              <a:rPr lang="zh-CN" altLang="en-US" b="1" dirty="0">
                <a:effectLst/>
                <a:latin typeface="微软雅黑" panose="020B0503020204020204" charset="-122"/>
                <a:ea typeface="微软雅黑" panose="020B0503020204020204" charset="-122"/>
                <a:sym typeface="+mn-ea"/>
              </a:rPr>
              <a:t>、</a:t>
            </a:r>
            <a:r>
              <a:rPr lang="zh-CN" altLang="en-US" b="1" dirty="0">
                <a:solidFill>
                  <a:srgbClr val="C00000"/>
                </a:solidFill>
                <a:effectLst/>
                <a:latin typeface="微软雅黑" panose="020B0503020204020204" charset="-122"/>
                <a:ea typeface="微软雅黑" panose="020B0503020204020204" charset="-122"/>
                <a:sym typeface="+mn-ea"/>
              </a:rPr>
              <a:t>社会协同</a:t>
            </a:r>
            <a:r>
              <a:rPr lang="zh-CN" altLang="en-US" b="1" dirty="0">
                <a:effectLst/>
                <a:latin typeface="微软雅黑" panose="020B0503020204020204" charset="-122"/>
                <a:ea typeface="微软雅黑" panose="020B0503020204020204" charset="-122"/>
                <a:sym typeface="+mn-ea"/>
              </a:rPr>
              <a:t>等进一步细化实施路径</a:t>
            </a:r>
            <a:endParaRPr lang="zh-CN" altLang="en-US" b="1" dirty="0">
              <a:effectLst/>
              <a:latin typeface="微软雅黑" panose="020B0503020204020204" charset="-122"/>
              <a:ea typeface="微软雅黑" panose="020B0503020204020204" charset="-122"/>
              <a:sym typeface="+mn-ea"/>
            </a:endParaRPr>
          </a:p>
          <a:p>
            <a:pPr marL="342900" indent="-342900" algn="just" fontAlgn="auto">
              <a:lnSpc>
                <a:spcPct val="100000"/>
              </a:lnSpc>
              <a:spcAft>
                <a:spcPts val="300"/>
              </a:spcAft>
              <a:buClr>
                <a:srgbClr val="C00000"/>
              </a:buClr>
              <a:buFont typeface="Wingdings" panose="05000000000000000000" charset="0"/>
              <a:buChar char="n"/>
            </a:pPr>
            <a:r>
              <a:rPr lang="en-US" altLang="zh-CN" b="1" dirty="0">
                <a:effectLst/>
                <a:latin typeface="微软雅黑" panose="020B0503020204020204" charset="-122"/>
                <a:ea typeface="微软雅黑" panose="020B0503020204020204" charset="-122"/>
                <a:sym typeface="+mn-ea"/>
              </a:rPr>
              <a:t>2025</a:t>
            </a:r>
            <a:r>
              <a:rPr lang="zh-CN" altLang="en-US" b="1" dirty="0">
                <a:effectLst/>
                <a:latin typeface="微软雅黑" panose="020B0503020204020204" charset="-122"/>
                <a:ea typeface="微软雅黑" panose="020B0503020204020204" charset="-122"/>
                <a:sym typeface="+mn-ea"/>
              </a:rPr>
              <a:t>年</a:t>
            </a:r>
            <a:r>
              <a:rPr lang="en-US" altLang="zh-CN" b="1" dirty="0">
                <a:effectLst/>
                <a:latin typeface="微软雅黑" panose="020B0503020204020204" charset="-122"/>
                <a:ea typeface="微软雅黑" panose="020B0503020204020204" charset="-122"/>
                <a:sym typeface="+mn-ea"/>
              </a:rPr>
              <a:t>1</a:t>
            </a:r>
            <a:r>
              <a:rPr lang="zh-CN" altLang="en-US" b="1" dirty="0">
                <a:effectLst/>
                <a:latin typeface="微软雅黑" panose="020B0503020204020204" charset="-122"/>
                <a:ea typeface="微软雅黑" panose="020B0503020204020204" charset="-122"/>
                <a:sym typeface="+mn-ea"/>
              </a:rPr>
              <a:t>月，中共中央</a:t>
            </a:r>
            <a:r>
              <a:rPr lang="en-US" altLang="zh-CN" b="1" dirty="0">
                <a:effectLst/>
                <a:latin typeface="微软雅黑" panose="020B0503020204020204" charset="-122"/>
                <a:ea typeface="微软雅黑" panose="020B0503020204020204" charset="-122"/>
                <a:sym typeface="+mn-ea"/>
              </a:rPr>
              <a:t> </a:t>
            </a:r>
            <a:r>
              <a:rPr lang="zh-CN" altLang="en-US" b="1" dirty="0">
                <a:effectLst/>
                <a:latin typeface="微软雅黑" panose="020B0503020204020204" charset="-122"/>
                <a:ea typeface="微软雅黑" panose="020B0503020204020204" charset="-122"/>
                <a:sym typeface="+mn-ea"/>
              </a:rPr>
              <a:t>国务院印发《教育强国建设规划纲要（</a:t>
            </a:r>
            <a:r>
              <a:rPr lang="en-US" altLang="zh-CN" b="1" dirty="0">
                <a:effectLst/>
                <a:latin typeface="微软雅黑" panose="020B0503020204020204" charset="-122"/>
                <a:ea typeface="微软雅黑" panose="020B0503020204020204" charset="-122"/>
                <a:sym typeface="+mn-ea"/>
              </a:rPr>
              <a:t>2024—2035</a:t>
            </a:r>
            <a:r>
              <a:rPr lang="zh-CN" altLang="en-US" b="1" dirty="0">
                <a:effectLst/>
                <a:latin typeface="微软雅黑" panose="020B0503020204020204" charset="-122"/>
                <a:ea typeface="微软雅黑" panose="020B0503020204020204" charset="-122"/>
                <a:sym typeface="+mn-ea"/>
              </a:rPr>
              <a:t>年）》，提出</a:t>
            </a:r>
            <a:r>
              <a:rPr lang="zh-CN" altLang="en-US" b="1" dirty="0">
                <a:solidFill>
                  <a:srgbClr val="C00000"/>
                </a:solidFill>
                <a:effectLst/>
                <a:latin typeface="微软雅黑" panose="020B0503020204020204" charset="-122"/>
                <a:ea typeface="微软雅黑" panose="020B0503020204020204" charset="-122"/>
                <a:sym typeface="+mn-ea"/>
              </a:rPr>
              <a:t>加强科学教育，强化核心素养培育</a:t>
            </a:r>
            <a:endParaRPr lang="zh-CN" altLang="en-US" b="1" dirty="0">
              <a:solidFill>
                <a:srgbClr val="C00000"/>
              </a:solidFill>
              <a:effectLst/>
              <a:latin typeface="微软雅黑" panose="020B0503020204020204" charset="-122"/>
              <a:ea typeface="微软雅黑" panose="020B0503020204020204" charset="-122"/>
              <a:sym typeface="+mn-ea"/>
            </a:endParaRPr>
          </a:p>
          <a:p>
            <a:pPr marL="342900" indent="-342900" algn="just" fontAlgn="auto">
              <a:lnSpc>
                <a:spcPct val="100000"/>
              </a:lnSpc>
              <a:spcAft>
                <a:spcPts val="300"/>
              </a:spcAft>
              <a:buClr>
                <a:srgbClr val="C00000"/>
              </a:buClr>
              <a:buFont typeface="Wingdings" panose="05000000000000000000" charset="0"/>
              <a:buChar char="n"/>
            </a:pPr>
            <a:r>
              <a:rPr lang="en-US" altLang="zh-CN" b="1" dirty="0">
                <a:effectLst/>
                <a:latin typeface="微软雅黑" panose="020B0503020204020204" charset="-122"/>
                <a:ea typeface="微软雅黑" panose="020B0503020204020204" charset="-122"/>
                <a:sym typeface="+mn-ea"/>
              </a:rPr>
              <a:t>2025</a:t>
            </a:r>
            <a:r>
              <a:rPr lang="zh-CN" altLang="en-US" b="1" dirty="0">
                <a:effectLst/>
                <a:latin typeface="微软雅黑" panose="020B0503020204020204" charset="-122"/>
                <a:ea typeface="微软雅黑" panose="020B0503020204020204" charset="-122"/>
                <a:sym typeface="+mn-ea"/>
              </a:rPr>
              <a:t>年</a:t>
            </a:r>
            <a:r>
              <a:rPr lang="en-US" altLang="zh-CN" b="1" dirty="0">
                <a:effectLst/>
                <a:latin typeface="微软雅黑" panose="020B0503020204020204" charset="-122"/>
                <a:ea typeface="微软雅黑" panose="020B0503020204020204" charset="-122"/>
                <a:sym typeface="+mn-ea"/>
              </a:rPr>
              <a:t>10</a:t>
            </a:r>
            <a:r>
              <a:rPr lang="zh-CN" altLang="en-US" b="1" dirty="0">
                <a:effectLst/>
                <a:latin typeface="微软雅黑" panose="020B0503020204020204" charset="-122"/>
                <a:ea typeface="微软雅黑" panose="020B0503020204020204" charset="-122"/>
                <a:sym typeface="+mn-ea"/>
              </a:rPr>
              <a:t>月，教育部等七部门印发《</a:t>
            </a:r>
            <a:r>
              <a:rPr lang="zh-CN" b="1" dirty="0">
                <a:effectLst/>
                <a:latin typeface="微软雅黑" panose="020B0503020204020204" charset="-122"/>
                <a:ea typeface="微软雅黑" panose="020B0503020204020204" charset="-122"/>
                <a:sym typeface="+mn-ea"/>
              </a:rPr>
              <a:t>关于加强中小学科技教育的意见</a:t>
            </a:r>
            <a:r>
              <a:rPr lang="zh-CN" altLang="en-US" b="1" dirty="0">
                <a:effectLst/>
                <a:latin typeface="微软雅黑" panose="020B0503020204020204" charset="-122"/>
                <a:ea typeface="微软雅黑" panose="020B0503020204020204" charset="-122"/>
                <a:sym typeface="+mn-ea"/>
              </a:rPr>
              <a:t>》，指出</a:t>
            </a:r>
            <a:r>
              <a:rPr lang="zh-CN" altLang="en-US" b="1" dirty="0">
                <a:solidFill>
                  <a:srgbClr val="C00000"/>
                </a:solidFill>
                <a:effectLst/>
                <a:latin typeface="微软雅黑" panose="020B0503020204020204" charset="-122"/>
                <a:ea typeface="微软雅黑" panose="020B0503020204020204" charset="-122"/>
                <a:sym typeface="+mn-ea"/>
              </a:rPr>
              <a:t>加强中小学科技教育是服务国家创新驱动发展战略、培养未来科技创新人才的重要路径</a:t>
            </a:r>
            <a:endParaRPr lang="zh-CN" altLang="en-US" b="1" dirty="0">
              <a:solidFill>
                <a:srgbClr val="C00000"/>
              </a:solidFill>
              <a:effectLst/>
              <a:latin typeface="微软雅黑" panose="020B0503020204020204" charset="-122"/>
              <a:ea typeface="微软雅黑" panose="020B0503020204020204" charset="-122"/>
              <a:sym typeface="+mn-ea"/>
            </a:endParaRPr>
          </a:p>
          <a:p>
            <a:pPr marL="342900" indent="-342900" algn="just" fontAlgn="auto">
              <a:lnSpc>
                <a:spcPct val="100000"/>
              </a:lnSpc>
              <a:spcAft>
                <a:spcPts val="300"/>
              </a:spcAft>
              <a:buClr>
                <a:srgbClr val="C00000"/>
              </a:buClr>
              <a:buFont typeface="Wingdings" panose="05000000000000000000" charset="0"/>
              <a:buChar char="n"/>
            </a:pPr>
            <a:r>
              <a:rPr lang="en-US" altLang="zh-CN" b="1" dirty="0">
                <a:effectLst/>
                <a:latin typeface="微软雅黑" panose="020B0503020204020204" charset="-122"/>
                <a:ea typeface="微软雅黑" panose="020B0503020204020204" charset="-122"/>
                <a:sym typeface="+mn-ea"/>
              </a:rPr>
              <a:t>2026</a:t>
            </a:r>
            <a:r>
              <a:rPr lang="zh-CN" altLang="en-US" b="1" dirty="0">
                <a:effectLst/>
                <a:latin typeface="微软雅黑" panose="020B0503020204020204" charset="-122"/>
                <a:ea typeface="微软雅黑" panose="020B0503020204020204" charset="-122"/>
                <a:sym typeface="+mn-ea"/>
              </a:rPr>
              <a:t>年</a:t>
            </a:r>
            <a:r>
              <a:rPr lang="en-US" altLang="zh-CN" b="1" dirty="0">
                <a:effectLst/>
                <a:latin typeface="微软雅黑" panose="020B0503020204020204" charset="-122"/>
                <a:ea typeface="微软雅黑" panose="020B0503020204020204" charset="-122"/>
                <a:sym typeface="+mn-ea"/>
              </a:rPr>
              <a:t>6</a:t>
            </a:r>
            <a:r>
              <a:rPr lang="zh-CN" altLang="en-US" b="1" dirty="0">
                <a:effectLst/>
                <a:latin typeface="微软雅黑" panose="020B0503020204020204" charset="-122"/>
                <a:ea typeface="微软雅黑" panose="020B0503020204020204" charset="-122"/>
                <a:sym typeface="+mn-ea"/>
              </a:rPr>
              <a:t>月，国务院印发《教育发展“十五五”规划》，指出</a:t>
            </a:r>
            <a:r>
              <a:rPr lang="zh-CN" altLang="en-US" b="1" dirty="0">
                <a:solidFill>
                  <a:srgbClr val="C00000"/>
                </a:solidFill>
                <a:effectLst/>
                <a:latin typeface="微软雅黑" panose="020B0503020204020204" charset="-122"/>
                <a:ea typeface="微软雅黑" panose="020B0503020204020204" charset="-122"/>
                <a:sym typeface="+mn-ea"/>
              </a:rPr>
              <a:t>完善科学教育体系，加强青少年科学素养、批判性思维和创新能力培养，强化科技教育和人文教育协同</a:t>
            </a:r>
            <a:endParaRPr lang="zh-CN" altLang="en-US" b="1" dirty="0">
              <a:solidFill>
                <a:srgbClr val="C00000"/>
              </a:solidFill>
              <a:effectLst/>
              <a:latin typeface="微软雅黑" panose="020B0503020204020204" charset="-122"/>
              <a:ea typeface="微软雅黑" panose="020B0503020204020204" charset="-122"/>
              <a:sym typeface="+mn-ea"/>
            </a:endParaRPr>
          </a:p>
        </p:txBody>
      </p:sp>
      <p:pic>
        <p:nvPicPr>
          <p:cNvPr id="50" name="图片 49"/>
          <p:cNvPicPr>
            <a:picLocks noChangeAspect="1"/>
          </p:cNvPicPr>
          <p:nvPr/>
        </p:nvPicPr>
        <p:blipFill>
          <a:blip r:embed="rId3"/>
          <a:stretch>
            <a:fillRect/>
          </a:stretch>
        </p:blipFill>
        <p:spPr>
          <a:xfrm>
            <a:off x="9598660" y="1562100"/>
            <a:ext cx="2051685" cy="2660650"/>
          </a:xfrm>
          <a:prstGeom prst="rect">
            <a:avLst/>
          </a:prstGeom>
        </p:spPr>
      </p:pic>
      <p:pic>
        <p:nvPicPr>
          <p:cNvPr id="48" name="图片 47"/>
          <p:cNvPicPr/>
          <p:nvPr/>
        </p:nvPicPr>
        <p:blipFill>
          <a:blip r:embed="rId4"/>
          <a:stretch>
            <a:fillRect/>
          </a:stretch>
        </p:blipFill>
        <p:spPr>
          <a:xfrm>
            <a:off x="9099550" y="2017395"/>
            <a:ext cx="1941830" cy="2677160"/>
          </a:xfrm>
          <a:prstGeom prst="rect">
            <a:avLst/>
          </a:prstGeom>
          <a:ln>
            <a:solidFill>
              <a:schemeClr val="bg2"/>
            </a:solidFill>
          </a:ln>
        </p:spPr>
      </p:pic>
      <p:pic>
        <p:nvPicPr>
          <p:cNvPr id="8" name="图片 7"/>
          <p:cNvPicPr>
            <a:picLocks noChangeAspect="1"/>
          </p:cNvPicPr>
          <p:nvPr/>
        </p:nvPicPr>
        <p:blipFill>
          <a:blip r:embed="rId5"/>
          <a:stretch>
            <a:fillRect/>
          </a:stretch>
        </p:blipFill>
        <p:spPr>
          <a:xfrm>
            <a:off x="8490585" y="2489200"/>
            <a:ext cx="2051685" cy="2651125"/>
          </a:xfrm>
          <a:prstGeom prst="rect">
            <a:avLst/>
          </a:prstGeom>
        </p:spPr>
      </p:pic>
      <p:pic>
        <p:nvPicPr>
          <p:cNvPr id="10" name="图片 9"/>
          <p:cNvPicPr>
            <a:picLocks noChangeAspect="1"/>
          </p:cNvPicPr>
          <p:nvPr/>
        </p:nvPicPr>
        <p:blipFill>
          <a:blip r:embed="rId6"/>
          <a:stretch>
            <a:fillRect/>
          </a:stretch>
        </p:blipFill>
        <p:spPr>
          <a:xfrm>
            <a:off x="7880350" y="2934970"/>
            <a:ext cx="2052955" cy="2651125"/>
          </a:xfrm>
          <a:prstGeom prst="rect">
            <a:avLst/>
          </a:prstGeom>
        </p:spPr>
      </p:pic>
      <p:pic>
        <p:nvPicPr>
          <p:cNvPr id="18" name="图片 17"/>
          <p:cNvPicPr>
            <a:picLocks noChangeAspect="1"/>
          </p:cNvPicPr>
          <p:nvPr/>
        </p:nvPicPr>
        <p:blipFill>
          <a:blip r:embed="rId7"/>
          <a:stretch>
            <a:fillRect/>
          </a:stretch>
        </p:blipFill>
        <p:spPr>
          <a:xfrm>
            <a:off x="10742295" y="-4445"/>
            <a:ext cx="878205" cy="829310"/>
          </a:xfrm>
          <a:prstGeom prst="rect">
            <a:avLst/>
          </a:prstGeom>
        </p:spPr>
      </p:pic>
      <p:pic>
        <p:nvPicPr>
          <p:cNvPr id="9" name="图片 8"/>
          <p:cNvPicPr>
            <a:picLocks noChangeAspect="1"/>
          </p:cNvPicPr>
          <p:nvPr/>
        </p:nvPicPr>
        <p:blipFill>
          <a:blip r:embed="rId8"/>
          <a:stretch>
            <a:fillRect/>
          </a:stretch>
        </p:blipFill>
        <p:spPr>
          <a:xfrm>
            <a:off x="7294245" y="3380740"/>
            <a:ext cx="2028825" cy="264985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 name="图片 6" descr="/Users/spirit/Library/Containers/com.kingsoft.wpsoffice.mac/Data/tmp/picturecompress_20250706213317/output_1.jpgoutput_1"/>
          <p:cNvPicPr>
            <a:picLocks noChangeAspect="1"/>
          </p:cNvPicPr>
          <p:nvPr/>
        </p:nvPicPr>
        <p:blipFill>
          <a:blip r:embed="rId1"/>
          <a:srcRect b="3649"/>
          <a:stretch>
            <a:fillRect/>
          </a:stretch>
        </p:blipFill>
        <p:spPr>
          <a:xfrm>
            <a:off x="0" y="0"/>
            <a:ext cx="12192000" cy="6858000"/>
          </a:xfrm>
          <a:prstGeom prst="rect">
            <a:avLst/>
          </a:prstGeom>
        </p:spPr>
      </p:pic>
      <p:grpSp>
        <p:nvGrpSpPr>
          <p:cNvPr id="12" name="组合 11"/>
          <p:cNvGrpSpPr/>
          <p:nvPr/>
        </p:nvGrpSpPr>
        <p:grpSpPr>
          <a:xfrm>
            <a:off x="0" y="125730"/>
            <a:ext cx="11794490" cy="711200"/>
            <a:chOff x="0" y="198"/>
            <a:chExt cx="18574" cy="1120"/>
          </a:xfrm>
        </p:grpSpPr>
        <p:grpSp>
          <p:nvGrpSpPr>
            <p:cNvPr id="14" name="组合 13"/>
            <p:cNvGrpSpPr/>
            <p:nvPr/>
          </p:nvGrpSpPr>
          <p:grpSpPr>
            <a:xfrm>
              <a:off x="0" y="198"/>
              <a:ext cx="18575" cy="1120"/>
              <a:chOff x="0" y="198"/>
              <a:chExt cx="18575" cy="1120"/>
            </a:xfrm>
          </p:grpSpPr>
          <p:cxnSp>
            <p:nvCxnSpPr>
              <p:cNvPr id="4" name="直接连接符 3"/>
              <p:cNvCxnSpPr/>
              <p:nvPr/>
            </p:nvCxnSpPr>
            <p:spPr>
              <a:xfrm>
                <a:off x="986" y="1272"/>
                <a:ext cx="17589" cy="26"/>
              </a:xfrm>
              <a:prstGeom prst="line">
                <a:avLst/>
              </a:prstGeom>
              <a:noFill/>
              <a:ln w="19050" cap="flat" cmpd="sng" algn="ctr">
                <a:solidFill>
                  <a:srgbClr val="03449B"/>
                </a:solidFill>
                <a:prstDash val="solid"/>
                <a:miter lim="800000"/>
              </a:ln>
              <a:effectLst/>
            </p:spPr>
          </p:cxnSp>
          <p:sp>
            <p:nvSpPr>
              <p:cNvPr id="17" name="矩形 16"/>
              <p:cNvSpPr/>
              <p:nvPr/>
            </p:nvSpPr>
            <p:spPr bwMode="auto">
              <a:xfrm>
                <a:off x="0" y="258"/>
                <a:ext cx="500" cy="1060"/>
              </a:xfrm>
              <a:prstGeom prst="rect">
                <a:avLst/>
              </a:prstGeom>
              <a:solidFill>
                <a:srgbClr val="03449B"/>
              </a:solidFill>
              <a:ln>
                <a:noFill/>
              </a:ln>
            </p:spPr>
            <p:txBody>
              <a:bodyPr vert="horz" wrap="square" lIns="91440" tIns="45720" rIns="91440" bIns="45720" numCol="1" rtlCol="0" anchor="t" anchorCtr="0" compatLnSpc="1"/>
              <a:lstStyle/>
              <a:p>
                <a:pPr algn="ctr"/>
                <a:endParaRPr lang="zh-CN" altLang="en-US"/>
              </a:p>
            </p:txBody>
          </p:sp>
          <p:sp>
            <p:nvSpPr>
              <p:cNvPr id="5" name="文本框 4"/>
              <p:cNvSpPr txBox="1"/>
              <p:nvPr>
                <p:custDataLst>
                  <p:tags r:id="rId2"/>
                </p:custDataLst>
              </p:nvPr>
            </p:nvSpPr>
            <p:spPr>
              <a:xfrm>
                <a:off x="888" y="198"/>
                <a:ext cx="1431" cy="1113"/>
              </a:xfrm>
              <a:prstGeom prst="rect">
                <a:avLst/>
              </a:prstGeom>
              <a:noFill/>
            </p:spPr>
            <p:txBody>
              <a:bodyPr wrap="square" rtlCol="0">
                <a:spAutoFit/>
              </a:bodyPr>
              <a:lstStyle/>
              <a:p>
                <a:pPr algn="ctr" defTabSz="914400"/>
                <a:endParaRPr lang="en-US" altLang="zh-CN" sz="4000" b="1" kern="100" dirty="0">
                  <a:solidFill>
                    <a:srgbClr val="C00000"/>
                  </a:solidFill>
                  <a:latin typeface="Impact" panose="020B0806030902050204" pitchFamily="34" charset="0"/>
                  <a:ea typeface="微软雅黑" panose="020B0503020204020204" charset="-122"/>
                </a:endParaRPr>
              </a:p>
            </p:txBody>
          </p:sp>
        </p:grpSp>
        <p:sp>
          <p:nvSpPr>
            <p:cNvPr id="6" name="矩形 5"/>
            <p:cNvSpPr/>
            <p:nvPr/>
          </p:nvSpPr>
          <p:spPr bwMode="auto">
            <a:xfrm>
              <a:off x="623" y="258"/>
              <a:ext cx="225" cy="1060"/>
            </a:xfrm>
            <a:prstGeom prst="rect">
              <a:avLst/>
            </a:prstGeom>
            <a:solidFill>
              <a:schemeClr val="bg1">
                <a:lumMod val="50000"/>
              </a:schemeClr>
            </a:solidFill>
            <a:ln>
              <a:noFill/>
            </a:ln>
          </p:spPr>
          <p:txBody>
            <a:bodyPr vert="horz" wrap="square" lIns="91440" tIns="45720" rIns="91440" bIns="45720" numCol="1" rtlCol="0" anchor="t" anchorCtr="0" compatLnSpc="1"/>
            <a:lstStyle/>
            <a:p>
              <a:pPr algn="ctr"/>
              <a:endParaRPr lang="zh-CN" altLang="en-US"/>
            </a:p>
          </p:txBody>
        </p:sp>
      </p:grpSp>
      <p:grpSp>
        <p:nvGrpSpPr>
          <p:cNvPr id="27" name="组合 26"/>
          <p:cNvGrpSpPr/>
          <p:nvPr/>
        </p:nvGrpSpPr>
        <p:grpSpPr>
          <a:xfrm>
            <a:off x="-14605" y="1018540"/>
            <a:ext cx="12206605" cy="5417185"/>
            <a:chOff x="3081338" y="2212656"/>
            <a:chExt cx="6038849" cy="3014665"/>
          </a:xfrm>
        </p:grpSpPr>
        <p:sp>
          <p:nvSpPr>
            <p:cNvPr id="28" name="任意多边形: 形状 12"/>
            <p:cNvSpPr/>
            <p:nvPr/>
          </p:nvSpPr>
          <p:spPr>
            <a:xfrm>
              <a:off x="3267665" y="2403642"/>
              <a:ext cx="5657260" cy="2606508"/>
            </a:xfrm>
            <a:custGeom>
              <a:avLst/>
              <a:gdLst>
                <a:gd name="connsiteX0" fmla="*/ 0 w 5274310"/>
                <a:gd name="connsiteY0" fmla="*/ 0 h 2432685"/>
                <a:gd name="connsiteX1" fmla="*/ 5274310 w 5274310"/>
                <a:gd name="connsiteY1" fmla="*/ 0 h 2432685"/>
                <a:gd name="connsiteX2" fmla="*/ 5274310 w 5274310"/>
                <a:gd name="connsiteY2" fmla="*/ 2432685 h 2432685"/>
                <a:gd name="connsiteX3" fmla="*/ 0 w 5274310"/>
                <a:gd name="connsiteY3" fmla="*/ 2432685 h 2432685"/>
                <a:gd name="connsiteX4" fmla="*/ 0 w 5274310"/>
                <a:gd name="connsiteY4" fmla="*/ 0 h 2432685"/>
                <a:gd name="connsiteX5" fmla="*/ 17759 w 5274310"/>
                <a:gd name="connsiteY5" fmla="*/ 17757 h 2432685"/>
                <a:gd name="connsiteX6" fmla="*/ 17759 w 5274310"/>
                <a:gd name="connsiteY6" fmla="*/ 2414928 h 2432685"/>
                <a:gd name="connsiteX7" fmla="*/ 5256552 w 5274310"/>
                <a:gd name="connsiteY7" fmla="*/ 2414928 h 2432685"/>
                <a:gd name="connsiteX8" fmla="*/ 5256552 w 5274310"/>
                <a:gd name="connsiteY8" fmla="*/ 17757 h 2432685"/>
                <a:gd name="connsiteX9" fmla="*/ 17759 w 5274310"/>
                <a:gd name="connsiteY9" fmla="*/ 17757 h 2432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74310" h="2432685">
                  <a:moveTo>
                    <a:pt x="0" y="0"/>
                  </a:moveTo>
                  <a:lnTo>
                    <a:pt x="5274310" y="0"/>
                  </a:lnTo>
                  <a:lnTo>
                    <a:pt x="5274310" y="2432685"/>
                  </a:lnTo>
                  <a:lnTo>
                    <a:pt x="0" y="2432685"/>
                  </a:lnTo>
                  <a:lnTo>
                    <a:pt x="0" y="0"/>
                  </a:lnTo>
                  <a:close/>
                  <a:moveTo>
                    <a:pt x="17759" y="17757"/>
                  </a:moveTo>
                  <a:lnTo>
                    <a:pt x="17759" y="2414928"/>
                  </a:lnTo>
                  <a:lnTo>
                    <a:pt x="5256552" y="2414928"/>
                  </a:lnTo>
                  <a:lnTo>
                    <a:pt x="5256552" y="17757"/>
                  </a:lnTo>
                  <a:lnTo>
                    <a:pt x="17759" y="17757"/>
                  </a:lnTo>
                  <a:close/>
                </a:path>
              </a:pathLst>
            </a:custGeom>
            <a:solidFill>
              <a:srgbClr val="C00000"/>
            </a:solidFill>
            <a:ln w="8868" cap="flat">
              <a:solidFill>
                <a:srgbClr val="C00000"/>
              </a:solidFill>
              <a:prstDash val="solid"/>
              <a:miter/>
            </a:ln>
          </p:spPr>
          <p:txBody>
            <a:bodyPr rot="0" spcFirstLastPara="0" vert="horz" wrap="square" lIns="91440" tIns="45720" rIns="91440" bIns="45720" numCol="1" spcCol="0" rtlCol="0" fromWordArt="0" anchor="ctr" anchorCtr="0" forceAA="0" compatLnSpc="1">
              <a:noAutofit/>
            </a:bodyPr>
            <a:lstStyle/>
            <a:p>
              <a:endParaRPr lang="zh-CN" altLang="en-US"/>
            </a:p>
          </p:txBody>
        </p:sp>
        <p:grpSp>
          <p:nvGrpSpPr>
            <p:cNvPr id="29" name="组合 28"/>
            <p:cNvGrpSpPr/>
            <p:nvPr/>
          </p:nvGrpSpPr>
          <p:grpSpPr>
            <a:xfrm>
              <a:off x="7691437" y="4370071"/>
              <a:ext cx="1428750" cy="857250"/>
              <a:chOff x="7696200" y="4365308"/>
              <a:chExt cx="1428750" cy="857250"/>
            </a:xfrm>
          </p:grpSpPr>
          <p:sp>
            <p:nvSpPr>
              <p:cNvPr id="36" name="任意多边形: 形状 9"/>
              <p:cNvSpPr/>
              <p:nvPr/>
            </p:nvSpPr>
            <p:spPr>
              <a:xfrm rot="5400000">
                <a:off x="8572497" y="4789170"/>
                <a:ext cx="857250" cy="9525"/>
              </a:xfrm>
              <a:custGeom>
                <a:avLst/>
                <a:gdLst>
                  <a:gd name="connsiteX0" fmla="*/ -44 w 857250"/>
                  <a:gd name="connsiteY0" fmla="*/ 46 h 9525"/>
                  <a:gd name="connsiteX1" fmla="*/ 857206 w 857250"/>
                  <a:gd name="connsiteY1" fmla="*/ 46 h 9525"/>
                </a:gdLst>
                <a:ahLst/>
                <a:cxnLst>
                  <a:cxn ang="0">
                    <a:pos x="connsiteX0" y="connsiteY0"/>
                  </a:cxn>
                  <a:cxn ang="0">
                    <a:pos x="connsiteX1" y="connsiteY1"/>
                  </a:cxn>
                </a:cxnLst>
                <a:rect l="l" t="t" r="r" b="b"/>
                <a:pathLst>
                  <a:path w="857250" h="9525">
                    <a:moveTo>
                      <a:pt x="-44" y="46"/>
                    </a:moveTo>
                    <a:lnTo>
                      <a:pt x="857206" y="46"/>
                    </a:lnTo>
                  </a:path>
                </a:pathLst>
              </a:custGeom>
              <a:ln w="19050" cap="flat">
                <a:solidFill>
                  <a:srgbClr val="C00000"/>
                </a:solidFill>
                <a:prstDash val="solid"/>
                <a:miter/>
              </a:ln>
            </p:spPr>
            <p:txBody>
              <a:bodyPr rot="0" spcFirstLastPara="0" vert="horz" wrap="square" lIns="91440" tIns="45720" rIns="91440" bIns="45720" numCol="1" spcCol="0" rtlCol="0" fromWordArt="0" anchor="ctr" anchorCtr="0" forceAA="0" compatLnSpc="1">
                <a:noAutofit/>
              </a:bodyPr>
              <a:lstStyle/>
              <a:p>
                <a:endParaRPr lang="zh-CN" altLang="en-US"/>
              </a:p>
            </p:txBody>
          </p:sp>
          <p:sp>
            <p:nvSpPr>
              <p:cNvPr id="37" name="任意多边形: 形状 10"/>
              <p:cNvSpPr/>
              <p:nvPr/>
            </p:nvSpPr>
            <p:spPr>
              <a:xfrm>
                <a:off x="7696200" y="5097302"/>
                <a:ext cx="1428750" cy="9525"/>
              </a:xfrm>
              <a:custGeom>
                <a:avLst/>
                <a:gdLst>
                  <a:gd name="connsiteX0" fmla="*/ 0 w 1428750"/>
                  <a:gd name="connsiteY0" fmla="*/ 0 h 9525"/>
                  <a:gd name="connsiteX1" fmla="*/ 1428750 w 1428750"/>
                  <a:gd name="connsiteY1" fmla="*/ 0 h 9525"/>
                </a:gdLst>
                <a:ahLst/>
                <a:cxnLst>
                  <a:cxn ang="0">
                    <a:pos x="connsiteX0" y="connsiteY0"/>
                  </a:cxn>
                  <a:cxn ang="0">
                    <a:pos x="connsiteX1" y="connsiteY1"/>
                  </a:cxn>
                </a:cxnLst>
                <a:rect l="l" t="t" r="r" b="b"/>
                <a:pathLst>
                  <a:path w="1428750" h="9525">
                    <a:moveTo>
                      <a:pt x="0" y="0"/>
                    </a:moveTo>
                    <a:lnTo>
                      <a:pt x="1428750" y="0"/>
                    </a:lnTo>
                  </a:path>
                </a:pathLst>
              </a:custGeom>
              <a:ln w="19050" cap="flat">
                <a:solidFill>
                  <a:srgbClr val="C00000"/>
                </a:solidFill>
                <a:prstDash val="solid"/>
                <a:miter/>
              </a:ln>
            </p:spPr>
            <p:txBody>
              <a:bodyPr rot="0" spcFirstLastPara="0" vert="horz" wrap="square" lIns="91440" tIns="45720" rIns="91440" bIns="45720" numCol="1" spcCol="0" rtlCol="0" fromWordArt="0" anchor="ctr" anchorCtr="0" forceAA="0" compatLnSpc="1">
                <a:noAutofit/>
              </a:bodyPr>
              <a:lstStyle/>
              <a:p>
                <a:endParaRPr lang="zh-CN" altLang="en-US"/>
              </a:p>
            </p:txBody>
          </p:sp>
        </p:grpSp>
        <p:grpSp>
          <p:nvGrpSpPr>
            <p:cNvPr id="45" name="组合 44"/>
            <p:cNvGrpSpPr/>
            <p:nvPr/>
          </p:nvGrpSpPr>
          <p:grpSpPr>
            <a:xfrm flipH="1" flipV="1">
              <a:off x="3081338" y="2212656"/>
              <a:ext cx="1428750" cy="857250"/>
              <a:chOff x="7696200" y="4365308"/>
              <a:chExt cx="1428750" cy="857250"/>
            </a:xfrm>
          </p:grpSpPr>
          <p:sp>
            <p:nvSpPr>
              <p:cNvPr id="48" name="任意多边形: 形状 7"/>
              <p:cNvSpPr/>
              <p:nvPr/>
            </p:nvSpPr>
            <p:spPr>
              <a:xfrm rot="5400000">
                <a:off x="8572497" y="4789170"/>
                <a:ext cx="857250" cy="9525"/>
              </a:xfrm>
              <a:custGeom>
                <a:avLst/>
                <a:gdLst>
                  <a:gd name="connsiteX0" fmla="*/ -44 w 857250"/>
                  <a:gd name="connsiteY0" fmla="*/ 46 h 9525"/>
                  <a:gd name="connsiteX1" fmla="*/ 857206 w 857250"/>
                  <a:gd name="connsiteY1" fmla="*/ 46 h 9525"/>
                </a:gdLst>
                <a:ahLst/>
                <a:cxnLst>
                  <a:cxn ang="0">
                    <a:pos x="connsiteX0" y="connsiteY0"/>
                  </a:cxn>
                  <a:cxn ang="0">
                    <a:pos x="connsiteX1" y="connsiteY1"/>
                  </a:cxn>
                </a:cxnLst>
                <a:rect l="l" t="t" r="r" b="b"/>
                <a:pathLst>
                  <a:path w="857250" h="9525">
                    <a:moveTo>
                      <a:pt x="-44" y="46"/>
                    </a:moveTo>
                    <a:lnTo>
                      <a:pt x="857206" y="46"/>
                    </a:lnTo>
                  </a:path>
                </a:pathLst>
              </a:custGeom>
              <a:ln w="19050" cap="flat">
                <a:solidFill>
                  <a:srgbClr val="C00000"/>
                </a:solidFill>
                <a:prstDash val="solid"/>
                <a:miter/>
              </a:ln>
            </p:spPr>
            <p:txBody>
              <a:bodyPr rot="0" spcFirstLastPara="0" vert="horz" wrap="square" lIns="91440" tIns="45720" rIns="91440" bIns="45720" numCol="1" spcCol="0" rtlCol="0" fromWordArt="0" anchor="ctr" anchorCtr="0" forceAA="0" compatLnSpc="1">
                <a:noAutofit/>
              </a:bodyPr>
              <a:lstStyle/>
              <a:p>
                <a:endParaRPr lang="zh-CN" altLang="en-US"/>
              </a:p>
            </p:txBody>
          </p:sp>
          <p:sp>
            <p:nvSpPr>
              <p:cNvPr id="49" name="任意多边形: 形状 8"/>
              <p:cNvSpPr/>
              <p:nvPr/>
            </p:nvSpPr>
            <p:spPr>
              <a:xfrm>
                <a:off x="7696200" y="5097302"/>
                <a:ext cx="1428750" cy="9525"/>
              </a:xfrm>
              <a:custGeom>
                <a:avLst/>
                <a:gdLst>
                  <a:gd name="connsiteX0" fmla="*/ 0 w 1428750"/>
                  <a:gd name="connsiteY0" fmla="*/ 0 h 9525"/>
                  <a:gd name="connsiteX1" fmla="*/ 1428750 w 1428750"/>
                  <a:gd name="connsiteY1" fmla="*/ 0 h 9525"/>
                </a:gdLst>
                <a:ahLst/>
                <a:cxnLst>
                  <a:cxn ang="0">
                    <a:pos x="connsiteX0" y="connsiteY0"/>
                  </a:cxn>
                  <a:cxn ang="0">
                    <a:pos x="connsiteX1" y="connsiteY1"/>
                  </a:cxn>
                </a:cxnLst>
                <a:rect l="l" t="t" r="r" b="b"/>
                <a:pathLst>
                  <a:path w="1428750" h="9525">
                    <a:moveTo>
                      <a:pt x="0" y="0"/>
                    </a:moveTo>
                    <a:lnTo>
                      <a:pt x="1428750" y="0"/>
                    </a:lnTo>
                  </a:path>
                </a:pathLst>
              </a:custGeom>
              <a:ln w="19050" cap="flat">
                <a:solidFill>
                  <a:srgbClr val="C00000"/>
                </a:solidFill>
                <a:prstDash val="solid"/>
                <a:miter/>
              </a:ln>
            </p:spPr>
            <p:txBody>
              <a:bodyPr rot="0" spcFirstLastPara="0" vert="horz" wrap="square" lIns="91440" tIns="45720" rIns="91440" bIns="45720" numCol="1" spcCol="0" rtlCol="0" fromWordArt="0" anchor="ctr" anchorCtr="0" forceAA="0" compatLnSpc="1">
                <a:noAutofit/>
              </a:bodyPr>
              <a:lstStyle/>
              <a:p>
                <a:endParaRPr lang="zh-CN" altLang="en-US"/>
              </a:p>
            </p:txBody>
          </p:sp>
        </p:grpSp>
      </p:grpSp>
      <p:sp>
        <p:nvSpPr>
          <p:cNvPr id="53" name="文本框 52" descr="7b0a202020202262756c6c6574223a20227b5c2263617465676f727949645c223a5c225c222c5c2274656d706c61746549645c223a32303233313634367d220a7d0a"/>
          <p:cNvSpPr txBox="1"/>
          <p:nvPr/>
        </p:nvSpPr>
        <p:spPr>
          <a:xfrm>
            <a:off x="538480" y="231775"/>
            <a:ext cx="7314565" cy="521970"/>
          </a:xfrm>
          <a:prstGeom prst="rect">
            <a:avLst/>
          </a:prstGeom>
          <a:noFill/>
        </p:spPr>
        <p:txBody>
          <a:bodyPr wrap="square" rtlCol="0" anchor="t">
            <a:spAutoFit/>
          </a:bodyPr>
          <a:lstStyle/>
          <a:p>
            <a:pPr marL="0" indent="0" fontAlgn="ctr" latinLnBrk="0">
              <a:buSzPct val="150000"/>
              <a:buFont typeface="Wingdings" panose="05000000000000000000" charset="0"/>
              <a:buChar char="Ø"/>
            </a:pPr>
            <a:r>
              <a:rPr lang="zh-CN" altLang="en-US" sz="2800" b="1">
                <a:solidFill>
                  <a:srgbClr val="03449B"/>
                </a:solidFill>
                <a:latin typeface="微软雅黑" panose="020B0503020204020204" charset="-122"/>
                <a:ea typeface="微软雅黑" panose="020B0503020204020204" charset="-122"/>
                <a:sym typeface="+mn-ea"/>
              </a:rPr>
              <a:t>省级层面：打造科学教育</a:t>
            </a:r>
            <a:r>
              <a:rPr lang="en-US" altLang="zh-CN" sz="2800" b="1">
                <a:solidFill>
                  <a:srgbClr val="03449B"/>
                </a:solidFill>
                <a:latin typeface="微软雅黑" panose="020B0503020204020204" charset="-122"/>
                <a:ea typeface="微软雅黑" panose="020B0503020204020204" charset="-122"/>
                <a:sym typeface="+mn-ea"/>
              </a:rPr>
              <a:t> “</a:t>
            </a:r>
            <a:r>
              <a:rPr lang="zh-CN" altLang="en-US" sz="2800" b="1">
                <a:solidFill>
                  <a:srgbClr val="03449B"/>
                </a:solidFill>
                <a:latin typeface="微软雅黑" panose="020B0503020204020204" charset="-122"/>
                <a:ea typeface="微软雅黑" panose="020B0503020204020204" charset="-122"/>
                <a:sym typeface="+mn-ea"/>
              </a:rPr>
              <a:t>广东样本</a:t>
            </a:r>
            <a:r>
              <a:rPr lang="en-US" altLang="zh-CN" sz="2800" b="1">
                <a:solidFill>
                  <a:srgbClr val="03449B"/>
                </a:solidFill>
                <a:latin typeface="微软雅黑" panose="020B0503020204020204" charset="-122"/>
                <a:ea typeface="微软雅黑" panose="020B0503020204020204" charset="-122"/>
                <a:sym typeface="+mn-ea"/>
              </a:rPr>
              <a:t>”</a:t>
            </a:r>
            <a:endParaRPr lang="en-US" altLang="zh-CN" sz="2800" b="1">
              <a:solidFill>
                <a:srgbClr val="03449B"/>
              </a:solidFill>
              <a:latin typeface="微软雅黑" panose="020B0503020204020204" charset="-122"/>
              <a:ea typeface="微软雅黑" panose="020B0503020204020204" charset="-122"/>
              <a:sym typeface="+mn-ea"/>
            </a:endParaRPr>
          </a:p>
        </p:txBody>
      </p:sp>
      <p:sp>
        <p:nvSpPr>
          <p:cNvPr id="54" name="文本框 53"/>
          <p:cNvSpPr txBox="1"/>
          <p:nvPr/>
        </p:nvSpPr>
        <p:spPr>
          <a:xfrm>
            <a:off x="626110" y="1929765"/>
            <a:ext cx="6690995" cy="3619500"/>
          </a:xfrm>
          <a:prstGeom prst="rect">
            <a:avLst/>
          </a:prstGeom>
          <a:noFill/>
        </p:spPr>
        <p:txBody>
          <a:bodyPr wrap="square" rtlCol="0" anchor="t">
            <a:noAutofit/>
          </a:bodyPr>
          <a:lstStyle/>
          <a:p>
            <a:pPr marL="342900" indent="-342900" algn="just" latinLnBrk="0">
              <a:lnSpc>
                <a:spcPct val="120000"/>
              </a:lnSpc>
              <a:spcAft>
                <a:spcPts val="600"/>
              </a:spcAft>
              <a:buClr>
                <a:srgbClr val="C00000"/>
              </a:buClr>
              <a:buFont typeface="Wingdings" panose="05000000000000000000" charset="0"/>
              <a:buChar char="n"/>
            </a:pPr>
            <a:r>
              <a:rPr lang="en-US" altLang="zh-CN" sz="2000" b="1" dirty="0">
                <a:effectLst/>
                <a:latin typeface="微软雅黑" panose="020B0503020204020204" charset="-122"/>
                <a:ea typeface="微软雅黑" panose="020B0503020204020204" charset="-122"/>
                <a:sym typeface="+mn-ea"/>
              </a:rPr>
              <a:t>2023</a:t>
            </a:r>
            <a:r>
              <a:rPr lang="zh-CN" altLang="en-US" sz="2000" b="1" dirty="0">
                <a:effectLst/>
                <a:latin typeface="微软雅黑" panose="020B0503020204020204" charset="-122"/>
                <a:ea typeface="微软雅黑" panose="020B0503020204020204" charset="-122"/>
                <a:sym typeface="+mn-ea"/>
              </a:rPr>
              <a:t>年</a:t>
            </a:r>
            <a:r>
              <a:rPr lang="en-US" altLang="zh-CN" sz="2000" b="1" dirty="0">
                <a:effectLst/>
                <a:latin typeface="微软雅黑" panose="020B0503020204020204" charset="-122"/>
                <a:ea typeface="微软雅黑" panose="020B0503020204020204" charset="-122"/>
                <a:sym typeface="+mn-ea"/>
              </a:rPr>
              <a:t>12</a:t>
            </a:r>
            <a:r>
              <a:rPr lang="zh-CN" altLang="en-US" sz="2000" b="1" dirty="0">
                <a:effectLst/>
                <a:latin typeface="微软雅黑" panose="020B0503020204020204" charset="-122"/>
                <a:ea typeface="微软雅黑" panose="020B0503020204020204" charset="-122"/>
                <a:sym typeface="+mn-ea"/>
              </a:rPr>
              <a:t>月，省教育厅等十七部门联合印发《关于加强新时代中小学科学教育工作的实施措施》，提出</a:t>
            </a:r>
            <a:r>
              <a:rPr lang="zh-CN" altLang="en-US" sz="2000" b="1" dirty="0">
                <a:solidFill>
                  <a:srgbClr val="C00000"/>
                </a:solidFill>
                <a:effectLst/>
                <a:latin typeface="微软雅黑" panose="020B0503020204020204" charset="-122"/>
                <a:ea typeface="微软雅黑" panose="020B0503020204020204" charset="-122"/>
                <a:sym typeface="+mn-ea"/>
              </a:rPr>
              <a:t>珠三角地区通过</a:t>
            </a:r>
            <a:r>
              <a:rPr lang="en-US" altLang="zh-CN" sz="2000" b="1" dirty="0">
                <a:solidFill>
                  <a:srgbClr val="C00000"/>
                </a:solidFill>
                <a:effectLst/>
                <a:latin typeface="微软雅黑" panose="020B0503020204020204" charset="-122"/>
                <a:ea typeface="微软雅黑" panose="020B0503020204020204" charset="-122"/>
                <a:sym typeface="+mn-ea"/>
              </a:rPr>
              <a:t>3</a:t>
            </a:r>
            <a:r>
              <a:rPr lang="zh-CN" altLang="en-US" sz="2000" b="1" dirty="0">
                <a:solidFill>
                  <a:srgbClr val="C00000"/>
                </a:solidFill>
                <a:effectLst/>
                <a:latin typeface="微软雅黑" panose="020B0503020204020204" charset="-122"/>
                <a:ea typeface="微软雅黑" panose="020B0503020204020204" charset="-122"/>
                <a:sym typeface="+mn-ea"/>
              </a:rPr>
              <a:t>年努力，粤东粤西粤北地区通过</a:t>
            </a:r>
            <a:r>
              <a:rPr lang="en-US" altLang="zh-CN" sz="2000" b="1" dirty="0">
                <a:solidFill>
                  <a:srgbClr val="C00000"/>
                </a:solidFill>
                <a:effectLst/>
                <a:latin typeface="微软雅黑" panose="020B0503020204020204" charset="-122"/>
                <a:ea typeface="微软雅黑" panose="020B0503020204020204" charset="-122"/>
                <a:sym typeface="+mn-ea"/>
              </a:rPr>
              <a:t>5</a:t>
            </a:r>
            <a:r>
              <a:rPr lang="zh-CN" altLang="en-US" sz="2000" b="1" dirty="0">
                <a:solidFill>
                  <a:srgbClr val="C00000"/>
                </a:solidFill>
                <a:effectLst/>
                <a:latin typeface="微软雅黑" panose="020B0503020204020204" charset="-122"/>
                <a:ea typeface="微软雅黑" panose="020B0503020204020204" charset="-122"/>
                <a:sym typeface="+mn-ea"/>
              </a:rPr>
              <a:t>年努力分区域逐步推动全省基本实现科学教育一体化推进</a:t>
            </a:r>
            <a:endParaRPr lang="zh-CN" altLang="en-US" sz="2000" b="1" dirty="0">
              <a:solidFill>
                <a:srgbClr val="C00000"/>
              </a:solidFill>
              <a:effectLst/>
              <a:latin typeface="微软雅黑" panose="020B0503020204020204" charset="-122"/>
              <a:ea typeface="微软雅黑" panose="020B0503020204020204" charset="-122"/>
              <a:sym typeface="+mn-ea"/>
            </a:endParaRPr>
          </a:p>
          <a:p>
            <a:pPr marL="342900" indent="-342900" algn="just" latinLnBrk="0">
              <a:lnSpc>
                <a:spcPct val="120000"/>
              </a:lnSpc>
              <a:spcAft>
                <a:spcPts val="600"/>
              </a:spcAft>
              <a:buClr>
                <a:srgbClr val="C00000"/>
              </a:buClr>
              <a:buFont typeface="Wingdings" panose="05000000000000000000" charset="0"/>
              <a:buChar char="n"/>
            </a:pPr>
            <a:r>
              <a:rPr lang="en-US" altLang="zh-CN" sz="2000" b="1" dirty="0">
                <a:effectLst/>
                <a:latin typeface="微软雅黑" panose="020B0503020204020204" charset="-122"/>
                <a:ea typeface="微软雅黑" panose="020B0503020204020204" charset="-122"/>
                <a:sym typeface="+mn-ea"/>
              </a:rPr>
              <a:t>2024</a:t>
            </a:r>
            <a:r>
              <a:rPr lang="zh-CN" altLang="en-US" sz="2000" b="1" dirty="0">
                <a:effectLst/>
                <a:latin typeface="微软雅黑" panose="020B0503020204020204" charset="-122"/>
                <a:ea typeface="微软雅黑" panose="020B0503020204020204" charset="-122"/>
                <a:sym typeface="+mn-ea"/>
              </a:rPr>
              <a:t>年</a:t>
            </a:r>
            <a:r>
              <a:rPr lang="en-US" altLang="zh-CN" sz="2000" b="1" dirty="0">
                <a:effectLst/>
                <a:latin typeface="微软雅黑" panose="020B0503020204020204" charset="-122"/>
                <a:ea typeface="微软雅黑" panose="020B0503020204020204" charset="-122"/>
                <a:sym typeface="+mn-ea"/>
              </a:rPr>
              <a:t>7</a:t>
            </a:r>
            <a:r>
              <a:rPr lang="zh-CN" altLang="en-US" sz="2000" b="1" dirty="0">
                <a:effectLst/>
                <a:latin typeface="微软雅黑" panose="020B0503020204020204" charset="-122"/>
                <a:ea typeface="微软雅黑" panose="020B0503020204020204" charset="-122"/>
                <a:sym typeface="+mn-ea"/>
              </a:rPr>
              <a:t>月，省教育厅印发《广东省基础教育课程教学改革深化行动实施方案（</a:t>
            </a:r>
            <a:r>
              <a:rPr lang="en-US" altLang="zh-CN" sz="2000" b="1" dirty="0">
                <a:effectLst/>
                <a:latin typeface="微软雅黑" panose="020B0503020204020204" charset="-122"/>
                <a:ea typeface="微软雅黑" panose="020B0503020204020204" charset="-122"/>
                <a:sym typeface="+mn-ea"/>
              </a:rPr>
              <a:t>2024-2027</a:t>
            </a:r>
            <a:r>
              <a:rPr lang="zh-CN" altLang="en-US" sz="2000" b="1" dirty="0">
                <a:effectLst/>
                <a:latin typeface="微软雅黑" panose="020B0503020204020204" charset="-122"/>
                <a:ea typeface="微软雅黑" panose="020B0503020204020204" charset="-122"/>
                <a:sym typeface="+mn-ea"/>
              </a:rPr>
              <a:t>年）》，提出</a:t>
            </a:r>
            <a:r>
              <a:rPr lang="zh-CN" altLang="en-US" sz="2000" b="1" dirty="0">
                <a:solidFill>
                  <a:srgbClr val="C00000"/>
                </a:solidFill>
                <a:effectLst/>
                <a:latin typeface="微软雅黑" panose="020B0503020204020204" charset="-122"/>
                <a:ea typeface="微软雅黑" panose="020B0503020204020204" charset="-122"/>
                <a:sym typeface="+mn-ea"/>
              </a:rPr>
              <a:t>聚焦育人关键环节和重点领域，加强机制创新，重点启动课程教学改革</a:t>
            </a:r>
            <a:r>
              <a:rPr lang="en-US" altLang="zh-CN" sz="2000" b="1" dirty="0">
                <a:solidFill>
                  <a:srgbClr val="C00000"/>
                </a:solidFill>
                <a:effectLst/>
                <a:latin typeface="微软雅黑" panose="020B0503020204020204" charset="-122"/>
                <a:ea typeface="微软雅黑" panose="020B0503020204020204" charset="-122"/>
                <a:sym typeface="+mn-ea"/>
              </a:rPr>
              <a:t>“</a:t>
            </a:r>
            <a:r>
              <a:rPr lang="zh-CN" altLang="en-US" sz="2000" b="1" dirty="0">
                <a:solidFill>
                  <a:srgbClr val="C00000"/>
                </a:solidFill>
                <a:effectLst/>
                <a:latin typeface="微软雅黑" panose="020B0503020204020204" charset="-122"/>
                <a:ea typeface="微软雅黑" panose="020B0503020204020204" charset="-122"/>
                <a:sym typeface="+mn-ea"/>
              </a:rPr>
              <a:t>六大行动</a:t>
            </a:r>
            <a:r>
              <a:rPr lang="en-US" altLang="zh-CN" sz="2000" b="1" dirty="0">
                <a:solidFill>
                  <a:srgbClr val="C00000"/>
                </a:solidFill>
                <a:effectLst/>
                <a:latin typeface="微软雅黑" panose="020B0503020204020204" charset="-122"/>
                <a:ea typeface="微软雅黑" panose="020B0503020204020204" charset="-122"/>
                <a:sym typeface="+mn-ea"/>
              </a:rPr>
              <a:t>”</a:t>
            </a:r>
            <a:r>
              <a:rPr lang="zh-CN" altLang="en-US" sz="2000" b="1" dirty="0">
                <a:solidFill>
                  <a:srgbClr val="C00000"/>
                </a:solidFill>
                <a:effectLst/>
                <a:latin typeface="微软雅黑" panose="020B0503020204020204" charset="-122"/>
                <a:ea typeface="微软雅黑" panose="020B0503020204020204" charset="-122"/>
                <a:sym typeface="+mn-ea"/>
              </a:rPr>
              <a:t>计划，打造实施国家基础教育课程教学改革深化行动的广东样本</a:t>
            </a:r>
            <a:endParaRPr lang="zh-CN" altLang="en-US" sz="2000" b="1" dirty="0">
              <a:solidFill>
                <a:srgbClr val="C00000"/>
              </a:solidFill>
              <a:effectLst/>
              <a:latin typeface="微软雅黑" panose="020B0503020204020204" charset="-122"/>
              <a:ea typeface="微软雅黑" panose="020B0503020204020204" charset="-122"/>
              <a:sym typeface="+mn-ea"/>
            </a:endParaRPr>
          </a:p>
        </p:txBody>
      </p:sp>
      <p:pic>
        <p:nvPicPr>
          <p:cNvPr id="56" name="图片 55"/>
          <p:cNvPicPr>
            <a:picLocks noChangeAspect="1"/>
          </p:cNvPicPr>
          <p:nvPr/>
        </p:nvPicPr>
        <p:blipFill>
          <a:blip r:embed="rId3"/>
          <a:stretch>
            <a:fillRect/>
          </a:stretch>
        </p:blipFill>
        <p:spPr>
          <a:xfrm>
            <a:off x="9191625" y="2098675"/>
            <a:ext cx="2360930" cy="2660015"/>
          </a:xfrm>
          <a:prstGeom prst="rect">
            <a:avLst/>
          </a:prstGeom>
        </p:spPr>
      </p:pic>
      <p:pic>
        <p:nvPicPr>
          <p:cNvPr id="55" name="图片 54"/>
          <p:cNvPicPr>
            <a:picLocks noChangeAspect="1"/>
          </p:cNvPicPr>
          <p:nvPr/>
        </p:nvPicPr>
        <p:blipFill>
          <a:blip r:embed="rId4"/>
          <a:stretch>
            <a:fillRect/>
          </a:stretch>
        </p:blipFill>
        <p:spPr>
          <a:xfrm>
            <a:off x="7536180" y="2926715"/>
            <a:ext cx="2342515" cy="2622550"/>
          </a:xfrm>
          <a:prstGeom prst="rect">
            <a:avLst/>
          </a:prstGeom>
        </p:spPr>
      </p:pic>
      <p:pic>
        <p:nvPicPr>
          <p:cNvPr id="18" name="图片 17"/>
          <p:cNvPicPr>
            <a:picLocks noChangeAspect="1"/>
          </p:cNvPicPr>
          <p:nvPr/>
        </p:nvPicPr>
        <p:blipFill>
          <a:blip r:embed="rId5"/>
          <a:stretch>
            <a:fillRect/>
          </a:stretch>
        </p:blipFill>
        <p:spPr>
          <a:xfrm>
            <a:off x="10742295" y="-4445"/>
            <a:ext cx="878205" cy="82931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49AE70B2-8BF9-45C0-BB95-33D1B9D3A854}" type="slidenum">
              <a:rPr lang="zh-CN" altLang="en-US" smtClean="0"/>
            </a:fld>
            <a:endParaRPr lang="zh-CN" altLang="en-US"/>
          </a:p>
        </p:txBody>
      </p:sp>
      <p:pic>
        <p:nvPicPr>
          <p:cNvPr id="3" name="图片 2" descr="/Users/spirit/Library/Containers/com.kingsoft.wpsoffice.mac/Data/tmp/picturecompress_20250706213317/output_1.jpgoutput_1"/>
          <p:cNvPicPr>
            <a:picLocks noChangeAspect="1"/>
          </p:cNvPicPr>
          <p:nvPr/>
        </p:nvPicPr>
        <p:blipFill>
          <a:blip r:embed="rId1"/>
          <a:stretch>
            <a:fillRect/>
          </a:stretch>
        </p:blipFill>
        <p:spPr>
          <a:xfrm>
            <a:off x="0" y="0"/>
            <a:ext cx="12192000" cy="6857365"/>
          </a:xfrm>
          <a:prstGeom prst="rect">
            <a:avLst/>
          </a:prstGeom>
        </p:spPr>
      </p:pic>
      <p:sp>
        <p:nvSpPr>
          <p:cNvPr id="14" name="矩形 13"/>
          <p:cNvSpPr/>
          <p:nvPr/>
        </p:nvSpPr>
        <p:spPr>
          <a:xfrm>
            <a:off x="-27053" y="1756621"/>
            <a:ext cx="4311021" cy="2248443"/>
          </a:xfrm>
          <a:prstGeom prst="rect">
            <a:avLst/>
          </a:prstGeom>
          <a:solidFill>
            <a:srgbClr val="034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33805"/>
            <a:endParaRPr lang="zh-CN" altLang="en-US" sz="1700">
              <a:solidFill>
                <a:srgbClr val="1F497D"/>
              </a:solidFill>
            </a:endParaRPr>
          </a:p>
        </p:txBody>
      </p:sp>
      <p:sp>
        <p:nvSpPr>
          <p:cNvPr id="9" name="矩形 8"/>
          <p:cNvSpPr/>
          <p:nvPr/>
        </p:nvSpPr>
        <p:spPr>
          <a:xfrm>
            <a:off x="4355977" y="1756622"/>
            <a:ext cx="211182" cy="2248442"/>
          </a:xfrm>
          <a:prstGeom prst="rect">
            <a:avLst/>
          </a:prstGeom>
          <a:solidFill>
            <a:srgbClr val="0344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765"/>
            <a:endParaRPr lang="zh-CN" altLang="en-US" sz="1700">
              <a:solidFill>
                <a:srgbClr val="1F497D"/>
              </a:solidFill>
            </a:endParaRPr>
          </a:p>
        </p:txBody>
      </p:sp>
      <p:sp>
        <p:nvSpPr>
          <p:cNvPr id="17" name="文本占位符 3"/>
          <p:cNvSpPr txBox="1"/>
          <p:nvPr/>
        </p:nvSpPr>
        <p:spPr>
          <a:xfrm>
            <a:off x="4762420" y="2668565"/>
            <a:ext cx="8029996" cy="424553"/>
          </a:xfrm>
          <a:prstGeom prst="rect">
            <a:avLst/>
          </a:prstGeom>
        </p:spPr>
        <p:txBody>
          <a:bodyPr vert="horz" lIns="91416" tIns="45708" rIns="91416" bIns="45708" rtlCol="0" anchor="ctr">
            <a:noAutofit/>
          </a:bodyPr>
          <a:lstStyle>
            <a:lvl1pPr marL="0" indent="0" algn="l" defTabSz="914400" rtl="0" eaLnBrk="1" latinLnBrk="0" hangingPunct="1">
              <a:spcBef>
                <a:spcPct val="20000"/>
              </a:spcBef>
              <a:buFont typeface="Arial" panose="020B0604020202020204" pitchFamily="34" charset="0"/>
              <a:buNone/>
              <a:defRPr sz="2800" b="1" kern="1200">
                <a:solidFill>
                  <a:srgbClr val="56762C"/>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9pPr>
          </a:lstStyle>
          <a:p>
            <a:r>
              <a:rPr lang="zh-CN" altLang="en-US" sz="6600" dirty="0">
                <a:solidFill>
                  <a:srgbClr val="03449B"/>
                </a:solidFill>
                <a:latin typeface="微软雅黑" panose="020B0503020204020204" charset="-122"/>
                <a:ea typeface="微软雅黑" panose="020B0503020204020204" charset="-122"/>
                <a:sym typeface="+mn-ea"/>
              </a:rPr>
              <a:t>探索</a:t>
            </a:r>
            <a:endParaRPr lang="zh-CN" altLang="en-US" sz="6600" dirty="0">
              <a:solidFill>
                <a:srgbClr val="03449B"/>
              </a:solidFill>
              <a:latin typeface="微软雅黑" panose="020B0503020204020204" charset="-122"/>
              <a:ea typeface="微软雅黑" panose="020B0503020204020204" charset="-122"/>
              <a:sym typeface="+mn-ea"/>
            </a:endParaRPr>
          </a:p>
          <a:p>
            <a:r>
              <a:rPr lang="zh-CN" altLang="en-US" sz="4000" dirty="0">
                <a:solidFill>
                  <a:srgbClr val="03449B"/>
                </a:solidFill>
                <a:latin typeface="微软雅黑" panose="020B0503020204020204" charset="-122"/>
                <a:ea typeface="微软雅黑" panose="020B0503020204020204" charset="-122"/>
                <a:sym typeface="+mn-ea"/>
              </a:rPr>
              <a:t>粤港澳生态体系</a:t>
            </a:r>
            <a:r>
              <a:rPr lang="zh-CN" altLang="en-US" sz="4000" dirty="0">
                <a:solidFill>
                  <a:srgbClr val="03449B"/>
                </a:solidFill>
                <a:latin typeface="微软雅黑" panose="020B0503020204020204" charset="-122"/>
                <a:ea typeface="微软雅黑" panose="020B0503020204020204" charset="-122"/>
                <a:sym typeface="+mn-ea"/>
              </a:rPr>
              <a:t>构建</a:t>
            </a:r>
            <a:endParaRPr lang="zh-CN" altLang="en-US" sz="4000" dirty="0">
              <a:solidFill>
                <a:srgbClr val="03449B"/>
              </a:solidFill>
              <a:latin typeface="微软雅黑" panose="020B0503020204020204" charset="-122"/>
              <a:ea typeface="微软雅黑" panose="020B0503020204020204" charset="-122"/>
              <a:sym typeface="+mn-ea"/>
            </a:endParaRPr>
          </a:p>
        </p:txBody>
      </p:sp>
      <p:sp>
        <p:nvSpPr>
          <p:cNvPr id="18" name="矩形 17"/>
          <p:cNvSpPr/>
          <p:nvPr/>
        </p:nvSpPr>
        <p:spPr>
          <a:xfrm>
            <a:off x="4762750" y="3959345"/>
            <a:ext cx="4032448" cy="45719"/>
          </a:xfrm>
          <a:prstGeom prst="rect">
            <a:avLst/>
          </a:prstGeom>
          <a:solidFill>
            <a:srgbClr val="03449B"/>
          </a:solidFill>
          <a:ln>
            <a:noFill/>
          </a:ln>
          <a:effectLst/>
        </p:spPr>
        <p:style>
          <a:lnRef idx="1">
            <a:schemeClr val="accent6"/>
          </a:lnRef>
          <a:fillRef idx="3">
            <a:schemeClr val="accent6"/>
          </a:fillRef>
          <a:effectRef idx="2">
            <a:schemeClr val="accent6"/>
          </a:effectRef>
          <a:fontRef idx="minor">
            <a:schemeClr val="lt1"/>
          </a:fontRef>
        </p:style>
        <p:txBody>
          <a:bodyPr rtlCol="0" anchor="ctr"/>
          <a:lstStyle/>
          <a:p>
            <a:pPr algn="ctr" defTabSz="913765"/>
            <a:endParaRPr lang="en-US" sz="1700">
              <a:solidFill>
                <a:srgbClr val="1F497D"/>
              </a:solidFill>
            </a:endParaRPr>
          </a:p>
        </p:txBody>
      </p:sp>
      <p:grpSp>
        <p:nvGrpSpPr>
          <p:cNvPr id="21" name="组合 20"/>
          <p:cNvGrpSpPr/>
          <p:nvPr/>
        </p:nvGrpSpPr>
        <p:grpSpPr>
          <a:xfrm>
            <a:off x="1645550" y="1833289"/>
            <a:ext cx="2079522" cy="2079522"/>
            <a:chOff x="2008239" y="2389239"/>
            <a:chExt cx="2079522" cy="2079522"/>
          </a:xfrm>
        </p:grpSpPr>
        <p:grpSp>
          <p:nvGrpSpPr>
            <p:cNvPr id="22" name="组合 21"/>
            <p:cNvGrpSpPr/>
            <p:nvPr/>
          </p:nvGrpSpPr>
          <p:grpSpPr>
            <a:xfrm>
              <a:off x="2008239" y="2389239"/>
              <a:ext cx="2079522" cy="2079522"/>
              <a:chOff x="7772400" y="3775587"/>
              <a:chExt cx="2079522" cy="2079522"/>
            </a:xfrm>
            <a:solidFill>
              <a:schemeClr val="bg1"/>
            </a:solidFill>
          </p:grpSpPr>
          <p:sp>
            <p:nvSpPr>
              <p:cNvPr id="24" name="空心弧 23"/>
              <p:cNvSpPr/>
              <p:nvPr/>
            </p:nvSpPr>
            <p:spPr>
              <a:xfrm>
                <a:off x="7875639" y="3878826"/>
                <a:ext cx="1873045" cy="1873045"/>
              </a:xfrm>
              <a:prstGeom prst="blockArc">
                <a:avLst>
                  <a:gd name="adj1" fmla="val 2593583"/>
                  <a:gd name="adj2" fmla="val 838475"/>
                  <a:gd name="adj3" fmla="val 4553"/>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25" name="空心弧 24"/>
              <p:cNvSpPr/>
              <p:nvPr/>
            </p:nvSpPr>
            <p:spPr>
              <a:xfrm flipH="1">
                <a:off x="7812957" y="3816144"/>
                <a:ext cx="1998408" cy="1998408"/>
              </a:xfrm>
              <a:prstGeom prst="blockArc">
                <a:avLst>
                  <a:gd name="adj1" fmla="val 14449133"/>
                  <a:gd name="adj2" fmla="val 13621727"/>
                  <a:gd name="adj3" fmla="val 969"/>
                </a:avLst>
              </a:prstGeom>
              <a:solidFill>
                <a:schemeClr val="bg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26" name="空心弧 25"/>
              <p:cNvSpPr/>
              <p:nvPr/>
            </p:nvSpPr>
            <p:spPr>
              <a:xfrm flipV="1">
                <a:off x="7772400" y="3775587"/>
                <a:ext cx="2079522" cy="2079522"/>
              </a:xfrm>
              <a:prstGeom prst="blockArc">
                <a:avLst>
                  <a:gd name="adj1" fmla="val 2201999"/>
                  <a:gd name="adj2" fmla="val 1076694"/>
                  <a:gd name="adj3" fmla="val 433"/>
                </a:avLst>
              </a:prstGeom>
              <a:solidFill>
                <a:schemeClr val="bg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grpSp>
        <p:sp>
          <p:nvSpPr>
            <p:cNvPr id="10" name="文本框 9"/>
            <p:cNvSpPr txBox="1"/>
            <p:nvPr/>
          </p:nvSpPr>
          <p:spPr>
            <a:xfrm>
              <a:off x="2299424" y="2683765"/>
              <a:ext cx="1376045" cy="144526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8800" b="1" i="0" u="none" strike="noStrike" kern="1200" cap="none" spc="0" normalizeH="0" baseline="0" noProof="0" dirty="0">
                  <a:ln>
                    <a:noFill/>
                  </a:ln>
                  <a:solidFill>
                    <a:prstClr val="white"/>
                  </a:solidFill>
                  <a:effectLst/>
                  <a:uLnTx/>
                  <a:uFillTx/>
                  <a:latin typeface="Impact" panose="020B0806030902050204" pitchFamily="34" charset="0"/>
                  <a:ea typeface="宋体" panose="02010600030101010101" pitchFamily="2" charset="-122"/>
                  <a:cs typeface="Impact" panose="020B0806030902050204" pitchFamily="34" charset="0"/>
                </a:rPr>
                <a:t>03</a:t>
              </a:r>
              <a:endParaRPr kumimoji="0" lang="zh-CN" altLang="en-US" sz="8800" b="1" i="0" u="none" strike="noStrike" kern="1200" cap="none" spc="0" normalizeH="0" baseline="0" noProof="0" dirty="0">
                <a:ln>
                  <a:noFill/>
                </a:ln>
                <a:solidFill>
                  <a:prstClr val="white"/>
                </a:solidFill>
                <a:effectLst/>
                <a:uLnTx/>
                <a:uFillTx/>
                <a:latin typeface="Impact" panose="020B0806030902050204" pitchFamily="34" charset="0"/>
                <a:ea typeface="宋体" panose="02010600030101010101" pitchFamily="2" charset="-122"/>
                <a:cs typeface="Impact" panose="020B0806030902050204" pitchFamily="34" charset="0"/>
              </a:endParaRPr>
            </a:p>
          </p:txBody>
        </p:sp>
      </p:grpSp>
      <p:pic>
        <p:nvPicPr>
          <p:cNvPr id="6" name="图片 5"/>
          <p:cNvPicPr>
            <a:picLocks noChangeAspect="1"/>
          </p:cNvPicPr>
          <p:nvPr/>
        </p:nvPicPr>
        <p:blipFill>
          <a:blip r:embed="rId2"/>
          <a:stretch>
            <a:fillRect/>
          </a:stretch>
        </p:blipFill>
        <p:spPr>
          <a:xfrm>
            <a:off x="10914380" y="386715"/>
            <a:ext cx="930910" cy="87947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descr="/Users/spirit/Library/Containers/com.kingsoft.wpsoffice.mac/Data/tmp/picturecompress_20250706213317/output_1.jpgoutput_1"/>
          <p:cNvPicPr>
            <a:picLocks noChangeAspect="1"/>
          </p:cNvPicPr>
          <p:nvPr/>
        </p:nvPicPr>
        <p:blipFill>
          <a:blip r:embed="rId1"/>
          <a:srcRect b="3649"/>
          <a:stretch>
            <a:fillRect/>
          </a:stretch>
        </p:blipFill>
        <p:spPr>
          <a:xfrm>
            <a:off x="0" y="0"/>
            <a:ext cx="12192000" cy="6858000"/>
          </a:xfrm>
          <a:prstGeom prst="rect">
            <a:avLst/>
          </a:prstGeom>
        </p:spPr>
      </p:pic>
      <p:sp>
        <p:nvSpPr>
          <p:cNvPr id="10" name="圆角矩形 9"/>
          <p:cNvSpPr/>
          <p:nvPr/>
        </p:nvSpPr>
        <p:spPr>
          <a:xfrm>
            <a:off x="316230" y="949325"/>
            <a:ext cx="11546840" cy="1642745"/>
          </a:xfrm>
          <a:prstGeom prst="roundRect">
            <a:avLst>
              <a:gd name="adj" fmla="val 8536"/>
            </a:avLst>
          </a:prstGeom>
          <a:solidFill>
            <a:srgbClr val="9FD8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595630" y="1030605"/>
            <a:ext cx="11000740" cy="1500505"/>
          </a:xfrm>
          <a:prstGeom prst="rect">
            <a:avLst/>
          </a:prstGeom>
        </p:spPr>
        <p:txBody>
          <a:bodyPr wrap="square">
            <a:noAutofit/>
          </a:bodyPr>
          <a:lstStyle/>
          <a:p>
            <a:pPr algn="just">
              <a:lnSpc>
                <a:spcPct val="120000"/>
              </a:lnSpc>
              <a:spcAft>
                <a:spcPts val="600"/>
              </a:spcAft>
            </a:pPr>
            <a:r>
              <a:rPr lang="zh-CN" altLang="en-US" sz="2000" b="1" dirty="0">
                <a:latin typeface="微软雅黑" panose="020B0503020204020204" charset="-122"/>
                <a:ea typeface="微软雅黑" panose="020B0503020204020204" charset="-122"/>
              </a:rPr>
              <a:t>       </a:t>
            </a:r>
            <a:r>
              <a:rPr lang="zh-CN" altLang="en-US" sz="2000" b="1" dirty="0">
                <a:latin typeface="微软雅黑" panose="020B0503020204020204" charset="-122"/>
                <a:ea typeface="微软雅黑" panose="020B0503020204020204" charset="-122"/>
                <a:sym typeface="Arial" panose="020B0604020202020204" pitchFamily="34" charset="0"/>
              </a:rPr>
              <a:t>华南师大始建于</a:t>
            </a:r>
            <a:r>
              <a:rPr lang="en-US" altLang="zh-CN" sz="2000" b="1" dirty="0">
                <a:latin typeface="微软雅黑" panose="020B0503020204020204" charset="-122"/>
                <a:ea typeface="微软雅黑" panose="020B0503020204020204" charset="-122"/>
                <a:sym typeface="Arial" panose="020B0604020202020204" pitchFamily="34" charset="0"/>
              </a:rPr>
              <a:t>1933</a:t>
            </a:r>
            <a:r>
              <a:rPr lang="zh-CN" altLang="en-US" sz="2000" b="1" dirty="0">
                <a:latin typeface="微软雅黑" panose="020B0503020204020204" charset="-122"/>
                <a:ea typeface="微软雅黑" panose="020B0503020204020204" charset="-122"/>
                <a:sym typeface="Arial" panose="020B0604020202020204" pitchFamily="34" charset="0"/>
              </a:rPr>
              <a:t>年，</a:t>
            </a:r>
            <a:r>
              <a:rPr lang="zh-CN" sz="2000" b="1" dirty="0">
                <a:latin typeface="微软雅黑" panose="020B0503020204020204" charset="-122"/>
                <a:ea typeface="微软雅黑" panose="020B0503020204020204" charset="-122"/>
                <a:sym typeface="Arial" panose="020B0604020202020204" pitchFamily="34" charset="0"/>
              </a:rPr>
              <a:t>是</a:t>
            </a:r>
            <a:r>
              <a:rPr lang="zh-CN" altLang="en-US" sz="2000" b="1" dirty="0" smtClean="0">
                <a:latin typeface="微软雅黑" panose="020B0503020204020204" charset="-122"/>
                <a:ea typeface="微软雅黑" panose="020B0503020204020204" charset="-122"/>
                <a:sym typeface="Arial" panose="020B0604020202020204" pitchFamily="34" charset="0"/>
              </a:rPr>
              <a:t>国家</a:t>
            </a:r>
            <a:r>
              <a:rPr lang="zh-CN" altLang="en-US" sz="2000" b="1" dirty="0">
                <a:solidFill>
                  <a:srgbClr val="B4202D"/>
                </a:solidFill>
                <a:latin typeface="微软雅黑" panose="020B0503020204020204" charset="-122"/>
                <a:ea typeface="微软雅黑" panose="020B0503020204020204" charset="-122"/>
                <a:sym typeface="Arial" panose="020B0604020202020204" pitchFamily="34" charset="0"/>
              </a:rPr>
              <a:t>“</a:t>
            </a:r>
            <a:r>
              <a:rPr lang="en-US" altLang="zh-CN" sz="2000" b="1" dirty="0">
                <a:solidFill>
                  <a:srgbClr val="B4202D"/>
                </a:solidFill>
                <a:latin typeface="微软雅黑" panose="020B0503020204020204" charset="-122"/>
                <a:ea typeface="微软雅黑" panose="020B0503020204020204" charset="-122"/>
                <a:sym typeface="Arial" panose="020B0604020202020204" pitchFamily="34" charset="0"/>
              </a:rPr>
              <a:t>211</a:t>
            </a:r>
            <a:r>
              <a:rPr lang="zh-CN" altLang="en-US" sz="2000" b="1" dirty="0">
                <a:solidFill>
                  <a:srgbClr val="B4202D"/>
                </a:solidFill>
                <a:latin typeface="微软雅黑" panose="020B0503020204020204" charset="-122"/>
                <a:ea typeface="微软雅黑" panose="020B0503020204020204" charset="-122"/>
                <a:sym typeface="Arial" panose="020B0604020202020204" pitchFamily="34" charset="0"/>
              </a:rPr>
              <a:t>工程</a:t>
            </a:r>
            <a:r>
              <a:rPr lang="zh-CN" altLang="en-US" sz="2000" b="1" dirty="0" smtClean="0">
                <a:solidFill>
                  <a:srgbClr val="B4202D"/>
                </a:solidFill>
                <a:latin typeface="微软雅黑" panose="020B0503020204020204" charset="-122"/>
                <a:ea typeface="微软雅黑" panose="020B0503020204020204" charset="-122"/>
                <a:sym typeface="Arial" panose="020B0604020202020204" pitchFamily="34" charset="0"/>
              </a:rPr>
              <a:t>”</a:t>
            </a:r>
            <a:r>
              <a:rPr lang="zh-CN" altLang="en-US" sz="2000" b="1" dirty="0" smtClean="0">
                <a:latin typeface="微软雅黑" panose="020B0503020204020204" charset="-122"/>
                <a:ea typeface="微软雅黑" panose="020B0503020204020204" charset="-122"/>
                <a:sym typeface="Arial" panose="020B0604020202020204" pitchFamily="34" charset="0"/>
              </a:rPr>
              <a:t>大学</a:t>
            </a:r>
            <a:r>
              <a:rPr lang="zh-CN" sz="2000" b="1" dirty="0" smtClean="0">
                <a:latin typeface="微软雅黑" panose="020B0503020204020204" charset="-122"/>
                <a:ea typeface="微软雅黑" panose="020B0503020204020204" charset="-122"/>
                <a:sym typeface="Arial" panose="020B0604020202020204" pitchFamily="34" charset="0"/>
              </a:rPr>
              <a:t>、</a:t>
            </a:r>
            <a:r>
              <a:rPr lang="en-US" altLang="zh-CN" sz="2000" b="1" dirty="0" smtClean="0">
                <a:latin typeface="微软雅黑" panose="020B0503020204020204" charset="-122"/>
                <a:ea typeface="微软雅黑" panose="020B0503020204020204" charset="-122"/>
                <a:sym typeface="Arial" panose="020B0604020202020204" pitchFamily="34" charset="0"/>
              </a:rPr>
              <a:t>“</a:t>
            </a:r>
            <a:r>
              <a:rPr lang="zh-CN" altLang="en-US" sz="2000" b="1" dirty="0">
                <a:solidFill>
                  <a:srgbClr val="B4202D"/>
                </a:solidFill>
                <a:latin typeface="微软雅黑" panose="020B0503020204020204" charset="-122"/>
                <a:ea typeface="微软雅黑" panose="020B0503020204020204" charset="-122"/>
                <a:sym typeface="Arial" panose="020B0604020202020204" pitchFamily="34" charset="0"/>
              </a:rPr>
              <a:t>双一流</a:t>
            </a:r>
            <a:r>
              <a:rPr lang="en-US" altLang="zh-CN" sz="2000" b="1" dirty="0" smtClean="0">
                <a:solidFill>
                  <a:srgbClr val="B4202D"/>
                </a:solidFill>
                <a:latin typeface="微软雅黑" panose="020B0503020204020204" charset="-122"/>
                <a:ea typeface="微软雅黑" panose="020B0503020204020204" charset="-122"/>
                <a:sym typeface="Arial" panose="020B0604020202020204" pitchFamily="34" charset="0"/>
              </a:rPr>
              <a:t>”</a:t>
            </a:r>
            <a:r>
              <a:rPr lang="zh-CN" altLang="en-US" sz="2000" b="1" dirty="0" smtClean="0">
                <a:latin typeface="微软雅黑" panose="020B0503020204020204" charset="-122"/>
                <a:ea typeface="微软雅黑" panose="020B0503020204020204" charset="-122"/>
                <a:sym typeface="Arial" panose="020B0604020202020204" pitchFamily="34" charset="0"/>
              </a:rPr>
              <a:t>建设高校。</a:t>
            </a:r>
            <a:r>
              <a:rPr lang="zh-CN" altLang="en-US" sz="2000" b="1" dirty="0">
                <a:latin typeface="微软雅黑" panose="020B0503020204020204" charset="-122"/>
                <a:ea typeface="微软雅黑" panose="020B0503020204020204" charset="-122"/>
              </a:rPr>
              <a:t>建校</a:t>
            </a:r>
            <a:r>
              <a:rPr lang="en-US" altLang="zh-CN" sz="2000" b="1" dirty="0">
                <a:latin typeface="微软雅黑" panose="020B0503020204020204" charset="-122"/>
                <a:ea typeface="微软雅黑" panose="020B0503020204020204" charset="-122"/>
              </a:rPr>
              <a:t>93</a:t>
            </a:r>
            <a:r>
              <a:rPr lang="zh-CN" altLang="en-US" sz="2000" b="1" dirty="0">
                <a:latin typeface="微软雅黑" panose="020B0503020204020204" charset="-122"/>
                <a:ea typeface="微软雅黑" panose="020B0503020204020204" charset="-122"/>
              </a:rPr>
              <a:t>年来，深耕华南，坚守师范，已成为中国培育教育人才的南方高地。近年来，学校守正创新，系统构建以</a:t>
            </a:r>
            <a:r>
              <a:rPr lang="zh-CN" altLang="en-US" sz="2000" b="1" dirty="0">
                <a:solidFill>
                  <a:srgbClr val="C00000"/>
                </a:solidFill>
                <a:latin typeface="微软雅黑" panose="020B0503020204020204" charset="-122"/>
                <a:ea typeface="微软雅黑" panose="020B0503020204020204" charset="-122"/>
              </a:rPr>
              <a:t>中枢机构为引领</a:t>
            </a:r>
            <a:r>
              <a:rPr lang="zh-CN" altLang="en-US" sz="2000" b="1" dirty="0">
                <a:latin typeface="微软雅黑" panose="020B0503020204020204" charset="-122"/>
                <a:ea typeface="微软雅黑" panose="020B0503020204020204" charset="-122"/>
              </a:rPr>
              <a:t>、</a:t>
            </a:r>
            <a:r>
              <a:rPr lang="zh-CN" altLang="en-US" sz="2000" b="1" dirty="0">
                <a:solidFill>
                  <a:srgbClr val="C00000"/>
                </a:solidFill>
                <a:latin typeface="微软雅黑" panose="020B0503020204020204" charset="-122"/>
                <a:ea typeface="微软雅黑" panose="020B0503020204020204" charset="-122"/>
              </a:rPr>
              <a:t>协同网络为基座</a:t>
            </a:r>
            <a:r>
              <a:rPr lang="zh-CN" altLang="en-US" sz="2000" b="1" dirty="0">
                <a:latin typeface="微软雅黑" panose="020B0503020204020204" charset="-122"/>
                <a:ea typeface="微软雅黑" panose="020B0503020204020204" charset="-122"/>
              </a:rPr>
              <a:t>、</a:t>
            </a:r>
            <a:r>
              <a:rPr lang="zh-CN" altLang="en-US" sz="2000" b="1" dirty="0">
                <a:solidFill>
                  <a:srgbClr val="C00000"/>
                </a:solidFill>
                <a:latin typeface="微软雅黑" panose="020B0503020204020204" charset="-122"/>
                <a:ea typeface="微软雅黑" panose="020B0503020204020204" charset="-122"/>
              </a:rPr>
              <a:t>课程师资为内核</a:t>
            </a:r>
            <a:r>
              <a:rPr lang="zh-CN" altLang="en-US" sz="2000" b="1" dirty="0">
                <a:latin typeface="微软雅黑" panose="020B0503020204020204" charset="-122"/>
                <a:ea typeface="微软雅黑" panose="020B0503020204020204" charset="-122"/>
              </a:rPr>
              <a:t>、</a:t>
            </a:r>
            <a:r>
              <a:rPr lang="zh-CN" altLang="en-US" sz="2000" b="1" dirty="0">
                <a:solidFill>
                  <a:srgbClr val="C00000"/>
                </a:solidFill>
                <a:latin typeface="微软雅黑" panose="020B0503020204020204" charset="-122"/>
                <a:ea typeface="微软雅黑" panose="020B0503020204020204" charset="-122"/>
              </a:rPr>
              <a:t>课堂变革为载体</a:t>
            </a:r>
            <a:r>
              <a:rPr lang="zh-CN" altLang="en-US" sz="2000" b="1" dirty="0">
                <a:latin typeface="微软雅黑" panose="020B0503020204020204" charset="-122"/>
                <a:ea typeface="微软雅黑" panose="020B0503020204020204" charset="-122"/>
              </a:rPr>
              <a:t>的粤港澳大湾区科学教育生态体系</a:t>
            </a:r>
            <a:r>
              <a:rPr lang="zh-CN" altLang="en-US" sz="2000" b="1" kern="100" dirty="0">
                <a:solidFill>
                  <a:prstClr val="black"/>
                </a:solidFill>
                <a:latin typeface="微软雅黑" panose="020B0503020204020204" charset="-122"/>
                <a:ea typeface="微软雅黑" panose="020B0503020204020204" charset="-122"/>
                <a:cs typeface="Times New Roman" panose="02020603050405020304" charset="0"/>
                <a:sym typeface="+mn-ea"/>
              </a:rPr>
              <a:t>。</a:t>
            </a:r>
            <a:endParaRPr lang="zh-CN" altLang="en-US" sz="2000" b="1" kern="100" dirty="0">
              <a:solidFill>
                <a:prstClr val="black"/>
              </a:solidFill>
              <a:latin typeface="微软雅黑" panose="020B0503020204020204" charset="-122"/>
              <a:ea typeface="微软雅黑" panose="020B0503020204020204" charset="-122"/>
              <a:cs typeface="Times New Roman" panose="02020603050405020304" charset="0"/>
            </a:endParaRPr>
          </a:p>
        </p:txBody>
      </p:sp>
      <p:sp>
        <p:nvSpPr>
          <p:cNvPr id="18" name="五角星 17"/>
          <p:cNvSpPr/>
          <p:nvPr/>
        </p:nvSpPr>
        <p:spPr>
          <a:xfrm>
            <a:off x="623570" y="1005840"/>
            <a:ext cx="551180" cy="457835"/>
          </a:xfrm>
          <a:prstGeom prst="star5">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custDataLst>
              <p:tags r:id="rId2"/>
            </p:custDataLst>
          </p:nvPr>
        </p:nvSpPr>
        <p:spPr>
          <a:xfrm>
            <a:off x="1036955" y="167005"/>
            <a:ext cx="9224645" cy="565785"/>
          </a:xfrm>
          <a:prstGeom prst="rect">
            <a:avLst/>
          </a:prstGeom>
          <a:noFill/>
        </p:spPr>
        <p:txBody>
          <a:bodyPr wrap="square" rtlCol="0">
            <a:noAutofit/>
          </a:bodyPr>
          <a:p>
            <a:pPr indent="0" algn="l" defTabSz="914400">
              <a:buNone/>
            </a:pPr>
            <a:r>
              <a:rPr lang="zh-CN" altLang="en-US" sz="2800" b="1" dirty="0">
                <a:solidFill>
                  <a:srgbClr val="03449B"/>
                </a:solidFill>
                <a:latin typeface="微软雅黑" panose="020B0503020204020204" charset="-122"/>
                <a:ea typeface="微软雅黑" panose="020B0503020204020204" charset="-122"/>
                <a:sym typeface="+mn-ea"/>
              </a:rPr>
              <a:t>“中枢引领・协同攻坚”粤港澳大湾区科学教育生态体系</a:t>
            </a:r>
            <a:endParaRPr lang="zh-CN" altLang="en-US" sz="2800" b="1" kern="100" dirty="0">
              <a:solidFill>
                <a:srgbClr val="03449B"/>
              </a:solidFill>
              <a:latin typeface="微软雅黑" panose="020B0503020204020204" charset="-122"/>
              <a:ea typeface="微软雅黑" panose="020B0503020204020204" charset="-122"/>
              <a:sym typeface="+mn-ea"/>
            </a:endParaRPr>
          </a:p>
        </p:txBody>
      </p:sp>
      <p:cxnSp>
        <p:nvCxnSpPr>
          <p:cNvPr id="11" name="直接连接符 10"/>
          <p:cNvCxnSpPr/>
          <p:nvPr/>
        </p:nvCxnSpPr>
        <p:spPr>
          <a:xfrm>
            <a:off x="625974" y="807798"/>
            <a:ext cx="11169151" cy="16524"/>
          </a:xfrm>
          <a:prstGeom prst="line">
            <a:avLst/>
          </a:prstGeom>
          <a:noFill/>
          <a:ln w="19050" cap="flat" cmpd="sng" algn="ctr">
            <a:solidFill>
              <a:srgbClr val="03449B"/>
            </a:solidFill>
            <a:prstDash val="solid"/>
            <a:miter lim="800000"/>
          </a:ln>
          <a:effectLst/>
        </p:spPr>
      </p:cxnSp>
      <p:pic>
        <p:nvPicPr>
          <p:cNvPr id="2" name="图片 1"/>
          <p:cNvPicPr>
            <a:picLocks noChangeAspect="1"/>
          </p:cNvPicPr>
          <p:nvPr/>
        </p:nvPicPr>
        <p:blipFill>
          <a:blip r:embed="rId3"/>
          <a:srcRect b="-619"/>
          <a:stretch>
            <a:fillRect/>
          </a:stretch>
        </p:blipFill>
        <p:spPr>
          <a:xfrm>
            <a:off x="6320790" y="2684780"/>
            <a:ext cx="5271770" cy="3732530"/>
          </a:xfrm>
          <a:prstGeom prst="rect">
            <a:avLst/>
          </a:prstGeom>
          <a:noFill/>
          <a:ln>
            <a:noFill/>
          </a:ln>
        </p:spPr>
      </p:pic>
      <p:pic>
        <p:nvPicPr>
          <p:cNvPr id="6" name="图片 5"/>
          <p:cNvPicPr>
            <a:picLocks noChangeAspect="1"/>
          </p:cNvPicPr>
          <p:nvPr/>
        </p:nvPicPr>
        <p:blipFill>
          <a:blip r:embed="rId4"/>
          <a:stretch>
            <a:fillRect/>
          </a:stretch>
        </p:blipFill>
        <p:spPr>
          <a:xfrm>
            <a:off x="953135" y="2822575"/>
            <a:ext cx="3804920" cy="3272155"/>
          </a:xfrm>
          <a:prstGeom prst="rect">
            <a:avLst/>
          </a:prstGeom>
        </p:spPr>
      </p:pic>
      <p:grpSp>
        <p:nvGrpSpPr>
          <p:cNvPr id="7" name="组合 6"/>
          <p:cNvGrpSpPr/>
          <p:nvPr/>
        </p:nvGrpSpPr>
        <p:grpSpPr>
          <a:xfrm>
            <a:off x="5159375" y="4257675"/>
            <a:ext cx="681990" cy="401955"/>
            <a:chOff x="4667343" y="2127530"/>
            <a:chExt cx="1782762" cy="1373187"/>
          </a:xfrm>
          <a:solidFill>
            <a:srgbClr val="03449B"/>
          </a:solidFill>
        </p:grpSpPr>
        <p:sp>
          <p:nvSpPr>
            <p:cNvPr id="33" name="Freeform 8"/>
            <p:cNvSpPr>
              <a:spLocks noChangeArrowheads="1"/>
            </p:cNvSpPr>
            <p:nvPr/>
          </p:nvSpPr>
          <p:spPr bwMode="auto">
            <a:xfrm>
              <a:off x="4667343" y="2127530"/>
              <a:ext cx="1187450" cy="1373187"/>
            </a:xfrm>
            <a:custGeom>
              <a:avLst/>
              <a:gdLst>
                <a:gd name="T0" fmla="*/ 0 w 1240"/>
                <a:gd name="T1" fmla="*/ 0 h 1434"/>
                <a:gd name="T2" fmla="*/ 1187450 w 1240"/>
                <a:gd name="T3" fmla="*/ 687551 h 1434"/>
                <a:gd name="T4" fmla="*/ 0 w 1240"/>
                <a:gd name="T5" fmla="*/ 1373187 h 1434"/>
                <a:gd name="T6" fmla="*/ 318888 w 1240"/>
                <a:gd name="T7" fmla="*/ 687551 h 1434"/>
                <a:gd name="T8" fmla="*/ 0 w 1240"/>
                <a:gd name="T9" fmla="*/ 0 h 1434"/>
                <a:gd name="T10" fmla="*/ 0 60000 65536"/>
                <a:gd name="T11" fmla="*/ 0 60000 65536"/>
                <a:gd name="T12" fmla="*/ 0 60000 65536"/>
                <a:gd name="T13" fmla="*/ 0 60000 65536"/>
                <a:gd name="T14" fmla="*/ 0 60000 65536"/>
                <a:gd name="T15" fmla="*/ 0 w 1240"/>
                <a:gd name="T16" fmla="*/ 0 h 1434"/>
                <a:gd name="T17" fmla="*/ 1240 w 1240"/>
                <a:gd name="T18" fmla="*/ 1434 h 1434"/>
              </a:gdLst>
              <a:ahLst/>
              <a:cxnLst>
                <a:cxn ang="T10">
                  <a:pos x="T0" y="T1"/>
                </a:cxn>
                <a:cxn ang="T11">
                  <a:pos x="T2" y="T3"/>
                </a:cxn>
                <a:cxn ang="T12">
                  <a:pos x="T4" y="T5"/>
                </a:cxn>
                <a:cxn ang="T13">
                  <a:pos x="T6" y="T7"/>
                </a:cxn>
                <a:cxn ang="T14">
                  <a:pos x="T8" y="T9"/>
                </a:cxn>
              </a:cxnLst>
              <a:rect l="T15" t="T16" r="T17" b="T18"/>
              <a:pathLst>
                <a:path w="1240" h="1434">
                  <a:moveTo>
                    <a:pt x="0" y="0"/>
                  </a:moveTo>
                  <a:lnTo>
                    <a:pt x="1240" y="718"/>
                  </a:lnTo>
                  <a:lnTo>
                    <a:pt x="0" y="1434"/>
                  </a:lnTo>
                  <a:lnTo>
                    <a:pt x="333" y="718"/>
                  </a:lnTo>
                  <a:lnTo>
                    <a:pt x="0" y="0"/>
                  </a:lnTo>
                  <a:close/>
                </a:path>
              </a:pathLst>
            </a:custGeom>
            <a:grpFill/>
            <a:ln>
              <a:noFill/>
            </a:ln>
          </p:spPr>
          <p:txBody>
            <a:bodyPr/>
            <a:p>
              <a:endParaRPr lang="zh-CN" altLang="en-US">
                <a:solidFill>
                  <a:srgbClr val="03449B"/>
                </a:solidFill>
              </a:endParaRPr>
            </a:p>
          </p:txBody>
        </p:sp>
        <p:sp>
          <p:nvSpPr>
            <p:cNvPr id="35" name="Freeform 9"/>
            <p:cNvSpPr>
              <a:spLocks noChangeArrowheads="1"/>
            </p:cNvSpPr>
            <p:nvPr/>
          </p:nvSpPr>
          <p:spPr bwMode="auto">
            <a:xfrm>
              <a:off x="5262655" y="2127530"/>
              <a:ext cx="1187450" cy="1373187"/>
            </a:xfrm>
            <a:custGeom>
              <a:avLst/>
              <a:gdLst>
                <a:gd name="T0" fmla="*/ 0 w 1240"/>
                <a:gd name="T1" fmla="*/ 0 h 1434"/>
                <a:gd name="T2" fmla="*/ 104381 w 1240"/>
                <a:gd name="T3" fmla="*/ 224077 h 1434"/>
                <a:gd name="T4" fmla="*/ 904952 w 1240"/>
                <a:gd name="T5" fmla="*/ 687551 h 1434"/>
                <a:gd name="T6" fmla="*/ 104381 w 1240"/>
                <a:gd name="T7" fmla="*/ 1149110 h 1434"/>
                <a:gd name="T8" fmla="*/ 0 w 1240"/>
                <a:gd name="T9" fmla="*/ 1373187 h 1434"/>
                <a:gd name="T10" fmla="*/ 1187450 w 1240"/>
                <a:gd name="T11" fmla="*/ 687551 h 1434"/>
                <a:gd name="T12" fmla="*/ 0 w 1240"/>
                <a:gd name="T13" fmla="*/ 0 h 1434"/>
                <a:gd name="T14" fmla="*/ 0 60000 65536"/>
                <a:gd name="T15" fmla="*/ 0 60000 65536"/>
                <a:gd name="T16" fmla="*/ 0 60000 65536"/>
                <a:gd name="T17" fmla="*/ 0 60000 65536"/>
                <a:gd name="T18" fmla="*/ 0 60000 65536"/>
                <a:gd name="T19" fmla="*/ 0 60000 65536"/>
                <a:gd name="T20" fmla="*/ 0 60000 65536"/>
                <a:gd name="T21" fmla="*/ 0 w 1240"/>
                <a:gd name="T22" fmla="*/ 0 h 1434"/>
                <a:gd name="T23" fmla="*/ 1240 w 1240"/>
                <a:gd name="T24" fmla="*/ 1434 h 14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40" h="1434">
                  <a:moveTo>
                    <a:pt x="0" y="0"/>
                  </a:moveTo>
                  <a:lnTo>
                    <a:pt x="109" y="234"/>
                  </a:lnTo>
                  <a:lnTo>
                    <a:pt x="945" y="718"/>
                  </a:lnTo>
                  <a:lnTo>
                    <a:pt x="109" y="1200"/>
                  </a:lnTo>
                  <a:lnTo>
                    <a:pt x="0" y="1434"/>
                  </a:lnTo>
                  <a:lnTo>
                    <a:pt x="1240" y="718"/>
                  </a:lnTo>
                  <a:lnTo>
                    <a:pt x="0" y="0"/>
                  </a:lnTo>
                  <a:close/>
                </a:path>
              </a:pathLst>
            </a:custGeom>
            <a:grpFill/>
            <a:ln>
              <a:noFill/>
            </a:ln>
          </p:spPr>
          <p:txBody>
            <a:bodyPr/>
            <a:p>
              <a:endParaRPr lang="zh-CN" altLang="en-US">
                <a:solidFill>
                  <a:srgbClr val="03449B"/>
                </a:solidFill>
              </a:endParaRPr>
            </a:p>
          </p:txBody>
        </p:sp>
      </p:grpSp>
      <p:sp>
        <p:nvSpPr>
          <p:cNvPr id="9" name="文本框 8"/>
          <p:cNvSpPr txBox="1"/>
          <p:nvPr/>
        </p:nvSpPr>
        <p:spPr>
          <a:xfrm>
            <a:off x="315595" y="6197918"/>
            <a:ext cx="5080000" cy="337185"/>
          </a:xfrm>
          <a:prstGeom prst="rect">
            <a:avLst/>
          </a:prstGeom>
        </p:spPr>
        <p:txBody>
          <a:bodyPr>
            <a:spAutoFit/>
          </a:bodyPr>
          <a:p>
            <a:pPr algn="ctr" defTabSz="266700"/>
            <a:r>
              <a:rPr lang="zh-CN" altLang="en-US" sz="1600" b="1">
                <a:latin typeface="微软雅黑" panose="020B0503020204020204" charset="-122"/>
                <a:ea typeface="微软雅黑" panose="020B0503020204020204" charset="-122"/>
              </a:rPr>
              <a:t>纵向贯通、横向联动的大湾区立体式科教协同网络</a:t>
            </a:r>
            <a:endParaRPr lang="zh-CN" altLang="en-US" sz="1600" b="1">
              <a:latin typeface="微软雅黑" panose="020B0503020204020204" charset="-122"/>
              <a:ea typeface="微软雅黑" panose="020B0503020204020204" charset="-122"/>
            </a:endParaRPr>
          </a:p>
        </p:txBody>
      </p:sp>
      <p:sp>
        <p:nvSpPr>
          <p:cNvPr id="12" name="文本框 11"/>
          <p:cNvSpPr txBox="1"/>
          <p:nvPr/>
        </p:nvSpPr>
        <p:spPr>
          <a:xfrm>
            <a:off x="6416675" y="6423978"/>
            <a:ext cx="5080000" cy="337185"/>
          </a:xfrm>
          <a:prstGeom prst="rect">
            <a:avLst/>
          </a:prstGeom>
        </p:spPr>
        <p:txBody>
          <a:bodyPr>
            <a:spAutoFit/>
          </a:bodyPr>
          <a:p>
            <a:pPr algn="ctr" defTabSz="266700">
              <a:buClrTx/>
              <a:buSzTx/>
              <a:buFontTx/>
            </a:pPr>
            <a:r>
              <a:rPr lang="zh-CN" altLang="en-US" sz="1600" b="1">
                <a:latin typeface="微软雅黑" panose="020B0503020204020204" charset="-122"/>
                <a:ea typeface="微软雅黑" panose="020B0503020204020204" charset="-122"/>
              </a:rPr>
              <a:t>“中枢引领·协同攻坚”湾区科学教育生态体系</a:t>
            </a:r>
            <a:endParaRPr lang="zh-CN" altLang="en-US" sz="1600" b="1">
              <a:latin typeface="微软雅黑" panose="020B0503020204020204" charset="-122"/>
              <a:ea typeface="微软雅黑" panose="020B0503020204020204" charset="-122"/>
            </a:endParaRPr>
          </a:p>
        </p:txBody>
      </p:sp>
      <p:pic>
        <p:nvPicPr>
          <p:cNvPr id="30" name="图片 29"/>
          <p:cNvPicPr>
            <a:picLocks noChangeAspect="1"/>
          </p:cNvPicPr>
          <p:nvPr/>
        </p:nvPicPr>
        <p:blipFill>
          <a:blip r:embed="rId5"/>
          <a:stretch>
            <a:fillRect/>
          </a:stretch>
        </p:blipFill>
        <p:spPr>
          <a:xfrm>
            <a:off x="10742295" y="-4445"/>
            <a:ext cx="878205" cy="829310"/>
          </a:xfrm>
          <a:prstGeom prst="rect">
            <a:avLst/>
          </a:prstGeom>
        </p:spPr>
      </p:pic>
      <p:grpSp>
        <p:nvGrpSpPr>
          <p:cNvPr id="4" name="组合 1"/>
          <p:cNvGrpSpPr/>
          <p:nvPr/>
        </p:nvGrpSpPr>
        <p:grpSpPr bwMode="auto">
          <a:xfrm>
            <a:off x="-635000" y="-597535"/>
            <a:ext cx="1754188" cy="1509713"/>
            <a:chOff x="-635000" y="-561975"/>
            <a:chExt cx="1754188" cy="1509713"/>
          </a:xfrm>
        </p:grpSpPr>
        <p:sp>
          <p:nvSpPr>
            <p:cNvPr id="5" name="椭圆 4"/>
            <p:cNvSpPr/>
            <p:nvPr/>
          </p:nvSpPr>
          <p:spPr bwMode="auto">
            <a:xfrm>
              <a:off x="-635000" y="-561975"/>
              <a:ext cx="1270000" cy="127000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fontAlgn="auto">
                <a:spcBef>
                  <a:spcPts val="0"/>
                </a:spcBef>
                <a:spcAft>
                  <a:spcPts val="0"/>
                </a:spcAft>
                <a:defRPr/>
              </a:pPr>
              <a:endParaRPr lang="zh-CN" altLang="en-US" dirty="0">
                <a:latin typeface="思源黑体" pitchFamily="34" charset="-122"/>
                <a:ea typeface="思源黑体" pitchFamily="34" charset="-122"/>
                <a:sym typeface="思源黑体" pitchFamily="34" charset="-122"/>
              </a:endParaRPr>
            </a:p>
          </p:txBody>
        </p:sp>
        <p:pic>
          <p:nvPicPr>
            <p:cNvPr id="13" name="图片 113" descr="图片包含 户外&#10;&#10;描述已自动生成"/>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829403">
              <a:off x="90488" y="-58738"/>
              <a:ext cx="1028700" cy="1006476"/>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pic>
        <p:sp>
          <p:nvSpPr>
            <p:cNvPr id="14" name="椭圆 13"/>
            <p:cNvSpPr/>
            <p:nvPr/>
          </p:nvSpPr>
          <p:spPr>
            <a:xfrm>
              <a:off x="307975" y="147638"/>
              <a:ext cx="593725" cy="593725"/>
            </a:xfrm>
            <a:prstGeom prst="ellipse">
              <a:avLst/>
            </a:prstGeom>
            <a:solidFill>
              <a:srgbClr val="034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a:pPr>
              <a:endParaRPr lang="zh-CN" altLang="en-US" sz="2800" b="1" dirty="0">
                <a:latin typeface="Impact" panose="020B0806030902050204" pitchFamily="34" charset="0"/>
                <a:ea typeface="+mj-ea"/>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Users/spirit/Library/Containers/com.kingsoft.wpsoffice.mac/Data/tmp/picturecompress_20250706213317/output_1.jpgoutput_1"/>
          <p:cNvPicPr>
            <a:picLocks noChangeAspect="1"/>
          </p:cNvPicPr>
          <p:nvPr/>
        </p:nvPicPr>
        <p:blipFill>
          <a:blip r:embed="rId1"/>
          <a:srcRect b="3649"/>
          <a:stretch>
            <a:fillRect/>
          </a:stretch>
        </p:blipFill>
        <p:spPr>
          <a:xfrm>
            <a:off x="0" y="0"/>
            <a:ext cx="12192000" cy="6858000"/>
          </a:xfrm>
          <a:prstGeom prst="rect">
            <a:avLst/>
          </a:prstGeom>
        </p:spPr>
      </p:pic>
      <p:cxnSp>
        <p:nvCxnSpPr>
          <p:cNvPr id="18" name="直接连接符 17"/>
          <p:cNvCxnSpPr/>
          <p:nvPr>
            <p:custDataLst>
              <p:tags r:id="rId2"/>
            </p:custDataLst>
          </p:nvPr>
        </p:nvCxnSpPr>
        <p:spPr>
          <a:xfrm>
            <a:off x="6908885" y="6529215"/>
            <a:ext cx="4679950" cy="0"/>
          </a:xfrm>
          <a:prstGeom prst="line">
            <a:avLst/>
          </a:prstGeom>
          <a:ln w="22225">
            <a:solidFill>
              <a:srgbClr val="03449B"/>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custDataLst>
              <p:tags r:id="rId3"/>
            </p:custDataLst>
          </p:nvPr>
        </p:nvCxnSpPr>
        <p:spPr>
          <a:xfrm>
            <a:off x="11589405" y="5809125"/>
            <a:ext cx="0" cy="720090"/>
          </a:xfrm>
          <a:prstGeom prst="line">
            <a:avLst/>
          </a:prstGeom>
          <a:ln w="22225">
            <a:solidFill>
              <a:srgbClr val="03449B"/>
            </a:solidFill>
          </a:ln>
        </p:spPr>
        <p:style>
          <a:lnRef idx="1">
            <a:schemeClr val="accent1"/>
          </a:lnRef>
          <a:fillRef idx="0">
            <a:schemeClr val="accent1"/>
          </a:fillRef>
          <a:effectRef idx="0">
            <a:schemeClr val="accent1"/>
          </a:effectRef>
          <a:fontRef idx="minor">
            <a:schemeClr val="tx1"/>
          </a:fontRef>
        </p:style>
      </p:cxnSp>
      <p:cxnSp>
        <p:nvCxnSpPr>
          <p:cNvPr id="24" name="直接连接符 23"/>
          <p:cNvCxnSpPr/>
          <p:nvPr>
            <p:custDataLst>
              <p:tags r:id="rId4"/>
            </p:custDataLst>
          </p:nvPr>
        </p:nvCxnSpPr>
        <p:spPr>
          <a:xfrm>
            <a:off x="4079776" y="2545137"/>
            <a:ext cx="4679950" cy="0"/>
          </a:xfrm>
          <a:prstGeom prst="line">
            <a:avLst/>
          </a:prstGeom>
          <a:ln w="22225">
            <a:solidFill>
              <a:srgbClr val="03449B"/>
            </a:solidFill>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4223385" y="2714625"/>
            <a:ext cx="7443470" cy="3581400"/>
          </a:xfrm>
          <a:prstGeom prst="rect">
            <a:avLst/>
          </a:prstGeom>
        </p:spPr>
        <p:txBody>
          <a:bodyPr wrap="square">
            <a:noAutofit/>
          </a:bodyPr>
          <a:p>
            <a:pPr marL="342900" indent="-342900">
              <a:lnSpc>
                <a:spcPct val="120000"/>
              </a:lnSpc>
              <a:buFont typeface="Wingdings" panose="05000000000000000000" pitchFamily="2" charset="2"/>
              <a:buChar char="u"/>
            </a:pPr>
            <a:r>
              <a:rPr lang="zh-CN" altLang="en-US" sz="2800" b="1" dirty="0" smtClean="0">
                <a:solidFill>
                  <a:srgbClr val="03449B"/>
                </a:solidFill>
                <a:latin typeface="微软雅黑" panose="020B0503020204020204" charset="-122"/>
                <a:ea typeface="微软雅黑" panose="020B0503020204020204" charset="-122"/>
                <a:sym typeface="+mn-ea"/>
              </a:rPr>
              <a:t>目标</a:t>
            </a:r>
            <a:r>
              <a:rPr lang="zh-CN" altLang="en-US" sz="2800" b="1" dirty="0">
                <a:solidFill>
                  <a:srgbClr val="03449B"/>
                </a:solidFill>
                <a:latin typeface="微软雅黑" panose="020B0503020204020204" charset="-122"/>
                <a:ea typeface="微软雅黑" panose="020B0503020204020204" charset="-122"/>
                <a:sym typeface="+mn-ea"/>
              </a:rPr>
              <a:t>定位：</a:t>
            </a:r>
            <a:r>
              <a:rPr lang="zh-CN" altLang="en-US" sz="2400" b="1" dirty="0">
                <a:latin typeface="微软雅黑" panose="020B0503020204020204" charset="-122"/>
                <a:ea typeface="微软雅黑" panose="020B0503020204020204" charset="-122"/>
                <a:sym typeface="+mn-ea"/>
              </a:rPr>
              <a:t>立足广东、协同港澳、面向世界、面向未来，全面助力广东、粤港澳大湾区乃至全国科学教育高质量发展</a:t>
            </a:r>
            <a:r>
              <a:rPr lang="zh-CN" altLang="en-US" sz="2800" b="1" dirty="0" smtClean="0">
                <a:latin typeface="微软雅黑" panose="020B0503020204020204" charset="-122"/>
                <a:ea typeface="微软雅黑" panose="020B0503020204020204" charset="-122"/>
                <a:sym typeface="+mn-ea"/>
              </a:rPr>
              <a:t>。</a:t>
            </a:r>
            <a:endParaRPr lang="zh-CN" altLang="en-US" sz="2800" b="1" dirty="0">
              <a:latin typeface="微软雅黑" panose="020B0503020204020204" charset="-122"/>
              <a:ea typeface="微软雅黑" panose="020B0503020204020204" charset="-122"/>
            </a:endParaRPr>
          </a:p>
          <a:p>
            <a:pPr marL="342900" indent="-342900">
              <a:lnSpc>
                <a:spcPct val="120000"/>
              </a:lnSpc>
              <a:buFont typeface="Wingdings" panose="05000000000000000000" pitchFamily="2" charset="2"/>
              <a:buChar char="u"/>
            </a:pPr>
            <a:r>
              <a:rPr lang="zh-CN" altLang="en-US" sz="2800" b="1" dirty="0">
                <a:solidFill>
                  <a:srgbClr val="03449B"/>
                </a:solidFill>
                <a:latin typeface="微软雅黑" panose="020B0503020204020204" charset="-122"/>
                <a:ea typeface="微软雅黑" panose="020B0503020204020204" charset="-122"/>
              </a:rPr>
              <a:t>基本职能：</a:t>
            </a:r>
            <a:r>
              <a:rPr lang="zh-CN" altLang="en-US" sz="2400" b="1" dirty="0">
                <a:latin typeface="微软雅黑" panose="020B0503020204020204" charset="-122"/>
                <a:ea typeface="微软雅黑" panose="020B0503020204020204" charset="-122"/>
              </a:rPr>
              <a:t>充分汇集校内外科学教育资源</a:t>
            </a:r>
            <a:r>
              <a:rPr lang="zh-CN" altLang="en-US" sz="2400" b="1" dirty="0" smtClean="0">
                <a:latin typeface="微软雅黑" panose="020B0503020204020204" charset="-122"/>
                <a:ea typeface="微软雅黑" panose="020B0503020204020204" charset="-122"/>
              </a:rPr>
              <a:t>，</a:t>
            </a:r>
            <a:r>
              <a:rPr lang="zh-CN" altLang="en-US" sz="2400" b="1" dirty="0">
                <a:latin typeface="微软雅黑" panose="020B0503020204020204" charset="-122"/>
                <a:ea typeface="微软雅黑" panose="020B0503020204020204" charset="-122"/>
              </a:rPr>
              <a:t>统筹</a:t>
            </a:r>
            <a:r>
              <a:rPr lang="zh-CN" altLang="en-US" sz="2400" b="1" dirty="0" smtClean="0">
                <a:latin typeface="微软雅黑" panose="020B0503020204020204" charset="-122"/>
                <a:ea typeface="微软雅黑" panose="020B0503020204020204" charset="-122"/>
              </a:rPr>
              <a:t>推动</a:t>
            </a:r>
            <a:r>
              <a:rPr lang="zh-CN" altLang="en-US" sz="2400" b="1" dirty="0">
                <a:latin typeface="微软雅黑" panose="020B0503020204020204" charset="-122"/>
                <a:ea typeface="微软雅黑" panose="020B0503020204020204" charset="-122"/>
              </a:rPr>
              <a:t>科学教育学科建设、人才培养、平台建设、咨询研究、成果</a:t>
            </a:r>
            <a:r>
              <a:rPr lang="zh-CN" altLang="en-US" sz="2400" b="1" dirty="0" smtClean="0">
                <a:latin typeface="微软雅黑" panose="020B0503020204020204" charset="-122"/>
                <a:ea typeface="微软雅黑" panose="020B0503020204020204" charset="-122"/>
              </a:rPr>
              <a:t>转化等工作，构建中国特色科学教育体系</a:t>
            </a:r>
            <a:r>
              <a:rPr lang="zh-CN" altLang="en-US" sz="2400" b="1" dirty="0">
                <a:latin typeface="微软雅黑" panose="020B0503020204020204" charset="-122"/>
                <a:ea typeface="微软雅黑" panose="020B0503020204020204" charset="-122"/>
              </a:rPr>
              <a:t>，为国家科技创新人才培养贡献华师力量</a:t>
            </a:r>
            <a:r>
              <a:rPr lang="zh-CN" altLang="en-US" sz="2400" b="1" dirty="0" smtClean="0">
                <a:latin typeface="微软雅黑" panose="020B0503020204020204" charset="-122"/>
                <a:ea typeface="微软雅黑" panose="020B0503020204020204" charset="-122"/>
              </a:rPr>
              <a:t>。</a:t>
            </a:r>
            <a:endParaRPr lang="en-US" altLang="zh-CN" sz="2400" b="1" dirty="0" smtClean="0">
              <a:latin typeface="微软雅黑" panose="020B0503020204020204" charset="-122"/>
              <a:ea typeface="微软雅黑" panose="020B0503020204020204" charset="-122"/>
            </a:endParaRPr>
          </a:p>
          <a:p>
            <a:pPr marL="342900" indent="-342900">
              <a:lnSpc>
                <a:spcPct val="120000"/>
              </a:lnSpc>
              <a:buFont typeface="Wingdings" panose="05000000000000000000" pitchFamily="2" charset="2"/>
              <a:buChar char="u"/>
            </a:pPr>
            <a:endParaRPr lang="zh-CN" altLang="en-US" sz="2400" b="1" dirty="0">
              <a:latin typeface="微软雅黑" panose="020B0503020204020204" charset="-122"/>
              <a:ea typeface="微软雅黑" panose="020B0503020204020204" charset="-122"/>
            </a:endParaRPr>
          </a:p>
        </p:txBody>
      </p:sp>
      <p:cxnSp>
        <p:nvCxnSpPr>
          <p:cNvPr id="28" name="直接连接符 27"/>
          <p:cNvCxnSpPr/>
          <p:nvPr>
            <p:custDataLst>
              <p:tags r:id="rId5"/>
            </p:custDataLst>
          </p:nvPr>
        </p:nvCxnSpPr>
        <p:spPr>
          <a:xfrm>
            <a:off x="4080166" y="2531167"/>
            <a:ext cx="0" cy="720090"/>
          </a:xfrm>
          <a:prstGeom prst="line">
            <a:avLst/>
          </a:prstGeom>
          <a:ln w="22225">
            <a:solidFill>
              <a:srgbClr val="03449B"/>
            </a:solidFill>
          </a:ln>
        </p:spPr>
        <p:style>
          <a:lnRef idx="1">
            <a:schemeClr val="accent1"/>
          </a:lnRef>
          <a:fillRef idx="0">
            <a:schemeClr val="accent1"/>
          </a:fillRef>
          <a:effectRef idx="0">
            <a:schemeClr val="accent1"/>
          </a:effectRef>
          <a:fontRef idx="minor">
            <a:schemeClr val="tx1"/>
          </a:fontRef>
        </p:style>
      </p:cxnSp>
      <p:sp>
        <p:nvSpPr>
          <p:cNvPr id="8" name="矩形 7"/>
          <p:cNvSpPr/>
          <p:nvPr/>
        </p:nvSpPr>
        <p:spPr>
          <a:xfrm>
            <a:off x="835311" y="993221"/>
            <a:ext cx="10664441" cy="534035"/>
          </a:xfrm>
          <a:prstGeom prst="rect">
            <a:avLst/>
          </a:prstGeom>
        </p:spPr>
        <p:txBody>
          <a:bodyPr wrap="square">
            <a:spAutoFit/>
          </a:bodyPr>
          <a:p>
            <a:pPr marL="457200" lvl="0" indent="-457200" algn="just" eaLnBrk="1" fontAlgn="auto" hangingPunct="1">
              <a:lnSpc>
                <a:spcPct val="120000"/>
              </a:lnSpc>
              <a:spcBef>
                <a:spcPts val="0"/>
              </a:spcBef>
              <a:spcAft>
                <a:spcPts val="600"/>
              </a:spcAft>
              <a:buClr>
                <a:srgbClr val="02429A"/>
              </a:buClr>
              <a:buFont typeface="Wingdings" panose="05000000000000000000" charset="0"/>
              <a:buChar char="n"/>
              <a:defRPr/>
            </a:pPr>
            <a:r>
              <a:rPr lang="zh-CN" altLang="en-US" sz="2400" b="1" dirty="0">
                <a:latin typeface="微软雅黑" panose="020B0503020204020204" charset="-122"/>
                <a:ea typeface="微软雅黑" panose="020B0503020204020204" charset="-122"/>
                <a:sym typeface="+mn-ea"/>
              </a:rPr>
              <a:t>成立校科学教育工作委员会（全国率先）</a:t>
            </a:r>
            <a:endParaRPr lang="zh-CN" altLang="en-US" sz="2400" b="1" kern="100" dirty="0">
              <a:solidFill>
                <a:prstClr val="black"/>
              </a:solidFill>
              <a:latin typeface="微软雅黑" panose="020B0503020204020204" charset="-122"/>
              <a:ea typeface="微软雅黑" panose="020B0503020204020204" charset="-122"/>
              <a:cs typeface="Times New Roman" panose="02020603050405020304" charset="0"/>
              <a:sym typeface="+mn-ea"/>
            </a:endParaRPr>
          </a:p>
        </p:txBody>
      </p:sp>
      <p:cxnSp>
        <p:nvCxnSpPr>
          <p:cNvPr id="23" name="直接连接符 22"/>
          <p:cNvCxnSpPr/>
          <p:nvPr/>
        </p:nvCxnSpPr>
        <p:spPr>
          <a:xfrm>
            <a:off x="625974" y="807798"/>
            <a:ext cx="11169151" cy="16524"/>
          </a:xfrm>
          <a:prstGeom prst="line">
            <a:avLst/>
          </a:prstGeom>
          <a:noFill/>
          <a:ln w="19050" cap="flat" cmpd="sng" algn="ctr">
            <a:solidFill>
              <a:srgbClr val="03449B"/>
            </a:solidFill>
            <a:prstDash val="solid"/>
            <a:miter lim="800000"/>
          </a:ln>
          <a:effectLst/>
        </p:spPr>
      </p:cxnSp>
      <p:sp>
        <p:nvSpPr>
          <p:cNvPr id="30" name="矩形 29"/>
          <p:cNvSpPr/>
          <p:nvPr/>
        </p:nvSpPr>
        <p:spPr bwMode="auto">
          <a:xfrm>
            <a:off x="0" y="163612"/>
            <a:ext cx="317500" cy="673100"/>
          </a:xfrm>
          <a:prstGeom prst="rect">
            <a:avLst/>
          </a:prstGeom>
          <a:solidFill>
            <a:srgbClr val="03449B"/>
          </a:solidFill>
          <a:ln>
            <a:noFill/>
          </a:ln>
        </p:spPr>
        <p:txBody>
          <a:bodyPr vert="horz" wrap="square" lIns="91440" tIns="45720" rIns="91440" bIns="45720" numCol="1" rtlCol="0" anchor="t" anchorCtr="0" compatLnSpc="1"/>
          <a:p>
            <a:pPr algn="ctr"/>
            <a:endParaRPr lang="zh-CN" altLang="en-US"/>
          </a:p>
        </p:txBody>
      </p:sp>
      <p:sp>
        <p:nvSpPr>
          <p:cNvPr id="31" name="矩形 30"/>
          <p:cNvSpPr/>
          <p:nvPr/>
        </p:nvSpPr>
        <p:spPr bwMode="auto">
          <a:xfrm>
            <a:off x="395621" y="163612"/>
            <a:ext cx="142743" cy="673100"/>
          </a:xfrm>
          <a:prstGeom prst="rect">
            <a:avLst/>
          </a:prstGeom>
          <a:solidFill>
            <a:schemeClr val="bg1">
              <a:lumMod val="50000"/>
            </a:schemeClr>
          </a:solidFill>
          <a:ln>
            <a:noFill/>
          </a:ln>
        </p:spPr>
        <p:txBody>
          <a:bodyPr vert="horz" wrap="square" lIns="91440" tIns="45720" rIns="91440" bIns="45720" numCol="1" rtlCol="0" anchor="t" anchorCtr="0" compatLnSpc="1"/>
          <a:p>
            <a:pPr algn="ctr"/>
            <a:endParaRPr lang="zh-CN" altLang="en-US"/>
          </a:p>
        </p:txBody>
      </p:sp>
      <p:sp>
        <p:nvSpPr>
          <p:cNvPr id="32" name="文本框 31"/>
          <p:cNvSpPr txBox="1"/>
          <p:nvPr>
            <p:custDataLst>
              <p:tags r:id="rId6"/>
            </p:custDataLst>
          </p:nvPr>
        </p:nvSpPr>
        <p:spPr>
          <a:xfrm>
            <a:off x="420706" y="189338"/>
            <a:ext cx="908685" cy="706755"/>
          </a:xfrm>
          <a:prstGeom prst="rect">
            <a:avLst/>
          </a:prstGeom>
          <a:noFill/>
        </p:spPr>
        <p:txBody>
          <a:bodyPr wrap="square" rtlCol="0">
            <a:spAutoFit/>
          </a:bodyPr>
          <a:p>
            <a:pPr algn="ctr" defTabSz="914400"/>
            <a:r>
              <a:rPr lang="en-US" altLang="zh-CN" sz="4000" b="1" kern="100" dirty="0" smtClean="0">
                <a:solidFill>
                  <a:srgbClr val="03449B"/>
                </a:solidFill>
                <a:latin typeface="Impact" panose="020B0806030902050204" pitchFamily="34" charset="0"/>
                <a:ea typeface="微软雅黑" panose="020B0503020204020204" charset="-122"/>
              </a:rPr>
              <a:t>3.1</a:t>
            </a:r>
            <a:endParaRPr lang="en-US" altLang="zh-CN" sz="4000" b="1" kern="100" dirty="0" smtClean="0">
              <a:solidFill>
                <a:srgbClr val="03449B"/>
              </a:solidFill>
              <a:latin typeface="Impact" panose="020B0806030902050204" pitchFamily="34" charset="0"/>
              <a:ea typeface="微软雅黑" panose="020B0503020204020204" charset="-122"/>
            </a:endParaRPr>
          </a:p>
        </p:txBody>
      </p:sp>
      <p:pic>
        <p:nvPicPr>
          <p:cNvPr id="10" name="图片 9"/>
          <p:cNvPicPr>
            <a:picLocks noChangeAspect="1"/>
          </p:cNvPicPr>
          <p:nvPr/>
        </p:nvPicPr>
        <p:blipFill>
          <a:blip r:embed="rId7"/>
          <a:stretch>
            <a:fillRect/>
          </a:stretch>
        </p:blipFill>
        <p:spPr>
          <a:xfrm>
            <a:off x="631190" y="2548890"/>
            <a:ext cx="3096260" cy="3994150"/>
          </a:xfrm>
          <a:prstGeom prst="rect">
            <a:avLst/>
          </a:prstGeom>
          <a:ln>
            <a:solidFill>
              <a:schemeClr val="bg1">
                <a:lumMod val="50000"/>
              </a:schemeClr>
            </a:solidFill>
          </a:ln>
        </p:spPr>
      </p:pic>
      <p:sp>
        <p:nvSpPr>
          <p:cNvPr id="11" name="矩形 10"/>
          <p:cNvSpPr/>
          <p:nvPr/>
        </p:nvSpPr>
        <p:spPr>
          <a:xfrm>
            <a:off x="631825" y="1104265"/>
            <a:ext cx="76200" cy="1146810"/>
          </a:xfrm>
          <a:prstGeom prst="rect">
            <a:avLst/>
          </a:prstGeom>
          <a:solidFill>
            <a:srgbClr val="03449B"/>
          </a:solidFill>
          <a:ln>
            <a:solidFill>
              <a:srgbClr val="0344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1" name="矩形 20"/>
          <p:cNvSpPr/>
          <p:nvPr/>
        </p:nvSpPr>
        <p:spPr>
          <a:xfrm>
            <a:off x="835311" y="1430655"/>
            <a:ext cx="11035665" cy="829945"/>
          </a:xfrm>
          <a:prstGeom prst="rect">
            <a:avLst/>
          </a:prstGeom>
        </p:spPr>
        <p:txBody>
          <a:bodyPr wrap="square">
            <a:spAutoFit/>
          </a:bodyPr>
          <a:p>
            <a:pPr marL="342900" lvl="0" indent="-342900" algn="just">
              <a:lnSpc>
                <a:spcPct val="120000"/>
              </a:lnSpc>
              <a:spcBef>
                <a:spcPts val="0"/>
              </a:spcBef>
              <a:buClr>
                <a:srgbClr val="02429A"/>
              </a:buClr>
              <a:buFont typeface="Arial" panose="020B0604020202020204" pitchFamily="34" charset="0"/>
              <a:buChar char="•"/>
              <a:defRPr/>
            </a:pPr>
            <a:r>
              <a:rPr lang="en-US" altLang="zh-CN" sz="2000" b="1" dirty="0" smtClean="0">
                <a:latin typeface="微软雅黑" panose="020B0503020204020204" charset="-122"/>
                <a:ea typeface="微软雅黑" panose="020B0503020204020204" charset="-122"/>
              </a:rPr>
              <a:t>2022</a:t>
            </a:r>
            <a:r>
              <a:rPr lang="zh-CN" altLang="en-US" sz="2000" b="1" dirty="0">
                <a:latin typeface="微软雅黑" panose="020B0503020204020204" charset="-122"/>
                <a:ea typeface="微软雅黑" panose="020B0503020204020204" charset="-122"/>
              </a:rPr>
              <a:t>年</a:t>
            </a:r>
            <a:r>
              <a:rPr lang="en-US" altLang="zh-CN" sz="2000" b="1" dirty="0">
                <a:latin typeface="微软雅黑" panose="020B0503020204020204" charset="-122"/>
                <a:ea typeface="微软雅黑" panose="020B0503020204020204" charset="-122"/>
              </a:rPr>
              <a:t>5</a:t>
            </a:r>
            <a:r>
              <a:rPr lang="zh-CN" altLang="en-US" sz="2000" b="1" dirty="0" smtClean="0">
                <a:latin typeface="微软雅黑" panose="020B0503020204020204" charset="-122"/>
                <a:ea typeface="微软雅黑" panose="020B0503020204020204" charset="-122"/>
              </a:rPr>
              <a:t>月率先</a:t>
            </a:r>
            <a:r>
              <a:rPr lang="zh-CN" altLang="en-US" sz="2000" b="1" dirty="0">
                <a:latin typeface="微软雅黑" panose="020B0503020204020204" charset="-122"/>
                <a:ea typeface="微软雅黑" panose="020B0503020204020204" charset="-122"/>
              </a:rPr>
              <a:t>成立科学教育工作委员会，遵循</a:t>
            </a:r>
            <a:r>
              <a:rPr lang="en-US" altLang="zh-CN" sz="2000" b="1" dirty="0">
                <a:latin typeface="微软雅黑" panose="020B0503020204020204" charset="-122"/>
                <a:ea typeface="微软雅黑" panose="020B0503020204020204" charset="-122"/>
              </a:rPr>
              <a:t>“</a:t>
            </a:r>
            <a:r>
              <a:rPr lang="zh-CN" altLang="en-US" sz="2000" b="1" dirty="0">
                <a:solidFill>
                  <a:srgbClr val="C00000"/>
                </a:solidFill>
                <a:latin typeface="微软雅黑" panose="020B0503020204020204" charset="-122"/>
                <a:ea typeface="微软雅黑" panose="020B0503020204020204" charset="-122"/>
                <a:sym typeface="+mn-ea"/>
              </a:rPr>
              <a:t>学校统筹</a:t>
            </a:r>
            <a:r>
              <a:rPr lang="zh-CN" altLang="en-US" sz="2000" b="1" dirty="0">
                <a:latin typeface="微软雅黑" panose="020B0503020204020204" charset="-122"/>
                <a:ea typeface="微软雅黑" panose="020B0503020204020204" charset="-122"/>
                <a:sym typeface="+mn-ea"/>
              </a:rPr>
              <a:t>、</a:t>
            </a:r>
            <a:r>
              <a:rPr lang="zh-CN" altLang="en-US" sz="2000" b="1" dirty="0">
                <a:solidFill>
                  <a:srgbClr val="C00000"/>
                </a:solidFill>
                <a:latin typeface="微软雅黑" panose="020B0503020204020204" charset="-122"/>
                <a:ea typeface="微软雅黑" panose="020B0503020204020204" charset="-122"/>
                <a:sym typeface="+mn-ea"/>
              </a:rPr>
              <a:t>协同攻关</a:t>
            </a:r>
            <a:r>
              <a:rPr lang="zh-CN" altLang="en-US" sz="2000" b="1" dirty="0">
                <a:latin typeface="微软雅黑" panose="020B0503020204020204" charset="-122"/>
                <a:ea typeface="微软雅黑" panose="020B0503020204020204" charset="-122"/>
                <a:sym typeface="+mn-ea"/>
              </a:rPr>
              <a:t>、</a:t>
            </a:r>
            <a:r>
              <a:rPr lang="zh-CN" altLang="en-US" sz="2000" b="1" dirty="0">
                <a:solidFill>
                  <a:srgbClr val="C00000"/>
                </a:solidFill>
                <a:latin typeface="微软雅黑" panose="020B0503020204020204" charset="-122"/>
                <a:ea typeface="微软雅黑" panose="020B0503020204020204" charset="-122"/>
                <a:sym typeface="+mn-ea"/>
              </a:rPr>
              <a:t>专家引领</a:t>
            </a:r>
            <a:r>
              <a:rPr lang="zh-CN" altLang="en-US" sz="2000" b="1" dirty="0">
                <a:latin typeface="微软雅黑" panose="020B0503020204020204" charset="-122"/>
                <a:ea typeface="微软雅黑" panose="020B0503020204020204" charset="-122"/>
                <a:sym typeface="+mn-ea"/>
              </a:rPr>
              <a:t>、</a:t>
            </a:r>
            <a:r>
              <a:rPr lang="zh-CN" altLang="en-US" sz="2000" b="1" dirty="0">
                <a:solidFill>
                  <a:srgbClr val="C00000"/>
                </a:solidFill>
                <a:latin typeface="微软雅黑" panose="020B0503020204020204" charset="-122"/>
                <a:ea typeface="微软雅黑" panose="020B0503020204020204" charset="-122"/>
                <a:sym typeface="+mn-ea"/>
              </a:rPr>
              <a:t>共同参与</a:t>
            </a:r>
            <a:r>
              <a:rPr lang="en-US" altLang="zh-CN" sz="2000" b="1" dirty="0">
                <a:latin typeface="微软雅黑" panose="020B0503020204020204" charset="-122"/>
                <a:ea typeface="微软雅黑" panose="020B0503020204020204" charset="-122"/>
                <a:sym typeface="+mn-ea"/>
              </a:rPr>
              <a:t>”</a:t>
            </a:r>
            <a:r>
              <a:rPr lang="zh-CN" altLang="en-US" sz="2000" b="1" dirty="0">
                <a:latin typeface="微软雅黑" panose="020B0503020204020204" charset="-122"/>
                <a:ea typeface="微软雅黑" panose="020B0503020204020204" charset="-122"/>
                <a:sym typeface="+mn-ea"/>
              </a:rPr>
              <a:t>的</a:t>
            </a:r>
            <a:r>
              <a:rPr lang="zh-CN" altLang="en-US" sz="2000" b="1" dirty="0" smtClean="0">
                <a:solidFill>
                  <a:schemeClr val="tx1"/>
                </a:solidFill>
                <a:latin typeface="微软雅黑" panose="020B0503020204020204" charset="-122"/>
                <a:ea typeface="微软雅黑" panose="020B0503020204020204" charset="-122"/>
                <a:sym typeface="+mn-ea"/>
              </a:rPr>
              <a:t>工作</a:t>
            </a:r>
            <a:r>
              <a:rPr lang="zh-CN" altLang="en-US" sz="2000" b="1" dirty="0">
                <a:solidFill>
                  <a:schemeClr val="tx1"/>
                </a:solidFill>
                <a:latin typeface="微软雅黑" panose="020B0503020204020204" charset="-122"/>
                <a:ea typeface="微软雅黑" panose="020B0503020204020204" charset="-122"/>
                <a:sym typeface="+mn-ea"/>
              </a:rPr>
              <a:t>原则，做好</a:t>
            </a:r>
            <a:r>
              <a:rPr lang="zh-CN" altLang="en-US" sz="2000" b="1" dirty="0">
                <a:solidFill>
                  <a:schemeClr val="tx1"/>
                </a:solidFill>
                <a:latin typeface="微软雅黑" panose="020B0503020204020204" charset="-122"/>
                <a:ea typeface="微软雅黑" panose="020B0503020204020204" charset="-122"/>
              </a:rPr>
              <a:t>学</a:t>
            </a:r>
            <a:r>
              <a:rPr lang="zh-CN" altLang="en-US" sz="2000" b="1" dirty="0">
                <a:latin typeface="微软雅黑" panose="020B0503020204020204" charset="-122"/>
                <a:ea typeface="微软雅黑" panose="020B0503020204020204" charset="-122"/>
              </a:rPr>
              <a:t>校科学教育顶层设计、统筹规划和组织协调等工作。</a:t>
            </a:r>
            <a:endParaRPr lang="zh-CN" altLang="en-US" sz="2000" b="1" dirty="0">
              <a:latin typeface="微软雅黑" panose="020B0503020204020204" charset="-122"/>
              <a:ea typeface="微软雅黑" panose="020B0503020204020204" charset="-122"/>
            </a:endParaRPr>
          </a:p>
        </p:txBody>
      </p:sp>
      <p:pic>
        <p:nvPicPr>
          <p:cNvPr id="14" name="图片 13"/>
          <p:cNvPicPr>
            <a:picLocks noChangeAspect="1"/>
          </p:cNvPicPr>
          <p:nvPr/>
        </p:nvPicPr>
        <p:blipFill>
          <a:blip r:embed="rId8"/>
          <a:stretch>
            <a:fillRect/>
          </a:stretch>
        </p:blipFill>
        <p:spPr>
          <a:xfrm>
            <a:off x="10742295" y="-4445"/>
            <a:ext cx="878205" cy="829310"/>
          </a:xfrm>
          <a:prstGeom prst="rect">
            <a:avLst/>
          </a:prstGeom>
        </p:spPr>
      </p:pic>
      <p:sp>
        <p:nvSpPr>
          <p:cNvPr id="5" name="文本框 4"/>
          <p:cNvSpPr txBox="1"/>
          <p:nvPr/>
        </p:nvSpPr>
        <p:spPr>
          <a:xfrm>
            <a:off x="1315720" y="301625"/>
            <a:ext cx="9515475" cy="521970"/>
          </a:xfrm>
          <a:prstGeom prst="rect">
            <a:avLst/>
          </a:prstGeom>
          <a:noFill/>
        </p:spPr>
        <p:txBody>
          <a:bodyPr wrap="square" rtlCol="0" anchor="t">
            <a:spAutoFit/>
          </a:bodyPr>
          <a:p>
            <a:r>
              <a:rPr lang="zh-CN" altLang="en-US" sz="2800" b="1">
                <a:solidFill>
                  <a:srgbClr val="03449B"/>
                </a:solidFill>
                <a:latin typeface="微软雅黑" panose="020B0503020204020204" charset="-122"/>
                <a:ea typeface="微软雅黑" panose="020B0503020204020204" charset="-122"/>
                <a:cs typeface="微软雅黑" panose="020B0503020204020204" charset="-122"/>
                <a:sym typeface="+mn-ea"/>
              </a:rPr>
              <a:t>构建</a:t>
            </a:r>
            <a:r>
              <a:rPr lang="en-US" altLang="zh-CN" sz="2800" b="1">
                <a:solidFill>
                  <a:srgbClr val="03449B"/>
                </a:solidFill>
                <a:latin typeface="微软雅黑" panose="020B0503020204020204" charset="-122"/>
                <a:ea typeface="微软雅黑" panose="020B0503020204020204" charset="-122"/>
                <a:cs typeface="微软雅黑" panose="020B0503020204020204" charset="-122"/>
                <a:sym typeface="+mn-ea"/>
              </a:rPr>
              <a:t>“</a:t>
            </a:r>
            <a:r>
              <a:rPr lang="zh-CN" altLang="en-US" sz="2800" b="1">
                <a:solidFill>
                  <a:srgbClr val="03449B"/>
                </a:solidFill>
                <a:latin typeface="微软雅黑" panose="020B0503020204020204" charset="-122"/>
                <a:ea typeface="微软雅黑" panose="020B0503020204020204" charset="-122"/>
                <a:cs typeface="微软雅黑" panose="020B0503020204020204" charset="-122"/>
                <a:sym typeface="+mn-ea"/>
              </a:rPr>
              <a:t>实体中枢统筹</a:t>
            </a:r>
            <a:r>
              <a:rPr lang="en-US" altLang="zh-CN" sz="2800" b="1">
                <a:solidFill>
                  <a:srgbClr val="03449B"/>
                </a:solidFill>
                <a:latin typeface="微软雅黑" panose="020B0503020204020204" charset="-122"/>
                <a:ea typeface="微软雅黑" panose="020B0503020204020204" charset="-122"/>
                <a:cs typeface="微软雅黑" panose="020B0503020204020204" charset="-122"/>
                <a:sym typeface="+mn-ea"/>
              </a:rPr>
              <a:t>+</a:t>
            </a:r>
            <a:r>
              <a:rPr lang="zh-CN" altLang="en-US" sz="2800" b="1">
                <a:solidFill>
                  <a:srgbClr val="03449B"/>
                </a:solidFill>
                <a:latin typeface="微软雅黑" panose="020B0503020204020204" charset="-122"/>
                <a:ea typeface="微软雅黑" panose="020B0503020204020204" charset="-122"/>
                <a:cs typeface="微软雅黑" panose="020B0503020204020204" charset="-122"/>
                <a:sym typeface="+mn-ea"/>
              </a:rPr>
              <a:t>多主体协同</a:t>
            </a:r>
            <a:r>
              <a:rPr lang="en-US" altLang="zh-CN" sz="2800" b="1">
                <a:solidFill>
                  <a:srgbClr val="03449B"/>
                </a:solidFill>
                <a:latin typeface="微软雅黑" panose="020B0503020204020204" charset="-122"/>
                <a:ea typeface="微软雅黑" panose="020B0503020204020204" charset="-122"/>
                <a:cs typeface="微软雅黑" panose="020B0503020204020204" charset="-122"/>
                <a:sym typeface="+mn-ea"/>
              </a:rPr>
              <a:t>”</a:t>
            </a:r>
            <a:r>
              <a:rPr lang="zh-CN" altLang="en-US" sz="2800" b="1">
                <a:solidFill>
                  <a:srgbClr val="03449B"/>
                </a:solidFill>
                <a:latin typeface="微软雅黑" panose="020B0503020204020204" charset="-122"/>
                <a:ea typeface="微软雅黑" panose="020B0503020204020204" charset="-122"/>
                <a:cs typeface="微软雅黑" panose="020B0503020204020204" charset="-122"/>
                <a:sym typeface="+mn-ea"/>
              </a:rPr>
              <a:t>区域科教发展新范式</a:t>
            </a:r>
            <a:endParaRPr lang="zh-CN" altLang="en-US" sz="2800" b="1">
              <a:solidFill>
                <a:srgbClr val="03449B"/>
              </a:solidFill>
              <a:latin typeface="微软雅黑" panose="020B0503020204020204" charset="-122"/>
              <a:ea typeface="微软雅黑" panose="020B0503020204020204" charset="-122"/>
              <a:cs typeface="微软雅黑" panose="020B0503020204020204" charset="-122"/>
              <a:sym typeface="+mn-ea"/>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 name="图片 6" descr="/Users/spirit/Library/Containers/com.kingsoft.wpsoffice.mac/Data/tmp/picturecompress_20250706213317/output_1.jpgoutput_1"/>
          <p:cNvPicPr>
            <a:picLocks noChangeAspect="1"/>
          </p:cNvPicPr>
          <p:nvPr/>
        </p:nvPicPr>
        <p:blipFill>
          <a:blip r:embed="rId1"/>
          <a:srcRect b="3649"/>
          <a:stretch>
            <a:fillRect/>
          </a:stretch>
        </p:blipFill>
        <p:spPr>
          <a:xfrm>
            <a:off x="0" y="0"/>
            <a:ext cx="12192000" cy="6858000"/>
          </a:xfrm>
          <a:prstGeom prst="rect">
            <a:avLst/>
          </a:prstGeom>
        </p:spPr>
      </p:pic>
      <p:sp>
        <p:nvSpPr>
          <p:cNvPr id="34" name="矩形 33"/>
          <p:cNvSpPr/>
          <p:nvPr/>
        </p:nvSpPr>
        <p:spPr>
          <a:xfrm>
            <a:off x="428625" y="4478655"/>
            <a:ext cx="4836795" cy="829945"/>
          </a:xfrm>
          <a:prstGeom prst="rect">
            <a:avLst/>
          </a:prstGeom>
        </p:spPr>
        <p:txBody>
          <a:bodyPr wrap="square">
            <a:spAutoFit/>
          </a:bodyPr>
          <a:p>
            <a:pPr marL="342900" indent="-342900" fontAlgn="auto">
              <a:lnSpc>
                <a:spcPct val="100000"/>
              </a:lnSpc>
              <a:buClr>
                <a:srgbClr val="C00000"/>
              </a:buClr>
              <a:buFont typeface="Arial" panose="020B0604020202020204" pitchFamily="34" charset="0"/>
              <a:buChar char="•"/>
            </a:pPr>
            <a:r>
              <a:rPr lang="en-US" altLang="zh-CN" sz="1600" b="1" dirty="0">
                <a:latin typeface="微软雅黑" panose="020B0503020204020204" charset="-122"/>
                <a:ea typeface="微软雅黑" panose="020B0503020204020204" charset="-122"/>
              </a:rPr>
              <a:t>2024</a:t>
            </a:r>
            <a:r>
              <a:rPr lang="zh-CN" altLang="en-US" sz="1600" b="1" dirty="0">
                <a:latin typeface="微软雅黑" panose="020B0503020204020204" charset="-122"/>
                <a:ea typeface="微软雅黑" panose="020B0503020204020204" charset="-122"/>
              </a:rPr>
              <a:t>年</a:t>
            </a:r>
            <a:r>
              <a:rPr lang="en-US" altLang="zh-CN" sz="1600" b="1" dirty="0">
                <a:latin typeface="微软雅黑" panose="020B0503020204020204" charset="-122"/>
                <a:ea typeface="微软雅黑" panose="020B0503020204020204" charset="-122"/>
              </a:rPr>
              <a:t>4</a:t>
            </a:r>
            <a:r>
              <a:rPr lang="zh-CN" altLang="en-US" sz="1600" b="1" dirty="0">
                <a:latin typeface="微软雅黑" panose="020B0503020204020204" charset="-122"/>
                <a:ea typeface="微软雅黑" panose="020B0503020204020204" charset="-122"/>
              </a:rPr>
              <a:t>月，华南师大基于深厚工作基础向广东省教育厅申请设立广东省中小学科学教育指导中心，助力广东系统谋划和统筹推进科学教育工作</a:t>
            </a:r>
            <a:endParaRPr lang="zh-CN" altLang="en-US" sz="1600" b="1" dirty="0">
              <a:latin typeface="微软雅黑" panose="020B0503020204020204" charset="-122"/>
              <a:ea typeface="微软雅黑" panose="020B0503020204020204" charset="-122"/>
            </a:endParaRPr>
          </a:p>
        </p:txBody>
      </p:sp>
      <p:pic>
        <p:nvPicPr>
          <p:cNvPr id="2" name="图片 1"/>
          <p:cNvPicPr>
            <a:picLocks noChangeAspect="1"/>
          </p:cNvPicPr>
          <p:nvPr/>
        </p:nvPicPr>
        <p:blipFill>
          <a:blip r:embed="rId2"/>
          <a:stretch>
            <a:fillRect/>
          </a:stretch>
        </p:blipFill>
        <p:spPr>
          <a:xfrm>
            <a:off x="6484291" y="1623983"/>
            <a:ext cx="2357390" cy="2856616"/>
          </a:xfrm>
          <a:prstGeom prst="rect">
            <a:avLst/>
          </a:prstGeom>
          <a:ln>
            <a:solidFill>
              <a:schemeClr val="bg1">
                <a:lumMod val="50000"/>
              </a:schemeClr>
            </a:solidFill>
          </a:ln>
        </p:spPr>
      </p:pic>
      <p:pic>
        <p:nvPicPr>
          <p:cNvPr id="5" name="图片 4"/>
          <p:cNvPicPr>
            <a:picLocks noChangeAspect="1"/>
          </p:cNvPicPr>
          <p:nvPr/>
        </p:nvPicPr>
        <p:blipFill>
          <a:blip r:embed="rId3"/>
          <a:stretch>
            <a:fillRect/>
          </a:stretch>
        </p:blipFill>
        <p:spPr>
          <a:xfrm>
            <a:off x="2561258" y="1588961"/>
            <a:ext cx="2360185" cy="2864262"/>
          </a:xfrm>
          <a:prstGeom prst="rect">
            <a:avLst/>
          </a:prstGeom>
          <a:ln>
            <a:solidFill>
              <a:schemeClr val="bg1">
                <a:lumMod val="50000"/>
              </a:schemeClr>
            </a:solidFill>
          </a:ln>
        </p:spPr>
      </p:pic>
      <p:pic>
        <p:nvPicPr>
          <p:cNvPr id="4" name="图片 3"/>
          <p:cNvPicPr>
            <a:picLocks noChangeAspect="1"/>
          </p:cNvPicPr>
          <p:nvPr/>
        </p:nvPicPr>
        <p:blipFill>
          <a:blip r:embed="rId4"/>
          <a:stretch>
            <a:fillRect/>
          </a:stretch>
        </p:blipFill>
        <p:spPr>
          <a:xfrm>
            <a:off x="949799" y="1621840"/>
            <a:ext cx="2358787" cy="2857229"/>
          </a:xfrm>
          <a:prstGeom prst="rect">
            <a:avLst/>
          </a:prstGeom>
          <a:ln>
            <a:solidFill>
              <a:schemeClr val="bg1">
                <a:lumMod val="50000"/>
              </a:schemeClr>
            </a:solidFill>
          </a:ln>
        </p:spPr>
      </p:pic>
      <p:sp>
        <p:nvSpPr>
          <p:cNvPr id="21" name="矩形 20"/>
          <p:cNvSpPr/>
          <p:nvPr/>
        </p:nvSpPr>
        <p:spPr>
          <a:xfrm>
            <a:off x="6440805" y="4622165"/>
            <a:ext cx="4826635" cy="583565"/>
          </a:xfrm>
          <a:prstGeom prst="rect">
            <a:avLst/>
          </a:prstGeom>
        </p:spPr>
        <p:txBody>
          <a:bodyPr wrap="square">
            <a:spAutoFit/>
          </a:bodyPr>
          <a:p>
            <a:pPr marL="342900" indent="-342900" fontAlgn="auto">
              <a:lnSpc>
                <a:spcPct val="100000"/>
              </a:lnSpc>
              <a:buClr>
                <a:srgbClr val="C00000"/>
              </a:buClr>
              <a:buFont typeface="Arial" panose="020B0604020202020204" pitchFamily="34" charset="0"/>
              <a:buChar char="•"/>
            </a:pPr>
            <a:r>
              <a:rPr lang="en-US" altLang="zh-CN" sz="1600" b="1" dirty="0">
                <a:latin typeface="微软雅黑" panose="020B0503020204020204" charset="-122"/>
                <a:ea typeface="微软雅黑" panose="020B0503020204020204" charset="-122"/>
              </a:rPr>
              <a:t>2024</a:t>
            </a:r>
            <a:r>
              <a:rPr lang="zh-CN" altLang="en-US" sz="1600" b="1" dirty="0">
                <a:latin typeface="微软雅黑" panose="020B0503020204020204" charset="-122"/>
                <a:ea typeface="微软雅黑" panose="020B0503020204020204" charset="-122"/>
              </a:rPr>
              <a:t>年</a:t>
            </a:r>
            <a:r>
              <a:rPr lang="en-US" altLang="zh-CN" sz="1600" b="1" dirty="0">
                <a:latin typeface="微软雅黑" panose="020B0503020204020204" charset="-122"/>
                <a:ea typeface="微软雅黑" panose="020B0503020204020204" charset="-122"/>
              </a:rPr>
              <a:t>9</a:t>
            </a:r>
            <a:r>
              <a:rPr lang="zh-CN" altLang="en-US" sz="1600" b="1" dirty="0">
                <a:latin typeface="微软雅黑" panose="020B0503020204020204" charset="-122"/>
                <a:ea typeface="微软雅黑" panose="020B0503020204020204" charset="-122"/>
              </a:rPr>
              <a:t>月，广东省教育厅复函同意依托</a:t>
            </a:r>
            <a:r>
              <a:rPr lang="zh-CN" altLang="en-US" sz="1600" b="1" dirty="0">
                <a:solidFill>
                  <a:srgbClr val="C00000"/>
                </a:solidFill>
                <a:latin typeface="微软雅黑" panose="020B0503020204020204" charset="-122"/>
                <a:ea typeface="微软雅黑" panose="020B0503020204020204" charset="-122"/>
              </a:rPr>
              <a:t>华南师大物理学部</a:t>
            </a:r>
            <a:r>
              <a:rPr lang="zh-CN" altLang="en-US" sz="1600" b="1" dirty="0">
                <a:latin typeface="微软雅黑" panose="020B0503020204020204" charset="-122"/>
                <a:ea typeface="微软雅黑" panose="020B0503020204020204" charset="-122"/>
              </a:rPr>
              <a:t>共建广东省中小学科学教育指导中心</a:t>
            </a:r>
            <a:endParaRPr lang="zh-CN" altLang="en-US" sz="1600" b="1" dirty="0">
              <a:latin typeface="微软雅黑" panose="020B0503020204020204" charset="-122"/>
              <a:ea typeface="微软雅黑" panose="020B0503020204020204" charset="-122"/>
            </a:endParaRPr>
          </a:p>
        </p:txBody>
      </p:sp>
      <p:grpSp>
        <p:nvGrpSpPr>
          <p:cNvPr id="22" name="组合 21"/>
          <p:cNvGrpSpPr/>
          <p:nvPr/>
        </p:nvGrpSpPr>
        <p:grpSpPr>
          <a:xfrm>
            <a:off x="5332979" y="2871009"/>
            <a:ext cx="946981" cy="558143"/>
            <a:chOff x="4667343" y="2127530"/>
            <a:chExt cx="1782762" cy="1373187"/>
          </a:xfrm>
          <a:solidFill>
            <a:srgbClr val="03449B"/>
          </a:solidFill>
        </p:grpSpPr>
        <p:sp>
          <p:nvSpPr>
            <p:cNvPr id="33" name="Freeform 8"/>
            <p:cNvSpPr>
              <a:spLocks noChangeArrowheads="1"/>
            </p:cNvSpPr>
            <p:nvPr/>
          </p:nvSpPr>
          <p:spPr bwMode="auto">
            <a:xfrm>
              <a:off x="4667343" y="2127530"/>
              <a:ext cx="1187450" cy="1373187"/>
            </a:xfrm>
            <a:custGeom>
              <a:avLst/>
              <a:gdLst>
                <a:gd name="T0" fmla="*/ 0 w 1240"/>
                <a:gd name="T1" fmla="*/ 0 h 1434"/>
                <a:gd name="T2" fmla="*/ 1187450 w 1240"/>
                <a:gd name="T3" fmla="*/ 687551 h 1434"/>
                <a:gd name="T4" fmla="*/ 0 w 1240"/>
                <a:gd name="T5" fmla="*/ 1373187 h 1434"/>
                <a:gd name="T6" fmla="*/ 318888 w 1240"/>
                <a:gd name="T7" fmla="*/ 687551 h 1434"/>
                <a:gd name="T8" fmla="*/ 0 w 1240"/>
                <a:gd name="T9" fmla="*/ 0 h 1434"/>
                <a:gd name="T10" fmla="*/ 0 60000 65536"/>
                <a:gd name="T11" fmla="*/ 0 60000 65536"/>
                <a:gd name="T12" fmla="*/ 0 60000 65536"/>
                <a:gd name="T13" fmla="*/ 0 60000 65536"/>
                <a:gd name="T14" fmla="*/ 0 60000 65536"/>
                <a:gd name="T15" fmla="*/ 0 w 1240"/>
                <a:gd name="T16" fmla="*/ 0 h 1434"/>
                <a:gd name="T17" fmla="*/ 1240 w 1240"/>
                <a:gd name="T18" fmla="*/ 1434 h 1434"/>
              </a:gdLst>
              <a:ahLst/>
              <a:cxnLst>
                <a:cxn ang="T10">
                  <a:pos x="T0" y="T1"/>
                </a:cxn>
                <a:cxn ang="T11">
                  <a:pos x="T2" y="T3"/>
                </a:cxn>
                <a:cxn ang="T12">
                  <a:pos x="T4" y="T5"/>
                </a:cxn>
                <a:cxn ang="T13">
                  <a:pos x="T6" y="T7"/>
                </a:cxn>
                <a:cxn ang="T14">
                  <a:pos x="T8" y="T9"/>
                </a:cxn>
              </a:cxnLst>
              <a:rect l="T15" t="T16" r="T17" b="T18"/>
              <a:pathLst>
                <a:path w="1240" h="1434">
                  <a:moveTo>
                    <a:pt x="0" y="0"/>
                  </a:moveTo>
                  <a:lnTo>
                    <a:pt x="1240" y="718"/>
                  </a:lnTo>
                  <a:lnTo>
                    <a:pt x="0" y="1434"/>
                  </a:lnTo>
                  <a:lnTo>
                    <a:pt x="333" y="718"/>
                  </a:lnTo>
                  <a:lnTo>
                    <a:pt x="0" y="0"/>
                  </a:lnTo>
                  <a:close/>
                </a:path>
              </a:pathLst>
            </a:custGeom>
            <a:grpFill/>
            <a:ln>
              <a:noFill/>
            </a:ln>
          </p:spPr>
          <p:txBody>
            <a:bodyPr/>
            <a:p>
              <a:endParaRPr lang="zh-CN" altLang="en-US">
                <a:solidFill>
                  <a:srgbClr val="03449B"/>
                </a:solidFill>
              </a:endParaRPr>
            </a:p>
          </p:txBody>
        </p:sp>
        <p:sp>
          <p:nvSpPr>
            <p:cNvPr id="35" name="Freeform 9"/>
            <p:cNvSpPr>
              <a:spLocks noChangeArrowheads="1"/>
            </p:cNvSpPr>
            <p:nvPr/>
          </p:nvSpPr>
          <p:spPr bwMode="auto">
            <a:xfrm>
              <a:off x="5262655" y="2127530"/>
              <a:ext cx="1187450" cy="1373187"/>
            </a:xfrm>
            <a:custGeom>
              <a:avLst/>
              <a:gdLst>
                <a:gd name="T0" fmla="*/ 0 w 1240"/>
                <a:gd name="T1" fmla="*/ 0 h 1434"/>
                <a:gd name="T2" fmla="*/ 104381 w 1240"/>
                <a:gd name="T3" fmla="*/ 224077 h 1434"/>
                <a:gd name="T4" fmla="*/ 904952 w 1240"/>
                <a:gd name="T5" fmla="*/ 687551 h 1434"/>
                <a:gd name="T6" fmla="*/ 104381 w 1240"/>
                <a:gd name="T7" fmla="*/ 1149110 h 1434"/>
                <a:gd name="T8" fmla="*/ 0 w 1240"/>
                <a:gd name="T9" fmla="*/ 1373187 h 1434"/>
                <a:gd name="T10" fmla="*/ 1187450 w 1240"/>
                <a:gd name="T11" fmla="*/ 687551 h 1434"/>
                <a:gd name="T12" fmla="*/ 0 w 1240"/>
                <a:gd name="T13" fmla="*/ 0 h 1434"/>
                <a:gd name="T14" fmla="*/ 0 60000 65536"/>
                <a:gd name="T15" fmla="*/ 0 60000 65536"/>
                <a:gd name="T16" fmla="*/ 0 60000 65536"/>
                <a:gd name="T17" fmla="*/ 0 60000 65536"/>
                <a:gd name="T18" fmla="*/ 0 60000 65536"/>
                <a:gd name="T19" fmla="*/ 0 60000 65536"/>
                <a:gd name="T20" fmla="*/ 0 60000 65536"/>
                <a:gd name="T21" fmla="*/ 0 w 1240"/>
                <a:gd name="T22" fmla="*/ 0 h 1434"/>
                <a:gd name="T23" fmla="*/ 1240 w 1240"/>
                <a:gd name="T24" fmla="*/ 1434 h 14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40" h="1434">
                  <a:moveTo>
                    <a:pt x="0" y="0"/>
                  </a:moveTo>
                  <a:lnTo>
                    <a:pt x="109" y="234"/>
                  </a:lnTo>
                  <a:lnTo>
                    <a:pt x="945" y="718"/>
                  </a:lnTo>
                  <a:lnTo>
                    <a:pt x="109" y="1200"/>
                  </a:lnTo>
                  <a:lnTo>
                    <a:pt x="0" y="1434"/>
                  </a:lnTo>
                  <a:lnTo>
                    <a:pt x="1240" y="718"/>
                  </a:lnTo>
                  <a:lnTo>
                    <a:pt x="0" y="0"/>
                  </a:lnTo>
                  <a:close/>
                </a:path>
              </a:pathLst>
            </a:custGeom>
            <a:grpFill/>
            <a:ln>
              <a:noFill/>
            </a:ln>
          </p:spPr>
          <p:txBody>
            <a:bodyPr/>
            <a:p>
              <a:endParaRPr lang="zh-CN" altLang="en-US">
                <a:solidFill>
                  <a:srgbClr val="03449B"/>
                </a:solidFill>
              </a:endParaRPr>
            </a:p>
          </p:txBody>
        </p:sp>
      </p:grpSp>
      <p:sp>
        <p:nvSpPr>
          <p:cNvPr id="36" name="矩形 35"/>
          <p:cNvSpPr/>
          <p:nvPr/>
        </p:nvSpPr>
        <p:spPr>
          <a:xfrm>
            <a:off x="538480" y="5313680"/>
            <a:ext cx="11163935" cy="1418590"/>
          </a:xfrm>
          <a:prstGeom prst="rect">
            <a:avLst/>
          </a:prstGeom>
          <a:solidFill>
            <a:srgbClr val="9FD8F5"/>
          </a:solidFill>
          <a:ln w="9525">
            <a:solidFill>
              <a:srgbClr val="03449B"/>
            </a:solidFill>
          </a:ln>
        </p:spPr>
        <p:style>
          <a:lnRef idx="2">
            <a:schemeClr val="accent1">
              <a:shade val="50000"/>
            </a:schemeClr>
          </a:lnRef>
          <a:fillRef idx="1">
            <a:schemeClr val="accent1"/>
          </a:fillRef>
          <a:effectRef idx="0">
            <a:schemeClr val="accent1"/>
          </a:effectRef>
          <a:fontRef idx="minor">
            <a:schemeClr val="lt1"/>
          </a:fontRef>
        </p:style>
        <p:txBody>
          <a:bodyPr lIns="121907" tIns="60953" rIns="121907" bIns="60953" anchor="ctr"/>
          <a:p>
            <a:pPr algn="ctr" defTabSz="1219200" fontAlgn="auto">
              <a:spcBef>
                <a:spcPts val="0"/>
              </a:spcBef>
              <a:spcAft>
                <a:spcPts val="0"/>
              </a:spcAft>
              <a:defRPr/>
            </a:pPr>
            <a:endParaRPr lang="zh-CN" altLang="en-US" sz="2400">
              <a:solidFill>
                <a:prstClr val="white"/>
              </a:solidFill>
              <a:latin typeface="Calibri" panose="020F0502020204030204"/>
              <a:ea typeface="宋体" panose="02010600030101010101" pitchFamily="2" charset="-122"/>
            </a:endParaRPr>
          </a:p>
        </p:txBody>
      </p:sp>
      <p:sp>
        <p:nvSpPr>
          <p:cNvPr id="37" name="半闭框 36"/>
          <p:cNvSpPr/>
          <p:nvPr/>
        </p:nvSpPr>
        <p:spPr>
          <a:xfrm>
            <a:off x="544882" y="5285456"/>
            <a:ext cx="877411" cy="674115"/>
          </a:xfrm>
          <a:prstGeom prst="halfFrame">
            <a:avLst>
              <a:gd name="adj1" fmla="val 16088"/>
              <a:gd name="adj2" fmla="val 16088"/>
            </a:avLst>
          </a:prstGeom>
          <a:solidFill>
            <a:srgbClr val="03449B"/>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7" tIns="60953" rIns="121907" bIns="60953" anchor="ctr"/>
          <a:p>
            <a:pPr algn="ctr" defTabSz="1219200" fontAlgn="auto">
              <a:spcBef>
                <a:spcPts val="0"/>
              </a:spcBef>
              <a:spcAft>
                <a:spcPts val="0"/>
              </a:spcAft>
              <a:defRPr/>
            </a:pPr>
            <a:endParaRPr lang="zh-CN" altLang="en-US" sz="2400">
              <a:solidFill>
                <a:prstClr val="black"/>
              </a:solidFill>
              <a:latin typeface="Calibri" panose="020F0502020204030204"/>
              <a:ea typeface="宋体" panose="02010600030101010101" pitchFamily="2" charset="-122"/>
            </a:endParaRPr>
          </a:p>
        </p:txBody>
      </p:sp>
      <p:sp>
        <p:nvSpPr>
          <p:cNvPr id="38" name="半闭框 37"/>
          <p:cNvSpPr/>
          <p:nvPr/>
        </p:nvSpPr>
        <p:spPr>
          <a:xfrm rot="10800000">
            <a:off x="10840009" y="6019210"/>
            <a:ext cx="863600" cy="707792"/>
          </a:xfrm>
          <a:prstGeom prst="halfFrame">
            <a:avLst>
              <a:gd name="adj1" fmla="val 16088"/>
              <a:gd name="adj2" fmla="val 16088"/>
            </a:avLst>
          </a:prstGeom>
          <a:solidFill>
            <a:srgbClr val="03449B"/>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7" tIns="60953" rIns="121907" bIns="60953" anchor="ctr"/>
          <a:p>
            <a:pPr algn="ctr" defTabSz="1219200" fontAlgn="auto">
              <a:spcBef>
                <a:spcPts val="0"/>
              </a:spcBef>
              <a:spcAft>
                <a:spcPts val="0"/>
              </a:spcAft>
              <a:defRPr/>
            </a:pPr>
            <a:endParaRPr lang="zh-CN" altLang="en-US" sz="2400">
              <a:solidFill>
                <a:prstClr val="black"/>
              </a:solidFill>
              <a:latin typeface="Calibri" panose="020F0502020204030204"/>
              <a:ea typeface="宋体" panose="02010600030101010101" pitchFamily="2" charset="-122"/>
            </a:endParaRPr>
          </a:p>
        </p:txBody>
      </p:sp>
      <p:sp>
        <p:nvSpPr>
          <p:cNvPr id="6" name="矩形 5"/>
          <p:cNvSpPr/>
          <p:nvPr/>
        </p:nvSpPr>
        <p:spPr>
          <a:xfrm>
            <a:off x="635000" y="5356225"/>
            <a:ext cx="10932160" cy="1308735"/>
          </a:xfrm>
          <a:prstGeom prst="rect">
            <a:avLst/>
          </a:prstGeom>
        </p:spPr>
        <p:txBody>
          <a:bodyPr wrap="square">
            <a:spAutoFit/>
          </a:bodyPr>
          <a:p>
            <a:pPr>
              <a:lnSpc>
                <a:spcPct val="120000"/>
              </a:lnSpc>
            </a:pPr>
            <a:r>
              <a:rPr lang="zh-CN" altLang="en-US" sz="2200" b="1" dirty="0">
                <a:latin typeface="微软雅黑" panose="020B0503020204020204" charset="-122"/>
                <a:ea typeface="微软雅黑" panose="020B0503020204020204" charset="-122"/>
              </a:rPr>
              <a:t>       广东省中小学科学教育指导中心将探索科学教育实践有效途径构建</a:t>
            </a:r>
            <a:r>
              <a:rPr lang="zh-CN" altLang="en-US" sz="2200" b="1" dirty="0">
                <a:solidFill>
                  <a:srgbClr val="C00000"/>
                </a:solidFill>
                <a:latin typeface="微软雅黑" panose="020B0503020204020204" charset="-122"/>
                <a:ea typeface="微软雅黑" panose="020B0503020204020204" charset="-122"/>
              </a:rPr>
              <a:t>大中小学纵向贯通、校内校外横向联动</a:t>
            </a:r>
            <a:r>
              <a:rPr lang="zh-CN" altLang="en-US" sz="2200" b="1" dirty="0">
                <a:latin typeface="微软雅黑" panose="020B0503020204020204" charset="-122"/>
                <a:ea typeface="微软雅黑" panose="020B0503020204020204" charset="-122"/>
              </a:rPr>
              <a:t>的发展格局，形成可复制、可推广的创新成果和典型经验，推动我省科学教育深入开展，做好教育“双减”中的科学教育加法。</a:t>
            </a:r>
            <a:endParaRPr lang="zh-CN" altLang="zh-CN" sz="2200" b="1" dirty="0">
              <a:latin typeface="微软雅黑" panose="020B0503020204020204" charset="-122"/>
              <a:ea typeface="微软雅黑" panose="020B0503020204020204" charset="-122"/>
            </a:endParaRPr>
          </a:p>
        </p:txBody>
      </p:sp>
      <p:pic>
        <p:nvPicPr>
          <p:cNvPr id="8" name="图片 7"/>
          <p:cNvPicPr>
            <a:picLocks noChangeAspect="1"/>
          </p:cNvPicPr>
          <p:nvPr/>
        </p:nvPicPr>
        <p:blipFill>
          <a:blip r:embed="rId5"/>
          <a:stretch>
            <a:fillRect/>
          </a:stretch>
        </p:blipFill>
        <p:spPr>
          <a:xfrm>
            <a:off x="8976360" y="2136140"/>
            <a:ext cx="2733675" cy="1808480"/>
          </a:xfrm>
          <a:prstGeom prst="rect">
            <a:avLst/>
          </a:prstGeom>
        </p:spPr>
      </p:pic>
      <p:sp>
        <p:nvSpPr>
          <p:cNvPr id="10" name="矩形 9"/>
          <p:cNvSpPr/>
          <p:nvPr/>
        </p:nvSpPr>
        <p:spPr>
          <a:xfrm>
            <a:off x="877221" y="895431"/>
            <a:ext cx="10664441" cy="534035"/>
          </a:xfrm>
          <a:prstGeom prst="rect">
            <a:avLst/>
          </a:prstGeom>
        </p:spPr>
        <p:txBody>
          <a:bodyPr wrap="square">
            <a:spAutoFit/>
          </a:bodyPr>
          <a:p>
            <a:pPr marL="457200" lvl="0" indent="-457200" algn="just" eaLnBrk="1" fontAlgn="auto" hangingPunct="1">
              <a:lnSpc>
                <a:spcPct val="120000"/>
              </a:lnSpc>
              <a:spcBef>
                <a:spcPts val="0"/>
              </a:spcBef>
              <a:spcAft>
                <a:spcPts val="600"/>
              </a:spcAft>
              <a:buClr>
                <a:srgbClr val="02429A"/>
              </a:buClr>
              <a:buFont typeface="Wingdings" panose="05000000000000000000" charset="0"/>
              <a:buChar char="n"/>
              <a:defRPr/>
            </a:pPr>
            <a:r>
              <a:rPr lang="zh-CN" altLang="en-US" sz="2400" b="1" kern="100" dirty="0">
                <a:solidFill>
                  <a:prstClr val="black"/>
                </a:solidFill>
                <a:latin typeface="微软雅黑" panose="020B0503020204020204" charset="-122"/>
                <a:ea typeface="微软雅黑" panose="020B0503020204020204" charset="-122"/>
                <a:cs typeface="Times New Roman" panose="02020603050405020304" charset="0"/>
                <a:sym typeface="+mn-ea"/>
              </a:rPr>
              <a:t>共建广东省中小学科学教育指导中心（全国率先）</a:t>
            </a:r>
            <a:endParaRPr lang="zh-CN" altLang="en-US" sz="2400" b="1" kern="100" dirty="0">
              <a:solidFill>
                <a:prstClr val="black"/>
              </a:solidFill>
              <a:latin typeface="微软雅黑" panose="020B0503020204020204" charset="-122"/>
              <a:ea typeface="微软雅黑" panose="020B0503020204020204" charset="-122"/>
              <a:cs typeface="Times New Roman" panose="02020603050405020304" charset="0"/>
              <a:sym typeface="+mn-ea"/>
            </a:endParaRPr>
          </a:p>
        </p:txBody>
      </p:sp>
      <p:cxnSp>
        <p:nvCxnSpPr>
          <p:cNvPr id="11" name="直接连接符 10"/>
          <p:cNvCxnSpPr/>
          <p:nvPr/>
        </p:nvCxnSpPr>
        <p:spPr>
          <a:xfrm>
            <a:off x="625974" y="807798"/>
            <a:ext cx="11169151" cy="16524"/>
          </a:xfrm>
          <a:prstGeom prst="line">
            <a:avLst/>
          </a:prstGeom>
          <a:noFill/>
          <a:ln w="19050" cap="flat" cmpd="sng" algn="ctr">
            <a:solidFill>
              <a:srgbClr val="03449B"/>
            </a:solidFill>
            <a:prstDash val="solid"/>
            <a:miter lim="800000"/>
          </a:ln>
          <a:effectLst/>
        </p:spPr>
      </p:cxnSp>
      <p:sp>
        <p:nvSpPr>
          <p:cNvPr id="12" name="矩形 11"/>
          <p:cNvSpPr/>
          <p:nvPr/>
        </p:nvSpPr>
        <p:spPr bwMode="auto">
          <a:xfrm>
            <a:off x="0" y="163612"/>
            <a:ext cx="317500" cy="673100"/>
          </a:xfrm>
          <a:prstGeom prst="rect">
            <a:avLst/>
          </a:prstGeom>
          <a:solidFill>
            <a:srgbClr val="03449B"/>
          </a:solidFill>
          <a:ln>
            <a:noFill/>
          </a:ln>
        </p:spPr>
        <p:txBody>
          <a:bodyPr vert="horz" wrap="square" lIns="91440" tIns="45720" rIns="91440" bIns="45720" numCol="1" rtlCol="0" anchor="t" anchorCtr="0" compatLnSpc="1"/>
          <a:p>
            <a:pPr algn="ctr"/>
            <a:endParaRPr lang="zh-CN" altLang="en-US"/>
          </a:p>
        </p:txBody>
      </p:sp>
      <p:sp>
        <p:nvSpPr>
          <p:cNvPr id="13" name="矩形 12"/>
          <p:cNvSpPr/>
          <p:nvPr/>
        </p:nvSpPr>
        <p:spPr bwMode="auto">
          <a:xfrm>
            <a:off x="395621" y="163612"/>
            <a:ext cx="142743" cy="673100"/>
          </a:xfrm>
          <a:prstGeom prst="rect">
            <a:avLst/>
          </a:prstGeom>
          <a:solidFill>
            <a:schemeClr val="bg1">
              <a:lumMod val="50000"/>
            </a:schemeClr>
          </a:solidFill>
          <a:ln>
            <a:noFill/>
          </a:ln>
        </p:spPr>
        <p:txBody>
          <a:bodyPr vert="horz" wrap="square" lIns="91440" tIns="45720" rIns="91440" bIns="45720" numCol="1" rtlCol="0" anchor="t" anchorCtr="0" compatLnSpc="1"/>
          <a:p>
            <a:pPr algn="ctr"/>
            <a:endParaRPr lang="zh-CN" altLang="en-US"/>
          </a:p>
        </p:txBody>
      </p:sp>
      <p:sp>
        <p:nvSpPr>
          <p:cNvPr id="32" name="文本框 31"/>
          <p:cNvSpPr txBox="1"/>
          <p:nvPr>
            <p:custDataLst>
              <p:tags r:id="rId6"/>
            </p:custDataLst>
          </p:nvPr>
        </p:nvSpPr>
        <p:spPr>
          <a:xfrm>
            <a:off x="420706" y="189338"/>
            <a:ext cx="908685" cy="706755"/>
          </a:xfrm>
          <a:prstGeom prst="rect">
            <a:avLst/>
          </a:prstGeom>
          <a:noFill/>
        </p:spPr>
        <p:txBody>
          <a:bodyPr wrap="square" rtlCol="0">
            <a:spAutoFit/>
          </a:bodyPr>
          <a:p>
            <a:pPr algn="ctr" defTabSz="914400"/>
            <a:r>
              <a:rPr lang="en-US" altLang="zh-CN" sz="4000" b="1" kern="100" dirty="0" smtClean="0">
                <a:solidFill>
                  <a:srgbClr val="03449B"/>
                </a:solidFill>
                <a:latin typeface="Impact" panose="020B0806030902050204" pitchFamily="34" charset="0"/>
                <a:ea typeface="微软雅黑" panose="020B0503020204020204" charset="-122"/>
              </a:rPr>
              <a:t>3.1</a:t>
            </a:r>
            <a:endParaRPr lang="en-US" altLang="zh-CN" sz="4000" b="1" kern="100" dirty="0" smtClean="0">
              <a:solidFill>
                <a:srgbClr val="03449B"/>
              </a:solidFill>
              <a:latin typeface="Impact" panose="020B0806030902050204" pitchFamily="34" charset="0"/>
              <a:ea typeface="微软雅黑" panose="020B0503020204020204" charset="-122"/>
            </a:endParaRPr>
          </a:p>
        </p:txBody>
      </p:sp>
      <p:sp>
        <p:nvSpPr>
          <p:cNvPr id="14" name="矩形 13"/>
          <p:cNvSpPr/>
          <p:nvPr/>
        </p:nvSpPr>
        <p:spPr>
          <a:xfrm>
            <a:off x="754380" y="985520"/>
            <a:ext cx="76200" cy="533400"/>
          </a:xfrm>
          <a:prstGeom prst="rect">
            <a:avLst/>
          </a:prstGeom>
          <a:solidFill>
            <a:srgbClr val="03449B"/>
          </a:solidFill>
          <a:ln>
            <a:solidFill>
              <a:srgbClr val="0344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16" name="图片 15"/>
          <p:cNvPicPr>
            <a:picLocks noChangeAspect="1"/>
          </p:cNvPicPr>
          <p:nvPr/>
        </p:nvPicPr>
        <p:blipFill>
          <a:blip r:embed="rId7"/>
          <a:stretch>
            <a:fillRect/>
          </a:stretch>
        </p:blipFill>
        <p:spPr>
          <a:xfrm>
            <a:off x="10742295" y="-4445"/>
            <a:ext cx="878205" cy="829310"/>
          </a:xfrm>
          <a:prstGeom prst="rect">
            <a:avLst/>
          </a:prstGeom>
        </p:spPr>
      </p:pic>
      <p:sp>
        <p:nvSpPr>
          <p:cNvPr id="17" name="文本框 16"/>
          <p:cNvSpPr txBox="1"/>
          <p:nvPr/>
        </p:nvSpPr>
        <p:spPr>
          <a:xfrm>
            <a:off x="1315720" y="301625"/>
            <a:ext cx="9515475" cy="521970"/>
          </a:xfrm>
          <a:prstGeom prst="rect">
            <a:avLst/>
          </a:prstGeom>
          <a:noFill/>
        </p:spPr>
        <p:txBody>
          <a:bodyPr wrap="square" rtlCol="0" anchor="t">
            <a:spAutoFit/>
          </a:bodyPr>
          <a:p>
            <a:r>
              <a:rPr lang="zh-CN" altLang="en-US" sz="2800" b="1">
                <a:solidFill>
                  <a:srgbClr val="03449B"/>
                </a:solidFill>
                <a:latin typeface="微软雅黑" panose="020B0503020204020204" charset="-122"/>
                <a:ea typeface="微软雅黑" panose="020B0503020204020204" charset="-122"/>
                <a:cs typeface="微软雅黑" panose="020B0503020204020204" charset="-122"/>
                <a:sym typeface="+mn-ea"/>
              </a:rPr>
              <a:t>构建</a:t>
            </a:r>
            <a:r>
              <a:rPr lang="en-US" altLang="zh-CN" sz="2800" b="1">
                <a:solidFill>
                  <a:srgbClr val="03449B"/>
                </a:solidFill>
                <a:latin typeface="微软雅黑" panose="020B0503020204020204" charset="-122"/>
                <a:ea typeface="微软雅黑" panose="020B0503020204020204" charset="-122"/>
                <a:cs typeface="微软雅黑" panose="020B0503020204020204" charset="-122"/>
                <a:sym typeface="+mn-ea"/>
              </a:rPr>
              <a:t>“</a:t>
            </a:r>
            <a:r>
              <a:rPr lang="zh-CN" altLang="en-US" sz="2800" b="1">
                <a:solidFill>
                  <a:srgbClr val="03449B"/>
                </a:solidFill>
                <a:latin typeface="微软雅黑" panose="020B0503020204020204" charset="-122"/>
                <a:ea typeface="微软雅黑" panose="020B0503020204020204" charset="-122"/>
                <a:cs typeface="微软雅黑" panose="020B0503020204020204" charset="-122"/>
                <a:sym typeface="+mn-ea"/>
              </a:rPr>
              <a:t>实体中枢统筹</a:t>
            </a:r>
            <a:r>
              <a:rPr lang="en-US" altLang="zh-CN" sz="2800" b="1">
                <a:solidFill>
                  <a:srgbClr val="03449B"/>
                </a:solidFill>
                <a:latin typeface="微软雅黑" panose="020B0503020204020204" charset="-122"/>
                <a:ea typeface="微软雅黑" panose="020B0503020204020204" charset="-122"/>
                <a:cs typeface="微软雅黑" panose="020B0503020204020204" charset="-122"/>
                <a:sym typeface="+mn-ea"/>
              </a:rPr>
              <a:t>+</a:t>
            </a:r>
            <a:r>
              <a:rPr lang="zh-CN" altLang="en-US" sz="2800" b="1">
                <a:solidFill>
                  <a:srgbClr val="03449B"/>
                </a:solidFill>
                <a:latin typeface="微软雅黑" panose="020B0503020204020204" charset="-122"/>
                <a:ea typeface="微软雅黑" panose="020B0503020204020204" charset="-122"/>
                <a:cs typeface="微软雅黑" panose="020B0503020204020204" charset="-122"/>
                <a:sym typeface="+mn-ea"/>
              </a:rPr>
              <a:t>多主体协同</a:t>
            </a:r>
            <a:r>
              <a:rPr lang="en-US" altLang="zh-CN" sz="2800" b="1">
                <a:solidFill>
                  <a:srgbClr val="03449B"/>
                </a:solidFill>
                <a:latin typeface="微软雅黑" panose="020B0503020204020204" charset="-122"/>
                <a:ea typeface="微软雅黑" panose="020B0503020204020204" charset="-122"/>
                <a:cs typeface="微软雅黑" panose="020B0503020204020204" charset="-122"/>
                <a:sym typeface="+mn-ea"/>
              </a:rPr>
              <a:t>”</a:t>
            </a:r>
            <a:r>
              <a:rPr lang="zh-CN" altLang="en-US" sz="2800" b="1">
                <a:solidFill>
                  <a:srgbClr val="03449B"/>
                </a:solidFill>
                <a:latin typeface="微软雅黑" panose="020B0503020204020204" charset="-122"/>
                <a:ea typeface="微软雅黑" panose="020B0503020204020204" charset="-122"/>
                <a:cs typeface="微软雅黑" panose="020B0503020204020204" charset="-122"/>
                <a:sym typeface="+mn-ea"/>
              </a:rPr>
              <a:t>区域科教发展新范式</a:t>
            </a:r>
            <a:endParaRPr lang="zh-CN" altLang="en-US" sz="2800" b="1">
              <a:solidFill>
                <a:srgbClr val="03449B"/>
              </a:solidFill>
              <a:latin typeface="微软雅黑" panose="020B0503020204020204" charset="-122"/>
              <a:ea typeface="微软雅黑" panose="020B0503020204020204" charset="-122"/>
              <a:cs typeface="微软雅黑" panose="020B0503020204020204" charset="-122"/>
              <a:sym typeface="+mn-ea"/>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Users/spirit/Library/Containers/com.kingsoft.wpsoffice.mac/Data/tmp/picturecompress_20250706213317/output_1.jpgoutput_1"/>
          <p:cNvPicPr>
            <a:picLocks noChangeAspect="1"/>
          </p:cNvPicPr>
          <p:nvPr/>
        </p:nvPicPr>
        <p:blipFill>
          <a:blip r:embed="rId1"/>
          <a:srcRect b="3649"/>
          <a:stretch>
            <a:fillRect/>
          </a:stretch>
        </p:blipFill>
        <p:spPr>
          <a:xfrm>
            <a:off x="0" y="0"/>
            <a:ext cx="12192000" cy="6858000"/>
          </a:xfrm>
          <a:prstGeom prst="rect">
            <a:avLst/>
          </a:prstGeom>
        </p:spPr>
      </p:pic>
      <p:sp>
        <p:nvSpPr>
          <p:cNvPr id="23" name="矩形 22"/>
          <p:cNvSpPr/>
          <p:nvPr/>
        </p:nvSpPr>
        <p:spPr>
          <a:xfrm>
            <a:off x="616871" y="214076"/>
            <a:ext cx="10664441" cy="607695"/>
          </a:xfrm>
          <a:prstGeom prst="rect">
            <a:avLst/>
          </a:prstGeom>
        </p:spPr>
        <p:txBody>
          <a:bodyPr wrap="square">
            <a:spAutoFit/>
          </a:bodyPr>
          <a:p>
            <a:pPr marL="457200" lvl="0" indent="-457200" algn="just" eaLnBrk="1" fontAlgn="auto" hangingPunct="1">
              <a:lnSpc>
                <a:spcPct val="120000"/>
              </a:lnSpc>
              <a:spcBef>
                <a:spcPts val="0"/>
              </a:spcBef>
              <a:spcAft>
                <a:spcPts val="600"/>
              </a:spcAft>
              <a:buFont typeface="Wingdings" panose="05000000000000000000" charset="0"/>
              <a:buChar char="Ø"/>
              <a:defRPr/>
            </a:pPr>
            <a:r>
              <a:rPr lang="zh-CN" altLang="en-US" sz="2800" b="1" kern="100" dirty="0">
                <a:solidFill>
                  <a:prstClr val="black"/>
                </a:solidFill>
                <a:latin typeface="微软雅黑" panose="020B0503020204020204" charset="-122"/>
                <a:ea typeface="微软雅黑" panose="020B0503020204020204" charset="-122"/>
                <a:cs typeface="Times New Roman" panose="02020603050405020304" charset="0"/>
              </a:rPr>
              <a:t>省中小学科学教育指导中心：做好</a:t>
            </a:r>
            <a:r>
              <a:rPr lang="en-US" altLang="zh-CN" sz="2800" b="1" kern="100" dirty="0">
                <a:solidFill>
                  <a:prstClr val="black"/>
                </a:solidFill>
                <a:latin typeface="微软雅黑" panose="020B0503020204020204" charset="-122"/>
                <a:ea typeface="微软雅黑" panose="020B0503020204020204" charset="-122"/>
                <a:cs typeface="Times New Roman" panose="02020603050405020304" charset="0"/>
              </a:rPr>
              <a:t>“</a:t>
            </a:r>
            <a:r>
              <a:rPr lang="zh-CN" altLang="en-US" sz="2800" b="1" kern="100" dirty="0">
                <a:solidFill>
                  <a:prstClr val="black"/>
                </a:solidFill>
                <a:latin typeface="微软雅黑" panose="020B0503020204020204" charset="-122"/>
                <a:ea typeface="微软雅黑" panose="020B0503020204020204" charset="-122"/>
                <a:cs typeface="Times New Roman" panose="02020603050405020304" charset="0"/>
              </a:rPr>
              <a:t>统筹者</a:t>
            </a:r>
            <a:r>
              <a:rPr lang="en-US" altLang="zh-CN" sz="2800" b="1" kern="100" dirty="0">
                <a:solidFill>
                  <a:prstClr val="black"/>
                </a:solidFill>
                <a:latin typeface="微软雅黑" panose="020B0503020204020204" charset="-122"/>
                <a:ea typeface="微软雅黑" panose="020B0503020204020204" charset="-122"/>
                <a:cs typeface="Times New Roman" panose="02020603050405020304" charset="0"/>
              </a:rPr>
              <a:t>”</a:t>
            </a:r>
            <a:r>
              <a:rPr lang="zh-CN" altLang="en-US" sz="2800" b="1" kern="100" dirty="0">
                <a:solidFill>
                  <a:prstClr val="black"/>
                </a:solidFill>
                <a:latin typeface="微软雅黑" panose="020B0503020204020204" charset="-122"/>
                <a:ea typeface="微软雅黑" panose="020B0503020204020204" charset="-122"/>
                <a:cs typeface="Times New Roman" panose="02020603050405020304" charset="0"/>
              </a:rPr>
              <a:t>与</a:t>
            </a:r>
            <a:r>
              <a:rPr lang="en-US" altLang="zh-CN" sz="2800" b="1" kern="100" dirty="0">
                <a:solidFill>
                  <a:prstClr val="black"/>
                </a:solidFill>
                <a:latin typeface="微软雅黑" panose="020B0503020204020204" charset="-122"/>
                <a:ea typeface="微软雅黑" panose="020B0503020204020204" charset="-122"/>
                <a:cs typeface="Times New Roman" panose="02020603050405020304" charset="0"/>
              </a:rPr>
              <a:t>“</a:t>
            </a:r>
            <a:r>
              <a:rPr lang="zh-CN" altLang="en-US" sz="2800" b="1" kern="100" dirty="0">
                <a:solidFill>
                  <a:prstClr val="black"/>
                </a:solidFill>
                <a:latin typeface="微软雅黑" panose="020B0503020204020204" charset="-122"/>
                <a:ea typeface="微软雅黑" panose="020B0503020204020204" charset="-122"/>
                <a:cs typeface="Times New Roman" panose="02020603050405020304" charset="0"/>
              </a:rPr>
              <a:t>服务者</a:t>
            </a:r>
            <a:r>
              <a:rPr lang="en-US" altLang="zh-CN" sz="2800" b="1" kern="100" dirty="0">
                <a:solidFill>
                  <a:prstClr val="black"/>
                </a:solidFill>
                <a:latin typeface="微软雅黑" panose="020B0503020204020204" charset="-122"/>
                <a:ea typeface="微软雅黑" panose="020B0503020204020204" charset="-122"/>
                <a:cs typeface="Times New Roman" panose="02020603050405020304" charset="0"/>
              </a:rPr>
              <a:t>”</a:t>
            </a:r>
            <a:endParaRPr lang="en-US" altLang="zh-CN" sz="2800" b="1" kern="100" dirty="0">
              <a:solidFill>
                <a:prstClr val="black"/>
              </a:solidFill>
              <a:latin typeface="微软雅黑" panose="020B0503020204020204" charset="-122"/>
              <a:ea typeface="微软雅黑" panose="020B0503020204020204" charset="-122"/>
              <a:cs typeface="Times New Roman" panose="02020603050405020304" charset="0"/>
            </a:endParaRPr>
          </a:p>
        </p:txBody>
      </p:sp>
      <p:cxnSp>
        <p:nvCxnSpPr>
          <p:cNvPr id="24" name="直接连接符 23"/>
          <p:cNvCxnSpPr/>
          <p:nvPr/>
        </p:nvCxnSpPr>
        <p:spPr>
          <a:xfrm>
            <a:off x="625974" y="807798"/>
            <a:ext cx="11169151" cy="16524"/>
          </a:xfrm>
          <a:prstGeom prst="line">
            <a:avLst/>
          </a:prstGeom>
          <a:noFill/>
          <a:ln w="19050" cap="flat" cmpd="sng" algn="ctr">
            <a:solidFill>
              <a:srgbClr val="03449B"/>
            </a:solidFill>
            <a:prstDash val="solid"/>
            <a:miter lim="800000"/>
          </a:ln>
          <a:effectLst/>
        </p:spPr>
      </p:cxnSp>
      <p:sp>
        <p:nvSpPr>
          <p:cNvPr id="28" name="矩形 27"/>
          <p:cNvSpPr/>
          <p:nvPr/>
        </p:nvSpPr>
        <p:spPr bwMode="auto">
          <a:xfrm>
            <a:off x="0" y="163612"/>
            <a:ext cx="317500" cy="673100"/>
          </a:xfrm>
          <a:prstGeom prst="rect">
            <a:avLst/>
          </a:prstGeom>
          <a:solidFill>
            <a:srgbClr val="03449B"/>
          </a:solidFill>
          <a:ln>
            <a:noFill/>
          </a:ln>
        </p:spPr>
        <p:txBody>
          <a:bodyPr vert="horz" wrap="square" lIns="91440" tIns="45720" rIns="91440" bIns="45720" numCol="1" rtlCol="0" anchor="t" anchorCtr="0" compatLnSpc="1"/>
          <a:p>
            <a:pPr algn="ctr"/>
            <a:endParaRPr lang="zh-CN" altLang="en-US"/>
          </a:p>
        </p:txBody>
      </p:sp>
      <p:sp>
        <p:nvSpPr>
          <p:cNvPr id="30" name="矩形 29"/>
          <p:cNvSpPr/>
          <p:nvPr/>
        </p:nvSpPr>
        <p:spPr bwMode="auto">
          <a:xfrm>
            <a:off x="395621" y="163612"/>
            <a:ext cx="142743" cy="673100"/>
          </a:xfrm>
          <a:prstGeom prst="rect">
            <a:avLst/>
          </a:prstGeom>
          <a:solidFill>
            <a:schemeClr val="bg1">
              <a:lumMod val="50000"/>
            </a:schemeClr>
          </a:solidFill>
          <a:ln>
            <a:noFill/>
          </a:ln>
        </p:spPr>
        <p:txBody>
          <a:bodyPr vert="horz" wrap="square" lIns="91440" tIns="45720" rIns="91440" bIns="45720" numCol="1" rtlCol="0" anchor="t" anchorCtr="0" compatLnSpc="1"/>
          <a:p>
            <a:pPr algn="ctr"/>
            <a:endParaRPr lang="zh-CN" altLang="en-US"/>
          </a:p>
        </p:txBody>
      </p:sp>
      <p:pic>
        <p:nvPicPr>
          <p:cNvPr id="9" name="图片 8"/>
          <p:cNvPicPr>
            <a:picLocks noChangeAspect="1"/>
          </p:cNvPicPr>
          <p:nvPr/>
        </p:nvPicPr>
        <p:blipFill>
          <a:blip r:embed="rId2"/>
          <a:stretch>
            <a:fillRect/>
          </a:stretch>
        </p:blipFill>
        <p:spPr>
          <a:xfrm>
            <a:off x="538480" y="3837940"/>
            <a:ext cx="2324735" cy="2797810"/>
          </a:xfrm>
          <a:prstGeom prst="rect">
            <a:avLst/>
          </a:prstGeom>
          <a:ln>
            <a:solidFill>
              <a:schemeClr val="bg1">
                <a:lumMod val="50000"/>
              </a:schemeClr>
            </a:solidFill>
          </a:ln>
        </p:spPr>
      </p:pic>
      <p:pic>
        <p:nvPicPr>
          <p:cNvPr id="11" name="图片 10"/>
          <p:cNvPicPr/>
          <p:nvPr/>
        </p:nvPicPr>
        <p:blipFill>
          <a:blip r:embed="rId3"/>
          <a:stretch>
            <a:fillRect/>
          </a:stretch>
        </p:blipFill>
        <p:spPr>
          <a:xfrm>
            <a:off x="6096000" y="1087120"/>
            <a:ext cx="3573145" cy="2472690"/>
          </a:xfrm>
          <a:prstGeom prst="rect">
            <a:avLst/>
          </a:prstGeom>
        </p:spPr>
      </p:pic>
      <p:pic>
        <p:nvPicPr>
          <p:cNvPr id="12" name="图片 11"/>
          <p:cNvPicPr>
            <a:picLocks noChangeAspect="1"/>
          </p:cNvPicPr>
          <p:nvPr/>
        </p:nvPicPr>
        <p:blipFill>
          <a:blip r:embed="rId4"/>
          <a:srcRect t="9724" b="28866"/>
          <a:stretch>
            <a:fillRect/>
          </a:stretch>
        </p:blipFill>
        <p:spPr>
          <a:xfrm>
            <a:off x="9802495" y="1087755"/>
            <a:ext cx="1934845" cy="2471420"/>
          </a:xfrm>
          <a:prstGeom prst="rect">
            <a:avLst/>
          </a:prstGeom>
          <a:ln>
            <a:solidFill>
              <a:schemeClr val="bg2"/>
            </a:solidFill>
          </a:ln>
        </p:spPr>
      </p:pic>
      <p:sp>
        <p:nvSpPr>
          <p:cNvPr id="15" name="矩形 14"/>
          <p:cNvSpPr/>
          <p:nvPr/>
        </p:nvSpPr>
        <p:spPr>
          <a:xfrm>
            <a:off x="395605" y="1143635"/>
            <a:ext cx="5567045" cy="2306955"/>
          </a:xfrm>
          <a:prstGeom prst="rect">
            <a:avLst/>
          </a:prstGeom>
        </p:spPr>
        <p:txBody>
          <a:bodyPr wrap="square">
            <a:spAutoFit/>
          </a:bodyPr>
          <a:p>
            <a:pPr lvl="0" algn="just" eaLnBrk="1" fontAlgn="auto" hangingPunct="1">
              <a:lnSpc>
                <a:spcPct val="120000"/>
              </a:lnSpc>
              <a:spcBef>
                <a:spcPts val="0"/>
              </a:spcBef>
              <a:spcAft>
                <a:spcPts val="600"/>
              </a:spcAft>
              <a:defRPr/>
            </a:pPr>
            <a:r>
              <a:rPr lang="en-US" altLang="zh-CN" sz="2000" b="1" dirty="0">
                <a:latin typeface="微软雅黑" panose="020B0503020204020204" charset="-122"/>
                <a:ea typeface="微软雅黑" panose="020B0503020204020204" charset="-122"/>
                <a:sym typeface="+mn-ea"/>
              </a:rPr>
              <a:t>2024</a:t>
            </a:r>
            <a:r>
              <a:rPr lang="zh-CN" altLang="en-US" sz="2000" b="1" dirty="0">
                <a:latin typeface="微软雅黑" panose="020B0503020204020204" charset="-122"/>
                <a:ea typeface="微软雅黑" panose="020B0503020204020204" charset="-122"/>
                <a:sym typeface="+mn-ea"/>
              </a:rPr>
              <a:t>年</a:t>
            </a:r>
            <a:r>
              <a:rPr lang="en-US" altLang="zh-CN" sz="2000" b="1" dirty="0">
                <a:latin typeface="微软雅黑" panose="020B0503020204020204" charset="-122"/>
                <a:ea typeface="微软雅黑" panose="020B0503020204020204" charset="-122"/>
                <a:sym typeface="+mn-ea"/>
              </a:rPr>
              <a:t>11</a:t>
            </a:r>
            <a:r>
              <a:rPr lang="zh-CN" altLang="en-US" sz="2000" b="1" dirty="0">
                <a:latin typeface="微软雅黑" panose="020B0503020204020204" charset="-122"/>
                <a:ea typeface="微软雅黑" panose="020B0503020204020204" charset="-122"/>
                <a:sym typeface="+mn-ea"/>
              </a:rPr>
              <a:t>月，教育部校外教育培训监管司司长范海林、中国科学院院士武向平、广东省教育厅副厅长李璧亮、北京师范大学科学教育研究院院长郑永和、华南师范大学校长杨中民、原校长王恩科为广东省中小学科学教育指导中心揭牌，</a:t>
            </a:r>
            <a:r>
              <a:rPr lang="zh-CN" altLang="en-US" sz="2000" b="1" kern="100" dirty="0">
                <a:solidFill>
                  <a:srgbClr val="C00000"/>
                </a:solidFill>
                <a:latin typeface="微软雅黑" panose="020B0503020204020204" charset="-122"/>
                <a:ea typeface="微软雅黑" panose="020B0503020204020204" charset="-122"/>
                <a:cs typeface="Times New Roman" panose="02020603050405020304" charset="0"/>
                <a:sym typeface="+mn-ea"/>
              </a:rPr>
              <a:t>钟南山院士</a:t>
            </a:r>
            <a:r>
              <a:rPr lang="zh-CN" altLang="en-US" sz="2000" b="1" kern="100" dirty="0">
                <a:solidFill>
                  <a:prstClr val="black"/>
                </a:solidFill>
                <a:latin typeface="微软雅黑" panose="020B0503020204020204" charset="-122"/>
                <a:ea typeface="微软雅黑" panose="020B0503020204020204" charset="-122"/>
                <a:cs typeface="Times New Roman" panose="02020603050405020304" charset="0"/>
                <a:sym typeface="+mn-ea"/>
              </a:rPr>
              <a:t>发来贺信并担任总顾问</a:t>
            </a:r>
            <a:endParaRPr lang="en-US" altLang="zh-CN" sz="2000" b="1" kern="100" dirty="0">
              <a:solidFill>
                <a:prstClr val="black"/>
              </a:solidFill>
              <a:latin typeface="微软雅黑" panose="020B0503020204020204" charset="-122"/>
              <a:ea typeface="微软雅黑" panose="020B0503020204020204" charset="-122"/>
              <a:cs typeface="Times New Roman" panose="02020603050405020304" charset="0"/>
              <a:sym typeface="+mn-ea"/>
            </a:endParaRPr>
          </a:p>
        </p:txBody>
      </p:sp>
      <p:sp>
        <p:nvSpPr>
          <p:cNvPr id="18" name="文本框 17"/>
          <p:cNvSpPr txBox="1"/>
          <p:nvPr/>
        </p:nvSpPr>
        <p:spPr>
          <a:xfrm>
            <a:off x="7606665" y="3916045"/>
            <a:ext cx="4305300" cy="2676525"/>
          </a:xfrm>
          <a:prstGeom prst="rect">
            <a:avLst/>
          </a:prstGeom>
          <a:noFill/>
        </p:spPr>
        <p:txBody>
          <a:bodyPr wrap="square" rtlCol="0">
            <a:spAutoFit/>
          </a:bodyPr>
          <a:p>
            <a:pPr indent="0" algn="just" fontAlgn="auto">
              <a:lnSpc>
                <a:spcPct val="120000"/>
              </a:lnSpc>
            </a:pPr>
            <a:r>
              <a:rPr lang="zh-CN" altLang="en-US" sz="2000" b="1" dirty="0">
                <a:latin typeface="微软雅黑" panose="020B0503020204020204" charset="-122"/>
                <a:ea typeface="微软雅黑" panose="020B0503020204020204" charset="-122"/>
                <a:sym typeface="+mn-ea"/>
              </a:rPr>
              <a:t>2025年2月，广东省教育厅印发《</a:t>
            </a:r>
            <a:r>
              <a:rPr lang="zh-CN" altLang="en-US" sz="2000" b="1" dirty="0">
                <a:solidFill>
                  <a:srgbClr val="C00000"/>
                </a:solidFill>
                <a:latin typeface="微软雅黑" panose="020B0503020204020204" charset="-122"/>
                <a:ea typeface="微软雅黑" panose="020B0503020204020204" charset="-122"/>
                <a:sym typeface="+mn-ea"/>
              </a:rPr>
              <a:t>广东省中小学科学教育指导中心建设方案</a:t>
            </a:r>
            <a:r>
              <a:rPr lang="zh-CN" altLang="en-US" sz="2000" b="1" dirty="0">
                <a:latin typeface="微软雅黑" panose="020B0503020204020204" charset="-122"/>
                <a:ea typeface="微软雅黑" panose="020B0503020204020204" charset="-122"/>
                <a:sym typeface="+mn-ea"/>
              </a:rPr>
              <a:t>》，由指导中心协助广东省教育厅</a:t>
            </a:r>
            <a:r>
              <a:rPr lang="zh-CN" altLang="en-US" sz="2000" b="1" dirty="0">
                <a:latin typeface="微软雅黑" panose="020B0503020204020204" charset="-122"/>
                <a:ea typeface="微软雅黑" panose="020B0503020204020204" charset="-122"/>
                <a:sym typeface="+mn-ea"/>
              </a:rPr>
              <a:t>统筹全省科学教育顶层规划、组织协调、政策咨询、课题研究等工作，构建“</a:t>
            </a:r>
            <a:r>
              <a:rPr lang="zh-CN" altLang="en-US" sz="2000" b="1" dirty="0">
                <a:solidFill>
                  <a:srgbClr val="C00000"/>
                </a:solidFill>
                <a:latin typeface="微软雅黑" panose="020B0503020204020204" charset="-122"/>
                <a:ea typeface="微软雅黑" panose="020B0503020204020204" charset="-122"/>
                <a:sym typeface="+mn-ea"/>
              </a:rPr>
              <a:t>研究</a:t>
            </a:r>
            <a:r>
              <a:rPr lang="zh-CN" altLang="en-US" sz="2000" b="1" dirty="0">
                <a:latin typeface="微软雅黑" panose="020B0503020204020204" charset="-122"/>
                <a:ea typeface="微软雅黑" panose="020B0503020204020204" charset="-122"/>
                <a:sym typeface="+mn-ea"/>
              </a:rPr>
              <a:t>、</a:t>
            </a:r>
            <a:r>
              <a:rPr lang="zh-CN" altLang="en-US" sz="2000" b="1" dirty="0">
                <a:solidFill>
                  <a:srgbClr val="C00000"/>
                </a:solidFill>
                <a:latin typeface="微软雅黑" panose="020B0503020204020204" charset="-122"/>
                <a:ea typeface="微软雅黑" panose="020B0503020204020204" charset="-122"/>
                <a:sym typeface="+mn-ea"/>
              </a:rPr>
              <a:t>指导</a:t>
            </a:r>
            <a:r>
              <a:rPr lang="zh-CN" altLang="en-US" sz="2000" b="1" dirty="0">
                <a:latin typeface="微软雅黑" panose="020B0503020204020204" charset="-122"/>
                <a:ea typeface="微软雅黑" panose="020B0503020204020204" charset="-122"/>
                <a:sym typeface="+mn-ea"/>
              </a:rPr>
              <a:t>、</a:t>
            </a:r>
            <a:r>
              <a:rPr lang="zh-CN" altLang="en-US" sz="2000" b="1" dirty="0">
                <a:solidFill>
                  <a:srgbClr val="C00000"/>
                </a:solidFill>
                <a:latin typeface="微软雅黑" panose="020B0503020204020204" charset="-122"/>
                <a:ea typeface="微软雅黑" panose="020B0503020204020204" charset="-122"/>
                <a:sym typeface="+mn-ea"/>
              </a:rPr>
              <a:t>服务</a:t>
            </a:r>
            <a:r>
              <a:rPr lang="zh-CN" altLang="en-US" sz="2000" b="1" dirty="0">
                <a:latin typeface="微软雅黑" panose="020B0503020204020204" charset="-122"/>
                <a:ea typeface="微软雅黑" panose="020B0503020204020204" charset="-122"/>
                <a:sym typeface="+mn-ea"/>
              </a:rPr>
              <a:t>、</a:t>
            </a:r>
            <a:r>
              <a:rPr lang="zh-CN" altLang="en-US" sz="2000" b="1" dirty="0">
                <a:solidFill>
                  <a:srgbClr val="C00000"/>
                </a:solidFill>
                <a:latin typeface="微软雅黑" panose="020B0503020204020204" charset="-122"/>
                <a:ea typeface="微软雅黑" panose="020B0503020204020204" charset="-122"/>
                <a:sym typeface="+mn-ea"/>
              </a:rPr>
              <a:t>推广</a:t>
            </a:r>
            <a:r>
              <a:rPr lang="zh-CN" altLang="en-US" sz="2000" b="1" dirty="0">
                <a:latin typeface="微软雅黑" panose="020B0503020204020204" charset="-122"/>
                <a:ea typeface="微软雅黑" panose="020B0503020204020204" charset="-122"/>
                <a:sym typeface="+mn-ea"/>
              </a:rPr>
              <a:t>”四位一体的功能职能</a:t>
            </a:r>
            <a:endParaRPr lang="zh-CN" altLang="en-US" sz="2000" b="1" dirty="0">
              <a:latin typeface="微软雅黑" panose="020B0503020204020204" charset="-122"/>
              <a:ea typeface="微软雅黑" panose="020B0503020204020204" charset="-122"/>
              <a:sym typeface="+mn-ea"/>
            </a:endParaRPr>
          </a:p>
        </p:txBody>
      </p:sp>
      <p:cxnSp>
        <p:nvCxnSpPr>
          <p:cNvPr id="19" name="直接连接符 18"/>
          <p:cNvCxnSpPr/>
          <p:nvPr>
            <p:custDataLst>
              <p:tags r:id="rId5"/>
            </p:custDataLst>
          </p:nvPr>
        </p:nvCxnSpPr>
        <p:spPr>
          <a:xfrm>
            <a:off x="7232100" y="3748550"/>
            <a:ext cx="4679950" cy="0"/>
          </a:xfrm>
          <a:prstGeom prst="line">
            <a:avLst/>
          </a:prstGeom>
          <a:ln w="22225">
            <a:solidFill>
              <a:srgbClr val="03449B"/>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custDataLst>
              <p:tags r:id="rId6"/>
            </p:custDataLst>
          </p:nvPr>
        </p:nvCxnSpPr>
        <p:spPr>
          <a:xfrm>
            <a:off x="11912620" y="3028460"/>
            <a:ext cx="0" cy="720090"/>
          </a:xfrm>
          <a:prstGeom prst="line">
            <a:avLst/>
          </a:prstGeom>
          <a:ln w="22225">
            <a:solidFill>
              <a:srgbClr val="03449B"/>
            </a:solidFill>
          </a:ln>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custDataLst>
              <p:tags r:id="rId7"/>
            </p:custDataLst>
          </p:nvPr>
        </p:nvCxnSpPr>
        <p:spPr>
          <a:xfrm>
            <a:off x="317401" y="3748462"/>
            <a:ext cx="4679950" cy="0"/>
          </a:xfrm>
          <a:prstGeom prst="line">
            <a:avLst/>
          </a:prstGeom>
          <a:ln w="22225">
            <a:solidFill>
              <a:srgbClr val="03449B"/>
            </a:solidFill>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custDataLst>
              <p:tags r:id="rId8"/>
            </p:custDataLst>
          </p:nvPr>
        </p:nvCxnSpPr>
        <p:spPr>
          <a:xfrm>
            <a:off x="317791" y="3748462"/>
            <a:ext cx="0" cy="720090"/>
          </a:xfrm>
          <a:prstGeom prst="line">
            <a:avLst/>
          </a:prstGeom>
          <a:ln w="22225">
            <a:solidFill>
              <a:srgbClr val="03449B"/>
            </a:solidFill>
          </a:ln>
        </p:spPr>
        <p:style>
          <a:lnRef idx="1">
            <a:schemeClr val="accent1"/>
          </a:lnRef>
          <a:fillRef idx="0">
            <a:schemeClr val="accent1"/>
          </a:fillRef>
          <a:effectRef idx="0">
            <a:schemeClr val="accent1"/>
          </a:effectRef>
          <a:fontRef idx="minor">
            <a:schemeClr val="tx1"/>
          </a:fontRef>
        </p:style>
      </p:cxnSp>
      <p:grpSp>
        <p:nvGrpSpPr>
          <p:cNvPr id="58" name="组合 57"/>
          <p:cNvGrpSpPr/>
          <p:nvPr>
            <p:custDataLst>
              <p:tags r:id="rId9"/>
            </p:custDataLst>
          </p:nvPr>
        </p:nvGrpSpPr>
        <p:grpSpPr>
          <a:xfrm>
            <a:off x="3084195" y="3808730"/>
            <a:ext cx="4399280" cy="2821305"/>
            <a:chOff x="2688022" y="-3649418"/>
            <a:chExt cx="4853363" cy="4529895"/>
          </a:xfrm>
        </p:grpSpPr>
        <p:sp>
          <p:nvSpPr>
            <p:cNvPr id="59" name="矩形 58"/>
            <p:cNvSpPr/>
            <p:nvPr>
              <p:custDataLst>
                <p:tags r:id="rId10"/>
              </p:custDataLst>
            </p:nvPr>
          </p:nvSpPr>
          <p:spPr>
            <a:xfrm>
              <a:off x="2688022" y="579602"/>
              <a:ext cx="4853363" cy="255252"/>
            </a:xfrm>
            <a:prstGeom prst="rect">
              <a:avLst/>
            </a:prstGeom>
            <a:solidFill>
              <a:srgbClr val="03449B"/>
            </a:solid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fontScale="25000" lnSpcReduction="20000"/>
            </a:bodyPr>
            <a:lstStyle/>
            <a:p>
              <a:pPr algn="ctr" eaLnBrk="1" hangingPunct="1">
                <a:spcBef>
                  <a:spcPts val="0"/>
                </a:spcBef>
                <a:spcAft>
                  <a:spcPts val="0"/>
                </a:spcAft>
                <a:defRPr/>
              </a:pPr>
              <a:endParaRPr lang="zh-CN" altLang="en-US" sz="1400">
                <a:solidFill>
                  <a:srgbClr val="61972B"/>
                </a:solidFill>
                <a:latin typeface="Arial" panose="020B0604020202020204" pitchFamily="34" charset="0"/>
                <a:ea typeface="黑体" panose="02010609060101010101" charset="-122"/>
              </a:endParaRPr>
            </a:p>
          </p:txBody>
        </p:sp>
        <p:sp>
          <p:nvSpPr>
            <p:cNvPr id="60" name="任意多边形 59"/>
            <p:cNvSpPr/>
            <p:nvPr>
              <p:custDataLst>
                <p:tags r:id="rId11"/>
              </p:custDataLst>
            </p:nvPr>
          </p:nvSpPr>
          <p:spPr>
            <a:xfrm>
              <a:off x="2688022" y="-3331506"/>
              <a:ext cx="4843487" cy="4211983"/>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solidFill>
              <a:srgbClr val="9FD8F5"/>
            </a:solidFill>
            <a:ln>
              <a:no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sz="1800" kern="0" dirty="0">
                <a:solidFill>
                  <a:srgbClr val="3494BA"/>
                </a:solidFill>
                <a:latin typeface="Arial" panose="020B0604020202020204" pitchFamily="34" charset="0"/>
                <a:ea typeface="黑体" panose="02010609060101010101" charset="-122"/>
              </a:endParaRPr>
            </a:p>
          </p:txBody>
        </p:sp>
        <p:sp>
          <p:nvSpPr>
            <p:cNvPr id="63" name="平行四边形 62"/>
            <p:cNvSpPr/>
            <p:nvPr>
              <p:custDataLst>
                <p:tags r:id="rId12"/>
              </p:custDataLst>
            </p:nvPr>
          </p:nvSpPr>
          <p:spPr>
            <a:xfrm>
              <a:off x="3911170" y="-3649418"/>
              <a:ext cx="2662064" cy="780981"/>
            </a:xfrm>
            <a:prstGeom prst="parallelogram">
              <a:avLst/>
            </a:prstGeom>
            <a:solidFill>
              <a:srgbClr val="03449B"/>
            </a:solidFill>
            <a:ln>
              <a:no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noAutofit/>
            </a:bodyPr>
            <a:lstStyle/>
            <a:p>
              <a:pPr lvl="0" algn="ctr" eaLnBrk="1" fontAlgn="auto" hangingPunct="1">
                <a:lnSpc>
                  <a:spcPct val="120000"/>
                </a:lnSpc>
                <a:spcBef>
                  <a:spcPts val="0"/>
                </a:spcBef>
                <a:spcAft>
                  <a:spcPts val="600"/>
                </a:spcAft>
                <a:defRPr/>
              </a:pPr>
              <a:r>
                <a:rPr lang="zh-CN" altLang="en-US" sz="2400" b="1" kern="100" dirty="0">
                  <a:solidFill>
                    <a:schemeClr val="bg1"/>
                  </a:solidFill>
                  <a:latin typeface="微软雅黑" panose="020B0503020204020204" charset="-122"/>
                  <a:ea typeface="微软雅黑" panose="020B0503020204020204" charset="-122"/>
                  <a:cs typeface="Times New Roman" panose="02020603050405020304" charset="0"/>
                  <a:sym typeface="+mn-ea"/>
                </a:rPr>
                <a:t>工作任务</a:t>
              </a:r>
              <a:endParaRPr lang="zh-CN" altLang="en-US" sz="2400" b="1" kern="100" dirty="0">
                <a:solidFill>
                  <a:schemeClr val="bg1"/>
                </a:solidFill>
                <a:latin typeface="微软雅黑" panose="020B0503020204020204" charset="-122"/>
                <a:ea typeface="微软雅黑" panose="020B0503020204020204" charset="-122"/>
                <a:cs typeface="Times New Roman" panose="02020603050405020304" charset="0"/>
                <a:sym typeface="+mn-ea"/>
              </a:endParaRPr>
            </a:p>
          </p:txBody>
        </p:sp>
      </p:grpSp>
      <p:pic>
        <p:nvPicPr>
          <p:cNvPr id="13" name="图片 12"/>
          <p:cNvPicPr>
            <a:picLocks noChangeAspect="1"/>
          </p:cNvPicPr>
          <p:nvPr/>
        </p:nvPicPr>
        <p:blipFill>
          <a:blip r:embed="rId13"/>
          <a:stretch>
            <a:fillRect/>
          </a:stretch>
        </p:blipFill>
        <p:spPr>
          <a:xfrm>
            <a:off x="3161665" y="4404995"/>
            <a:ext cx="4235450" cy="1977390"/>
          </a:xfrm>
          <a:prstGeom prst="rect">
            <a:avLst/>
          </a:prstGeom>
        </p:spPr>
      </p:pic>
      <p:pic>
        <p:nvPicPr>
          <p:cNvPr id="27" name="图片 26"/>
          <p:cNvPicPr>
            <a:picLocks noChangeAspect="1"/>
          </p:cNvPicPr>
          <p:nvPr/>
        </p:nvPicPr>
        <p:blipFill>
          <a:blip r:embed="rId14"/>
          <a:stretch>
            <a:fillRect/>
          </a:stretch>
        </p:blipFill>
        <p:spPr>
          <a:xfrm>
            <a:off x="10742295" y="-4445"/>
            <a:ext cx="878205" cy="82931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descr="/Users/spirit/Library/Containers/com.kingsoft.wpsoffice.mac/Data/tmp/picturecompress_20250706213317/output_1.jpgoutput_1"/>
          <p:cNvPicPr>
            <a:picLocks noChangeAspect="1"/>
          </p:cNvPicPr>
          <p:nvPr/>
        </p:nvPicPr>
        <p:blipFill>
          <a:blip r:embed="rId1"/>
          <a:srcRect b="3649"/>
          <a:stretch>
            <a:fillRect/>
          </a:stretch>
        </p:blipFill>
        <p:spPr>
          <a:xfrm>
            <a:off x="0" y="0"/>
            <a:ext cx="12192000" cy="6858000"/>
          </a:xfrm>
          <a:prstGeom prst="rect">
            <a:avLst/>
          </a:prstGeom>
        </p:spPr>
      </p:pic>
      <p:sp>
        <p:nvSpPr>
          <p:cNvPr id="22" name="矩形 21"/>
          <p:cNvSpPr/>
          <p:nvPr/>
        </p:nvSpPr>
        <p:spPr>
          <a:xfrm>
            <a:off x="390924" y="1018286"/>
            <a:ext cx="72008" cy="656357"/>
          </a:xfrm>
          <a:prstGeom prst="rect">
            <a:avLst/>
          </a:prstGeom>
          <a:solidFill>
            <a:srgbClr val="03449B"/>
          </a:solidFill>
          <a:ln>
            <a:solidFill>
              <a:srgbClr val="0344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矩形 1"/>
          <p:cNvSpPr/>
          <p:nvPr/>
        </p:nvSpPr>
        <p:spPr>
          <a:xfrm>
            <a:off x="480060" y="835025"/>
            <a:ext cx="11315065" cy="1273175"/>
          </a:xfrm>
          <a:prstGeom prst="rect">
            <a:avLst/>
          </a:prstGeom>
        </p:spPr>
        <p:txBody>
          <a:bodyPr wrap="square">
            <a:spAutoFit/>
          </a:bodyPr>
          <a:p>
            <a:pPr marL="342900" lvl="0" indent="-342900" algn="just">
              <a:lnSpc>
                <a:spcPct val="120000"/>
              </a:lnSpc>
              <a:spcBef>
                <a:spcPts val="0"/>
              </a:spcBef>
              <a:buClr>
                <a:srgbClr val="02429A"/>
              </a:buClr>
              <a:buFont typeface="Wingdings" panose="05000000000000000000" pitchFamily="2" charset="2"/>
              <a:buChar char="n"/>
              <a:defRPr/>
            </a:pPr>
            <a:r>
              <a:rPr lang="zh-CN" altLang="en-US" sz="2400" b="1" dirty="0" smtClean="0">
                <a:latin typeface="微软雅黑" panose="020B0503020204020204" charset="-122"/>
                <a:ea typeface="微软雅黑" panose="020B0503020204020204" charset="-122"/>
                <a:sym typeface="+mn-ea"/>
              </a:rPr>
              <a:t>发起成立粤港澳科学教育联盟</a:t>
            </a:r>
            <a:endParaRPr lang="zh-CN" altLang="en-US" sz="2400" b="1" dirty="0" smtClean="0">
              <a:latin typeface="微软雅黑" panose="020B0503020204020204" charset="-122"/>
              <a:ea typeface="微软雅黑" panose="020B0503020204020204" charset="-122"/>
              <a:sym typeface="+mn-ea"/>
            </a:endParaRPr>
          </a:p>
          <a:p>
            <a:pPr marL="342900" lvl="0" indent="-342900" algn="just">
              <a:lnSpc>
                <a:spcPct val="120000"/>
              </a:lnSpc>
              <a:spcBef>
                <a:spcPts val="0"/>
              </a:spcBef>
              <a:buClr>
                <a:srgbClr val="02429A"/>
              </a:buClr>
              <a:buFont typeface="Arial" panose="020B0604020202020204" pitchFamily="34" charset="0"/>
              <a:buChar char="•"/>
              <a:defRPr/>
            </a:pPr>
            <a:r>
              <a:rPr lang="en-US" altLang="zh-CN" sz="2000" b="1" dirty="0" smtClean="0">
                <a:latin typeface="微软雅黑" panose="020B0503020204020204" charset="-122"/>
                <a:ea typeface="微软雅黑" panose="020B0503020204020204" charset="-122"/>
                <a:sym typeface="+mn-ea"/>
              </a:rPr>
              <a:t>2025</a:t>
            </a:r>
            <a:r>
              <a:rPr lang="zh-CN" altLang="en-US" sz="2000" b="1" dirty="0" smtClean="0">
                <a:latin typeface="微软雅黑" panose="020B0503020204020204" charset="-122"/>
                <a:ea typeface="微软雅黑" panose="020B0503020204020204" charset="-122"/>
                <a:sym typeface="+mn-ea"/>
              </a:rPr>
              <a:t>年</a:t>
            </a:r>
            <a:r>
              <a:rPr lang="en-US" altLang="zh-CN" sz="2000" b="1" dirty="0" smtClean="0">
                <a:latin typeface="微软雅黑" panose="020B0503020204020204" charset="-122"/>
                <a:ea typeface="微软雅黑" panose="020B0503020204020204" charset="-122"/>
                <a:sym typeface="+mn-ea"/>
              </a:rPr>
              <a:t>7</a:t>
            </a:r>
            <a:r>
              <a:rPr lang="zh-CN" altLang="en-US" sz="2000" b="1" dirty="0" smtClean="0">
                <a:latin typeface="微软雅黑" panose="020B0503020204020204" charset="-122"/>
                <a:ea typeface="微软雅黑" panose="020B0503020204020204" charset="-122"/>
                <a:sym typeface="+mn-ea"/>
              </a:rPr>
              <a:t>月，</a:t>
            </a:r>
            <a:r>
              <a:rPr lang="zh-CN" altLang="en-US" sz="2000" b="1">
                <a:solidFill>
                  <a:srgbClr val="000000"/>
                </a:solidFill>
                <a:latin typeface="微软雅黑" panose="020B0503020204020204" charset="-122"/>
                <a:ea typeface="微软雅黑" panose="020B0503020204020204" charset="-122"/>
                <a:sym typeface="+mn-ea"/>
              </a:rPr>
              <a:t>联合粤港澳三地行业主管部门、大中小学校、科研院所、科技场馆以及热心科学教育的企事业单位，</a:t>
            </a:r>
            <a:r>
              <a:rPr lang="zh-CN" altLang="en-US" sz="2000" b="1" kern="100" dirty="0">
                <a:solidFill>
                  <a:prstClr val="black"/>
                </a:solidFill>
                <a:latin typeface="微软雅黑" panose="020B0503020204020204" charset="-122"/>
                <a:ea typeface="微软雅黑" panose="020B0503020204020204" charset="-122"/>
                <a:cs typeface="Times New Roman" panose="02020603050405020304" charset="0"/>
                <a:sym typeface="+mn-ea"/>
              </a:rPr>
              <a:t>发起成立</a:t>
            </a:r>
            <a:r>
              <a:rPr lang="zh-CN" altLang="en-US" sz="2000" b="1" kern="100" dirty="0">
                <a:solidFill>
                  <a:srgbClr val="C00000"/>
                </a:solidFill>
                <a:latin typeface="微软雅黑" panose="020B0503020204020204" charset="-122"/>
                <a:ea typeface="微软雅黑" panose="020B0503020204020204" charset="-122"/>
                <a:cs typeface="Times New Roman" panose="02020603050405020304" charset="0"/>
                <a:sym typeface="+mn-ea"/>
              </a:rPr>
              <a:t>粤港澳科学教育联盟</a:t>
            </a:r>
            <a:r>
              <a:rPr lang="zh-CN" altLang="en-US" sz="2000" b="1" kern="100" dirty="0">
                <a:solidFill>
                  <a:prstClr val="black"/>
                </a:solidFill>
                <a:latin typeface="微软雅黑" panose="020B0503020204020204" charset="-122"/>
                <a:ea typeface="微软雅黑" panose="020B0503020204020204" charset="-122"/>
                <a:cs typeface="Times New Roman" panose="02020603050405020304" charset="0"/>
                <a:sym typeface="+mn-ea"/>
              </a:rPr>
              <a:t>。</a:t>
            </a:r>
            <a:r>
              <a:rPr lang="zh-CN" altLang="en-US" sz="2000" b="1" dirty="0">
                <a:latin typeface="微软雅黑" panose="020B0503020204020204" charset="-122"/>
                <a:ea typeface="微软雅黑" panose="020B0503020204020204" charset="-122"/>
                <a:cs typeface="微软雅黑" panose="020B0503020204020204" charset="-122"/>
                <a:sym typeface="+mn-ea"/>
              </a:rPr>
              <a:t>经严格资质审查，遴选确定超</a:t>
            </a:r>
            <a:r>
              <a:rPr lang="en-US" altLang="zh-CN" sz="2000" b="1" dirty="0">
                <a:latin typeface="微软雅黑" panose="020B0503020204020204" charset="-122"/>
                <a:ea typeface="微软雅黑" panose="020B0503020204020204" charset="-122"/>
                <a:cs typeface="微软雅黑" panose="020B0503020204020204" charset="-122"/>
                <a:sym typeface="+mn-ea"/>
              </a:rPr>
              <a:t>130</a:t>
            </a:r>
            <a:r>
              <a:rPr lang="zh-CN" altLang="en-US" sz="2000" b="1" dirty="0">
                <a:latin typeface="微软雅黑" panose="020B0503020204020204" charset="-122"/>
                <a:ea typeface="微软雅黑" panose="020B0503020204020204" charset="-122"/>
                <a:cs typeface="微软雅黑" panose="020B0503020204020204" charset="-122"/>
                <a:sym typeface="+mn-ea"/>
              </a:rPr>
              <a:t>家会员单位</a:t>
            </a:r>
            <a:endParaRPr lang="zh-CN" altLang="en-US" sz="2000" b="1" dirty="0" smtClean="0">
              <a:latin typeface="微软雅黑" panose="020B0503020204020204" charset="-122"/>
              <a:ea typeface="微软雅黑" panose="020B0503020204020204" charset="-122"/>
              <a:cs typeface="微软雅黑" panose="020B0503020204020204" charset="-122"/>
              <a:sym typeface="+mn-ea"/>
            </a:endParaRPr>
          </a:p>
        </p:txBody>
      </p:sp>
      <p:pic>
        <p:nvPicPr>
          <p:cNvPr id="6" name="图片 5"/>
          <p:cNvPicPr>
            <a:picLocks noChangeAspect="1"/>
          </p:cNvPicPr>
          <p:nvPr/>
        </p:nvPicPr>
        <p:blipFill>
          <a:blip r:embed="rId2"/>
          <a:stretch>
            <a:fillRect/>
          </a:stretch>
        </p:blipFill>
        <p:spPr>
          <a:xfrm>
            <a:off x="8688070" y="2207895"/>
            <a:ext cx="2974975" cy="1986280"/>
          </a:xfrm>
          <a:prstGeom prst="rect">
            <a:avLst/>
          </a:prstGeom>
        </p:spPr>
      </p:pic>
      <p:pic>
        <p:nvPicPr>
          <p:cNvPr id="63" name="图片 62"/>
          <p:cNvPicPr>
            <a:picLocks noChangeAspect="1"/>
          </p:cNvPicPr>
          <p:nvPr/>
        </p:nvPicPr>
        <p:blipFill>
          <a:blip r:embed="rId3"/>
          <a:srcRect r="4152"/>
          <a:stretch>
            <a:fillRect/>
          </a:stretch>
        </p:blipFill>
        <p:spPr>
          <a:xfrm>
            <a:off x="317500" y="2291080"/>
            <a:ext cx="2682240" cy="1513205"/>
          </a:xfrm>
          <a:prstGeom prst="rect">
            <a:avLst/>
          </a:prstGeom>
        </p:spPr>
      </p:pic>
      <p:pic>
        <p:nvPicPr>
          <p:cNvPr id="87" name="图片 86"/>
          <p:cNvPicPr>
            <a:picLocks noChangeAspect="1"/>
          </p:cNvPicPr>
          <p:nvPr/>
        </p:nvPicPr>
        <p:blipFill>
          <a:blip r:embed="rId4"/>
          <a:srcRect l="5278"/>
          <a:stretch>
            <a:fillRect/>
          </a:stretch>
        </p:blipFill>
        <p:spPr>
          <a:xfrm>
            <a:off x="2927985" y="2392045"/>
            <a:ext cx="2684145" cy="1412240"/>
          </a:xfrm>
          <a:prstGeom prst="rect">
            <a:avLst/>
          </a:prstGeom>
        </p:spPr>
      </p:pic>
      <p:pic>
        <p:nvPicPr>
          <p:cNvPr id="89" name="图片 88"/>
          <p:cNvPicPr>
            <a:picLocks noChangeAspect="1"/>
          </p:cNvPicPr>
          <p:nvPr/>
        </p:nvPicPr>
        <p:blipFill>
          <a:blip r:embed="rId5"/>
          <a:srcRect t="24860"/>
          <a:stretch>
            <a:fillRect/>
          </a:stretch>
        </p:blipFill>
        <p:spPr>
          <a:xfrm>
            <a:off x="5664200" y="4296410"/>
            <a:ext cx="6022975" cy="2394585"/>
          </a:xfrm>
          <a:prstGeom prst="rect">
            <a:avLst/>
          </a:prstGeom>
        </p:spPr>
      </p:pic>
      <p:pic>
        <p:nvPicPr>
          <p:cNvPr id="90" name="图片 89"/>
          <p:cNvPicPr>
            <a:picLocks noChangeAspect="1"/>
          </p:cNvPicPr>
          <p:nvPr/>
        </p:nvPicPr>
        <p:blipFill>
          <a:blip r:embed="rId6"/>
          <a:stretch>
            <a:fillRect/>
          </a:stretch>
        </p:blipFill>
        <p:spPr>
          <a:xfrm>
            <a:off x="5664200" y="2207260"/>
            <a:ext cx="2904490" cy="1986280"/>
          </a:xfrm>
          <a:prstGeom prst="rect">
            <a:avLst/>
          </a:prstGeom>
        </p:spPr>
      </p:pic>
      <p:cxnSp>
        <p:nvCxnSpPr>
          <p:cNvPr id="92" name="直接连接符 91"/>
          <p:cNvCxnSpPr/>
          <p:nvPr/>
        </p:nvCxnSpPr>
        <p:spPr>
          <a:xfrm>
            <a:off x="2999740" y="2392045"/>
            <a:ext cx="0" cy="1347470"/>
          </a:xfrm>
          <a:prstGeom prst="line">
            <a:avLst/>
          </a:prstGeom>
          <a:ln>
            <a:solidFill>
              <a:schemeClr val="accent1"/>
            </a:solidFill>
            <a:prstDash val="lgDash"/>
          </a:ln>
        </p:spPr>
        <p:style>
          <a:lnRef idx="2">
            <a:schemeClr val="accent1"/>
          </a:lnRef>
          <a:fillRef idx="0">
            <a:srgbClr val="FFFFFF"/>
          </a:fillRef>
          <a:effectRef idx="0">
            <a:srgbClr val="FFFFFF"/>
          </a:effectRef>
          <a:fontRef idx="minor">
            <a:schemeClr val="tx1"/>
          </a:fontRef>
        </p:style>
      </p:cxnSp>
      <p:cxnSp>
        <p:nvCxnSpPr>
          <p:cNvPr id="93" name="直接连接符 92"/>
          <p:cNvCxnSpPr/>
          <p:nvPr>
            <p:custDataLst>
              <p:tags r:id="rId7"/>
            </p:custDataLst>
          </p:nvPr>
        </p:nvCxnSpPr>
        <p:spPr>
          <a:xfrm>
            <a:off x="264160" y="2172732"/>
            <a:ext cx="4679950" cy="0"/>
          </a:xfrm>
          <a:prstGeom prst="line">
            <a:avLst/>
          </a:prstGeom>
          <a:ln w="22225">
            <a:solidFill>
              <a:srgbClr val="03449B"/>
            </a:solidFill>
          </a:ln>
        </p:spPr>
        <p:style>
          <a:lnRef idx="1">
            <a:schemeClr val="accent1"/>
          </a:lnRef>
          <a:fillRef idx="0">
            <a:schemeClr val="accent1"/>
          </a:fillRef>
          <a:effectRef idx="0">
            <a:schemeClr val="accent1"/>
          </a:effectRef>
          <a:fontRef idx="minor">
            <a:schemeClr val="tx1"/>
          </a:fontRef>
        </p:style>
      </p:cxnSp>
      <p:cxnSp>
        <p:nvCxnSpPr>
          <p:cNvPr id="94" name="直接连接符 93"/>
          <p:cNvCxnSpPr/>
          <p:nvPr>
            <p:custDataLst>
              <p:tags r:id="rId8"/>
            </p:custDataLst>
          </p:nvPr>
        </p:nvCxnSpPr>
        <p:spPr>
          <a:xfrm>
            <a:off x="274444" y="2172732"/>
            <a:ext cx="0" cy="720090"/>
          </a:xfrm>
          <a:prstGeom prst="line">
            <a:avLst/>
          </a:prstGeom>
          <a:ln w="22225">
            <a:solidFill>
              <a:srgbClr val="03449B"/>
            </a:solidFill>
          </a:ln>
        </p:spPr>
        <p:style>
          <a:lnRef idx="1">
            <a:schemeClr val="accent1"/>
          </a:lnRef>
          <a:fillRef idx="0">
            <a:schemeClr val="accent1"/>
          </a:fillRef>
          <a:effectRef idx="0">
            <a:schemeClr val="accent1"/>
          </a:effectRef>
          <a:fontRef idx="minor">
            <a:schemeClr val="tx1"/>
          </a:fontRef>
        </p:style>
      </p:cxnSp>
      <p:cxnSp>
        <p:nvCxnSpPr>
          <p:cNvPr id="95" name="直接连接符 94"/>
          <p:cNvCxnSpPr/>
          <p:nvPr>
            <p:custDataLst>
              <p:tags r:id="rId9"/>
            </p:custDataLst>
          </p:nvPr>
        </p:nvCxnSpPr>
        <p:spPr>
          <a:xfrm>
            <a:off x="7178040" y="6753691"/>
            <a:ext cx="4679950" cy="0"/>
          </a:xfrm>
          <a:prstGeom prst="line">
            <a:avLst/>
          </a:prstGeom>
          <a:ln w="22225">
            <a:solidFill>
              <a:srgbClr val="03449B"/>
            </a:solidFill>
          </a:ln>
        </p:spPr>
        <p:style>
          <a:lnRef idx="1">
            <a:schemeClr val="accent1"/>
          </a:lnRef>
          <a:fillRef idx="0">
            <a:schemeClr val="accent1"/>
          </a:fillRef>
          <a:effectRef idx="0">
            <a:schemeClr val="accent1"/>
          </a:effectRef>
          <a:fontRef idx="minor">
            <a:schemeClr val="tx1"/>
          </a:fontRef>
        </p:style>
      </p:cxnSp>
      <p:cxnSp>
        <p:nvCxnSpPr>
          <p:cNvPr id="96" name="直接连接符 95"/>
          <p:cNvCxnSpPr/>
          <p:nvPr>
            <p:custDataLst>
              <p:tags r:id="rId10"/>
            </p:custDataLst>
          </p:nvPr>
        </p:nvCxnSpPr>
        <p:spPr>
          <a:xfrm>
            <a:off x="11844020" y="6021536"/>
            <a:ext cx="0" cy="720090"/>
          </a:xfrm>
          <a:prstGeom prst="line">
            <a:avLst/>
          </a:prstGeom>
          <a:ln w="22225">
            <a:solidFill>
              <a:srgbClr val="03449B"/>
            </a:solidFill>
          </a:ln>
        </p:spPr>
        <p:style>
          <a:lnRef idx="1">
            <a:schemeClr val="accent1"/>
          </a:lnRef>
          <a:fillRef idx="0">
            <a:schemeClr val="accent1"/>
          </a:fillRef>
          <a:effectRef idx="0">
            <a:schemeClr val="accent1"/>
          </a:effectRef>
          <a:fontRef idx="minor">
            <a:schemeClr val="tx1"/>
          </a:fontRef>
        </p:style>
      </p:cxnSp>
      <p:cxnSp>
        <p:nvCxnSpPr>
          <p:cNvPr id="98" name="直接连接符 97"/>
          <p:cNvCxnSpPr/>
          <p:nvPr/>
        </p:nvCxnSpPr>
        <p:spPr>
          <a:xfrm flipH="1">
            <a:off x="551815" y="4001135"/>
            <a:ext cx="4558665" cy="0"/>
          </a:xfrm>
          <a:prstGeom prst="line">
            <a:avLst/>
          </a:prstGeom>
          <a:ln>
            <a:solidFill>
              <a:schemeClr val="accent1"/>
            </a:solidFill>
            <a:prstDash val="lgDash"/>
          </a:ln>
        </p:spPr>
        <p:style>
          <a:lnRef idx="2">
            <a:schemeClr val="accent1"/>
          </a:lnRef>
          <a:fillRef idx="0">
            <a:srgbClr val="FFFFFF"/>
          </a:fillRef>
          <a:effectRef idx="0">
            <a:srgbClr val="FFFFFF"/>
          </a:effectRef>
          <a:fontRef idx="minor">
            <a:schemeClr val="tx1"/>
          </a:fontRef>
        </p:style>
      </p:cxnSp>
      <p:pic>
        <p:nvPicPr>
          <p:cNvPr id="97" name="图片 96"/>
          <p:cNvPicPr>
            <a:picLocks noChangeAspect="1"/>
          </p:cNvPicPr>
          <p:nvPr/>
        </p:nvPicPr>
        <p:blipFill>
          <a:blip r:embed="rId11"/>
          <a:stretch>
            <a:fillRect/>
          </a:stretch>
        </p:blipFill>
        <p:spPr>
          <a:xfrm>
            <a:off x="302260" y="4149090"/>
            <a:ext cx="5372735" cy="2679065"/>
          </a:xfrm>
          <a:prstGeom prst="rect">
            <a:avLst/>
          </a:prstGeom>
        </p:spPr>
      </p:pic>
      <p:cxnSp>
        <p:nvCxnSpPr>
          <p:cNvPr id="11" name="直接连接符 10"/>
          <p:cNvCxnSpPr/>
          <p:nvPr/>
        </p:nvCxnSpPr>
        <p:spPr>
          <a:xfrm>
            <a:off x="625974" y="807798"/>
            <a:ext cx="11169151" cy="16524"/>
          </a:xfrm>
          <a:prstGeom prst="line">
            <a:avLst/>
          </a:prstGeom>
          <a:noFill/>
          <a:ln w="19050" cap="flat" cmpd="sng" algn="ctr">
            <a:solidFill>
              <a:srgbClr val="03449B"/>
            </a:solidFill>
            <a:prstDash val="solid"/>
            <a:miter lim="800000"/>
          </a:ln>
          <a:effectLst/>
        </p:spPr>
      </p:cxnSp>
      <p:sp>
        <p:nvSpPr>
          <p:cNvPr id="12" name="矩形 11"/>
          <p:cNvSpPr/>
          <p:nvPr/>
        </p:nvSpPr>
        <p:spPr bwMode="auto">
          <a:xfrm>
            <a:off x="0" y="163612"/>
            <a:ext cx="317500" cy="673100"/>
          </a:xfrm>
          <a:prstGeom prst="rect">
            <a:avLst/>
          </a:prstGeom>
          <a:solidFill>
            <a:srgbClr val="03449B"/>
          </a:solidFill>
          <a:ln>
            <a:noFill/>
          </a:ln>
        </p:spPr>
        <p:txBody>
          <a:bodyPr vert="horz" wrap="square" lIns="91440" tIns="45720" rIns="91440" bIns="45720" numCol="1" rtlCol="0" anchor="t" anchorCtr="0" compatLnSpc="1"/>
          <a:p>
            <a:pPr algn="ctr"/>
            <a:endParaRPr lang="zh-CN" altLang="en-US"/>
          </a:p>
        </p:txBody>
      </p:sp>
      <p:sp>
        <p:nvSpPr>
          <p:cNvPr id="13" name="矩形 12"/>
          <p:cNvSpPr/>
          <p:nvPr/>
        </p:nvSpPr>
        <p:spPr bwMode="auto">
          <a:xfrm>
            <a:off x="395621" y="163612"/>
            <a:ext cx="142743" cy="673100"/>
          </a:xfrm>
          <a:prstGeom prst="rect">
            <a:avLst/>
          </a:prstGeom>
          <a:solidFill>
            <a:schemeClr val="bg1">
              <a:lumMod val="50000"/>
            </a:schemeClr>
          </a:solidFill>
          <a:ln>
            <a:noFill/>
          </a:ln>
        </p:spPr>
        <p:txBody>
          <a:bodyPr vert="horz" wrap="square" lIns="91440" tIns="45720" rIns="91440" bIns="45720" numCol="1" rtlCol="0" anchor="t" anchorCtr="0" compatLnSpc="1"/>
          <a:p>
            <a:pPr algn="ctr"/>
            <a:endParaRPr lang="zh-CN" altLang="en-US"/>
          </a:p>
        </p:txBody>
      </p:sp>
      <p:sp>
        <p:nvSpPr>
          <p:cNvPr id="32" name="文本框 31"/>
          <p:cNvSpPr txBox="1"/>
          <p:nvPr>
            <p:custDataLst>
              <p:tags r:id="rId12"/>
            </p:custDataLst>
          </p:nvPr>
        </p:nvSpPr>
        <p:spPr>
          <a:xfrm>
            <a:off x="420706" y="189338"/>
            <a:ext cx="908685" cy="706755"/>
          </a:xfrm>
          <a:prstGeom prst="rect">
            <a:avLst/>
          </a:prstGeom>
          <a:noFill/>
        </p:spPr>
        <p:txBody>
          <a:bodyPr wrap="square" rtlCol="0">
            <a:spAutoFit/>
          </a:bodyPr>
          <a:p>
            <a:pPr algn="ctr" defTabSz="914400"/>
            <a:r>
              <a:rPr lang="en-US" altLang="zh-CN" sz="4000" b="1" kern="100" dirty="0" smtClean="0">
                <a:solidFill>
                  <a:srgbClr val="03449B"/>
                </a:solidFill>
                <a:latin typeface="Impact" panose="020B0806030902050204" pitchFamily="34" charset="0"/>
                <a:ea typeface="微软雅黑" panose="020B0503020204020204" charset="-122"/>
              </a:rPr>
              <a:t>3.1</a:t>
            </a:r>
            <a:endParaRPr lang="en-US" altLang="zh-CN" sz="4000" b="1" kern="100" dirty="0" smtClean="0">
              <a:solidFill>
                <a:srgbClr val="03449B"/>
              </a:solidFill>
              <a:latin typeface="Impact" panose="020B0806030902050204" pitchFamily="34" charset="0"/>
              <a:ea typeface="微软雅黑" panose="020B0503020204020204" charset="-122"/>
            </a:endParaRPr>
          </a:p>
        </p:txBody>
      </p:sp>
      <p:pic>
        <p:nvPicPr>
          <p:cNvPr id="16" name="图片 15"/>
          <p:cNvPicPr>
            <a:picLocks noChangeAspect="1"/>
          </p:cNvPicPr>
          <p:nvPr/>
        </p:nvPicPr>
        <p:blipFill>
          <a:blip r:embed="rId13"/>
          <a:stretch>
            <a:fillRect/>
          </a:stretch>
        </p:blipFill>
        <p:spPr>
          <a:xfrm>
            <a:off x="10742295" y="-4445"/>
            <a:ext cx="878205" cy="829310"/>
          </a:xfrm>
          <a:prstGeom prst="rect">
            <a:avLst/>
          </a:prstGeom>
        </p:spPr>
      </p:pic>
      <p:sp>
        <p:nvSpPr>
          <p:cNvPr id="17" name="文本框 16"/>
          <p:cNvSpPr txBox="1"/>
          <p:nvPr/>
        </p:nvSpPr>
        <p:spPr>
          <a:xfrm>
            <a:off x="1315720" y="301625"/>
            <a:ext cx="9515475" cy="521970"/>
          </a:xfrm>
          <a:prstGeom prst="rect">
            <a:avLst/>
          </a:prstGeom>
          <a:noFill/>
        </p:spPr>
        <p:txBody>
          <a:bodyPr wrap="square" rtlCol="0" anchor="t">
            <a:spAutoFit/>
          </a:bodyPr>
          <a:p>
            <a:r>
              <a:rPr lang="zh-CN" altLang="en-US" sz="2800" b="1">
                <a:solidFill>
                  <a:srgbClr val="03449B"/>
                </a:solidFill>
                <a:latin typeface="微软雅黑" panose="020B0503020204020204" charset="-122"/>
                <a:ea typeface="微软雅黑" panose="020B0503020204020204" charset="-122"/>
                <a:cs typeface="微软雅黑" panose="020B0503020204020204" charset="-122"/>
                <a:sym typeface="+mn-ea"/>
              </a:rPr>
              <a:t>构建</a:t>
            </a:r>
            <a:r>
              <a:rPr lang="en-US" altLang="zh-CN" sz="2800" b="1">
                <a:solidFill>
                  <a:srgbClr val="03449B"/>
                </a:solidFill>
                <a:latin typeface="微软雅黑" panose="020B0503020204020204" charset="-122"/>
                <a:ea typeface="微软雅黑" panose="020B0503020204020204" charset="-122"/>
                <a:cs typeface="微软雅黑" panose="020B0503020204020204" charset="-122"/>
                <a:sym typeface="+mn-ea"/>
              </a:rPr>
              <a:t>“</a:t>
            </a:r>
            <a:r>
              <a:rPr lang="zh-CN" altLang="en-US" sz="2800" b="1">
                <a:solidFill>
                  <a:srgbClr val="03449B"/>
                </a:solidFill>
                <a:latin typeface="微软雅黑" panose="020B0503020204020204" charset="-122"/>
                <a:ea typeface="微软雅黑" panose="020B0503020204020204" charset="-122"/>
                <a:cs typeface="微软雅黑" panose="020B0503020204020204" charset="-122"/>
                <a:sym typeface="+mn-ea"/>
              </a:rPr>
              <a:t>实体中枢统筹</a:t>
            </a:r>
            <a:r>
              <a:rPr lang="en-US" altLang="zh-CN" sz="2800" b="1">
                <a:solidFill>
                  <a:srgbClr val="03449B"/>
                </a:solidFill>
                <a:latin typeface="微软雅黑" panose="020B0503020204020204" charset="-122"/>
                <a:ea typeface="微软雅黑" panose="020B0503020204020204" charset="-122"/>
                <a:cs typeface="微软雅黑" panose="020B0503020204020204" charset="-122"/>
                <a:sym typeface="+mn-ea"/>
              </a:rPr>
              <a:t>+</a:t>
            </a:r>
            <a:r>
              <a:rPr lang="zh-CN" altLang="en-US" sz="2800" b="1">
                <a:solidFill>
                  <a:srgbClr val="03449B"/>
                </a:solidFill>
                <a:latin typeface="微软雅黑" panose="020B0503020204020204" charset="-122"/>
                <a:ea typeface="微软雅黑" panose="020B0503020204020204" charset="-122"/>
                <a:cs typeface="微软雅黑" panose="020B0503020204020204" charset="-122"/>
                <a:sym typeface="+mn-ea"/>
              </a:rPr>
              <a:t>多主体协同</a:t>
            </a:r>
            <a:r>
              <a:rPr lang="en-US" altLang="zh-CN" sz="2800" b="1">
                <a:solidFill>
                  <a:srgbClr val="03449B"/>
                </a:solidFill>
                <a:latin typeface="微软雅黑" panose="020B0503020204020204" charset="-122"/>
                <a:ea typeface="微软雅黑" panose="020B0503020204020204" charset="-122"/>
                <a:cs typeface="微软雅黑" panose="020B0503020204020204" charset="-122"/>
                <a:sym typeface="+mn-ea"/>
              </a:rPr>
              <a:t>”</a:t>
            </a:r>
            <a:r>
              <a:rPr lang="zh-CN" altLang="en-US" sz="2800" b="1">
                <a:solidFill>
                  <a:srgbClr val="03449B"/>
                </a:solidFill>
                <a:latin typeface="微软雅黑" panose="020B0503020204020204" charset="-122"/>
                <a:ea typeface="微软雅黑" panose="020B0503020204020204" charset="-122"/>
                <a:cs typeface="微软雅黑" panose="020B0503020204020204" charset="-122"/>
                <a:sym typeface="+mn-ea"/>
              </a:rPr>
              <a:t>区域科教发展新范式</a:t>
            </a:r>
            <a:endParaRPr lang="zh-CN" altLang="en-US" sz="2800" b="1">
              <a:solidFill>
                <a:srgbClr val="03449B"/>
              </a:solidFill>
              <a:latin typeface="微软雅黑" panose="020B0503020204020204" charset="-122"/>
              <a:ea typeface="微软雅黑" panose="020B0503020204020204" charset="-122"/>
              <a:cs typeface="微软雅黑" panose="020B0503020204020204" charset="-122"/>
              <a:sym typeface="+mn-ea"/>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Users/spirit/Library/Containers/com.kingsoft.wpsoffice.mac/Data/tmp/picturecompress_20250706213317/output_1.jpgoutput_1"/>
          <p:cNvPicPr>
            <a:picLocks noChangeAspect="1"/>
          </p:cNvPicPr>
          <p:nvPr/>
        </p:nvPicPr>
        <p:blipFill>
          <a:blip r:embed="rId1"/>
          <a:srcRect b="3649"/>
          <a:stretch>
            <a:fillRect/>
          </a:stretch>
        </p:blipFill>
        <p:spPr>
          <a:xfrm>
            <a:off x="0" y="0"/>
            <a:ext cx="12192000" cy="6858000"/>
          </a:xfrm>
          <a:prstGeom prst="rect">
            <a:avLst/>
          </a:prstGeom>
        </p:spPr>
      </p:pic>
      <p:cxnSp>
        <p:nvCxnSpPr>
          <p:cNvPr id="38" name="直接连接符 37"/>
          <p:cNvCxnSpPr/>
          <p:nvPr/>
        </p:nvCxnSpPr>
        <p:spPr>
          <a:xfrm>
            <a:off x="625974" y="807798"/>
            <a:ext cx="11169151" cy="16524"/>
          </a:xfrm>
          <a:prstGeom prst="line">
            <a:avLst/>
          </a:prstGeom>
          <a:noFill/>
          <a:ln w="19050" cap="flat" cmpd="sng" algn="ctr">
            <a:solidFill>
              <a:srgbClr val="03449B"/>
            </a:solidFill>
            <a:prstDash val="solid"/>
            <a:miter lim="800000"/>
          </a:ln>
          <a:effectLst/>
        </p:spPr>
      </p:cxnSp>
      <p:sp>
        <p:nvSpPr>
          <p:cNvPr id="30" name="矩形 29"/>
          <p:cNvSpPr/>
          <p:nvPr/>
        </p:nvSpPr>
        <p:spPr bwMode="auto">
          <a:xfrm>
            <a:off x="0" y="163612"/>
            <a:ext cx="317500" cy="673100"/>
          </a:xfrm>
          <a:prstGeom prst="rect">
            <a:avLst/>
          </a:prstGeom>
          <a:solidFill>
            <a:srgbClr val="03449B"/>
          </a:solidFill>
          <a:ln>
            <a:noFill/>
          </a:ln>
        </p:spPr>
        <p:txBody>
          <a:bodyPr vert="horz" wrap="square" lIns="91440" tIns="45720" rIns="91440" bIns="45720" numCol="1" rtlCol="0" anchor="t" anchorCtr="0" compatLnSpc="1"/>
          <a:p>
            <a:pPr algn="ctr"/>
            <a:endParaRPr lang="zh-CN" altLang="en-US"/>
          </a:p>
        </p:txBody>
      </p:sp>
      <p:sp>
        <p:nvSpPr>
          <p:cNvPr id="43" name="矩形 42"/>
          <p:cNvSpPr/>
          <p:nvPr/>
        </p:nvSpPr>
        <p:spPr bwMode="auto">
          <a:xfrm>
            <a:off x="395621" y="163612"/>
            <a:ext cx="142743" cy="673100"/>
          </a:xfrm>
          <a:prstGeom prst="rect">
            <a:avLst/>
          </a:prstGeom>
          <a:solidFill>
            <a:schemeClr val="bg1">
              <a:lumMod val="50000"/>
            </a:schemeClr>
          </a:solidFill>
          <a:ln>
            <a:noFill/>
          </a:ln>
        </p:spPr>
        <p:txBody>
          <a:bodyPr vert="horz" wrap="square" lIns="91440" tIns="45720" rIns="91440" bIns="45720" numCol="1" rtlCol="0" anchor="t" anchorCtr="0" compatLnSpc="1"/>
          <a:p>
            <a:pPr algn="ctr"/>
            <a:endParaRPr lang="zh-CN" altLang="en-US"/>
          </a:p>
        </p:txBody>
      </p:sp>
      <p:sp>
        <p:nvSpPr>
          <p:cNvPr id="44" name="文本框 43"/>
          <p:cNvSpPr txBox="1"/>
          <p:nvPr>
            <p:custDataLst>
              <p:tags r:id="rId2"/>
            </p:custDataLst>
          </p:nvPr>
        </p:nvSpPr>
        <p:spPr>
          <a:xfrm>
            <a:off x="420706" y="189338"/>
            <a:ext cx="908685" cy="706755"/>
          </a:xfrm>
          <a:prstGeom prst="rect">
            <a:avLst/>
          </a:prstGeom>
          <a:noFill/>
        </p:spPr>
        <p:txBody>
          <a:bodyPr wrap="square" rtlCol="0">
            <a:spAutoFit/>
          </a:bodyPr>
          <a:p>
            <a:pPr algn="ctr" defTabSz="914400"/>
            <a:r>
              <a:rPr lang="en-US" altLang="zh-CN" sz="4000" b="1" kern="100" dirty="0" smtClean="0">
                <a:solidFill>
                  <a:srgbClr val="03449B"/>
                </a:solidFill>
                <a:latin typeface="Impact" panose="020B0806030902050204" pitchFamily="34" charset="0"/>
                <a:ea typeface="微软雅黑" panose="020B0503020204020204" charset="-122"/>
                <a:sym typeface="+mn-ea"/>
              </a:rPr>
              <a:t>3</a:t>
            </a:r>
            <a:r>
              <a:rPr lang="en-US" altLang="zh-CN" sz="4000" b="1" kern="100" dirty="0" smtClean="0">
                <a:solidFill>
                  <a:srgbClr val="03449B"/>
                </a:solidFill>
                <a:latin typeface="Impact" panose="020B0806030902050204" pitchFamily="34" charset="0"/>
                <a:ea typeface="微软雅黑" panose="020B0503020204020204" charset="-122"/>
              </a:rPr>
              <a:t>.</a:t>
            </a:r>
            <a:r>
              <a:rPr lang="en-US" altLang="zh-CN" sz="4000" b="1" kern="100" dirty="0" smtClean="0">
                <a:solidFill>
                  <a:srgbClr val="03449B"/>
                </a:solidFill>
                <a:latin typeface="Impact" panose="020B0806030902050204" pitchFamily="34" charset="0"/>
                <a:ea typeface="微软雅黑" panose="020B0503020204020204" charset="-122"/>
                <a:sym typeface="+mn-ea"/>
              </a:rPr>
              <a:t>2</a:t>
            </a:r>
            <a:endParaRPr lang="en-US" altLang="zh-CN" sz="4000" b="1" kern="100" dirty="0" smtClean="0">
              <a:solidFill>
                <a:srgbClr val="03449B"/>
              </a:solidFill>
              <a:latin typeface="Impact" panose="020B0806030902050204" pitchFamily="34" charset="0"/>
              <a:ea typeface="微软雅黑" panose="020B0503020204020204" charset="-122"/>
              <a:sym typeface="+mn-ea"/>
            </a:endParaRPr>
          </a:p>
        </p:txBody>
      </p:sp>
      <p:pic>
        <p:nvPicPr>
          <p:cNvPr id="18" name="图片 17"/>
          <p:cNvPicPr>
            <a:picLocks noChangeAspect="1"/>
          </p:cNvPicPr>
          <p:nvPr/>
        </p:nvPicPr>
        <p:blipFill>
          <a:blip r:embed="rId3"/>
          <a:stretch>
            <a:fillRect/>
          </a:stretch>
        </p:blipFill>
        <p:spPr>
          <a:xfrm>
            <a:off x="10742295" y="-4445"/>
            <a:ext cx="878205" cy="829310"/>
          </a:xfrm>
          <a:prstGeom prst="rect">
            <a:avLst/>
          </a:prstGeom>
        </p:spPr>
      </p:pic>
      <p:sp>
        <p:nvSpPr>
          <p:cNvPr id="17" name="文本框 16"/>
          <p:cNvSpPr txBox="1"/>
          <p:nvPr/>
        </p:nvSpPr>
        <p:spPr>
          <a:xfrm>
            <a:off x="1315720" y="301625"/>
            <a:ext cx="9515475" cy="521970"/>
          </a:xfrm>
          <a:prstGeom prst="rect">
            <a:avLst/>
          </a:prstGeom>
          <a:noFill/>
        </p:spPr>
        <p:txBody>
          <a:bodyPr wrap="square" rtlCol="0" anchor="t">
            <a:spAutoFit/>
          </a:bodyPr>
          <a:p>
            <a:r>
              <a:rPr lang="zh-CN" altLang="en-US" sz="2800" b="1">
                <a:solidFill>
                  <a:srgbClr val="03449B"/>
                </a:solidFill>
                <a:latin typeface="微软雅黑" panose="020B0503020204020204" charset="-122"/>
                <a:ea typeface="微软雅黑" panose="020B0503020204020204" charset="-122"/>
                <a:cs typeface="微软雅黑" panose="020B0503020204020204" charset="-122"/>
                <a:sym typeface="+mn-ea"/>
              </a:rPr>
              <a:t>打通</a:t>
            </a:r>
            <a:r>
              <a:rPr lang="en-US" altLang="zh-CN" sz="2800" b="1">
                <a:solidFill>
                  <a:srgbClr val="03449B"/>
                </a:solidFill>
                <a:latin typeface="微软雅黑" panose="020B0503020204020204" charset="-122"/>
                <a:ea typeface="微软雅黑" panose="020B0503020204020204" charset="-122"/>
                <a:cs typeface="微软雅黑" panose="020B0503020204020204" charset="-122"/>
                <a:sym typeface="+mn-ea"/>
              </a:rPr>
              <a:t>“</a:t>
            </a:r>
            <a:r>
              <a:rPr lang="zh-CN" altLang="en-US" sz="2800" b="1">
                <a:solidFill>
                  <a:srgbClr val="03449B"/>
                </a:solidFill>
                <a:latin typeface="微软雅黑" panose="020B0503020204020204" charset="-122"/>
                <a:ea typeface="微软雅黑" panose="020B0503020204020204" charset="-122"/>
                <a:cs typeface="微软雅黑" panose="020B0503020204020204" charset="-122"/>
                <a:sym typeface="+mn-ea"/>
              </a:rPr>
              <a:t>前沿科技</a:t>
            </a:r>
            <a:r>
              <a:rPr lang="en-US" altLang="zh-CN" sz="2800" b="1">
                <a:solidFill>
                  <a:srgbClr val="03449B"/>
                </a:solidFill>
                <a:latin typeface="微软雅黑" panose="020B0503020204020204" charset="-122"/>
                <a:ea typeface="微软雅黑" panose="020B0503020204020204" charset="-122"/>
                <a:cs typeface="微软雅黑" panose="020B0503020204020204" charset="-122"/>
                <a:sym typeface="+mn-ea"/>
              </a:rPr>
              <a:t>-</a:t>
            </a:r>
            <a:r>
              <a:rPr lang="zh-CN" altLang="en-US" sz="2800" b="1">
                <a:solidFill>
                  <a:srgbClr val="03449B"/>
                </a:solidFill>
                <a:latin typeface="微软雅黑" panose="020B0503020204020204" charset="-122"/>
                <a:ea typeface="微软雅黑" panose="020B0503020204020204" charset="-122"/>
                <a:cs typeface="微软雅黑" panose="020B0503020204020204" charset="-122"/>
                <a:sym typeface="+mn-ea"/>
              </a:rPr>
              <a:t>科学课程</a:t>
            </a:r>
            <a:r>
              <a:rPr lang="en-US" altLang="zh-CN" sz="2800" b="1">
                <a:solidFill>
                  <a:srgbClr val="03449B"/>
                </a:solidFill>
                <a:latin typeface="微软雅黑" panose="020B0503020204020204" charset="-122"/>
                <a:ea typeface="微软雅黑" panose="020B0503020204020204" charset="-122"/>
                <a:cs typeface="微软雅黑" panose="020B0503020204020204" charset="-122"/>
                <a:sym typeface="+mn-ea"/>
              </a:rPr>
              <a:t>”</a:t>
            </a:r>
            <a:r>
              <a:rPr lang="zh-CN" altLang="en-US" sz="2800" b="1">
                <a:solidFill>
                  <a:srgbClr val="03449B"/>
                </a:solidFill>
                <a:latin typeface="微软雅黑" panose="020B0503020204020204" charset="-122"/>
                <a:ea typeface="微软雅黑" panose="020B0503020204020204" charset="-122"/>
                <a:cs typeface="微软雅黑" panose="020B0503020204020204" charset="-122"/>
                <a:sym typeface="+mn-ea"/>
              </a:rPr>
              <a:t>原创性科学课程开发转化</a:t>
            </a:r>
            <a:r>
              <a:rPr lang="zh-CN" altLang="en-US" sz="2800" b="1">
                <a:solidFill>
                  <a:srgbClr val="03449B"/>
                </a:solidFill>
                <a:latin typeface="微软雅黑" panose="020B0503020204020204" charset="-122"/>
                <a:ea typeface="微软雅黑" panose="020B0503020204020204" charset="-122"/>
                <a:cs typeface="微软雅黑" panose="020B0503020204020204" charset="-122"/>
                <a:sym typeface="+mn-ea"/>
              </a:rPr>
              <a:t>路径</a:t>
            </a:r>
            <a:endParaRPr lang="zh-CN" altLang="en-US" sz="2800" b="1">
              <a:solidFill>
                <a:srgbClr val="03449B"/>
              </a:solidFill>
              <a:latin typeface="微软雅黑" panose="020B0503020204020204" charset="-122"/>
              <a:ea typeface="微软雅黑" panose="020B0503020204020204" charset="-122"/>
              <a:cs typeface="微软雅黑" panose="020B0503020204020204" charset="-122"/>
              <a:sym typeface="+mn-ea"/>
            </a:endParaRPr>
          </a:p>
        </p:txBody>
      </p:sp>
      <p:pic>
        <p:nvPicPr>
          <p:cNvPr id="3" name="图片 6"/>
          <p:cNvPicPr>
            <a:picLocks noChangeAspect="1"/>
          </p:cNvPicPr>
          <p:nvPr/>
        </p:nvPicPr>
        <p:blipFill>
          <a:blip r:embed="rId4"/>
          <a:stretch>
            <a:fillRect/>
          </a:stretch>
        </p:blipFill>
        <p:spPr>
          <a:xfrm>
            <a:off x="468630" y="3662680"/>
            <a:ext cx="2591435" cy="2296795"/>
          </a:xfrm>
          <a:prstGeom prst="rect">
            <a:avLst/>
          </a:prstGeom>
          <a:noFill/>
          <a:ln>
            <a:noFill/>
          </a:ln>
        </p:spPr>
      </p:pic>
      <p:pic>
        <p:nvPicPr>
          <p:cNvPr id="20" name="图片 19"/>
          <p:cNvPicPr>
            <a:picLocks noChangeAspect="1"/>
          </p:cNvPicPr>
          <p:nvPr/>
        </p:nvPicPr>
        <p:blipFill rotWithShape="1">
          <a:blip r:embed="rId5" cstate="print">
            <a:extLst>
              <a:ext uri="{28A0092B-C50C-407E-A947-70E740481C1C}">
                <a14:useLocalDpi xmlns:a14="http://schemas.microsoft.com/office/drawing/2010/main" val="0"/>
              </a:ext>
            </a:extLst>
          </a:blip>
          <a:srcRect l="14780" t="49436" r="66369" b="31100"/>
          <a:stretch>
            <a:fillRect/>
          </a:stretch>
        </p:blipFill>
        <p:spPr>
          <a:xfrm>
            <a:off x="4804410" y="3507105"/>
            <a:ext cx="3110865" cy="2129155"/>
          </a:xfrm>
          <a:prstGeom prst="rect">
            <a:avLst/>
          </a:prstGeom>
        </p:spPr>
      </p:pic>
      <p:sp>
        <p:nvSpPr>
          <p:cNvPr id="28" name="矩形 27"/>
          <p:cNvSpPr/>
          <p:nvPr/>
        </p:nvSpPr>
        <p:spPr>
          <a:xfrm>
            <a:off x="8306343" y="6011521"/>
            <a:ext cx="3704761" cy="583565"/>
          </a:xfrm>
          <a:prstGeom prst="rect">
            <a:avLst/>
          </a:prstGeom>
        </p:spPr>
        <p:txBody>
          <a:bodyPr wrap="square">
            <a:spAutoFit/>
          </a:bodyPr>
          <a:p>
            <a:pPr indent="0" algn="just" fontAlgn="auto">
              <a:lnSpc>
                <a:spcPct val="100000"/>
              </a:lnSpc>
            </a:pPr>
            <a:r>
              <a:rPr lang="zh-CN" altLang="en-US" sz="1600" b="1" dirty="0">
                <a:solidFill>
                  <a:schemeClr val="tx1">
                    <a:lumMod val="95000"/>
                    <a:lumOff val="5000"/>
                  </a:schemeClr>
                </a:solidFill>
                <a:latin typeface="微软雅黑" panose="020B0503020204020204" charset="-122"/>
                <a:ea typeface="微软雅黑" panose="020B0503020204020204" charset="-122"/>
              </a:rPr>
              <a:t>主持编写高中新课标教材</a:t>
            </a:r>
            <a:r>
              <a:rPr lang="en-US" altLang="zh-CN" sz="1600" b="1" dirty="0">
                <a:solidFill>
                  <a:schemeClr val="tx1">
                    <a:lumMod val="95000"/>
                    <a:lumOff val="5000"/>
                  </a:schemeClr>
                </a:solidFill>
                <a:latin typeface="微软雅黑" panose="020B0503020204020204" charset="-122"/>
                <a:ea typeface="微软雅黑" panose="020B0503020204020204" charset="-122"/>
              </a:rPr>
              <a:t>《</a:t>
            </a:r>
            <a:r>
              <a:rPr lang="zh-CN" altLang="en-US" sz="1600" b="1" dirty="0">
                <a:solidFill>
                  <a:schemeClr val="tx1">
                    <a:lumMod val="95000"/>
                    <a:lumOff val="5000"/>
                  </a:schemeClr>
                </a:solidFill>
                <a:latin typeface="微软雅黑" panose="020B0503020204020204" charset="-122"/>
                <a:ea typeface="微软雅黑" panose="020B0503020204020204" charset="-122"/>
              </a:rPr>
              <a:t>高中物理</a:t>
            </a:r>
            <a:r>
              <a:rPr lang="en-US" altLang="zh-CN" sz="1600" b="1" dirty="0">
                <a:solidFill>
                  <a:schemeClr val="tx1">
                    <a:lumMod val="95000"/>
                    <a:lumOff val="5000"/>
                  </a:schemeClr>
                </a:solidFill>
                <a:latin typeface="微软雅黑" panose="020B0503020204020204" charset="-122"/>
                <a:ea typeface="微软雅黑" panose="020B0503020204020204" charset="-122"/>
              </a:rPr>
              <a:t>》</a:t>
            </a:r>
            <a:r>
              <a:rPr lang="zh-CN" altLang="en-US" sz="1600" b="1" dirty="0">
                <a:solidFill>
                  <a:schemeClr val="tx1">
                    <a:lumMod val="95000"/>
                    <a:lumOff val="5000"/>
                  </a:schemeClr>
                </a:solidFill>
                <a:latin typeface="微软雅黑" panose="020B0503020204020204" charset="-122"/>
                <a:ea typeface="微软雅黑" panose="020B0503020204020204" charset="-122"/>
              </a:rPr>
              <a:t>和</a:t>
            </a:r>
            <a:r>
              <a:rPr lang="en-US" altLang="zh-CN" sz="1600" b="1" dirty="0">
                <a:solidFill>
                  <a:schemeClr val="tx1">
                    <a:lumMod val="95000"/>
                    <a:lumOff val="5000"/>
                  </a:schemeClr>
                </a:solidFill>
                <a:latin typeface="微软雅黑" panose="020B0503020204020204" charset="-122"/>
                <a:ea typeface="微软雅黑" panose="020B0503020204020204" charset="-122"/>
              </a:rPr>
              <a:t>《</a:t>
            </a:r>
            <a:r>
              <a:rPr lang="zh-CN" altLang="en-US" sz="1600" b="1" dirty="0">
                <a:solidFill>
                  <a:schemeClr val="tx1">
                    <a:lumMod val="95000"/>
                    <a:lumOff val="5000"/>
                  </a:schemeClr>
                </a:solidFill>
                <a:latin typeface="微软雅黑" panose="020B0503020204020204" charset="-122"/>
                <a:ea typeface="微软雅黑" panose="020B0503020204020204" charset="-122"/>
              </a:rPr>
              <a:t>通用技术</a:t>
            </a:r>
            <a:r>
              <a:rPr lang="en-US" altLang="zh-CN" sz="1600" b="1" dirty="0">
                <a:solidFill>
                  <a:schemeClr val="tx1">
                    <a:lumMod val="95000"/>
                    <a:lumOff val="5000"/>
                  </a:schemeClr>
                </a:solidFill>
                <a:latin typeface="微软雅黑" panose="020B0503020204020204" charset="-122"/>
                <a:ea typeface="微软雅黑" panose="020B0503020204020204" charset="-122"/>
              </a:rPr>
              <a:t>》</a:t>
            </a:r>
            <a:r>
              <a:rPr lang="zh-CN" altLang="en-US" sz="1600" b="1" dirty="0">
                <a:solidFill>
                  <a:schemeClr val="tx1">
                    <a:lumMod val="95000"/>
                    <a:lumOff val="5000"/>
                  </a:schemeClr>
                </a:solidFill>
                <a:latin typeface="微软雅黑" panose="020B0503020204020204" charset="-122"/>
                <a:ea typeface="微软雅黑" panose="020B0503020204020204" charset="-122"/>
              </a:rPr>
              <a:t>，总发行量近四千万册</a:t>
            </a:r>
            <a:endParaRPr lang="zh-CN" altLang="en-US" sz="1600" b="1" dirty="0">
              <a:solidFill>
                <a:schemeClr val="tx1">
                  <a:lumMod val="95000"/>
                  <a:lumOff val="5000"/>
                </a:schemeClr>
              </a:solidFill>
              <a:latin typeface="微软雅黑" panose="020B0503020204020204" charset="-122"/>
              <a:ea typeface="微软雅黑" panose="020B0503020204020204" charset="-122"/>
            </a:endParaRPr>
          </a:p>
        </p:txBody>
      </p:sp>
      <p:grpSp>
        <p:nvGrpSpPr>
          <p:cNvPr id="31" name="组合 30"/>
          <p:cNvGrpSpPr/>
          <p:nvPr/>
        </p:nvGrpSpPr>
        <p:grpSpPr>
          <a:xfrm>
            <a:off x="8350948" y="3518891"/>
            <a:ext cx="3370456" cy="2420264"/>
            <a:chOff x="7019357" y="1023459"/>
            <a:chExt cx="4923959" cy="3369160"/>
          </a:xfrm>
        </p:grpSpPr>
        <p:pic>
          <p:nvPicPr>
            <p:cNvPr id="32" name="Picture 10"/>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023712" y="1046621"/>
              <a:ext cx="1003300" cy="1403350"/>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9"/>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546967" y="1065507"/>
              <a:ext cx="1047750" cy="1403350"/>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8"/>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070842" y="1048994"/>
              <a:ext cx="1098550" cy="1422400"/>
            </a:xfrm>
            <a:prstGeom prst="rect">
              <a:avLst/>
            </a:prstGeom>
            <a:noFill/>
            <a:extLst>
              <a:ext uri="{909E8E84-426E-40DD-AFC4-6F175D3DCCD1}">
                <a14:hiddenFill xmlns:a14="http://schemas.microsoft.com/office/drawing/2010/main">
                  <a:solidFill>
                    <a:srgbClr val="FFFFFF"/>
                  </a:solidFill>
                </a14:hiddenFill>
              </a:ext>
            </a:extLst>
          </p:spPr>
        </p:pic>
        <p:pic>
          <p:nvPicPr>
            <p:cNvPr id="36" name="图片 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854275" y="1023459"/>
              <a:ext cx="1136176" cy="1534930"/>
            </a:xfrm>
            <a:prstGeom prst="rect">
              <a:avLst/>
            </a:prstGeom>
            <a:noFill/>
            <a:extLst>
              <a:ext uri="{909E8E84-426E-40DD-AFC4-6F175D3DCCD1}">
                <a14:hiddenFill xmlns:a14="http://schemas.microsoft.com/office/drawing/2010/main">
                  <a:solidFill>
                    <a:srgbClr val="FFFFFF"/>
                  </a:solidFill>
                </a14:hiddenFill>
              </a:ext>
            </a:extLst>
          </p:spPr>
        </p:pic>
        <p:pic>
          <p:nvPicPr>
            <p:cNvPr id="39" name="图片 3"/>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454345" y="1023459"/>
              <a:ext cx="1072209" cy="1492250"/>
            </a:xfrm>
            <a:prstGeom prst="rect">
              <a:avLst/>
            </a:prstGeom>
            <a:noFill/>
            <a:extLst>
              <a:ext uri="{909E8E84-426E-40DD-AFC4-6F175D3DCCD1}">
                <a14:hiddenFill xmlns:a14="http://schemas.microsoft.com/office/drawing/2010/main">
                  <a:solidFill>
                    <a:srgbClr val="FFFFFF"/>
                  </a:solidFill>
                </a14:hiddenFill>
              </a:ext>
            </a:extLst>
          </p:spPr>
        </p:pic>
        <p:pic>
          <p:nvPicPr>
            <p:cNvPr id="40" name="图片 39"/>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0088517" y="1048994"/>
              <a:ext cx="1070509" cy="1499889"/>
            </a:xfrm>
            <a:prstGeom prst="rect">
              <a:avLst/>
            </a:prstGeom>
            <a:noFill/>
            <a:extLst>
              <a:ext uri="{909E8E84-426E-40DD-AFC4-6F175D3DCCD1}">
                <a14:hiddenFill xmlns:a14="http://schemas.microsoft.com/office/drawing/2010/main">
                  <a:solidFill>
                    <a:srgbClr val="FFFFFF"/>
                  </a:solidFill>
                </a14:hiddenFill>
              </a:ext>
            </a:extLst>
          </p:spPr>
        </p:pic>
        <p:pic>
          <p:nvPicPr>
            <p:cNvPr id="41" name="图片 7"/>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0793966" y="1023459"/>
              <a:ext cx="1149350" cy="1619250"/>
            </a:xfrm>
            <a:prstGeom prst="rect">
              <a:avLst/>
            </a:prstGeom>
            <a:noFill/>
            <a:extLst>
              <a:ext uri="{909E8E84-426E-40DD-AFC4-6F175D3DCCD1}">
                <a14:hiddenFill xmlns:a14="http://schemas.microsoft.com/office/drawing/2010/main">
                  <a:solidFill>
                    <a:srgbClr val="FFFFFF"/>
                  </a:solidFill>
                </a14:hiddenFill>
              </a:ext>
            </a:extLst>
          </p:spPr>
        </p:pic>
        <p:grpSp>
          <p:nvGrpSpPr>
            <p:cNvPr id="42" name="组合 41"/>
            <p:cNvGrpSpPr/>
            <p:nvPr/>
          </p:nvGrpSpPr>
          <p:grpSpPr>
            <a:xfrm>
              <a:off x="7019357" y="2634591"/>
              <a:ext cx="4919604" cy="1758028"/>
              <a:chOff x="7023712" y="2471055"/>
              <a:chExt cx="4919604" cy="1758028"/>
            </a:xfrm>
          </p:grpSpPr>
          <p:pic>
            <p:nvPicPr>
              <p:cNvPr id="45" name="图片 5"/>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023712" y="2558389"/>
                <a:ext cx="1085850" cy="1619250"/>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19" descr="C:\Users\dell\AppData\Local\Temp\WeChat Files\354200857728068450.jp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8794287" y="2471055"/>
                <a:ext cx="1525778" cy="1758028"/>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2" descr="C:\Users\dell\AppData\Local\Temp\WeChat Files\558165248186173114.jpg"/>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l="51357"/>
              <a:stretch>
                <a:fillRect/>
              </a:stretch>
            </p:blipFill>
            <p:spPr bwMode="auto">
              <a:xfrm>
                <a:off x="10072797" y="2558389"/>
                <a:ext cx="1295844" cy="1583361"/>
              </a:xfrm>
              <a:prstGeom prst="rect">
                <a:avLst/>
              </a:prstGeom>
              <a:noFill/>
              <a:ln>
                <a:noFill/>
              </a:ln>
            </p:spPr>
          </p:pic>
          <p:pic>
            <p:nvPicPr>
              <p:cNvPr id="48" name="Picture 3" descr="C:\Users\dell\AppData\Local\Temp\WeChat Files\645482980328223043.jpg"/>
              <p:cNvPicPr>
                <a:picLocks noChangeAspect="1" noChangeArrowheads="1"/>
              </p:cNvPicPr>
              <p:nvPr/>
            </p:nvPicPr>
            <p:blipFill rotWithShape="1">
              <a:blip r:embed="rId16" cstate="print">
                <a:extLst>
                  <a:ext uri="{28A0092B-C50C-407E-A947-70E740481C1C}">
                    <a14:useLocalDpi xmlns:a14="http://schemas.microsoft.com/office/drawing/2010/main" val="0"/>
                  </a:ext>
                </a:extLst>
              </a:blip>
              <a:srcRect l="51288"/>
              <a:stretch>
                <a:fillRect/>
              </a:stretch>
            </p:blipFill>
            <p:spPr bwMode="auto">
              <a:xfrm>
                <a:off x="10647472" y="2561373"/>
                <a:ext cx="1295844" cy="1582209"/>
              </a:xfrm>
              <a:prstGeom prst="rect">
                <a:avLst/>
              </a:prstGeom>
              <a:noFill/>
              <a:ln>
                <a:noFill/>
              </a:ln>
            </p:spPr>
          </p:pic>
          <p:pic>
            <p:nvPicPr>
              <p:cNvPr id="49" name="图片 6"/>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7759769" y="2541271"/>
                <a:ext cx="1130300" cy="1619250"/>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50" name="图片 49"/>
          <p:cNvPicPr>
            <a:picLocks noChangeAspect="1"/>
          </p:cNvPicPr>
          <p:nvPr/>
        </p:nvPicPr>
        <p:blipFill>
          <a:blip r:embed="rId18"/>
          <a:stretch>
            <a:fillRect/>
          </a:stretch>
        </p:blipFill>
        <p:spPr>
          <a:xfrm>
            <a:off x="3641725" y="3881120"/>
            <a:ext cx="3119120" cy="2110105"/>
          </a:xfrm>
          <a:prstGeom prst="rect">
            <a:avLst/>
          </a:prstGeom>
        </p:spPr>
      </p:pic>
      <p:sp>
        <p:nvSpPr>
          <p:cNvPr id="52" name="圆角矩形 51"/>
          <p:cNvSpPr/>
          <p:nvPr/>
        </p:nvSpPr>
        <p:spPr>
          <a:xfrm>
            <a:off x="215900" y="3328035"/>
            <a:ext cx="11781155" cy="3338830"/>
          </a:xfrm>
          <a:prstGeom prst="roundRect">
            <a:avLst>
              <a:gd name="adj" fmla="val 7861"/>
            </a:avLst>
          </a:prstGeom>
          <a:noFill/>
          <a:ln>
            <a:gradFill>
              <a:gsLst>
                <a:gs pos="0">
                  <a:srgbClr val="E30000"/>
                </a:gs>
                <a:gs pos="100000">
                  <a:srgbClr val="760303"/>
                </a:gs>
              </a:gsLst>
            </a:gradFill>
            <a:prstDash val="lgDash"/>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3" name="矩形 52"/>
          <p:cNvSpPr/>
          <p:nvPr/>
        </p:nvSpPr>
        <p:spPr>
          <a:xfrm>
            <a:off x="3971198" y="6011521"/>
            <a:ext cx="3704761" cy="583565"/>
          </a:xfrm>
          <a:prstGeom prst="rect">
            <a:avLst/>
          </a:prstGeom>
        </p:spPr>
        <p:txBody>
          <a:bodyPr wrap="square">
            <a:spAutoFit/>
          </a:bodyPr>
          <a:p>
            <a:pPr indent="0" algn="just" fontAlgn="auto">
              <a:lnSpc>
                <a:spcPct val="100000"/>
              </a:lnSpc>
            </a:pPr>
            <a:r>
              <a:rPr lang="zh-CN" altLang="en-US" sz="1600" b="1" dirty="0">
                <a:solidFill>
                  <a:schemeClr val="tx1">
                    <a:lumMod val="95000"/>
                    <a:lumOff val="5000"/>
                  </a:schemeClr>
                </a:solidFill>
                <a:latin typeface="微软雅黑" panose="020B0503020204020204" charset="-122"/>
                <a:ea typeface="微软雅黑" panose="020B0503020204020204" charset="-122"/>
                <a:sym typeface="+mn-ea"/>
              </a:rPr>
              <a:t>中小学物理国家教材建设重点研究基地及港澳台教材综合研究国家重点基地</a:t>
            </a:r>
            <a:endParaRPr lang="zh-CN" altLang="en-US" sz="1600" b="1" dirty="0">
              <a:solidFill>
                <a:schemeClr val="tx1">
                  <a:lumMod val="95000"/>
                  <a:lumOff val="5000"/>
                </a:schemeClr>
              </a:solidFill>
              <a:latin typeface="微软雅黑" panose="020B0503020204020204" charset="-122"/>
              <a:ea typeface="微软雅黑" panose="020B0503020204020204" charset="-122"/>
            </a:endParaRPr>
          </a:p>
        </p:txBody>
      </p:sp>
      <p:sp>
        <p:nvSpPr>
          <p:cNvPr id="54" name="矩形 53"/>
          <p:cNvSpPr/>
          <p:nvPr/>
        </p:nvSpPr>
        <p:spPr>
          <a:xfrm>
            <a:off x="393700" y="6011545"/>
            <a:ext cx="2795270" cy="583565"/>
          </a:xfrm>
          <a:prstGeom prst="rect">
            <a:avLst/>
          </a:prstGeom>
        </p:spPr>
        <p:txBody>
          <a:bodyPr wrap="square">
            <a:spAutoFit/>
          </a:bodyPr>
          <a:p>
            <a:pPr indent="0" algn="ctr" fontAlgn="auto">
              <a:lnSpc>
                <a:spcPct val="100000"/>
              </a:lnSpc>
            </a:pPr>
            <a:r>
              <a:rPr lang="en-US" altLang="zh-CN" sz="1600" b="1" dirty="0">
                <a:solidFill>
                  <a:schemeClr val="tx1">
                    <a:lumMod val="95000"/>
                    <a:lumOff val="5000"/>
                  </a:schemeClr>
                </a:solidFill>
                <a:latin typeface="微软雅黑" panose="020B0503020204020204" charset="-122"/>
                <a:ea typeface="微软雅黑" panose="020B0503020204020204" charset="-122"/>
              </a:rPr>
              <a:t>“</a:t>
            </a:r>
            <a:r>
              <a:rPr lang="zh-CN" altLang="en-US" sz="1600" b="1" dirty="0">
                <a:solidFill>
                  <a:schemeClr val="tx1">
                    <a:lumMod val="95000"/>
                    <a:lumOff val="5000"/>
                  </a:schemeClr>
                </a:solidFill>
                <a:latin typeface="微软雅黑" panose="020B0503020204020204" charset="-122"/>
                <a:ea typeface="微软雅黑" panose="020B0503020204020204" charset="-122"/>
              </a:rPr>
              <a:t>四方协作</a:t>
            </a:r>
            <a:r>
              <a:rPr lang="en-US" altLang="zh-CN" sz="1600" b="1" dirty="0">
                <a:solidFill>
                  <a:schemeClr val="tx1">
                    <a:lumMod val="95000"/>
                    <a:lumOff val="5000"/>
                  </a:schemeClr>
                </a:solidFill>
                <a:latin typeface="微软雅黑" panose="020B0503020204020204" charset="-122"/>
                <a:ea typeface="微软雅黑" panose="020B0503020204020204" charset="-122"/>
              </a:rPr>
              <a:t> • </a:t>
            </a:r>
            <a:r>
              <a:rPr lang="zh-CN" altLang="en-US" sz="1600" b="1" dirty="0">
                <a:solidFill>
                  <a:schemeClr val="tx1">
                    <a:lumMod val="95000"/>
                    <a:lumOff val="5000"/>
                  </a:schemeClr>
                </a:solidFill>
                <a:latin typeface="微软雅黑" panose="020B0503020204020204" charset="-122"/>
                <a:ea typeface="微软雅黑" panose="020B0503020204020204" charset="-122"/>
              </a:rPr>
              <a:t>四阶迭代</a:t>
            </a:r>
            <a:r>
              <a:rPr lang="en-US" altLang="zh-CN" sz="1600" b="1" dirty="0">
                <a:solidFill>
                  <a:schemeClr val="tx1">
                    <a:lumMod val="95000"/>
                    <a:lumOff val="5000"/>
                  </a:schemeClr>
                </a:solidFill>
                <a:latin typeface="微软雅黑" panose="020B0503020204020204" charset="-122"/>
                <a:ea typeface="微软雅黑" panose="020B0503020204020204" charset="-122"/>
              </a:rPr>
              <a:t>”</a:t>
            </a:r>
            <a:endParaRPr lang="en-US" altLang="zh-CN" sz="1600" b="1" dirty="0">
              <a:solidFill>
                <a:schemeClr val="tx1">
                  <a:lumMod val="95000"/>
                  <a:lumOff val="5000"/>
                </a:schemeClr>
              </a:solidFill>
              <a:latin typeface="微软雅黑" panose="020B0503020204020204" charset="-122"/>
              <a:ea typeface="微软雅黑" panose="020B0503020204020204" charset="-122"/>
            </a:endParaRPr>
          </a:p>
          <a:p>
            <a:pPr indent="0" algn="ctr" fontAlgn="auto">
              <a:lnSpc>
                <a:spcPct val="100000"/>
              </a:lnSpc>
            </a:pPr>
            <a:r>
              <a:rPr lang="zh-CN" altLang="en-US" sz="1600" b="1" dirty="0">
                <a:solidFill>
                  <a:schemeClr val="tx1">
                    <a:lumMod val="95000"/>
                    <a:lumOff val="5000"/>
                  </a:schemeClr>
                </a:solidFill>
                <a:latin typeface="微软雅黑" panose="020B0503020204020204" charset="-122"/>
                <a:ea typeface="微软雅黑" panose="020B0503020204020204" charset="-122"/>
              </a:rPr>
              <a:t>课程转化路径</a:t>
            </a:r>
            <a:endParaRPr lang="zh-CN" altLang="en-US" sz="1600" b="1" dirty="0">
              <a:solidFill>
                <a:schemeClr val="tx1">
                  <a:lumMod val="95000"/>
                  <a:lumOff val="5000"/>
                </a:schemeClr>
              </a:solidFill>
              <a:latin typeface="微软雅黑" panose="020B0503020204020204" charset="-122"/>
              <a:ea typeface="微软雅黑" panose="020B0503020204020204" charset="-122"/>
            </a:endParaRPr>
          </a:p>
        </p:txBody>
      </p:sp>
      <p:sp>
        <p:nvSpPr>
          <p:cNvPr id="56" name="矩形 55"/>
          <p:cNvSpPr/>
          <p:nvPr/>
        </p:nvSpPr>
        <p:spPr>
          <a:xfrm>
            <a:off x="636034" y="1104011"/>
            <a:ext cx="72008" cy="656357"/>
          </a:xfrm>
          <a:prstGeom prst="rect">
            <a:avLst/>
          </a:prstGeom>
          <a:solidFill>
            <a:srgbClr val="03449B"/>
          </a:solidFill>
          <a:ln>
            <a:solidFill>
              <a:srgbClr val="0344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7" name="矩形 56"/>
          <p:cNvSpPr/>
          <p:nvPr/>
        </p:nvSpPr>
        <p:spPr>
          <a:xfrm>
            <a:off x="799832" y="914250"/>
            <a:ext cx="10747093" cy="2306955"/>
          </a:xfrm>
          <a:prstGeom prst="rect">
            <a:avLst/>
          </a:prstGeom>
        </p:spPr>
        <p:txBody>
          <a:bodyPr wrap="square">
            <a:spAutoFit/>
          </a:bodyPr>
          <a:p>
            <a:pPr marL="342900" lvl="0" indent="-342900" algn="just">
              <a:lnSpc>
                <a:spcPct val="120000"/>
              </a:lnSpc>
              <a:spcBef>
                <a:spcPts val="0"/>
              </a:spcBef>
              <a:buClr>
                <a:srgbClr val="02429A"/>
              </a:buClr>
              <a:buFont typeface="Wingdings" panose="05000000000000000000" pitchFamily="2" charset="2"/>
              <a:buChar char="n"/>
              <a:defRPr/>
            </a:pPr>
            <a:r>
              <a:rPr lang="zh-CN" altLang="en-US" sz="2000" b="1" dirty="0">
                <a:solidFill>
                  <a:schemeClr val="tx1">
                    <a:lumMod val="95000"/>
                    <a:lumOff val="5000"/>
                  </a:schemeClr>
                </a:solidFill>
                <a:latin typeface="微软雅黑" panose="020B0503020204020204" charset="-122"/>
                <a:ea typeface="微软雅黑" panose="020B0503020204020204" charset="-122"/>
                <a:cs typeface="微软雅黑" panose="020B0503020204020204" charset="-122"/>
              </a:rPr>
              <a:t>继承泰勒课程开发理论精髓，创新</a:t>
            </a:r>
            <a:r>
              <a:rPr lang="zh-CN" altLang="en-US" sz="2000" b="1">
                <a:latin typeface="微软雅黑" panose="020B0503020204020204" charset="-122"/>
                <a:ea typeface="微软雅黑" panose="020B0503020204020204" charset="-122"/>
                <a:cs typeface="微软雅黑" panose="020B0503020204020204" charset="-122"/>
                <a:sym typeface="+mn-ea"/>
              </a:rPr>
              <a:t>科学家</a:t>
            </a:r>
            <a:r>
              <a:rPr lang="en-US" altLang="zh-CN" sz="2000" b="1">
                <a:latin typeface="微软雅黑" panose="020B0503020204020204" charset="-122"/>
                <a:ea typeface="微软雅黑" panose="020B0503020204020204" charset="-122"/>
                <a:cs typeface="微软雅黑" panose="020B0503020204020204" charset="-122"/>
                <a:sym typeface="+mn-ea"/>
              </a:rPr>
              <a:t>—</a:t>
            </a:r>
            <a:r>
              <a:rPr lang="zh-CN" altLang="en-US" sz="2000" b="1">
                <a:latin typeface="微软雅黑" panose="020B0503020204020204" charset="-122"/>
                <a:ea typeface="微软雅黑" panose="020B0503020204020204" charset="-122"/>
                <a:cs typeface="微软雅黑" panose="020B0503020204020204" charset="-122"/>
                <a:sym typeface="+mn-ea"/>
              </a:rPr>
              <a:t>学科教育专家</a:t>
            </a:r>
            <a:r>
              <a:rPr lang="en-US" altLang="zh-CN" sz="2000" b="1">
                <a:latin typeface="微软雅黑" panose="020B0503020204020204" charset="-122"/>
                <a:ea typeface="微软雅黑" panose="020B0503020204020204" charset="-122"/>
                <a:cs typeface="微软雅黑" panose="020B0503020204020204" charset="-122"/>
                <a:sym typeface="+mn-ea"/>
              </a:rPr>
              <a:t>—</a:t>
            </a:r>
            <a:r>
              <a:rPr lang="zh-CN" altLang="en-US" sz="2000" b="1">
                <a:latin typeface="微软雅黑" panose="020B0503020204020204" charset="-122"/>
                <a:ea typeface="微软雅黑" panose="020B0503020204020204" charset="-122"/>
                <a:cs typeface="微软雅黑" panose="020B0503020204020204" charset="-122"/>
                <a:sym typeface="+mn-ea"/>
              </a:rPr>
              <a:t>教研员</a:t>
            </a:r>
            <a:r>
              <a:rPr lang="en-US" altLang="zh-CN" sz="2000" b="1">
                <a:latin typeface="微软雅黑" panose="020B0503020204020204" charset="-122"/>
                <a:ea typeface="微软雅黑" panose="020B0503020204020204" charset="-122"/>
                <a:cs typeface="微软雅黑" panose="020B0503020204020204" charset="-122"/>
                <a:sym typeface="+mn-ea"/>
              </a:rPr>
              <a:t>—</a:t>
            </a:r>
            <a:r>
              <a:rPr lang="zh-CN" altLang="en-US" sz="2000" b="1">
                <a:latin typeface="微软雅黑" panose="020B0503020204020204" charset="-122"/>
                <a:ea typeface="微软雅黑" panose="020B0503020204020204" charset="-122"/>
                <a:cs typeface="微软雅黑" panose="020B0503020204020204" charset="-122"/>
                <a:sym typeface="+mn-ea"/>
              </a:rPr>
              <a:t>一线教师</a:t>
            </a:r>
            <a:r>
              <a:rPr lang="en-US" altLang="zh-CN" sz="2000" b="1">
                <a:solidFill>
                  <a:srgbClr val="C00000"/>
                </a:solidFill>
                <a:latin typeface="微软雅黑" panose="020B0503020204020204" charset="-122"/>
                <a:ea typeface="微软雅黑" panose="020B0503020204020204" charset="-122"/>
                <a:cs typeface="微软雅黑" panose="020B0503020204020204" charset="-122"/>
                <a:sym typeface="+mn-ea"/>
              </a:rPr>
              <a:t>“</a:t>
            </a:r>
            <a:r>
              <a:rPr lang="zh-CN" altLang="en-US" sz="2000" b="1" dirty="0">
                <a:solidFill>
                  <a:srgbClr val="C00000"/>
                </a:solidFill>
                <a:latin typeface="微软雅黑" panose="020B0503020204020204" charset="-122"/>
                <a:ea typeface="微软雅黑" panose="020B0503020204020204" charset="-122"/>
                <a:cs typeface="微软雅黑" panose="020B0503020204020204" charset="-122"/>
              </a:rPr>
              <a:t>四方协同</a:t>
            </a:r>
            <a:r>
              <a:rPr lang="en-US" altLang="zh-CN" sz="2000" b="1" dirty="0">
                <a:solidFill>
                  <a:srgbClr val="C00000"/>
                </a:solidFill>
                <a:latin typeface="微软雅黑" panose="020B0503020204020204" charset="-122"/>
                <a:ea typeface="微软雅黑" panose="020B0503020204020204" charset="-122"/>
                <a:cs typeface="微软雅黑" panose="020B0503020204020204" charset="-122"/>
              </a:rPr>
              <a:t>”</a:t>
            </a:r>
            <a:r>
              <a:rPr lang="zh-CN" altLang="en-US" sz="2000" b="1" dirty="0">
                <a:solidFill>
                  <a:schemeClr val="tx1"/>
                </a:solidFill>
                <a:latin typeface="微软雅黑" panose="020B0503020204020204" charset="-122"/>
                <a:ea typeface="微软雅黑" panose="020B0503020204020204" charset="-122"/>
                <a:cs typeface="微软雅黑" panose="020B0503020204020204" charset="-122"/>
              </a:rPr>
              <a:t>、</a:t>
            </a:r>
            <a:r>
              <a:rPr lang="zh-CN" altLang="en-US" sz="2000" b="1">
                <a:latin typeface="微软雅黑" panose="020B0503020204020204" charset="-122"/>
                <a:ea typeface="微软雅黑" panose="020B0503020204020204" charset="-122"/>
                <a:cs typeface="微软雅黑" panose="020B0503020204020204" charset="-122"/>
                <a:sym typeface="+mn-ea"/>
              </a:rPr>
              <a:t>原理拆解</a:t>
            </a:r>
            <a:r>
              <a:rPr lang="en-US" altLang="zh-CN" sz="2000" b="1">
                <a:latin typeface="微软雅黑" panose="020B0503020204020204" charset="-122"/>
                <a:ea typeface="微软雅黑" panose="020B0503020204020204" charset="-122"/>
                <a:cs typeface="微软雅黑" panose="020B0503020204020204" charset="-122"/>
                <a:sym typeface="+mn-ea"/>
              </a:rPr>
              <a:t>—</a:t>
            </a:r>
            <a:r>
              <a:rPr lang="zh-CN" altLang="en-US" sz="2000" b="1">
                <a:latin typeface="微软雅黑" panose="020B0503020204020204" charset="-122"/>
                <a:ea typeface="微软雅黑" panose="020B0503020204020204" charset="-122"/>
                <a:cs typeface="微软雅黑" panose="020B0503020204020204" charset="-122"/>
                <a:sym typeface="+mn-ea"/>
              </a:rPr>
              <a:t>学段适配</a:t>
            </a:r>
            <a:r>
              <a:rPr lang="en-US" altLang="zh-CN" sz="2000" b="1">
                <a:latin typeface="微软雅黑" panose="020B0503020204020204" charset="-122"/>
                <a:ea typeface="微软雅黑" panose="020B0503020204020204" charset="-122"/>
                <a:cs typeface="微软雅黑" panose="020B0503020204020204" charset="-122"/>
                <a:sym typeface="+mn-ea"/>
              </a:rPr>
              <a:t>—</a:t>
            </a:r>
            <a:r>
              <a:rPr lang="zh-CN" altLang="en-US" sz="2000" b="1">
                <a:latin typeface="微软雅黑" panose="020B0503020204020204" charset="-122"/>
                <a:ea typeface="微软雅黑" panose="020B0503020204020204" charset="-122"/>
                <a:cs typeface="微软雅黑" panose="020B0503020204020204" charset="-122"/>
                <a:sym typeface="+mn-ea"/>
              </a:rPr>
              <a:t>课堂实践</a:t>
            </a:r>
            <a:r>
              <a:rPr lang="en-US" altLang="zh-CN" sz="2000" b="1">
                <a:latin typeface="微软雅黑" panose="020B0503020204020204" charset="-122"/>
                <a:ea typeface="微软雅黑" panose="020B0503020204020204" charset="-122"/>
                <a:cs typeface="微软雅黑" panose="020B0503020204020204" charset="-122"/>
                <a:sym typeface="+mn-ea"/>
              </a:rPr>
              <a:t>—</a:t>
            </a:r>
            <a:r>
              <a:rPr lang="zh-CN" altLang="en-US" sz="2000" b="1">
                <a:latin typeface="微软雅黑" panose="020B0503020204020204" charset="-122"/>
                <a:ea typeface="微软雅黑" panose="020B0503020204020204" charset="-122"/>
                <a:cs typeface="微软雅黑" panose="020B0503020204020204" charset="-122"/>
                <a:sym typeface="+mn-ea"/>
              </a:rPr>
              <a:t>反馈优化</a:t>
            </a:r>
            <a:r>
              <a:rPr lang="en-US" altLang="zh-CN" sz="2000" b="1">
                <a:solidFill>
                  <a:srgbClr val="C00000"/>
                </a:solidFill>
                <a:latin typeface="微软雅黑" panose="020B0503020204020204" charset="-122"/>
                <a:ea typeface="微软雅黑" panose="020B0503020204020204" charset="-122"/>
                <a:cs typeface="微软雅黑" panose="020B0503020204020204" charset="-122"/>
                <a:sym typeface="+mn-ea"/>
              </a:rPr>
              <a:t>“</a:t>
            </a:r>
            <a:r>
              <a:rPr lang="zh-CN" altLang="en-US" sz="2000" b="1" dirty="0">
                <a:solidFill>
                  <a:srgbClr val="C00000"/>
                </a:solidFill>
                <a:latin typeface="微软雅黑" panose="020B0503020204020204" charset="-122"/>
                <a:ea typeface="微软雅黑" panose="020B0503020204020204" charset="-122"/>
                <a:cs typeface="微软雅黑" panose="020B0503020204020204" charset="-122"/>
              </a:rPr>
              <a:t>四阶迭代</a:t>
            </a:r>
            <a:r>
              <a:rPr lang="en-US" altLang="zh-CN" sz="2000" b="1" dirty="0">
                <a:solidFill>
                  <a:srgbClr val="C00000"/>
                </a:solidFill>
                <a:latin typeface="微软雅黑" panose="020B0503020204020204" charset="-122"/>
                <a:ea typeface="微软雅黑" panose="020B0503020204020204" charset="-122"/>
                <a:cs typeface="微软雅黑" panose="020B0503020204020204" charset="-122"/>
              </a:rPr>
              <a:t>”</a:t>
            </a:r>
            <a:r>
              <a:rPr lang="zh-CN" altLang="en-US" sz="2000" b="1" dirty="0">
                <a:solidFill>
                  <a:srgbClr val="C00000"/>
                </a:solidFill>
                <a:latin typeface="微软雅黑" panose="020B0503020204020204" charset="-122"/>
                <a:ea typeface="微软雅黑" panose="020B0503020204020204" charset="-122"/>
                <a:cs typeface="微软雅黑" panose="020B0503020204020204" charset="-122"/>
              </a:rPr>
              <a:t>的课程转化路径</a:t>
            </a:r>
            <a:endParaRPr lang="zh-CN" altLang="en-US" sz="2000" b="1" dirty="0">
              <a:solidFill>
                <a:srgbClr val="C00000"/>
              </a:solidFill>
              <a:latin typeface="微软雅黑" panose="020B0503020204020204" charset="-122"/>
              <a:ea typeface="微软雅黑" panose="020B0503020204020204" charset="-122"/>
              <a:cs typeface="微软雅黑" panose="020B0503020204020204" charset="-122"/>
            </a:endParaRPr>
          </a:p>
          <a:p>
            <a:pPr marL="342900" lvl="0" indent="-342900" algn="just">
              <a:lnSpc>
                <a:spcPct val="120000"/>
              </a:lnSpc>
              <a:spcBef>
                <a:spcPts val="0"/>
              </a:spcBef>
              <a:buClr>
                <a:srgbClr val="02429A"/>
              </a:buClr>
              <a:buFont typeface="Wingdings" panose="05000000000000000000" pitchFamily="2" charset="2"/>
              <a:buChar char="n"/>
              <a:defRPr/>
            </a:pPr>
            <a:r>
              <a:rPr lang="zh-CN" altLang="en-US" sz="2000" b="1" dirty="0">
                <a:solidFill>
                  <a:schemeClr val="tx1">
                    <a:lumMod val="95000"/>
                    <a:lumOff val="5000"/>
                  </a:schemeClr>
                </a:solidFill>
                <a:latin typeface="微软雅黑" panose="020B0503020204020204" charset="-122"/>
                <a:ea typeface="微软雅黑" panose="020B0503020204020204" charset="-122"/>
              </a:rPr>
              <a:t>依托</a:t>
            </a:r>
            <a:r>
              <a:rPr lang="zh-CN" altLang="en-US" sz="2000" b="1" dirty="0">
                <a:solidFill>
                  <a:srgbClr val="C00000"/>
                </a:solidFill>
                <a:latin typeface="微软雅黑" panose="020B0503020204020204" charset="-122"/>
                <a:ea typeface="微软雅黑" panose="020B0503020204020204" charset="-122"/>
              </a:rPr>
              <a:t>港澳台教材综合研究国家重点基地</a:t>
            </a:r>
            <a:r>
              <a:rPr lang="zh-CN" altLang="en-US" sz="2000" b="1" dirty="0">
                <a:solidFill>
                  <a:schemeClr val="tx1">
                    <a:lumMod val="95000"/>
                    <a:lumOff val="5000"/>
                  </a:schemeClr>
                </a:solidFill>
                <a:latin typeface="微软雅黑" panose="020B0503020204020204" charset="-122"/>
                <a:ea typeface="微软雅黑" panose="020B0503020204020204" charset="-122"/>
              </a:rPr>
              <a:t>、</a:t>
            </a:r>
            <a:r>
              <a:rPr lang="zh-CN" altLang="en-US" sz="2000" b="1" dirty="0">
                <a:solidFill>
                  <a:srgbClr val="C00000"/>
                </a:solidFill>
                <a:latin typeface="微软雅黑" panose="020B0503020204020204" charset="-122"/>
                <a:ea typeface="微软雅黑" panose="020B0503020204020204" charset="-122"/>
              </a:rPr>
              <a:t>中小学物理国家教材建设重点研究基地</a:t>
            </a:r>
            <a:r>
              <a:rPr lang="zh-CN" altLang="en-US" sz="2000" b="1" dirty="0">
                <a:solidFill>
                  <a:schemeClr val="tx1">
                    <a:lumMod val="95000"/>
                    <a:lumOff val="5000"/>
                  </a:schemeClr>
                </a:solidFill>
                <a:latin typeface="微软雅黑" panose="020B0503020204020204" charset="-122"/>
                <a:ea typeface="微软雅黑" panose="020B0503020204020204" charset="-122"/>
              </a:rPr>
              <a:t>、港澳研究中心等，统筹校内外专家力量，研究编写面向粤港澳大湾区乃至全国的科学教材</a:t>
            </a:r>
            <a:endParaRPr lang="zh-CN" altLang="en-US" sz="2000" b="1" dirty="0">
              <a:solidFill>
                <a:schemeClr val="tx1">
                  <a:lumMod val="95000"/>
                  <a:lumOff val="5000"/>
                </a:schemeClr>
              </a:solidFill>
              <a:latin typeface="微软雅黑" panose="020B0503020204020204" charset="-122"/>
              <a:ea typeface="微软雅黑" panose="020B0503020204020204" charset="-122"/>
            </a:endParaRPr>
          </a:p>
          <a:p>
            <a:pPr marL="342900" lvl="0" indent="-342900" algn="just">
              <a:lnSpc>
                <a:spcPct val="120000"/>
              </a:lnSpc>
              <a:spcBef>
                <a:spcPts val="0"/>
              </a:spcBef>
              <a:buClr>
                <a:srgbClr val="02429A"/>
              </a:buClr>
              <a:buFont typeface="Wingdings" panose="05000000000000000000" pitchFamily="2" charset="2"/>
              <a:buChar char="n"/>
              <a:defRPr/>
            </a:pPr>
            <a:r>
              <a:rPr lang="zh-CN" altLang="en-US" sz="2000" b="1" dirty="0">
                <a:solidFill>
                  <a:schemeClr val="tx1">
                    <a:lumMod val="95000"/>
                    <a:lumOff val="5000"/>
                  </a:schemeClr>
                </a:solidFill>
                <a:latin typeface="微软雅黑" panose="020B0503020204020204" charset="-122"/>
                <a:ea typeface="微软雅黑" panose="020B0503020204020204" charset="-122"/>
                <a:sym typeface="+mn-ea"/>
              </a:rPr>
              <a:t>联合中山大学、华南理工大学、暨南大学以及广州实验室、琶洲实验室、北大</a:t>
            </a:r>
            <a:r>
              <a:rPr lang="en-US" altLang="zh-CN" sz="2000" b="1" dirty="0">
                <a:solidFill>
                  <a:schemeClr val="tx1">
                    <a:lumMod val="95000"/>
                    <a:lumOff val="5000"/>
                  </a:schemeClr>
                </a:solidFill>
                <a:latin typeface="微软雅黑" panose="020B0503020204020204" charset="-122"/>
                <a:ea typeface="微软雅黑" panose="020B0503020204020204" charset="-122"/>
                <a:sym typeface="+mn-ea"/>
              </a:rPr>
              <a:t>-</a:t>
            </a:r>
            <a:r>
              <a:rPr lang="zh-CN" altLang="en-US" sz="2000" b="1" dirty="0">
                <a:solidFill>
                  <a:schemeClr val="tx1">
                    <a:lumMod val="95000"/>
                    <a:lumOff val="5000"/>
                  </a:schemeClr>
                </a:solidFill>
                <a:latin typeface="微软雅黑" panose="020B0503020204020204" charset="-122"/>
                <a:ea typeface="微软雅黑" panose="020B0503020204020204" charset="-122"/>
                <a:sym typeface="+mn-ea"/>
              </a:rPr>
              <a:t>广东激光等离子体研究院等建设科学教育基地，</a:t>
            </a:r>
            <a:r>
              <a:rPr lang="zh-CN" altLang="en-US" sz="2000" b="1" dirty="0">
                <a:solidFill>
                  <a:srgbClr val="C00000"/>
                </a:solidFill>
                <a:latin typeface="微软雅黑" panose="020B0503020204020204" charset="-122"/>
                <a:ea typeface="微软雅黑" panose="020B0503020204020204" charset="-122"/>
                <a:sym typeface="+mn-ea"/>
              </a:rPr>
              <a:t>建立资源库和课程库</a:t>
            </a:r>
            <a:endParaRPr lang="zh-CN" altLang="en-US" sz="2000" b="1" dirty="0">
              <a:solidFill>
                <a:srgbClr val="C00000"/>
              </a:solidFill>
              <a:latin typeface="微软雅黑" panose="020B0503020204020204" charset="-122"/>
              <a:ea typeface="微软雅黑" panose="020B0503020204020204" charset="-122"/>
              <a:sym typeface="+mn-e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Users/spirit/Library/Containers/com.kingsoft.wpsoffice.mac/Data/tmp/picturecompress_20250706213317/output_1.jpgoutput_1"/>
          <p:cNvPicPr>
            <a:picLocks noChangeAspect="1"/>
          </p:cNvPicPr>
          <p:nvPr/>
        </p:nvPicPr>
        <p:blipFill>
          <a:blip r:embed="rId1"/>
          <a:srcRect b="4491"/>
          <a:stretch>
            <a:fillRect/>
          </a:stretch>
        </p:blipFill>
        <p:spPr>
          <a:xfrm>
            <a:off x="-3175" y="10160"/>
            <a:ext cx="12192000" cy="6804025"/>
          </a:xfrm>
          <a:prstGeom prst="rect">
            <a:avLst/>
          </a:prstGeom>
        </p:spPr>
      </p:pic>
      <p:sp>
        <p:nvSpPr>
          <p:cNvPr id="6" name="矩形 5"/>
          <p:cNvSpPr/>
          <p:nvPr>
            <p:custDataLst>
              <p:tags r:id="rId2"/>
            </p:custDataLst>
          </p:nvPr>
        </p:nvSpPr>
        <p:spPr bwMode="auto">
          <a:xfrm>
            <a:off x="1671320" y="1099820"/>
            <a:ext cx="1990090" cy="4686300"/>
          </a:xfrm>
          <a:prstGeom prst="rect">
            <a:avLst/>
          </a:prstGeom>
          <a:noFill/>
          <a:ln w="76200">
            <a:solidFill>
              <a:srgbClr val="03449B"/>
            </a:solidFill>
            <a:round/>
          </a:ln>
        </p:spPr>
        <p:txBody>
          <a:bodyPr anchor="ctr"/>
          <a:lstStyle/>
          <a:p>
            <a:pPr algn="ctr"/>
          </a:p>
        </p:txBody>
      </p:sp>
      <p:sp>
        <p:nvSpPr>
          <p:cNvPr id="7" name="矩形 6"/>
          <p:cNvSpPr/>
          <p:nvPr>
            <p:custDataLst>
              <p:tags r:id="rId3"/>
            </p:custDataLst>
          </p:nvPr>
        </p:nvSpPr>
        <p:spPr>
          <a:xfrm>
            <a:off x="2844796" y="2643768"/>
            <a:ext cx="1648291" cy="1044116"/>
          </a:xfrm>
          <a:prstGeom prst="rect">
            <a:avLst/>
          </a:prstGeom>
          <a:solidFill>
            <a:srgbClr val="D0E7F7"/>
          </a:solidFill>
        </p:spPr>
        <p:txBody>
          <a:bodyPr wrap="square">
            <a:normAutofit/>
          </a:bodyPr>
          <a:lstStyle/>
          <a:p>
            <a:pPr algn="r"/>
            <a:r>
              <a:rPr lang="zh-CN" altLang="en-US" sz="5400" b="1" spc="300">
                <a:solidFill>
                  <a:srgbClr val="03449B"/>
                </a:solidFill>
                <a:latin typeface="Arial" panose="020B0604020202020204" pitchFamily="34" charset="0"/>
                <a:ea typeface="微软雅黑" panose="020B0503020204020204" charset="-122"/>
                <a:cs typeface="+mn-ea"/>
              </a:rPr>
              <a:t>目录</a:t>
            </a:r>
            <a:endParaRPr lang="zh-CN" altLang="en-US" sz="5400" b="1" spc="300">
              <a:solidFill>
                <a:srgbClr val="03449B"/>
              </a:solidFill>
              <a:latin typeface="Arial" panose="020B0604020202020204" pitchFamily="34" charset="0"/>
              <a:ea typeface="微软雅黑" panose="020B0503020204020204" charset="-122"/>
              <a:cs typeface="+mn-ea"/>
            </a:endParaRPr>
          </a:p>
        </p:txBody>
      </p:sp>
      <p:sp>
        <p:nvSpPr>
          <p:cNvPr id="8" name="矩形 7"/>
          <p:cNvSpPr/>
          <p:nvPr>
            <p:custDataLst>
              <p:tags r:id="rId4"/>
            </p:custDataLst>
          </p:nvPr>
        </p:nvSpPr>
        <p:spPr>
          <a:xfrm>
            <a:off x="850036" y="2006047"/>
            <a:ext cx="1696298" cy="400110"/>
          </a:xfrm>
          <a:prstGeom prst="rect">
            <a:avLst/>
          </a:prstGeom>
          <a:solidFill>
            <a:srgbClr val="D0E7F7"/>
          </a:solidFill>
        </p:spPr>
        <p:txBody>
          <a:bodyPr wrap="none">
            <a:normAutofit/>
          </a:bodyPr>
          <a:lstStyle/>
          <a:p>
            <a:r>
              <a:rPr lang="en-US" altLang="zh-CN" sz="2000" b="1" spc="300">
                <a:solidFill>
                  <a:srgbClr val="03449B"/>
                </a:solidFill>
                <a:latin typeface="Arial" panose="020B0604020202020204" pitchFamily="34" charset="0"/>
                <a:ea typeface="微软雅黑" panose="020B0503020204020204" charset="-122"/>
                <a:cs typeface="+mn-ea"/>
              </a:rPr>
              <a:t>CONTENT</a:t>
            </a:r>
            <a:endParaRPr lang="en-US" altLang="zh-CN" sz="2000" b="1" spc="300">
              <a:solidFill>
                <a:srgbClr val="03449B"/>
              </a:solidFill>
              <a:latin typeface="Arial" panose="020B0604020202020204" pitchFamily="34" charset="0"/>
              <a:ea typeface="微软雅黑" panose="020B0503020204020204" charset="-122"/>
              <a:cs typeface="+mn-ea"/>
            </a:endParaRPr>
          </a:p>
        </p:txBody>
      </p:sp>
      <p:sp>
        <p:nvSpPr>
          <p:cNvPr id="23" name="文本框 22"/>
          <p:cNvSpPr txBox="1"/>
          <p:nvPr>
            <p:custDataLst>
              <p:tags r:id="rId5"/>
            </p:custDataLst>
          </p:nvPr>
        </p:nvSpPr>
        <p:spPr>
          <a:xfrm>
            <a:off x="4504055" y="1546860"/>
            <a:ext cx="1043940" cy="1130935"/>
          </a:xfrm>
          <a:prstGeom prst="rect">
            <a:avLst/>
          </a:prstGeom>
          <a:noFill/>
        </p:spPr>
        <p:txBody>
          <a:bodyPr wrap="none" anchor="ctr">
            <a:normAutofit/>
          </a:bodyPr>
          <a:lstStyle/>
          <a:p>
            <a:pPr algn="ctr"/>
            <a:r>
              <a:rPr lang="en-US" altLang="zh-CN" sz="4800" b="1">
                <a:solidFill>
                  <a:srgbClr val="03449B"/>
                </a:solidFill>
                <a:latin typeface="Impact" panose="020B0806030902050204" pitchFamily="34" charset="0"/>
                <a:cs typeface="Impact" panose="020B0806030902050204" pitchFamily="34" charset="0"/>
              </a:rPr>
              <a:t>01</a:t>
            </a:r>
            <a:endParaRPr lang="en-US" altLang="zh-CN" sz="4800" b="1">
              <a:solidFill>
                <a:srgbClr val="03449B"/>
              </a:solidFill>
              <a:latin typeface="Impact" panose="020B0806030902050204" pitchFamily="34" charset="0"/>
              <a:cs typeface="Impact" panose="020B0806030902050204" pitchFamily="34" charset="0"/>
            </a:endParaRPr>
          </a:p>
        </p:txBody>
      </p:sp>
      <p:sp>
        <p:nvSpPr>
          <p:cNvPr id="12" name="文本框 11"/>
          <p:cNvSpPr txBox="1"/>
          <p:nvPr>
            <p:custDataLst>
              <p:tags r:id="rId6"/>
            </p:custDataLst>
          </p:nvPr>
        </p:nvSpPr>
        <p:spPr>
          <a:xfrm>
            <a:off x="4454525" y="2502535"/>
            <a:ext cx="1143000" cy="1130300"/>
          </a:xfrm>
          <a:prstGeom prst="rect">
            <a:avLst/>
          </a:prstGeom>
          <a:noFill/>
        </p:spPr>
        <p:txBody>
          <a:bodyPr wrap="none" anchor="ctr" anchorCtr="0">
            <a:normAutofit/>
          </a:bodyPr>
          <a:lstStyle/>
          <a:p>
            <a:pPr algn="ctr"/>
            <a:r>
              <a:rPr lang="en-US" altLang="zh-CN" sz="4800" b="1">
                <a:solidFill>
                  <a:srgbClr val="03449B"/>
                </a:solidFill>
                <a:latin typeface="Impact" panose="020B0806030902050204" pitchFamily="34" charset="0"/>
                <a:cs typeface="Impact" panose="020B0806030902050204" pitchFamily="34" charset="0"/>
              </a:rPr>
              <a:t>02</a:t>
            </a:r>
            <a:endParaRPr lang="en-US" altLang="zh-CN" sz="4800" b="1">
              <a:solidFill>
                <a:srgbClr val="03449B"/>
              </a:solidFill>
              <a:latin typeface="Impact" panose="020B0806030902050204" pitchFamily="34" charset="0"/>
              <a:cs typeface="Impact" panose="020B0806030902050204" pitchFamily="34" charset="0"/>
            </a:endParaRPr>
          </a:p>
        </p:txBody>
      </p:sp>
      <p:sp>
        <p:nvSpPr>
          <p:cNvPr id="15" name="文本框 14"/>
          <p:cNvSpPr txBox="1"/>
          <p:nvPr>
            <p:custDataLst>
              <p:tags r:id="rId7"/>
            </p:custDataLst>
          </p:nvPr>
        </p:nvSpPr>
        <p:spPr>
          <a:xfrm>
            <a:off x="4442778" y="3457575"/>
            <a:ext cx="1166495" cy="1130300"/>
          </a:xfrm>
          <a:prstGeom prst="rect">
            <a:avLst/>
          </a:prstGeom>
          <a:noFill/>
        </p:spPr>
        <p:txBody>
          <a:bodyPr wrap="none" anchor="ctr">
            <a:normAutofit/>
          </a:bodyPr>
          <a:lstStyle/>
          <a:p>
            <a:pPr algn="ctr"/>
            <a:r>
              <a:rPr lang="en-US" altLang="zh-CN" sz="4800" b="1">
                <a:solidFill>
                  <a:srgbClr val="03449B"/>
                </a:solidFill>
                <a:latin typeface="Impact" panose="020B0806030902050204" pitchFamily="34" charset="0"/>
                <a:cs typeface="Impact" panose="020B0806030902050204" pitchFamily="34" charset="0"/>
              </a:rPr>
              <a:t>03</a:t>
            </a:r>
            <a:endParaRPr lang="en-US" altLang="zh-CN" sz="4800" b="1">
              <a:solidFill>
                <a:srgbClr val="03449B"/>
              </a:solidFill>
              <a:latin typeface="Impact" panose="020B0806030902050204" pitchFamily="34" charset="0"/>
              <a:cs typeface="Impact" panose="020B0806030902050204" pitchFamily="34" charset="0"/>
            </a:endParaRPr>
          </a:p>
        </p:txBody>
      </p:sp>
      <p:sp>
        <p:nvSpPr>
          <p:cNvPr id="11" name="矩形 10"/>
          <p:cNvSpPr/>
          <p:nvPr>
            <p:custDataLst>
              <p:tags r:id="rId8"/>
            </p:custDataLst>
          </p:nvPr>
        </p:nvSpPr>
        <p:spPr bwMode="auto">
          <a:xfrm>
            <a:off x="3340238" y="3600001"/>
            <a:ext cx="684076" cy="72008"/>
          </a:xfrm>
          <a:prstGeom prst="rect">
            <a:avLst/>
          </a:prstGeom>
          <a:solidFill>
            <a:srgbClr val="03449B"/>
          </a:solidFill>
          <a:ln w="19050">
            <a:solidFill>
              <a:srgbClr val="03449B"/>
            </a:solidFill>
            <a:round/>
          </a:ln>
        </p:spPr>
        <p:txBody>
          <a:bodyPr anchor="ctr"/>
          <a:lstStyle/>
          <a:p>
            <a:pPr algn="ctr"/>
            <a:endParaRPr>
              <a:ln>
                <a:solidFill>
                  <a:sysClr val="windowText" lastClr="000000"/>
                </a:solidFill>
              </a:ln>
            </a:endParaRPr>
          </a:p>
        </p:txBody>
      </p:sp>
      <p:sp>
        <p:nvSpPr>
          <p:cNvPr id="30" name="文本框 29"/>
          <p:cNvSpPr txBox="1"/>
          <p:nvPr>
            <p:custDataLst>
              <p:tags r:id="rId9"/>
            </p:custDataLst>
          </p:nvPr>
        </p:nvSpPr>
        <p:spPr>
          <a:xfrm>
            <a:off x="5119370" y="2814320"/>
            <a:ext cx="7051675" cy="647700"/>
          </a:xfrm>
          <a:prstGeom prst="rect">
            <a:avLst/>
          </a:prstGeom>
          <a:noFill/>
        </p:spPr>
        <p:txBody>
          <a:bodyPr wrap="square" rtlCol="0" anchor="ctr" anchorCtr="0">
            <a:noAutofit/>
          </a:bodyPr>
          <a:lstStyle/>
          <a:p>
            <a:pPr algn="l"/>
            <a:endParaRPr lang="zh-CN" altLang="en-US" sz="3200" b="1" dirty="0">
              <a:solidFill>
                <a:srgbClr val="03449B"/>
              </a:solidFill>
              <a:uFillTx/>
              <a:latin typeface="微软雅黑" panose="020B0503020204020204" charset="-122"/>
              <a:ea typeface="微软雅黑" panose="020B0503020204020204" charset="-122"/>
            </a:endParaRPr>
          </a:p>
        </p:txBody>
      </p:sp>
      <p:sp>
        <p:nvSpPr>
          <p:cNvPr id="5" name="文本框 4"/>
          <p:cNvSpPr txBox="1"/>
          <p:nvPr>
            <p:custDataLst>
              <p:tags r:id="rId10"/>
            </p:custDataLst>
          </p:nvPr>
        </p:nvSpPr>
        <p:spPr>
          <a:xfrm>
            <a:off x="4442778" y="4412615"/>
            <a:ext cx="1166495" cy="1130300"/>
          </a:xfrm>
          <a:prstGeom prst="rect">
            <a:avLst/>
          </a:prstGeom>
          <a:noFill/>
        </p:spPr>
        <p:txBody>
          <a:bodyPr wrap="none" anchor="ctr">
            <a:normAutofit/>
          </a:bodyPr>
          <a:lstStyle/>
          <a:p>
            <a:pPr algn="ctr"/>
            <a:r>
              <a:rPr lang="en-US" altLang="zh-CN" sz="4800" b="1">
                <a:solidFill>
                  <a:srgbClr val="03449B"/>
                </a:solidFill>
                <a:latin typeface="Impact" panose="020B0806030902050204" pitchFamily="34" charset="0"/>
                <a:cs typeface="Impact" panose="020B0806030902050204" pitchFamily="34" charset="0"/>
              </a:rPr>
              <a:t>04</a:t>
            </a:r>
            <a:endParaRPr lang="en-US" altLang="zh-CN" sz="4800" b="1">
              <a:solidFill>
                <a:srgbClr val="03449B"/>
              </a:solidFill>
              <a:latin typeface="Impact" panose="020B0806030902050204" pitchFamily="34" charset="0"/>
              <a:cs typeface="Impact" panose="020B0806030902050204" pitchFamily="34" charset="0"/>
            </a:endParaRPr>
          </a:p>
        </p:txBody>
      </p:sp>
      <p:pic>
        <p:nvPicPr>
          <p:cNvPr id="18" name="图片 17"/>
          <p:cNvPicPr>
            <a:picLocks noChangeAspect="1"/>
          </p:cNvPicPr>
          <p:nvPr/>
        </p:nvPicPr>
        <p:blipFill>
          <a:blip r:embed="rId11"/>
          <a:stretch>
            <a:fillRect/>
          </a:stretch>
        </p:blipFill>
        <p:spPr>
          <a:xfrm>
            <a:off x="10914380" y="386715"/>
            <a:ext cx="930910" cy="879475"/>
          </a:xfrm>
          <a:prstGeom prst="rect">
            <a:avLst/>
          </a:prstGeom>
        </p:spPr>
      </p:pic>
      <p:pic>
        <p:nvPicPr>
          <p:cNvPr id="14" name="图片 13" descr="/Users/spirit/Library/Containers/com.kingsoft.wpsoffice.mac/Data/tmp/picturecompress_20250706213317/output_1.jpgoutput_1"/>
          <p:cNvPicPr>
            <a:picLocks noChangeAspect="1"/>
          </p:cNvPicPr>
          <p:nvPr/>
        </p:nvPicPr>
        <p:blipFill>
          <a:blip r:embed="rId1"/>
          <a:srcRect t="98880"/>
          <a:stretch>
            <a:fillRect/>
          </a:stretch>
        </p:blipFill>
        <p:spPr>
          <a:xfrm>
            <a:off x="0" y="6780530"/>
            <a:ext cx="12192000" cy="76835"/>
          </a:xfrm>
          <a:prstGeom prst="rect">
            <a:avLst/>
          </a:prstGeom>
        </p:spPr>
      </p:pic>
      <p:sp>
        <p:nvSpPr>
          <p:cNvPr id="2" name="文本框 1"/>
          <p:cNvSpPr txBox="1"/>
          <p:nvPr>
            <p:custDataLst>
              <p:tags r:id="rId12"/>
            </p:custDataLst>
          </p:nvPr>
        </p:nvSpPr>
        <p:spPr>
          <a:xfrm>
            <a:off x="5538470" y="1840230"/>
            <a:ext cx="5960745" cy="647700"/>
          </a:xfrm>
          <a:prstGeom prst="rect">
            <a:avLst/>
          </a:prstGeom>
          <a:noFill/>
          <a:ln>
            <a:noFill/>
          </a:ln>
        </p:spPr>
        <p:txBody>
          <a:bodyPr wrap="square" rtlCol="0" anchor="ctr" anchorCtr="0">
            <a:noAutofit/>
          </a:bodyPr>
          <a:lstStyle/>
          <a:p>
            <a:pPr algn="l"/>
            <a:r>
              <a:rPr lang="zh-CN" altLang="en-US" sz="4000" b="1" dirty="0">
                <a:solidFill>
                  <a:srgbClr val="C00000"/>
                </a:solidFill>
                <a:latin typeface="微软雅黑" panose="020B0503020204020204" charset="-122"/>
                <a:ea typeface="微软雅黑" panose="020B0503020204020204" charset="-122"/>
              </a:rPr>
              <a:t>现状：</a:t>
            </a:r>
            <a:r>
              <a:rPr lang="zh-CN" altLang="en-US" sz="3200" b="1" dirty="0">
                <a:solidFill>
                  <a:srgbClr val="03449B"/>
                </a:solidFill>
                <a:latin typeface="微软雅黑" panose="020B0503020204020204" charset="-122"/>
                <a:ea typeface="微软雅黑" panose="020B0503020204020204" charset="-122"/>
              </a:rPr>
              <a:t>创新人才培养困境</a:t>
            </a:r>
            <a:r>
              <a:rPr lang="zh-CN" altLang="en-US" sz="3200" b="1" dirty="0">
                <a:solidFill>
                  <a:srgbClr val="03449B"/>
                </a:solidFill>
                <a:latin typeface="微软雅黑" panose="020B0503020204020204" charset="-122"/>
                <a:ea typeface="微软雅黑" panose="020B0503020204020204" charset="-122"/>
              </a:rPr>
              <a:t>问题</a:t>
            </a:r>
            <a:endParaRPr lang="zh-CN" altLang="en-US" sz="3200" b="1" dirty="0">
              <a:solidFill>
                <a:srgbClr val="03449B"/>
              </a:solidFill>
              <a:latin typeface="微软雅黑" panose="020B0503020204020204" charset="-122"/>
              <a:ea typeface="微软雅黑" panose="020B0503020204020204" charset="-122"/>
            </a:endParaRPr>
          </a:p>
        </p:txBody>
      </p:sp>
      <p:sp>
        <p:nvSpPr>
          <p:cNvPr id="10" name="文本框 9"/>
          <p:cNvSpPr txBox="1"/>
          <p:nvPr>
            <p:custDataLst>
              <p:tags r:id="rId13"/>
            </p:custDataLst>
          </p:nvPr>
        </p:nvSpPr>
        <p:spPr>
          <a:xfrm>
            <a:off x="5538470" y="2814320"/>
            <a:ext cx="5205095" cy="647700"/>
          </a:xfrm>
          <a:prstGeom prst="rect">
            <a:avLst/>
          </a:prstGeom>
          <a:noFill/>
        </p:spPr>
        <p:txBody>
          <a:bodyPr wrap="square" rtlCol="0" anchor="ctr" anchorCtr="0">
            <a:noAutofit/>
          </a:bodyPr>
          <a:lstStyle/>
          <a:p>
            <a:pPr algn="l"/>
            <a:endParaRPr lang="zh-CN" altLang="en-US" sz="3200" b="1" dirty="0">
              <a:solidFill>
                <a:srgbClr val="03449B"/>
              </a:solidFill>
              <a:uFillTx/>
              <a:latin typeface="微软雅黑" panose="020B0503020204020204" charset="-122"/>
              <a:ea typeface="微软雅黑" panose="020B0503020204020204" charset="-122"/>
            </a:endParaRPr>
          </a:p>
        </p:txBody>
      </p:sp>
      <p:sp>
        <p:nvSpPr>
          <p:cNvPr id="13" name="文本框 12"/>
          <p:cNvSpPr txBox="1"/>
          <p:nvPr>
            <p:custDataLst>
              <p:tags r:id="rId14"/>
            </p:custDataLst>
          </p:nvPr>
        </p:nvSpPr>
        <p:spPr>
          <a:xfrm>
            <a:off x="5538470" y="3719830"/>
            <a:ext cx="5898515" cy="647700"/>
          </a:xfrm>
          <a:prstGeom prst="rect">
            <a:avLst/>
          </a:prstGeom>
          <a:noFill/>
        </p:spPr>
        <p:txBody>
          <a:bodyPr wrap="square" rtlCol="0" anchor="ctr" anchorCtr="0">
            <a:noAutofit/>
          </a:bodyPr>
          <a:lstStyle/>
          <a:p>
            <a:pPr algn="l"/>
            <a:r>
              <a:rPr lang="zh-CN" altLang="en-US" sz="4000" b="1" dirty="0">
                <a:solidFill>
                  <a:srgbClr val="C00000"/>
                </a:solidFill>
                <a:latin typeface="微软雅黑" panose="020B0503020204020204" charset="-122"/>
                <a:ea typeface="微软雅黑" panose="020B0503020204020204" charset="-122"/>
                <a:sym typeface="+mn-ea"/>
              </a:rPr>
              <a:t>探索：</a:t>
            </a:r>
            <a:r>
              <a:rPr lang="zh-CN" altLang="en-US" sz="3200" b="1" dirty="0">
                <a:solidFill>
                  <a:srgbClr val="03449B"/>
                </a:solidFill>
                <a:latin typeface="微软雅黑" panose="020B0503020204020204" charset="-122"/>
                <a:ea typeface="微软雅黑" panose="020B0503020204020204" charset="-122"/>
                <a:sym typeface="+mn-ea"/>
              </a:rPr>
              <a:t>粤港澳生态体系</a:t>
            </a:r>
            <a:r>
              <a:rPr lang="zh-CN" altLang="en-US" sz="3200" b="1" dirty="0">
                <a:solidFill>
                  <a:srgbClr val="03449B"/>
                </a:solidFill>
                <a:latin typeface="微软雅黑" panose="020B0503020204020204" charset="-122"/>
                <a:ea typeface="微软雅黑" panose="020B0503020204020204" charset="-122"/>
                <a:sym typeface="+mn-ea"/>
              </a:rPr>
              <a:t>之构建</a:t>
            </a:r>
            <a:endParaRPr lang="zh-CN" altLang="en-US" sz="3200" b="1" dirty="0">
              <a:solidFill>
                <a:srgbClr val="03449B"/>
              </a:solidFill>
              <a:latin typeface="微软雅黑" panose="020B0503020204020204" charset="-122"/>
              <a:ea typeface="微软雅黑" panose="020B0503020204020204" charset="-122"/>
              <a:sym typeface="+mn-ea"/>
            </a:endParaRPr>
          </a:p>
        </p:txBody>
      </p:sp>
      <p:sp>
        <p:nvSpPr>
          <p:cNvPr id="16" name="文本框 15"/>
          <p:cNvSpPr txBox="1"/>
          <p:nvPr>
            <p:custDataLst>
              <p:tags r:id="rId15"/>
            </p:custDataLst>
          </p:nvPr>
        </p:nvSpPr>
        <p:spPr>
          <a:xfrm>
            <a:off x="5538470" y="2780030"/>
            <a:ext cx="5898515" cy="647700"/>
          </a:xfrm>
          <a:prstGeom prst="rect">
            <a:avLst/>
          </a:prstGeom>
          <a:noFill/>
          <a:ln>
            <a:noFill/>
          </a:ln>
        </p:spPr>
        <p:txBody>
          <a:bodyPr wrap="square" rtlCol="0" anchor="ctr" anchorCtr="0">
            <a:noAutofit/>
          </a:bodyPr>
          <a:lstStyle/>
          <a:p>
            <a:pPr algn="l">
              <a:buClrTx/>
              <a:buSzTx/>
              <a:buFontTx/>
            </a:pPr>
            <a:r>
              <a:rPr lang="zh-CN" altLang="en-US" sz="4000" b="1" dirty="0">
                <a:solidFill>
                  <a:srgbClr val="C00000"/>
                </a:solidFill>
                <a:latin typeface="微软雅黑" panose="020B0503020204020204" charset="-122"/>
                <a:ea typeface="微软雅黑" panose="020B0503020204020204" charset="-122"/>
              </a:rPr>
              <a:t>形势：</a:t>
            </a:r>
            <a:r>
              <a:rPr lang="zh-CN" altLang="en-US" sz="3200" b="1" dirty="0">
                <a:solidFill>
                  <a:srgbClr val="03449B"/>
                </a:solidFill>
                <a:latin typeface="微软雅黑" panose="020B0503020204020204" charset="-122"/>
                <a:ea typeface="微软雅黑" panose="020B0503020204020204" charset="-122"/>
              </a:rPr>
              <a:t>科学教育加法如何</a:t>
            </a:r>
            <a:r>
              <a:rPr lang="zh-CN" altLang="en-US" sz="3200" b="1" dirty="0">
                <a:solidFill>
                  <a:srgbClr val="03449B"/>
                </a:solidFill>
                <a:latin typeface="微软雅黑" panose="020B0503020204020204" charset="-122"/>
                <a:ea typeface="微软雅黑" panose="020B0503020204020204" charset="-122"/>
              </a:rPr>
              <a:t>破局</a:t>
            </a:r>
            <a:endParaRPr lang="zh-CN" altLang="en-US" sz="3200" b="1" dirty="0">
              <a:solidFill>
                <a:srgbClr val="03449B"/>
              </a:solidFill>
              <a:latin typeface="微软雅黑" panose="020B0503020204020204" charset="-122"/>
              <a:ea typeface="微软雅黑" panose="020B0503020204020204" charset="-122"/>
            </a:endParaRPr>
          </a:p>
        </p:txBody>
      </p:sp>
      <p:sp>
        <p:nvSpPr>
          <p:cNvPr id="17" name="文本框 16"/>
          <p:cNvSpPr txBox="1"/>
          <p:nvPr>
            <p:custDataLst>
              <p:tags r:id="rId16"/>
            </p:custDataLst>
          </p:nvPr>
        </p:nvSpPr>
        <p:spPr>
          <a:xfrm>
            <a:off x="5538470" y="4659630"/>
            <a:ext cx="6085840" cy="647700"/>
          </a:xfrm>
          <a:prstGeom prst="rect">
            <a:avLst/>
          </a:prstGeom>
          <a:noFill/>
        </p:spPr>
        <p:txBody>
          <a:bodyPr wrap="square" rtlCol="0" anchor="ctr" anchorCtr="0">
            <a:noAutofit/>
          </a:bodyPr>
          <a:lstStyle/>
          <a:p>
            <a:pPr algn="l"/>
            <a:r>
              <a:rPr lang="zh-CN" altLang="en-US" sz="4000" b="1" dirty="0">
                <a:solidFill>
                  <a:srgbClr val="C00000"/>
                </a:solidFill>
                <a:latin typeface="微软雅黑" panose="020B0503020204020204" charset="-122"/>
                <a:ea typeface="微软雅黑" panose="020B0503020204020204" charset="-122"/>
                <a:sym typeface="+mn-ea"/>
              </a:rPr>
              <a:t>展望：</a:t>
            </a:r>
            <a:r>
              <a:rPr lang="zh-CN" altLang="en-US" sz="3200" b="1" dirty="0">
                <a:solidFill>
                  <a:srgbClr val="03449B"/>
                </a:solidFill>
                <a:latin typeface="微软雅黑" panose="020B0503020204020204" charset="-122"/>
                <a:ea typeface="微软雅黑" panose="020B0503020204020204" charset="-122"/>
                <a:sym typeface="+mn-ea"/>
              </a:rPr>
              <a:t>以点带面</a:t>
            </a:r>
            <a:r>
              <a:rPr lang="zh-CN" altLang="en-US" sz="3200" b="1" dirty="0">
                <a:solidFill>
                  <a:srgbClr val="03449B"/>
                </a:solidFill>
                <a:latin typeface="微软雅黑" panose="020B0503020204020204" charset="-122"/>
                <a:ea typeface="微软雅黑" panose="020B0503020204020204" charset="-122"/>
                <a:sym typeface="+mn-ea"/>
              </a:rPr>
              <a:t>深化示范引领</a:t>
            </a:r>
            <a:endParaRPr lang="zh-CN" altLang="en-US" sz="3200" b="1" dirty="0">
              <a:solidFill>
                <a:srgbClr val="03449B"/>
              </a:solidFill>
              <a:latin typeface="微软雅黑" panose="020B0503020204020204" charset="-122"/>
              <a:ea typeface="微软雅黑" panose="020B0503020204020204" charset="-122"/>
              <a:sym typeface="+mn-ea"/>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Users/spirit/Library/Containers/com.kingsoft.wpsoffice.mac/Data/tmp/picturecompress_20250706213317/output_1.jpgoutput_1"/>
          <p:cNvPicPr>
            <a:picLocks noChangeAspect="1"/>
          </p:cNvPicPr>
          <p:nvPr/>
        </p:nvPicPr>
        <p:blipFill>
          <a:blip r:embed="rId1"/>
          <a:srcRect b="3649"/>
          <a:stretch>
            <a:fillRect/>
          </a:stretch>
        </p:blipFill>
        <p:spPr>
          <a:xfrm>
            <a:off x="0" y="0"/>
            <a:ext cx="12192000" cy="6858000"/>
          </a:xfrm>
          <a:prstGeom prst="rect">
            <a:avLst/>
          </a:prstGeom>
        </p:spPr>
      </p:pic>
      <p:sp>
        <p:nvSpPr>
          <p:cNvPr id="10" name="矩形 9"/>
          <p:cNvSpPr/>
          <p:nvPr/>
        </p:nvSpPr>
        <p:spPr>
          <a:xfrm>
            <a:off x="1247426" y="214076"/>
            <a:ext cx="10664441" cy="607695"/>
          </a:xfrm>
          <a:prstGeom prst="rect">
            <a:avLst/>
          </a:prstGeom>
        </p:spPr>
        <p:txBody>
          <a:bodyPr wrap="square">
            <a:spAutoFit/>
          </a:bodyPr>
          <a:p>
            <a:pPr lvl="0" algn="just" eaLnBrk="1" fontAlgn="auto" hangingPunct="1">
              <a:lnSpc>
                <a:spcPct val="120000"/>
              </a:lnSpc>
              <a:spcBef>
                <a:spcPts val="0"/>
              </a:spcBef>
              <a:spcAft>
                <a:spcPts val="600"/>
              </a:spcAft>
              <a:defRPr/>
            </a:pPr>
            <a:r>
              <a:rPr lang="zh-CN" altLang="en-US" sz="2800" b="1" kern="100" dirty="0" smtClean="0">
                <a:solidFill>
                  <a:srgbClr val="03449B"/>
                </a:solidFill>
                <a:latin typeface="微软雅黑" panose="020B0503020204020204" charset="-122"/>
                <a:ea typeface="微软雅黑" panose="020B0503020204020204" charset="-122"/>
                <a:cs typeface="Times New Roman" panose="02020603050405020304" charset="0"/>
              </a:rPr>
              <a:t>创建</a:t>
            </a:r>
            <a:r>
              <a:rPr lang="en-US" altLang="zh-CN" sz="2800" b="1" kern="100" dirty="0" smtClean="0">
                <a:solidFill>
                  <a:srgbClr val="03449B"/>
                </a:solidFill>
                <a:latin typeface="微软雅黑" panose="020B0503020204020204" charset="-122"/>
                <a:ea typeface="微软雅黑" panose="020B0503020204020204" charset="-122"/>
                <a:cs typeface="Times New Roman" panose="02020603050405020304" charset="0"/>
              </a:rPr>
              <a:t>“</a:t>
            </a:r>
            <a:r>
              <a:rPr lang="zh-CN" altLang="en-US" sz="2800" b="1" kern="100" dirty="0" smtClean="0">
                <a:solidFill>
                  <a:srgbClr val="03449B"/>
                </a:solidFill>
                <a:latin typeface="微软雅黑" panose="020B0503020204020204" charset="-122"/>
                <a:ea typeface="微软雅黑" panose="020B0503020204020204" charset="-122"/>
                <a:cs typeface="Times New Roman" panose="02020603050405020304" charset="0"/>
              </a:rPr>
              <a:t>本硕博进阶、教研训一体</a:t>
            </a:r>
            <a:r>
              <a:rPr lang="en-US" altLang="zh-CN" sz="2800" b="1" kern="100" dirty="0" smtClean="0">
                <a:solidFill>
                  <a:srgbClr val="03449B"/>
                </a:solidFill>
                <a:latin typeface="微软雅黑" panose="020B0503020204020204" charset="-122"/>
                <a:ea typeface="微软雅黑" panose="020B0503020204020204" charset="-122"/>
                <a:cs typeface="Times New Roman" panose="02020603050405020304" charset="0"/>
              </a:rPr>
              <a:t>”</a:t>
            </a:r>
            <a:r>
              <a:rPr lang="zh-CN" altLang="en-US" sz="2800" b="1" kern="100" dirty="0" smtClean="0">
                <a:solidFill>
                  <a:srgbClr val="03449B"/>
                </a:solidFill>
                <a:latin typeface="微软雅黑" panose="020B0503020204020204" charset="-122"/>
                <a:ea typeface="微软雅黑" panose="020B0503020204020204" charset="-122"/>
                <a:cs typeface="Times New Roman" panose="02020603050405020304" charset="0"/>
              </a:rPr>
              <a:t>科学教师培养培训模式</a:t>
            </a:r>
            <a:endParaRPr lang="zh-CN" altLang="en-US" sz="2800" b="1" kern="100" dirty="0" smtClean="0">
              <a:solidFill>
                <a:srgbClr val="03449B"/>
              </a:solidFill>
              <a:latin typeface="微软雅黑" panose="020B0503020204020204" charset="-122"/>
              <a:ea typeface="微软雅黑" panose="020B0503020204020204" charset="-122"/>
              <a:cs typeface="Times New Roman" panose="02020603050405020304" charset="0"/>
            </a:endParaRPr>
          </a:p>
        </p:txBody>
      </p:sp>
      <p:cxnSp>
        <p:nvCxnSpPr>
          <p:cNvPr id="17" name="直接连接符 16"/>
          <p:cNvCxnSpPr/>
          <p:nvPr/>
        </p:nvCxnSpPr>
        <p:spPr>
          <a:xfrm>
            <a:off x="625974" y="807798"/>
            <a:ext cx="11169151" cy="16524"/>
          </a:xfrm>
          <a:prstGeom prst="line">
            <a:avLst/>
          </a:prstGeom>
          <a:noFill/>
          <a:ln w="19050" cap="flat" cmpd="sng" algn="ctr">
            <a:solidFill>
              <a:srgbClr val="03449B"/>
            </a:solidFill>
            <a:prstDash val="solid"/>
            <a:miter lim="800000"/>
          </a:ln>
          <a:effectLst/>
        </p:spPr>
      </p:cxnSp>
      <p:sp>
        <p:nvSpPr>
          <p:cNvPr id="24" name="矩形 23"/>
          <p:cNvSpPr/>
          <p:nvPr/>
        </p:nvSpPr>
        <p:spPr>
          <a:xfrm>
            <a:off x="673735" y="1174115"/>
            <a:ext cx="76200" cy="1017905"/>
          </a:xfrm>
          <a:prstGeom prst="rect">
            <a:avLst/>
          </a:prstGeom>
          <a:solidFill>
            <a:srgbClr val="03449B"/>
          </a:solidFill>
          <a:ln>
            <a:solidFill>
              <a:srgbClr val="0344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5" name="矩形 24"/>
          <p:cNvSpPr/>
          <p:nvPr/>
        </p:nvSpPr>
        <p:spPr>
          <a:xfrm>
            <a:off x="841742" y="1024105"/>
            <a:ext cx="10747093" cy="1273175"/>
          </a:xfrm>
          <a:prstGeom prst="rect">
            <a:avLst/>
          </a:prstGeom>
        </p:spPr>
        <p:txBody>
          <a:bodyPr wrap="square">
            <a:spAutoFit/>
          </a:bodyPr>
          <a:p>
            <a:pPr marL="342900" lvl="0" indent="-342900" algn="just">
              <a:lnSpc>
                <a:spcPct val="120000"/>
              </a:lnSpc>
              <a:spcBef>
                <a:spcPts val="0"/>
              </a:spcBef>
              <a:buClr>
                <a:srgbClr val="02429A"/>
              </a:buClr>
              <a:buFont typeface="Wingdings" panose="05000000000000000000" pitchFamily="2" charset="2"/>
              <a:buChar char="n"/>
              <a:defRPr/>
            </a:pPr>
            <a:r>
              <a:rPr lang="zh-CN" altLang="en-US" sz="2400" b="1" dirty="0">
                <a:latin typeface="微软雅黑" panose="020B0503020204020204" charset="-122"/>
                <a:ea typeface="微软雅黑" panose="020B0503020204020204" charset="-122"/>
              </a:rPr>
              <a:t>职前培养：</a:t>
            </a:r>
            <a:r>
              <a:rPr lang="en-US" altLang="zh-CN" sz="2400" b="1" dirty="0">
                <a:latin typeface="微软雅黑" panose="020B0503020204020204" charset="-122"/>
                <a:ea typeface="微软雅黑" panose="020B0503020204020204" charset="-122"/>
              </a:rPr>
              <a:t>“</a:t>
            </a:r>
            <a:r>
              <a:rPr lang="zh-CN" altLang="en-US" sz="2400" b="1" dirty="0">
                <a:latin typeface="微软雅黑" panose="020B0503020204020204" charset="-122"/>
                <a:ea typeface="微软雅黑" panose="020B0503020204020204" charset="-122"/>
              </a:rPr>
              <a:t>本硕博</a:t>
            </a:r>
            <a:r>
              <a:rPr lang="en-US" altLang="zh-CN" sz="2400" b="1" dirty="0">
                <a:latin typeface="微软雅黑" panose="020B0503020204020204" charset="-122"/>
                <a:ea typeface="微软雅黑" panose="020B0503020204020204" charset="-122"/>
              </a:rPr>
              <a:t>”</a:t>
            </a:r>
            <a:r>
              <a:rPr lang="zh-CN" altLang="en-US" sz="2400" b="1" dirty="0">
                <a:latin typeface="微软雅黑" panose="020B0503020204020204" charset="-122"/>
                <a:ea typeface="微软雅黑" panose="020B0503020204020204" charset="-122"/>
              </a:rPr>
              <a:t>完整进阶培养链条</a:t>
            </a:r>
            <a:endParaRPr lang="zh-CN" altLang="en-US" sz="2400" b="1" dirty="0">
              <a:latin typeface="微软雅黑" panose="020B0503020204020204" charset="-122"/>
              <a:ea typeface="微软雅黑" panose="020B0503020204020204" charset="-122"/>
            </a:endParaRPr>
          </a:p>
          <a:p>
            <a:pPr marL="342900" lvl="0" indent="-342900" algn="just">
              <a:lnSpc>
                <a:spcPct val="120000"/>
              </a:lnSpc>
              <a:spcBef>
                <a:spcPts val="0"/>
              </a:spcBef>
              <a:buClr>
                <a:srgbClr val="02429A"/>
              </a:buClr>
              <a:buFont typeface="Arial" panose="020B0604020202020204" pitchFamily="34" charset="0"/>
              <a:buChar char="•"/>
              <a:defRPr/>
            </a:pPr>
            <a:r>
              <a:rPr lang="en-US" altLang="zh-CN" sz="2000" b="1" dirty="0">
                <a:latin typeface="微软雅黑" panose="020B0503020204020204" charset="-122"/>
                <a:ea typeface="微软雅黑" panose="020B0503020204020204" charset="-122"/>
              </a:rPr>
              <a:t>2004</a:t>
            </a:r>
            <a:r>
              <a:rPr lang="zh-CN" altLang="en-US" sz="2000" b="1" dirty="0">
                <a:latin typeface="微软雅黑" panose="020B0503020204020204" charset="-122"/>
                <a:ea typeface="微软雅黑" panose="020B0503020204020204" charset="-122"/>
              </a:rPr>
              <a:t>年起招收</a:t>
            </a:r>
            <a:r>
              <a:rPr lang="zh-CN" altLang="en-US" sz="2000" b="1" dirty="0">
                <a:solidFill>
                  <a:srgbClr val="C00000"/>
                </a:solidFill>
                <a:latin typeface="微软雅黑" panose="020B0503020204020204" charset="-122"/>
                <a:ea typeface="微软雅黑" panose="020B0503020204020204" charset="-122"/>
              </a:rPr>
              <a:t>科学教育专业本科生</a:t>
            </a:r>
            <a:r>
              <a:rPr lang="zh-CN" altLang="en-US" sz="2000" b="1" dirty="0">
                <a:latin typeface="微软雅黑" panose="020B0503020204020204" charset="-122"/>
                <a:ea typeface="微软雅黑" panose="020B0503020204020204" charset="-122"/>
              </a:rPr>
              <a:t>，</a:t>
            </a:r>
            <a:r>
              <a:rPr lang="en-US" altLang="zh-CN" sz="2000" b="1" dirty="0">
                <a:latin typeface="微软雅黑" panose="020B0503020204020204" charset="-122"/>
                <a:ea typeface="微软雅黑" panose="020B0503020204020204" charset="-122"/>
              </a:rPr>
              <a:t>2020</a:t>
            </a:r>
            <a:r>
              <a:rPr lang="zh-CN" altLang="en-US" sz="2000" b="1" dirty="0">
                <a:latin typeface="微软雅黑" panose="020B0503020204020204" charset="-122"/>
                <a:ea typeface="微软雅黑" panose="020B0503020204020204" charset="-122"/>
              </a:rPr>
              <a:t>年起招收</a:t>
            </a:r>
            <a:r>
              <a:rPr lang="zh-CN" altLang="en-US" sz="2000" b="1" dirty="0">
                <a:solidFill>
                  <a:srgbClr val="C00000"/>
                </a:solidFill>
                <a:latin typeface="微软雅黑" panose="020B0503020204020204" charset="-122"/>
                <a:ea typeface="微软雅黑" panose="020B0503020204020204" charset="-122"/>
              </a:rPr>
              <a:t>科学与技术教育专业</a:t>
            </a:r>
            <a:r>
              <a:rPr lang="zh-CN" altLang="en-US" sz="2000" b="1" dirty="0" smtClean="0">
                <a:solidFill>
                  <a:srgbClr val="C00000"/>
                </a:solidFill>
                <a:latin typeface="微软雅黑" panose="020B0503020204020204" charset="-122"/>
                <a:ea typeface="微软雅黑" panose="020B0503020204020204" charset="-122"/>
              </a:rPr>
              <a:t>硕士生</a:t>
            </a:r>
            <a:r>
              <a:rPr lang="zh-CN" altLang="en-US" sz="2000" b="1" dirty="0" smtClean="0">
                <a:latin typeface="微软雅黑" panose="020B0503020204020204" charset="-122"/>
                <a:ea typeface="微软雅黑" panose="020B0503020204020204" charset="-122"/>
              </a:rPr>
              <a:t>，是全国较早培养中小学科学教师的高校之一，培养规模居全国师范大学前列</a:t>
            </a:r>
            <a:endParaRPr lang="zh-CN" altLang="en-US" sz="2000" b="1" dirty="0" smtClean="0">
              <a:latin typeface="微软雅黑" panose="020B0503020204020204" charset="-122"/>
              <a:ea typeface="微软雅黑" panose="020B0503020204020204" charset="-122"/>
            </a:endParaRPr>
          </a:p>
        </p:txBody>
      </p:sp>
      <p:sp>
        <p:nvSpPr>
          <p:cNvPr id="32" name="矩形 31"/>
          <p:cNvSpPr/>
          <p:nvPr/>
        </p:nvSpPr>
        <p:spPr bwMode="auto">
          <a:xfrm>
            <a:off x="0" y="163612"/>
            <a:ext cx="317500" cy="673100"/>
          </a:xfrm>
          <a:prstGeom prst="rect">
            <a:avLst/>
          </a:prstGeom>
          <a:solidFill>
            <a:srgbClr val="03449B"/>
          </a:solidFill>
          <a:ln>
            <a:noFill/>
          </a:ln>
        </p:spPr>
        <p:txBody>
          <a:bodyPr vert="horz" wrap="square" lIns="91440" tIns="45720" rIns="91440" bIns="45720" numCol="1" rtlCol="0" anchor="t" anchorCtr="0" compatLnSpc="1"/>
          <a:p>
            <a:pPr algn="ctr"/>
            <a:endParaRPr lang="zh-CN" altLang="en-US"/>
          </a:p>
        </p:txBody>
      </p:sp>
      <p:sp>
        <p:nvSpPr>
          <p:cNvPr id="33" name="矩形 32"/>
          <p:cNvSpPr/>
          <p:nvPr/>
        </p:nvSpPr>
        <p:spPr bwMode="auto">
          <a:xfrm>
            <a:off x="395621" y="163612"/>
            <a:ext cx="142743" cy="673100"/>
          </a:xfrm>
          <a:prstGeom prst="rect">
            <a:avLst/>
          </a:prstGeom>
          <a:solidFill>
            <a:schemeClr val="bg1">
              <a:lumMod val="50000"/>
            </a:schemeClr>
          </a:solidFill>
          <a:ln>
            <a:noFill/>
          </a:ln>
        </p:spPr>
        <p:txBody>
          <a:bodyPr vert="horz" wrap="square" lIns="91440" tIns="45720" rIns="91440" bIns="45720" numCol="1" rtlCol="0" anchor="t" anchorCtr="0" compatLnSpc="1"/>
          <a:p>
            <a:pPr algn="ctr"/>
            <a:endParaRPr lang="zh-CN" altLang="en-US"/>
          </a:p>
        </p:txBody>
      </p:sp>
      <p:sp>
        <p:nvSpPr>
          <p:cNvPr id="45" name="文本框 44"/>
          <p:cNvSpPr txBox="1"/>
          <p:nvPr>
            <p:custDataLst>
              <p:tags r:id="rId2"/>
            </p:custDataLst>
          </p:nvPr>
        </p:nvSpPr>
        <p:spPr>
          <a:xfrm>
            <a:off x="420706" y="189338"/>
            <a:ext cx="908685" cy="706755"/>
          </a:xfrm>
          <a:prstGeom prst="rect">
            <a:avLst/>
          </a:prstGeom>
          <a:noFill/>
        </p:spPr>
        <p:txBody>
          <a:bodyPr wrap="square" rtlCol="0">
            <a:spAutoFit/>
          </a:bodyPr>
          <a:p>
            <a:pPr algn="ctr" defTabSz="914400"/>
            <a:r>
              <a:rPr lang="en-US" altLang="zh-CN" sz="4000" b="1" kern="100" dirty="0" smtClean="0">
                <a:solidFill>
                  <a:srgbClr val="03449B"/>
                </a:solidFill>
                <a:latin typeface="Impact" panose="020B0806030902050204" pitchFamily="34" charset="0"/>
                <a:ea typeface="微软雅黑" panose="020B0503020204020204" charset="-122"/>
              </a:rPr>
              <a:t>3.3</a:t>
            </a:r>
            <a:endParaRPr lang="en-US" altLang="zh-CN" sz="4000" b="1" kern="100" dirty="0" smtClean="0">
              <a:solidFill>
                <a:srgbClr val="03449B"/>
              </a:solidFill>
              <a:latin typeface="Impact" panose="020B0806030902050204" pitchFamily="34" charset="0"/>
              <a:ea typeface="微软雅黑" panose="020B0503020204020204" charset="-122"/>
            </a:endParaRPr>
          </a:p>
        </p:txBody>
      </p:sp>
      <p:pic>
        <p:nvPicPr>
          <p:cNvPr id="18" name="图片 17"/>
          <p:cNvPicPr>
            <a:picLocks noChangeAspect="1"/>
          </p:cNvPicPr>
          <p:nvPr/>
        </p:nvPicPr>
        <p:blipFill>
          <a:blip r:embed="rId3"/>
          <a:stretch>
            <a:fillRect/>
          </a:stretch>
        </p:blipFill>
        <p:spPr>
          <a:xfrm>
            <a:off x="10742295" y="-4445"/>
            <a:ext cx="878205" cy="829310"/>
          </a:xfrm>
          <a:prstGeom prst="rect">
            <a:avLst/>
          </a:prstGeom>
        </p:spPr>
      </p:pic>
      <p:grpSp>
        <p:nvGrpSpPr>
          <p:cNvPr id="70" name="组合 69"/>
          <p:cNvGrpSpPr/>
          <p:nvPr>
            <p:custDataLst>
              <p:tags r:id="rId4"/>
            </p:custDataLst>
          </p:nvPr>
        </p:nvGrpSpPr>
        <p:grpSpPr>
          <a:xfrm>
            <a:off x="473082" y="2719070"/>
            <a:ext cx="11322050" cy="549910"/>
            <a:chOff x="538797" y="3424222"/>
            <a:chExt cx="12192000" cy="786896"/>
          </a:xfrm>
        </p:grpSpPr>
        <p:cxnSp>
          <p:nvCxnSpPr>
            <p:cNvPr id="71" name="直接连接符 70"/>
            <p:cNvCxnSpPr/>
            <p:nvPr>
              <p:custDataLst>
                <p:tags r:id="rId5"/>
              </p:custDataLst>
            </p:nvPr>
          </p:nvCxnSpPr>
          <p:spPr>
            <a:xfrm>
              <a:off x="538797" y="3826101"/>
              <a:ext cx="12192000" cy="0"/>
            </a:xfrm>
            <a:prstGeom prst="line">
              <a:avLst/>
            </a:prstGeom>
            <a:noFill/>
            <a:ln w="6350" cap="flat" cmpd="sng" algn="ctr">
              <a:solidFill>
                <a:sysClr val="windowText" lastClr="000000">
                  <a:alpha val="50000"/>
                </a:sysClr>
              </a:solidFill>
              <a:prstDash val="solid"/>
              <a:miter lim="800000"/>
            </a:ln>
            <a:effectLst/>
          </p:spPr>
        </p:cxnSp>
        <p:sp>
          <p:nvSpPr>
            <p:cNvPr id="72" name="Number1"/>
            <p:cNvSpPr/>
            <p:nvPr>
              <p:custDataLst>
                <p:tags r:id="rId6"/>
              </p:custDataLst>
            </p:nvPr>
          </p:nvSpPr>
          <p:spPr>
            <a:xfrm>
              <a:off x="843020" y="3424222"/>
              <a:ext cx="2974159" cy="786896"/>
            </a:xfrm>
            <a:custGeom>
              <a:avLst/>
              <a:gdLst>
                <a:gd name="connsiteX0" fmla="*/ 3443839 w 3897356"/>
                <a:gd name="connsiteY0" fmla="*/ 0 h 905304"/>
                <a:gd name="connsiteX1" fmla="*/ 3518271 w 3897356"/>
                <a:gd name="connsiteY1" fmla="*/ 31158 h 905304"/>
                <a:gd name="connsiteX2" fmla="*/ 3866199 w 3897356"/>
                <a:gd name="connsiteY2" fmla="*/ 379086 h 905304"/>
                <a:gd name="connsiteX3" fmla="*/ 3866199 w 3897356"/>
                <a:gd name="connsiteY3" fmla="*/ 526219 h 905304"/>
                <a:gd name="connsiteX4" fmla="*/ 3518271 w 3897356"/>
                <a:gd name="connsiteY4" fmla="*/ 874147 h 905304"/>
                <a:gd name="connsiteX5" fmla="*/ 3443839 w 3897356"/>
                <a:gd name="connsiteY5" fmla="*/ 905305 h 905304"/>
                <a:gd name="connsiteX6" fmla="*/ 38992 w 3897356"/>
                <a:gd name="connsiteY6" fmla="*/ 905305 h 905304"/>
                <a:gd name="connsiteX7" fmla="*/ 11297 w 3897356"/>
                <a:gd name="connsiteY7" fmla="*/ 839528 h 905304"/>
                <a:gd name="connsiteX8" fmla="*/ 324605 w 3897356"/>
                <a:gd name="connsiteY8" fmla="*/ 526219 h 905304"/>
                <a:gd name="connsiteX9" fmla="*/ 324605 w 3897356"/>
                <a:gd name="connsiteY9" fmla="*/ 379086 h 905304"/>
                <a:gd name="connsiteX10" fmla="*/ 13028 w 3897356"/>
                <a:gd name="connsiteY10" fmla="*/ 65777 h 905304"/>
                <a:gd name="connsiteX11" fmla="*/ 38992 w 3897356"/>
                <a:gd name="connsiteY11" fmla="*/ 0 h 905304"/>
                <a:gd name="connsiteX12" fmla="*/ 3443839 w 3897356"/>
                <a:gd name="connsiteY12" fmla="*/ 0 h 905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7356" h="905304">
                  <a:moveTo>
                    <a:pt x="3443839" y="0"/>
                  </a:moveTo>
                  <a:cubicBezTo>
                    <a:pt x="3471535" y="0"/>
                    <a:pt x="3497499" y="10386"/>
                    <a:pt x="3518271" y="31158"/>
                  </a:cubicBezTo>
                  <a:lnTo>
                    <a:pt x="3866199" y="379086"/>
                  </a:lnTo>
                  <a:cubicBezTo>
                    <a:pt x="3907743" y="420629"/>
                    <a:pt x="3907743" y="486407"/>
                    <a:pt x="3866199" y="526219"/>
                  </a:cubicBezTo>
                  <a:lnTo>
                    <a:pt x="3518271" y="874147"/>
                  </a:lnTo>
                  <a:cubicBezTo>
                    <a:pt x="3499231" y="893188"/>
                    <a:pt x="3471535" y="905305"/>
                    <a:pt x="3443839" y="905305"/>
                  </a:cubicBezTo>
                  <a:lnTo>
                    <a:pt x="38992" y="905305"/>
                  </a:lnTo>
                  <a:cubicBezTo>
                    <a:pt x="4373" y="905305"/>
                    <a:pt x="-12937" y="863761"/>
                    <a:pt x="11297" y="839528"/>
                  </a:cubicBezTo>
                  <a:lnTo>
                    <a:pt x="324605" y="526219"/>
                  </a:lnTo>
                  <a:cubicBezTo>
                    <a:pt x="366149" y="484676"/>
                    <a:pt x="366149" y="418898"/>
                    <a:pt x="324605" y="379086"/>
                  </a:cubicBezTo>
                  <a:lnTo>
                    <a:pt x="13028" y="65777"/>
                  </a:lnTo>
                  <a:cubicBezTo>
                    <a:pt x="-11206" y="41544"/>
                    <a:pt x="4373" y="0"/>
                    <a:pt x="38992" y="0"/>
                  </a:cubicBezTo>
                  <a:lnTo>
                    <a:pt x="3443839" y="0"/>
                  </a:lnTo>
                  <a:close/>
                </a:path>
              </a:pathLst>
            </a:custGeom>
            <a:solidFill>
              <a:srgbClr val="C00000"/>
            </a:solidFill>
            <a:ln w="12700" cap="flat" cmpd="sng" algn="ctr">
              <a:noFill/>
              <a:prstDash val="solid"/>
              <a:miter lim="800000"/>
            </a:ln>
            <a:effectLst/>
          </p:spPr>
          <p:txBody>
            <a:bodyPr rot="0" spcFirstLastPara="0" vertOverflow="overflow" horzOverflow="overflow" vert="horz" wrap="none" lIns="121904" tIns="60952" rIns="121904" bIns="60952" numCol="1" spcCol="0" rtlCol="0" fromWordArt="0" anchor="ctr" anchorCtr="0" forceAA="0" compatLnSpc="1">
              <a:noAutofit/>
            </a:bodyPr>
            <a:p>
              <a:pPr indent="0" algn="ctr" fontAlgn="auto">
                <a:lnSpc>
                  <a:spcPct val="120000"/>
                </a:lnSpc>
              </a:pPr>
              <a:r>
                <a:rPr lang="zh-CN" altLang="en-US" sz="2200" b="1" dirty="0">
                  <a:solidFill>
                    <a:sysClr val="window" lastClr="FFFFFF"/>
                  </a:solidFill>
                  <a:latin typeface="微软雅黑" panose="020B0503020204020204" charset="-122"/>
                  <a:ea typeface="微软雅黑" panose="020B0503020204020204" charset="-122"/>
                </a:rPr>
                <a:t>本科阶段</a:t>
              </a:r>
              <a:endParaRPr lang="zh-CN" altLang="en-US" sz="2200" b="1" dirty="0">
                <a:solidFill>
                  <a:sysClr val="window" lastClr="FFFFFF"/>
                </a:solidFill>
                <a:latin typeface="微软雅黑" panose="020B0503020204020204" charset="-122"/>
                <a:ea typeface="微软雅黑" panose="020B0503020204020204" charset="-122"/>
              </a:endParaRPr>
            </a:p>
          </p:txBody>
        </p:sp>
      </p:grpSp>
      <p:sp>
        <p:nvSpPr>
          <p:cNvPr id="74" name="ComponentBackground1"/>
          <p:cNvSpPr/>
          <p:nvPr>
            <p:custDataLst>
              <p:tags r:id="rId7"/>
            </p:custDataLst>
          </p:nvPr>
        </p:nvSpPr>
        <p:spPr>
          <a:xfrm>
            <a:off x="415290" y="3380105"/>
            <a:ext cx="3299460" cy="2701925"/>
          </a:xfrm>
          <a:prstGeom prst="roundRect">
            <a:avLst>
              <a:gd name="adj" fmla="val 5496"/>
            </a:avLst>
          </a:prstGeom>
          <a:noFill/>
          <a:ln w="6350" cap="flat" cmpd="sng" algn="ctr">
            <a:solidFill>
              <a:srgbClr val="C00000"/>
            </a:solidFill>
            <a:prstDash val="solid"/>
            <a:miter lim="800000"/>
          </a:ln>
          <a:effectLst/>
        </p:spPr>
        <p:txBody>
          <a:bodyPr rtlCol="0" anchor="ctr"/>
          <a:p>
            <a:pPr algn="ctr"/>
            <a:endParaRPr lang="zh-CN" altLang="en-US" sz="180" dirty="0">
              <a:solidFill>
                <a:sysClr val="window" lastClr="FFFFFF"/>
              </a:solidFill>
              <a:latin typeface="等线" panose="02010600030101010101" charset="-122"/>
              <a:ea typeface="等线" panose="02010600030101010101" charset="-122"/>
            </a:endParaRPr>
          </a:p>
        </p:txBody>
      </p:sp>
      <p:sp>
        <p:nvSpPr>
          <p:cNvPr id="76" name="ComponentBackground1"/>
          <p:cNvSpPr/>
          <p:nvPr>
            <p:custDataLst>
              <p:tags r:id="rId8"/>
            </p:custDataLst>
          </p:nvPr>
        </p:nvSpPr>
        <p:spPr>
          <a:xfrm>
            <a:off x="8237220" y="3380105"/>
            <a:ext cx="3468370" cy="2685415"/>
          </a:xfrm>
          <a:prstGeom prst="roundRect">
            <a:avLst>
              <a:gd name="adj" fmla="val 5496"/>
            </a:avLst>
          </a:prstGeom>
          <a:noFill/>
          <a:ln w="6350" cap="flat" cmpd="sng" algn="ctr">
            <a:solidFill>
              <a:srgbClr val="C00000"/>
            </a:solidFill>
            <a:prstDash val="solid"/>
            <a:miter lim="800000"/>
          </a:ln>
          <a:effectLst/>
        </p:spPr>
        <p:txBody>
          <a:bodyPr rtlCol="0" anchor="ctr"/>
          <a:p>
            <a:pPr algn="ctr"/>
            <a:endParaRPr lang="zh-CN" altLang="en-US" sz="180" dirty="0">
              <a:solidFill>
                <a:sysClr val="window" lastClr="FFFFFF"/>
              </a:solidFill>
              <a:latin typeface="等线" panose="02010600030101010101" charset="-122"/>
              <a:ea typeface="等线" panose="02010600030101010101" charset="-122"/>
            </a:endParaRPr>
          </a:p>
        </p:txBody>
      </p:sp>
      <p:sp>
        <p:nvSpPr>
          <p:cNvPr id="77" name="Shapee1"/>
          <p:cNvSpPr/>
          <p:nvPr>
            <p:custDataLst>
              <p:tags r:id="rId9"/>
            </p:custDataLst>
          </p:nvPr>
        </p:nvSpPr>
        <p:spPr>
          <a:xfrm flipH="1">
            <a:off x="1541145" y="3319145"/>
            <a:ext cx="1109345" cy="76200"/>
          </a:xfrm>
          <a:prstGeom prst="roundRect">
            <a:avLst>
              <a:gd name="adj" fmla="val 50000"/>
            </a:avLst>
          </a:prstGeom>
          <a:solidFill>
            <a:srgbClr val="C00000"/>
          </a:solidFill>
          <a:ln w="3175" cap="flat" cmpd="sng" algn="ctr">
            <a:solidFill>
              <a:srgbClr val="C00000"/>
            </a:solidFill>
            <a:prstDash val="solid"/>
            <a:miter lim="800000"/>
          </a:ln>
          <a:effectLst/>
        </p:spPr>
        <p:txBody>
          <a:bodyPr wrap="square" rtlCol="0" anchor="ctr">
            <a:normAutofit fontScale="25000" lnSpcReduction="20000"/>
          </a:bodyPr>
          <a:p>
            <a:pPr algn="ctr"/>
            <a:endParaRPr lang="zh-CN" altLang="en-US" sz="4265" b="1" dirty="0">
              <a:solidFill>
                <a:sysClr val="window" lastClr="FFFFFF"/>
              </a:solidFill>
              <a:effectLst>
                <a:reflection blurRad="6350" stA="26000" endPos="60000" dist="30480" dir="5400000" sy="-100000" algn="bl" rotWithShape="0"/>
              </a:effectLst>
              <a:latin typeface="等线" panose="02010600030101010101" charset="-122"/>
              <a:ea typeface="等线" panose="02010600030101010101" charset="-122"/>
              <a:cs typeface="等线" panose="02010600030101010101" charset="-122"/>
              <a:sym typeface="等线" panose="02010600030101010101" charset="-122"/>
            </a:endParaRPr>
          </a:p>
        </p:txBody>
      </p:sp>
      <p:sp>
        <p:nvSpPr>
          <p:cNvPr id="78" name="Shapee1"/>
          <p:cNvSpPr/>
          <p:nvPr>
            <p:custDataLst>
              <p:tags r:id="rId10"/>
            </p:custDataLst>
          </p:nvPr>
        </p:nvSpPr>
        <p:spPr>
          <a:xfrm flipH="1">
            <a:off x="9013190" y="3311525"/>
            <a:ext cx="1109345" cy="76200"/>
          </a:xfrm>
          <a:prstGeom prst="roundRect">
            <a:avLst>
              <a:gd name="adj" fmla="val 50000"/>
            </a:avLst>
          </a:prstGeom>
          <a:solidFill>
            <a:srgbClr val="C00000"/>
          </a:solidFill>
          <a:ln w="3175" cap="flat" cmpd="sng" algn="ctr">
            <a:solidFill>
              <a:srgbClr val="C00000"/>
            </a:solidFill>
            <a:prstDash val="solid"/>
            <a:miter lim="800000"/>
          </a:ln>
          <a:effectLst/>
        </p:spPr>
        <p:txBody>
          <a:bodyPr wrap="square" rtlCol="0" anchor="ctr">
            <a:normAutofit fontScale="25000" lnSpcReduction="20000"/>
          </a:bodyPr>
          <a:p>
            <a:pPr algn="ctr"/>
            <a:endParaRPr lang="zh-CN" altLang="en-US" sz="4265" b="1" dirty="0">
              <a:solidFill>
                <a:sysClr val="window" lastClr="FFFFFF"/>
              </a:solidFill>
              <a:effectLst>
                <a:reflection blurRad="6350" stA="26000" endPos="60000" dist="30480" dir="5400000" sy="-100000" algn="bl" rotWithShape="0"/>
              </a:effectLst>
              <a:latin typeface="等线" panose="02010600030101010101" charset="-122"/>
              <a:ea typeface="等线" panose="02010600030101010101" charset="-122"/>
              <a:cs typeface="等线" panose="02010600030101010101" charset="-122"/>
              <a:sym typeface="等线" panose="02010600030101010101" charset="-122"/>
            </a:endParaRPr>
          </a:p>
        </p:txBody>
      </p:sp>
      <p:sp>
        <p:nvSpPr>
          <p:cNvPr id="80" name="文本框 79"/>
          <p:cNvSpPr txBox="1"/>
          <p:nvPr>
            <p:custDataLst>
              <p:tags r:id="rId11"/>
            </p:custDataLst>
          </p:nvPr>
        </p:nvSpPr>
        <p:spPr>
          <a:xfrm>
            <a:off x="415290" y="3519805"/>
            <a:ext cx="3168015" cy="1608455"/>
          </a:xfrm>
          <a:prstGeom prst="rect">
            <a:avLst/>
          </a:prstGeom>
          <a:noFill/>
        </p:spPr>
        <p:txBody>
          <a:bodyPr wrap="square" rtlCol="0" anchor="t">
            <a:noAutofit/>
          </a:bodyPr>
          <a:p>
            <a:pPr marL="285750" indent="-179705" algn="just" fontAlgn="auto">
              <a:lnSpc>
                <a:spcPct val="120000"/>
              </a:lnSpc>
              <a:spcAft>
                <a:spcPts val="300"/>
              </a:spcAft>
              <a:buClr>
                <a:srgbClr val="C00000"/>
              </a:buClr>
              <a:buSzTx/>
              <a:buFont typeface="Arial" panose="020B0604020202020204" pitchFamily="34" charset="0"/>
              <a:buChar char="•"/>
              <a:defRPr/>
            </a:pPr>
            <a:r>
              <a:rPr lang="zh-CN" altLang="en-US" sz="2000" b="1" dirty="0" smtClean="0">
                <a:latin typeface="微软雅黑" panose="020B0503020204020204" charset="-122"/>
                <a:ea typeface="微软雅黑" panose="020B0503020204020204" charset="-122"/>
              </a:rPr>
              <a:t>夯实完整科学知识体系</a:t>
            </a:r>
            <a:endParaRPr lang="zh-CN" altLang="en-US" sz="2000" b="1" dirty="0" smtClean="0">
              <a:latin typeface="微软雅黑" panose="020B0503020204020204" charset="-122"/>
              <a:ea typeface="微软雅黑" panose="020B0503020204020204" charset="-122"/>
            </a:endParaRPr>
          </a:p>
          <a:p>
            <a:pPr marL="285750" indent="-179705" algn="just" fontAlgn="auto">
              <a:lnSpc>
                <a:spcPct val="120000"/>
              </a:lnSpc>
              <a:spcAft>
                <a:spcPts val="300"/>
              </a:spcAft>
              <a:buClr>
                <a:srgbClr val="C00000"/>
              </a:buClr>
              <a:buSzTx/>
              <a:buFont typeface="Arial" panose="020B0604020202020204" pitchFamily="34" charset="0"/>
              <a:buChar char="•"/>
              <a:defRPr/>
            </a:pPr>
            <a:r>
              <a:rPr lang="zh-CN" altLang="en-US" sz="2000" b="1" dirty="0" smtClean="0">
                <a:latin typeface="微软雅黑" panose="020B0503020204020204" charset="-122"/>
                <a:ea typeface="微软雅黑" panose="020B0503020204020204" charset="-122"/>
              </a:rPr>
              <a:t>同步强化实验操作、课堂教学实训</a:t>
            </a:r>
            <a:endParaRPr lang="zh-CN" altLang="en-US" sz="2000" b="1" dirty="0" smtClean="0">
              <a:latin typeface="微软雅黑" panose="020B0503020204020204" charset="-122"/>
              <a:ea typeface="微软雅黑" panose="020B0503020204020204" charset="-122"/>
            </a:endParaRPr>
          </a:p>
          <a:p>
            <a:pPr marL="285750" indent="-179705" algn="just" fontAlgn="auto">
              <a:lnSpc>
                <a:spcPct val="120000"/>
              </a:lnSpc>
              <a:spcAft>
                <a:spcPts val="300"/>
              </a:spcAft>
              <a:buClr>
                <a:srgbClr val="C00000"/>
              </a:buClr>
              <a:buSzTx/>
              <a:buFont typeface="Arial" panose="020B0604020202020204" pitchFamily="34" charset="0"/>
              <a:buChar char="•"/>
              <a:defRPr/>
            </a:pPr>
            <a:r>
              <a:rPr lang="zh-CN" altLang="en-US" sz="2000" b="1" dirty="0" smtClean="0">
                <a:latin typeface="微软雅黑" panose="020B0503020204020204" charset="-122"/>
                <a:ea typeface="微软雅黑" panose="020B0503020204020204" charset="-122"/>
              </a:rPr>
              <a:t>融入</a:t>
            </a:r>
            <a:r>
              <a:rPr lang="en-US" altLang="zh-CN" sz="2000" b="1" dirty="0" smtClean="0">
                <a:latin typeface="微软雅黑" panose="020B0503020204020204" charset="-122"/>
                <a:ea typeface="微软雅黑" panose="020B0503020204020204" charset="-122"/>
              </a:rPr>
              <a:t>HPS</a:t>
            </a:r>
            <a:r>
              <a:rPr lang="zh-CN" altLang="en-US" sz="2000" b="1" dirty="0" smtClean="0">
                <a:latin typeface="微软雅黑" panose="020B0503020204020204" charset="-122"/>
                <a:ea typeface="微软雅黑" panose="020B0503020204020204" charset="-122"/>
              </a:rPr>
              <a:t>（科学史与科学哲学）、跨学科思维启蒙</a:t>
            </a:r>
            <a:endParaRPr lang="zh-CN" altLang="en-US" sz="2000" b="1" dirty="0" smtClean="0">
              <a:latin typeface="微软雅黑" panose="020B0503020204020204" charset="-122"/>
              <a:ea typeface="微软雅黑" panose="020B0503020204020204" charset="-122"/>
            </a:endParaRPr>
          </a:p>
        </p:txBody>
      </p:sp>
      <p:sp>
        <p:nvSpPr>
          <p:cNvPr id="82" name="文本框 81"/>
          <p:cNvSpPr txBox="1"/>
          <p:nvPr>
            <p:custDataLst>
              <p:tags r:id="rId12"/>
            </p:custDataLst>
          </p:nvPr>
        </p:nvSpPr>
        <p:spPr>
          <a:xfrm>
            <a:off x="8236585" y="3510915"/>
            <a:ext cx="3282315" cy="1617345"/>
          </a:xfrm>
          <a:prstGeom prst="rect">
            <a:avLst/>
          </a:prstGeom>
          <a:noFill/>
        </p:spPr>
        <p:txBody>
          <a:bodyPr wrap="square" rtlCol="0" anchor="t">
            <a:noAutofit/>
          </a:bodyPr>
          <a:p>
            <a:pPr marL="285750" indent="-179705" algn="just" fontAlgn="auto">
              <a:lnSpc>
                <a:spcPct val="120000"/>
              </a:lnSpc>
              <a:spcAft>
                <a:spcPts val="300"/>
              </a:spcAft>
              <a:buClr>
                <a:srgbClr val="C00000"/>
              </a:buClr>
              <a:buSzTx/>
              <a:buFont typeface="Arial" panose="020B0604020202020204" pitchFamily="34" charset="0"/>
              <a:buChar char="•"/>
              <a:defRPr/>
            </a:pPr>
            <a:r>
              <a:rPr lang="zh-CN" altLang="en-US" sz="2000" b="1" dirty="0" smtClean="0">
                <a:latin typeface="微软雅黑" panose="020B0503020204020204" charset="-122"/>
                <a:ea typeface="微软雅黑" panose="020B0503020204020204" charset="-122"/>
              </a:rPr>
              <a:t>培育具有教育政策研究力、科学教研领导力、跨学科课程设计力、前沿教学理论转化力的科学教育高端领军人才</a:t>
            </a:r>
            <a:endParaRPr lang="zh-CN" altLang="en-US" sz="2000" b="1" dirty="0" smtClean="0">
              <a:latin typeface="微软雅黑" panose="020B0503020204020204" charset="-122"/>
              <a:ea typeface="微软雅黑" panose="020B0503020204020204" charset="-122"/>
            </a:endParaRPr>
          </a:p>
        </p:txBody>
      </p:sp>
      <p:sp>
        <p:nvSpPr>
          <p:cNvPr id="84" name="Number1"/>
          <p:cNvSpPr/>
          <p:nvPr>
            <p:custDataLst>
              <p:tags r:id="rId13"/>
            </p:custDataLst>
          </p:nvPr>
        </p:nvSpPr>
        <p:spPr>
          <a:xfrm>
            <a:off x="4345305" y="2719070"/>
            <a:ext cx="2761615" cy="549910"/>
          </a:xfrm>
          <a:custGeom>
            <a:avLst/>
            <a:gdLst>
              <a:gd name="connsiteX0" fmla="*/ 3443839 w 3897356"/>
              <a:gd name="connsiteY0" fmla="*/ 0 h 905304"/>
              <a:gd name="connsiteX1" fmla="*/ 3518271 w 3897356"/>
              <a:gd name="connsiteY1" fmla="*/ 31158 h 905304"/>
              <a:gd name="connsiteX2" fmla="*/ 3866199 w 3897356"/>
              <a:gd name="connsiteY2" fmla="*/ 379086 h 905304"/>
              <a:gd name="connsiteX3" fmla="*/ 3866199 w 3897356"/>
              <a:gd name="connsiteY3" fmla="*/ 526219 h 905304"/>
              <a:gd name="connsiteX4" fmla="*/ 3518271 w 3897356"/>
              <a:gd name="connsiteY4" fmla="*/ 874147 h 905304"/>
              <a:gd name="connsiteX5" fmla="*/ 3443839 w 3897356"/>
              <a:gd name="connsiteY5" fmla="*/ 905305 h 905304"/>
              <a:gd name="connsiteX6" fmla="*/ 38992 w 3897356"/>
              <a:gd name="connsiteY6" fmla="*/ 905305 h 905304"/>
              <a:gd name="connsiteX7" fmla="*/ 11297 w 3897356"/>
              <a:gd name="connsiteY7" fmla="*/ 839528 h 905304"/>
              <a:gd name="connsiteX8" fmla="*/ 324605 w 3897356"/>
              <a:gd name="connsiteY8" fmla="*/ 526219 h 905304"/>
              <a:gd name="connsiteX9" fmla="*/ 324605 w 3897356"/>
              <a:gd name="connsiteY9" fmla="*/ 379086 h 905304"/>
              <a:gd name="connsiteX10" fmla="*/ 13028 w 3897356"/>
              <a:gd name="connsiteY10" fmla="*/ 65777 h 905304"/>
              <a:gd name="connsiteX11" fmla="*/ 38992 w 3897356"/>
              <a:gd name="connsiteY11" fmla="*/ 0 h 905304"/>
              <a:gd name="connsiteX12" fmla="*/ 3443839 w 3897356"/>
              <a:gd name="connsiteY12" fmla="*/ 0 h 905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7356" h="905304">
                <a:moveTo>
                  <a:pt x="3443839" y="0"/>
                </a:moveTo>
                <a:cubicBezTo>
                  <a:pt x="3471535" y="0"/>
                  <a:pt x="3497499" y="10386"/>
                  <a:pt x="3518271" y="31158"/>
                </a:cubicBezTo>
                <a:lnTo>
                  <a:pt x="3866199" y="379086"/>
                </a:lnTo>
                <a:cubicBezTo>
                  <a:pt x="3907743" y="420629"/>
                  <a:pt x="3907743" y="486407"/>
                  <a:pt x="3866199" y="526219"/>
                </a:cubicBezTo>
                <a:lnTo>
                  <a:pt x="3518271" y="874147"/>
                </a:lnTo>
                <a:cubicBezTo>
                  <a:pt x="3499231" y="893188"/>
                  <a:pt x="3471535" y="905305"/>
                  <a:pt x="3443839" y="905305"/>
                </a:cubicBezTo>
                <a:lnTo>
                  <a:pt x="38992" y="905305"/>
                </a:lnTo>
                <a:cubicBezTo>
                  <a:pt x="4373" y="905305"/>
                  <a:pt x="-12937" y="863761"/>
                  <a:pt x="11297" y="839528"/>
                </a:cubicBezTo>
                <a:lnTo>
                  <a:pt x="324605" y="526219"/>
                </a:lnTo>
                <a:cubicBezTo>
                  <a:pt x="366149" y="484676"/>
                  <a:pt x="366149" y="418898"/>
                  <a:pt x="324605" y="379086"/>
                </a:cubicBezTo>
                <a:lnTo>
                  <a:pt x="13028" y="65777"/>
                </a:lnTo>
                <a:cubicBezTo>
                  <a:pt x="-11206" y="41544"/>
                  <a:pt x="4373" y="0"/>
                  <a:pt x="38992" y="0"/>
                </a:cubicBezTo>
                <a:lnTo>
                  <a:pt x="3443839" y="0"/>
                </a:lnTo>
                <a:close/>
              </a:path>
            </a:pathLst>
          </a:custGeom>
          <a:solidFill>
            <a:srgbClr val="03449B"/>
          </a:solidFill>
          <a:ln w="12700" cap="flat" cmpd="sng" algn="ctr">
            <a:noFill/>
            <a:prstDash val="solid"/>
            <a:miter lim="800000"/>
          </a:ln>
          <a:effectLst/>
        </p:spPr>
        <p:txBody>
          <a:bodyPr rot="0" spcFirstLastPara="0" vertOverflow="overflow" horzOverflow="overflow" vert="horz" wrap="none" lIns="121904" tIns="60952" rIns="121904" bIns="60952" numCol="1" spcCol="0" rtlCol="0" fromWordArt="0" anchor="ctr" anchorCtr="0" forceAA="0" compatLnSpc="1">
            <a:noAutofit/>
          </a:bodyPr>
          <a:p>
            <a:pPr indent="0" algn="ctr" fontAlgn="auto">
              <a:lnSpc>
                <a:spcPct val="120000"/>
              </a:lnSpc>
            </a:pPr>
            <a:r>
              <a:rPr lang="zh-CN" altLang="en-US" sz="2200" b="1" dirty="0">
                <a:solidFill>
                  <a:sysClr val="window" lastClr="FFFFFF"/>
                </a:solidFill>
                <a:latin typeface="微软雅黑" panose="020B0503020204020204" charset="-122"/>
                <a:ea typeface="微软雅黑" panose="020B0503020204020204" charset="-122"/>
              </a:rPr>
              <a:t>硕士阶段</a:t>
            </a:r>
            <a:endParaRPr lang="zh-CN" altLang="en-US" sz="2200" b="1" dirty="0">
              <a:solidFill>
                <a:sysClr val="window" lastClr="FFFFFF"/>
              </a:solidFill>
              <a:latin typeface="微软雅黑" panose="020B0503020204020204" charset="-122"/>
              <a:ea typeface="微软雅黑" panose="020B0503020204020204" charset="-122"/>
            </a:endParaRPr>
          </a:p>
        </p:txBody>
      </p:sp>
      <p:sp>
        <p:nvSpPr>
          <p:cNvPr id="85" name="Number1"/>
          <p:cNvSpPr/>
          <p:nvPr>
            <p:custDataLst>
              <p:tags r:id="rId14"/>
            </p:custDataLst>
          </p:nvPr>
        </p:nvSpPr>
        <p:spPr>
          <a:xfrm>
            <a:off x="8183245" y="2719070"/>
            <a:ext cx="2761615" cy="549910"/>
          </a:xfrm>
          <a:custGeom>
            <a:avLst/>
            <a:gdLst>
              <a:gd name="connsiteX0" fmla="*/ 3443839 w 3897356"/>
              <a:gd name="connsiteY0" fmla="*/ 0 h 905304"/>
              <a:gd name="connsiteX1" fmla="*/ 3518271 w 3897356"/>
              <a:gd name="connsiteY1" fmla="*/ 31158 h 905304"/>
              <a:gd name="connsiteX2" fmla="*/ 3866199 w 3897356"/>
              <a:gd name="connsiteY2" fmla="*/ 379086 h 905304"/>
              <a:gd name="connsiteX3" fmla="*/ 3866199 w 3897356"/>
              <a:gd name="connsiteY3" fmla="*/ 526219 h 905304"/>
              <a:gd name="connsiteX4" fmla="*/ 3518271 w 3897356"/>
              <a:gd name="connsiteY4" fmla="*/ 874147 h 905304"/>
              <a:gd name="connsiteX5" fmla="*/ 3443839 w 3897356"/>
              <a:gd name="connsiteY5" fmla="*/ 905305 h 905304"/>
              <a:gd name="connsiteX6" fmla="*/ 38992 w 3897356"/>
              <a:gd name="connsiteY6" fmla="*/ 905305 h 905304"/>
              <a:gd name="connsiteX7" fmla="*/ 11297 w 3897356"/>
              <a:gd name="connsiteY7" fmla="*/ 839528 h 905304"/>
              <a:gd name="connsiteX8" fmla="*/ 324605 w 3897356"/>
              <a:gd name="connsiteY8" fmla="*/ 526219 h 905304"/>
              <a:gd name="connsiteX9" fmla="*/ 324605 w 3897356"/>
              <a:gd name="connsiteY9" fmla="*/ 379086 h 905304"/>
              <a:gd name="connsiteX10" fmla="*/ 13028 w 3897356"/>
              <a:gd name="connsiteY10" fmla="*/ 65777 h 905304"/>
              <a:gd name="connsiteX11" fmla="*/ 38992 w 3897356"/>
              <a:gd name="connsiteY11" fmla="*/ 0 h 905304"/>
              <a:gd name="connsiteX12" fmla="*/ 3443839 w 3897356"/>
              <a:gd name="connsiteY12" fmla="*/ 0 h 905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7356" h="905304">
                <a:moveTo>
                  <a:pt x="3443839" y="0"/>
                </a:moveTo>
                <a:cubicBezTo>
                  <a:pt x="3471535" y="0"/>
                  <a:pt x="3497499" y="10386"/>
                  <a:pt x="3518271" y="31158"/>
                </a:cubicBezTo>
                <a:lnTo>
                  <a:pt x="3866199" y="379086"/>
                </a:lnTo>
                <a:cubicBezTo>
                  <a:pt x="3907743" y="420629"/>
                  <a:pt x="3907743" y="486407"/>
                  <a:pt x="3866199" y="526219"/>
                </a:cubicBezTo>
                <a:lnTo>
                  <a:pt x="3518271" y="874147"/>
                </a:lnTo>
                <a:cubicBezTo>
                  <a:pt x="3499231" y="893188"/>
                  <a:pt x="3471535" y="905305"/>
                  <a:pt x="3443839" y="905305"/>
                </a:cubicBezTo>
                <a:lnTo>
                  <a:pt x="38992" y="905305"/>
                </a:lnTo>
                <a:cubicBezTo>
                  <a:pt x="4373" y="905305"/>
                  <a:pt x="-12937" y="863761"/>
                  <a:pt x="11297" y="839528"/>
                </a:cubicBezTo>
                <a:lnTo>
                  <a:pt x="324605" y="526219"/>
                </a:lnTo>
                <a:cubicBezTo>
                  <a:pt x="366149" y="484676"/>
                  <a:pt x="366149" y="418898"/>
                  <a:pt x="324605" y="379086"/>
                </a:cubicBezTo>
                <a:lnTo>
                  <a:pt x="13028" y="65777"/>
                </a:lnTo>
                <a:cubicBezTo>
                  <a:pt x="-11206" y="41544"/>
                  <a:pt x="4373" y="0"/>
                  <a:pt x="38992" y="0"/>
                </a:cubicBezTo>
                <a:lnTo>
                  <a:pt x="3443839" y="0"/>
                </a:lnTo>
                <a:close/>
              </a:path>
            </a:pathLst>
          </a:custGeom>
          <a:solidFill>
            <a:srgbClr val="C00000"/>
          </a:solidFill>
          <a:ln w="12700" cap="flat" cmpd="sng" algn="ctr">
            <a:noFill/>
            <a:prstDash val="solid"/>
            <a:miter lim="800000"/>
          </a:ln>
          <a:effectLst/>
        </p:spPr>
        <p:txBody>
          <a:bodyPr rot="0" spcFirstLastPara="0" vertOverflow="overflow" horzOverflow="overflow" vert="horz" wrap="none" lIns="121904" tIns="60952" rIns="121904" bIns="60952" numCol="1" spcCol="0" rtlCol="0" fromWordArt="0" anchor="ctr" anchorCtr="0" forceAA="0" compatLnSpc="1">
            <a:noAutofit/>
          </a:bodyPr>
          <a:p>
            <a:pPr indent="0" algn="ctr" fontAlgn="auto">
              <a:lnSpc>
                <a:spcPct val="120000"/>
              </a:lnSpc>
            </a:pPr>
            <a:r>
              <a:rPr lang="zh-CN" altLang="en-US" sz="2200" b="1" dirty="0">
                <a:solidFill>
                  <a:sysClr val="window" lastClr="FFFFFF"/>
                </a:solidFill>
                <a:latin typeface="微软雅黑" panose="020B0503020204020204" charset="-122"/>
                <a:ea typeface="微软雅黑" panose="020B0503020204020204" charset="-122"/>
              </a:rPr>
              <a:t>博士阶段</a:t>
            </a:r>
            <a:endParaRPr lang="zh-CN" altLang="en-US" sz="2200" b="1" dirty="0">
              <a:solidFill>
                <a:sysClr val="window" lastClr="FFFFFF"/>
              </a:solidFill>
              <a:latin typeface="微软雅黑" panose="020B0503020204020204" charset="-122"/>
              <a:ea typeface="微软雅黑" panose="020B0503020204020204" charset="-122"/>
            </a:endParaRPr>
          </a:p>
        </p:txBody>
      </p:sp>
      <p:sp>
        <p:nvSpPr>
          <p:cNvPr id="4" name="ComponentBackground1"/>
          <p:cNvSpPr/>
          <p:nvPr>
            <p:custDataLst>
              <p:tags r:id="rId15"/>
            </p:custDataLst>
          </p:nvPr>
        </p:nvSpPr>
        <p:spPr>
          <a:xfrm>
            <a:off x="4162425" y="3373755"/>
            <a:ext cx="3797300" cy="2685415"/>
          </a:xfrm>
          <a:prstGeom prst="roundRect">
            <a:avLst>
              <a:gd name="adj" fmla="val 5496"/>
            </a:avLst>
          </a:prstGeom>
          <a:noFill/>
          <a:ln w="6350" cap="flat" cmpd="sng" algn="ctr">
            <a:solidFill>
              <a:srgbClr val="03449B"/>
            </a:solidFill>
            <a:prstDash val="solid"/>
            <a:miter lim="800000"/>
          </a:ln>
          <a:effectLst/>
        </p:spPr>
        <p:txBody>
          <a:bodyPr rtlCol="0" anchor="ctr"/>
          <a:p>
            <a:pPr algn="ctr"/>
            <a:endParaRPr lang="zh-CN" altLang="en-US" sz="180" dirty="0">
              <a:solidFill>
                <a:sysClr val="window" lastClr="FFFFFF"/>
              </a:solidFill>
              <a:latin typeface="等线" panose="02010600030101010101" charset="-122"/>
              <a:ea typeface="等线" panose="02010600030101010101" charset="-122"/>
            </a:endParaRPr>
          </a:p>
        </p:txBody>
      </p:sp>
      <p:sp>
        <p:nvSpPr>
          <p:cNvPr id="5" name="Shapee1"/>
          <p:cNvSpPr/>
          <p:nvPr>
            <p:custDataLst>
              <p:tags r:id="rId16"/>
            </p:custDataLst>
          </p:nvPr>
        </p:nvSpPr>
        <p:spPr>
          <a:xfrm flipH="1">
            <a:off x="5177790" y="3305175"/>
            <a:ext cx="1109345" cy="76200"/>
          </a:xfrm>
          <a:prstGeom prst="roundRect">
            <a:avLst>
              <a:gd name="adj" fmla="val 50000"/>
            </a:avLst>
          </a:prstGeom>
          <a:solidFill>
            <a:srgbClr val="03449B"/>
          </a:solidFill>
          <a:ln w="3175" cap="flat" cmpd="sng" algn="ctr">
            <a:solidFill>
              <a:srgbClr val="03449B"/>
            </a:solidFill>
            <a:prstDash val="solid"/>
            <a:miter lim="800000"/>
          </a:ln>
          <a:effectLst/>
        </p:spPr>
        <p:txBody>
          <a:bodyPr wrap="square" rtlCol="0" anchor="ctr">
            <a:normAutofit fontScale="25000" lnSpcReduction="20000"/>
          </a:bodyPr>
          <a:p>
            <a:pPr algn="ctr"/>
            <a:endParaRPr lang="zh-CN" altLang="en-US" sz="4265" b="1" dirty="0">
              <a:solidFill>
                <a:sysClr val="window" lastClr="FFFFFF"/>
              </a:solidFill>
              <a:effectLst>
                <a:reflection blurRad="6350" stA="26000" endPos="60000" dist="30480" dir="5400000" sy="-100000" algn="bl" rotWithShape="0"/>
              </a:effectLst>
              <a:latin typeface="等线" panose="02010600030101010101" charset="-122"/>
              <a:ea typeface="等线" panose="02010600030101010101" charset="-122"/>
              <a:cs typeface="等线" panose="02010600030101010101" charset="-122"/>
              <a:sym typeface="等线" panose="02010600030101010101" charset="-122"/>
            </a:endParaRPr>
          </a:p>
        </p:txBody>
      </p:sp>
      <p:sp>
        <p:nvSpPr>
          <p:cNvPr id="6" name="文本框 5"/>
          <p:cNvSpPr txBox="1"/>
          <p:nvPr>
            <p:custDataLst>
              <p:tags r:id="rId17"/>
            </p:custDataLst>
          </p:nvPr>
        </p:nvSpPr>
        <p:spPr>
          <a:xfrm>
            <a:off x="4109085" y="3519805"/>
            <a:ext cx="3774440" cy="1617345"/>
          </a:xfrm>
          <a:prstGeom prst="rect">
            <a:avLst/>
          </a:prstGeom>
          <a:noFill/>
        </p:spPr>
        <p:txBody>
          <a:bodyPr wrap="square" rtlCol="0" anchor="t">
            <a:noAutofit/>
          </a:bodyPr>
          <a:p>
            <a:pPr marL="285750" indent="-179705" algn="just" fontAlgn="auto">
              <a:lnSpc>
                <a:spcPct val="120000"/>
              </a:lnSpc>
              <a:spcAft>
                <a:spcPts val="300"/>
              </a:spcAft>
              <a:buClr>
                <a:srgbClr val="023F98"/>
              </a:buClr>
              <a:buSzTx/>
              <a:buFont typeface="Arial" panose="020B0604020202020204" pitchFamily="34" charset="0"/>
              <a:buChar char="•"/>
              <a:defRPr/>
            </a:pPr>
            <a:r>
              <a:rPr lang="zh-CN" altLang="en-US" sz="2000" b="1" dirty="0" smtClean="0">
                <a:latin typeface="微软雅黑" panose="020B0503020204020204" charset="-122"/>
                <a:ea typeface="微软雅黑" panose="020B0503020204020204" charset="-122"/>
              </a:rPr>
              <a:t>设学术硕士、专业硕士及</a:t>
            </a:r>
            <a:r>
              <a:rPr lang="en-US" altLang="zh-CN" sz="2000" b="1" dirty="0" smtClean="0">
                <a:latin typeface="微软雅黑" panose="020B0503020204020204" charset="-122"/>
                <a:ea typeface="微软雅黑" panose="020B0503020204020204" charset="-122"/>
              </a:rPr>
              <a:t>“</a:t>
            </a:r>
            <a:r>
              <a:rPr lang="zh-CN" altLang="en-US" sz="2000" b="1" dirty="0" smtClean="0">
                <a:latin typeface="微软雅黑" panose="020B0503020204020204" charset="-122"/>
                <a:ea typeface="微软雅黑" panose="020B0503020204020204" charset="-122"/>
              </a:rPr>
              <a:t>理工类</a:t>
            </a:r>
            <a:r>
              <a:rPr lang="en-US" altLang="zh-CN" sz="2000" b="1" dirty="0" smtClean="0">
                <a:latin typeface="微软雅黑" panose="020B0503020204020204" charset="-122"/>
                <a:ea typeface="微软雅黑" panose="020B0503020204020204" charset="-122"/>
              </a:rPr>
              <a:t>+</a:t>
            </a:r>
            <a:r>
              <a:rPr lang="zh-CN" altLang="en-US" sz="2000" b="1" dirty="0" smtClean="0">
                <a:latin typeface="微软雅黑" panose="020B0503020204020204" charset="-122"/>
                <a:ea typeface="微软雅黑" panose="020B0503020204020204" charset="-122"/>
              </a:rPr>
              <a:t>科学教育</a:t>
            </a:r>
            <a:r>
              <a:rPr lang="en-US" altLang="zh-CN" sz="2000" b="1" dirty="0" smtClean="0">
                <a:latin typeface="微软雅黑" panose="020B0503020204020204" charset="-122"/>
                <a:ea typeface="微软雅黑" panose="020B0503020204020204" charset="-122"/>
              </a:rPr>
              <a:t>”</a:t>
            </a:r>
            <a:r>
              <a:rPr lang="zh-CN" altLang="en-US" sz="2000" b="1" dirty="0" smtClean="0">
                <a:latin typeface="微软雅黑" panose="020B0503020204020204" charset="-122"/>
                <a:ea typeface="微软雅黑" panose="020B0503020204020204" charset="-122"/>
              </a:rPr>
              <a:t>双学位硕士，覆盖理论研究、教学实践应用与复合型跨学科师资培养</a:t>
            </a:r>
            <a:endParaRPr lang="zh-CN" altLang="en-US" sz="2000" b="1" dirty="0" smtClean="0">
              <a:latin typeface="微软雅黑" panose="020B0503020204020204" charset="-122"/>
              <a:ea typeface="微软雅黑" panose="020B0503020204020204" charset="-122"/>
            </a:endParaRPr>
          </a:p>
          <a:p>
            <a:pPr marL="285750" indent="-179705" algn="just" fontAlgn="auto">
              <a:lnSpc>
                <a:spcPct val="120000"/>
              </a:lnSpc>
              <a:spcAft>
                <a:spcPts val="300"/>
              </a:spcAft>
              <a:buClr>
                <a:srgbClr val="023F98"/>
              </a:buClr>
              <a:buSzTx/>
              <a:buFont typeface="Arial" panose="020B0604020202020204" pitchFamily="34" charset="0"/>
              <a:buChar char="•"/>
              <a:defRPr/>
            </a:pPr>
            <a:r>
              <a:rPr lang="zh-CN" altLang="en-US" sz="2000" b="1" dirty="0" smtClean="0">
                <a:latin typeface="微软雅黑" panose="020B0503020204020204" charset="-122"/>
                <a:ea typeface="微软雅黑" panose="020B0503020204020204" charset="-122"/>
              </a:rPr>
              <a:t>推行学科导师、实践导师、行业导师三导师制</a:t>
            </a:r>
            <a:endParaRPr lang="zh-CN" altLang="en-US" sz="2000" b="1" dirty="0" smtClean="0">
              <a:latin typeface="微软雅黑" panose="020B0503020204020204" charset="-122"/>
              <a:ea typeface="微软雅黑" panose="020B0503020204020204" charset="-122"/>
            </a:endParaRPr>
          </a:p>
          <a:p>
            <a:pPr marL="285750" indent="-179705" algn="just" fontAlgn="auto">
              <a:lnSpc>
                <a:spcPct val="120000"/>
              </a:lnSpc>
              <a:spcAft>
                <a:spcPts val="300"/>
              </a:spcAft>
              <a:buClr>
                <a:srgbClr val="C00000"/>
              </a:buClr>
              <a:buSzTx/>
              <a:buFont typeface="Arial" panose="020B0604020202020204" pitchFamily="34" charset="0"/>
              <a:buChar char="•"/>
              <a:defRPr/>
            </a:pPr>
            <a:endParaRPr lang="zh-CN" altLang="en-US" sz="2000" b="1" dirty="0" smtClean="0">
              <a:latin typeface="微软雅黑" panose="020B0503020204020204" charset="-122"/>
              <a:ea typeface="微软雅黑" panose="020B0503020204020204" charset="-122"/>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3" name="图片 12" descr="/Users/spirit/Library/Containers/com.kingsoft.wpsoffice.mac/Data/tmp/picturecompress_20250706213317/output_1.jpgoutput_1"/>
          <p:cNvPicPr>
            <a:picLocks noChangeAspect="1"/>
          </p:cNvPicPr>
          <p:nvPr/>
        </p:nvPicPr>
        <p:blipFill>
          <a:blip r:embed="rId1"/>
          <a:srcRect b="3649"/>
          <a:stretch>
            <a:fillRect/>
          </a:stretch>
        </p:blipFill>
        <p:spPr>
          <a:xfrm>
            <a:off x="0" y="0"/>
            <a:ext cx="12192000" cy="6858000"/>
          </a:xfrm>
          <a:prstGeom prst="rect">
            <a:avLst/>
          </a:prstGeom>
        </p:spPr>
      </p:pic>
      <p:cxnSp>
        <p:nvCxnSpPr>
          <p:cNvPr id="38" name="直接连接符 37"/>
          <p:cNvCxnSpPr/>
          <p:nvPr/>
        </p:nvCxnSpPr>
        <p:spPr>
          <a:xfrm>
            <a:off x="625974" y="807798"/>
            <a:ext cx="11169151" cy="16524"/>
          </a:xfrm>
          <a:prstGeom prst="line">
            <a:avLst/>
          </a:prstGeom>
          <a:noFill/>
          <a:ln w="19050" cap="flat" cmpd="sng" algn="ctr">
            <a:solidFill>
              <a:srgbClr val="03449B"/>
            </a:solidFill>
            <a:prstDash val="solid"/>
            <a:miter lim="800000"/>
          </a:ln>
          <a:effectLst/>
        </p:spPr>
      </p:cxnSp>
      <p:sp>
        <p:nvSpPr>
          <p:cNvPr id="34" name="矩形 33"/>
          <p:cNvSpPr/>
          <p:nvPr/>
        </p:nvSpPr>
        <p:spPr bwMode="auto">
          <a:xfrm>
            <a:off x="0" y="163612"/>
            <a:ext cx="317500" cy="673100"/>
          </a:xfrm>
          <a:prstGeom prst="rect">
            <a:avLst/>
          </a:prstGeom>
          <a:solidFill>
            <a:srgbClr val="03449B"/>
          </a:solidFill>
          <a:ln>
            <a:noFill/>
          </a:ln>
        </p:spPr>
        <p:txBody>
          <a:bodyPr vert="horz" wrap="square" lIns="91440" tIns="45720" rIns="91440" bIns="45720" numCol="1" rtlCol="0" anchor="t" anchorCtr="0" compatLnSpc="1"/>
          <a:p>
            <a:pPr algn="ctr"/>
            <a:endParaRPr lang="zh-CN" altLang="en-US"/>
          </a:p>
        </p:txBody>
      </p:sp>
      <p:sp>
        <p:nvSpPr>
          <p:cNvPr id="35" name="矩形 34"/>
          <p:cNvSpPr/>
          <p:nvPr/>
        </p:nvSpPr>
        <p:spPr bwMode="auto">
          <a:xfrm>
            <a:off x="395621" y="163612"/>
            <a:ext cx="142743" cy="673100"/>
          </a:xfrm>
          <a:prstGeom prst="rect">
            <a:avLst/>
          </a:prstGeom>
          <a:solidFill>
            <a:schemeClr val="bg1">
              <a:lumMod val="50000"/>
            </a:schemeClr>
          </a:solidFill>
          <a:ln>
            <a:noFill/>
          </a:ln>
        </p:spPr>
        <p:txBody>
          <a:bodyPr vert="horz" wrap="square" lIns="91440" tIns="45720" rIns="91440" bIns="45720" numCol="1" rtlCol="0" anchor="t" anchorCtr="0" compatLnSpc="1"/>
          <a:p>
            <a:pPr algn="ctr"/>
            <a:endParaRPr lang="zh-CN" altLang="en-US"/>
          </a:p>
        </p:txBody>
      </p:sp>
      <p:sp>
        <p:nvSpPr>
          <p:cNvPr id="36" name="文本框 35"/>
          <p:cNvSpPr txBox="1"/>
          <p:nvPr>
            <p:custDataLst>
              <p:tags r:id="rId2"/>
            </p:custDataLst>
          </p:nvPr>
        </p:nvSpPr>
        <p:spPr>
          <a:xfrm>
            <a:off x="420706" y="189338"/>
            <a:ext cx="908685" cy="706755"/>
          </a:xfrm>
          <a:prstGeom prst="rect">
            <a:avLst/>
          </a:prstGeom>
          <a:noFill/>
        </p:spPr>
        <p:txBody>
          <a:bodyPr wrap="square" rtlCol="0">
            <a:spAutoFit/>
          </a:bodyPr>
          <a:p>
            <a:pPr algn="ctr" defTabSz="914400"/>
            <a:r>
              <a:rPr lang="en-US" altLang="zh-CN" sz="4000" b="1" kern="100" dirty="0" smtClean="0">
                <a:solidFill>
                  <a:srgbClr val="03449B"/>
                </a:solidFill>
                <a:latin typeface="Impact" panose="020B0806030902050204" pitchFamily="34" charset="0"/>
                <a:ea typeface="微软雅黑" panose="020B0503020204020204" charset="-122"/>
              </a:rPr>
              <a:t>3.3</a:t>
            </a:r>
            <a:endParaRPr lang="en-US" altLang="zh-CN" sz="4000" b="1" kern="100" dirty="0" smtClean="0">
              <a:solidFill>
                <a:srgbClr val="03449B"/>
              </a:solidFill>
              <a:latin typeface="Impact" panose="020B0806030902050204" pitchFamily="34" charset="0"/>
              <a:ea typeface="微软雅黑" panose="020B0503020204020204" charset="-122"/>
            </a:endParaRPr>
          </a:p>
        </p:txBody>
      </p:sp>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86507" y="2948531"/>
            <a:ext cx="2561438" cy="3674688"/>
          </a:xfrm>
          <a:prstGeom prst="rect">
            <a:avLst/>
          </a:prstGeom>
        </p:spPr>
      </p:pic>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4398" y="2948531"/>
            <a:ext cx="2570202" cy="3674688"/>
          </a:xfrm>
          <a:prstGeom prst="rect">
            <a:avLst/>
          </a:prstGeom>
        </p:spPr>
      </p:pic>
      <p:pic>
        <p:nvPicPr>
          <p:cNvPr id="6" name="图片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54403" y="2945526"/>
            <a:ext cx="2842197" cy="1753874"/>
          </a:xfrm>
          <a:prstGeom prst="rect">
            <a:avLst/>
          </a:prstGeom>
        </p:spPr>
      </p:pic>
      <p:pic>
        <p:nvPicPr>
          <p:cNvPr id="7" name="图片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654403" y="4815913"/>
            <a:ext cx="2842197" cy="1807306"/>
          </a:xfrm>
          <a:prstGeom prst="rect">
            <a:avLst/>
          </a:prstGeom>
        </p:spPr>
      </p:pic>
      <p:cxnSp>
        <p:nvCxnSpPr>
          <p:cNvPr id="8" name="直接连接符 7"/>
          <p:cNvCxnSpPr/>
          <p:nvPr>
            <p:custDataLst>
              <p:tags r:id="rId7"/>
            </p:custDataLst>
          </p:nvPr>
        </p:nvCxnSpPr>
        <p:spPr>
          <a:xfrm>
            <a:off x="7115175" y="6702256"/>
            <a:ext cx="4679950" cy="0"/>
          </a:xfrm>
          <a:prstGeom prst="line">
            <a:avLst/>
          </a:prstGeom>
          <a:ln w="22225">
            <a:solidFill>
              <a:srgbClr val="03449B"/>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custDataLst>
              <p:tags r:id="rId8"/>
            </p:custDataLst>
          </p:nvPr>
        </p:nvCxnSpPr>
        <p:spPr>
          <a:xfrm>
            <a:off x="11795125" y="5970101"/>
            <a:ext cx="0" cy="720090"/>
          </a:xfrm>
          <a:prstGeom prst="line">
            <a:avLst/>
          </a:prstGeom>
          <a:ln w="22225">
            <a:solidFill>
              <a:srgbClr val="03449B"/>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custDataLst>
              <p:tags r:id="rId9"/>
            </p:custDataLst>
          </p:nvPr>
        </p:nvCxnSpPr>
        <p:spPr>
          <a:xfrm>
            <a:off x="317500" y="2839482"/>
            <a:ext cx="4679950" cy="0"/>
          </a:xfrm>
          <a:prstGeom prst="line">
            <a:avLst/>
          </a:prstGeom>
          <a:ln w="22225">
            <a:solidFill>
              <a:srgbClr val="03449B"/>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10"/>
            </p:custDataLst>
          </p:nvPr>
        </p:nvCxnSpPr>
        <p:spPr>
          <a:xfrm>
            <a:off x="327784" y="2853452"/>
            <a:ext cx="0" cy="720090"/>
          </a:xfrm>
          <a:prstGeom prst="line">
            <a:avLst/>
          </a:prstGeom>
          <a:ln w="22225">
            <a:solidFill>
              <a:srgbClr val="03449B"/>
            </a:solidFill>
          </a:ln>
        </p:spPr>
        <p:style>
          <a:lnRef idx="1">
            <a:schemeClr val="accent1"/>
          </a:lnRef>
          <a:fillRef idx="0">
            <a:schemeClr val="accent1"/>
          </a:fillRef>
          <a:effectRef idx="0">
            <a:schemeClr val="accent1"/>
          </a:effectRef>
          <a:fontRef idx="minor">
            <a:schemeClr val="tx1"/>
          </a:fontRef>
        </p:style>
      </p:cxnSp>
      <p:pic>
        <p:nvPicPr>
          <p:cNvPr id="12" name="图片 1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943621" y="2942405"/>
            <a:ext cx="2573002" cy="3680814"/>
          </a:xfrm>
          <a:prstGeom prst="rect">
            <a:avLst/>
          </a:prstGeom>
        </p:spPr>
      </p:pic>
      <p:pic>
        <p:nvPicPr>
          <p:cNvPr id="18" name="图片 17"/>
          <p:cNvPicPr>
            <a:picLocks noChangeAspect="1"/>
          </p:cNvPicPr>
          <p:nvPr/>
        </p:nvPicPr>
        <p:blipFill>
          <a:blip r:embed="rId12"/>
          <a:stretch>
            <a:fillRect/>
          </a:stretch>
        </p:blipFill>
        <p:spPr>
          <a:xfrm>
            <a:off x="10742295" y="-4445"/>
            <a:ext cx="878205" cy="829310"/>
          </a:xfrm>
          <a:prstGeom prst="rect">
            <a:avLst/>
          </a:prstGeom>
        </p:spPr>
      </p:pic>
      <p:sp>
        <p:nvSpPr>
          <p:cNvPr id="14" name="矩形 13"/>
          <p:cNvSpPr/>
          <p:nvPr/>
        </p:nvSpPr>
        <p:spPr>
          <a:xfrm>
            <a:off x="1247426" y="214076"/>
            <a:ext cx="10664441" cy="607695"/>
          </a:xfrm>
          <a:prstGeom prst="rect">
            <a:avLst/>
          </a:prstGeom>
        </p:spPr>
        <p:txBody>
          <a:bodyPr wrap="square">
            <a:spAutoFit/>
          </a:bodyPr>
          <a:p>
            <a:pPr lvl="0" algn="just" eaLnBrk="1" fontAlgn="auto" hangingPunct="1">
              <a:lnSpc>
                <a:spcPct val="120000"/>
              </a:lnSpc>
              <a:spcBef>
                <a:spcPts val="0"/>
              </a:spcBef>
              <a:spcAft>
                <a:spcPts val="600"/>
              </a:spcAft>
              <a:defRPr/>
            </a:pPr>
            <a:r>
              <a:rPr lang="zh-CN" altLang="en-US" sz="2800" b="1" kern="100" dirty="0" smtClean="0">
                <a:solidFill>
                  <a:srgbClr val="03449B"/>
                </a:solidFill>
                <a:latin typeface="微软雅黑" panose="020B0503020204020204" charset="-122"/>
                <a:ea typeface="微软雅黑" panose="020B0503020204020204" charset="-122"/>
                <a:cs typeface="Times New Roman" panose="02020603050405020304" charset="0"/>
              </a:rPr>
              <a:t>创建</a:t>
            </a:r>
            <a:r>
              <a:rPr lang="en-US" altLang="zh-CN" sz="2800" b="1" kern="100" dirty="0" smtClean="0">
                <a:solidFill>
                  <a:srgbClr val="03449B"/>
                </a:solidFill>
                <a:latin typeface="微软雅黑" panose="020B0503020204020204" charset="-122"/>
                <a:ea typeface="微软雅黑" panose="020B0503020204020204" charset="-122"/>
                <a:cs typeface="Times New Roman" panose="02020603050405020304" charset="0"/>
              </a:rPr>
              <a:t>“</a:t>
            </a:r>
            <a:r>
              <a:rPr lang="zh-CN" altLang="en-US" sz="2800" b="1" kern="100" dirty="0" smtClean="0">
                <a:solidFill>
                  <a:srgbClr val="03449B"/>
                </a:solidFill>
                <a:latin typeface="微软雅黑" panose="020B0503020204020204" charset="-122"/>
                <a:ea typeface="微软雅黑" panose="020B0503020204020204" charset="-122"/>
                <a:cs typeface="Times New Roman" panose="02020603050405020304" charset="0"/>
              </a:rPr>
              <a:t>本硕博进阶、教研训一体</a:t>
            </a:r>
            <a:r>
              <a:rPr lang="en-US" altLang="zh-CN" sz="2800" b="1" kern="100" dirty="0" smtClean="0">
                <a:solidFill>
                  <a:srgbClr val="03449B"/>
                </a:solidFill>
                <a:latin typeface="微软雅黑" panose="020B0503020204020204" charset="-122"/>
                <a:ea typeface="微软雅黑" panose="020B0503020204020204" charset="-122"/>
                <a:cs typeface="Times New Roman" panose="02020603050405020304" charset="0"/>
              </a:rPr>
              <a:t>”</a:t>
            </a:r>
            <a:r>
              <a:rPr lang="zh-CN" altLang="en-US" sz="2800" b="1" kern="100" dirty="0" smtClean="0">
                <a:solidFill>
                  <a:srgbClr val="03449B"/>
                </a:solidFill>
                <a:latin typeface="微软雅黑" panose="020B0503020204020204" charset="-122"/>
                <a:ea typeface="微软雅黑" panose="020B0503020204020204" charset="-122"/>
                <a:cs typeface="Times New Roman" panose="02020603050405020304" charset="0"/>
              </a:rPr>
              <a:t>科学教师培养培训模式</a:t>
            </a:r>
            <a:endParaRPr lang="zh-CN" altLang="en-US" sz="2800" b="1" kern="100" dirty="0" smtClean="0">
              <a:solidFill>
                <a:srgbClr val="03449B"/>
              </a:solidFill>
              <a:latin typeface="微软雅黑" panose="020B0503020204020204" charset="-122"/>
              <a:ea typeface="微软雅黑" panose="020B0503020204020204" charset="-122"/>
              <a:cs typeface="Times New Roman" panose="02020603050405020304" charset="0"/>
            </a:endParaRPr>
          </a:p>
        </p:txBody>
      </p:sp>
      <p:sp>
        <p:nvSpPr>
          <p:cNvPr id="24" name="矩形 23"/>
          <p:cNvSpPr/>
          <p:nvPr/>
        </p:nvSpPr>
        <p:spPr>
          <a:xfrm>
            <a:off x="450215" y="978535"/>
            <a:ext cx="76200" cy="1017905"/>
          </a:xfrm>
          <a:prstGeom prst="rect">
            <a:avLst/>
          </a:prstGeom>
          <a:solidFill>
            <a:srgbClr val="03449B"/>
          </a:solidFill>
          <a:ln>
            <a:solidFill>
              <a:srgbClr val="0344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5" name="矩形 24"/>
          <p:cNvSpPr/>
          <p:nvPr/>
        </p:nvSpPr>
        <p:spPr>
          <a:xfrm>
            <a:off x="618490" y="828675"/>
            <a:ext cx="11176635" cy="2011680"/>
          </a:xfrm>
          <a:prstGeom prst="rect">
            <a:avLst/>
          </a:prstGeom>
        </p:spPr>
        <p:txBody>
          <a:bodyPr wrap="square">
            <a:spAutoFit/>
          </a:bodyPr>
          <a:p>
            <a:pPr marL="342900" lvl="0" indent="-342900" algn="just">
              <a:lnSpc>
                <a:spcPct val="120000"/>
              </a:lnSpc>
              <a:spcBef>
                <a:spcPts val="0"/>
              </a:spcBef>
              <a:buClr>
                <a:srgbClr val="02429A"/>
              </a:buClr>
              <a:buFont typeface="Wingdings" panose="05000000000000000000" pitchFamily="2" charset="2"/>
              <a:buChar char="n"/>
              <a:defRPr/>
            </a:pPr>
            <a:r>
              <a:rPr lang="zh-CN" altLang="en-US" sz="2400" b="1" dirty="0">
                <a:latin typeface="微软雅黑" panose="020B0503020204020204" charset="-122"/>
                <a:ea typeface="微软雅黑" panose="020B0503020204020204" charset="-122"/>
              </a:rPr>
              <a:t>职后培训：</a:t>
            </a:r>
            <a:r>
              <a:rPr lang="en-US" altLang="zh-CN" sz="2400" b="1" dirty="0">
                <a:latin typeface="微软雅黑" panose="020B0503020204020204" charset="-122"/>
                <a:ea typeface="微软雅黑" panose="020B0503020204020204" charset="-122"/>
              </a:rPr>
              <a:t>“</a:t>
            </a:r>
            <a:r>
              <a:rPr lang="zh-CN" altLang="en-US" sz="2400" b="1" dirty="0">
                <a:latin typeface="微软雅黑" panose="020B0503020204020204" charset="-122"/>
                <a:ea typeface="微软雅黑" panose="020B0503020204020204" charset="-122"/>
              </a:rPr>
              <a:t>国省市</a:t>
            </a:r>
            <a:r>
              <a:rPr lang="en-US" altLang="zh-CN" sz="2400" b="1" dirty="0">
                <a:latin typeface="微软雅黑" panose="020B0503020204020204" charset="-122"/>
                <a:ea typeface="微软雅黑" panose="020B0503020204020204" charset="-122"/>
              </a:rPr>
              <a:t>”</a:t>
            </a:r>
            <a:r>
              <a:rPr lang="zh-CN" altLang="en-US" sz="2400" b="1" dirty="0">
                <a:latin typeface="微软雅黑" panose="020B0503020204020204" charset="-122"/>
                <a:ea typeface="微软雅黑" panose="020B0503020204020204" charset="-122"/>
              </a:rPr>
              <a:t>三级一体化研修体系</a:t>
            </a:r>
            <a:endParaRPr lang="zh-CN" altLang="en-US" sz="2400" b="1" dirty="0">
              <a:latin typeface="微软雅黑" panose="020B0503020204020204" charset="-122"/>
              <a:ea typeface="微软雅黑" panose="020B0503020204020204" charset="-122"/>
            </a:endParaRPr>
          </a:p>
          <a:p>
            <a:pPr marL="342900" lvl="0" indent="-342900" algn="just">
              <a:lnSpc>
                <a:spcPct val="120000"/>
              </a:lnSpc>
              <a:spcBef>
                <a:spcPts val="0"/>
              </a:spcBef>
              <a:buClr>
                <a:srgbClr val="02429A"/>
              </a:buClr>
              <a:buFont typeface="Arial" panose="020B0604020202020204" pitchFamily="34" charset="0"/>
              <a:buChar char="•"/>
              <a:defRPr/>
            </a:pPr>
            <a:r>
              <a:rPr lang="en-US" altLang="zh-CN" sz="2000" b="1" dirty="0" smtClean="0">
                <a:latin typeface="微软雅黑" panose="020B0503020204020204" charset="-122"/>
                <a:ea typeface="微软雅黑" panose="020B0503020204020204" charset="-122"/>
                <a:sym typeface="+mn-ea"/>
              </a:rPr>
              <a:t>2022</a:t>
            </a:r>
            <a:r>
              <a:rPr lang="zh-CN" altLang="en-US" sz="2000" b="1" dirty="0" smtClean="0">
                <a:latin typeface="微软雅黑" panose="020B0503020204020204" charset="-122"/>
                <a:ea typeface="微软雅黑" panose="020B0503020204020204" charset="-122"/>
                <a:sym typeface="+mn-ea"/>
              </a:rPr>
              <a:t>年起连续三年</a:t>
            </a:r>
            <a:r>
              <a:rPr lang="zh-CN" altLang="en-US" sz="2000" b="1" dirty="0" smtClean="0">
                <a:latin typeface="微软雅黑" panose="020B0503020204020204" charset="-122"/>
                <a:ea typeface="微软雅黑" panose="020B0503020204020204" charset="-122"/>
                <a:sym typeface="+mn-ea"/>
              </a:rPr>
              <a:t>承办“全国科学教育暑期学校”，邀请钟南山、杨利伟、武向平、徐义刚、张偲、何镜堂等院士专家领衔开讲，聚焦核心素养，突出跨学科融合、探究实践，科技界与教育界深度对话，受到中央电视台、人民日报、新华社、中国教育报、南方</a:t>
            </a:r>
            <a:r>
              <a:rPr lang="en-US" altLang="zh-CN" sz="2000" b="1" dirty="0" smtClean="0">
                <a:latin typeface="微软雅黑" panose="020B0503020204020204" charset="-122"/>
                <a:ea typeface="微软雅黑" panose="020B0503020204020204" charset="-122"/>
                <a:sym typeface="+mn-ea"/>
              </a:rPr>
              <a:t>+</a:t>
            </a:r>
            <a:r>
              <a:rPr lang="zh-CN" altLang="en-US" sz="2000" b="1" dirty="0" smtClean="0">
                <a:latin typeface="微软雅黑" panose="020B0503020204020204" charset="-122"/>
                <a:ea typeface="微软雅黑" panose="020B0503020204020204" charset="-122"/>
                <a:sym typeface="+mn-ea"/>
              </a:rPr>
              <a:t>等多家主流媒体的深度报道以及社会各界的广泛关注</a:t>
            </a:r>
            <a:endParaRPr lang="zh-CN" altLang="en-US" sz="2000" b="1" dirty="0" smtClean="0">
              <a:latin typeface="微软雅黑" panose="020B0503020204020204" charset="-122"/>
              <a:ea typeface="微软雅黑" panose="020B0503020204020204" charset="-122"/>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3" name="图片 12" descr="/Users/spirit/Library/Containers/com.kingsoft.wpsoffice.mac/Data/tmp/picturecompress_20250706213317/output_1.jpgoutput_1"/>
          <p:cNvPicPr>
            <a:picLocks noChangeAspect="1"/>
          </p:cNvPicPr>
          <p:nvPr/>
        </p:nvPicPr>
        <p:blipFill>
          <a:blip r:embed="rId1"/>
          <a:srcRect b="3649"/>
          <a:stretch>
            <a:fillRect/>
          </a:stretch>
        </p:blipFill>
        <p:spPr>
          <a:xfrm>
            <a:off x="0" y="0"/>
            <a:ext cx="12192000" cy="6858000"/>
          </a:xfrm>
          <a:prstGeom prst="rect">
            <a:avLst/>
          </a:prstGeom>
        </p:spPr>
      </p:pic>
      <p:cxnSp>
        <p:nvCxnSpPr>
          <p:cNvPr id="38" name="直接连接符 37"/>
          <p:cNvCxnSpPr/>
          <p:nvPr/>
        </p:nvCxnSpPr>
        <p:spPr>
          <a:xfrm>
            <a:off x="625974" y="807798"/>
            <a:ext cx="11169151" cy="16524"/>
          </a:xfrm>
          <a:prstGeom prst="line">
            <a:avLst/>
          </a:prstGeom>
          <a:noFill/>
          <a:ln w="19050" cap="flat" cmpd="sng" algn="ctr">
            <a:solidFill>
              <a:srgbClr val="03449B"/>
            </a:solidFill>
            <a:prstDash val="solid"/>
            <a:miter lim="800000"/>
          </a:ln>
          <a:effectLst/>
        </p:spPr>
      </p:cxnSp>
      <p:sp>
        <p:nvSpPr>
          <p:cNvPr id="34" name="矩形 33"/>
          <p:cNvSpPr/>
          <p:nvPr/>
        </p:nvSpPr>
        <p:spPr bwMode="auto">
          <a:xfrm>
            <a:off x="0" y="163612"/>
            <a:ext cx="317500" cy="673100"/>
          </a:xfrm>
          <a:prstGeom prst="rect">
            <a:avLst/>
          </a:prstGeom>
          <a:solidFill>
            <a:srgbClr val="03449B"/>
          </a:solidFill>
          <a:ln>
            <a:noFill/>
          </a:ln>
        </p:spPr>
        <p:txBody>
          <a:bodyPr vert="horz" wrap="square" lIns="91440" tIns="45720" rIns="91440" bIns="45720" numCol="1" rtlCol="0" anchor="t" anchorCtr="0" compatLnSpc="1"/>
          <a:p>
            <a:pPr algn="ctr"/>
            <a:endParaRPr lang="zh-CN" altLang="en-US"/>
          </a:p>
        </p:txBody>
      </p:sp>
      <p:sp>
        <p:nvSpPr>
          <p:cNvPr id="35" name="矩形 34"/>
          <p:cNvSpPr/>
          <p:nvPr/>
        </p:nvSpPr>
        <p:spPr bwMode="auto">
          <a:xfrm>
            <a:off x="395621" y="163612"/>
            <a:ext cx="142743" cy="673100"/>
          </a:xfrm>
          <a:prstGeom prst="rect">
            <a:avLst/>
          </a:prstGeom>
          <a:solidFill>
            <a:schemeClr val="bg1">
              <a:lumMod val="50000"/>
            </a:schemeClr>
          </a:solidFill>
          <a:ln>
            <a:noFill/>
          </a:ln>
        </p:spPr>
        <p:txBody>
          <a:bodyPr vert="horz" wrap="square" lIns="91440" tIns="45720" rIns="91440" bIns="45720" numCol="1" rtlCol="0" anchor="t" anchorCtr="0" compatLnSpc="1"/>
          <a:p>
            <a:pPr algn="ctr"/>
            <a:endParaRPr lang="zh-CN" altLang="en-US"/>
          </a:p>
        </p:txBody>
      </p:sp>
      <p:sp>
        <p:nvSpPr>
          <p:cNvPr id="36" name="文本框 35"/>
          <p:cNvSpPr txBox="1"/>
          <p:nvPr>
            <p:custDataLst>
              <p:tags r:id="rId2"/>
            </p:custDataLst>
          </p:nvPr>
        </p:nvSpPr>
        <p:spPr>
          <a:xfrm>
            <a:off x="420706" y="189338"/>
            <a:ext cx="908685" cy="706755"/>
          </a:xfrm>
          <a:prstGeom prst="rect">
            <a:avLst/>
          </a:prstGeom>
          <a:noFill/>
        </p:spPr>
        <p:txBody>
          <a:bodyPr wrap="square" rtlCol="0">
            <a:spAutoFit/>
          </a:bodyPr>
          <a:p>
            <a:pPr algn="ctr" defTabSz="914400"/>
            <a:r>
              <a:rPr lang="en-US" altLang="zh-CN" sz="4000" b="1" kern="100" dirty="0" smtClean="0">
                <a:solidFill>
                  <a:srgbClr val="03449B"/>
                </a:solidFill>
                <a:latin typeface="Impact" panose="020B0806030902050204" pitchFamily="34" charset="0"/>
                <a:ea typeface="微软雅黑" panose="020B0503020204020204" charset="-122"/>
              </a:rPr>
              <a:t>3.4</a:t>
            </a:r>
            <a:endParaRPr lang="en-US" altLang="zh-CN" sz="4000" b="1" kern="100" dirty="0" smtClean="0">
              <a:solidFill>
                <a:srgbClr val="03449B"/>
              </a:solidFill>
              <a:latin typeface="Impact" panose="020B0806030902050204" pitchFamily="34" charset="0"/>
              <a:ea typeface="微软雅黑" panose="020B0503020204020204" charset="-122"/>
            </a:endParaRPr>
          </a:p>
        </p:txBody>
      </p:sp>
      <p:sp>
        <p:nvSpPr>
          <p:cNvPr id="14" name="矩形 13"/>
          <p:cNvSpPr/>
          <p:nvPr/>
        </p:nvSpPr>
        <p:spPr>
          <a:xfrm>
            <a:off x="1247426" y="214076"/>
            <a:ext cx="10664441" cy="1201420"/>
          </a:xfrm>
          <a:prstGeom prst="rect">
            <a:avLst/>
          </a:prstGeom>
        </p:spPr>
        <p:txBody>
          <a:bodyPr wrap="square">
            <a:spAutoFit/>
          </a:bodyPr>
          <a:p>
            <a:pPr lvl="0" algn="just" eaLnBrk="1" fontAlgn="auto" hangingPunct="1">
              <a:lnSpc>
                <a:spcPct val="120000"/>
              </a:lnSpc>
              <a:spcBef>
                <a:spcPts val="0"/>
              </a:spcBef>
              <a:spcAft>
                <a:spcPts val="600"/>
              </a:spcAft>
              <a:defRPr/>
            </a:pPr>
            <a:r>
              <a:rPr lang="zh-CN" altLang="en-US" sz="2800" b="1" kern="100" dirty="0" smtClean="0">
                <a:solidFill>
                  <a:srgbClr val="03449B"/>
                </a:solidFill>
                <a:latin typeface="微软雅黑" panose="020B0503020204020204" charset="-122"/>
                <a:ea typeface="微软雅黑" panose="020B0503020204020204" charset="-122"/>
                <a:cs typeface="Times New Roman" panose="02020603050405020304" charset="0"/>
              </a:rPr>
              <a:t>形成</a:t>
            </a:r>
            <a:r>
              <a:rPr lang="en-US" altLang="zh-CN" sz="2800" b="1" kern="100" dirty="0" smtClean="0">
                <a:solidFill>
                  <a:srgbClr val="03449B"/>
                </a:solidFill>
                <a:latin typeface="微软雅黑" panose="020B0503020204020204" charset="-122"/>
                <a:ea typeface="微软雅黑" panose="020B0503020204020204" charset="-122"/>
                <a:cs typeface="Times New Roman" panose="02020603050405020304" charset="0"/>
              </a:rPr>
              <a:t>“SHINE </a:t>
            </a:r>
            <a:r>
              <a:rPr lang="zh-CN" altLang="en-US" sz="2800" b="1" kern="100" dirty="0" smtClean="0">
                <a:solidFill>
                  <a:srgbClr val="03449B"/>
                </a:solidFill>
                <a:latin typeface="微软雅黑" panose="020B0503020204020204" charset="-122"/>
                <a:ea typeface="微软雅黑" panose="020B0503020204020204" charset="-122"/>
                <a:cs typeface="Times New Roman" panose="02020603050405020304" charset="0"/>
              </a:rPr>
              <a:t>理念引领</a:t>
            </a:r>
            <a:r>
              <a:rPr lang="en-US" altLang="zh-CN" sz="2800" b="1" kern="100" dirty="0" smtClean="0">
                <a:solidFill>
                  <a:srgbClr val="03449B"/>
                </a:solidFill>
                <a:latin typeface="微软雅黑" panose="020B0503020204020204" charset="-122"/>
                <a:ea typeface="微软雅黑" panose="020B0503020204020204" charset="-122"/>
                <a:cs typeface="Times New Roman" panose="02020603050405020304" charset="0"/>
              </a:rPr>
              <a:t>-</a:t>
            </a:r>
            <a:r>
              <a:rPr lang="zh-CN" altLang="en-US" sz="2800" b="1" kern="100" dirty="0" smtClean="0">
                <a:solidFill>
                  <a:srgbClr val="03449B"/>
                </a:solidFill>
                <a:latin typeface="微软雅黑" panose="020B0503020204020204" charset="-122"/>
                <a:ea typeface="微软雅黑" panose="020B0503020204020204" charset="-122"/>
                <a:cs typeface="Times New Roman" panose="02020603050405020304" charset="0"/>
              </a:rPr>
              <a:t>分层计划驱动</a:t>
            </a:r>
            <a:r>
              <a:rPr lang="en-US" altLang="zh-CN" sz="2800" b="1" kern="100" dirty="0" smtClean="0">
                <a:solidFill>
                  <a:srgbClr val="03449B"/>
                </a:solidFill>
                <a:latin typeface="微软雅黑" panose="020B0503020204020204" charset="-122"/>
                <a:ea typeface="微软雅黑" panose="020B0503020204020204" charset="-122"/>
                <a:cs typeface="Times New Roman" panose="02020603050405020304" charset="0"/>
              </a:rPr>
              <a:t>-</a:t>
            </a:r>
            <a:r>
              <a:rPr lang="zh-CN" altLang="en-US" sz="2800" b="1" kern="100" dirty="0" smtClean="0">
                <a:solidFill>
                  <a:srgbClr val="03449B"/>
                </a:solidFill>
                <a:latin typeface="微软雅黑" panose="020B0503020204020204" charset="-122"/>
                <a:ea typeface="微软雅黑" panose="020B0503020204020204" charset="-122"/>
                <a:cs typeface="Times New Roman" panose="02020603050405020304" charset="0"/>
              </a:rPr>
              <a:t>校内外贯通</a:t>
            </a:r>
            <a:r>
              <a:rPr lang="en-US" altLang="zh-CN" sz="2800" b="1" kern="100" dirty="0" smtClean="0">
                <a:solidFill>
                  <a:srgbClr val="03449B"/>
                </a:solidFill>
                <a:latin typeface="微软雅黑" panose="020B0503020204020204" charset="-122"/>
                <a:ea typeface="微软雅黑" panose="020B0503020204020204" charset="-122"/>
                <a:cs typeface="Times New Roman" panose="02020603050405020304" charset="0"/>
              </a:rPr>
              <a:t>”</a:t>
            </a:r>
            <a:r>
              <a:rPr lang="zh-CN" altLang="en-US" sz="2800" b="1" kern="100" dirty="0" smtClean="0">
                <a:solidFill>
                  <a:srgbClr val="03449B"/>
                </a:solidFill>
                <a:latin typeface="微软雅黑" panose="020B0503020204020204" charset="-122"/>
                <a:ea typeface="微软雅黑" panose="020B0503020204020204" charset="-122"/>
                <a:cs typeface="Times New Roman" panose="02020603050405020304" charset="0"/>
              </a:rPr>
              <a:t>育人路径</a:t>
            </a:r>
            <a:endParaRPr lang="zh-CN" altLang="en-US" sz="2800" b="1" kern="100" dirty="0" smtClean="0">
              <a:solidFill>
                <a:srgbClr val="03449B"/>
              </a:solidFill>
              <a:latin typeface="微软雅黑" panose="020B0503020204020204" charset="-122"/>
              <a:ea typeface="微软雅黑" panose="020B0503020204020204" charset="-122"/>
              <a:cs typeface="Times New Roman" panose="02020603050405020304" charset="0"/>
            </a:endParaRPr>
          </a:p>
          <a:p>
            <a:pPr lvl="0" algn="just" eaLnBrk="1" fontAlgn="auto" hangingPunct="1">
              <a:lnSpc>
                <a:spcPct val="120000"/>
              </a:lnSpc>
              <a:spcBef>
                <a:spcPts val="0"/>
              </a:spcBef>
              <a:spcAft>
                <a:spcPts val="600"/>
              </a:spcAft>
              <a:defRPr/>
            </a:pPr>
            <a:endParaRPr lang="zh-CN" altLang="en-US" sz="2800" b="1" kern="100" dirty="0" smtClean="0">
              <a:solidFill>
                <a:srgbClr val="03449B"/>
              </a:solidFill>
              <a:latin typeface="微软雅黑" panose="020B0503020204020204" charset="-122"/>
              <a:ea typeface="微软雅黑" panose="020B0503020204020204" charset="-122"/>
              <a:cs typeface="Times New Roman" panose="02020603050405020304" charset="0"/>
            </a:endParaRPr>
          </a:p>
        </p:txBody>
      </p:sp>
      <p:sp>
        <p:nvSpPr>
          <p:cNvPr id="16" name="文本框 15"/>
          <p:cNvSpPr txBox="1"/>
          <p:nvPr/>
        </p:nvSpPr>
        <p:spPr>
          <a:xfrm>
            <a:off x="626110" y="906145"/>
            <a:ext cx="11285220" cy="1198880"/>
          </a:xfrm>
          <a:prstGeom prst="rect">
            <a:avLst/>
          </a:prstGeom>
          <a:noFill/>
        </p:spPr>
        <p:txBody>
          <a:bodyPr wrap="square" rtlCol="0" anchor="t">
            <a:spAutoFit/>
          </a:bodyPr>
          <a:p>
            <a:pPr marL="342900" indent="-342900" algn="just" fontAlgn="auto">
              <a:lnSpc>
                <a:spcPct val="120000"/>
              </a:lnSpc>
              <a:buClr>
                <a:srgbClr val="02429A"/>
              </a:buClr>
              <a:buFont typeface="Wingdings" panose="05000000000000000000" charset="0"/>
              <a:buChar char="n"/>
            </a:pPr>
            <a:r>
              <a:rPr lang="zh-CN" altLang="en-US" sz="2000" b="1">
                <a:latin typeface="微软雅黑" panose="020B0503020204020204" charset="-122"/>
                <a:ea typeface="微软雅黑" panose="020B0503020204020204" charset="-122"/>
                <a:cs typeface="微软雅黑" panose="020B0503020204020204" charset="-122"/>
                <a:sym typeface="+mn-ea"/>
              </a:rPr>
              <a:t>原创提出</a:t>
            </a:r>
            <a:r>
              <a:rPr lang="en-US" altLang="zh-CN" sz="2000" b="1">
                <a:latin typeface="微软雅黑" panose="020B0503020204020204" charset="-122"/>
                <a:ea typeface="微软雅黑" panose="020B0503020204020204" charset="-122"/>
                <a:cs typeface="微软雅黑" panose="020B0503020204020204" charset="-122"/>
                <a:sym typeface="+mn-ea"/>
              </a:rPr>
              <a:t>“SHINE”</a:t>
            </a:r>
            <a:r>
              <a:rPr lang="zh-CN" altLang="en-US" sz="2000" b="1">
                <a:latin typeface="微软雅黑" panose="020B0503020204020204" charset="-122"/>
                <a:ea typeface="微软雅黑" panose="020B0503020204020204" charset="-122"/>
                <a:cs typeface="微软雅黑" panose="020B0503020204020204" charset="-122"/>
                <a:sym typeface="+mn-ea"/>
              </a:rPr>
              <a:t>育人理念，</a:t>
            </a:r>
            <a:r>
              <a:rPr lang="zh-CN" altLang="en-US" sz="2000" b="1">
                <a:latin typeface="微软雅黑" panose="020B0503020204020204" charset="-122"/>
                <a:ea typeface="微软雅黑" panose="020B0503020204020204" charset="-122"/>
                <a:cs typeface="微软雅黑" panose="020B0503020204020204" charset="-122"/>
                <a:sym typeface="+mn-ea"/>
              </a:rPr>
              <a:t>引领中小学科学课堂从知识传授走向探究实践、从封闭教室走向高校实验室、科研院所、科技场馆、高新企业及自然生态等校外场景，实现从</a:t>
            </a:r>
            <a:r>
              <a:rPr lang="en-US" altLang="zh-CN" sz="2000" b="1">
                <a:latin typeface="微软雅黑" panose="020B0503020204020204" charset="-122"/>
                <a:ea typeface="微软雅黑" panose="020B0503020204020204" charset="-122"/>
                <a:cs typeface="微软雅黑" panose="020B0503020204020204" charset="-122"/>
                <a:sym typeface="+mn-ea"/>
              </a:rPr>
              <a:t>“</a:t>
            </a:r>
            <a:r>
              <a:rPr lang="zh-CN" altLang="en-US" sz="2000" b="1">
                <a:latin typeface="微软雅黑" panose="020B0503020204020204" charset="-122"/>
                <a:ea typeface="微软雅黑" panose="020B0503020204020204" charset="-122"/>
                <a:cs typeface="微软雅黑" panose="020B0503020204020204" charset="-122"/>
                <a:sym typeface="+mn-ea"/>
              </a:rPr>
              <a:t>资源进校</a:t>
            </a:r>
            <a:r>
              <a:rPr lang="en-US" altLang="zh-CN" sz="2000" b="1">
                <a:latin typeface="微软雅黑" panose="020B0503020204020204" charset="-122"/>
                <a:ea typeface="微软雅黑" panose="020B0503020204020204" charset="-122"/>
                <a:cs typeface="微软雅黑" panose="020B0503020204020204" charset="-122"/>
                <a:sym typeface="+mn-ea"/>
              </a:rPr>
              <a:t>”</a:t>
            </a:r>
            <a:r>
              <a:rPr lang="zh-CN" altLang="en-US" sz="2000" b="1">
                <a:latin typeface="微软雅黑" panose="020B0503020204020204" charset="-122"/>
                <a:ea typeface="微软雅黑" panose="020B0503020204020204" charset="-122"/>
                <a:cs typeface="微软雅黑" panose="020B0503020204020204" charset="-122"/>
                <a:sym typeface="+mn-ea"/>
              </a:rPr>
              <a:t>到</a:t>
            </a:r>
            <a:r>
              <a:rPr lang="en-US" altLang="zh-CN" sz="2000" b="1">
                <a:latin typeface="微软雅黑" panose="020B0503020204020204" charset="-122"/>
                <a:ea typeface="微软雅黑" panose="020B0503020204020204" charset="-122"/>
                <a:cs typeface="微软雅黑" panose="020B0503020204020204" charset="-122"/>
                <a:sym typeface="+mn-ea"/>
              </a:rPr>
              <a:t>“</a:t>
            </a:r>
            <a:r>
              <a:rPr lang="zh-CN" altLang="en-US" sz="2000" b="1">
                <a:latin typeface="微软雅黑" panose="020B0503020204020204" charset="-122"/>
                <a:ea typeface="微软雅黑" panose="020B0503020204020204" charset="-122"/>
                <a:cs typeface="微软雅黑" panose="020B0503020204020204" charset="-122"/>
                <a:sym typeface="+mn-ea"/>
              </a:rPr>
              <a:t>学生出校</a:t>
            </a:r>
            <a:r>
              <a:rPr lang="en-US" altLang="zh-CN" sz="2000" b="1">
                <a:latin typeface="微软雅黑" panose="020B0503020204020204" charset="-122"/>
                <a:ea typeface="微软雅黑" panose="020B0503020204020204" charset="-122"/>
                <a:cs typeface="微软雅黑" panose="020B0503020204020204" charset="-122"/>
                <a:sym typeface="+mn-ea"/>
              </a:rPr>
              <a:t>”</a:t>
            </a:r>
            <a:r>
              <a:rPr lang="zh-CN" altLang="en-US" sz="2000" b="1">
                <a:latin typeface="微软雅黑" panose="020B0503020204020204" charset="-122"/>
                <a:ea typeface="微软雅黑" panose="020B0503020204020204" charset="-122"/>
                <a:cs typeface="微软雅黑" panose="020B0503020204020204" charset="-122"/>
                <a:sym typeface="+mn-ea"/>
              </a:rPr>
              <a:t>再到</a:t>
            </a:r>
            <a:r>
              <a:rPr lang="en-US" altLang="zh-CN" sz="2000" b="1">
                <a:latin typeface="微软雅黑" panose="020B0503020204020204" charset="-122"/>
                <a:ea typeface="微软雅黑" panose="020B0503020204020204" charset="-122"/>
                <a:cs typeface="微软雅黑" panose="020B0503020204020204" charset="-122"/>
                <a:sym typeface="+mn-ea"/>
              </a:rPr>
              <a:t>“</a:t>
            </a:r>
            <a:r>
              <a:rPr lang="zh-CN" altLang="en-US" sz="2000" b="1">
                <a:latin typeface="微软雅黑" panose="020B0503020204020204" charset="-122"/>
                <a:ea typeface="微软雅黑" panose="020B0503020204020204" charset="-122"/>
                <a:cs typeface="微软雅黑" panose="020B0503020204020204" charset="-122"/>
                <a:sym typeface="+mn-ea"/>
              </a:rPr>
              <a:t>校内外深度融合</a:t>
            </a:r>
            <a:r>
              <a:rPr lang="en-US" altLang="zh-CN" sz="2000" b="1">
                <a:latin typeface="微软雅黑" panose="020B0503020204020204" charset="-122"/>
                <a:ea typeface="微软雅黑" panose="020B0503020204020204" charset="-122"/>
                <a:cs typeface="微软雅黑" panose="020B0503020204020204" charset="-122"/>
                <a:sym typeface="+mn-ea"/>
              </a:rPr>
              <a:t>”</a:t>
            </a:r>
            <a:r>
              <a:rPr lang="zh-CN" altLang="en-US" sz="2000" b="1">
                <a:latin typeface="微软雅黑" panose="020B0503020204020204" charset="-122"/>
                <a:ea typeface="微软雅黑" panose="020B0503020204020204" charset="-122"/>
                <a:cs typeface="微软雅黑" panose="020B0503020204020204" charset="-122"/>
                <a:sym typeface="+mn-ea"/>
              </a:rPr>
              <a:t>三级跃升</a:t>
            </a:r>
            <a:endParaRPr lang="zh-CN" altLang="en-US" sz="2000" b="1">
              <a:latin typeface="微软雅黑" panose="020B0503020204020204" charset="-122"/>
              <a:ea typeface="微软雅黑" panose="020B0503020204020204" charset="-122"/>
              <a:cs typeface="微软雅黑" panose="020B0503020204020204" charset="-122"/>
              <a:sym typeface="+mn-ea"/>
            </a:endParaRPr>
          </a:p>
        </p:txBody>
      </p:sp>
      <p:sp>
        <p:nvSpPr>
          <p:cNvPr id="17" name="矩形 16"/>
          <p:cNvSpPr/>
          <p:nvPr/>
        </p:nvSpPr>
        <p:spPr>
          <a:xfrm>
            <a:off x="549910" y="986790"/>
            <a:ext cx="76200" cy="1017905"/>
          </a:xfrm>
          <a:prstGeom prst="rect">
            <a:avLst/>
          </a:prstGeom>
          <a:solidFill>
            <a:srgbClr val="03449B"/>
          </a:solidFill>
          <a:ln>
            <a:solidFill>
              <a:srgbClr val="0344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62" name="组合 71"/>
          <p:cNvGrpSpPr/>
          <p:nvPr>
            <p:custDataLst>
              <p:tags r:id="rId3"/>
            </p:custDataLst>
          </p:nvPr>
        </p:nvGrpSpPr>
        <p:grpSpPr>
          <a:xfrm rot="0">
            <a:off x="2503805" y="3140075"/>
            <a:ext cx="2907030" cy="2673350"/>
            <a:chOff x="3682" y="1724"/>
            <a:chExt cx="8768" cy="7932"/>
          </a:xfrm>
        </p:grpSpPr>
        <p:sp>
          <p:nvSpPr>
            <p:cNvPr id="64" name="空心弧 63"/>
            <p:cNvSpPr/>
            <p:nvPr>
              <p:custDataLst>
                <p:tags r:id="rId4"/>
              </p:custDataLst>
            </p:nvPr>
          </p:nvSpPr>
          <p:spPr>
            <a:xfrm rot="5040000">
              <a:off x="3680" y="2074"/>
              <a:ext cx="7080" cy="7076"/>
            </a:xfrm>
            <a:prstGeom prst="blockArc">
              <a:avLst>
                <a:gd name="adj1" fmla="val 10800000"/>
                <a:gd name="adj2" fmla="val 768639"/>
                <a:gd name="adj3" fmla="val 3406"/>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lvl="0"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000000"/>
                </a:solidFill>
              </a:endParaRPr>
            </a:p>
          </p:txBody>
        </p:sp>
        <p:sp>
          <p:nvSpPr>
            <p:cNvPr id="65" name="椭圆 64"/>
            <p:cNvSpPr/>
            <p:nvPr>
              <p:custDataLst>
                <p:tags r:id="rId5"/>
              </p:custDataLst>
            </p:nvPr>
          </p:nvSpPr>
          <p:spPr>
            <a:xfrm>
              <a:off x="6465" y="1724"/>
              <a:ext cx="1225" cy="1223"/>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defRPr/>
              </a:pPr>
              <a:r>
                <a:rPr lang="zh-CN" altLang="zh-CN" sz="2800" b="1" noProof="1">
                  <a:solidFill>
                    <a:srgbClr val="FFFFFF"/>
                  </a:solidFill>
                  <a:latin typeface="Impact" panose="020B0806030902050204" pitchFamily="34" charset="0"/>
                  <a:ea typeface="微软雅黑" panose="020B0503020204020204" charset="-122"/>
                  <a:cs typeface="Impact" panose="020B0806030902050204" pitchFamily="34" charset="0"/>
                </a:rPr>
                <a:t>1</a:t>
              </a:r>
              <a:endParaRPr lang="zh-CN" altLang="zh-CN" sz="2800" b="1" noProof="1">
                <a:solidFill>
                  <a:srgbClr val="FFFFFF"/>
                </a:solidFill>
                <a:latin typeface="Impact" panose="020B0806030902050204" pitchFamily="34" charset="0"/>
                <a:ea typeface="微软雅黑" panose="020B0503020204020204" charset="-122"/>
                <a:cs typeface="Impact" panose="020B0806030902050204" pitchFamily="34" charset="0"/>
              </a:endParaRPr>
            </a:p>
          </p:txBody>
        </p:sp>
        <p:sp>
          <p:nvSpPr>
            <p:cNvPr id="66" name="椭圆 65"/>
            <p:cNvSpPr/>
            <p:nvPr>
              <p:custDataLst>
                <p:tags r:id="rId6"/>
              </p:custDataLst>
            </p:nvPr>
          </p:nvSpPr>
          <p:spPr>
            <a:xfrm>
              <a:off x="9045" y="2582"/>
              <a:ext cx="1225" cy="1223"/>
            </a:xfrm>
            <a:prstGeom prst="ellipse">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defRPr/>
              </a:pPr>
              <a:r>
                <a:rPr lang="zh-CN" altLang="zh-CN" sz="2800" b="1" noProof="1">
                  <a:solidFill>
                    <a:srgbClr val="FFFFFF"/>
                  </a:solidFill>
                  <a:latin typeface="Impact" panose="020B0806030902050204" pitchFamily="34" charset="0"/>
                  <a:ea typeface="微软雅黑" panose="020B0503020204020204" charset="-122"/>
                  <a:cs typeface="Impact" panose="020B0806030902050204" pitchFamily="34" charset="0"/>
                </a:rPr>
                <a:t>2</a:t>
              </a:r>
              <a:endParaRPr lang="zh-CN" altLang="zh-CN" sz="2800" b="1" noProof="1">
                <a:solidFill>
                  <a:srgbClr val="FFFFFF"/>
                </a:solidFill>
                <a:latin typeface="Impact" panose="020B0806030902050204" pitchFamily="34" charset="0"/>
                <a:ea typeface="微软雅黑" panose="020B0503020204020204" charset="-122"/>
                <a:cs typeface="Impact" panose="020B0806030902050204" pitchFamily="34" charset="0"/>
              </a:endParaRPr>
            </a:p>
          </p:txBody>
        </p:sp>
        <p:sp>
          <p:nvSpPr>
            <p:cNvPr id="19" name="椭圆 18"/>
            <p:cNvSpPr/>
            <p:nvPr>
              <p:custDataLst>
                <p:tags r:id="rId7"/>
              </p:custDataLst>
            </p:nvPr>
          </p:nvSpPr>
          <p:spPr>
            <a:xfrm>
              <a:off x="9970" y="5003"/>
              <a:ext cx="1221" cy="1223"/>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defRPr/>
              </a:pPr>
              <a:r>
                <a:rPr lang="zh-CN" altLang="zh-CN" sz="2800" b="1" noProof="1">
                  <a:solidFill>
                    <a:srgbClr val="FFFFFF"/>
                  </a:solidFill>
                  <a:latin typeface="Impact" panose="020B0806030902050204" pitchFamily="34" charset="0"/>
                  <a:ea typeface="微软雅黑" panose="020B0503020204020204" charset="-122"/>
                  <a:cs typeface="Impact" panose="020B0806030902050204" pitchFamily="34" charset="0"/>
                </a:rPr>
                <a:t>3</a:t>
              </a:r>
              <a:endParaRPr lang="zh-CN" altLang="zh-CN" sz="2800" b="1" noProof="1">
                <a:solidFill>
                  <a:srgbClr val="FFFFFF"/>
                </a:solidFill>
                <a:latin typeface="Impact" panose="020B0806030902050204" pitchFamily="34" charset="0"/>
                <a:ea typeface="微软雅黑" panose="020B0503020204020204" charset="-122"/>
                <a:cs typeface="Impact" panose="020B0806030902050204" pitchFamily="34" charset="0"/>
              </a:endParaRPr>
            </a:p>
          </p:txBody>
        </p:sp>
        <p:sp>
          <p:nvSpPr>
            <p:cNvPr id="20" name="椭圆 19"/>
            <p:cNvSpPr/>
            <p:nvPr>
              <p:custDataLst>
                <p:tags r:id="rId8"/>
              </p:custDataLst>
            </p:nvPr>
          </p:nvSpPr>
          <p:spPr>
            <a:xfrm>
              <a:off x="9045" y="7384"/>
              <a:ext cx="1225" cy="1226"/>
            </a:xfrm>
            <a:prstGeom prst="ellipse">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defRPr/>
              </a:pPr>
              <a:r>
                <a:rPr lang="zh-CN" altLang="zh-CN" sz="2800" b="1" noProof="1">
                  <a:solidFill>
                    <a:srgbClr val="FFFFFF"/>
                  </a:solidFill>
                  <a:latin typeface="Impact" panose="020B0806030902050204" pitchFamily="34" charset="0"/>
                  <a:ea typeface="微软雅黑" panose="020B0503020204020204" charset="-122"/>
                  <a:cs typeface="Impact" panose="020B0806030902050204" pitchFamily="34" charset="0"/>
                </a:rPr>
                <a:t>4</a:t>
              </a:r>
              <a:endParaRPr lang="zh-CN" altLang="zh-CN" sz="2800" b="1" noProof="1">
                <a:solidFill>
                  <a:srgbClr val="FFFFFF"/>
                </a:solidFill>
                <a:latin typeface="Impact" panose="020B0806030902050204" pitchFamily="34" charset="0"/>
                <a:ea typeface="微软雅黑" panose="020B0503020204020204" charset="-122"/>
                <a:cs typeface="Impact" panose="020B0806030902050204" pitchFamily="34" charset="0"/>
              </a:endParaRPr>
            </a:p>
          </p:txBody>
        </p:sp>
        <p:sp>
          <p:nvSpPr>
            <p:cNvPr id="69" name="椭圆 68"/>
            <p:cNvSpPr/>
            <p:nvPr>
              <p:custDataLst>
                <p:tags r:id="rId9"/>
              </p:custDataLst>
            </p:nvPr>
          </p:nvSpPr>
          <p:spPr>
            <a:xfrm>
              <a:off x="6465" y="8433"/>
              <a:ext cx="1225" cy="1223"/>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defRPr/>
              </a:pPr>
              <a:r>
                <a:rPr lang="zh-CN" altLang="zh-CN" sz="2800" b="1" noProof="1">
                  <a:solidFill>
                    <a:srgbClr val="FFFFFF"/>
                  </a:solidFill>
                  <a:latin typeface="Impact" panose="020B0806030902050204" pitchFamily="34" charset="0"/>
                  <a:ea typeface="微软雅黑" panose="020B0503020204020204" charset="-122"/>
                  <a:cs typeface="Impact" panose="020B0806030902050204" pitchFamily="34" charset="0"/>
                </a:rPr>
                <a:t>5</a:t>
              </a:r>
              <a:endParaRPr lang="zh-CN" altLang="zh-CN" sz="2800" b="1" noProof="1">
                <a:solidFill>
                  <a:srgbClr val="FFFFFF"/>
                </a:solidFill>
                <a:latin typeface="Impact" panose="020B0806030902050204" pitchFamily="34" charset="0"/>
                <a:ea typeface="微软雅黑" panose="020B0503020204020204" charset="-122"/>
                <a:cs typeface="Impact" panose="020B0806030902050204" pitchFamily="34" charset="0"/>
              </a:endParaRPr>
            </a:p>
          </p:txBody>
        </p:sp>
        <p:sp>
          <p:nvSpPr>
            <p:cNvPr id="70" name="椭圆 69"/>
            <p:cNvSpPr/>
            <p:nvPr>
              <p:custDataLst>
                <p:tags r:id="rId10"/>
              </p:custDataLst>
            </p:nvPr>
          </p:nvSpPr>
          <p:spPr>
            <a:xfrm>
              <a:off x="10291" y="2812"/>
              <a:ext cx="284" cy="284"/>
            </a:xfrm>
            <a:prstGeom prst="ellips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lvl="0"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000000">
                    <a:lumMod val="85000"/>
                    <a:lumOff val="15000"/>
                  </a:srgbClr>
                </a:solidFill>
              </a:endParaRPr>
            </a:p>
          </p:txBody>
        </p:sp>
        <p:sp>
          <p:nvSpPr>
            <p:cNvPr id="71" name="任意多边形 70"/>
            <p:cNvSpPr/>
            <p:nvPr>
              <p:custDataLst>
                <p:tags r:id="rId11"/>
              </p:custDataLst>
            </p:nvPr>
          </p:nvSpPr>
          <p:spPr>
            <a:xfrm flipH="1">
              <a:off x="10428" y="2027"/>
              <a:ext cx="1387" cy="1068"/>
            </a:xfrm>
            <a:custGeom>
              <a:avLst/>
              <a:gdLst>
                <a:gd name="connsiteX0" fmla="*/ 0 w 2040"/>
                <a:gd name="connsiteY0" fmla="*/ 1 h 1741"/>
                <a:gd name="connsiteX1" fmla="*/ 2019 w 2040"/>
                <a:gd name="connsiteY1" fmla="*/ 12 h 1741"/>
                <a:gd name="connsiteX2" fmla="*/ 2040 w 2040"/>
                <a:gd name="connsiteY2" fmla="*/ 1741 h 1741"/>
              </a:gdLst>
              <a:ahLst/>
              <a:cxnLst>
                <a:cxn ang="0">
                  <a:pos x="connsiteX0" y="connsiteY0"/>
                </a:cxn>
                <a:cxn ang="0">
                  <a:pos x="connsiteX1" y="connsiteY1"/>
                </a:cxn>
                <a:cxn ang="0">
                  <a:pos x="connsiteX2" y="connsiteY2"/>
                </a:cxn>
              </a:cxnLst>
              <a:rect l="l" t="t" r="r" b="b"/>
              <a:pathLst>
                <a:path w="2040" h="1741">
                  <a:moveTo>
                    <a:pt x="0" y="1"/>
                  </a:moveTo>
                  <a:cubicBezTo>
                    <a:pt x="19" y="-5"/>
                    <a:pt x="1977" y="12"/>
                    <a:pt x="2019" y="12"/>
                  </a:cubicBezTo>
                  <a:cubicBezTo>
                    <a:pt x="2036" y="1756"/>
                    <a:pt x="2027" y="950"/>
                    <a:pt x="2040" y="1741"/>
                  </a:cubicBezTo>
                </a:path>
              </a:pathLst>
            </a:custGeom>
            <a:no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lvl="0"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ln>
                  <a:solidFill>
                    <a:srgbClr val="000000"/>
                  </a:solidFill>
                </a:ln>
                <a:solidFill>
                  <a:srgbClr val="000000">
                    <a:lumMod val="85000"/>
                    <a:lumOff val="15000"/>
                  </a:srgbClr>
                </a:solidFill>
              </a:endParaRPr>
            </a:p>
          </p:txBody>
        </p:sp>
        <p:grpSp>
          <p:nvGrpSpPr>
            <p:cNvPr id="72" name="组合 51"/>
            <p:cNvGrpSpPr/>
            <p:nvPr/>
          </p:nvGrpSpPr>
          <p:grpSpPr>
            <a:xfrm flipV="1">
              <a:off x="10291" y="7639"/>
              <a:ext cx="1525" cy="1067"/>
              <a:chOff x="11671" y="5199"/>
              <a:chExt cx="1525" cy="1067"/>
            </a:xfrm>
          </p:grpSpPr>
          <p:sp>
            <p:nvSpPr>
              <p:cNvPr id="81" name="椭圆 80"/>
              <p:cNvSpPr/>
              <p:nvPr>
                <p:custDataLst>
                  <p:tags r:id="rId12"/>
                </p:custDataLst>
              </p:nvPr>
            </p:nvSpPr>
            <p:spPr>
              <a:xfrm>
                <a:off x="11671" y="5982"/>
                <a:ext cx="284" cy="284"/>
              </a:xfrm>
              <a:prstGeom prst="ellips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lvl="0"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000000">
                      <a:lumMod val="85000"/>
                      <a:lumOff val="15000"/>
                    </a:srgbClr>
                  </a:solidFill>
                </a:endParaRPr>
              </a:p>
            </p:txBody>
          </p:sp>
          <p:sp>
            <p:nvSpPr>
              <p:cNvPr id="82" name="任意多边形 81"/>
              <p:cNvSpPr/>
              <p:nvPr>
                <p:custDataLst>
                  <p:tags r:id="rId13"/>
                </p:custDataLst>
              </p:nvPr>
            </p:nvSpPr>
            <p:spPr>
              <a:xfrm flipH="1">
                <a:off x="11808" y="5198"/>
                <a:ext cx="1387" cy="1068"/>
              </a:xfrm>
              <a:custGeom>
                <a:avLst/>
                <a:gdLst>
                  <a:gd name="connsiteX0" fmla="*/ 0 w 2040"/>
                  <a:gd name="connsiteY0" fmla="*/ 1 h 1741"/>
                  <a:gd name="connsiteX1" fmla="*/ 2019 w 2040"/>
                  <a:gd name="connsiteY1" fmla="*/ 12 h 1741"/>
                  <a:gd name="connsiteX2" fmla="*/ 2040 w 2040"/>
                  <a:gd name="connsiteY2" fmla="*/ 1741 h 1741"/>
                </a:gdLst>
                <a:ahLst/>
                <a:cxnLst>
                  <a:cxn ang="0">
                    <a:pos x="connsiteX0" y="connsiteY0"/>
                  </a:cxn>
                  <a:cxn ang="0">
                    <a:pos x="connsiteX1" y="connsiteY1"/>
                  </a:cxn>
                  <a:cxn ang="0">
                    <a:pos x="connsiteX2" y="connsiteY2"/>
                  </a:cxn>
                </a:cxnLst>
                <a:rect l="l" t="t" r="r" b="b"/>
                <a:pathLst>
                  <a:path w="2040" h="1741">
                    <a:moveTo>
                      <a:pt x="0" y="1"/>
                    </a:moveTo>
                    <a:cubicBezTo>
                      <a:pt x="19" y="-5"/>
                      <a:pt x="1977" y="12"/>
                      <a:pt x="2019" y="12"/>
                    </a:cubicBezTo>
                    <a:cubicBezTo>
                      <a:pt x="2036" y="1756"/>
                      <a:pt x="2027" y="950"/>
                      <a:pt x="2040" y="1741"/>
                    </a:cubicBezTo>
                  </a:path>
                </a:pathLst>
              </a:custGeom>
              <a:no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lvl="0"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ln>
                    <a:solidFill>
                      <a:srgbClr val="000000"/>
                    </a:solidFill>
                  </a:ln>
                  <a:solidFill>
                    <a:srgbClr val="000000">
                      <a:lumMod val="85000"/>
                      <a:lumOff val="15000"/>
                    </a:srgbClr>
                  </a:solidFill>
                </a:endParaRPr>
              </a:p>
            </p:txBody>
          </p:sp>
        </p:grpSp>
        <p:sp>
          <p:nvSpPr>
            <p:cNvPr id="73" name="椭圆 72"/>
            <p:cNvSpPr/>
            <p:nvPr>
              <p:custDataLst>
                <p:tags r:id="rId14"/>
              </p:custDataLst>
            </p:nvPr>
          </p:nvSpPr>
          <p:spPr>
            <a:xfrm flipH="1" flipV="1">
              <a:off x="6742" y="3054"/>
              <a:ext cx="284" cy="284"/>
            </a:xfrm>
            <a:prstGeom prst="ellips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lvl="0"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000000">
                    <a:lumMod val="85000"/>
                    <a:lumOff val="15000"/>
                  </a:srgbClr>
                </a:solidFill>
              </a:endParaRPr>
            </a:p>
          </p:txBody>
        </p:sp>
        <p:sp>
          <p:nvSpPr>
            <p:cNvPr id="74" name="任意多边形 73"/>
            <p:cNvSpPr/>
            <p:nvPr>
              <p:custDataLst>
                <p:tags r:id="rId15"/>
              </p:custDataLst>
            </p:nvPr>
          </p:nvSpPr>
          <p:spPr>
            <a:xfrm flipV="1">
              <a:off x="5499" y="3054"/>
              <a:ext cx="1387" cy="1065"/>
            </a:xfrm>
            <a:custGeom>
              <a:avLst/>
              <a:gdLst>
                <a:gd name="connsiteX0" fmla="*/ 0 w 2040"/>
                <a:gd name="connsiteY0" fmla="*/ 1 h 1741"/>
                <a:gd name="connsiteX1" fmla="*/ 2019 w 2040"/>
                <a:gd name="connsiteY1" fmla="*/ 12 h 1741"/>
                <a:gd name="connsiteX2" fmla="*/ 2040 w 2040"/>
                <a:gd name="connsiteY2" fmla="*/ 1741 h 1741"/>
              </a:gdLst>
              <a:ahLst/>
              <a:cxnLst>
                <a:cxn ang="0">
                  <a:pos x="connsiteX0" y="connsiteY0"/>
                </a:cxn>
                <a:cxn ang="0">
                  <a:pos x="connsiteX1" y="connsiteY1"/>
                </a:cxn>
                <a:cxn ang="0">
                  <a:pos x="connsiteX2" y="connsiteY2"/>
                </a:cxn>
              </a:cxnLst>
              <a:rect l="l" t="t" r="r" b="b"/>
              <a:pathLst>
                <a:path w="2040" h="1741">
                  <a:moveTo>
                    <a:pt x="0" y="1"/>
                  </a:moveTo>
                  <a:cubicBezTo>
                    <a:pt x="19" y="-5"/>
                    <a:pt x="1977" y="12"/>
                    <a:pt x="2019" y="12"/>
                  </a:cubicBezTo>
                  <a:cubicBezTo>
                    <a:pt x="2036" y="1756"/>
                    <a:pt x="2027" y="950"/>
                    <a:pt x="2040" y="1741"/>
                  </a:cubicBezTo>
                </a:path>
              </a:pathLst>
            </a:custGeom>
            <a:no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lvl="0"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ln>
                  <a:solidFill>
                    <a:srgbClr val="000000"/>
                  </a:solidFill>
                </a:ln>
                <a:solidFill>
                  <a:srgbClr val="000000">
                    <a:lumMod val="85000"/>
                    <a:lumOff val="15000"/>
                  </a:srgbClr>
                </a:solidFill>
              </a:endParaRPr>
            </a:p>
          </p:txBody>
        </p:sp>
        <p:grpSp>
          <p:nvGrpSpPr>
            <p:cNvPr id="75" name="组合 60"/>
            <p:cNvGrpSpPr/>
            <p:nvPr/>
          </p:nvGrpSpPr>
          <p:grpSpPr>
            <a:xfrm flipH="1">
              <a:off x="6010" y="7125"/>
              <a:ext cx="1209" cy="1189"/>
              <a:chOff x="11498" y="5016"/>
              <a:chExt cx="1209" cy="1189"/>
            </a:xfrm>
          </p:grpSpPr>
          <p:sp>
            <p:nvSpPr>
              <p:cNvPr id="79" name="椭圆 78"/>
              <p:cNvSpPr/>
              <p:nvPr>
                <p:custDataLst>
                  <p:tags r:id="rId16"/>
                </p:custDataLst>
              </p:nvPr>
            </p:nvSpPr>
            <p:spPr>
              <a:xfrm>
                <a:off x="11498" y="5921"/>
                <a:ext cx="284" cy="284"/>
              </a:xfrm>
              <a:prstGeom prst="ellips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lvl="0"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000000">
                      <a:lumMod val="85000"/>
                      <a:lumOff val="15000"/>
                    </a:srgbClr>
                  </a:solidFill>
                </a:endParaRPr>
              </a:p>
            </p:txBody>
          </p:sp>
          <p:sp>
            <p:nvSpPr>
              <p:cNvPr id="80" name="任意多边形 79"/>
              <p:cNvSpPr/>
              <p:nvPr>
                <p:custDataLst>
                  <p:tags r:id="rId17"/>
                </p:custDataLst>
              </p:nvPr>
            </p:nvSpPr>
            <p:spPr>
              <a:xfrm flipH="1">
                <a:off x="11690" y="5016"/>
                <a:ext cx="1017" cy="905"/>
              </a:xfrm>
              <a:custGeom>
                <a:avLst/>
                <a:gdLst>
                  <a:gd name="connsiteX0" fmla="*/ 0 w 2040"/>
                  <a:gd name="connsiteY0" fmla="*/ 1 h 1741"/>
                  <a:gd name="connsiteX1" fmla="*/ 2019 w 2040"/>
                  <a:gd name="connsiteY1" fmla="*/ 12 h 1741"/>
                  <a:gd name="connsiteX2" fmla="*/ 2040 w 2040"/>
                  <a:gd name="connsiteY2" fmla="*/ 1741 h 1741"/>
                </a:gdLst>
                <a:ahLst/>
                <a:cxnLst>
                  <a:cxn ang="0">
                    <a:pos x="connsiteX0" y="connsiteY0"/>
                  </a:cxn>
                  <a:cxn ang="0">
                    <a:pos x="connsiteX1" y="connsiteY1"/>
                  </a:cxn>
                  <a:cxn ang="0">
                    <a:pos x="connsiteX2" y="connsiteY2"/>
                  </a:cxn>
                </a:cxnLst>
                <a:rect l="l" t="t" r="r" b="b"/>
                <a:pathLst>
                  <a:path w="2040" h="1741">
                    <a:moveTo>
                      <a:pt x="0" y="1"/>
                    </a:moveTo>
                    <a:cubicBezTo>
                      <a:pt x="19" y="-5"/>
                      <a:pt x="1977" y="12"/>
                      <a:pt x="2019" y="12"/>
                    </a:cubicBezTo>
                    <a:cubicBezTo>
                      <a:pt x="2036" y="1756"/>
                      <a:pt x="2027" y="950"/>
                      <a:pt x="2040" y="1741"/>
                    </a:cubicBezTo>
                  </a:path>
                </a:pathLst>
              </a:custGeom>
              <a:no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lvl="0"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ln>
                    <a:solidFill>
                      <a:srgbClr val="000000"/>
                    </a:solidFill>
                  </a:ln>
                  <a:solidFill>
                    <a:srgbClr val="000000">
                      <a:lumMod val="85000"/>
                      <a:lumOff val="15000"/>
                    </a:srgbClr>
                  </a:solidFill>
                </a:endParaRPr>
              </a:p>
            </p:txBody>
          </p:sp>
        </p:grpSp>
        <p:grpSp>
          <p:nvGrpSpPr>
            <p:cNvPr id="76" name="组合 67"/>
            <p:cNvGrpSpPr/>
            <p:nvPr/>
          </p:nvGrpSpPr>
          <p:grpSpPr>
            <a:xfrm>
              <a:off x="11190" y="5474"/>
              <a:ext cx="1260" cy="281"/>
              <a:chOff x="11190" y="5936"/>
              <a:chExt cx="1260" cy="281"/>
            </a:xfrm>
          </p:grpSpPr>
          <p:sp>
            <p:nvSpPr>
              <p:cNvPr id="77" name="椭圆 76"/>
              <p:cNvSpPr/>
              <p:nvPr>
                <p:custDataLst>
                  <p:tags r:id="rId18"/>
                </p:custDataLst>
              </p:nvPr>
            </p:nvSpPr>
            <p:spPr>
              <a:xfrm>
                <a:off x="11190" y="5936"/>
                <a:ext cx="296" cy="281"/>
              </a:xfrm>
              <a:prstGeom prst="ellips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lvl="0"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000000">
                      <a:lumMod val="85000"/>
                      <a:lumOff val="15000"/>
                    </a:srgbClr>
                  </a:solidFill>
                </a:endParaRPr>
              </a:p>
            </p:txBody>
          </p:sp>
          <p:cxnSp>
            <p:nvCxnSpPr>
              <p:cNvPr id="78" name="直接连接符 77"/>
              <p:cNvCxnSpPr/>
              <p:nvPr>
                <p:custDataLst>
                  <p:tags r:id="rId19"/>
                </p:custDataLst>
              </p:nvPr>
            </p:nvCxnSpPr>
            <p:spPr>
              <a:xfrm>
                <a:off x="11333" y="6130"/>
                <a:ext cx="1117" cy="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sp>
        <p:nvSpPr>
          <p:cNvPr id="21" name="文本框 20"/>
          <p:cNvSpPr txBox="1"/>
          <p:nvPr/>
        </p:nvSpPr>
        <p:spPr>
          <a:xfrm>
            <a:off x="2680335" y="3992880"/>
            <a:ext cx="1791970" cy="829945"/>
          </a:xfrm>
          <a:prstGeom prst="rect">
            <a:avLst/>
          </a:prstGeom>
          <a:noFill/>
        </p:spPr>
        <p:txBody>
          <a:bodyPr wrap="square" rtlCol="0" anchor="t">
            <a:spAutoFit/>
          </a:bodyPr>
          <a:p>
            <a:pPr algn="ctr"/>
            <a:r>
              <a:rPr lang="en-US" altLang="zh-CN" sz="2400" b="1">
                <a:solidFill>
                  <a:srgbClr val="C00000"/>
                </a:solidFill>
                <a:latin typeface="微软雅黑" panose="020B0503020204020204" charset="-122"/>
                <a:ea typeface="微软雅黑" panose="020B0503020204020204" charset="-122"/>
                <a:cs typeface="微软雅黑" panose="020B0503020204020204" charset="-122"/>
                <a:sym typeface="+mn-ea"/>
              </a:rPr>
              <a:t>“SHINE”</a:t>
            </a:r>
            <a:endParaRPr lang="en-US" altLang="zh-CN" sz="2400" b="1">
              <a:solidFill>
                <a:srgbClr val="C00000"/>
              </a:solidFill>
              <a:latin typeface="微软雅黑" panose="020B0503020204020204" charset="-122"/>
              <a:ea typeface="微软雅黑" panose="020B0503020204020204" charset="-122"/>
              <a:cs typeface="微软雅黑" panose="020B0503020204020204" charset="-122"/>
              <a:sym typeface="+mn-ea"/>
            </a:endParaRPr>
          </a:p>
          <a:p>
            <a:pPr algn="ctr"/>
            <a:r>
              <a:rPr lang="zh-CN" altLang="en-US" sz="2400" b="1">
                <a:solidFill>
                  <a:srgbClr val="C00000"/>
                </a:solidFill>
                <a:latin typeface="微软雅黑" panose="020B0503020204020204" charset="-122"/>
                <a:ea typeface="微软雅黑" panose="020B0503020204020204" charset="-122"/>
                <a:cs typeface="微软雅黑" panose="020B0503020204020204" charset="-122"/>
                <a:sym typeface="+mn-ea"/>
              </a:rPr>
              <a:t>育人理念</a:t>
            </a:r>
            <a:endParaRPr lang="zh-CN" altLang="en-US" sz="2400" b="1">
              <a:solidFill>
                <a:srgbClr val="C00000"/>
              </a:solidFill>
              <a:latin typeface="微软雅黑" panose="020B0503020204020204" charset="-122"/>
              <a:ea typeface="微软雅黑" panose="020B0503020204020204" charset="-122"/>
              <a:cs typeface="微软雅黑" panose="020B0503020204020204" charset="-122"/>
              <a:sym typeface="+mn-ea"/>
            </a:endParaRPr>
          </a:p>
        </p:txBody>
      </p:sp>
      <p:sp>
        <p:nvSpPr>
          <p:cNvPr id="22" name="文本框 21"/>
          <p:cNvSpPr txBox="1"/>
          <p:nvPr/>
        </p:nvSpPr>
        <p:spPr>
          <a:xfrm>
            <a:off x="286385" y="2552700"/>
            <a:ext cx="2989580" cy="1176020"/>
          </a:xfrm>
          <a:prstGeom prst="rect">
            <a:avLst/>
          </a:prstGeom>
          <a:noFill/>
        </p:spPr>
        <p:txBody>
          <a:bodyPr wrap="square" rtlCol="0">
            <a:spAutoFit/>
          </a:bodyPr>
          <a:p>
            <a:pPr indent="0" algn="just" fontAlgn="auto">
              <a:spcAft>
                <a:spcPts val="300"/>
              </a:spcAft>
            </a:pPr>
            <a:r>
              <a:rPr lang="en-US" altLang="zh-CN" sz="2000" b="1">
                <a:solidFill>
                  <a:srgbClr val="03449B"/>
                </a:solidFill>
                <a:latin typeface="微软雅黑" panose="020B0503020204020204" charset="-122"/>
                <a:ea typeface="微软雅黑" panose="020B0503020204020204" charset="-122"/>
                <a:cs typeface="微软雅黑" panose="020B0503020204020204" charset="-122"/>
                <a:sym typeface="+mn-ea"/>
              </a:rPr>
              <a:t>S(</a:t>
            </a:r>
            <a:r>
              <a:rPr lang="en-US" altLang="zh-CN" sz="2000" b="1">
                <a:solidFill>
                  <a:srgbClr val="03449B"/>
                </a:solidFill>
                <a:latin typeface="微软雅黑" panose="020B0503020204020204" charset="-122"/>
                <a:ea typeface="微软雅黑" panose="020B0503020204020204" charset="-122"/>
                <a:cs typeface="微软雅黑" panose="020B0503020204020204" charset="-122"/>
                <a:sym typeface="+mn-ea"/>
              </a:rPr>
              <a:t>Science)</a:t>
            </a:r>
            <a:r>
              <a:rPr lang="zh-CN" altLang="en-US" sz="2000" b="1">
                <a:solidFill>
                  <a:srgbClr val="03449B"/>
                </a:solidFill>
                <a:latin typeface="微软雅黑" panose="020B0503020204020204" charset="-122"/>
                <a:ea typeface="微软雅黑" panose="020B0503020204020204" charset="-122"/>
                <a:cs typeface="微软雅黑" panose="020B0503020204020204" charset="-122"/>
                <a:sym typeface="+mn-ea"/>
              </a:rPr>
              <a:t>科学素养</a:t>
            </a:r>
            <a:endParaRPr lang="zh-CN" altLang="en-US" sz="2000" b="1">
              <a:solidFill>
                <a:srgbClr val="03449B"/>
              </a:solidFill>
              <a:latin typeface="微软雅黑" panose="020B0503020204020204" charset="-122"/>
              <a:ea typeface="微软雅黑" panose="020B0503020204020204" charset="-122"/>
              <a:cs typeface="微软雅黑" panose="020B0503020204020204" charset="-122"/>
              <a:sym typeface="+mn-ea"/>
            </a:endParaRPr>
          </a:p>
          <a:p>
            <a:pPr marL="285750" indent="-285750" algn="just">
              <a:buFont typeface="Arial" panose="020B0604020202020204" pitchFamily="34" charset="0"/>
              <a:buChar char="•"/>
            </a:pPr>
            <a:r>
              <a:rPr lang="zh-CN" altLang="en-US" sz="1600" b="1">
                <a:latin typeface="微软雅黑" panose="020B0503020204020204" charset="-122"/>
                <a:ea typeface="微软雅黑" panose="020B0503020204020204" charset="-122"/>
                <a:cs typeface="微软雅黑" panose="020B0503020204020204" charset="-122"/>
                <a:sym typeface="+mn-ea"/>
              </a:rPr>
              <a:t>通过顶尖科学家讲座、科研实践等，培养学生严谨的科学思维和求实的科学态度</a:t>
            </a:r>
            <a:endParaRPr lang="zh-CN" altLang="en-US" sz="1600" b="1">
              <a:latin typeface="微软雅黑" panose="020B0503020204020204" charset="-122"/>
              <a:ea typeface="微软雅黑" panose="020B0503020204020204" charset="-122"/>
              <a:cs typeface="微软雅黑" panose="020B0503020204020204" charset="-122"/>
              <a:sym typeface="+mn-ea"/>
            </a:endParaRPr>
          </a:p>
        </p:txBody>
      </p:sp>
      <p:sp>
        <p:nvSpPr>
          <p:cNvPr id="23" name="文本框 22"/>
          <p:cNvSpPr txBox="1"/>
          <p:nvPr/>
        </p:nvSpPr>
        <p:spPr>
          <a:xfrm>
            <a:off x="4432935" y="2082800"/>
            <a:ext cx="3312160" cy="1176020"/>
          </a:xfrm>
          <a:prstGeom prst="rect">
            <a:avLst/>
          </a:prstGeom>
          <a:noFill/>
        </p:spPr>
        <p:txBody>
          <a:bodyPr wrap="square" rtlCol="0">
            <a:spAutoFit/>
          </a:bodyPr>
          <a:p>
            <a:pPr indent="0" algn="just" fontAlgn="auto">
              <a:spcAft>
                <a:spcPts val="300"/>
              </a:spcAft>
            </a:pPr>
            <a:r>
              <a:rPr lang="en-US" altLang="zh-CN" sz="2000" b="1">
                <a:solidFill>
                  <a:srgbClr val="03449B"/>
                </a:solidFill>
                <a:latin typeface="微软雅黑" panose="020B0503020204020204" charset="-122"/>
                <a:ea typeface="微软雅黑" panose="020B0503020204020204" charset="-122"/>
                <a:cs typeface="微软雅黑" panose="020B0503020204020204" charset="-122"/>
                <a:sym typeface="+mn-ea"/>
              </a:rPr>
              <a:t>H(</a:t>
            </a:r>
            <a:r>
              <a:rPr lang="en-US" altLang="zh-CN" sz="2000" b="1">
                <a:solidFill>
                  <a:srgbClr val="03449B"/>
                </a:solidFill>
                <a:latin typeface="微软雅黑" panose="020B0503020204020204" charset="-122"/>
                <a:ea typeface="微软雅黑" panose="020B0503020204020204" charset="-122"/>
                <a:cs typeface="微软雅黑" panose="020B0503020204020204" charset="-122"/>
                <a:sym typeface="+mn-ea"/>
              </a:rPr>
              <a:t>Humanity)</a:t>
            </a:r>
            <a:r>
              <a:rPr lang="zh-CN" altLang="en-US" sz="2000" b="1">
                <a:solidFill>
                  <a:srgbClr val="03449B"/>
                </a:solidFill>
                <a:latin typeface="微软雅黑" panose="020B0503020204020204" charset="-122"/>
                <a:ea typeface="微软雅黑" panose="020B0503020204020204" charset="-122"/>
                <a:cs typeface="微软雅黑" panose="020B0503020204020204" charset="-122"/>
                <a:sym typeface="+mn-ea"/>
              </a:rPr>
              <a:t>人文情怀</a:t>
            </a:r>
            <a:endParaRPr lang="zh-CN" altLang="en-US" sz="2000" b="1">
              <a:solidFill>
                <a:srgbClr val="03449B"/>
              </a:solidFill>
              <a:latin typeface="微软雅黑" panose="020B0503020204020204" charset="-122"/>
              <a:ea typeface="微软雅黑" panose="020B0503020204020204" charset="-122"/>
              <a:cs typeface="微软雅黑" panose="020B0503020204020204" charset="-122"/>
              <a:sym typeface="+mn-ea"/>
            </a:endParaRPr>
          </a:p>
          <a:p>
            <a:pPr marL="285750" indent="-285750" algn="just">
              <a:buFont typeface="Arial" panose="020B0604020202020204" pitchFamily="34" charset="0"/>
              <a:buChar char="•"/>
            </a:pPr>
            <a:r>
              <a:rPr lang="zh-CN" altLang="en-US" sz="1600" b="1">
                <a:latin typeface="微软雅黑" panose="020B0503020204020204" charset="-122"/>
                <a:ea typeface="微软雅黑" panose="020B0503020204020204" charset="-122"/>
                <a:cs typeface="微软雅黑" panose="020B0503020204020204" charset="-122"/>
                <a:sym typeface="+mn-ea"/>
              </a:rPr>
              <a:t>通过人文讲座、团队协作课程等，提升学生的社会责任、文化底蕴与沟通表达能力</a:t>
            </a:r>
            <a:endParaRPr lang="zh-CN" altLang="en-US" sz="1600" b="1">
              <a:latin typeface="微软雅黑" panose="020B0503020204020204" charset="-122"/>
              <a:ea typeface="微软雅黑" panose="020B0503020204020204" charset="-122"/>
              <a:cs typeface="微软雅黑" panose="020B0503020204020204" charset="-122"/>
              <a:sym typeface="+mn-ea"/>
            </a:endParaRPr>
          </a:p>
        </p:txBody>
      </p:sp>
      <p:sp>
        <p:nvSpPr>
          <p:cNvPr id="26" name="文本框 25"/>
          <p:cNvSpPr txBox="1"/>
          <p:nvPr/>
        </p:nvSpPr>
        <p:spPr>
          <a:xfrm>
            <a:off x="5116195" y="3865880"/>
            <a:ext cx="2896870" cy="1137285"/>
          </a:xfrm>
          <a:prstGeom prst="rect">
            <a:avLst/>
          </a:prstGeom>
          <a:noFill/>
        </p:spPr>
        <p:txBody>
          <a:bodyPr wrap="square" rtlCol="0">
            <a:spAutoFit/>
          </a:bodyPr>
          <a:p>
            <a:pPr indent="0" algn="just">
              <a:buFont typeface="Arial" panose="020B0604020202020204" pitchFamily="34" charset="0"/>
              <a:buNone/>
            </a:pPr>
            <a:r>
              <a:rPr lang="en-US" altLang="zh-CN" sz="2000" b="1">
                <a:solidFill>
                  <a:srgbClr val="03449B"/>
                </a:solidFill>
                <a:latin typeface="微软雅黑" panose="020B0503020204020204" charset="-122"/>
                <a:ea typeface="微软雅黑" panose="020B0503020204020204" charset="-122"/>
                <a:cs typeface="微软雅黑" panose="020B0503020204020204" charset="-122"/>
                <a:sym typeface="+mn-ea"/>
              </a:rPr>
              <a:t>I(</a:t>
            </a:r>
            <a:r>
              <a:rPr lang="en-US" altLang="zh-CN" sz="2000" b="1">
                <a:solidFill>
                  <a:srgbClr val="03449B"/>
                </a:solidFill>
                <a:latin typeface="微软雅黑" panose="020B0503020204020204" charset="-122"/>
                <a:ea typeface="微软雅黑" panose="020B0503020204020204" charset="-122"/>
                <a:cs typeface="微软雅黑" panose="020B0503020204020204" charset="-122"/>
                <a:sym typeface="+mn-ea"/>
              </a:rPr>
              <a:t>Innovation)</a:t>
            </a:r>
            <a:r>
              <a:rPr lang="zh-CN" altLang="en-US" sz="2000" b="1">
                <a:solidFill>
                  <a:srgbClr val="03449B"/>
                </a:solidFill>
                <a:latin typeface="微软雅黑" panose="020B0503020204020204" charset="-122"/>
                <a:ea typeface="微软雅黑" panose="020B0503020204020204" charset="-122"/>
                <a:cs typeface="微软雅黑" panose="020B0503020204020204" charset="-122"/>
                <a:sym typeface="+mn-ea"/>
              </a:rPr>
              <a:t>创新实践</a:t>
            </a:r>
            <a:endParaRPr lang="zh-CN" altLang="en-US" sz="2000" b="1">
              <a:solidFill>
                <a:srgbClr val="03449B"/>
              </a:solidFill>
              <a:latin typeface="微软雅黑" panose="020B0503020204020204" charset="-122"/>
              <a:ea typeface="微软雅黑" panose="020B0503020204020204" charset="-122"/>
              <a:cs typeface="微软雅黑" panose="020B0503020204020204" charset="-122"/>
              <a:sym typeface="+mn-ea"/>
            </a:endParaRPr>
          </a:p>
          <a:p>
            <a:pPr marL="285750" indent="-285750" algn="just">
              <a:buFont typeface="Arial" panose="020B0604020202020204" pitchFamily="34" charset="0"/>
              <a:buChar char="•"/>
            </a:pPr>
            <a:r>
              <a:rPr lang="zh-CN" altLang="en-US" sz="1600" b="1">
                <a:latin typeface="微软雅黑" panose="020B0503020204020204" charset="-122"/>
                <a:ea typeface="微软雅黑" panose="020B0503020204020204" charset="-122"/>
                <a:cs typeface="微软雅黑" panose="020B0503020204020204" charset="-122"/>
                <a:sym typeface="+mn-ea"/>
              </a:rPr>
              <a:t>着力培养学生好奇心、批判性思维与解决真实问题的能力</a:t>
            </a:r>
            <a:endParaRPr lang="zh-CN" altLang="en-US" sz="1600" b="1">
              <a:latin typeface="微软雅黑" panose="020B0503020204020204" charset="-122"/>
              <a:ea typeface="微软雅黑" panose="020B0503020204020204" charset="-122"/>
              <a:cs typeface="微软雅黑" panose="020B0503020204020204" charset="-122"/>
              <a:sym typeface="+mn-ea"/>
            </a:endParaRPr>
          </a:p>
        </p:txBody>
      </p:sp>
      <p:sp>
        <p:nvSpPr>
          <p:cNvPr id="27" name="文本框 26"/>
          <p:cNvSpPr txBox="1"/>
          <p:nvPr/>
        </p:nvSpPr>
        <p:spPr>
          <a:xfrm>
            <a:off x="4450715" y="5609590"/>
            <a:ext cx="3089910" cy="1176020"/>
          </a:xfrm>
          <a:prstGeom prst="rect">
            <a:avLst/>
          </a:prstGeom>
          <a:noFill/>
        </p:spPr>
        <p:txBody>
          <a:bodyPr wrap="square" rtlCol="0">
            <a:spAutoFit/>
          </a:bodyPr>
          <a:p>
            <a:pPr indent="0" algn="just" fontAlgn="auto">
              <a:spcAft>
                <a:spcPts val="300"/>
              </a:spcAft>
            </a:pPr>
            <a:r>
              <a:rPr lang="en-US" altLang="zh-CN" sz="2000" b="1">
                <a:solidFill>
                  <a:srgbClr val="03449B"/>
                </a:solidFill>
                <a:latin typeface="微软雅黑" panose="020B0503020204020204" charset="-122"/>
                <a:ea typeface="微软雅黑" panose="020B0503020204020204" charset="-122"/>
                <a:cs typeface="微软雅黑" panose="020B0503020204020204" charset="-122"/>
                <a:sym typeface="+mn-ea"/>
              </a:rPr>
              <a:t>N(</a:t>
            </a:r>
            <a:r>
              <a:rPr lang="en-US" altLang="zh-CN" sz="2000" b="1">
                <a:solidFill>
                  <a:srgbClr val="03449B"/>
                </a:solidFill>
                <a:latin typeface="微软雅黑" panose="020B0503020204020204" charset="-122"/>
                <a:ea typeface="微软雅黑" panose="020B0503020204020204" charset="-122"/>
                <a:cs typeface="微软雅黑" panose="020B0503020204020204" charset="-122"/>
                <a:sym typeface="+mn-ea"/>
              </a:rPr>
              <a:t>Nurturance)</a:t>
            </a:r>
            <a:r>
              <a:rPr lang="zh-CN" altLang="en-US" sz="2000" b="1">
                <a:solidFill>
                  <a:srgbClr val="03449B"/>
                </a:solidFill>
                <a:latin typeface="微软雅黑" panose="020B0503020204020204" charset="-122"/>
                <a:ea typeface="微软雅黑" panose="020B0503020204020204" charset="-122"/>
                <a:cs typeface="微软雅黑" panose="020B0503020204020204" charset="-122"/>
                <a:sym typeface="+mn-ea"/>
              </a:rPr>
              <a:t>自我养成</a:t>
            </a:r>
            <a:endParaRPr lang="zh-CN" altLang="en-US" sz="2000" b="1">
              <a:solidFill>
                <a:srgbClr val="03449B"/>
              </a:solidFill>
              <a:latin typeface="微软雅黑" panose="020B0503020204020204" charset="-122"/>
              <a:ea typeface="微软雅黑" panose="020B0503020204020204" charset="-122"/>
              <a:cs typeface="微软雅黑" panose="020B0503020204020204" charset="-122"/>
              <a:sym typeface="+mn-ea"/>
            </a:endParaRPr>
          </a:p>
          <a:p>
            <a:pPr marL="285750" indent="-285750" algn="just">
              <a:buFont typeface="Arial" panose="020B0604020202020204" pitchFamily="34" charset="0"/>
              <a:buChar char="•"/>
            </a:pPr>
            <a:r>
              <a:rPr lang="zh-CN" altLang="en-US" sz="1600" b="1">
                <a:latin typeface="微软雅黑" panose="020B0503020204020204" charset="-122"/>
                <a:ea typeface="微软雅黑" panose="020B0503020204020204" charset="-122"/>
                <a:cs typeface="微软雅黑" panose="020B0503020204020204" charset="-122"/>
                <a:sym typeface="+mn-ea"/>
              </a:rPr>
              <a:t>引导学生自主规划学习、自我反思提升，增强内在驱动与持续学习能力</a:t>
            </a:r>
            <a:endParaRPr lang="zh-CN" altLang="en-US" sz="1600" b="1">
              <a:latin typeface="微软雅黑" panose="020B0503020204020204" charset="-122"/>
              <a:ea typeface="微软雅黑" panose="020B0503020204020204" charset="-122"/>
              <a:cs typeface="微软雅黑" panose="020B0503020204020204" charset="-122"/>
              <a:sym typeface="+mn-ea"/>
            </a:endParaRPr>
          </a:p>
        </p:txBody>
      </p:sp>
      <p:sp>
        <p:nvSpPr>
          <p:cNvPr id="28" name="文本框 27"/>
          <p:cNvSpPr txBox="1"/>
          <p:nvPr/>
        </p:nvSpPr>
        <p:spPr>
          <a:xfrm>
            <a:off x="325755" y="5133340"/>
            <a:ext cx="2971165" cy="891540"/>
          </a:xfrm>
          <a:prstGeom prst="rect">
            <a:avLst/>
          </a:prstGeom>
          <a:noFill/>
        </p:spPr>
        <p:txBody>
          <a:bodyPr wrap="square" rtlCol="0">
            <a:spAutoFit/>
          </a:bodyPr>
          <a:p>
            <a:r>
              <a:rPr lang="en-US" altLang="zh-CN" sz="2000" b="1">
                <a:solidFill>
                  <a:srgbClr val="03449B"/>
                </a:solidFill>
                <a:latin typeface="微软雅黑" panose="020B0503020204020204" charset="-122"/>
                <a:ea typeface="微软雅黑" panose="020B0503020204020204" charset="-122"/>
                <a:cs typeface="微软雅黑" panose="020B0503020204020204" charset="-122"/>
                <a:sym typeface="+mn-ea"/>
              </a:rPr>
              <a:t>E(</a:t>
            </a:r>
            <a:r>
              <a:rPr lang="en-US" altLang="zh-CN" sz="2000" b="1">
                <a:solidFill>
                  <a:srgbClr val="03449B"/>
                </a:solidFill>
                <a:latin typeface="微软雅黑" panose="020B0503020204020204" charset="-122"/>
                <a:ea typeface="微软雅黑" panose="020B0503020204020204" charset="-122"/>
                <a:cs typeface="微软雅黑" panose="020B0503020204020204" charset="-122"/>
                <a:sym typeface="+mn-ea"/>
              </a:rPr>
              <a:t>Excellence)</a:t>
            </a:r>
            <a:r>
              <a:rPr lang="zh-CN" altLang="en-US" sz="2000" b="1">
                <a:solidFill>
                  <a:srgbClr val="03449B"/>
                </a:solidFill>
                <a:latin typeface="微软雅黑" panose="020B0503020204020204" charset="-122"/>
                <a:ea typeface="微软雅黑" panose="020B0503020204020204" charset="-122"/>
                <a:cs typeface="微软雅黑" panose="020B0503020204020204" charset="-122"/>
                <a:sym typeface="+mn-ea"/>
              </a:rPr>
              <a:t>卓越目标</a:t>
            </a:r>
            <a:endParaRPr lang="zh-CN" altLang="en-US" sz="2000" b="1">
              <a:solidFill>
                <a:srgbClr val="03449B"/>
              </a:solidFill>
              <a:latin typeface="微软雅黑" panose="020B0503020204020204" charset="-122"/>
              <a:ea typeface="微软雅黑" panose="020B0503020204020204" charset="-122"/>
              <a:cs typeface="微软雅黑" panose="020B0503020204020204" charset="-122"/>
              <a:sym typeface="+mn-ea"/>
            </a:endParaRPr>
          </a:p>
          <a:p>
            <a:pPr marL="285750" indent="-285750">
              <a:buFont typeface="Arial" panose="020B0604020202020204" pitchFamily="34" charset="0"/>
              <a:buChar char="•"/>
            </a:pPr>
            <a:r>
              <a:rPr lang="zh-CN" altLang="en-US" sz="1600" b="1">
                <a:latin typeface="微软雅黑" panose="020B0503020204020204" charset="-122"/>
                <a:ea typeface="微软雅黑" panose="020B0503020204020204" charset="-122"/>
                <a:cs typeface="微软雅黑" panose="020B0503020204020204" charset="-122"/>
                <a:sym typeface="+mn-ea"/>
              </a:rPr>
              <a:t>激励学生不断突破自我，在科学探究中追求更高目标</a:t>
            </a:r>
            <a:endParaRPr lang="zh-CN" altLang="en-US" sz="1600" b="1">
              <a:latin typeface="微软雅黑" panose="020B0503020204020204" charset="-122"/>
              <a:ea typeface="微软雅黑" panose="020B0503020204020204" charset="-122"/>
              <a:cs typeface="微软雅黑" panose="020B0503020204020204" charset="-122"/>
              <a:sym typeface="+mn-ea"/>
            </a:endParaRPr>
          </a:p>
        </p:txBody>
      </p:sp>
      <p:pic>
        <p:nvPicPr>
          <p:cNvPr id="29" name="图片 8"/>
          <p:cNvPicPr>
            <a:picLocks noChangeAspect="1"/>
          </p:cNvPicPr>
          <p:nvPr/>
        </p:nvPicPr>
        <p:blipFill>
          <a:blip r:embed="rId20"/>
          <a:stretch>
            <a:fillRect/>
          </a:stretch>
        </p:blipFill>
        <p:spPr>
          <a:xfrm>
            <a:off x="8013065" y="2724785"/>
            <a:ext cx="3961130" cy="2552700"/>
          </a:xfrm>
          <a:prstGeom prst="rect">
            <a:avLst/>
          </a:prstGeom>
          <a:noFill/>
          <a:ln>
            <a:noFill/>
          </a:ln>
        </p:spPr>
      </p:pic>
      <p:sp>
        <p:nvSpPr>
          <p:cNvPr id="30" name="文本框 29"/>
          <p:cNvSpPr txBox="1"/>
          <p:nvPr/>
        </p:nvSpPr>
        <p:spPr>
          <a:xfrm>
            <a:off x="8012430" y="5335270"/>
            <a:ext cx="3941445" cy="450215"/>
          </a:xfrm>
          <a:prstGeom prst="rect">
            <a:avLst/>
          </a:prstGeom>
        </p:spPr>
        <p:txBody>
          <a:bodyPr wrap="square">
            <a:spAutoFit/>
          </a:bodyPr>
          <a:p>
            <a:pPr marL="0" indent="509905" algn="ctr" defTabSz="266700">
              <a:lnSpc>
                <a:spcPts val="2800"/>
              </a:lnSpc>
              <a:spcBef>
                <a:spcPct val="0"/>
              </a:spcBef>
              <a:spcAft>
                <a:spcPct val="0"/>
              </a:spcAft>
            </a:pPr>
            <a:r>
              <a:rPr lang="en-US" altLang="zh-CN" sz="1600" b="1">
                <a:latin typeface="微软雅黑" panose="020B0503020204020204" charset="-122"/>
                <a:ea typeface="微软雅黑" panose="020B0503020204020204" charset="-122"/>
                <a:cs typeface="微软雅黑" panose="020B0503020204020204" charset="-122"/>
              </a:rPr>
              <a:t>“SHINE”</a:t>
            </a:r>
            <a:r>
              <a:rPr lang="zh-CN" altLang="en-US" sz="1600" b="1">
                <a:latin typeface="微软雅黑" panose="020B0503020204020204" charset="-122"/>
                <a:ea typeface="微软雅黑" panose="020B0503020204020204" charset="-122"/>
                <a:cs typeface="微软雅黑" panose="020B0503020204020204" charset="-122"/>
              </a:rPr>
              <a:t>育人理念</a:t>
            </a:r>
            <a:endParaRPr lang="zh-CN" altLang="en-US" sz="1600" b="1">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 name="图片 5" descr="/Users/spirit/Library/Containers/com.kingsoft.wpsoffice.mac/Data/tmp/picturecompress_20250706213317/output_1.jpgoutput_1"/>
          <p:cNvPicPr>
            <a:picLocks noChangeAspect="1"/>
          </p:cNvPicPr>
          <p:nvPr/>
        </p:nvPicPr>
        <p:blipFill>
          <a:blip r:embed="rId1"/>
          <a:srcRect b="3649"/>
          <a:stretch>
            <a:fillRect/>
          </a:stretch>
        </p:blipFill>
        <p:spPr>
          <a:xfrm>
            <a:off x="0" y="0"/>
            <a:ext cx="12192000" cy="6858000"/>
          </a:xfrm>
          <a:prstGeom prst="rect">
            <a:avLst/>
          </a:prstGeom>
        </p:spPr>
      </p:pic>
      <p:sp>
        <p:nvSpPr>
          <p:cNvPr id="22" name="矩形 21"/>
          <p:cNvSpPr/>
          <p:nvPr/>
        </p:nvSpPr>
        <p:spPr>
          <a:xfrm>
            <a:off x="362984" y="1046226"/>
            <a:ext cx="72008" cy="656357"/>
          </a:xfrm>
          <a:prstGeom prst="rect">
            <a:avLst/>
          </a:prstGeom>
          <a:solidFill>
            <a:srgbClr val="03449B"/>
          </a:solidFill>
          <a:ln>
            <a:solidFill>
              <a:srgbClr val="0344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矩形 1"/>
          <p:cNvSpPr/>
          <p:nvPr/>
        </p:nvSpPr>
        <p:spPr>
          <a:xfrm>
            <a:off x="466090" y="918845"/>
            <a:ext cx="11315065" cy="1568450"/>
          </a:xfrm>
          <a:prstGeom prst="rect">
            <a:avLst/>
          </a:prstGeom>
        </p:spPr>
        <p:txBody>
          <a:bodyPr wrap="square">
            <a:spAutoFit/>
          </a:bodyPr>
          <a:p>
            <a:pPr marL="342900" lvl="0" indent="-342900" algn="just">
              <a:lnSpc>
                <a:spcPct val="120000"/>
              </a:lnSpc>
              <a:spcBef>
                <a:spcPts val="0"/>
              </a:spcBef>
              <a:buClr>
                <a:srgbClr val="02429A"/>
              </a:buClr>
              <a:buFont typeface="Wingdings" panose="05000000000000000000" pitchFamily="2" charset="2"/>
              <a:buChar char="n"/>
              <a:defRPr/>
            </a:pPr>
            <a:r>
              <a:rPr lang="en-US" altLang="zh-CN" sz="2000" b="1" dirty="0" smtClean="0">
                <a:latin typeface="微软雅黑" panose="020B0503020204020204" charset="-122"/>
                <a:ea typeface="微软雅黑" panose="020B0503020204020204" charset="-122"/>
                <a:sym typeface="+mn-ea"/>
              </a:rPr>
              <a:t>2025</a:t>
            </a:r>
            <a:r>
              <a:rPr lang="zh-CN" altLang="en-US" sz="2000" b="1" dirty="0" smtClean="0">
                <a:latin typeface="微软雅黑" panose="020B0503020204020204" charset="-122"/>
                <a:ea typeface="微软雅黑" panose="020B0503020204020204" charset="-122"/>
                <a:sym typeface="+mn-ea"/>
              </a:rPr>
              <a:t>年</a:t>
            </a:r>
            <a:r>
              <a:rPr lang="en-US" altLang="zh-CN" sz="2000" b="1" dirty="0" smtClean="0">
                <a:latin typeface="微软雅黑" panose="020B0503020204020204" charset="-122"/>
                <a:ea typeface="微软雅黑" panose="020B0503020204020204" charset="-122"/>
                <a:sym typeface="+mn-ea"/>
              </a:rPr>
              <a:t>7</a:t>
            </a:r>
            <a:r>
              <a:rPr lang="zh-CN" altLang="en-US" sz="2000" b="1" dirty="0" smtClean="0">
                <a:latin typeface="微软雅黑" panose="020B0503020204020204" charset="-122"/>
                <a:ea typeface="微软雅黑" panose="020B0503020204020204" charset="-122"/>
                <a:sym typeface="+mn-ea"/>
              </a:rPr>
              <a:t>月，聚焦拔尖创新人才早期培养，确立</a:t>
            </a:r>
            <a:r>
              <a:rPr lang="en-US" altLang="zh-CN" sz="2000" b="1" dirty="0" smtClean="0">
                <a:latin typeface="微软雅黑" panose="020B0503020204020204" charset="-122"/>
                <a:ea typeface="微软雅黑" panose="020B0503020204020204" charset="-122"/>
                <a:sym typeface="+mn-ea"/>
              </a:rPr>
              <a:t>“SHINE”</a:t>
            </a:r>
            <a:r>
              <a:rPr lang="zh-CN" altLang="en-US" sz="2000" b="1" dirty="0" smtClean="0">
                <a:latin typeface="微软雅黑" panose="020B0503020204020204" charset="-122"/>
                <a:ea typeface="微软雅黑" panose="020B0503020204020204" charset="-122"/>
                <a:sym typeface="+mn-ea"/>
              </a:rPr>
              <a:t>培养理念，精心设计</a:t>
            </a:r>
            <a:r>
              <a:rPr lang="en-US" altLang="zh-CN" sz="2000" b="1" dirty="0" smtClean="0">
                <a:latin typeface="微软雅黑" panose="020B0503020204020204" charset="-122"/>
                <a:ea typeface="微软雅黑" panose="020B0503020204020204" charset="-122"/>
                <a:sym typeface="+mn-ea"/>
              </a:rPr>
              <a:t>“</a:t>
            </a:r>
            <a:r>
              <a:rPr lang="zh-CN" altLang="en-US" sz="2000" b="1" dirty="0" smtClean="0">
                <a:latin typeface="微软雅黑" panose="020B0503020204020204" charset="-122"/>
                <a:ea typeface="微软雅黑" panose="020B0503020204020204" charset="-122"/>
                <a:sym typeface="+mn-ea"/>
              </a:rPr>
              <a:t>三阶五维</a:t>
            </a:r>
            <a:r>
              <a:rPr lang="en-US" altLang="zh-CN" sz="2000" b="1" dirty="0" smtClean="0">
                <a:latin typeface="微软雅黑" panose="020B0503020204020204" charset="-122"/>
                <a:ea typeface="微软雅黑" panose="020B0503020204020204" charset="-122"/>
                <a:sym typeface="+mn-ea"/>
              </a:rPr>
              <a:t>”</a:t>
            </a:r>
            <a:r>
              <a:rPr lang="zh-CN" altLang="en-US" sz="2000" b="1" dirty="0" smtClean="0">
                <a:latin typeface="微软雅黑" panose="020B0503020204020204" charset="-122"/>
                <a:ea typeface="微软雅黑" panose="020B0503020204020204" charset="-122"/>
                <a:sym typeface="+mn-ea"/>
              </a:rPr>
              <a:t>课程体系，配备中山大学、华南理工大学、暨南大学、华南师范大学和广州实验室的精干科研团队，面向</a:t>
            </a:r>
            <a:r>
              <a:rPr lang="en-US" altLang="zh-CN" sz="2000" b="1" dirty="0" smtClean="0">
                <a:latin typeface="微软雅黑" panose="020B0503020204020204" charset="-122"/>
                <a:ea typeface="微软雅黑" panose="020B0503020204020204" charset="-122"/>
                <a:sym typeface="+mn-ea"/>
              </a:rPr>
              <a:t>60</a:t>
            </a:r>
            <a:r>
              <a:rPr lang="zh-CN" altLang="en-US" sz="2000" b="1" dirty="0" smtClean="0">
                <a:latin typeface="微软雅黑" panose="020B0503020204020204" charset="-122"/>
                <a:ea typeface="微软雅黑" panose="020B0503020204020204" charset="-122"/>
                <a:sym typeface="+mn-ea"/>
              </a:rPr>
              <a:t>名具有创新潜质、学有余力高一学生实施为期</a:t>
            </a:r>
            <a:r>
              <a:rPr lang="en-US" altLang="zh-CN" sz="2000" b="1" dirty="0" smtClean="0">
                <a:latin typeface="微软雅黑" panose="020B0503020204020204" charset="-122"/>
                <a:ea typeface="微软雅黑" panose="020B0503020204020204" charset="-122"/>
                <a:sym typeface="+mn-ea"/>
              </a:rPr>
              <a:t>12</a:t>
            </a:r>
            <a:r>
              <a:rPr lang="zh-CN" altLang="en-US" sz="2000" b="1" dirty="0" smtClean="0">
                <a:latin typeface="微软雅黑" panose="020B0503020204020204" charset="-122"/>
                <a:ea typeface="微软雅黑" panose="020B0503020204020204" charset="-122"/>
                <a:sym typeface="+mn-ea"/>
              </a:rPr>
              <a:t>天的</a:t>
            </a:r>
            <a:r>
              <a:rPr lang="en-US" altLang="zh-CN" sz="2000" b="1" dirty="0" smtClean="0">
                <a:solidFill>
                  <a:srgbClr val="C00000"/>
                </a:solidFill>
                <a:latin typeface="微软雅黑" panose="020B0503020204020204" charset="-122"/>
                <a:ea typeface="微软雅黑" panose="020B0503020204020204" charset="-122"/>
                <a:sym typeface="+mn-ea"/>
              </a:rPr>
              <a:t>“</a:t>
            </a:r>
            <a:r>
              <a:rPr lang="zh-CN" altLang="en-US" sz="2000" b="1" dirty="0" smtClean="0">
                <a:solidFill>
                  <a:srgbClr val="C00000"/>
                </a:solidFill>
                <a:latin typeface="微软雅黑" panose="020B0503020204020204" charset="-122"/>
                <a:ea typeface="微软雅黑" panose="020B0503020204020204" charset="-122"/>
                <a:sym typeface="+mn-ea"/>
              </a:rPr>
              <a:t>脱颖训练营</a:t>
            </a:r>
            <a:r>
              <a:rPr lang="en-US" altLang="zh-CN" sz="2000" b="1" dirty="0" smtClean="0">
                <a:solidFill>
                  <a:srgbClr val="C00000"/>
                </a:solidFill>
                <a:latin typeface="微软雅黑" panose="020B0503020204020204" charset="-122"/>
                <a:ea typeface="微软雅黑" panose="020B0503020204020204" charset="-122"/>
                <a:sym typeface="+mn-ea"/>
              </a:rPr>
              <a:t>”</a:t>
            </a:r>
            <a:r>
              <a:rPr lang="zh-CN" altLang="en-US" sz="2000" b="1" dirty="0" smtClean="0">
                <a:latin typeface="微软雅黑" panose="020B0503020204020204" charset="-122"/>
                <a:ea typeface="微软雅黑" panose="020B0503020204020204" charset="-122"/>
                <a:sym typeface="+mn-ea"/>
              </a:rPr>
              <a:t>，</a:t>
            </a:r>
            <a:r>
              <a:rPr lang="zh-CN" altLang="en-US" sz="2000" b="1" dirty="0" smtClean="0">
                <a:solidFill>
                  <a:srgbClr val="C00000"/>
                </a:solidFill>
                <a:latin typeface="微软雅黑" panose="020B0503020204020204" charset="-122"/>
                <a:ea typeface="微软雅黑" panose="020B0503020204020204" charset="-122"/>
                <a:sym typeface="+mn-ea"/>
              </a:rPr>
              <a:t>探索贯通高等院校、科研院所与高中的人才培养协同创新模式</a:t>
            </a:r>
            <a:endParaRPr lang="zh-CN" altLang="en-US" sz="2000" b="1" dirty="0" smtClean="0">
              <a:solidFill>
                <a:srgbClr val="C00000"/>
              </a:solidFill>
              <a:latin typeface="微软雅黑" panose="020B0503020204020204" charset="-122"/>
              <a:ea typeface="微软雅黑" panose="020B0503020204020204" charset="-122"/>
              <a:sym typeface="+mn-ea"/>
            </a:endParaRPr>
          </a:p>
        </p:txBody>
      </p:sp>
      <p:sp>
        <p:nvSpPr>
          <p:cNvPr id="37" name="矩形 36"/>
          <p:cNvSpPr/>
          <p:nvPr/>
        </p:nvSpPr>
        <p:spPr>
          <a:xfrm>
            <a:off x="554641" y="214076"/>
            <a:ext cx="10664441" cy="607695"/>
          </a:xfrm>
          <a:prstGeom prst="rect">
            <a:avLst/>
          </a:prstGeom>
        </p:spPr>
        <p:txBody>
          <a:bodyPr wrap="square">
            <a:spAutoFit/>
          </a:bodyPr>
          <a:p>
            <a:pPr marL="457200" lvl="0" indent="-457200" algn="just" eaLnBrk="1" fontAlgn="auto" hangingPunct="1">
              <a:lnSpc>
                <a:spcPct val="120000"/>
              </a:lnSpc>
              <a:spcBef>
                <a:spcPts val="0"/>
              </a:spcBef>
              <a:spcAft>
                <a:spcPts val="600"/>
              </a:spcAft>
              <a:buFont typeface="Wingdings" panose="05000000000000000000" charset="0"/>
              <a:buChar char="Ø"/>
              <a:defRPr/>
            </a:pPr>
            <a:r>
              <a:rPr lang="zh-CN" altLang="en-US" sz="2800" b="1" dirty="0" smtClean="0">
                <a:latin typeface="微软雅黑" panose="020B0503020204020204" charset="-122"/>
                <a:ea typeface="微软雅黑" panose="020B0503020204020204" charset="-122"/>
                <a:sym typeface="+mn-ea"/>
              </a:rPr>
              <a:t>创新人才培养：</a:t>
            </a:r>
            <a:r>
              <a:rPr lang="zh-CN" altLang="en-US" sz="2800" b="1" dirty="0">
                <a:solidFill>
                  <a:srgbClr val="C00000"/>
                </a:solidFill>
                <a:latin typeface="微软雅黑" panose="020B0503020204020204" charset="-122"/>
                <a:ea typeface="微软雅黑" panose="020B0503020204020204" charset="-122"/>
                <a:sym typeface="+mn-ea"/>
              </a:rPr>
              <a:t>面向创新潜质高中学生实施“脱颖训练营”</a:t>
            </a:r>
            <a:endParaRPr lang="en-US" altLang="zh-CN" sz="2800" b="1" kern="100" dirty="0" smtClean="0">
              <a:solidFill>
                <a:prstClr val="black"/>
              </a:solidFill>
              <a:latin typeface="微软雅黑" panose="020B0503020204020204" charset="-122"/>
              <a:ea typeface="微软雅黑" panose="020B0503020204020204" charset="-122"/>
              <a:cs typeface="Times New Roman" panose="02020603050405020304" charset="0"/>
              <a:sym typeface="+mn-ea"/>
            </a:endParaRPr>
          </a:p>
        </p:txBody>
      </p:sp>
      <p:cxnSp>
        <p:nvCxnSpPr>
          <p:cNvPr id="38" name="直接连接符 37"/>
          <p:cNvCxnSpPr/>
          <p:nvPr/>
        </p:nvCxnSpPr>
        <p:spPr>
          <a:xfrm>
            <a:off x="625974" y="807798"/>
            <a:ext cx="11169151" cy="16524"/>
          </a:xfrm>
          <a:prstGeom prst="line">
            <a:avLst/>
          </a:prstGeom>
          <a:noFill/>
          <a:ln w="19050" cap="flat" cmpd="sng" algn="ctr">
            <a:solidFill>
              <a:srgbClr val="03449B"/>
            </a:solidFill>
            <a:prstDash val="solid"/>
            <a:miter lim="800000"/>
          </a:ln>
          <a:effectLst/>
        </p:spPr>
      </p:cxnSp>
      <p:sp>
        <p:nvSpPr>
          <p:cNvPr id="34" name="矩形 33"/>
          <p:cNvSpPr/>
          <p:nvPr/>
        </p:nvSpPr>
        <p:spPr bwMode="auto">
          <a:xfrm>
            <a:off x="0" y="163612"/>
            <a:ext cx="317500" cy="673100"/>
          </a:xfrm>
          <a:prstGeom prst="rect">
            <a:avLst/>
          </a:prstGeom>
          <a:solidFill>
            <a:srgbClr val="03449B"/>
          </a:solidFill>
          <a:ln>
            <a:noFill/>
          </a:ln>
        </p:spPr>
        <p:txBody>
          <a:bodyPr vert="horz" wrap="square" lIns="91440" tIns="45720" rIns="91440" bIns="45720" numCol="1" rtlCol="0" anchor="t" anchorCtr="0" compatLnSpc="1"/>
          <a:p>
            <a:pPr algn="ctr"/>
            <a:endParaRPr lang="zh-CN" altLang="en-US"/>
          </a:p>
        </p:txBody>
      </p:sp>
      <p:sp>
        <p:nvSpPr>
          <p:cNvPr id="35" name="矩形 34"/>
          <p:cNvSpPr/>
          <p:nvPr/>
        </p:nvSpPr>
        <p:spPr bwMode="auto">
          <a:xfrm>
            <a:off x="395621" y="163612"/>
            <a:ext cx="142743" cy="673100"/>
          </a:xfrm>
          <a:prstGeom prst="rect">
            <a:avLst/>
          </a:prstGeom>
          <a:solidFill>
            <a:schemeClr val="bg1">
              <a:lumMod val="50000"/>
            </a:schemeClr>
          </a:solidFill>
          <a:ln>
            <a:noFill/>
          </a:ln>
        </p:spPr>
        <p:txBody>
          <a:bodyPr vert="horz" wrap="square" lIns="91440" tIns="45720" rIns="91440" bIns="45720" numCol="1" rtlCol="0" anchor="t" anchorCtr="0" compatLnSpc="1"/>
          <a:p>
            <a:pPr algn="ctr"/>
            <a:endParaRPr lang="zh-CN" altLang="en-US"/>
          </a:p>
        </p:txBody>
      </p:sp>
      <p:pic>
        <p:nvPicPr>
          <p:cNvPr id="7" name="图片 6"/>
          <p:cNvPicPr>
            <a:picLocks noChangeAspect="1"/>
          </p:cNvPicPr>
          <p:nvPr/>
        </p:nvPicPr>
        <p:blipFill>
          <a:blip r:embed="rId2"/>
          <a:stretch>
            <a:fillRect/>
          </a:stretch>
        </p:blipFill>
        <p:spPr>
          <a:xfrm>
            <a:off x="5288280" y="2637155"/>
            <a:ext cx="2236470" cy="1351915"/>
          </a:xfrm>
          <a:prstGeom prst="rect">
            <a:avLst/>
          </a:prstGeom>
        </p:spPr>
      </p:pic>
      <p:pic>
        <p:nvPicPr>
          <p:cNvPr id="12" name="图片 11"/>
          <p:cNvPicPr>
            <a:picLocks noChangeAspect="1"/>
          </p:cNvPicPr>
          <p:nvPr/>
        </p:nvPicPr>
        <p:blipFill>
          <a:blip r:embed="rId3"/>
          <a:stretch>
            <a:fillRect/>
          </a:stretch>
        </p:blipFill>
        <p:spPr>
          <a:xfrm>
            <a:off x="9794875" y="2644775"/>
            <a:ext cx="2125345" cy="1360805"/>
          </a:xfrm>
          <a:prstGeom prst="rect">
            <a:avLst/>
          </a:prstGeom>
        </p:spPr>
      </p:pic>
      <p:pic>
        <p:nvPicPr>
          <p:cNvPr id="18" name="图片 17"/>
          <p:cNvPicPr/>
          <p:nvPr/>
        </p:nvPicPr>
        <p:blipFill>
          <a:blip r:embed="rId4"/>
          <a:stretch>
            <a:fillRect/>
          </a:stretch>
        </p:blipFill>
        <p:spPr>
          <a:xfrm>
            <a:off x="5337175" y="4117975"/>
            <a:ext cx="6581140" cy="1966595"/>
          </a:xfrm>
          <a:prstGeom prst="rect">
            <a:avLst/>
          </a:prstGeom>
        </p:spPr>
      </p:pic>
      <p:pic>
        <p:nvPicPr>
          <p:cNvPr id="23" name="图片 22"/>
          <p:cNvPicPr/>
          <p:nvPr/>
        </p:nvPicPr>
        <p:blipFill>
          <a:blip r:embed="rId5"/>
          <a:stretch>
            <a:fillRect/>
          </a:stretch>
        </p:blipFill>
        <p:spPr>
          <a:xfrm>
            <a:off x="7569200" y="2637155"/>
            <a:ext cx="2181225" cy="1352550"/>
          </a:xfrm>
          <a:prstGeom prst="rect">
            <a:avLst/>
          </a:prstGeom>
        </p:spPr>
      </p:pic>
      <p:sp>
        <p:nvSpPr>
          <p:cNvPr id="24" name="文本框 23"/>
          <p:cNvSpPr txBox="1"/>
          <p:nvPr/>
        </p:nvSpPr>
        <p:spPr>
          <a:xfrm>
            <a:off x="5288280" y="6113145"/>
            <a:ext cx="6769735" cy="583565"/>
          </a:xfrm>
          <a:prstGeom prst="rect">
            <a:avLst/>
          </a:prstGeom>
          <a:noFill/>
        </p:spPr>
        <p:txBody>
          <a:bodyPr wrap="square" rtlCol="0" anchor="t">
            <a:spAutoFit/>
          </a:bodyPr>
          <a:p>
            <a:pPr marL="285750" lvl="0" indent="-285750" algn="just" latinLnBrk="0">
              <a:lnSpc>
                <a:spcPct val="100000"/>
              </a:lnSpc>
              <a:spcBef>
                <a:spcPts val="0"/>
              </a:spcBef>
              <a:buClr>
                <a:srgbClr val="02429A"/>
              </a:buClr>
              <a:buFont typeface="Arial" panose="020B0604020202020204" pitchFamily="34" charset="0"/>
              <a:buChar char="•"/>
              <a:defRPr/>
            </a:pPr>
            <a:r>
              <a:rPr lang="zh-CN" altLang="en-US" sz="1600" b="1" dirty="0">
                <a:solidFill>
                  <a:srgbClr val="03449B"/>
                </a:solidFill>
                <a:latin typeface="微软雅黑" panose="020B0503020204020204" charset="-122"/>
                <a:ea typeface="微软雅黑" panose="020B0503020204020204" charset="-122"/>
                <a:sym typeface="+mn-ea"/>
              </a:rPr>
              <a:t>诺奖得主、中国科学院外籍院士费林加、共和国勋章获得者、中国工程院院士钟南山、中国科学院院士武向平等科学大家为训练营学生授课</a:t>
            </a:r>
            <a:endParaRPr lang="zh-CN" altLang="en-US" sz="1600" b="1" dirty="0">
              <a:solidFill>
                <a:srgbClr val="03449B"/>
              </a:solidFill>
              <a:latin typeface="微软雅黑" panose="020B0503020204020204" charset="-122"/>
              <a:ea typeface="微软雅黑" panose="020B0503020204020204" charset="-122"/>
              <a:sym typeface="+mn-ea"/>
            </a:endParaRPr>
          </a:p>
        </p:txBody>
      </p:sp>
      <p:pic>
        <p:nvPicPr>
          <p:cNvPr id="4" name="图片 3"/>
          <p:cNvPicPr>
            <a:picLocks noChangeAspect="1"/>
          </p:cNvPicPr>
          <p:nvPr/>
        </p:nvPicPr>
        <p:blipFill>
          <a:blip r:embed="rId6"/>
          <a:stretch>
            <a:fillRect/>
          </a:stretch>
        </p:blipFill>
        <p:spPr>
          <a:xfrm>
            <a:off x="10742295" y="-4445"/>
            <a:ext cx="878205" cy="829310"/>
          </a:xfrm>
          <a:prstGeom prst="rect">
            <a:avLst/>
          </a:prstGeom>
        </p:spPr>
      </p:pic>
      <p:pic>
        <p:nvPicPr>
          <p:cNvPr id="1259288987" name="图片 9"/>
          <p:cNvPicPr>
            <a:picLocks noChangeAspect="1"/>
          </p:cNvPicPr>
          <p:nvPr/>
        </p:nvPicPr>
        <p:blipFill>
          <a:blip r:embed="rId7">
            <a:extLst>
              <a:ext uri="{28A0092B-C50C-407E-A947-70E740481C1C}">
                <a14:useLocalDpi xmlns:a14="http://schemas.microsoft.com/office/drawing/2010/main" val="0"/>
              </a:ext>
            </a:extLst>
          </a:blip>
          <a:srcRect l="2002" t="7330" b="4153"/>
          <a:stretch>
            <a:fillRect/>
          </a:stretch>
        </p:blipFill>
        <p:spPr>
          <a:xfrm>
            <a:off x="394970" y="4204970"/>
            <a:ext cx="4773295" cy="2491105"/>
          </a:xfrm>
          <a:prstGeom prst="rect">
            <a:avLst/>
          </a:prstGeom>
        </p:spPr>
      </p:pic>
      <p:sp>
        <p:nvSpPr>
          <p:cNvPr id="16" name="文本框 15"/>
          <p:cNvSpPr txBox="1"/>
          <p:nvPr/>
        </p:nvSpPr>
        <p:spPr>
          <a:xfrm>
            <a:off x="394970" y="2893060"/>
            <a:ext cx="4773295" cy="1692910"/>
          </a:xfrm>
          <a:prstGeom prst="rect">
            <a:avLst/>
          </a:prstGeom>
          <a:noFill/>
        </p:spPr>
        <p:txBody>
          <a:bodyPr wrap="square" rtlCol="0" anchor="t">
            <a:noAutofit/>
          </a:bodyPr>
          <a:p>
            <a:pPr marL="342900" indent="-252730" algn="just" defTabSz="266700" fontAlgn="auto">
              <a:lnSpc>
                <a:spcPct val="120000"/>
              </a:lnSpc>
              <a:spcBef>
                <a:spcPts val="0"/>
              </a:spcBef>
              <a:spcAft>
                <a:spcPts val="0"/>
              </a:spcAft>
              <a:buFont typeface="Wingdings" panose="05000000000000000000" charset="0"/>
              <a:buChar char="n"/>
            </a:pPr>
            <a:r>
              <a:rPr lang="zh-CN" altLang="en-US" sz="1400" b="1">
                <a:solidFill>
                  <a:srgbClr val="C00000"/>
                </a:solidFill>
                <a:latin typeface="微软雅黑" panose="020B0503020204020204" charset="-122"/>
                <a:ea typeface="微软雅黑" panose="020B0503020204020204" charset="-122"/>
                <a:cs typeface="微软雅黑" panose="020B0503020204020204" charset="-122"/>
                <a:sym typeface="+mn-ea"/>
              </a:rPr>
              <a:t>初阶课程</a:t>
            </a:r>
            <a:r>
              <a:rPr lang="zh-CN" altLang="en-US" sz="1200" b="1">
                <a:latin typeface="微软雅黑" panose="020B0503020204020204" charset="-122"/>
                <a:ea typeface="微软雅黑" panose="020B0503020204020204" charset="-122"/>
                <a:cs typeface="微软雅黑" panose="020B0503020204020204" charset="-122"/>
                <a:sym typeface="+mn-ea"/>
              </a:rPr>
              <a:t>以科学求真（</a:t>
            </a:r>
            <a:r>
              <a:rPr lang="en-US" altLang="zh-CN" sz="1200" b="1">
                <a:latin typeface="微软雅黑" panose="020B0503020204020204" charset="-122"/>
                <a:ea typeface="微软雅黑" panose="020B0503020204020204" charset="-122"/>
                <a:cs typeface="微软雅黑" panose="020B0503020204020204" charset="-122"/>
                <a:sym typeface="+mn-ea"/>
              </a:rPr>
              <a:t>Science</a:t>
            </a:r>
            <a:r>
              <a:rPr lang="zh-CN" altLang="en-US" sz="1200" b="1">
                <a:latin typeface="微软雅黑" panose="020B0503020204020204" charset="-122"/>
                <a:ea typeface="微软雅黑" panose="020B0503020204020204" charset="-122"/>
                <a:cs typeface="微软雅黑" panose="020B0503020204020204" charset="-122"/>
                <a:sym typeface="+mn-ea"/>
              </a:rPr>
              <a:t>）为根基、人文素养（</a:t>
            </a:r>
            <a:r>
              <a:rPr lang="en-US" altLang="zh-CN" sz="1200" b="1">
                <a:latin typeface="微软雅黑" panose="020B0503020204020204" charset="-122"/>
                <a:ea typeface="微软雅黑" panose="020B0503020204020204" charset="-122"/>
                <a:cs typeface="微软雅黑" panose="020B0503020204020204" charset="-122"/>
                <a:sym typeface="+mn-ea"/>
              </a:rPr>
              <a:t>Humanity</a:t>
            </a:r>
            <a:r>
              <a:rPr lang="zh-CN" altLang="en-US" sz="1200" b="1">
                <a:latin typeface="微软雅黑" panose="020B0503020204020204" charset="-122"/>
                <a:ea typeface="微软雅黑" panose="020B0503020204020204" charset="-122"/>
                <a:cs typeface="微软雅黑" panose="020B0503020204020204" charset="-122"/>
                <a:sym typeface="+mn-ea"/>
              </a:rPr>
              <a:t>）为灵魂</a:t>
            </a:r>
            <a:endParaRPr lang="zh-CN" altLang="en-US" sz="1200" b="1">
              <a:latin typeface="微软雅黑" panose="020B0503020204020204" charset="-122"/>
              <a:ea typeface="微软雅黑" panose="020B0503020204020204" charset="-122"/>
              <a:cs typeface="微软雅黑" panose="020B0503020204020204" charset="-122"/>
            </a:endParaRPr>
          </a:p>
          <a:p>
            <a:pPr marL="342900" indent="-252730" algn="just" defTabSz="266700" fontAlgn="auto">
              <a:lnSpc>
                <a:spcPct val="120000"/>
              </a:lnSpc>
              <a:spcBef>
                <a:spcPts val="0"/>
              </a:spcBef>
              <a:spcAft>
                <a:spcPts val="0"/>
              </a:spcAft>
              <a:buFont typeface="Wingdings" panose="05000000000000000000" charset="0"/>
              <a:buChar char="n"/>
            </a:pPr>
            <a:r>
              <a:rPr lang="zh-CN" altLang="en-US" sz="1400" b="1">
                <a:solidFill>
                  <a:srgbClr val="C00000"/>
                </a:solidFill>
                <a:latin typeface="微软雅黑" panose="020B0503020204020204" charset="-122"/>
                <a:ea typeface="微软雅黑" panose="020B0503020204020204" charset="-122"/>
                <a:cs typeface="微软雅黑" panose="020B0503020204020204" charset="-122"/>
                <a:sym typeface="+mn-ea"/>
              </a:rPr>
              <a:t>进阶课程</a:t>
            </a:r>
            <a:r>
              <a:rPr lang="zh-CN" altLang="en-US" sz="1200" b="1">
                <a:latin typeface="微软雅黑" panose="020B0503020204020204" charset="-122"/>
                <a:ea typeface="微软雅黑" panose="020B0503020204020204" charset="-122"/>
                <a:cs typeface="微软雅黑" panose="020B0503020204020204" charset="-122"/>
                <a:sym typeface="+mn-ea"/>
              </a:rPr>
              <a:t>以创新实践（</a:t>
            </a:r>
            <a:r>
              <a:rPr lang="en-US" altLang="zh-CN" sz="1200" b="1">
                <a:latin typeface="微软雅黑" panose="020B0503020204020204" charset="-122"/>
                <a:ea typeface="微软雅黑" panose="020B0503020204020204" charset="-122"/>
                <a:cs typeface="微软雅黑" panose="020B0503020204020204" charset="-122"/>
                <a:sym typeface="+mn-ea"/>
              </a:rPr>
              <a:t>Innovation</a:t>
            </a:r>
            <a:r>
              <a:rPr lang="zh-CN" altLang="en-US" sz="1200" b="1">
                <a:latin typeface="微软雅黑" panose="020B0503020204020204" charset="-122"/>
                <a:ea typeface="微软雅黑" panose="020B0503020204020204" charset="-122"/>
                <a:cs typeface="微软雅黑" panose="020B0503020204020204" charset="-122"/>
                <a:sym typeface="+mn-ea"/>
              </a:rPr>
              <a:t>）为内核</a:t>
            </a:r>
            <a:endParaRPr lang="zh-CN" altLang="en-US" sz="1200" b="1">
              <a:latin typeface="微软雅黑" panose="020B0503020204020204" charset="-122"/>
              <a:ea typeface="微软雅黑" panose="020B0503020204020204" charset="-122"/>
              <a:cs typeface="微软雅黑" panose="020B0503020204020204" charset="-122"/>
            </a:endParaRPr>
          </a:p>
          <a:p>
            <a:pPr marL="342900" indent="-252730" algn="just" defTabSz="266700" fontAlgn="auto">
              <a:lnSpc>
                <a:spcPct val="120000"/>
              </a:lnSpc>
              <a:spcBef>
                <a:spcPts val="0"/>
              </a:spcBef>
              <a:spcAft>
                <a:spcPts val="0"/>
              </a:spcAft>
              <a:buFont typeface="Wingdings" panose="05000000000000000000" charset="0"/>
              <a:buChar char="n"/>
            </a:pPr>
            <a:r>
              <a:rPr lang="zh-CN" altLang="en-US" sz="1400" b="1">
                <a:solidFill>
                  <a:srgbClr val="C00000"/>
                </a:solidFill>
                <a:latin typeface="微软雅黑" panose="020B0503020204020204" charset="-122"/>
                <a:ea typeface="微软雅黑" panose="020B0503020204020204" charset="-122"/>
                <a:cs typeface="微软雅黑" panose="020B0503020204020204" charset="-122"/>
                <a:sym typeface="+mn-ea"/>
              </a:rPr>
              <a:t>顶阶课程</a:t>
            </a:r>
            <a:r>
              <a:rPr lang="zh-CN" altLang="en-US" sz="1200" b="1">
                <a:latin typeface="微软雅黑" panose="020B0503020204020204" charset="-122"/>
                <a:ea typeface="微软雅黑" panose="020B0503020204020204" charset="-122"/>
                <a:cs typeface="微软雅黑" panose="020B0503020204020204" charset="-122"/>
                <a:sym typeface="+mn-ea"/>
              </a:rPr>
              <a:t>以卓越（</a:t>
            </a:r>
            <a:r>
              <a:rPr lang="en-US" altLang="zh-CN" sz="1200" b="1">
                <a:latin typeface="微软雅黑" panose="020B0503020204020204" charset="-122"/>
                <a:ea typeface="微软雅黑" panose="020B0503020204020204" charset="-122"/>
                <a:cs typeface="微软雅黑" panose="020B0503020204020204" charset="-122"/>
                <a:sym typeface="+mn-ea"/>
              </a:rPr>
              <a:t>Excellence</a:t>
            </a:r>
            <a:r>
              <a:rPr lang="zh-CN" altLang="en-US" sz="1200" b="1">
                <a:latin typeface="微软雅黑" panose="020B0503020204020204" charset="-122"/>
                <a:ea typeface="微软雅黑" panose="020B0503020204020204" charset="-122"/>
                <a:cs typeface="微软雅黑" panose="020B0503020204020204" charset="-122"/>
                <a:sym typeface="+mn-ea"/>
              </a:rPr>
              <a:t>）成为培养目标，同时以自我养成（</a:t>
            </a:r>
            <a:r>
              <a:rPr lang="en-US" altLang="zh-CN" sz="1200" b="1">
                <a:latin typeface="微软雅黑" panose="020B0503020204020204" charset="-122"/>
                <a:ea typeface="微软雅黑" panose="020B0503020204020204" charset="-122"/>
                <a:cs typeface="微软雅黑" panose="020B0503020204020204" charset="-122"/>
                <a:sym typeface="+mn-ea"/>
              </a:rPr>
              <a:t>Nurturance</a:t>
            </a:r>
            <a:r>
              <a:rPr lang="zh-CN" altLang="en-US" sz="1200" b="1">
                <a:latin typeface="微软雅黑" panose="020B0503020204020204" charset="-122"/>
                <a:ea typeface="微软雅黑" panose="020B0503020204020204" charset="-122"/>
                <a:cs typeface="微软雅黑" panose="020B0503020204020204" charset="-122"/>
                <a:sym typeface="+mn-ea"/>
              </a:rPr>
              <a:t>）贯穿课程始终</a:t>
            </a:r>
            <a:endParaRPr lang="zh-CN" altLang="en-US" sz="1200" b="1">
              <a:latin typeface="微软雅黑" panose="020B0503020204020204" charset="-122"/>
              <a:ea typeface="微软雅黑" panose="020B0503020204020204" charset="-122"/>
              <a:cs typeface="微软雅黑" panose="020B0503020204020204" charset="-122"/>
              <a:sym typeface="+mn-ea"/>
            </a:endParaRPr>
          </a:p>
        </p:txBody>
      </p:sp>
      <p:sp>
        <p:nvSpPr>
          <p:cNvPr id="43" name="圆角矩形 42"/>
          <p:cNvSpPr/>
          <p:nvPr/>
        </p:nvSpPr>
        <p:spPr>
          <a:xfrm>
            <a:off x="302895" y="2760980"/>
            <a:ext cx="4927600" cy="3993515"/>
          </a:xfrm>
          <a:prstGeom prst="roundRect">
            <a:avLst>
              <a:gd name="adj" fmla="val 2671"/>
            </a:avLst>
          </a:prstGeom>
          <a:noFill/>
          <a:ln w="19050">
            <a:solidFill>
              <a:srgbClr val="C0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文本框 16"/>
          <p:cNvSpPr txBox="1"/>
          <p:nvPr/>
        </p:nvSpPr>
        <p:spPr>
          <a:xfrm>
            <a:off x="802005" y="2557780"/>
            <a:ext cx="4173220" cy="306705"/>
          </a:xfrm>
          <a:prstGeom prst="rect">
            <a:avLst/>
          </a:prstGeom>
          <a:solidFill>
            <a:srgbClr val="C00000"/>
          </a:solidFill>
        </p:spPr>
        <p:txBody>
          <a:bodyPr wrap="square" rtlCol="0">
            <a:spAutoFit/>
          </a:bodyPr>
          <a:p>
            <a:r>
              <a:rPr lang="en-US" altLang="zh-CN" sz="1400" b="1">
                <a:solidFill>
                  <a:schemeClr val="bg1"/>
                </a:solidFill>
                <a:latin typeface="微软雅黑" panose="020B0503020204020204" charset="-122"/>
                <a:ea typeface="微软雅黑" panose="020B0503020204020204" charset="-122"/>
                <a:cs typeface="微软雅黑" panose="020B0503020204020204" charset="-122"/>
                <a:sym typeface="+mn-ea"/>
              </a:rPr>
              <a:t>“</a:t>
            </a:r>
            <a:r>
              <a:rPr lang="zh-CN" altLang="en-US" sz="1400" b="1">
                <a:solidFill>
                  <a:schemeClr val="bg1"/>
                </a:solidFill>
                <a:latin typeface="微软雅黑" panose="020B0503020204020204" charset="-122"/>
                <a:ea typeface="微软雅黑" panose="020B0503020204020204" charset="-122"/>
                <a:cs typeface="微软雅黑" panose="020B0503020204020204" charset="-122"/>
                <a:sym typeface="+mn-ea"/>
              </a:rPr>
              <a:t>三阶五维</a:t>
            </a:r>
            <a:r>
              <a:rPr lang="en-US" altLang="zh-CN" sz="1400" b="1">
                <a:solidFill>
                  <a:schemeClr val="bg1"/>
                </a:solidFill>
                <a:latin typeface="微软雅黑" panose="020B0503020204020204" charset="-122"/>
                <a:ea typeface="微软雅黑" panose="020B0503020204020204" charset="-122"/>
                <a:cs typeface="微软雅黑" panose="020B0503020204020204" charset="-122"/>
                <a:sym typeface="+mn-ea"/>
              </a:rPr>
              <a:t>”</a:t>
            </a:r>
            <a:r>
              <a:rPr lang="zh-CN" altLang="en-US" sz="1400" b="1">
                <a:solidFill>
                  <a:schemeClr val="bg1"/>
                </a:solidFill>
                <a:latin typeface="微软雅黑" panose="020B0503020204020204" charset="-122"/>
                <a:ea typeface="微软雅黑" panose="020B0503020204020204" charset="-122"/>
                <a:cs typeface="微软雅黑" panose="020B0503020204020204" charset="-122"/>
                <a:sym typeface="+mn-ea"/>
              </a:rPr>
              <a:t>课程体系与</a:t>
            </a:r>
            <a:r>
              <a:rPr lang="en-US" altLang="zh-CN" sz="1400" b="1">
                <a:solidFill>
                  <a:schemeClr val="bg1"/>
                </a:solidFill>
                <a:latin typeface="微软雅黑" panose="020B0503020204020204" charset="-122"/>
                <a:ea typeface="微软雅黑" panose="020B0503020204020204" charset="-122"/>
                <a:cs typeface="微软雅黑" panose="020B0503020204020204" charset="-122"/>
                <a:sym typeface="+mn-ea"/>
              </a:rPr>
              <a:t>“4+7+1”</a:t>
            </a:r>
            <a:r>
              <a:rPr lang="zh-CN" altLang="en-US" sz="1400" b="1">
                <a:solidFill>
                  <a:schemeClr val="bg1"/>
                </a:solidFill>
                <a:latin typeface="微软雅黑" panose="020B0503020204020204" charset="-122"/>
                <a:ea typeface="微软雅黑" panose="020B0503020204020204" charset="-122"/>
                <a:cs typeface="微软雅黑" panose="020B0503020204020204" charset="-122"/>
                <a:sym typeface="+mn-ea"/>
              </a:rPr>
              <a:t>课程方案</a:t>
            </a:r>
            <a:endParaRPr lang="zh-CN" altLang="en-US" sz="1400" b="1">
              <a:solidFill>
                <a:schemeClr val="bg1"/>
              </a:solidFill>
              <a:latin typeface="微软雅黑" panose="020B0503020204020204" charset="-122"/>
              <a:ea typeface="微软雅黑" panose="020B0503020204020204" charset="-122"/>
              <a:cs typeface="微软雅黑" panose="020B0503020204020204" charset="-122"/>
              <a:sym typeface="+mn-ea"/>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Users/spirit/Library/Containers/com.kingsoft.wpsoffice.mac/Data/tmp/picturecompress_20250706213317/output_1.jpgoutput_1"/>
          <p:cNvPicPr>
            <a:picLocks noChangeAspect="1"/>
          </p:cNvPicPr>
          <p:nvPr/>
        </p:nvPicPr>
        <p:blipFill>
          <a:blip r:embed="rId1"/>
          <a:srcRect b="3649"/>
          <a:stretch>
            <a:fillRect/>
          </a:stretch>
        </p:blipFill>
        <p:spPr>
          <a:xfrm>
            <a:off x="0" y="0"/>
            <a:ext cx="12192000" cy="6858000"/>
          </a:xfrm>
          <a:prstGeom prst="rect">
            <a:avLst/>
          </a:prstGeom>
        </p:spPr>
      </p:pic>
      <p:sp>
        <p:nvSpPr>
          <p:cNvPr id="22" name="矩形 21"/>
          <p:cNvSpPr/>
          <p:nvPr/>
        </p:nvSpPr>
        <p:spPr>
          <a:xfrm>
            <a:off x="390924" y="1046226"/>
            <a:ext cx="72008" cy="656357"/>
          </a:xfrm>
          <a:prstGeom prst="rect">
            <a:avLst/>
          </a:prstGeom>
          <a:solidFill>
            <a:srgbClr val="03449B"/>
          </a:solidFill>
          <a:ln>
            <a:solidFill>
              <a:srgbClr val="0344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480060" y="932815"/>
            <a:ext cx="11315065" cy="1568450"/>
          </a:xfrm>
          <a:prstGeom prst="rect">
            <a:avLst/>
          </a:prstGeom>
        </p:spPr>
        <p:txBody>
          <a:bodyPr wrap="square">
            <a:spAutoFit/>
          </a:bodyPr>
          <a:lstStyle/>
          <a:p>
            <a:pPr marL="342900" lvl="0" indent="-342900" algn="just">
              <a:lnSpc>
                <a:spcPct val="120000"/>
              </a:lnSpc>
              <a:spcBef>
                <a:spcPts val="0"/>
              </a:spcBef>
              <a:buClr>
                <a:srgbClr val="02429A"/>
              </a:buClr>
              <a:buFont typeface="Wingdings" panose="05000000000000000000" pitchFamily="2" charset="2"/>
              <a:buChar char="n"/>
              <a:defRPr/>
            </a:pPr>
            <a:r>
              <a:rPr lang="en-US" altLang="zh-CN" sz="2000" b="1" dirty="0">
                <a:latin typeface="微软雅黑" panose="020B0503020204020204" charset="-122"/>
                <a:ea typeface="微软雅黑" panose="020B0503020204020204" charset="-122"/>
                <a:sym typeface="+mn-ea"/>
              </a:rPr>
              <a:t>2025</a:t>
            </a:r>
            <a:r>
              <a:rPr lang="zh-CN" altLang="en-US" sz="2000" b="1" dirty="0">
                <a:latin typeface="微软雅黑" panose="020B0503020204020204" charset="-122"/>
                <a:ea typeface="微软雅黑" panose="020B0503020204020204" charset="-122"/>
                <a:sym typeface="+mn-ea"/>
              </a:rPr>
              <a:t>年</a:t>
            </a:r>
            <a:r>
              <a:rPr lang="en-US" altLang="zh-CN" sz="2000" b="1" dirty="0">
                <a:latin typeface="微软雅黑" panose="020B0503020204020204" charset="-122"/>
                <a:ea typeface="微软雅黑" panose="020B0503020204020204" charset="-122"/>
                <a:sym typeface="+mn-ea"/>
              </a:rPr>
              <a:t>11</a:t>
            </a:r>
            <a:r>
              <a:rPr lang="zh-CN" altLang="en-US" sz="2000" b="1" dirty="0">
                <a:latin typeface="微软雅黑" panose="020B0503020204020204" charset="-122"/>
                <a:ea typeface="微软雅黑" panose="020B0503020204020204" charset="-122"/>
                <a:sym typeface="+mn-ea"/>
              </a:rPr>
              <a:t>月</a:t>
            </a:r>
            <a:r>
              <a:rPr lang="en-US" altLang="zh-CN" sz="2000" b="1" dirty="0">
                <a:latin typeface="微软雅黑" panose="020B0503020204020204" charset="-122"/>
                <a:ea typeface="微软雅黑" panose="020B0503020204020204" charset="-122"/>
                <a:sym typeface="+mn-ea"/>
              </a:rPr>
              <a:t>-2026</a:t>
            </a:r>
            <a:r>
              <a:rPr lang="zh-CN" altLang="en-US" sz="2000" b="1" dirty="0">
                <a:latin typeface="微软雅黑" panose="020B0503020204020204" charset="-122"/>
                <a:ea typeface="微软雅黑" panose="020B0503020204020204" charset="-122"/>
                <a:sym typeface="+mn-ea"/>
              </a:rPr>
              <a:t>年</a:t>
            </a:r>
            <a:r>
              <a:rPr lang="en-US" altLang="zh-CN" sz="2000" b="1" dirty="0">
                <a:latin typeface="微软雅黑" panose="020B0503020204020204" charset="-122"/>
                <a:ea typeface="微软雅黑" panose="020B0503020204020204" charset="-122"/>
                <a:sym typeface="+mn-ea"/>
              </a:rPr>
              <a:t>2</a:t>
            </a:r>
            <a:r>
              <a:rPr lang="zh-CN" altLang="en-US" sz="2000" b="1" dirty="0">
                <a:latin typeface="微软雅黑" panose="020B0503020204020204" charset="-122"/>
                <a:ea typeface="微软雅黑" panose="020B0503020204020204" charset="-122"/>
                <a:sym typeface="+mn-ea"/>
              </a:rPr>
              <a:t>月，聚焦中小学生科学素养培育实施</a:t>
            </a:r>
            <a:r>
              <a:rPr lang="en-US" altLang="zh-CN" sz="2000" b="1" dirty="0">
                <a:latin typeface="微软雅黑" panose="020B0503020204020204" charset="-122"/>
                <a:ea typeface="微软雅黑" panose="020B0503020204020204" charset="-122"/>
                <a:sym typeface="+mn-ea"/>
              </a:rPr>
              <a:t>“</a:t>
            </a:r>
            <a:r>
              <a:rPr lang="zh-CN" altLang="en-US" sz="2000" b="1" dirty="0">
                <a:solidFill>
                  <a:srgbClr val="C00000"/>
                </a:solidFill>
                <a:latin typeface="微软雅黑" panose="020B0503020204020204" charset="-122"/>
                <a:ea typeface="微软雅黑" panose="020B0503020204020204" charset="-122"/>
                <a:sym typeface="+mn-ea"/>
              </a:rPr>
              <a:t>沃土计划</a:t>
            </a:r>
            <a:r>
              <a:rPr lang="en-US" altLang="zh-CN" sz="2000" b="1" dirty="0">
                <a:latin typeface="微软雅黑" panose="020B0503020204020204" charset="-122"/>
                <a:ea typeface="微软雅黑" panose="020B0503020204020204" charset="-122"/>
                <a:sym typeface="+mn-ea"/>
              </a:rPr>
              <a:t>”</a:t>
            </a:r>
            <a:r>
              <a:rPr lang="zh-CN" altLang="en-US" sz="2000" b="1" dirty="0">
                <a:latin typeface="微软雅黑" panose="020B0503020204020204" charset="-122"/>
                <a:ea typeface="微软雅黑" panose="020B0503020204020204" charset="-122"/>
                <a:sym typeface="+mn-ea"/>
              </a:rPr>
              <a:t>，组织广州、深圳、汕头、高州、南雄等地</a:t>
            </a:r>
            <a:r>
              <a:rPr lang="en-US" altLang="zh-CN" sz="2000" b="1" dirty="0">
                <a:solidFill>
                  <a:srgbClr val="C00000"/>
                </a:solidFill>
                <a:latin typeface="微软雅黑" panose="020B0503020204020204" charset="-122"/>
                <a:ea typeface="微软雅黑" panose="020B0503020204020204" charset="-122"/>
                <a:sym typeface="+mn-ea"/>
              </a:rPr>
              <a:t>1200</a:t>
            </a:r>
            <a:r>
              <a:rPr lang="zh-CN" altLang="en-US" sz="2000" b="1" dirty="0">
                <a:solidFill>
                  <a:srgbClr val="C00000"/>
                </a:solidFill>
                <a:latin typeface="微软雅黑" panose="020B0503020204020204" charset="-122"/>
                <a:ea typeface="微软雅黑" panose="020B0503020204020204" charset="-122"/>
                <a:sym typeface="+mn-ea"/>
              </a:rPr>
              <a:t>余名</a:t>
            </a:r>
            <a:r>
              <a:rPr lang="zh-CN" altLang="en-US" sz="2000" b="1" dirty="0">
                <a:latin typeface="微软雅黑" panose="020B0503020204020204" charset="-122"/>
                <a:ea typeface="微软雅黑" panose="020B0503020204020204" charset="-122"/>
                <a:sym typeface="+mn-ea"/>
              </a:rPr>
              <a:t>中小学生走进广州实验室、中山大学、香港大学等粤港两地</a:t>
            </a:r>
            <a:r>
              <a:rPr lang="en-US" altLang="zh-CN" sz="2000" b="1" dirty="0">
                <a:latin typeface="微软雅黑" panose="020B0503020204020204" charset="-122"/>
                <a:ea typeface="微软雅黑" panose="020B0503020204020204" charset="-122"/>
                <a:sym typeface="+mn-ea"/>
              </a:rPr>
              <a:t>20</a:t>
            </a:r>
            <a:r>
              <a:rPr lang="zh-CN" altLang="en-US" sz="2000" b="1" dirty="0">
                <a:latin typeface="微软雅黑" panose="020B0503020204020204" charset="-122"/>
                <a:ea typeface="微软雅黑" panose="020B0503020204020204" charset="-122"/>
                <a:sym typeface="+mn-ea"/>
              </a:rPr>
              <a:t>余家高院、科研院所等开展在地化探究、项目式实践，初步构建</a:t>
            </a:r>
            <a:r>
              <a:rPr lang="en-US" altLang="zh-CN" sz="2000" b="1" dirty="0">
                <a:latin typeface="微软雅黑" panose="020B0503020204020204" charset="-122"/>
                <a:ea typeface="微软雅黑" panose="020B0503020204020204" charset="-122"/>
                <a:sym typeface="+mn-ea"/>
              </a:rPr>
              <a:t>“</a:t>
            </a:r>
            <a:r>
              <a:rPr lang="zh-CN" altLang="en-US" sz="2000" b="1" dirty="0">
                <a:solidFill>
                  <a:srgbClr val="C00000"/>
                </a:solidFill>
                <a:latin typeface="微软雅黑" panose="020B0503020204020204" charset="-122"/>
                <a:ea typeface="微软雅黑" panose="020B0503020204020204" charset="-122"/>
                <a:sym typeface="+mn-ea"/>
              </a:rPr>
              <a:t>学生出校</a:t>
            </a:r>
            <a:r>
              <a:rPr lang="zh-CN" altLang="en-US" sz="2000" b="1" dirty="0">
                <a:latin typeface="微软雅黑" panose="020B0503020204020204" charset="-122"/>
                <a:ea typeface="微软雅黑" panose="020B0503020204020204" charset="-122"/>
                <a:sym typeface="+mn-ea"/>
              </a:rPr>
              <a:t>、</a:t>
            </a:r>
            <a:r>
              <a:rPr lang="zh-CN" altLang="en-US" sz="2000" b="1" dirty="0">
                <a:solidFill>
                  <a:srgbClr val="C00000"/>
                </a:solidFill>
                <a:latin typeface="微软雅黑" panose="020B0503020204020204" charset="-122"/>
                <a:ea typeface="微软雅黑" panose="020B0503020204020204" charset="-122"/>
                <a:sym typeface="+mn-ea"/>
              </a:rPr>
              <a:t>资源进校</a:t>
            </a:r>
            <a:r>
              <a:rPr lang="zh-CN" altLang="en-US" sz="2000" b="1" dirty="0">
                <a:latin typeface="微软雅黑" panose="020B0503020204020204" charset="-122"/>
                <a:ea typeface="微软雅黑" panose="020B0503020204020204" charset="-122"/>
                <a:sym typeface="+mn-ea"/>
              </a:rPr>
              <a:t>、</a:t>
            </a:r>
            <a:r>
              <a:rPr lang="zh-CN" altLang="en-US" sz="2000" b="1" dirty="0">
                <a:solidFill>
                  <a:srgbClr val="C00000"/>
                </a:solidFill>
                <a:latin typeface="微软雅黑" panose="020B0503020204020204" charset="-122"/>
                <a:ea typeface="微软雅黑" panose="020B0503020204020204" charset="-122"/>
                <a:sym typeface="+mn-ea"/>
              </a:rPr>
              <a:t>多方协同</a:t>
            </a:r>
            <a:r>
              <a:rPr lang="en-US" altLang="zh-CN" sz="2000" b="1" dirty="0">
                <a:latin typeface="微软雅黑" panose="020B0503020204020204" charset="-122"/>
                <a:ea typeface="微软雅黑" panose="020B0503020204020204" charset="-122"/>
                <a:sym typeface="+mn-ea"/>
              </a:rPr>
              <a:t>”</a:t>
            </a:r>
            <a:r>
              <a:rPr lang="zh-CN" altLang="en-US" sz="2000" b="1" dirty="0">
                <a:latin typeface="微软雅黑" panose="020B0503020204020204" charset="-122"/>
                <a:ea typeface="微软雅黑" panose="020B0503020204020204" charset="-122"/>
                <a:sym typeface="+mn-ea"/>
              </a:rPr>
              <a:t>的科学教育社会大课堂常态化实践模式</a:t>
            </a:r>
            <a:endParaRPr lang="zh-CN" altLang="en-US" sz="2000" b="1" dirty="0">
              <a:latin typeface="微软雅黑" panose="020B0503020204020204" charset="-122"/>
              <a:ea typeface="微软雅黑" panose="020B0503020204020204" charset="-122"/>
              <a:sym typeface="+mn-ea"/>
            </a:endParaRPr>
          </a:p>
        </p:txBody>
      </p:sp>
      <p:cxnSp>
        <p:nvCxnSpPr>
          <p:cNvPr id="38" name="直接连接符 37"/>
          <p:cNvCxnSpPr/>
          <p:nvPr/>
        </p:nvCxnSpPr>
        <p:spPr>
          <a:xfrm>
            <a:off x="625974" y="807798"/>
            <a:ext cx="11169151" cy="16524"/>
          </a:xfrm>
          <a:prstGeom prst="line">
            <a:avLst/>
          </a:prstGeom>
          <a:noFill/>
          <a:ln w="19050" cap="flat" cmpd="sng" algn="ctr">
            <a:solidFill>
              <a:srgbClr val="03449B"/>
            </a:solidFill>
            <a:prstDash val="solid"/>
            <a:miter lim="800000"/>
          </a:ln>
          <a:effectLst/>
        </p:spPr>
      </p:cxnSp>
      <p:sp>
        <p:nvSpPr>
          <p:cNvPr id="34" name="矩形 33"/>
          <p:cNvSpPr/>
          <p:nvPr/>
        </p:nvSpPr>
        <p:spPr bwMode="auto">
          <a:xfrm>
            <a:off x="0" y="163612"/>
            <a:ext cx="317500" cy="673100"/>
          </a:xfrm>
          <a:prstGeom prst="rect">
            <a:avLst/>
          </a:prstGeom>
          <a:solidFill>
            <a:srgbClr val="03449B"/>
          </a:solidFill>
          <a:ln>
            <a:noFill/>
          </a:ln>
        </p:spPr>
        <p:txBody>
          <a:bodyPr vert="horz" wrap="square" lIns="91440" tIns="45720" rIns="91440" bIns="45720" numCol="1" rtlCol="0" anchor="t" anchorCtr="0" compatLnSpc="1"/>
          <a:lstStyle/>
          <a:p>
            <a:pPr algn="ctr"/>
            <a:endParaRPr lang="zh-CN" altLang="en-US"/>
          </a:p>
        </p:txBody>
      </p:sp>
      <p:sp>
        <p:nvSpPr>
          <p:cNvPr id="35" name="矩形 34"/>
          <p:cNvSpPr/>
          <p:nvPr/>
        </p:nvSpPr>
        <p:spPr bwMode="auto">
          <a:xfrm>
            <a:off x="395621" y="163612"/>
            <a:ext cx="142743" cy="673100"/>
          </a:xfrm>
          <a:prstGeom prst="rect">
            <a:avLst/>
          </a:prstGeom>
          <a:solidFill>
            <a:schemeClr val="bg1">
              <a:lumMod val="50000"/>
            </a:schemeClr>
          </a:solidFill>
          <a:ln>
            <a:noFill/>
          </a:ln>
        </p:spPr>
        <p:txBody>
          <a:bodyPr vert="horz" wrap="square" lIns="91440" tIns="45720" rIns="91440" bIns="45720" numCol="1" rtlCol="0" anchor="t" anchorCtr="0" compatLnSpc="1"/>
          <a:lstStyle/>
          <a:p>
            <a:pPr algn="ctr"/>
            <a:endParaRPr lang="zh-CN" altLang="en-US"/>
          </a:p>
        </p:txBody>
      </p:sp>
      <p:cxnSp>
        <p:nvCxnSpPr>
          <p:cNvPr id="10" name="直接连接符 9"/>
          <p:cNvCxnSpPr/>
          <p:nvPr>
            <p:custDataLst>
              <p:tags r:id="rId2"/>
            </p:custDataLst>
          </p:nvPr>
        </p:nvCxnSpPr>
        <p:spPr>
          <a:xfrm>
            <a:off x="391160" y="2573417"/>
            <a:ext cx="4679950" cy="0"/>
          </a:xfrm>
          <a:prstGeom prst="line">
            <a:avLst/>
          </a:prstGeom>
          <a:ln w="22225">
            <a:solidFill>
              <a:srgbClr val="03449B"/>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3"/>
            </p:custDataLst>
          </p:nvPr>
        </p:nvCxnSpPr>
        <p:spPr>
          <a:xfrm>
            <a:off x="401444" y="2573417"/>
            <a:ext cx="0" cy="720090"/>
          </a:xfrm>
          <a:prstGeom prst="line">
            <a:avLst/>
          </a:prstGeom>
          <a:ln w="22225">
            <a:solidFill>
              <a:srgbClr val="03449B"/>
            </a:solidFill>
          </a:ln>
        </p:spPr>
        <p:style>
          <a:lnRef idx="1">
            <a:schemeClr val="accent1"/>
          </a:lnRef>
          <a:fillRef idx="0">
            <a:schemeClr val="accent1"/>
          </a:fillRef>
          <a:effectRef idx="0">
            <a:schemeClr val="accent1"/>
          </a:effectRef>
          <a:fontRef idx="minor">
            <a:schemeClr val="tx1"/>
          </a:fontRef>
        </p:style>
      </p:cxnSp>
      <p:pic>
        <p:nvPicPr>
          <p:cNvPr id="18" name="图片 17"/>
          <p:cNvPicPr>
            <a:picLocks noChangeAspect="1"/>
          </p:cNvPicPr>
          <p:nvPr/>
        </p:nvPicPr>
        <p:blipFill>
          <a:blip r:embed="rId4"/>
          <a:stretch>
            <a:fillRect/>
          </a:stretch>
        </p:blipFill>
        <p:spPr>
          <a:xfrm>
            <a:off x="10742295" y="-4445"/>
            <a:ext cx="878205" cy="829310"/>
          </a:xfrm>
          <a:prstGeom prst="rect">
            <a:avLst/>
          </a:prstGeom>
        </p:spPr>
      </p:pic>
      <p:sp>
        <p:nvSpPr>
          <p:cNvPr id="53" name="文本框 52" descr="7b0a202020202262756c6c6574223a20227b5c2263617465676f727949645c223a5c225c222c5c2274656d706c61746549645c223a32303233313634367d220a7d0a"/>
          <p:cNvSpPr txBox="1"/>
          <p:nvPr/>
        </p:nvSpPr>
        <p:spPr>
          <a:xfrm>
            <a:off x="538480" y="231775"/>
            <a:ext cx="10485755" cy="521970"/>
          </a:xfrm>
          <a:prstGeom prst="rect">
            <a:avLst/>
          </a:prstGeom>
          <a:noFill/>
        </p:spPr>
        <p:txBody>
          <a:bodyPr wrap="square" rtlCol="0" anchor="t">
            <a:spAutoFit/>
          </a:bodyPr>
          <a:lstStyle/>
          <a:p>
            <a:pPr marL="0" indent="0" fontAlgn="ctr" latinLnBrk="0">
              <a:buSzPct val="150000"/>
              <a:buFont typeface="Wingdings" panose="05000000000000000000" charset="0"/>
              <a:buChar char="Ø"/>
            </a:pPr>
            <a:r>
              <a:rPr lang="zh-CN" altLang="en-US" sz="2800" b="1" dirty="0" smtClean="0">
                <a:latin typeface="微软雅黑" panose="020B0503020204020204" charset="-122"/>
                <a:ea typeface="微软雅黑" panose="020B0503020204020204" charset="-122"/>
                <a:sym typeface="+mn-ea"/>
              </a:rPr>
              <a:t>创新人才培养：</a:t>
            </a:r>
            <a:r>
              <a:rPr lang="zh-CN" altLang="en-US" sz="2800" b="1">
                <a:solidFill>
                  <a:srgbClr val="C00000"/>
                </a:solidFill>
                <a:latin typeface="微软雅黑" panose="020B0503020204020204" charset="-122"/>
                <a:ea typeface="微软雅黑" panose="020B0503020204020204" charset="-122"/>
                <a:sym typeface="+mn-ea"/>
              </a:rPr>
              <a:t>面向中小学生实施科学素养培育</a:t>
            </a:r>
            <a:r>
              <a:rPr lang="en-US" altLang="zh-CN" sz="2800" b="1">
                <a:solidFill>
                  <a:srgbClr val="C00000"/>
                </a:solidFill>
                <a:latin typeface="微软雅黑" panose="020B0503020204020204" charset="-122"/>
                <a:ea typeface="微软雅黑" panose="020B0503020204020204" charset="-122"/>
                <a:sym typeface="+mn-ea"/>
              </a:rPr>
              <a:t>“</a:t>
            </a:r>
            <a:r>
              <a:rPr lang="zh-CN" altLang="en-US" sz="2800" b="1">
                <a:solidFill>
                  <a:srgbClr val="C00000"/>
                </a:solidFill>
                <a:latin typeface="微软雅黑" panose="020B0503020204020204" charset="-122"/>
                <a:ea typeface="微软雅黑" panose="020B0503020204020204" charset="-122"/>
                <a:sym typeface="+mn-ea"/>
              </a:rPr>
              <a:t>沃土计划</a:t>
            </a:r>
            <a:r>
              <a:rPr lang="en-US" altLang="zh-CN" sz="2800" b="1">
                <a:solidFill>
                  <a:srgbClr val="C00000"/>
                </a:solidFill>
                <a:latin typeface="微软雅黑" panose="020B0503020204020204" charset="-122"/>
                <a:ea typeface="微软雅黑" panose="020B0503020204020204" charset="-122"/>
                <a:sym typeface="+mn-ea"/>
              </a:rPr>
              <a:t>”</a:t>
            </a:r>
            <a:endParaRPr lang="en-US" altLang="zh-CN" sz="2800" b="1">
              <a:solidFill>
                <a:srgbClr val="C00000"/>
              </a:solidFill>
              <a:latin typeface="微软雅黑" panose="020B0503020204020204" charset="-122"/>
              <a:ea typeface="微软雅黑" panose="020B0503020204020204" charset="-122"/>
              <a:sym typeface="+mn-ea"/>
            </a:endParaRPr>
          </a:p>
        </p:txBody>
      </p:sp>
      <p:pic>
        <p:nvPicPr>
          <p:cNvPr id="4" name="图片 3"/>
          <p:cNvPicPr>
            <a:picLocks noChangeAspect="1"/>
          </p:cNvPicPr>
          <p:nvPr/>
        </p:nvPicPr>
        <p:blipFill>
          <a:blip r:embed="rId5"/>
          <a:stretch>
            <a:fillRect/>
          </a:stretch>
        </p:blipFill>
        <p:spPr>
          <a:xfrm>
            <a:off x="4882515" y="2770505"/>
            <a:ext cx="6912610" cy="3725545"/>
          </a:xfrm>
          <a:prstGeom prst="rect">
            <a:avLst/>
          </a:prstGeom>
        </p:spPr>
      </p:pic>
      <p:pic>
        <p:nvPicPr>
          <p:cNvPr id="5" name="图片 4"/>
          <p:cNvPicPr/>
          <p:nvPr/>
        </p:nvPicPr>
        <p:blipFill>
          <a:blip r:embed="rId6"/>
          <a:stretch>
            <a:fillRect/>
          </a:stretch>
        </p:blipFill>
        <p:spPr>
          <a:xfrm>
            <a:off x="626110" y="4042410"/>
            <a:ext cx="1914525" cy="1149350"/>
          </a:xfrm>
          <a:prstGeom prst="rect">
            <a:avLst/>
          </a:prstGeom>
        </p:spPr>
      </p:pic>
      <p:pic>
        <p:nvPicPr>
          <p:cNvPr id="7" name="图片 6"/>
          <p:cNvPicPr/>
          <p:nvPr/>
        </p:nvPicPr>
        <p:blipFill>
          <a:blip r:embed="rId7"/>
          <a:stretch>
            <a:fillRect/>
          </a:stretch>
        </p:blipFill>
        <p:spPr>
          <a:xfrm>
            <a:off x="2694940" y="5311140"/>
            <a:ext cx="1913890" cy="1193165"/>
          </a:xfrm>
          <a:prstGeom prst="rect">
            <a:avLst/>
          </a:prstGeom>
        </p:spPr>
      </p:pic>
      <p:pic>
        <p:nvPicPr>
          <p:cNvPr id="8" name="图片 7"/>
          <p:cNvPicPr/>
          <p:nvPr/>
        </p:nvPicPr>
        <p:blipFill>
          <a:blip r:embed="rId8"/>
          <a:stretch>
            <a:fillRect/>
          </a:stretch>
        </p:blipFill>
        <p:spPr>
          <a:xfrm>
            <a:off x="626745" y="5321935"/>
            <a:ext cx="1913890" cy="1178560"/>
          </a:xfrm>
          <a:prstGeom prst="rect">
            <a:avLst/>
          </a:prstGeom>
        </p:spPr>
      </p:pic>
      <p:pic>
        <p:nvPicPr>
          <p:cNvPr id="12" name="图片 11"/>
          <p:cNvPicPr/>
          <p:nvPr/>
        </p:nvPicPr>
        <p:blipFill>
          <a:blip r:embed="rId9"/>
          <a:stretch>
            <a:fillRect/>
          </a:stretch>
        </p:blipFill>
        <p:spPr>
          <a:xfrm>
            <a:off x="2695575" y="4042410"/>
            <a:ext cx="1913890" cy="1144905"/>
          </a:xfrm>
          <a:prstGeom prst="rect">
            <a:avLst/>
          </a:prstGeom>
        </p:spPr>
      </p:pic>
      <p:pic>
        <p:nvPicPr>
          <p:cNvPr id="15" name="图片 14"/>
          <p:cNvPicPr/>
          <p:nvPr/>
        </p:nvPicPr>
        <p:blipFill>
          <a:blip r:embed="rId10"/>
          <a:stretch>
            <a:fillRect/>
          </a:stretch>
        </p:blipFill>
        <p:spPr>
          <a:xfrm>
            <a:off x="626110" y="2770505"/>
            <a:ext cx="1913890" cy="1144905"/>
          </a:xfrm>
          <a:prstGeom prst="rect">
            <a:avLst/>
          </a:prstGeom>
        </p:spPr>
      </p:pic>
      <p:pic>
        <p:nvPicPr>
          <p:cNvPr id="16" name="图片 15"/>
          <p:cNvPicPr/>
          <p:nvPr/>
        </p:nvPicPr>
        <p:blipFill>
          <a:blip r:embed="rId11"/>
          <a:stretch>
            <a:fillRect/>
          </a:stretch>
        </p:blipFill>
        <p:spPr>
          <a:xfrm>
            <a:off x="2694940" y="2767965"/>
            <a:ext cx="1914525" cy="1155700"/>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 4" descr="/Users/spirit/Library/Containers/com.kingsoft.wpsoffice.mac/Data/tmp/picturecompress_20250706213317/output_1.jpgoutput_1"/>
          <p:cNvPicPr>
            <a:picLocks noChangeAspect="1"/>
          </p:cNvPicPr>
          <p:nvPr/>
        </p:nvPicPr>
        <p:blipFill>
          <a:blip r:embed="rId1"/>
          <a:srcRect b="3649"/>
          <a:stretch>
            <a:fillRect/>
          </a:stretch>
        </p:blipFill>
        <p:spPr>
          <a:xfrm>
            <a:off x="0" y="0"/>
            <a:ext cx="12192000" cy="6858000"/>
          </a:xfrm>
          <a:prstGeom prst="rect">
            <a:avLst/>
          </a:prstGeom>
        </p:spPr>
      </p:pic>
      <p:pic>
        <p:nvPicPr>
          <p:cNvPr id="11" name="图片 10"/>
          <p:cNvPicPr>
            <a:picLocks noChangeAspect="1"/>
          </p:cNvPicPr>
          <p:nvPr/>
        </p:nvPicPr>
        <p:blipFill>
          <a:blip r:embed="rId2"/>
          <a:stretch>
            <a:fillRect/>
          </a:stretch>
        </p:blipFill>
        <p:spPr>
          <a:xfrm>
            <a:off x="4500245" y="1427480"/>
            <a:ext cx="3231515" cy="4030980"/>
          </a:xfrm>
          <a:prstGeom prst="rect">
            <a:avLst/>
          </a:prstGeom>
          <a:ln>
            <a:solidFill>
              <a:schemeClr val="bg1">
                <a:lumMod val="85000"/>
              </a:schemeClr>
            </a:solidFill>
          </a:ln>
        </p:spPr>
      </p:pic>
      <p:sp>
        <p:nvSpPr>
          <p:cNvPr id="41" name="文本框 40"/>
          <p:cNvSpPr txBox="1"/>
          <p:nvPr/>
        </p:nvSpPr>
        <p:spPr>
          <a:xfrm>
            <a:off x="4667369" y="5481662"/>
            <a:ext cx="2880155" cy="583565"/>
          </a:xfrm>
          <a:prstGeom prst="rect">
            <a:avLst/>
          </a:prstGeom>
          <a:noFill/>
        </p:spPr>
        <p:txBody>
          <a:bodyPr wrap="square">
            <a:spAutoFit/>
          </a:bodyPr>
          <a:lstStyle/>
          <a:p>
            <a:pPr algn="ctr"/>
            <a:r>
              <a:rPr lang="zh-CN" altLang="en-US" sz="1600" b="1" dirty="0">
                <a:solidFill>
                  <a:srgbClr val="C00000"/>
                </a:solidFill>
                <a:latin typeface="微软雅黑" panose="020B0503020204020204" charset="-122"/>
                <a:ea typeface="微软雅黑" panose="020B0503020204020204" charset="-122"/>
                <a:sym typeface="+mn-ea"/>
              </a:rPr>
              <a:t>教育部工作信息简报</a:t>
            </a:r>
            <a:r>
              <a:rPr lang="zh-CN" altLang="en-US" sz="1600" b="1" dirty="0">
                <a:latin typeface="微软雅黑" panose="020B0503020204020204" charset="-122"/>
                <a:ea typeface="微软雅黑" panose="020B0503020204020204" charset="-122"/>
                <a:sym typeface="+mn-ea"/>
              </a:rPr>
              <a:t>专题报道华南师大科学教育工作成效</a:t>
            </a:r>
            <a:endParaRPr lang="zh-CN" altLang="en-US" sz="1600" b="1" dirty="0">
              <a:latin typeface="微软雅黑" panose="020B0503020204020204" charset="-122"/>
              <a:ea typeface="微软雅黑" panose="020B0503020204020204" charset="-122"/>
              <a:sym typeface="+mn-ea"/>
            </a:endParaRPr>
          </a:p>
        </p:txBody>
      </p:sp>
      <p:pic>
        <p:nvPicPr>
          <p:cNvPr id="2" name="图片 1"/>
          <p:cNvPicPr>
            <a:picLocks noChangeAspect="1"/>
          </p:cNvPicPr>
          <p:nvPr/>
        </p:nvPicPr>
        <p:blipFill>
          <a:blip r:embed="rId3"/>
          <a:stretch>
            <a:fillRect/>
          </a:stretch>
        </p:blipFill>
        <p:spPr>
          <a:xfrm>
            <a:off x="538480" y="1427480"/>
            <a:ext cx="3722370" cy="4031615"/>
          </a:xfrm>
          <a:prstGeom prst="rect">
            <a:avLst/>
          </a:prstGeom>
        </p:spPr>
      </p:pic>
      <p:sp>
        <p:nvSpPr>
          <p:cNvPr id="50" name="文本框 49"/>
          <p:cNvSpPr txBox="1"/>
          <p:nvPr/>
        </p:nvSpPr>
        <p:spPr>
          <a:xfrm>
            <a:off x="9292529" y="3388589"/>
            <a:ext cx="1904067" cy="337185"/>
          </a:xfrm>
          <a:prstGeom prst="rect">
            <a:avLst/>
          </a:prstGeom>
        </p:spPr>
        <p:txBody>
          <a:bodyPr wrap="square">
            <a:spAutoFit/>
          </a:bodyPr>
          <a:lstStyle/>
          <a:p>
            <a:pPr marL="0" indent="0" algn="ctr" defTabSz="266700">
              <a:spcBef>
                <a:spcPct val="0"/>
              </a:spcBef>
              <a:spcAft>
                <a:spcPct val="0"/>
              </a:spcAft>
            </a:pPr>
            <a:r>
              <a:rPr lang="zh-CN" altLang="en-US" sz="1600" b="1" dirty="0">
                <a:solidFill>
                  <a:srgbClr val="C00000"/>
                </a:solidFill>
                <a:latin typeface="微软雅黑" panose="020B0503020204020204" charset="-122"/>
                <a:ea typeface="微软雅黑" panose="020B0503020204020204" charset="-122"/>
                <a:sym typeface="+mn-ea"/>
              </a:rPr>
              <a:t>省教育厅感谢信</a:t>
            </a:r>
            <a:endParaRPr lang="zh-CN" altLang="en-US" sz="1600" b="1" dirty="0">
              <a:solidFill>
                <a:srgbClr val="C00000"/>
              </a:solidFill>
              <a:latin typeface="微软雅黑" panose="020B0503020204020204" charset="-122"/>
              <a:ea typeface="微软雅黑" panose="020B0503020204020204" charset="-122"/>
              <a:sym typeface="+mn-ea"/>
            </a:endParaRPr>
          </a:p>
        </p:txBody>
      </p:sp>
      <p:pic>
        <p:nvPicPr>
          <p:cNvPr id="52" name="图片 51"/>
          <p:cNvPicPr>
            <a:picLocks noChangeAspect="1"/>
          </p:cNvPicPr>
          <p:nvPr/>
        </p:nvPicPr>
        <p:blipFill>
          <a:blip r:embed="rId4"/>
          <a:stretch>
            <a:fillRect/>
          </a:stretch>
        </p:blipFill>
        <p:spPr>
          <a:xfrm>
            <a:off x="9894360" y="1040130"/>
            <a:ext cx="1716405" cy="2080895"/>
          </a:xfrm>
          <a:prstGeom prst="rect">
            <a:avLst/>
          </a:prstGeom>
        </p:spPr>
      </p:pic>
      <p:pic>
        <p:nvPicPr>
          <p:cNvPr id="53" name="图片 52"/>
          <p:cNvPicPr>
            <a:picLocks noChangeAspect="1"/>
          </p:cNvPicPr>
          <p:nvPr/>
        </p:nvPicPr>
        <p:blipFill>
          <a:blip r:embed="rId5"/>
          <a:srcRect l="542"/>
          <a:stretch>
            <a:fillRect/>
          </a:stretch>
        </p:blipFill>
        <p:spPr>
          <a:xfrm>
            <a:off x="8531650" y="3871595"/>
            <a:ext cx="3173095" cy="1975485"/>
          </a:xfrm>
          <a:prstGeom prst="rect">
            <a:avLst/>
          </a:prstGeom>
          <a:noFill/>
          <a:ln>
            <a:noFill/>
          </a:ln>
        </p:spPr>
      </p:pic>
      <p:sp>
        <p:nvSpPr>
          <p:cNvPr id="54" name="文本框 53"/>
          <p:cNvSpPr txBox="1"/>
          <p:nvPr/>
        </p:nvSpPr>
        <p:spPr>
          <a:xfrm>
            <a:off x="8494922" y="5898804"/>
            <a:ext cx="3299890" cy="337185"/>
          </a:xfrm>
          <a:prstGeom prst="rect">
            <a:avLst/>
          </a:prstGeom>
        </p:spPr>
        <p:txBody>
          <a:bodyPr wrap="square">
            <a:spAutoFit/>
          </a:bodyPr>
          <a:lstStyle/>
          <a:p>
            <a:pPr marL="0" indent="0" algn="ctr" defTabSz="266700">
              <a:spcBef>
                <a:spcPct val="0"/>
              </a:spcBef>
              <a:spcAft>
                <a:spcPct val="0"/>
              </a:spcAft>
            </a:pPr>
            <a:r>
              <a:rPr lang="zh-CN" altLang="en-US" sz="1600" b="1" dirty="0">
                <a:solidFill>
                  <a:srgbClr val="C00000"/>
                </a:solidFill>
                <a:latin typeface="微软雅黑" panose="020B0503020204020204" charset="-122"/>
                <a:ea typeface="微软雅黑" panose="020B0503020204020204" charset="-122"/>
                <a:sym typeface="+mn-ea"/>
              </a:rPr>
              <a:t>省政协采纳王恩科教授的提案</a:t>
            </a:r>
            <a:endParaRPr lang="zh-CN" altLang="en-US" sz="1600" b="1" dirty="0">
              <a:solidFill>
                <a:srgbClr val="C00000"/>
              </a:solidFill>
              <a:latin typeface="微软雅黑" panose="020B0503020204020204" charset="-122"/>
              <a:ea typeface="微软雅黑" panose="020B0503020204020204" charset="-122"/>
              <a:sym typeface="+mn-ea"/>
            </a:endParaRPr>
          </a:p>
        </p:txBody>
      </p:sp>
      <p:pic>
        <p:nvPicPr>
          <p:cNvPr id="4" name="图片 3"/>
          <p:cNvPicPr>
            <a:picLocks noChangeAspect="1"/>
          </p:cNvPicPr>
          <p:nvPr/>
        </p:nvPicPr>
        <p:blipFill>
          <a:blip r:embed="rId6"/>
          <a:stretch>
            <a:fillRect/>
          </a:stretch>
        </p:blipFill>
        <p:spPr>
          <a:xfrm>
            <a:off x="8581390" y="1307465"/>
            <a:ext cx="1645285" cy="2080895"/>
          </a:xfrm>
          <a:prstGeom prst="rect">
            <a:avLst/>
          </a:prstGeom>
        </p:spPr>
      </p:pic>
      <p:sp>
        <p:nvSpPr>
          <p:cNvPr id="137" name="矩形 136"/>
          <p:cNvSpPr/>
          <p:nvPr/>
        </p:nvSpPr>
        <p:spPr>
          <a:xfrm>
            <a:off x="1263015" y="163830"/>
            <a:ext cx="10017760" cy="607695"/>
          </a:xfrm>
          <a:prstGeom prst="rect">
            <a:avLst/>
          </a:prstGeom>
        </p:spPr>
        <p:txBody>
          <a:bodyPr wrap="square">
            <a:spAutoFit/>
          </a:bodyPr>
          <a:p>
            <a:pPr lvl="0" indent="0" algn="just" eaLnBrk="1" fontAlgn="auto" hangingPunct="1">
              <a:lnSpc>
                <a:spcPct val="120000"/>
              </a:lnSpc>
              <a:spcBef>
                <a:spcPts val="0"/>
              </a:spcBef>
              <a:spcAft>
                <a:spcPts val="600"/>
              </a:spcAft>
              <a:buFont typeface="Wingdings" panose="05000000000000000000" charset="0"/>
              <a:buNone/>
              <a:defRPr/>
            </a:pPr>
            <a:r>
              <a:rPr lang="zh-CN" altLang="en-US" sz="2800" b="1" dirty="0">
                <a:solidFill>
                  <a:srgbClr val="03449B"/>
                </a:solidFill>
                <a:latin typeface="微软雅黑" panose="020B0503020204020204" charset="-122"/>
                <a:ea typeface="微软雅黑" panose="020B0503020204020204" charset="-122"/>
                <a:sym typeface="+mn-ea"/>
              </a:rPr>
              <a:t>相关经验做法获教育部、省教育厅、省政协高度认可</a:t>
            </a:r>
            <a:endParaRPr lang="zh-CN" altLang="en-US" sz="2800" b="1" kern="100" dirty="0">
              <a:solidFill>
                <a:srgbClr val="03449B"/>
              </a:solidFill>
              <a:latin typeface="微软雅黑" panose="020B0503020204020204" charset="-122"/>
              <a:ea typeface="微软雅黑" panose="020B0503020204020204" charset="-122"/>
              <a:cs typeface="Times New Roman" panose="02020603050405020304" charset="0"/>
              <a:sym typeface="+mn-ea"/>
            </a:endParaRPr>
          </a:p>
        </p:txBody>
      </p:sp>
      <p:cxnSp>
        <p:nvCxnSpPr>
          <p:cNvPr id="138" name="直接连接符 137"/>
          <p:cNvCxnSpPr/>
          <p:nvPr/>
        </p:nvCxnSpPr>
        <p:spPr>
          <a:xfrm>
            <a:off x="625974" y="807798"/>
            <a:ext cx="11169151" cy="16524"/>
          </a:xfrm>
          <a:prstGeom prst="line">
            <a:avLst/>
          </a:prstGeom>
          <a:noFill/>
          <a:ln w="19050" cap="flat" cmpd="sng" algn="ctr">
            <a:solidFill>
              <a:srgbClr val="03449B"/>
            </a:solidFill>
            <a:prstDash val="solid"/>
            <a:miter lim="800000"/>
          </a:ln>
          <a:effectLst/>
        </p:spPr>
      </p:cxnSp>
      <p:sp>
        <p:nvSpPr>
          <p:cNvPr id="139" name="矩形 138"/>
          <p:cNvSpPr/>
          <p:nvPr/>
        </p:nvSpPr>
        <p:spPr bwMode="auto">
          <a:xfrm>
            <a:off x="0" y="163612"/>
            <a:ext cx="317500" cy="673100"/>
          </a:xfrm>
          <a:prstGeom prst="rect">
            <a:avLst/>
          </a:prstGeom>
          <a:solidFill>
            <a:srgbClr val="03449B"/>
          </a:solidFill>
          <a:ln>
            <a:noFill/>
          </a:ln>
        </p:spPr>
        <p:txBody>
          <a:bodyPr vert="horz" wrap="square" lIns="91440" tIns="45720" rIns="91440" bIns="45720" numCol="1" rtlCol="0" anchor="t" anchorCtr="0" compatLnSpc="1"/>
          <a:p>
            <a:pPr algn="ctr"/>
            <a:endParaRPr lang="zh-CN" altLang="en-US"/>
          </a:p>
        </p:txBody>
      </p:sp>
      <p:sp>
        <p:nvSpPr>
          <p:cNvPr id="140" name="矩形 139"/>
          <p:cNvSpPr/>
          <p:nvPr/>
        </p:nvSpPr>
        <p:spPr bwMode="auto">
          <a:xfrm>
            <a:off x="395621" y="163612"/>
            <a:ext cx="142743" cy="673100"/>
          </a:xfrm>
          <a:prstGeom prst="rect">
            <a:avLst/>
          </a:prstGeom>
          <a:solidFill>
            <a:schemeClr val="bg1">
              <a:lumMod val="50000"/>
            </a:schemeClr>
          </a:solidFill>
          <a:ln>
            <a:noFill/>
          </a:ln>
        </p:spPr>
        <p:txBody>
          <a:bodyPr vert="horz" wrap="square" lIns="91440" tIns="45720" rIns="91440" bIns="45720" numCol="1" rtlCol="0" anchor="t" anchorCtr="0" compatLnSpc="1"/>
          <a:p>
            <a:pPr algn="ctr"/>
            <a:endParaRPr lang="zh-CN" altLang="en-US"/>
          </a:p>
        </p:txBody>
      </p:sp>
      <p:sp>
        <p:nvSpPr>
          <p:cNvPr id="6" name="文本框 5"/>
          <p:cNvSpPr txBox="1"/>
          <p:nvPr/>
        </p:nvSpPr>
        <p:spPr>
          <a:xfrm>
            <a:off x="959604" y="5550877"/>
            <a:ext cx="2880155" cy="829945"/>
          </a:xfrm>
          <a:prstGeom prst="rect">
            <a:avLst/>
          </a:prstGeom>
          <a:noFill/>
        </p:spPr>
        <p:txBody>
          <a:bodyPr wrap="square">
            <a:spAutoFit/>
          </a:bodyPr>
          <a:lstStyle/>
          <a:p>
            <a:pPr algn="ctr"/>
            <a:r>
              <a:rPr lang="zh-CN" altLang="en-US" sz="1600" b="1" dirty="0">
                <a:solidFill>
                  <a:srgbClr val="C00000"/>
                </a:solidFill>
                <a:latin typeface="微软雅黑" panose="020B0503020204020204" charset="-122"/>
                <a:ea typeface="微软雅黑" panose="020B0503020204020204" charset="-122"/>
                <a:sym typeface="+mn-ea"/>
              </a:rPr>
              <a:t>教育部官网</a:t>
            </a:r>
            <a:r>
              <a:rPr lang="zh-CN" altLang="en-US" sz="1600" b="1" dirty="0">
                <a:latin typeface="微软雅黑" panose="020B0503020204020204" charset="-122"/>
                <a:ea typeface="微软雅黑" panose="020B0503020204020204" charset="-122"/>
                <a:sym typeface="+mn-ea"/>
              </a:rPr>
              <a:t>刊发华南师大</a:t>
            </a:r>
            <a:endParaRPr lang="zh-CN" altLang="en-US" sz="1600" b="1" dirty="0">
              <a:latin typeface="微软雅黑" panose="020B0503020204020204" charset="-122"/>
              <a:ea typeface="微软雅黑" panose="020B0503020204020204" charset="-122"/>
              <a:sym typeface="+mn-ea"/>
            </a:endParaRPr>
          </a:p>
          <a:p>
            <a:pPr algn="ctr"/>
            <a:r>
              <a:rPr lang="zh-CN" altLang="en-US" sz="1600" b="1" dirty="0">
                <a:latin typeface="微软雅黑" panose="020B0503020204020204" charset="-122"/>
                <a:ea typeface="微软雅黑" panose="020B0503020204020204" charset="-122"/>
                <a:sym typeface="+mn-ea"/>
              </a:rPr>
              <a:t>科学教育经验做法</a:t>
            </a:r>
            <a:endParaRPr lang="zh-CN" altLang="en-US" sz="1600" b="1" dirty="0">
              <a:latin typeface="微软雅黑" panose="020B0503020204020204" charset="-122"/>
              <a:ea typeface="微软雅黑" panose="020B0503020204020204" charset="-122"/>
              <a:sym typeface="+mn-ea"/>
            </a:endParaRPr>
          </a:p>
          <a:p>
            <a:pPr algn="ctr"/>
            <a:endParaRPr lang="zh-CN" altLang="en-US" sz="1600" b="1" dirty="0">
              <a:latin typeface="微软雅黑" panose="020B0503020204020204" charset="-122"/>
              <a:ea typeface="微软雅黑" panose="020B0503020204020204" charset="-122"/>
              <a:sym typeface="+mn-ea"/>
            </a:endParaRPr>
          </a:p>
        </p:txBody>
      </p:sp>
      <p:pic>
        <p:nvPicPr>
          <p:cNvPr id="18" name="图片 17"/>
          <p:cNvPicPr>
            <a:picLocks noChangeAspect="1"/>
          </p:cNvPicPr>
          <p:nvPr/>
        </p:nvPicPr>
        <p:blipFill>
          <a:blip r:embed="rId7"/>
          <a:stretch>
            <a:fillRect/>
          </a:stretch>
        </p:blipFill>
        <p:spPr>
          <a:xfrm>
            <a:off x="10742295" y="-4445"/>
            <a:ext cx="878205" cy="829310"/>
          </a:xfrm>
          <a:prstGeom prst="rect">
            <a:avLst/>
          </a:prstGeom>
        </p:spPr>
      </p:pic>
      <p:sp>
        <p:nvSpPr>
          <p:cNvPr id="58" name="responsible-energy-use_66204"/>
          <p:cNvSpPr>
            <a:spLocks noChangeAspect="1"/>
          </p:cNvSpPr>
          <p:nvPr/>
        </p:nvSpPr>
        <p:spPr bwMode="auto">
          <a:xfrm>
            <a:off x="722630" y="163830"/>
            <a:ext cx="540385" cy="556895"/>
          </a:xfrm>
          <a:custGeom>
            <a:avLst/>
            <a:gdLst>
              <a:gd name="connsiteX0" fmla="*/ 454392 w 463299"/>
              <a:gd name="connsiteY0" fmla="*/ 223559 h 604605"/>
              <a:gd name="connsiteX1" fmla="*/ 463228 w 463299"/>
              <a:gd name="connsiteY1" fmla="*/ 245267 h 604605"/>
              <a:gd name="connsiteX2" fmla="*/ 451811 w 463299"/>
              <a:gd name="connsiteY2" fmla="*/ 388606 h 604605"/>
              <a:gd name="connsiteX3" fmla="*/ 450421 w 463299"/>
              <a:gd name="connsiteY3" fmla="*/ 403376 h 604605"/>
              <a:gd name="connsiteX4" fmla="*/ 441188 w 463299"/>
              <a:gd name="connsiteY4" fmla="*/ 448182 h 604605"/>
              <a:gd name="connsiteX5" fmla="*/ 431657 w 463299"/>
              <a:gd name="connsiteY5" fmla="*/ 462555 h 604605"/>
              <a:gd name="connsiteX6" fmla="*/ 386287 w 463299"/>
              <a:gd name="connsiteY6" fmla="*/ 510731 h 604605"/>
              <a:gd name="connsiteX7" fmla="*/ 339725 w 463299"/>
              <a:gd name="connsiteY7" fmla="*/ 560196 h 604605"/>
              <a:gd name="connsiteX8" fmla="*/ 324535 w 463299"/>
              <a:gd name="connsiteY8" fmla="*/ 583094 h 604605"/>
              <a:gd name="connsiteX9" fmla="*/ 315302 w 463299"/>
              <a:gd name="connsiteY9" fmla="*/ 604605 h 604605"/>
              <a:gd name="connsiteX10" fmla="*/ 245410 w 463299"/>
              <a:gd name="connsiteY10" fmla="*/ 604605 h 604605"/>
              <a:gd name="connsiteX11" fmla="*/ 246502 w 463299"/>
              <a:gd name="connsiteY11" fmla="*/ 601036 h 604605"/>
              <a:gd name="connsiteX12" fmla="*/ 274697 w 463299"/>
              <a:gd name="connsiteY12" fmla="*/ 520347 h 604605"/>
              <a:gd name="connsiteX13" fmla="*/ 281647 w 463299"/>
              <a:gd name="connsiteY13" fmla="*/ 505180 h 604605"/>
              <a:gd name="connsiteX14" fmla="*/ 343200 w 463299"/>
              <a:gd name="connsiteY14" fmla="*/ 431033 h 604605"/>
              <a:gd name="connsiteX15" fmla="*/ 365736 w 463299"/>
              <a:gd name="connsiteY15" fmla="*/ 406350 h 604605"/>
              <a:gd name="connsiteX16" fmla="*/ 399193 w 463299"/>
              <a:gd name="connsiteY16" fmla="*/ 372151 h 604605"/>
              <a:gd name="connsiteX17" fmla="*/ 417957 w 463299"/>
              <a:gd name="connsiteY17" fmla="*/ 371754 h 604605"/>
              <a:gd name="connsiteX18" fmla="*/ 411404 w 463299"/>
              <a:gd name="connsiteY18" fmla="*/ 413685 h 604605"/>
              <a:gd name="connsiteX19" fmla="*/ 380926 w 463299"/>
              <a:gd name="connsiteY19" fmla="*/ 464240 h 604605"/>
              <a:gd name="connsiteX20" fmla="*/ 375167 w 463299"/>
              <a:gd name="connsiteY20" fmla="*/ 473162 h 604605"/>
              <a:gd name="connsiteX21" fmla="*/ 420637 w 463299"/>
              <a:gd name="connsiteY21" fmla="*/ 411703 h 604605"/>
              <a:gd name="connsiteX22" fmla="*/ 426792 w 463299"/>
              <a:gd name="connsiteY22" fmla="*/ 366401 h 604605"/>
              <a:gd name="connsiteX23" fmla="*/ 401079 w 463299"/>
              <a:gd name="connsiteY23" fmla="*/ 362337 h 604605"/>
              <a:gd name="connsiteX24" fmla="*/ 399292 w 463299"/>
              <a:gd name="connsiteY24" fmla="*/ 362734 h 604605"/>
              <a:gd name="connsiteX25" fmla="*/ 399689 w 463299"/>
              <a:gd name="connsiteY25" fmla="*/ 361049 h 604605"/>
              <a:gd name="connsiteX26" fmla="*/ 426395 w 463299"/>
              <a:gd name="connsiteY26" fmla="*/ 252206 h 604605"/>
              <a:gd name="connsiteX27" fmla="*/ 430565 w 463299"/>
              <a:gd name="connsiteY27" fmla="*/ 241302 h 604605"/>
              <a:gd name="connsiteX28" fmla="*/ 454392 w 463299"/>
              <a:gd name="connsiteY28" fmla="*/ 223559 h 604605"/>
              <a:gd name="connsiteX29" fmla="*/ 8810 w 463299"/>
              <a:gd name="connsiteY29" fmla="*/ 223559 h 604605"/>
              <a:gd name="connsiteX30" fmla="*/ 32739 w 463299"/>
              <a:gd name="connsiteY30" fmla="*/ 241302 h 604605"/>
              <a:gd name="connsiteX31" fmla="*/ 36910 w 463299"/>
              <a:gd name="connsiteY31" fmla="*/ 252206 h 604605"/>
              <a:gd name="connsiteX32" fmla="*/ 63520 w 463299"/>
              <a:gd name="connsiteY32" fmla="*/ 361049 h 604605"/>
              <a:gd name="connsiteX33" fmla="*/ 64016 w 463299"/>
              <a:gd name="connsiteY33" fmla="*/ 362734 h 604605"/>
              <a:gd name="connsiteX34" fmla="*/ 62229 w 463299"/>
              <a:gd name="connsiteY34" fmla="*/ 362337 h 604605"/>
              <a:gd name="connsiteX35" fmla="*/ 36413 w 463299"/>
              <a:gd name="connsiteY35" fmla="*/ 366401 h 604605"/>
              <a:gd name="connsiteX36" fmla="*/ 42668 w 463299"/>
              <a:gd name="connsiteY36" fmla="*/ 411703 h 604605"/>
              <a:gd name="connsiteX37" fmla="*/ 88144 w 463299"/>
              <a:gd name="connsiteY37" fmla="*/ 473162 h 604605"/>
              <a:gd name="connsiteX38" fmla="*/ 82385 w 463299"/>
              <a:gd name="connsiteY38" fmla="*/ 464240 h 604605"/>
              <a:gd name="connsiteX39" fmla="*/ 51903 w 463299"/>
              <a:gd name="connsiteY39" fmla="*/ 413685 h 604605"/>
              <a:gd name="connsiteX40" fmla="*/ 45250 w 463299"/>
              <a:gd name="connsiteY40" fmla="*/ 371754 h 604605"/>
              <a:gd name="connsiteX41" fmla="*/ 64016 w 463299"/>
              <a:gd name="connsiteY41" fmla="*/ 372151 h 604605"/>
              <a:gd name="connsiteX42" fmla="*/ 97477 w 463299"/>
              <a:gd name="connsiteY42" fmla="*/ 406350 h 604605"/>
              <a:gd name="connsiteX43" fmla="*/ 120017 w 463299"/>
              <a:gd name="connsiteY43" fmla="*/ 431033 h 604605"/>
              <a:gd name="connsiteX44" fmla="*/ 181578 w 463299"/>
              <a:gd name="connsiteY44" fmla="*/ 505180 h 604605"/>
              <a:gd name="connsiteX45" fmla="*/ 188627 w 463299"/>
              <a:gd name="connsiteY45" fmla="*/ 520347 h 604605"/>
              <a:gd name="connsiteX46" fmla="*/ 216826 w 463299"/>
              <a:gd name="connsiteY46" fmla="*/ 601036 h 604605"/>
              <a:gd name="connsiteX47" fmla="*/ 217819 w 463299"/>
              <a:gd name="connsiteY47" fmla="*/ 604605 h 604605"/>
              <a:gd name="connsiteX48" fmla="*/ 148017 w 463299"/>
              <a:gd name="connsiteY48" fmla="*/ 604605 h 604605"/>
              <a:gd name="connsiteX49" fmla="*/ 138684 w 463299"/>
              <a:gd name="connsiteY49" fmla="*/ 583094 h 604605"/>
              <a:gd name="connsiteX50" fmla="*/ 123591 w 463299"/>
              <a:gd name="connsiteY50" fmla="*/ 560196 h 604605"/>
              <a:gd name="connsiteX51" fmla="*/ 76924 w 463299"/>
              <a:gd name="connsiteY51" fmla="*/ 510731 h 604605"/>
              <a:gd name="connsiteX52" fmla="*/ 31647 w 463299"/>
              <a:gd name="connsiteY52" fmla="*/ 462555 h 604605"/>
              <a:gd name="connsiteX53" fmla="*/ 22016 w 463299"/>
              <a:gd name="connsiteY53" fmla="*/ 448182 h 604605"/>
              <a:gd name="connsiteX54" fmla="*/ 12782 w 463299"/>
              <a:gd name="connsiteY54" fmla="*/ 403277 h 604605"/>
              <a:gd name="connsiteX55" fmla="*/ 11392 w 463299"/>
              <a:gd name="connsiteY55" fmla="*/ 388507 h 604605"/>
              <a:gd name="connsiteX56" fmla="*/ 72 w 463299"/>
              <a:gd name="connsiteY56" fmla="*/ 245267 h 604605"/>
              <a:gd name="connsiteX57" fmla="*/ 8810 w 463299"/>
              <a:gd name="connsiteY57" fmla="*/ 223559 h 604605"/>
              <a:gd name="connsiteX58" fmla="*/ 355234 w 463299"/>
              <a:gd name="connsiteY58" fmla="*/ 208098 h 604605"/>
              <a:gd name="connsiteX59" fmla="*/ 362182 w 463299"/>
              <a:gd name="connsiteY59" fmla="*/ 210375 h 604605"/>
              <a:gd name="connsiteX60" fmla="*/ 387990 w 463299"/>
              <a:gd name="connsiteY60" fmla="*/ 228397 h 604605"/>
              <a:gd name="connsiteX61" fmla="*/ 391067 w 463299"/>
              <a:gd name="connsiteY61" fmla="*/ 245429 h 604605"/>
              <a:gd name="connsiteX62" fmla="*/ 380942 w 463299"/>
              <a:gd name="connsiteY62" fmla="*/ 250578 h 604605"/>
              <a:gd name="connsiteX63" fmla="*/ 373994 w 463299"/>
              <a:gd name="connsiteY63" fmla="*/ 248400 h 604605"/>
              <a:gd name="connsiteX64" fmla="*/ 348186 w 463299"/>
              <a:gd name="connsiteY64" fmla="*/ 230378 h 604605"/>
              <a:gd name="connsiteX65" fmla="*/ 345109 w 463299"/>
              <a:gd name="connsiteY65" fmla="*/ 213346 h 604605"/>
              <a:gd name="connsiteX66" fmla="*/ 355234 w 463299"/>
              <a:gd name="connsiteY66" fmla="*/ 208098 h 604605"/>
              <a:gd name="connsiteX67" fmla="*/ 108105 w 463299"/>
              <a:gd name="connsiteY67" fmla="*/ 208098 h 604605"/>
              <a:gd name="connsiteX68" fmla="*/ 118123 w 463299"/>
              <a:gd name="connsiteY68" fmla="*/ 213346 h 604605"/>
              <a:gd name="connsiteX69" fmla="*/ 115147 w 463299"/>
              <a:gd name="connsiteY69" fmla="*/ 230378 h 604605"/>
              <a:gd name="connsiteX70" fmla="*/ 89360 w 463299"/>
              <a:gd name="connsiteY70" fmla="*/ 248400 h 604605"/>
              <a:gd name="connsiteX71" fmla="*/ 82318 w 463299"/>
              <a:gd name="connsiteY71" fmla="*/ 250578 h 604605"/>
              <a:gd name="connsiteX72" fmla="*/ 72300 w 463299"/>
              <a:gd name="connsiteY72" fmla="*/ 245429 h 604605"/>
              <a:gd name="connsiteX73" fmla="*/ 75276 w 463299"/>
              <a:gd name="connsiteY73" fmla="*/ 228397 h 604605"/>
              <a:gd name="connsiteX74" fmla="*/ 101063 w 463299"/>
              <a:gd name="connsiteY74" fmla="*/ 210375 h 604605"/>
              <a:gd name="connsiteX75" fmla="*/ 108105 w 463299"/>
              <a:gd name="connsiteY75" fmla="*/ 208098 h 604605"/>
              <a:gd name="connsiteX76" fmla="*/ 255572 w 463299"/>
              <a:gd name="connsiteY76" fmla="*/ 194126 h 604605"/>
              <a:gd name="connsiteX77" fmla="*/ 234020 w 463299"/>
              <a:gd name="connsiteY77" fmla="*/ 333140 h 604605"/>
              <a:gd name="connsiteX78" fmla="*/ 229451 w 463299"/>
              <a:gd name="connsiteY78" fmla="*/ 333140 h 604605"/>
              <a:gd name="connsiteX79" fmla="*/ 207799 w 463299"/>
              <a:gd name="connsiteY79" fmla="*/ 194225 h 604605"/>
              <a:gd name="connsiteX80" fmla="*/ 230245 w 463299"/>
              <a:gd name="connsiteY80" fmla="*/ 198486 h 604605"/>
              <a:gd name="connsiteX81" fmla="*/ 232927 w 463299"/>
              <a:gd name="connsiteY81" fmla="*/ 198486 h 604605"/>
              <a:gd name="connsiteX82" fmla="*/ 200548 w 463299"/>
              <a:gd name="connsiteY82" fmla="*/ 178337 h 604605"/>
              <a:gd name="connsiteX83" fmla="*/ 194295 w 463299"/>
              <a:gd name="connsiteY83" fmla="*/ 180220 h 604605"/>
              <a:gd name="connsiteX84" fmla="*/ 192211 w 463299"/>
              <a:gd name="connsiteY84" fmla="*/ 186366 h 604605"/>
              <a:gd name="connsiteX85" fmla="*/ 216429 w 463299"/>
              <a:gd name="connsiteY85" fmla="*/ 341305 h 604605"/>
              <a:gd name="connsiteX86" fmla="*/ 223377 w 463299"/>
              <a:gd name="connsiteY86" fmla="*/ 347252 h 604605"/>
              <a:gd name="connsiteX87" fmla="*/ 240051 w 463299"/>
              <a:gd name="connsiteY87" fmla="*/ 347252 h 604605"/>
              <a:gd name="connsiteX88" fmla="*/ 246999 w 463299"/>
              <a:gd name="connsiteY88" fmla="*/ 341305 h 604605"/>
              <a:gd name="connsiteX89" fmla="*/ 271018 w 463299"/>
              <a:gd name="connsiteY89" fmla="*/ 186366 h 604605"/>
              <a:gd name="connsiteX90" fmla="*/ 269033 w 463299"/>
              <a:gd name="connsiteY90" fmla="*/ 180220 h 604605"/>
              <a:gd name="connsiteX91" fmla="*/ 262780 w 463299"/>
              <a:gd name="connsiteY91" fmla="*/ 178337 h 604605"/>
              <a:gd name="connsiteX92" fmla="*/ 231714 w 463299"/>
              <a:gd name="connsiteY92" fmla="*/ 184384 h 604605"/>
              <a:gd name="connsiteX93" fmla="*/ 380942 w 463299"/>
              <a:gd name="connsiteY93" fmla="*/ 85455 h 604605"/>
              <a:gd name="connsiteX94" fmla="*/ 391067 w 463299"/>
              <a:gd name="connsiteY94" fmla="*/ 90613 h 604605"/>
              <a:gd name="connsiteX95" fmla="*/ 387990 w 463299"/>
              <a:gd name="connsiteY95" fmla="*/ 107673 h 604605"/>
              <a:gd name="connsiteX96" fmla="*/ 362182 w 463299"/>
              <a:gd name="connsiteY96" fmla="*/ 125725 h 604605"/>
              <a:gd name="connsiteX97" fmla="*/ 355234 w 463299"/>
              <a:gd name="connsiteY97" fmla="*/ 128006 h 604605"/>
              <a:gd name="connsiteX98" fmla="*/ 345109 w 463299"/>
              <a:gd name="connsiteY98" fmla="*/ 122749 h 604605"/>
              <a:gd name="connsiteX99" fmla="*/ 348186 w 463299"/>
              <a:gd name="connsiteY99" fmla="*/ 105689 h 604605"/>
              <a:gd name="connsiteX100" fmla="*/ 373994 w 463299"/>
              <a:gd name="connsiteY100" fmla="*/ 87637 h 604605"/>
              <a:gd name="connsiteX101" fmla="*/ 380942 w 463299"/>
              <a:gd name="connsiteY101" fmla="*/ 85455 h 604605"/>
              <a:gd name="connsiteX102" fmla="*/ 82318 w 463299"/>
              <a:gd name="connsiteY102" fmla="*/ 85455 h 604605"/>
              <a:gd name="connsiteX103" fmla="*/ 89360 w 463299"/>
              <a:gd name="connsiteY103" fmla="*/ 87637 h 604605"/>
              <a:gd name="connsiteX104" fmla="*/ 115147 w 463299"/>
              <a:gd name="connsiteY104" fmla="*/ 105689 h 604605"/>
              <a:gd name="connsiteX105" fmla="*/ 118123 w 463299"/>
              <a:gd name="connsiteY105" fmla="*/ 122749 h 604605"/>
              <a:gd name="connsiteX106" fmla="*/ 108105 w 463299"/>
              <a:gd name="connsiteY106" fmla="*/ 128006 h 604605"/>
              <a:gd name="connsiteX107" fmla="*/ 101063 w 463299"/>
              <a:gd name="connsiteY107" fmla="*/ 125725 h 604605"/>
              <a:gd name="connsiteX108" fmla="*/ 75276 w 463299"/>
              <a:gd name="connsiteY108" fmla="*/ 107673 h 604605"/>
              <a:gd name="connsiteX109" fmla="*/ 72300 w 463299"/>
              <a:gd name="connsiteY109" fmla="*/ 90613 h 604605"/>
              <a:gd name="connsiteX110" fmla="*/ 82318 w 463299"/>
              <a:gd name="connsiteY110" fmla="*/ 85455 h 604605"/>
              <a:gd name="connsiteX111" fmla="*/ 231615 w 463299"/>
              <a:gd name="connsiteY111" fmla="*/ 65132 h 604605"/>
              <a:gd name="connsiteX112" fmla="*/ 339403 w 463299"/>
              <a:gd name="connsiteY112" fmla="*/ 172786 h 604605"/>
              <a:gd name="connsiteX113" fmla="*/ 304168 w 463299"/>
              <a:gd name="connsiteY113" fmla="*/ 268643 h 604605"/>
              <a:gd name="connsiteX114" fmla="*/ 272110 w 463299"/>
              <a:gd name="connsiteY114" fmla="*/ 353002 h 604605"/>
              <a:gd name="connsiteX115" fmla="*/ 271812 w 463299"/>
              <a:gd name="connsiteY115" fmla="*/ 354984 h 604605"/>
              <a:gd name="connsiteX116" fmla="*/ 275881 w 463299"/>
              <a:gd name="connsiteY116" fmla="*/ 363113 h 604605"/>
              <a:gd name="connsiteX117" fmla="*/ 218811 w 463299"/>
              <a:gd name="connsiteY117" fmla="*/ 371836 h 604605"/>
              <a:gd name="connsiteX118" fmla="*/ 281737 w 463299"/>
              <a:gd name="connsiteY118" fmla="*/ 383236 h 604605"/>
              <a:gd name="connsiteX119" fmla="*/ 231323 w 463299"/>
              <a:gd name="connsiteY119" fmla="*/ 394444 h 604605"/>
              <a:gd name="connsiteX120" fmla="*/ 231123 w 463299"/>
              <a:gd name="connsiteY120" fmla="*/ 394448 h 604605"/>
              <a:gd name="connsiteX121" fmla="*/ 230408 w 463299"/>
              <a:gd name="connsiteY121" fmla="*/ 394432 h 604605"/>
              <a:gd name="connsiteX122" fmla="*/ 221987 w 463299"/>
              <a:gd name="connsiteY122" fmla="*/ 394636 h 604605"/>
              <a:gd name="connsiteX123" fmla="*/ 231123 w 463299"/>
              <a:gd name="connsiteY123" fmla="*/ 394448 h 604605"/>
              <a:gd name="connsiteX124" fmla="*/ 248934 w 463299"/>
              <a:gd name="connsiteY124" fmla="*/ 394859 h 604605"/>
              <a:gd name="connsiteX125" fmla="*/ 275881 w 463299"/>
              <a:gd name="connsiteY125" fmla="*/ 403855 h 604605"/>
              <a:gd name="connsiteX126" fmla="*/ 265857 w 463299"/>
              <a:gd name="connsiteY126" fmla="*/ 413867 h 604605"/>
              <a:gd name="connsiteX127" fmla="*/ 197472 w 463299"/>
              <a:gd name="connsiteY127" fmla="*/ 413867 h 604605"/>
              <a:gd name="connsiteX128" fmla="*/ 187348 w 463299"/>
              <a:gd name="connsiteY128" fmla="*/ 403855 h 604605"/>
              <a:gd name="connsiteX129" fmla="*/ 193204 w 463299"/>
              <a:gd name="connsiteY129" fmla="*/ 394636 h 604605"/>
              <a:gd name="connsiteX130" fmla="*/ 181591 w 463299"/>
              <a:gd name="connsiteY130" fmla="*/ 383236 h 604605"/>
              <a:gd name="connsiteX131" fmla="*/ 192509 w 463299"/>
              <a:gd name="connsiteY131" fmla="*/ 371836 h 604605"/>
              <a:gd name="connsiteX132" fmla="*/ 187348 w 463299"/>
              <a:gd name="connsiteY132" fmla="*/ 363113 h 604605"/>
              <a:gd name="connsiteX133" fmla="*/ 191417 w 463299"/>
              <a:gd name="connsiteY133" fmla="*/ 354984 h 604605"/>
              <a:gd name="connsiteX134" fmla="*/ 191219 w 463299"/>
              <a:gd name="connsiteY134" fmla="*/ 353002 h 604605"/>
              <a:gd name="connsiteX135" fmla="*/ 159259 w 463299"/>
              <a:gd name="connsiteY135" fmla="*/ 268842 h 604605"/>
              <a:gd name="connsiteX136" fmla="*/ 123826 w 463299"/>
              <a:gd name="connsiteY136" fmla="*/ 172786 h 604605"/>
              <a:gd name="connsiteX137" fmla="*/ 231615 w 463299"/>
              <a:gd name="connsiteY137" fmla="*/ 65132 h 604605"/>
              <a:gd name="connsiteX138" fmla="*/ 231601 w 463299"/>
              <a:gd name="connsiteY138" fmla="*/ 0 h 604605"/>
              <a:gd name="connsiteX139" fmla="*/ 243929 w 463299"/>
              <a:gd name="connsiteY139" fmla="*/ 12293 h 604605"/>
              <a:gd name="connsiteX140" fmla="*/ 243929 w 463299"/>
              <a:gd name="connsiteY140" fmla="*/ 39855 h 604605"/>
              <a:gd name="connsiteX141" fmla="*/ 231601 w 463299"/>
              <a:gd name="connsiteY141" fmla="*/ 52148 h 604605"/>
              <a:gd name="connsiteX142" fmla="*/ 219372 w 463299"/>
              <a:gd name="connsiteY142" fmla="*/ 39855 h 604605"/>
              <a:gd name="connsiteX143" fmla="*/ 219372 w 463299"/>
              <a:gd name="connsiteY143" fmla="*/ 12293 h 604605"/>
              <a:gd name="connsiteX144" fmla="*/ 231601 w 463299"/>
              <a:gd name="connsiteY144" fmla="*/ 0 h 60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463299" h="604605">
                <a:moveTo>
                  <a:pt x="454392" y="223559"/>
                </a:moveTo>
                <a:cubicBezTo>
                  <a:pt x="458065" y="224550"/>
                  <a:pt x="464022" y="228713"/>
                  <a:pt x="463228" y="245267"/>
                </a:cubicBezTo>
                <a:lnTo>
                  <a:pt x="451811" y="388606"/>
                </a:lnTo>
                <a:cubicBezTo>
                  <a:pt x="451314" y="393265"/>
                  <a:pt x="450818" y="398122"/>
                  <a:pt x="450421" y="403376"/>
                </a:cubicBezTo>
                <a:cubicBezTo>
                  <a:pt x="449130" y="419236"/>
                  <a:pt x="447740" y="435592"/>
                  <a:pt x="441188" y="448182"/>
                </a:cubicBezTo>
                <a:cubicBezTo>
                  <a:pt x="438507" y="453435"/>
                  <a:pt x="435430" y="458094"/>
                  <a:pt x="431657" y="462555"/>
                </a:cubicBezTo>
                <a:cubicBezTo>
                  <a:pt x="424906" y="470684"/>
                  <a:pt x="406142" y="490113"/>
                  <a:pt x="386287" y="510731"/>
                </a:cubicBezTo>
                <a:cubicBezTo>
                  <a:pt x="367027" y="530755"/>
                  <a:pt x="346972" y="551572"/>
                  <a:pt x="339725" y="560196"/>
                </a:cubicBezTo>
                <a:cubicBezTo>
                  <a:pt x="333967" y="567036"/>
                  <a:pt x="329003" y="574470"/>
                  <a:pt x="324535" y="583094"/>
                </a:cubicBezTo>
                <a:cubicBezTo>
                  <a:pt x="320961" y="590033"/>
                  <a:pt x="317983" y="597270"/>
                  <a:pt x="315302" y="604605"/>
                </a:cubicBezTo>
                <a:lnTo>
                  <a:pt x="245410" y="604605"/>
                </a:lnTo>
                <a:lnTo>
                  <a:pt x="246502" y="601036"/>
                </a:lnTo>
                <a:cubicBezTo>
                  <a:pt x="254841" y="572587"/>
                  <a:pt x="264074" y="546120"/>
                  <a:pt x="274697" y="520347"/>
                </a:cubicBezTo>
                <a:cubicBezTo>
                  <a:pt x="276782" y="515192"/>
                  <a:pt x="279165" y="510037"/>
                  <a:pt x="281647" y="505180"/>
                </a:cubicBezTo>
                <a:cubicBezTo>
                  <a:pt x="298326" y="473063"/>
                  <a:pt x="321160" y="451651"/>
                  <a:pt x="343200" y="431033"/>
                </a:cubicBezTo>
                <a:cubicBezTo>
                  <a:pt x="349454" y="425184"/>
                  <a:pt x="357397" y="416064"/>
                  <a:pt x="365736" y="406350"/>
                </a:cubicBezTo>
                <a:cubicBezTo>
                  <a:pt x="378047" y="392274"/>
                  <a:pt x="390754" y="377702"/>
                  <a:pt x="399193" y="372151"/>
                </a:cubicBezTo>
                <a:cubicBezTo>
                  <a:pt x="406937" y="367095"/>
                  <a:pt x="413291" y="366996"/>
                  <a:pt x="417957" y="371754"/>
                </a:cubicBezTo>
                <a:cubicBezTo>
                  <a:pt x="424807" y="378693"/>
                  <a:pt x="422821" y="391580"/>
                  <a:pt x="411404" y="413685"/>
                </a:cubicBezTo>
                <a:cubicBezTo>
                  <a:pt x="403760" y="428455"/>
                  <a:pt x="392641" y="445803"/>
                  <a:pt x="380926" y="464240"/>
                </a:cubicBezTo>
                <a:cubicBezTo>
                  <a:pt x="379039" y="467214"/>
                  <a:pt x="377054" y="470188"/>
                  <a:pt x="375167" y="473162"/>
                </a:cubicBezTo>
                <a:cubicBezTo>
                  <a:pt x="395917" y="450462"/>
                  <a:pt x="411206" y="429843"/>
                  <a:pt x="420637" y="411703"/>
                </a:cubicBezTo>
                <a:cubicBezTo>
                  <a:pt x="431459" y="390886"/>
                  <a:pt x="433643" y="374827"/>
                  <a:pt x="426792" y="366401"/>
                </a:cubicBezTo>
                <a:cubicBezTo>
                  <a:pt x="422027" y="360553"/>
                  <a:pt x="412893" y="359066"/>
                  <a:pt x="401079" y="362337"/>
                </a:cubicBezTo>
                <a:lnTo>
                  <a:pt x="399292" y="362734"/>
                </a:lnTo>
                <a:lnTo>
                  <a:pt x="399689" y="361049"/>
                </a:lnTo>
                <a:cubicBezTo>
                  <a:pt x="399888" y="360057"/>
                  <a:pt x="421729" y="269355"/>
                  <a:pt x="426395" y="252206"/>
                </a:cubicBezTo>
                <a:cubicBezTo>
                  <a:pt x="427388" y="248340"/>
                  <a:pt x="428778" y="244673"/>
                  <a:pt x="430565" y="241302"/>
                </a:cubicBezTo>
                <a:cubicBezTo>
                  <a:pt x="436919" y="229011"/>
                  <a:pt x="446946" y="221576"/>
                  <a:pt x="454392" y="223559"/>
                </a:cubicBezTo>
                <a:close/>
                <a:moveTo>
                  <a:pt x="8810" y="223559"/>
                </a:moveTo>
                <a:cubicBezTo>
                  <a:pt x="16257" y="221576"/>
                  <a:pt x="26385" y="229011"/>
                  <a:pt x="32739" y="241302"/>
                </a:cubicBezTo>
                <a:cubicBezTo>
                  <a:pt x="34427" y="244673"/>
                  <a:pt x="35917" y="248340"/>
                  <a:pt x="36910" y="252206"/>
                </a:cubicBezTo>
                <a:cubicBezTo>
                  <a:pt x="41477" y="269355"/>
                  <a:pt x="63321" y="360057"/>
                  <a:pt x="63520" y="361049"/>
                </a:cubicBezTo>
                <a:lnTo>
                  <a:pt x="64016" y="362734"/>
                </a:lnTo>
                <a:lnTo>
                  <a:pt x="62229" y="362337"/>
                </a:lnTo>
                <a:cubicBezTo>
                  <a:pt x="50413" y="359066"/>
                  <a:pt x="41278" y="360553"/>
                  <a:pt x="36413" y="366401"/>
                </a:cubicBezTo>
                <a:cubicBezTo>
                  <a:pt x="29661" y="374827"/>
                  <a:pt x="31846" y="390886"/>
                  <a:pt x="42668" y="411703"/>
                </a:cubicBezTo>
                <a:cubicBezTo>
                  <a:pt x="52002" y="429843"/>
                  <a:pt x="67293" y="450462"/>
                  <a:pt x="88144" y="473162"/>
                </a:cubicBezTo>
                <a:cubicBezTo>
                  <a:pt x="86158" y="470188"/>
                  <a:pt x="84272" y="467214"/>
                  <a:pt x="82385" y="464240"/>
                </a:cubicBezTo>
                <a:cubicBezTo>
                  <a:pt x="70669" y="445803"/>
                  <a:pt x="59548" y="428455"/>
                  <a:pt x="51903" y="413685"/>
                </a:cubicBezTo>
                <a:cubicBezTo>
                  <a:pt x="40484" y="391580"/>
                  <a:pt x="38399" y="378693"/>
                  <a:pt x="45250" y="371754"/>
                </a:cubicBezTo>
                <a:cubicBezTo>
                  <a:pt x="50016" y="366996"/>
                  <a:pt x="56371" y="367095"/>
                  <a:pt x="64016" y="372151"/>
                </a:cubicBezTo>
                <a:cubicBezTo>
                  <a:pt x="72555" y="377702"/>
                  <a:pt x="85265" y="392274"/>
                  <a:pt x="97477" y="406350"/>
                </a:cubicBezTo>
                <a:cubicBezTo>
                  <a:pt x="105917" y="416064"/>
                  <a:pt x="113861" y="425184"/>
                  <a:pt x="120017" y="431033"/>
                </a:cubicBezTo>
                <a:cubicBezTo>
                  <a:pt x="142159" y="451651"/>
                  <a:pt x="164996" y="473063"/>
                  <a:pt x="181578" y="505180"/>
                </a:cubicBezTo>
                <a:cubicBezTo>
                  <a:pt x="184159" y="510037"/>
                  <a:pt x="186542" y="515192"/>
                  <a:pt x="188627" y="520347"/>
                </a:cubicBezTo>
                <a:cubicBezTo>
                  <a:pt x="199152" y="546120"/>
                  <a:pt x="208386" y="572488"/>
                  <a:pt x="216826" y="601036"/>
                </a:cubicBezTo>
                <a:lnTo>
                  <a:pt x="217819" y="604605"/>
                </a:lnTo>
                <a:lnTo>
                  <a:pt x="148017" y="604605"/>
                </a:lnTo>
                <a:cubicBezTo>
                  <a:pt x="145336" y="597270"/>
                  <a:pt x="142258" y="590033"/>
                  <a:pt x="138684" y="583094"/>
                </a:cubicBezTo>
                <a:cubicBezTo>
                  <a:pt x="134215" y="574470"/>
                  <a:pt x="129251" y="567036"/>
                  <a:pt x="123591" y="560196"/>
                </a:cubicBezTo>
                <a:cubicBezTo>
                  <a:pt x="116244" y="551572"/>
                  <a:pt x="96286" y="530755"/>
                  <a:pt x="76924" y="510731"/>
                </a:cubicBezTo>
                <a:cubicBezTo>
                  <a:pt x="57066" y="490113"/>
                  <a:pt x="38399" y="470684"/>
                  <a:pt x="31647" y="462555"/>
                </a:cubicBezTo>
                <a:cubicBezTo>
                  <a:pt x="27874" y="458094"/>
                  <a:pt x="24697" y="453336"/>
                  <a:pt x="22016" y="448182"/>
                </a:cubicBezTo>
                <a:cubicBezTo>
                  <a:pt x="15562" y="435592"/>
                  <a:pt x="14172" y="419236"/>
                  <a:pt x="12782" y="403277"/>
                </a:cubicBezTo>
                <a:cubicBezTo>
                  <a:pt x="12385" y="398122"/>
                  <a:pt x="11987" y="393265"/>
                  <a:pt x="11392" y="388507"/>
                </a:cubicBezTo>
                <a:lnTo>
                  <a:pt x="72" y="245267"/>
                </a:lnTo>
                <a:cubicBezTo>
                  <a:pt x="-722" y="228713"/>
                  <a:pt x="5236" y="224550"/>
                  <a:pt x="8810" y="223559"/>
                </a:cubicBezTo>
                <a:close/>
                <a:moveTo>
                  <a:pt x="355234" y="208098"/>
                </a:moveTo>
                <a:cubicBezTo>
                  <a:pt x="357715" y="208098"/>
                  <a:pt x="360197" y="208890"/>
                  <a:pt x="362182" y="210375"/>
                </a:cubicBezTo>
                <a:lnTo>
                  <a:pt x="387990" y="228397"/>
                </a:lnTo>
                <a:cubicBezTo>
                  <a:pt x="393548" y="232259"/>
                  <a:pt x="394938" y="239884"/>
                  <a:pt x="391067" y="245429"/>
                </a:cubicBezTo>
                <a:cubicBezTo>
                  <a:pt x="388784" y="248697"/>
                  <a:pt x="385012" y="250578"/>
                  <a:pt x="380942" y="250578"/>
                </a:cubicBezTo>
                <a:cubicBezTo>
                  <a:pt x="378461" y="250578"/>
                  <a:pt x="375979" y="249885"/>
                  <a:pt x="373994" y="248400"/>
                </a:cubicBezTo>
                <a:lnTo>
                  <a:pt x="348186" y="230378"/>
                </a:lnTo>
                <a:cubicBezTo>
                  <a:pt x="342628" y="226516"/>
                  <a:pt x="341238" y="218891"/>
                  <a:pt x="345109" y="213346"/>
                </a:cubicBezTo>
                <a:cubicBezTo>
                  <a:pt x="347392" y="210078"/>
                  <a:pt x="351164" y="208098"/>
                  <a:pt x="355234" y="208098"/>
                </a:cubicBezTo>
                <a:close/>
                <a:moveTo>
                  <a:pt x="108105" y="208098"/>
                </a:moveTo>
                <a:cubicBezTo>
                  <a:pt x="112073" y="208098"/>
                  <a:pt x="115842" y="210078"/>
                  <a:pt x="118123" y="213346"/>
                </a:cubicBezTo>
                <a:cubicBezTo>
                  <a:pt x="121991" y="218891"/>
                  <a:pt x="120702" y="226516"/>
                  <a:pt x="115147" y="230378"/>
                </a:cubicBezTo>
                <a:lnTo>
                  <a:pt x="89360" y="248400"/>
                </a:lnTo>
                <a:cubicBezTo>
                  <a:pt x="87277" y="249885"/>
                  <a:pt x="84896" y="250578"/>
                  <a:pt x="82318" y="250578"/>
                </a:cubicBezTo>
                <a:cubicBezTo>
                  <a:pt x="78350" y="250578"/>
                  <a:pt x="74581" y="248697"/>
                  <a:pt x="72300" y="245429"/>
                </a:cubicBezTo>
                <a:cubicBezTo>
                  <a:pt x="68432" y="239884"/>
                  <a:pt x="69821" y="232259"/>
                  <a:pt x="75276" y="228397"/>
                </a:cubicBezTo>
                <a:lnTo>
                  <a:pt x="101063" y="210375"/>
                </a:lnTo>
                <a:cubicBezTo>
                  <a:pt x="103146" y="208890"/>
                  <a:pt x="105626" y="208098"/>
                  <a:pt x="108105" y="208098"/>
                </a:cubicBezTo>
                <a:close/>
                <a:moveTo>
                  <a:pt x="255572" y="194126"/>
                </a:moveTo>
                <a:lnTo>
                  <a:pt x="234020" y="333140"/>
                </a:lnTo>
                <a:lnTo>
                  <a:pt x="229451" y="333140"/>
                </a:lnTo>
                <a:lnTo>
                  <a:pt x="207799" y="194225"/>
                </a:lnTo>
                <a:lnTo>
                  <a:pt x="230245" y="198486"/>
                </a:lnTo>
                <a:cubicBezTo>
                  <a:pt x="231139" y="198684"/>
                  <a:pt x="232033" y="198684"/>
                  <a:pt x="232927" y="198486"/>
                </a:cubicBezTo>
                <a:close/>
                <a:moveTo>
                  <a:pt x="200548" y="178337"/>
                </a:moveTo>
                <a:cubicBezTo>
                  <a:pt x="198266" y="177941"/>
                  <a:pt x="195983" y="178634"/>
                  <a:pt x="194295" y="180220"/>
                </a:cubicBezTo>
                <a:cubicBezTo>
                  <a:pt x="192608" y="181807"/>
                  <a:pt x="191913" y="184087"/>
                  <a:pt x="192211" y="186366"/>
                </a:cubicBezTo>
                <a:lnTo>
                  <a:pt x="216429" y="341305"/>
                </a:lnTo>
                <a:cubicBezTo>
                  <a:pt x="216925" y="344774"/>
                  <a:pt x="219903" y="347252"/>
                  <a:pt x="223377" y="347252"/>
                </a:cubicBezTo>
                <a:lnTo>
                  <a:pt x="240051" y="347252"/>
                </a:lnTo>
                <a:cubicBezTo>
                  <a:pt x="243525" y="347252"/>
                  <a:pt x="246502" y="344774"/>
                  <a:pt x="246999" y="341305"/>
                </a:cubicBezTo>
                <a:lnTo>
                  <a:pt x="271018" y="186366"/>
                </a:lnTo>
                <a:cubicBezTo>
                  <a:pt x="271415" y="184087"/>
                  <a:pt x="270621" y="181807"/>
                  <a:pt x="269033" y="180220"/>
                </a:cubicBezTo>
                <a:cubicBezTo>
                  <a:pt x="267345" y="178634"/>
                  <a:pt x="265063" y="177941"/>
                  <a:pt x="262780" y="178337"/>
                </a:cubicBezTo>
                <a:lnTo>
                  <a:pt x="231714" y="184384"/>
                </a:lnTo>
                <a:close/>
                <a:moveTo>
                  <a:pt x="380942" y="85455"/>
                </a:moveTo>
                <a:cubicBezTo>
                  <a:pt x="385012" y="85455"/>
                  <a:pt x="388685" y="87340"/>
                  <a:pt x="391067" y="90613"/>
                </a:cubicBezTo>
                <a:cubicBezTo>
                  <a:pt x="394938" y="96167"/>
                  <a:pt x="393548" y="103804"/>
                  <a:pt x="387990" y="107673"/>
                </a:cubicBezTo>
                <a:lnTo>
                  <a:pt x="362182" y="125725"/>
                </a:lnTo>
                <a:cubicBezTo>
                  <a:pt x="360098" y="127213"/>
                  <a:pt x="357715" y="128006"/>
                  <a:pt x="355234" y="128006"/>
                </a:cubicBezTo>
                <a:cubicBezTo>
                  <a:pt x="351164" y="128006"/>
                  <a:pt x="347392" y="126022"/>
                  <a:pt x="345109" y="122749"/>
                </a:cubicBezTo>
                <a:cubicBezTo>
                  <a:pt x="341238" y="117195"/>
                  <a:pt x="342628" y="109557"/>
                  <a:pt x="348186" y="105689"/>
                </a:cubicBezTo>
                <a:lnTo>
                  <a:pt x="373994" y="87637"/>
                </a:lnTo>
                <a:cubicBezTo>
                  <a:pt x="375979" y="86149"/>
                  <a:pt x="378461" y="85455"/>
                  <a:pt x="380942" y="85455"/>
                </a:cubicBezTo>
                <a:close/>
                <a:moveTo>
                  <a:pt x="82318" y="85455"/>
                </a:moveTo>
                <a:cubicBezTo>
                  <a:pt x="84896" y="85455"/>
                  <a:pt x="87277" y="86149"/>
                  <a:pt x="89360" y="87637"/>
                </a:cubicBezTo>
                <a:lnTo>
                  <a:pt x="115147" y="105689"/>
                </a:lnTo>
                <a:cubicBezTo>
                  <a:pt x="120702" y="109557"/>
                  <a:pt x="121991" y="117195"/>
                  <a:pt x="118123" y="122749"/>
                </a:cubicBezTo>
                <a:cubicBezTo>
                  <a:pt x="115842" y="126022"/>
                  <a:pt x="112073" y="128006"/>
                  <a:pt x="108105" y="128006"/>
                </a:cubicBezTo>
                <a:cubicBezTo>
                  <a:pt x="105626" y="128006"/>
                  <a:pt x="103146" y="127213"/>
                  <a:pt x="101063" y="125725"/>
                </a:cubicBezTo>
                <a:lnTo>
                  <a:pt x="75276" y="107673"/>
                </a:lnTo>
                <a:cubicBezTo>
                  <a:pt x="69821" y="103804"/>
                  <a:pt x="68432" y="96167"/>
                  <a:pt x="72300" y="90613"/>
                </a:cubicBezTo>
                <a:cubicBezTo>
                  <a:pt x="74581" y="87340"/>
                  <a:pt x="78350" y="85455"/>
                  <a:pt x="82318" y="85455"/>
                </a:cubicBezTo>
                <a:close/>
                <a:moveTo>
                  <a:pt x="231615" y="65132"/>
                </a:moveTo>
                <a:cubicBezTo>
                  <a:pt x="291067" y="65132"/>
                  <a:pt x="339403" y="113408"/>
                  <a:pt x="339403" y="172786"/>
                </a:cubicBezTo>
                <a:cubicBezTo>
                  <a:pt x="339403" y="211743"/>
                  <a:pt x="321537" y="240689"/>
                  <a:pt x="304168" y="268643"/>
                </a:cubicBezTo>
                <a:cubicBezTo>
                  <a:pt x="287692" y="295210"/>
                  <a:pt x="272110" y="320190"/>
                  <a:pt x="272110" y="353002"/>
                </a:cubicBezTo>
                <a:cubicBezTo>
                  <a:pt x="272110" y="353696"/>
                  <a:pt x="272010" y="354390"/>
                  <a:pt x="271812" y="354984"/>
                </a:cubicBezTo>
                <a:cubicBezTo>
                  <a:pt x="274293" y="356868"/>
                  <a:pt x="275881" y="359743"/>
                  <a:pt x="275881" y="363113"/>
                </a:cubicBezTo>
                <a:cubicBezTo>
                  <a:pt x="275881" y="372035"/>
                  <a:pt x="218811" y="371836"/>
                  <a:pt x="218811" y="371836"/>
                </a:cubicBezTo>
                <a:cubicBezTo>
                  <a:pt x="218811" y="371836"/>
                  <a:pt x="281737" y="372035"/>
                  <a:pt x="281737" y="383236"/>
                </a:cubicBezTo>
                <a:cubicBezTo>
                  <a:pt x="281737" y="391712"/>
                  <a:pt x="248128" y="393886"/>
                  <a:pt x="231323" y="394444"/>
                </a:cubicBezTo>
                <a:lnTo>
                  <a:pt x="231123" y="394448"/>
                </a:lnTo>
                <a:lnTo>
                  <a:pt x="230408" y="394432"/>
                </a:lnTo>
                <a:cubicBezTo>
                  <a:pt x="225355" y="394481"/>
                  <a:pt x="221987" y="394636"/>
                  <a:pt x="221987" y="394636"/>
                </a:cubicBezTo>
                <a:lnTo>
                  <a:pt x="231123" y="394448"/>
                </a:lnTo>
                <a:lnTo>
                  <a:pt x="248934" y="394859"/>
                </a:lnTo>
                <a:cubicBezTo>
                  <a:pt x="262407" y="395702"/>
                  <a:pt x="275881" y="398006"/>
                  <a:pt x="275881" y="403855"/>
                </a:cubicBezTo>
                <a:cubicBezTo>
                  <a:pt x="275881" y="409406"/>
                  <a:pt x="271415" y="413867"/>
                  <a:pt x="265857" y="413867"/>
                </a:cubicBezTo>
                <a:lnTo>
                  <a:pt x="197472" y="413867"/>
                </a:lnTo>
                <a:cubicBezTo>
                  <a:pt x="191913" y="413867"/>
                  <a:pt x="187348" y="409406"/>
                  <a:pt x="187348" y="403855"/>
                </a:cubicBezTo>
                <a:cubicBezTo>
                  <a:pt x="187348" y="399791"/>
                  <a:pt x="193204" y="398601"/>
                  <a:pt x="193204" y="394636"/>
                </a:cubicBezTo>
                <a:cubicBezTo>
                  <a:pt x="193204" y="390770"/>
                  <a:pt x="181591" y="389580"/>
                  <a:pt x="181591" y="383236"/>
                </a:cubicBezTo>
                <a:cubicBezTo>
                  <a:pt x="181591" y="377090"/>
                  <a:pt x="192410" y="375207"/>
                  <a:pt x="192509" y="371836"/>
                </a:cubicBezTo>
                <a:cubicBezTo>
                  <a:pt x="192707" y="368466"/>
                  <a:pt x="187348" y="366880"/>
                  <a:pt x="187348" y="363113"/>
                </a:cubicBezTo>
                <a:cubicBezTo>
                  <a:pt x="187348" y="359743"/>
                  <a:pt x="188936" y="356868"/>
                  <a:pt x="191417" y="354984"/>
                </a:cubicBezTo>
                <a:cubicBezTo>
                  <a:pt x="191318" y="354390"/>
                  <a:pt x="191219" y="353696"/>
                  <a:pt x="191219" y="353002"/>
                </a:cubicBezTo>
                <a:cubicBezTo>
                  <a:pt x="191219" y="320488"/>
                  <a:pt x="175636" y="295408"/>
                  <a:pt x="159259" y="268842"/>
                </a:cubicBezTo>
                <a:cubicBezTo>
                  <a:pt x="141791" y="240788"/>
                  <a:pt x="123826" y="211843"/>
                  <a:pt x="123826" y="172786"/>
                </a:cubicBezTo>
                <a:cubicBezTo>
                  <a:pt x="123826" y="113408"/>
                  <a:pt x="172162" y="65132"/>
                  <a:pt x="231615" y="65132"/>
                </a:cubicBezTo>
                <a:close/>
                <a:moveTo>
                  <a:pt x="231601" y="0"/>
                </a:moveTo>
                <a:cubicBezTo>
                  <a:pt x="238361" y="0"/>
                  <a:pt x="243929" y="5453"/>
                  <a:pt x="243929" y="12293"/>
                </a:cubicBezTo>
                <a:lnTo>
                  <a:pt x="243929" y="39855"/>
                </a:lnTo>
                <a:cubicBezTo>
                  <a:pt x="243929" y="46695"/>
                  <a:pt x="238361" y="52148"/>
                  <a:pt x="231601" y="52148"/>
                </a:cubicBezTo>
                <a:cubicBezTo>
                  <a:pt x="224840" y="52148"/>
                  <a:pt x="219372" y="46695"/>
                  <a:pt x="219372" y="39855"/>
                </a:cubicBezTo>
                <a:lnTo>
                  <a:pt x="219372" y="12293"/>
                </a:lnTo>
                <a:cubicBezTo>
                  <a:pt x="219372" y="5453"/>
                  <a:pt x="224840" y="0"/>
                  <a:pt x="231601" y="0"/>
                </a:cubicBezTo>
                <a:close/>
              </a:path>
            </a:pathLst>
          </a:custGeom>
          <a:solidFill>
            <a:srgbClr val="03449B"/>
          </a:solidFill>
          <a:ln>
            <a:noFill/>
          </a:ln>
        </p:spPr>
        <p:txBody>
          <a:bodyPr/>
          <a:lstStyle/>
          <a:p>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49AE70B2-8BF9-45C0-BB95-33D1B9D3A854}" type="slidenum">
              <a:rPr lang="zh-CN" altLang="en-US" smtClean="0"/>
            </a:fld>
            <a:endParaRPr lang="zh-CN" altLang="en-US"/>
          </a:p>
        </p:txBody>
      </p:sp>
      <p:pic>
        <p:nvPicPr>
          <p:cNvPr id="3" name="图片 2" descr="/Users/spirit/Library/Containers/com.kingsoft.wpsoffice.mac/Data/tmp/picturecompress_20250706213317/output_1.jpgoutput_1"/>
          <p:cNvPicPr>
            <a:picLocks noChangeAspect="1"/>
          </p:cNvPicPr>
          <p:nvPr/>
        </p:nvPicPr>
        <p:blipFill>
          <a:blip r:embed="rId1"/>
          <a:stretch>
            <a:fillRect/>
          </a:stretch>
        </p:blipFill>
        <p:spPr>
          <a:xfrm>
            <a:off x="0" y="0"/>
            <a:ext cx="12192000" cy="6857365"/>
          </a:xfrm>
          <a:prstGeom prst="rect">
            <a:avLst/>
          </a:prstGeom>
        </p:spPr>
      </p:pic>
      <p:sp>
        <p:nvSpPr>
          <p:cNvPr id="14" name="矩形 13"/>
          <p:cNvSpPr/>
          <p:nvPr/>
        </p:nvSpPr>
        <p:spPr>
          <a:xfrm>
            <a:off x="-27053" y="1756621"/>
            <a:ext cx="4311021" cy="2248443"/>
          </a:xfrm>
          <a:prstGeom prst="rect">
            <a:avLst/>
          </a:prstGeom>
          <a:solidFill>
            <a:srgbClr val="034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33805"/>
            <a:endParaRPr lang="zh-CN" altLang="en-US" sz="1700">
              <a:solidFill>
                <a:srgbClr val="1F497D"/>
              </a:solidFill>
            </a:endParaRPr>
          </a:p>
        </p:txBody>
      </p:sp>
      <p:sp>
        <p:nvSpPr>
          <p:cNvPr id="9" name="矩形 8"/>
          <p:cNvSpPr/>
          <p:nvPr/>
        </p:nvSpPr>
        <p:spPr>
          <a:xfrm>
            <a:off x="4355977" y="1756622"/>
            <a:ext cx="211182" cy="2248442"/>
          </a:xfrm>
          <a:prstGeom prst="rect">
            <a:avLst/>
          </a:prstGeom>
          <a:solidFill>
            <a:srgbClr val="0344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765"/>
            <a:endParaRPr lang="zh-CN" altLang="en-US" sz="1700">
              <a:solidFill>
                <a:srgbClr val="1F497D"/>
              </a:solidFill>
            </a:endParaRPr>
          </a:p>
        </p:txBody>
      </p:sp>
      <p:sp>
        <p:nvSpPr>
          <p:cNvPr id="17" name="文本占位符 3"/>
          <p:cNvSpPr txBox="1"/>
          <p:nvPr/>
        </p:nvSpPr>
        <p:spPr>
          <a:xfrm>
            <a:off x="4780200" y="3004480"/>
            <a:ext cx="8029996" cy="424553"/>
          </a:xfrm>
          <a:prstGeom prst="rect">
            <a:avLst/>
          </a:prstGeom>
        </p:spPr>
        <p:txBody>
          <a:bodyPr vert="horz" lIns="91416" tIns="45708" rIns="91416" bIns="45708" rtlCol="0" anchor="ctr">
            <a:noAutofit/>
          </a:bodyPr>
          <a:lstStyle>
            <a:lvl1pPr marL="0" indent="0" algn="l" defTabSz="914400" rtl="0" eaLnBrk="1" latinLnBrk="0" hangingPunct="1">
              <a:spcBef>
                <a:spcPct val="20000"/>
              </a:spcBef>
              <a:buFont typeface="Arial" panose="020B0604020202020204" pitchFamily="34" charset="0"/>
              <a:buNone/>
              <a:defRPr sz="2800" b="1" kern="1200">
                <a:solidFill>
                  <a:srgbClr val="56762C"/>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9pPr>
          </a:lstStyle>
          <a:p>
            <a:r>
              <a:rPr lang="zh-CN" altLang="en-US" sz="6600" dirty="0">
                <a:solidFill>
                  <a:srgbClr val="03449B"/>
                </a:solidFill>
                <a:latin typeface="微软雅黑" panose="020B0503020204020204" charset="-122"/>
                <a:ea typeface="微软雅黑" panose="020B0503020204020204" charset="-122"/>
                <a:sym typeface="+mn-ea"/>
              </a:rPr>
              <a:t>展望</a:t>
            </a:r>
            <a:endParaRPr lang="zh-CN" altLang="en-US" sz="6600" dirty="0">
              <a:solidFill>
                <a:srgbClr val="03449B"/>
              </a:solidFill>
              <a:latin typeface="微软雅黑" panose="020B0503020204020204" charset="-122"/>
              <a:ea typeface="微软雅黑" panose="020B0503020204020204" charset="-122"/>
              <a:sym typeface="+mn-ea"/>
            </a:endParaRPr>
          </a:p>
          <a:p>
            <a:r>
              <a:rPr lang="zh-CN" sz="4000" dirty="0">
                <a:solidFill>
                  <a:srgbClr val="03449B"/>
                </a:solidFill>
                <a:latin typeface="微软雅黑" panose="020B0503020204020204" charset="-122"/>
                <a:ea typeface="微软雅黑" panose="020B0503020204020204" charset="-122"/>
                <a:sym typeface="+mn-ea"/>
              </a:rPr>
              <a:t>以点带面</a:t>
            </a:r>
            <a:r>
              <a:rPr lang="zh-CN" sz="4000" dirty="0">
                <a:solidFill>
                  <a:srgbClr val="03449B"/>
                </a:solidFill>
                <a:latin typeface="微软雅黑" panose="020B0503020204020204" charset="-122"/>
                <a:ea typeface="微软雅黑" panose="020B0503020204020204" charset="-122"/>
                <a:sym typeface="+mn-ea"/>
              </a:rPr>
              <a:t>深化示范引领</a:t>
            </a:r>
            <a:endParaRPr lang="en-US" altLang="zh-CN" sz="4000" b="1" dirty="0">
              <a:solidFill>
                <a:srgbClr val="03449B"/>
              </a:solidFill>
              <a:latin typeface="微软雅黑" panose="020B0503020204020204" charset="-122"/>
              <a:ea typeface="微软雅黑" panose="020B0503020204020204" charset="-122"/>
              <a:sym typeface="+mn-ea"/>
            </a:endParaRPr>
          </a:p>
          <a:p>
            <a:endParaRPr lang="zh-CN" altLang="en-US" sz="4000" dirty="0">
              <a:solidFill>
                <a:srgbClr val="03449B"/>
              </a:solidFill>
              <a:latin typeface="微软雅黑" panose="020B0503020204020204" charset="-122"/>
              <a:ea typeface="微软雅黑" panose="020B0503020204020204" charset="-122"/>
              <a:sym typeface="+mn-ea"/>
            </a:endParaRPr>
          </a:p>
        </p:txBody>
      </p:sp>
      <p:sp>
        <p:nvSpPr>
          <p:cNvPr id="18" name="矩形 17"/>
          <p:cNvSpPr/>
          <p:nvPr/>
        </p:nvSpPr>
        <p:spPr>
          <a:xfrm>
            <a:off x="4762750" y="3959345"/>
            <a:ext cx="4032448" cy="45719"/>
          </a:xfrm>
          <a:prstGeom prst="rect">
            <a:avLst/>
          </a:prstGeom>
          <a:solidFill>
            <a:srgbClr val="03449B"/>
          </a:solidFill>
          <a:ln>
            <a:noFill/>
          </a:ln>
          <a:effectLst/>
        </p:spPr>
        <p:style>
          <a:lnRef idx="1">
            <a:schemeClr val="accent6"/>
          </a:lnRef>
          <a:fillRef idx="3">
            <a:schemeClr val="accent6"/>
          </a:fillRef>
          <a:effectRef idx="2">
            <a:schemeClr val="accent6"/>
          </a:effectRef>
          <a:fontRef idx="minor">
            <a:schemeClr val="lt1"/>
          </a:fontRef>
        </p:style>
        <p:txBody>
          <a:bodyPr rtlCol="0" anchor="ctr"/>
          <a:lstStyle/>
          <a:p>
            <a:pPr algn="ctr" defTabSz="913765"/>
            <a:endParaRPr lang="en-US" sz="1700">
              <a:solidFill>
                <a:srgbClr val="1F497D"/>
              </a:solidFill>
            </a:endParaRPr>
          </a:p>
        </p:txBody>
      </p:sp>
      <p:grpSp>
        <p:nvGrpSpPr>
          <p:cNvPr id="21" name="组合 20"/>
          <p:cNvGrpSpPr/>
          <p:nvPr/>
        </p:nvGrpSpPr>
        <p:grpSpPr>
          <a:xfrm>
            <a:off x="1645550" y="1833289"/>
            <a:ext cx="2079522" cy="2079522"/>
            <a:chOff x="2008239" y="2389239"/>
            <a:chExt cx="2079522" cy="2079522"/>
          </a:xfrm>
        </p:grpSpPr>
        <p:grpSp>
          <p:nvGrpSpPr>
            <p:cNvPr id="22" name="组合 21"/>
            <p:cNvGrpSpPr/>
            <p:nvPr/>
          </p:nvGrpSpPr>
          <p:grpSpPr>
            <a:xfrm>
              <a:off x="2008239" y="2389239"/>
              <a:ext cx="2079522" cy="2079522"/>
              <a:chOff x="7772400" y="3775587"/>
              <a:chExt cx="2079522" cy="2079522"/>
            </a:xfrm>
            <a:solidFill>
              <a:schemeClr val="bg1"/>
            </a:solidFill>
          </p:grpSpPr>
          <p:sp>
            <p:nvSpPr>
              <p:cNvPr id="24" name="空心弧 23"/>
              <p:cNvSpPr/>
              <p:nvPr/>
            </p:nvSpPr>
            <p:spPr>
              <a:xfrm>
                <a:off x="7875639" y="3878826"/>
                <a:ext cx="1873045" cy="1873045"/>
              </a:xfrm>
              <a:prstGeom prst="blockArc">
                <a:avLst>
                  <a:gd name="adj1" fmla="val 2593583"/>
                  <a:gd name="adj2" fmla="val 838475"/>
                  <a:gd name="adj3" fmla="val 4553"/>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25" name="空心弧 24"/>
              <p:cNvSpPr/>
              <p:nvPr/>
            </p:nvSpPr>
            <p:spPr>
              <a:xfrm flipH="1">
                <a:off x="7812957" y="3816144"/>
                <a:ext cx="1998408" cy="1998408"/>
              </a:xfrm>
              <a:prstGeom prst="blockArc">
                <a:avLst>
                  <a:gd name="adj1" fmla="val 14449133"/>
                  <a:gd name="adj2" fmla="val 13621727"/>
                  <a:gd name="adj3" fmla="val 969"/>
                </a:avLst>
              </a:prstGeom>
              <a:solidFill>
                <a:schemeClr val="bg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26" name="空心弧 25"/>
              <p:cNvSpPr/>
              <p:nvPr/>
            </p:nvSpPr>
            <p:spPr>
              <a:xfrm flipV="1">
                <a:off x="7772400" y="3775587"/>
                <a:ext cx="2079522" cy="2079522"/>
              </a:xfrm>
              <a:prstGeom prst="blockArc">
                <a:avLst>
                  <a:gd name="adj1" fmla="val 2201999"/>
                  <a:gd name="adj2" fmla="val 1076694"/>
                  <a:gd name="adj3" fmla="val 433"/>
                </a:avLst>
              </a:prstGeom>
              <a:solidFill>
                <a:schemeClr val="bg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grpSp>
        <p:sp>
          <p:nvSpPr>
            <p:cNvPr id="10" name="文本框 9"/>
            <p:cNvSpPr txBox="1"/>
            <p:nvPr/>
          </p:nvSpPr>
          <p:spPr>
            <a:xfrm>
              <a:off x="2316569" y="2683765"/>
              <a:ext cx="1341755" cy="144526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8800" b="1" i="0" u="none" strike="noStrike" kern="1200" cap="none" spc="0" normalizeH="0" baseline="0" noProof="0" dirty="0">
                  <a:ln>
                    <a:noFill/>
                  </a:ln>
                  <a:solidFill>
                    <a:prstClr val="white"/>
                  </a:solidFill>
                  <a:effectLst/>
                  <a:uLnTx/>
                  <a:uFillTx/>
                  <a:latin typeface="Impact" panose="020B0806030902050204" pitchFamily="34" charset="0"/>
                  <a:ea typeface="宋体" panose="02010600030101010101" pitchFamily="2" charset="-122"/>
                  <a:cs typeface="Impact" panose="020B0806030902050204" pitchFamily="34" charset="0"/>
                </a:rPr>
                <a:t>04</a:t>
              </a:r>
              <a:endParaRPr kumimoji="0" lang="zh-CN" altLang="en-US" sz="8800" b="1" i="0" u="none" strike="noStrike" kern="1200" cap="none" spc="0" normalizeH="0" baseline="0" noProof="0" dirty="0">
                <a:ln>
                  <a:noFill/>
                </a:ln>
                <a:solidFill>
                  <a:prstClr val="white"/>
                </a:solidFill>
                <a:effectLst/>
                <a:uLnTx/>
                <a:uFillTx/>
                <a:latin typeface="Impact" panose="020B0806030902050204" pitchFamily="34" charset="0"/>
                <a:ea typeface="宋体" panose="02010600030101010101" pitchFamily="2" charset="-122"/>
                <a:cs typeface="Impact" panose="020B0806030902050204" pitchFamily="34" charset="0"/>
              </a:endParaRPr>
            </a:p>
          </p:txBody>
        </p:sp>
      </p:grpSp>
      <p:pic>
        <p:nvPicPr>
          <p:cNvPr id="6" name="图片 5"/>
          <p:cNvPicPr>
            <a:picLocks noChangeAspect="1"/>
          </p:cNvPicPr>
          <p:nvPr/>
        </p:nvPicPr>
        <p:blipFill>
          <a:blip r:embed="rId2"/>
          <a:stretch>
            <a:fillRect/>
          </a:stretch>
        </p:blipFill>
        <p:spPr>
          <a:xfrm>
            <a:off x="10914380" y="386715"/>
            <a:ext cx="930910" cy="879475"/>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descr="/Users/spirit/Library/Containers/com.kingsoft.wpsoffice.mac/Data/tmp/picturecompress_20250706213317/output_1.jpgoutput_1"/>
          <p:cNvPicPr>
            <a:picLocks noChangeAspect="1"/>
          </p:cNvPicPr>
          <p:nvPr/>
        </p:nvPicPr>
        <p:blipFill>
          <a:blip r:embed="rId1"/>
          <a:stretch>
            <a:fillRect/>
          </a:stretch>
        </p:blipFill>
        <p:spPr>
          <a:xfrm>
            <a:off x="0" y="0"/>
            <a:ext cx="12192000" cy="6984365"/>
          </a:xfrm>
          <a:prstGeom prst="rect">
            <a:avLst/>
          </a:prstGeom>
        </p:spPr>
      </p:pic>
      <p:sp>
        <p:nvSpPr>
          <p:cNvPr id="23" name="矩形 22"/>
          <p:cNvSpPr/>
          <p:nvPr/>
        </p:nvSpPr>
        <p:spPr>
          <a:xfrm>
            <a:off x="767366" y="196931"/>
            <a:ext cx="10664441" cy="583565"/>
          </a:xfrm>
          <a:prstGeom prst="rect">
            <a:avLst/>
          </a:prstGeom>
        </p:spPr>
        <p:txBody>
          <a:bodyPr wrap="square">
            <a:spAutoFit/>
          </a:bodyPr>
          <a:p>
            <a:pPr marL="457200" indent="-457200" algn="just">
              <a:buFont typeface="Wingdings" panose="05000000000000000000" charset="0"/>
              <a:buChar char="Ø"/>
            </a:pPr>
            <a:r>
              <a:rPr lang="zh-CN" sz="3200" b="1" dirty="0">
                <a:solidFill>
                  <a:srgbClr val="03449B"/>
                </a:solidFill>
                <a:latin typeface="微软雅黑" panose="020B0503020204020204" charset="-122"/>
                <a:ea typeface="微软雅黑" panose="020B0503020204020204" charset="-122"/>
                <a:sym typeface="+mn-ea"/>
              </a:rPr>
              <a:t>未来展望：以点带面</a:t>
            </a:r>
            <a:r>
              <a:rPr lang="zh-CN" sz="3200" b="1" dirty="0">
                <a:solidFill>
                  <a:srgbClr val="03449B"/>
                </a:solidFill>
                <a:latin typeface="微软雅黑" panose="020B0503020204020204" charset="-122"/>
                <a:ea typeface="微软雅黑" panose="020B0503020204020204" charset="-122"/>
                <a:sym typeface="+mn-ea"/>
              </a:rPr>
              <a:t>深化示范引领</a:t>
            </a:r>
            <a:endParaRPr lang="zh-CN" altLang="en-US" sz="3200" b="1" kern="100" dirty="0">
              <a:solidFill>
                <a:srgbClr val="03449B"/>
              </a:solidFill>
              <a:latin typeface="微软雅黑" panose="020B0503020204020204" charset="-122"/>
              <a:ea typeface="微软雅黑" panose="020B0503020204020204" charset="-122"/>
              <a:cs typeface="Times New Roman" panose="02020603050405020304" charset="0"/>
              <a:sym typeface="+mn-ea"/>
            </a:endParaRPr>
          </a:p>
        </p:txBody>
      </p:sp>
      <p:cxnSp>
        <p:nvCxnSpPr>
          <p:cNvPr id="24" name="直接连接符 23"/>
          <p:cNvCxnSpPr/>
          <p:nvPr/>
        </p:nvCxnSpPr>
        <p:spPr>
          <a:xfrm>
            <a:off x="625974" y="807798"/>
            <a:ext cx="11169151" cy="16524"/>
          </a:xfrm>
          <a:prstGeom prst="line">
            <a:avLst/>
          </a:prstGeom>
          <a:noFill/>
          <a:ln w="19050" cap="flat" cmpd="sng" algn="ctr">
            <a:solidFill>
              <a:srgbClr val="03449B"/>
            </a:solidFill>
            <a:prstDash val="solid"/>
            <a:miter lim="800000"/>
          </a:ln>
          <a:effectLst/>
        </p:spPr>
      </p:cxnSp>
      <p:sp>
        <p:nvSpPr>
          <p:cNvPr id="28" name="矩形 27"/>
          <p:cNvSpPr/>
          <p:nvPr/>
        </p:nvSpPr>
        <p:spPr bwMode="auto">
          <a:xfrm>
            <a:off x="0" y="163612"/>
            <a:ext cx="317500" cy="673100"/>
          </a:xfrm>
          <a:prstGeom prst="rect">
            <a:avLst/>
          </a:prstGeom>
          <a:solidFill>
            <a:srgbClr val="03449B"/>
          </a:solidFill>
          <a:ln>
            <a:noFill/>
          </a:ln>
        </p:spPr>
        <p:txBody>
          <a:bodyPr vert="horz" wrap="square" lIns="91440" tIns="45720" rIns="91440" bIns="45720" numCol="1" rtlCol="0" anchor="t" anchorCtr="0" compatLnSpc="1"/>
          <a:p>
            <a:pPr algn="ctr"/>
            <a:endParaRPr lang="zh-CN" altLang="en-US"/>
          </a:p>
        </p:txBody>
      </p:sp>
      <p:sp>
        <p:nvSpPr>
          <p:cNvPr id="30" name="矩形 29"/>
          <p:cNvSpPr/>
          <p:nvPr/>
        </p:nvSpPr>
        <p:spPr bwMode="auto">
          <a:xfrm>
            <a:off x="395621" y="163612"/>
            <a:ext cx="142743" cy="673100"/>
          </a:xfrm>
          <a:prstGeom prst="rect">
            <a:avLst/>
          </a:prstGeom>
          <a:solidFill>
            <a:schemeClr val="bg1">
              <a:lumMod val="50000"/>
            </a:schemeClr>
          </a:solidFill>
          <a:ln>
            <a:noFill/>
          </a:ln>
        </p:spPr>
        <p:txBody>
          <a:bodyPr vert="horz" wrap="square" lIns="91440" tIns="45720" rIns="91440" bIns="45720" numCol="1" rtlCol="0" anchor="t" anchorCtr="0" compatLnSpc="1"/>
          <a:p>
            <a:pPr algn="ctr"/>
            <a:endParaRPr lang="zh-CN" altLang="en-US"/>
          </a:p>
        </p:txBody>
      </p:sp>
      <p:grpSp>
        <p:nvGrpSpPr>
          <p:cNvPr id="63" name="组合 62"/>
          <p:cNvGrpSpPr/>
          <p:nvPr>
            <p:custDataLst>
              <p:tags r:id="rId2"/>
            </p:custDataLst>
          </p:nvPr>
        </p:nvGrpSpPr>
        <p:grpSpPr>
          <a:xfrm>
            <a:off x="756920" y="2205355"/>
            <a:ext cx="10760075" cy="1331595"/>
            <a:chOff x="7165" y="1953"/>
            <a:chExt cx="16945" cy="2097"/>
          </a:xfrm>
        </p:grpSpPr>
        <p:sp>
          <p:nvSpPr>
            <p:cNvPr id="64" name="同侧圆角矩形 63"/>
            <p:cNvSpPr/>
            <p:nvPr>
              <p:custDataLst>
                <p:tags r:id="rId3"/>
              </p:custDataLst>
            </p:nvPr>
          </p:nvSpPr>
          <p:spPr>
            <a:xfrm rot="16200000" flipH="1">
              <a:off x="14787" y="-5273"/>
              <a:ext cx="1718" cy="16928"/>
            </a:xfrm>
            <a:prstGeom prst="round2SameRect">
              <a:avLst>
                <a:gd name="adj1" fmla="val 20969"/>
                <a:gd name="adj2" fmla="val 0"/>
              </a:avLst>
            </a:prstGeom>
            <a:gradFill>
              <a:gsLst>
                <a:gs pos="0">
                  <a:schemeClr val="bg1">
                    <a:lumMod val="95000"/>
                    <a:alpha val="0"/>
                  </a:schemeClr>
                </a:gs>
                <a:gs pos="65000">
                  <a:srgbClr val="9FD8F5"/>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65" name="组合 64"/>
            <p:cNvGrpSpPr/>
            <p:nvPr/>
          </p:nvGrpSpPr>
          <p:grpSpPr>
            <a:xfrm>
              <a:off x="7180" y="1953"/>
              <a:ext cx="4921" cy="748"/>
              <a:chOff x="7748" y="2054"/>
              <a:chExt cx="4921" cy="748"/>
            </a:xfrm>
          </p:grpSpPr>
          <p:sp>
            <p:nvSpPr>
              <p:cNvPr id="66" name="五边形 65"/>
              <p:cNvSpPr/>
              <p:nvPr>
                <p:custDataLst>
                  <p:tags r:id="rId4"/>
                </p:custDataLst>
              </p:nvPr>
            </p:nvSpPr>
            <p:spPr>
              <a:xfrm>
                <a:off x="7748" y="2065"/>
                <a:ext cx="964" cy="737"/>
              </a:xfrm>
              <a:prstGeom prst="homePlate">
                <a:avLst/>
              </a:prstGeom>
              <a:solidFill>
                <a:srgbClr val="0344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7" name="燕尾形 66"/>
              <p:cNvSpPr/>
              <p:nvPr>
                <p:custDataLst>
                  <p:tags r:id="rId5"/>
                </p:custDataLst>
              </p:nvPr>
            </p:nvSpPr>
            <p:spPr>
              <a:xfrm>
                <a:off x="8473" y="2054"/>
                <a:ext cx="4196" cy="737"/>
              </a:xfrm>
              <a:prstGeom prst="chevron">
                <a:avLst/>
              </a:prstGeom>
              <a:solidFill>
                <a:srgbClr val="0344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b="1">
                  <a:solidFill>
                    <a:schemeClr val="bg1"/>
                  </a:solidFill>
                  <a:latin typeface="微软雅黑" panose="020B0503020204020204" charset="-122"/>
                  <a:ea typeface="微软雅黑" panose="020B0503020204020204" charset="-122"/>
                </a:endParaRPr>
              </a:p>
            </p:txBody>
          </p:sp>
        </p:grpSp>
        <p:sp>
          <p:nvSpPr>
            <p:cNvPr id="68" name="文本框 67"/>
            <p:cNvSpPr txBox="1"/>
            <p:nvPr>
              <p:custDataLst>
                <p:tags r:id="rId6"/>
              </p:custDataLst>
            </p:nvPr>
          </p:nvSpPr>
          <p:spPr>
            <a:xfrm>
              <a:off x="7165" y="1989"/>
              <a:ext cx="694" cy="677"/>
            </a:xfrm>
            <a:prstGeom prst="rect">
              <a:avLst/>
            </a:prstGeom>
            <a:noFill/>
          </p:spPr>
          <p:txBody>
            <a:bodyPr wrap="none" rtlCol="0" anchor="t">
              <a:spAutoFit/>
            </a:bodyPr>
            <a:p>
              <a:r>
                <a:rPr lang="en-US" altLang="zh-CN" sz="2200" b="1">
                  <a:solidFill>
                    <a:schemeClr val="bg1"/>
                  </a:solidFill>
                  <a:latin typeface="Impact" panose="020B0806030902050204" pitchFamily="34" charset="0"/>
                  <a:ea typeface="微软雅黑" panose="020B0503020204020204" charset="-122"/>
                  <a:cs typeface="Impact" panose="020B0806030902050204" pitchFamily="34" charset="0"/>
                  <a:sym typeface="+mn-ea"/>
                </a:rPr>
                <a:t>01</a:t>
              </a:r>
              <a:endParaRPr lang="en-US" altLang="zh-CN" sz="2200" b="1">
                <a:solidFill>
                  <a:schemeClr val="bg1"/>
                </a:solidFill>
                <a:latin typeface="Impact" panose="020B0806030902050204" pitchFamily="34" charset="0"/>
                <a:ea typeface="微软雅黑" panose="020B0503020204020204" charset="-122"/>
                <a:cs typeface="Impact" panose="020B0806030902050204" pitchFamily="34" charset="0"/>
                <a:sym typeface="+mn-ea"/>
              </a:endParaRPr>
            </a:p>
          </p:txBody>
        </p:sp>
        <p:sp>
          <p:nvSpPr>
            <p:cNvPr id="69" name="文本框 68"/>
            <p:cNvSpPr txBox="1"/>
            <p:nvPr>
              <p:custDataLst>
                <p:tags r:id="rId7"/>
              </p:custDataLst>
            </p:nvPr>
          </p:nvSpPr>
          <p:spPr>
            <a:xfrm>
              <a:off x="8367" y="1980"/>
              <a:ext cx="4845" cy="677"/>
            </a:xfrm>
            <a:prstGeom prst="rect">
              <a:avLst/>
            </a:prstGeom>
            <a:noFill/>
          </p:spPr>
          <p:txBody>
            <a:bodyPr wrap="square" rtlCol="0">
              <a:spAutoFit/>
            </a:bodyPr>
            <a:p>
              <a:pPr algn="just"/>
              <a:r>
                <a:rPr lang="zh-CN" altLang="en-US" sz="2200" b="1" dirty="0" smtClean="0">
                  <a:solidFill>
                    <a:schemeClr val="bg1"/>
                  </a:solidFill>
                  <a:effectLst/>
                  <a:latin typeface="微软雅黑" panose="020B0503020204020204" charset="-122"/>
                  <a:ea typeface="微软雅黑" panose="020B0503020204020204" charset="-122"/>
                  <a:cs typeface="微软雅黑" panose="020B0503020204020204" charset="-122"/>
                  <a:sym typeface="+mn-ea"/>
                </a:rPr>
                <a:t>搭建工作网络</a:t>
              </a:r>
              <a:endParaRPr lang="zh-CN" altLang="en-US" sz="2200" b="1" dirty="0" smtClean="0">
                <a:solidFill>
                  <a:schemeClr val="bg1"/>
                </a:solidFill>
                <a:effectLst/>
                <a:latin typeface="微软雅黑" panose="020B0503020204020204" charset="-122"/>
                <a:ea typeface="微软雅黑" panose="020B0503020204020204" charset="-122"/>
                <a:cs typeface="微软雅黑" panose="020B0503020204020204" charset="-122"/>
                <a:sym typeface="+mn-ea"/>
              </a:endParaRPr>
            </a:p>
          </p:txBody>
        </p:sp>
        <p:sp>
          <p:nvSpPr>
            <p:cNvPr id="70" name="矩形 69"/>
            <p:cNvSpPr/>
            <p:nvPr>
              <p:custDataLst>
                <p:tags r:id="rId8"/>
              </p:custDataLst>
            </p:nvPr>
          </p:nvSpPr>
          <p:spPr>
            <a:xfrm>
              <a:off x="7327" y="2672"/>
              <a:ext cx="16662" cy="1190"/>
            </a:xfrm>
            <a:prstGeom prst="rect">
              <a:avLst/>
            </a:prstGeom>
          </p:spPr>
          <p:txBody>
            <a:bodyPr wrap="square">
              <a:spAutoFit/>
            </a:bodyPr>
            <a:p>
              <a:pPr marL="285750" indent="-285750" algn="just" latinLnBrk="0">
                <a:lnSpc>
                  <a:spcPct val="120000"/>
                </a:lnSpc>
                <a:buFont typeface="Arial" panose="020B0604020202020204" pitchFamily="34" charset="0"/>
                <a:buChar char="•"/>
              </a:pPr>
              <a:r>
                <a:rPr lang="zh-CN" altLang="en-US" b="1" dirty="0" smtClean="0">
                  <a:effectLst/>
                  <a:latin typeface="微软雅黑" panose="020B0503020204020204" charset="-122"/>
                  <a:ea typeface="微软雅黑" panose="020B0503020204020204" charset="-122"/>
                  <a:cs typeface="微软雅黑" panose="020B0503020204020204" charset="-122"/>
                  <a:sym typeface="+mn-ea"/>
                </a:rPr>
                <a:t>建设</a:t>
              </a:r>
              <a:r>
                <a:rPr lang="en-US" altLang="zh-CN" b="1" dirty="0" smtClean="0">
                  <a:solidFill>
                    <a:srgbClr val="C00000"/>
                  </a:solidFill>
                  <a:effectLst/>
                  <a:latin typeface="微软雅黑" panose="020B0503020204020204" charset="-122"/>
                  <a:ea typeface="微软雅黑" panose="020B0503020204020204" charset="-122"/>
                  <a:cs typeface="微软雅黑" panose="020B0503020204020204" charset="-122"/>
                  <a:sym typeface="+mn-ea"/>
                </a:rPr>
                <a:t>“1+M+N”</a:t>
              </a:r>
              <a:r>
                <a:rPr lang="zh-CN" altLang="en-US" b="1" dirty="0" smtClean="0">
                  <a:solidFill>
                    <a:srgbClr val="C00000"/>
                  </a:solidFill>
                  <a:effectLst/>
                  <a:latin typeface="微软雅黑" panose="020B0503020204020204" charset="-122"/>
                  <a:ea typeface="微软雅黑" panose="020B0503020204020204" charset="-122"/>
                  <a:cs typeface="微软雅黑" panose="020B0503020204020204" charset="-122"/>
                  <a:sym typeface="+mn-ea"/>
                </a:rPr>
                <a:t>的省市区三级联动</a:t>
              </a:r>
              <a:r>
                <a:rPr lang="zh-CN" altLang="en-US" b="1" dirty="0" smtClean="0">
                  <a:effectLst/>
                  <a:latin typeface="微软雅黑" panose="020B0503020204020204" charset="-122"/>
                  <a:ea typeface="微软雅黑" panose="020B0503020204020204" charset="-122"/>
                  <a:cs typeface="微软雅黑" panose="020B0503020204020204" charset="-122"/>
                  <a:sym typeface="+mn-ea"/>
                </a:rPr>
                <a:t>、以省级指导中心为中枢，覆盖</a:t>
              </a:r>
              <a:r>
                <a:rPr lang="en-US" altLang="zh-CN" b="1" dirty="0" smtClean="0">
                  <a:effectLst/>
                  <a:latin typeface="微软雅黑" panose="020B0503020204020204" charset="-122"/>
                  <a:ea typeface="微软雅黑" panose="020B0503020204020204" charset="-122"/>
                  <a:cs typeface="微软雅黑" panose="020B0503020204020204" charset="-122"/>
                  <a:sym typeface="+mn-ea"/>
                </a:rPr>
                <a:t>“</a:t>
              </a:r>
              <a:r>
                <a:rPr lang="zh-CN" altLang="en-US" b="1" dirty="0" smtClean="0">
                  <a:effectLst/>
                  <a:latin typeface="微软雅黑" panose="020B0503020204020204" charset="-122"/>
                  <a:ea typeface="微软雅黑" panose="020B0503020204020204" charset="-122"/>
                  <a:cs typeface="微软雅黑" panose="020B0503020204020204" charset="-122"/>
                  <a:sym typeface="+mn-ea"/>
                </a:rPr>
                <a:t>珠三角</a:t>
              </a:r>
              <a:r>
                <a:rPr lang="en-US" altLang="zh-CN" b="1" dirty="0" smtClean="0">
                  <a:effectLst/>
                  <a:latin typeface="微软雅黑" panose="020B0503020204020204" charset="-122"/>
                  <a:ea typeface="微软雅黑" panose="020B0503020204020204" charset="-122"/>
                  <a:cs typeface="微软雅黑" panose="020B0503020204020204" charset="-122"/>
                  <a:sym typeface="+mn-ea"/>
                </a:rPr>
                <a:t>+</a:t>
              </a:r>
              <a:r>
                <a:rPr lang="zh-CN" altLang="en-US" b="1" dirty="0" smtClean="0">
                  <a:effectLst/>
                  <a:latin typeface="微软雅黑" panose="020B0503020204020204" charset="-122"/>
                  <a:ea typeface="微软雅黑" panose="020B0503020204020204" charset="-122"/>
                  <a:cs typeface="微软雅黑" panose="020B0503020204020204" charset="-122"/>
                  <a:sym typeface="+mn-ea"/>
                </a:rPr>
                <a:t>粤东西北</a:t>
              </a:r>
              <a:r>
                <a:rPr lang="en-US" altLang="zh-CN" b="1" dirty="0" smtClean="0">
                  <a:effectLst/>
                  <a:latin typeface="微软雅黑" panose="020B0503020204020204" charset="-122"/>
                  <a:ea typeface="微软雅黑" panose="020B0503020204020204" charset="-122"/>
                  <a:cs typeface="微软雅黑" panose="020B0503020204020204" charset="-122"/>
                  <a:sym typeface="+mn-ea"/>
                </a:rPr>
                <a:t>”</a:t>
              </a:r>
              <a:r>
                <a:rPr lang="zh-CN" altLang="en-US" b="1" dirty="0" smtClean="0">
                  <a:effectLst/>
                  <a:latin typeface="微软雅黑" panose="020B0503020204020204" charset="-122"/>
                  <a:ea typeface="微软雅黑" panose="020B0503020204020204" charset="-122"/>
                  <a:cs typeface="微软雅黑" panose="020B0503020204020204" charset="-122"/>
                  <a:sym typeface="+mn-ea"/>
                </a:rPr>
                <a:t>的科学教育工作网络，建立常态化沟通联动机制。</a:t>
              </a:r>
              <a:endParaRPr lang="zh-CN" altLang="zh-CN" b="1" spc="150" dirty="0">
                <a:latin typeface="微软雅黑" panose="020B0503020204020204" charset="-122"/>
                <a:ea typeface="微软雅黑" panose="020B0503020204020204" charset="-122"/>
                <a:sym typeface="+mn-ea"/>
              </a:endParaRPr>
            </a:p>
          </p:txBody>
        </p:sp>
      </p:grpSp>
      <p:sp>
        <p:nvSpPr>
          <p:cNvPr id="5" name="文本框 4"/>
          <p:cNvSpPr txBox="1"/>
          <p:nvPr/>
        </p:nvSpPr>
        <p:spPr>
          <a:xfrm>
            <a:off x="626110" y="908050"/>
            <a:ext cx="11169015" cy="1198880"/>
          </a:xfrm>
          <a:prstGeom prst="rect">
            <a:avLst/>
          </a:prstGeom>
          <a:noFill/>
        </p:spPr>
        <p:txBody>
          <a:bodyPr wrap="square" rtlCol="0" anchor="t">
            <a:spAutoFit/>
          </a:bodyPr>
          <a:p>
            <a:pPr marL="0" indent="0" latinLnBrk="0">
              <a:lnSpc>
                <a:spcPct val="120000"/>
              </a:lnSpc>
            </a:pPr>
            <a:r>
              <a:rPr lang="en-US" altLang="zh-CN" sz="2000" b="1" dirty="0" smtClean="0">
                <a:effectLst/>
                <a:latin typeface="微软雅黑" panose="020B0503020204020204" charset="-122"/>
                <a:ea typeface="微软雅黑" panose="020B0503020204020204" charset="-122"/>
                <a:cs typeface="微软雅黑" panose="020B0503020204020204" charset="-122"/>
                <a:sym typeface="+mn-ea"/>
              </a:rPr>
              <a:t>      </a:t>
            </a:r>
            <a:r>
              <a:rPr lang="zh-CN" sz="2000" b="1" dirty="0" smtClean="0">
                <a:effectLst/>
                <a:latin typeface="微软雅黑" panose="020B0503020204020204" charset="-122"/>
                <a:ea typeface="微软雅黑" panose="020B0503020204020204" charset="-122"/>
                <a:cs typeface="微软雅黑" panose="020B0503020204020204" charset="-122"/>
                <a:sym typeface="+mn-ea"/>
              </a:rPr>
              <a:t>面临</a:t>
            </a:r>
            <a:r>
              <a:rPr lang="en-US" altLang="zh-CN" sz="2000" b="1" dirty="0" smtClean="0">
                <a:effectLst/>
                <a:latin typeface="微软雅黑" panose="020B0503020204020204" charset="-122"/>
                <a:ea typeface="微软雅黑" panose="020B0503020204020204" charset="-122"/>
                <a:cs typeface="微软雅黑" panose="020B0503020204020204" charset="-122"/>
                <a:sym typeface="+mn-ea"/>
              </a:rPr>
              <a:t>“</a:t>
            </a:r>
            <a:r>
              <a:rPr lang="zh-CN" altLang="en-US" sz="2000" b="1" dirty="0" smtClean="0">
                <a:effectLst/>
                <a:latin typeface="微软雅黑" panose="020B0503020204020204" charset="-122"/>
                <a:ea typeface="微软雅黑" panose="020B0503020204020204" charset="-122"/>
                <a:cs typeface="微软雅黑" panose="020B0503020204020204" charset="-122"/>
                <a:sym typeface="+mn-ea"/>
              </a:rPr>
              <a:t>十五五</a:t>
            </a:r>
            <a:r>
              <a:rPr lang="en-US" altLang="zh-CN" sz="2000" b="1" dirty="0" smtClean="0">
                <a:effectLst/>
                <a:latin typeface="微软雅黑" panose="020B0503020204020204" charset="-122"/>
                <a:ea typeface="微软雅黑" panose="020B0503020204020204" charset="-122"/>
                <a:cs typeface="微软雅黑" panose="020B0503020204020204" charset="-122"/>
                <a:sym typeface="+mn-ea"/>
              </a:rPr>
              <a:t>”</a:t>
            </a:r>
            <a:r>
              <a:rPr lang="zh-CN" altLang="en-US" sz="2000" b="1" dirty="0" smtClean="0">
                <a:effectLst/>
                <a:latin typeface="微软雅黑" panose="020B0503020204020204" charset="-122"/>
                <a:ea typeface="微软雅黑" panose="020B0503020204020204" charset="-122"/>
                <a:cs typeface="微软雅黑" panose="020B0503020204020204" charset="-122"/>
                <a:sym typeface="+mn-ea"/>
              </a:rPr>
              <a:t>新征程，省中小学科学教育指导中心将</a:t>
            </a:r>
            <a:r>
              <a:rPr lang="zh-CN" altLang="en-US" sz="2000" b="1" dirty="0" smtClean="0">
                <a:solidFill>
                  <a:srgbClr val="C00000"/>
                </a:solidFill>
                <a:effectLst/>
                <a:latin typeface="微软雅黑" panose="020B0503020204020204" charset="-122"/>
                <a:ea typeface="微软雅黑" panose="020B0503020204020204" charset="-122"/>
                <a:cs typeface="微软雅黑" panose="020B0503020204020204" charset="-122"/>
                <a:sym typeface="+mn-ea"/>
              </a:rPr>
              <a:t>以中枢机构为核心引擎</a:t>
            </a:r>
            <a:r>
              <a:rPr lang="zh-CN" altLang="en-US" sz="2000" b="1" dirty="0" smtClean="0">
                <a:effectLst/>
                <a:latin typeface="微软雅黑" panose="020B0503020204020204" charset="-122"/>
                <a:ea typeface="微软雅黑" panose="020B0503020204020204" charset="-122"/>
                <a:cs typeface="微软雅黑" panose="020B0503020204020204" charset="-122"/>
                <a:sym typeface="+mn-ea"/>
              </a:rPr>
              <a:t>，持续用力，久久为功，纵深推进</a:t>
            </a:r>
            <a:r>
              <a:rPr lang="zh-CN" altLang="en-US" sz="2000" b="1" dirty="0" smtClean="0">
                <a:solidFill>
                  <a:srgbClr val="C00000"/>
                </a:solidFill>
                <a:effectLst/>
                <a:latin typeface="微软雅黑" panose="020B0503020204020204" charset="-122"/>
                <a:ea typeface="微软雅黑" panose="020B0503020204020204" charset="-122"/>
                <a:cs typeface="微软雅黑" panose="020B0503020204020204" charset="-122"/>
                <a:sym typeface="+mn-ea"/>
              </a:rPr>
              <a:t>以协同网络为基座、课程师资为内容、课堂变革为载体</a:t>
            </a:r>
            <a:r>
              <a:rPr lang="zh-CN" altLang="en-US" sz="2000" b="1" dirty="0" smtClean="0">
                <a:effectLst/>
                <a:latin typeface="微软雅黑" panose="020B0503020204020204" charset="-122"/>
                <a:ea typeface="微软雅黑" panose="020B0503020204020204" charset="-122"/>
                <a:cs typeface="微软雅黑" panose="020B0503020204020204" charset="-122"/>
                <a:sym typeface="+mn-ea"/>
              </a:rPr>
              <a:t>的粤港澳大湾区科学教育生态体系建设。主要开展以下工作：</a:t>
            </a:r>
            <a:endParaRPr lang="zh-CN" altLang="en-US" sz="2000" b="1" dirty="0" smtClean="0">
              <a:effectLst/>
              <a:latin typeface="微软雅黑" panose="020B0503020204020204" charset="-122"/>
              <a:ea typeface="微软雅黑" panose="020B0503020204020204" charset="-122"/>
              <a:cs typeface="微软雅黑" panose="020B0503020204020204" charset="-122"/>
              <a:sym typeface="+mn-ea"/>
            </a:endParaRPr>
          </a:p>
        </p:txBody>
      </p:sp>
      <p:grpSp>
        <p:nvGrpSpPr>
          <p:cNvPr id="7" name="组合 6"/>
          <p:cNvGrpSpPr/>
          <p:nvPr>
            <p:custDataLst>
              <p:tags r:id="rId9"/>
            </p:custDataLst>
          </p:nvPr>
        </p:nvGrpSpPr>
        <p:grpSpPr>
          <a:xfrm>
            <a:off x="763905" y="3741420"/>
            <a:ext cx="10759440" cy="1205230"/>
            <a:chOff x="7165" y="1953"/>
            <a:chExt cx="16944" cy="1898"/>
          </a:xfrm>
        </p:grpSpPr>
        <p:sp>
          <p:nvSpPr>
            <p:cNvPr id="8" name="同侧圆角矩形 7"/>
            <p:cNvSpPr/>
            <p:nvPr>
              <p:custDataLst>
                <p:tags r:id="rId10"/>
              </p:custDataLst>
            </p:nvPr>
          </p:nvSpPr>
          <p:spPr>
            <a:xfrm rot="16200000" flipH="1">
              <a:off x="14885" y="-5373"/>
              <a:ext cx="1520" cy="16928"/>
            </a:xfrm>
            <a:prstGeom prst="round2SameRect">
              <a:avLst>
                <a:gd name="adj1" fmla="val 20969"/>
                <a:gd name="adj2" fmla="val 0"/>
              </a:avLst>
            </a:prstGeom>
            <a:gradFill>
              <a:gsLst>
                <a:gs pos="0">
                  <a:schemeClr val="bg1">
                    <a:lumMod val="95000"/>
                    <a:alpha val="0"/>
                  </a:schemeClr>
                </a:gs>
                <a:gs pos="65000">
                  <a:srgbClr val="9FD8F5"/>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9" name="组合 8"/>
            <p:cNvGrpSpPr/>
            <p:nvPr/>
          </p:nvGrpSpPr>
          <p:grpSpPr>
            <a:xfrm>
              <a:off x="7180" y="1953"/>
              <a:ext cx="4921" cy="748"/>
              <a:chOff x="7748" y="2054"/>
              <a:chExt cx="4921" cy="748"/>
            </a:xfrm>
          </p:grpSpPr>
          <p:sp>
            <p:nvSpPr>
              <p:cNvPr id="10" name="五边形 9"/>
              <p:cNvSpPr/>
              <p:nvPr>
                <p:custDataLst>
                  <p:tags r:id="rId11"/>
                </p:custDataLst>
              </p:nvPr>
            </p:nvSpPr>
            <p:spPr>
              <a:xfrm>
                <a:off x="7748" y="2065"/>
                <a:ext cx="964" cy="737"/>
              </a:xfrm>
              <a:prstGeom prst="homePlate">
                <a:avLst/>
              </a:prstGeom>
              <a:solidFill>
                <a:srgbClr val="0344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 name="燕尾形 11"/>
              <p:cNvSpPr/>
              <p:nvPr>
                <p:custDataLst>
                  <p:tags r:id="rId12"/>
                </p:custDataLst>
              </p:nvPr>
            </p:nvSpPr>
            <p:spPr>
              <a:xfrm>
                <a:off x="8473" y="2054"/>
                <a:ext cx="4196" cy="737"/>
              </a:xfrm>
              <a:prstGeom prst="chevron">
                <a:avLst/>
              </a:prstGeom>
              <a:solidFill>
                <a:srgbClr val="0344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b="1">
                  <a:solidFill>
                    <a:schemeClr val="bg1"/>
                  </a:solidFill>
                  <a:latin typeface="微软雅黑" panose="020B0503020204020204" charset="-122"/>
                  <a:ea typeface="微软雅黑" panose="020B0503020204020204" charset="-122"/>
                </a:endParaRPr>
              </a:p>
            </p:txBody>
          </p:sp>
        </p:grpSp>
        <p:sp>
          <p:nvSpPr>
            <p:cNvPr id="13" name="文本框 12"/>
            <p:cNvSpPr txBox="1"/>
            <p:nvPr>
              <p:custDataLst>
                <p:tags r:id="rId13"/>
              </p:custDataLst>
            </p:nvPr>
          </p:nvSpPr>
          <p:spPr>
            <a:xfrm>
              <a:off x="7165" y="1989"/>
              <a:ext cx="808" cy="677"/>
            </a:xfrm>
            <a:prstGeom prst="rect">
              <a:avLst/>
            </a:prstGeom>
            <a:noFill/>
          </p:spPr>
          <p:txBody>
            <a:bodyPr wrap="square" rtlCol="0" anchor="t">
              <a:spAutoFit/>
            </a:bodyPr>
            <a:p>
              <a:r>
                <a:rPr lang="en-US" altLang="zh-CN" sz="2200" b="1">
                  <a:solidFill>
                    <a:schemeClr val="bg1"/>
                  </a:solidFill>
                  <a:latin typeface="Impact" panose="020B0806030902050204" pitchFamily="34" charset="0"/>
                  <a:ea typeface="微软雅黑" panose="020B0503020204020204" charset="-122"/>
                  <a:cs typeface="Impact" panose="020B0806030902050204" pitchFamily="34" charset="0"/>
                  <a:sym typeface="+mn-ea"/>
                </a:rPr>
                <a:t>02</a:t>
              </a:r>
              <a:endParaRPr lang="en-US" altLang="zh-CN" sz="2200" b="1">
                <a:solidFill>
                  <a:schemeClr val="bg1"/>
                </a:solidFill>
                <a:latin typeface="Impact" panose="020B0806030902050204" pitchFamily="34" charset="0"/>
                <a:ea typeface="微软雅黑" panose="020B0503020204020204" charset="-122"/>
                <a:cs typeface="Impact" panose="020B0806030902050204" pitchFamily="34" charset="0"/>
                <a:sym typeface="+mn-ea"/>
              </a:endParaRPr>
            </a:p>
          </p:txBody>
        </p:sp>
        <p:sp>
          <p:nvSpPr>
            <p:cNvPr id="14" name="文本框 13"/>
            <p:cNvSpPr txBox="1"/>
            <p:nvPr>
              <p:custDataLst>
                <p:tags r:id="rId14"/>
              </p:custDataLst>
            </p:nvPr>
          </p:nvSpPr>
          <p:spPr>
            <a:xfrm>
              <a:off x="8367" y="1980"/>
              <a:ext cx="4845" cy="677"/>
            </a:xfrm>
            <a:prstGeom prst="rect">
              <a:avLst/>
            </a:prstGeom>
            <a:noFill/>
          </p:spPr>
          <p:txBody>
            <a:bodyPr wrap="square" rtlCol="0">
              <a:spAutoFit/>
            </a:bodyPr>
            <a:p>
              <a:pPr algn="just"/>
              <a:r>
                <a:rPr lang="zh-CN" altLang="en-US" sz="2200" b="1" dirty="0" smtClean="0">
                  <a:solidFill>
                    <a:schemeClr val="bg1"/>
                  </a:solidFill>
                  <a:effectLst/>
                  <a:latin typeface="微软雅黑" panose="020B0503020204020204" charset="-122"/>
                  <a:ea typeface="微软雅黑" panose="020B0503020204020204" charset="-122"/>
                  <a:cs typeface="微软雅黑" panose="020B0503020204020204" charset="-122"/>
                  <a:sym typeface="+mn-ea"/>
                </a:rPr>
                <a:t>开发课程资源</a:t>
              </a:r>
              <a:endParaRPr lang="zh-CN" altLang="en-US" sz="2200" b="1" dirty="0" smtClean="0">
                <a:solidFill>
                  <a:schemeClr val="bg1"/>
                </a:solidFill>
                <a:effectLst/>
                <a:latin typeface="微软雅黑" panose="020B0503020204020204" charset="-122"/>
                <a:ea typeface="微软雅黑" panose="020B0503020204020204" charset="-122"/>
                <a:cs typeface="微软雅黑" panose="020B0503020204020204" charset="-122"/>
                <a:sym typeface="+mn-ea"/>
              </a:endParaRPr>
            </a:p>
          </p:txBody>
        </p:sp>
        <p:sp>
          <p:nvSpPr>
            <p:cNvPr id="15" name="矩形 14"/>
            <p:cNvSpPr/>
            <p:nvPr>
              <p:custDataLst>
                <p:tags r:id="rId15"/>
              </p:custDataLst>
            </p:nvPr>
          </p:nvSpPr>
          <p:spPr>
            <a:xfrm>
              <a:off x="7327" y="2672"/>
              <a:ext cx="16662" cy="1078"/>
            </a:xfrm>
            <a:prstGeom prst="rect">
              <a:avLst/>
            </a:prstGeom>
          </p:spPr>
          <p:txBody>
            <a:bodyPr wrap="square">
              <a:noAutofit/>
            </a:bodyPr>
            <a:p>
              <a:pPr marL="285750" indent="-285750" latinLnBrk="0">
                <a:lnSpc>
                  <a:spcPct val="120000"/>
                </a:lnSpc>
                <a:buFont typeface="Arial" panose="020B0604020202020204" pitchFamily="34" charset="0"/>
                <a:buChar char="•"/>
              </a:pPr>
              <a:r>
                <a:rPr lang="zh-CN" altLang="en-US" b="1" dirty="0" smtClean="0">
                  <a:effectLst/>
                  <a:latin typeface="微软雅黑" panose="020B0503020204020204" charset="-122"/>
                  <a:ea typeface="微软雅黑" panose="020B0503020204020204" charset="-122"/>
                  <a:cs typeface="微软雅黑" panose="020B0503020204020204" charset="-122"/>
                  <a:sym typeface="+mn-ea"/>
                </a:rPr>
                <a:t>在开齐开足开好国家课程的前提下，</a:t>
              </a:r>
              <a:r>
                <a:rPr lang="zh-CN" altLang="en-US" b="1" dirty="0" smtClean="0">
                  <a:solidFill>
                    <a:srgbClr val="C00000"/>
                  </a:solidFill>
                  <a:effectLst/>
                  <a:latin typeface="微软雅黑" panose="020B0503020204020204" charset="-122"/>
                  <a:ea typeface="微软雅黑" panose="020B0503020204020204" charset="-122"/>
                  <a:cs typeface="微软雅黑" panose="020B0503020204020204" charset="-122"/>
                  <a:sym typeface="+mn-ea"/>
                </a:rPr>
                <a:t>开发地方、校本特色课程</a:t>
              </a:r>
              <a:r>
                <a:rPr lang="zh-CN" altLang="en-US" b="1" dirty="0" smtClean="0">
                  <a:effectLst/>
                  <a:latin typeface="微软雅黑" panose="020B0503020204020204" charset="-122"/>
                  <a:ea typeface="微软雅黑" panose="020B0503020204020204" charset="-122"/>
                  <a:cs typeface="微软雅黑" panose="020B0503020204020204" charset="-122"/>
                  <a:sym typeface="+mn-ea"/>
                </a:rPr>
                <a:t>，持续将前沿科技成果转化为面向中小学生的课程内容。</a:t>
              </a:r>
              <a:endParaRPr lang="zh-CN" altLang="zh-CN" b="1" spc="150" dirty="0">
                <a:latin typeface="微软雅黑" panose="020B0503020204020204" charset="-122"/>
                <a:ea typeface="微软雅黑" panose="020B0503020204020204" charset="-122"/>
                <a:sym typeface="+mn-ea"/>
              </a:endParaRPr>
            </a:p>
          </p:txBody>
        </p:sp>
      </p:grpSp>
      <p:grpSp>
        <p:nvGrpSpPr>
          <p:cNvPr id="16" name="组合 15"/>
          <p:cNvGrpSpPr/>
          <p:nvPr>
            <p:custDataLst>
              <p:tags r:id="rId16"/>
            </p:custDataLst>
          </p:nvPr>
        </p:nvGrpSpPr>
        <p:grpSpPr>
          <a:xfrm>
            <a:off x="795020" y="5065395"/>
            <a:ext cx="10759440" cy="1443990"/>
            <a:chOff x="7165" y="1953"/>
            <a:chExt cx="16944" cy="2274"/>
          </a:xfrm>
        </p:grpSpPr>
        <p:sp>
          <p:nvSpPr>
            <p:cNvPr id="17" name="同侧圆角矩形 16"/>
            <p:cNvSpPr/>
            <p:nvPr>
              <p:custDataLst>
                <p:tags r:id="rId17"/>
              </p:custDataLst>
            </p:nvPr>
          </p:nvSpPr>
          <p:spPr>
            <a:xfrm rot="16200000" flipH="1">
              <a:off x="14697" y="-5185"/>
              <a:ext cx="1896" cy="16928"/>
            </a:xfrm>
            <a:prstGeom prst="round2SameRect">
              <a:avLst>
                <a:gd name="adj1" fmla="val 20969"/>
                <a:gd name="adj2" fmla="val 0"/>
              </a:avLst>
            </a:prstGeom>
            <a:gradFill>
              <a:gsLst>
                <a:gs pos="0">
                  <a:schemeClr val="bg1">
                    <a:lumMod val="95000"/>
                    <a:alpha val="0"/>
                  </a:schemeClr>
                </a:gs>
                <a:gs pos="65000">
                  <a:srgbClr val="9FD8F5"/>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18" name="组合 17"/>
            <p:cNvGrpSpPr/>
            <p:nvPr/>
          </p:nvGrpSpPr>
          <p:grpSpPr>
            <a:xfrm>
              <a:off x="7180" y="1953"/>
              <a:ext cx="4921" cy="748"/>
              <a:chOff x="7748" y="2054"/>
              <a:chExt cx="4921" cy="748"/>
            </a:xfrm>
          </p:grpSpPr>
          <p:sp>
            <p:nvSpPr>
              <p:cNvPr id="19" name="五边形 18"/>
              <p:cNvSpPr/>
              <p:nvPr>
                <p:custDataLst>
                  <p:tags r:id="rId18"/>
                </p:custDataLst>
              </p:nvPr>
            </p:nvSpPr>
            <p:spPr>
              <a:xfrm>
                <a:off x="7748" y="2065"/>
                <a:ext cx="964" cy="737"/>
              </a:xfrm>
              <a:prstGeom prst="homePlate">
                <a:avLst/>
              </a:prstGeom>
              <a:solidFill>
                <a:srgbClr val="0344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0" name="燕尾形 19"/>
              <p:cNvSpPr/>
              <p:nvPr>
                <p:custDataLst>
                  <p:tags r:id="rId19"/>
                </p:custDataLst>
              </p:nvPr>
            </p:nvSpPr>
            <p:spPr>
              <a:xfrm>
                <a:off x="8473" y="2054"/>
                <a:ext cx="4196" cy="737"/>
              </a:xfrm>
              <a:prstGeom prst="chevron">
                <a:avLst/>
              </a:prstGeom>
              <a:solidFill>
                <a:srgbClr val="0344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b="1">
                  <a:solidFill>
                    <a:schemeClr val="bg1"/>
                  </a:solidFill>
                  <a:latin typeface="微软雅黑" panose="020B0503020204020204" charset="-122"/>
                  <a:ea typeface="微软雅黑" panose="020B0503020204020204" charset="-122"/>
                </a:endParaRPr>
              </a:p>
            </p:txBody>
          </p:sp>
        </p:grpSp>
        <p:sp>
          <p:nvSpPr>
            <p:cNvPr id="21" name="文本框 20"/>
            <p:cNvSpPr txBox="1"/>
            <p:nvPr>
              <p:custDataLst>
                <p:tags r:id="rId20"/>
              </p:custDataLst>
            </p:nvPr>
          </p:nvSpPr>
          <p:spPr>
            <a:xfrm>
              <a:off x="7165" y="1989"/>
              <a:ext cx="759" cy="677"/>
            </a:xfrm>
            <a:prstGeom prst="rect">
              <a:avLst/>
            </a:prstGeom>
            <a:noFill/>
          </p:spPr>
          <p:txBody>
            <a:bodyPr wrap="none" rtlCol="0" anchor="t">
              <a:spAutoFit/>
            </a:bodyPr>
            <a:p>
              <a:r>
                <a:rPr lang="en-US" altLang="zh-CN" sz="2200" b="1">
                  <a:solidFill>
                    <a:schemeClr val="bg1"/>
                  </a:solidFill>
                  <a:latin typeface="Impact" panose="020B0806030902050204" pitchFamily="34" charset="0"/>
                  <a:ea typeface="微软雅黑" panose="020B0503020204020204" charset="-122"/>
                  <a:cs typeface="Impact" panose="020B0806030902050204" pitchFamily="34" charset="0"/>
                  <a:sym typeface="+mn-ea"/>
                </a:rPr>
                <a:t>03</a:t>
              </a:r>
              <a:endParaRPr lang="en-US" altLang="zh-CN" sz="2200" b="1">
                <a:solidFill>
                  <a:schemeClr val="bg1"/>
                </a:solidFill>
                <a:latin typeface="Impact" panose="020B0806030902050204" pitchFamily="34" charset="0"/>
                <a:ea typeface="微软雅黑" panose="020B0503020204020204" charset="-122"/>
                <a:cs typeface="Impact" panose="020B0806030902050204" pitchFamily="34" charset="0"/>
                <a:sym typeface="+mn-ea"/>
              </a:endParaRPr>
            </a:p>
          </p:txBody>
        </p:sp>
        <p:sp>
          <p:nvSpPr>
            <p:cNvPr id="22" name="文本框 21"/>
            <p:cNvSpPr txBox="1"/>
            <p:nvPr>
              <p:custDataLst>
                <p:tags r:id="rId21"/>
              </p:custDataLst>
            </p:nvPr>
          </p:nvSpPr>
          <p:spPr>
            <a:xfrm>
              <a:off x="8367" y="1980"/>
              <a:ext cx="3225" cy="677"/>
            </a:xfrm>
            <a:prstGeom prst="rect">
              <a:avLst/>
            </a:prstGeom>
            <a:noFill/>
          </p:spPr>
          <p:txBody>
            <a:bodyPr wrap="square" rtlCol="0">
              <a:spAutoFit/>
            </a:bodyPr>
            <a:p>
              <a:pPr algn="just"/>
              <a:r>
                <a:rPr lang="zh-CN" altLang="en-US" sz="2200" b="1" dirty="0" smtClean="0">
                  <a:solidFill>
                    <a:schemeClr val="bg1"/>
                  </a:solidFill>
                  <a:effectLst/>
                  <a:latin typeface="微软雅黑" panose="020B0503020204020204" charset="-122"/>
                  <a:ea typeface="微软雅黑" panose="020B0503020204020204" charset="-122"/>
                  <a:cs typeface="微软雅黑" panose="020B0503020204020204" charset="-122"/>
                  <a:sym typeface="+mn-ea"/>
                </a:rPr>
                <a:t>建设资源平台</a:t>
              </a:r>
              <a:endParaRPr lang="zh-CN" altLang="en-US" sz="2200" b="1" dirty="0" smtClean="0">
                <a:solidFill>
                  <a:schemeClr val="bg1"/>
                </a:solidFill>
                <a:effectLst/>
                <a:latin typeface="微软雅黑" panose="020B0503020204020204" charset="-122"/>
                <a:ea typeface="微软雅黑" panose="020B0503020204020204" charset="-122"/>
                <a:cs typeface="微软雅黑" panose="020B0503020204020204" charset="-122"/>
                <a:sym typeface="+mn-ea"/>
              </a:endParaRPr>
            </a:p>
          </p:txBody>
        </p:sp>
        <p:sp>
          <p:nvSpPr>
            <p:cNvPr id="26" name="矩形 25"/>
            <p:cNvSpPr/>
            <p:nvPr>
              <p:custDataLst>
                <p:tags r:id="rId22"/>
              </p:custDataLst>
            </p:nvPr>
          </p:nvSpPr>
          <p:spPr>
            <a:xfrm>
              <a:off x="7327" y="2705"/>
              <a:ext cx="16662" cy="1452"/>
            </a:xfrm>
            <a:prstGeom prst="rect">
              <a:avLst/>
            </a:prstGeom>
          </p:spPr>
          <p:txBody>
            <a:bodyPr wrap="square">
              <a:spAutoFit/>
            </a:bodyPr>
            <a:p>
              <a:pPr marL="342900" indent="-342900" algn="just">
                <a:buFont typeface="Arial" panose="020B0604020202020204" pitchFamily="34" charset="0"/>
                <a:buChar char="•"/>
              </a:pPr>
              <a:r>
                <a:rPr lang="zh-CN" altLang="en-US" b="1" spc="150" dirty="0">
                  <a:latin typeface="微软雅黑" panose="020B0503020204020204" charset="-122"/>
                  <a:ea typeface="微软雅黑" panose="020B0503020204020204" charset="-122"/>
                  <a:sym typeface="+mn-ea"/>
                </a:rPr>
                <a:t>构建集信息、资源、管理与服务于一体的省级科学教育资源服务平台，为全省中小学教师、学生、家长、研学基地、专家及教育管理者等各类用户，打造一个统一入口、功能集成、数据互通的</a:t>
              </a:r>
              <a:r>
                <a:rPr lang="zh-CN" altLang="en-US" b="1" spc="150" dirty="0">
                  <a:solidFill>
                    <a:srgbClr val="C00000"/>
                  </a:solidFill>
                  <a:latin typeface="微软雅黑" panose="020B0503020204020204" charset="-122"/>
                  <a:ea typeface="微软雅黑" panose="020B0503020204020204" charset="-122"/>
                  <a:sym typeface="+mn-ea"/>
                </a:rPr>
                <a:t>一站式科教服务枢纽</a:t>
              </a:r>
              <a:r>
                <a:rPr lang="zh-CN" altLang="en-US" b="1" spc="150" dirty="0">
                  <a:latin typeface="微软雅黑" panose="020B0503020204020204" charset="-122"/>
                  <a:ea typeface="微软雅黑" panose="020B0503020204020204" charset="-122"/>
                  <a:sym typeface="+mn-ea"/>
                </a:rPr>
                <a:t>。</a:t>
              </a:r>
              <a:endParaRPr lang="zh-CN" altLang="zh-CN" b="1" spc="150" dirty="0">
                <a:latin typeface="微软雅黑" panose="020B0503020204020204" charset="-122"/>
                <a:ea typeface="微软雅黑" panose="020B0503020204020204" charset="-122"/>
                <a:sym typeface="+mn-ea"/>
              </a:endParaRPr>
            </a:p>
          </p:txBody>
        </p:sp>
      </p:grpSp>
      <p:pic>
        <p:nvPicPr>
          <p:cNvPr id="27" name="图片 26"/>
          <p:cNvPicPr>
            <a:picLocks noChangeAspect="1"/>
          </p:cNvPicPr>
          <p:nvPr/>
        </p:nvPicPr>
        <p:blipFill>
          <a:blip r:embed="rId23"/>
          <a:stretch>
            <a:fillRect/>
          </a:stretch>
        </p:blipFill>
        <p:spPr>
          <a:xfrm>
            <a:off x="10742295" y="-4445"/>
            <a:ext cx="878205" cy="82931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descr="/Users/spirit/Library/Containers/com.kingsoft.wpsoffice.mac/Data/tmp/picturecompress_20250706213317/output_1.jpgoutput_1"/>
          <p:cNvPicPr>
            <a:picLocks noChangeAspect="1"/>
          </p:cNvPicPr>
          <p:nvPr/>
        </p:nvPicPr>
        <p:blipFill>
          <a:blip r:embed="rId1"/>
          <a:stretch>
            <a:fillRect/>
          </a:stretch>
        </p:blipFill>
        <p:spPr>
          <a:xfrm>
            <a:off x="0" y="0"/>
            <a:ext cx="12192000" cy="6984365"/>
          </a:xfrm>
          <a:prstGeom prst="rect">
            <a:avLst/>
          </a:prstGeom>
        </p:spPr>
      </p:pic>
      <p:sp>
        <p:nvSpPr>
          <p:cNvPr id="23" name="矩形 22"/>
          <p:cNvSpPr/>
          <p:nvPr/>
        </p:nvSpPr>
        <p:spPr>
          <a:xfrm>
            <a:off x="767366" y="196931"/>
            <a:ext cx="10664441" cy="583565"/>
          </a:xfrm>
          <a:prstGeom prst="rect">
            <a:avLst/>
          </a:prstGeom>
        </p:spPr>
        <p:txBody>
          <a:bodyPr wrap="square">
            <a:spAutoFit/>
          </a:bodyPr>
          <a:p>
            <a:pPr marL="457200" indent="-457200" algn="just">
              <a:buFont typeface="Wingdings" panose="05000000000000000000" charset="0"/>
              <a:buChar char="Ø"/>
            </a:pPr>
            <a:r>
              <a:rPr lang="zh-CN" sz="3200" b="1" dirty="0">
                <a:solidFill>
                  <a:srgbClr val="03449B"/>
                </a:solidFill>
                <a:latin typeface="微软雅黑" panose="020B0503020204020204" charset="-122"/>
                <a:ea typeface="微软雅黑" panose="020B0503020204020204" charset="-122"/>
                <a:sym typeface="+mn-ea"/>
              </a:rPr>
              <a:t>未来展望：以点带面</a:t>
            </a:r>
            <a:r>
              <a:rPr lang="zh-CN" sz="3200" b="1" dirty="0">
                <a:solidFill>
                  <a:srgbClr val="03449B"/>
                </a:solidFill>
                <a:latin typeface="微软雅黑" panose="020B0503020204020204" charset="-122"/>
                <a:ea typeface="微软雅黑" panose="020B0503020204020204" charset="-122"/>
                <a:sym typeface="+mn-ea"/>
              </a:rPr>
              <a:t>深化示范引领</a:t>
            </a:r>
            <a:endParaRPr lang="zh-CN" altLang="en-US" sz="3200" b="1" kern="100" dirty="0">
              <a:solidFill>
                <a:srgbClr val="03449B"/>
              </a:solidFill>
              <a:latin typeface="微软雅黑" panose="020B0503020204020204" charset="-122"/>
              <a:ea typeface="微软雅黑" panose="020B0503020204020204" charset="-122"/>
              <a:cs typeface="Times New Roman" panose="02020603050405020304" charset="0"/>
              <a:sym typeface="+mn-ea"/>
            </a:endParaRPr>
          </a:p>
        </p:txBody>
      </p:sp>
      <p:cxnSp>
        <p:nvCxnSpPr>
          <p:cNvPr id="24" name="直接连接符 23"/>
          <p:cNvCxnSpPr/>
          <p:nvPr/>
        </p:nvCxnSpPr>
        <p:spPr>
          <a:xfrm>
            <a:off x="625974" y="807798"/>
            <a:ext cx="11169151" cy="16524"/>
          </a:xfrm>
          <a:prstGeom prst="line">
            <a:avLst/>
          </a:prstGeom>
          <a:noFill/>
          <a:ln w="19050" cap="flat" cmpd="sng" algn="ctr">
            <a:solidFill>
              <a:srgbClr val="03449B"/>
            </a:solidFill>
            <a:prstDash val="solid"/>
            <a:miter lim="800000"/>
          </a:ln>
          <a:effectLst/>
        </p:spPr>
      </p:cxnSp>
      <p:sp>
        <p:nvSpPr>
          <p:cNvPr id="28" name="矩形 27"/>
          <p:cNvSpPr/>
          <p:nvPr/>
        </p:nvSpPr>
        <p:spPr bwMode="auto">
          <a:xfrm>
            <a:off x="0" y="163612"/>
            <a:ext cx="317500" cy="673100"/>
          </a:xfrm>
          <a:prstGeom prst="rect">
            <a:avLst/>
          </a:prstGeom>
          <a:solidFill>
            <a:srgbClr val="03449B"/>
          </a:solidFill>
          <a:ln>
            <a:noFill/>
          </a:ln>
        </p:spPr>
        <p:txBody>
          <a:bodyPr vert="horz" wrap="square" lIns="91440" tIns="45720" rIns="91440" bIns="45720" numCol="1" rtlCol="0" anchor="t" anchorCtr="0" compatLnSpc="1"/>
          <a:p>
            <a:pPr algn="ctr"/>
            <a:endParaRPr lang="zh-CN" altLang="en-US"/>
          </a:p>
        </p:txBody>
      </p:sp>
      <p:sp>
        <p:nvSpPr>
          <p:cNvPr id="30" name="矩形 29"/>
          <p:cNvSpPr/>
          <p:nvPr/>
        </p:nvSpPr>
        <p:spPr bwMode="auto">
          <a:xfrm>
            <a:off x="395621" y="163612"/>
            <a:ext cx="142743" cy="673100"/>
          </a:xfrm>
          <a:prstGeom prst="rect">
            <a:avLst/>
          </a:prstGeom>
          <a:solidFill>
            <a:schemeClr val="bg1">
              <a:lumMod val="50000"/>
            </a:schemeClr>
          </a:solidFill>
          <a:ln>
            <a:noFill/>
          </a:ln>
        </p:spPr>
        <p:txBody>
          <a:bodyPr vert="horz" wrap="square" lIns="91440" tIns="45720" rIns="91440" bIns="45720" numCol="1" rtlCol="0" anchor="t" anchorCtr="0" compatLnSpc="1"/>
          <a:p>
            <a:pPr algn="ctr"/>
            <a:endParaRPr lang="zh-CN" altLang="en-US"/>
          </a:p>
        </p:txBody>
      </p:sp>
      <p:pic>
        <p:nvPicPr>
          <p:cNvPr id="27" name="图片 26"/>
          <p:cNvPicPr>
            <a:picLocks noChangeAspect="1"/>
          </p:cNvPicPr>
          <p:nvPr/>
        </p:nvPicPr>
        <p:blipFill>
          <a:blip r:embed="rId2"/>
          <a:stretch>
            <a:fillRect/>
          </a:stretch>
        </p:blipFill>
        <p:spPr>
          <a:xfrm>
            <a:off x="10742295" y="-4445"/>
            <a:ext cx="878205" cy="829310"/>
          </a:xfrm>
          <a:prstGeom prst="rect">
            <a:avLst/>
          </a:prstGeom>
        </p:spPr>
      </p:pic>
      <p:grpSp>
        <p:nvGrpSpPr>
          <p:cNvPr id="2" name="组合 1"/>
          <p:cNvGrpSpPr/>
          <p:nvPr>
            <p:custDataLst>
              <p:tags r:id="rId3"/>
            </p:custDataLst>
          </p:nvPr>
        </p:nvGrpSpPr>
        <p:grpSpPr>
          <a:xfrm>
            <a:off x="756920" y="985520"/>
            <a:ext cx="11209020" cy="927735"/>
            <a:chOff x="7165" y="1953"/>
            <a:chExt cx="17652" cy="1461"/>
          </a:xfrm>
        </p:grpSpPr>
        <p:sp>
          <p:nvSpPr>
            <p:cNvPr id="4" name="同侧圆角矩形 3"/>
            <p:cNvSpPr/>
            <p:nvPr>
              <p:custDataLst>
                <p:tags r:id="rId4"/>
              </p:custDataLst>
            </p:nvPr>
          </p:nvSpPr>
          <p:spPr>
            <a:xfrm rot="16200000" flipH="1">
              <a:off x="15105" y="-5591"/>
              <a:ext cx="1082" cy="16928"/>
            </a:xfrm>
            <a:prstGeom prst="round2SameRect">
              <a:avLst>
                <a:gd name="adj1" fmla="val 20969"/>
                <a:gd name="adj2" fmla="val 0"/>
              </a:avLst>
            </a:prstGeom>
            <a:gradFill>
              <a:gsLst>
                <a:gs pos="0">
                  <a:schemeClr val="bg1">
                    <a:lumMod val="95000"/>
                    <a:alpha val="0"/>
                  </a:schemeClr>
                </a:gs>
                <a:gs pos="65000">
                  <a:srgbClr val="9FD8F5"/>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6" name="组合 5"/>
            <p:cNvGrpSpPr/>
            <p:nvPr/>
          </p:nvGrpSpPr>
          <p:grpSpPr>
            <a:xfrm>
              <a:off x="7180" y="1953"/>
              <a:ext cx="5026" cy="748"/>
              <a:chOff x="7748" y="2054"/>
              <a:chExt cx="5026" cy="748"/>
            </a:xfrm>
          </p:grpSpPr>
          <p:sp>
            <p:nvSpPr>
              <p:cNvPr id="11" name="五边形 10"/>
              <p:cNvSpPr/>
              <p:nvPr>
                <p:custDataLst>
                  <p:tags r:id="rId5"/>
                </p:custDataLst>
              </p:nvPr>
            </p:nvSpPr>
            <p:spPr>
              <a:xfrm>
                <a:off x="7748" y="2065"/>
                <a:ext cx="964" cy="737"/>
              </a:xfrm>
              <a:prstGeom prst="homePlate">
                <a:avLst/>
              </a:prstGeom>
              <a:solidFill>
                <a:srgbClr val="0242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5" name="燕尾形 24"/>
              <p:cNvSpPr/>
              <p:nvPr>
                <p:custDataLst>
                  <p:tags r:id="rId6"/>
                </p:custDataLst>
              </p:nvPr>
            </p:nvSpPr>
            <p:spPr>
              <a:xfrm>
                <a:off x="8473" y="2054"/>
                <a:ext cx="4301" cy="737"/>
              </a:xfrm>
              <a:prstGeom prst="chevron">
                <a:avLst/>
              </a:prstGeom>
              <a:solidFill>
                <a:srgbClr val="0242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b="1">
                  <a:solidFill>
                    <a:schemeClr val="bg1"/>
                  </a:solidFill>
                  <a:latin typeface="微软雅黑" panose="020B0503020204020204" charset="-122"/>
                  <a:ea typeface="微软雅黑" panose="020B0503020204020204" charset="-122"/>
                </a:endParaRPr>
              </a:p>
            </p:txBody>
          </p:sp>
        </p:grpSp>
        <p:sp>
          <p:nvSpPr>
            <p:cNvPr id="29" name="文本框 28"/>
            <p:cNvSpPr txBox="1"/>
            <p:nvPr>
              <p:custDataLst>
                <p:tags r:id="rId7"/>
              </p:custDataLst>
            </p:nvPr>
          </p:nvSpPr>
          <p:spPr>
            <a:xfrm>
              <a:off x="7165" y="1989"/>
              <a:ext cx="746" cy="677"/>
            </a:xfrm>
            <a:prstGeom prst="rect">
              <a:avLst/>
            </a:prstGeom>
            <a:noFill/>
          </p:spPr>
          <p:txBody>
            <a:bodyPr wrap="none" rtlCol="0" anchor="t">
              <a:spAutoFit/>
            </a:bodyPr>
            <a:p>
              <a:r>
                <a:rPr lang="en-US" altLang="zh-CN" sz="2200" b="1">
                  <a:solidFill>
                    <a:schemeClr val="bg1"/>
                  </a:solidFill>
                  <a:latin typeface="Impact" panose="020B0806030902050204" pitchFamily="34" charset="0"/>
                  <a:ea typeface="微软雅黑" panose="020B0503020204020204" charset="-122"/>
                  <a:cs typeface="Impact" panose="020B0806030902050204" pitchFamily="34" charset="0"/>
                  <a:sym typeface="+mn-ea"/>
                </a:rPr>
                <a:t>04</a:t>
              </a:r>
              <a:endParaRPr lang="en-US" altLang="zh-CN" sz="2200" b="1">
                <a:solidFill>
                  <a:schemeClr val="bg1"/>
                </a:solidFill>
                <a:latin typeface="Impact" panose="020B0806030902050204" pitchFamily="34" charset="0"/>
                <a:ea typeface="微软雅黑" panose="020B0503020204020204" charset="-122"/>
                <a:cs typeface="Impact" panose="020B0806030902050204" pitchFamily="34" charset="0"/>
                <a:sym typeface="+mn-ea"/>
              </a:endParaRPr>
            </a:p>
          </p:txBody>
        </p:sp>
        <p:sp>
          <p:nvSpPr>
            <p:cNvPr id="31" name="文本框 30"/>
            <p:cNvSpPr txBox="1"/>
            <p:nvPr>
              <p:custDataLst>
                <p:tags r:id="rId8"/>
              </p:custDataLst>
            </p:nvPr>
          </p:nvSpPr>
          <p:spPr>
            <a:xfrm>
              <a:off x="8254" y="1992"/>
              <a:ext cx="3859" cy="677"/>
            </a:xfrm>
            <a:prstGeom prst="rect">
              <a:avLst/>
            </a:prstGeom>
            <a:noFill/>
          </p:spPr>
          <p:txBody>
            <a:bodyPr wrap="square" rtlCol="0">
              <a:spAutoFit/>
            </a:bodyPr>
            <a:p>
              <a:pPr algn="just"/>
              <a:r>
                <a:rPr lang="zh-CN" altLang="en-US" sz="2200" b="1" dirty="0" smtClean="0">
                  <a:solidFill>
                    <a:schemeClr val="bg1"/>
                  </a:solidFill>
                  <a:effectLst/>
                  <a:latin typeface="微软雅黑" panose="020B0503020204020204" charset="-122"/>
                  <a:ea typeface="微软雅黑" panose="020B0503020204020204" charset="-122"/>
                  <a:sym typeface="+mn-ea"/>
                </a:rPr>
                <a:t>擦亮教师培训品牌</a:t>
              </a:r>
              <a:endParaRPr lang="zh-CN" altLang="en-US" sz="2200" b="1" dirty="0" smtClean="0">
                <a:solidFill>
                  <a:schemeClr val="bg1"/>
                </a:solidFill>
                <a:effectLst/>
                <a:latin typeface="微软雅黑" panose="020B0503020204020204" charset="-122"/>
                <a:ea typeface="微软雅黑" panose="020B0503020204020204" charset="-122"/>
                <a:cs typeface="微软雅黑" panose="020B0503020204020204" charset="-122"/>
                <a:sym typeface="+mn-ea"/>
              </a:endParaRPr>
            </a:p>
          </p:txBody>
        </p:sp>
        <p:sp>
          <p:nvSpPr>
            <p:cNvPr id="32" name="矩形 31"/>
            <p:cNvSpPr/>
            <p:nvPr>
              <p:custDataLst>
                <p:tags r:id="rId9"/>
              </p:custDataLst>
            </p:nvPr>
          </p:nvSpPr>
          <p:spPr>
            <a:xfrm>
              <a:off x="7327" y="2672"/>
              <a:ext cx="17490" cy="667"/>
            </a:xfrm>
            <a:prstGeom prst="rect">
              <a:avLst/>
            </a:prstGeom>
          </p:spPr>
          <p:txBody>
            <a:bodyPr wrap="square">
              <a:spAutoFit/>
            </a:bodyPr>
            <a:p>
              <a:pPr marL="285750" indent="-285750" algn="just" latinLnBrk="0">
                <a:lnSpc>
                  <a:spcPct val="120000"/>
                </a:lnSpc>
                <a:buFont typeface="Arial" panose="020B0604020202020204" pitchFamily="34" charset="0"/>
                <a:buChar char="•"/>
              </a:pPr>
              <a:r>
                <a:rPr lang="zh-CN" altLang="en-US" b="1" dirty="0" smtClean="0">
                  <a:effectLst/>
                  <a:latin typeface="微软雅黑" panose="020B0503020204020204" charset="-122"/>
                  <a:ea typeface="微软雅黑" panose="020B0503020204020204" charset="-122"/>
                  <a:cs typeface="微软雅黑" panose="020B0503020204020204" charset="-122"/>
                  <a:sym typeface="+mn-ea"/>
                </a:rPr>
                <a:t>系统规划科学教师培训体系和培训内容，持续擦亮</a:t>
              </a:r>
              <a:r>
                <a:rPr lang="en-US" altLang="zh-CN" b="1" dirty="0" smtClean="0">
                  <a:solidFill>
                    <a:srgbClr val="C00000"/>
                  </a:solidFill>
                  <a:effectLst/>
                  <a:latin typeface="微软雅黑" panose="020B0503020204020204" charset="-122"/>
                  <a:ea typeface="微软雅黑" panose="020B0503020204020204" charset="-122"/>
                  <a:cs typeface="微软雅黑" panose="020B0503020204020204" charset="-122"/>
                  <a:sym typeface="+mn-ea"/>
                </a:rPr>
                <a:t>“</a:t>
              </a:r>
              <a:r>
                <a:rPr lang="zh-CN" altLang="en-US" b="1" dirty="0" smtClean="0">
                  <a:solidFill>
                    <a:srgbClr val="C00000"/>
                  </a:solidFill>
                  <a:effectLst/>
                  <a:latin typeface="微软雅黑" panose="020B0503020204020204" charset="-122"/>
                  <a:ea typeface="微软雅黑" panose="020B0503020204020204" charset="-122"/>
                  <a:cs typeface="微软雅黑" panose="020B0503020204020204" charset="-122"/>
                  <a:sym typeface="+mn-ea"/>
                </a:rPr>
                <a:t>全国科学教育暑期学校</a:t>
              </a:r>
              <a:r>
                <a:rPr lang="en-US" altLang="zh-CN" b="1" dirty="0" smtClean="0">
                  <a:solidFill>
                    <a:srgbClr val="C00000"/>
                  </a:solidFill>
                  <a:effectLst/>
                  <a:latin typeface="微软雅黑" panose="020B0503020204020204" charset="-122"/>
                  <a:ea typeface="微软雅黑" panose="020B0503020204020204" charset="-122"/>
                  <a:cs typeface="微软雅黑" panose="020B0503020204020204" charset="-122"/>
                  <a:sym typeface="+mn-ea"/>
                </a:rPr>
                <a:t>”</a:t>
              </a:r>
              <a:r>
                <a:rPr lang="zh-CN" altLang="en-US" b="1" dirty="0" smtClean="0">
                  <a:solidFill>
                    <a:srgbClr val="C00000"/>
                  </a:solidFill>
                  <a:effectLst/>
                  <a:latin typeface="微软雅黑" panose="020B0503020204020204" charset="-122"/>
                  <a:ea typeface="微软雅黑" panose="020B0503020204020204" charset="-122"/>
                  <a:cs typeface="微软雅黑" panose="020B0503020204020204" charset="-122"/>
                  <a:sym typeface="+mn-ea"/>
                </a:rPr>
                <a:t>中小学教师培训</a:t>
              </a:r>
              <a:r>
                <a:rPr lang="zh-CN" altLang="en-US" b="1" dirty="0" smtClean="0">
                  <a:effectLst/>
                  <a:latin typeface="微软雅黑" panose="020B0503020204020204" charset="-122"/>
                  <a:ea typeface="微软雅黑" panose="020B0503020204020204" charset="-122"/>
                  <a:cs typeface="微软雅黑" panose="020B0503020204020204" charset="-122"/>
                  <a:sym typeface="+mn-ea"/>
                </a:rPr>
                <a:t>品牌。</a:t>
              </a:r>
              <a:endParaRPr lang="zh-CN" altLang="zh-CN" b="1" spc="150" dirty="0">
                <a:latin typeface="微软雅黑" panose="020B0503020204020204" charset="-122"/>
                <a:ea typeface="微软雅黑" panose="020B0503020204020204" charset="-122"/>
                <a:cs typeface="微软雅黑" panose="020B0503020204020204" charset="-122"/>
                <a:sym typeface="+mn-ea"/>
              </a:endParaRPr>
            </a:p>
          </p:txBody>
        </p:sp>
      </p:grpSp>
      <p:grpSp>
        <p:nvGrpSpPr>
          <p:cNvPr id="33" name="组合 32"/>
          <p:cNvGrpSpPr/>
          <p:nvPr>
            <p:custDataLst>
              <p:tags r:id="rId10"/>
            </p:custDataLst>
          </p:nvPr>
        </p:nvGrpSpPr>
        <p:grpSpPr>
          <a:xfrm>
            <a:off x="763905" y="1959610"/>
            <a:ext cx="10760075" cy="1212215"/>
            <a:chOff x="7165" y="1953"/>
            <a:chExt cx="16945" cy="1909"/>
          </a:xfrm>
        </p:grpSpPr>
        <p:sp>
          <p:nvSpPr>
            <p:cNvPr id="34" name="同侧圆角矩形 33"/>
            <p:cNvSpPr/>
            <p:nvPr>
              <p:custDataLst>
                <p:tags r:id="rId11"/>
              </p:custDataLst>
            </p:nvPr>
          </p:nvSpPr>
          <p:spPr>
            <a:xfrm rot="16200000" flipH="1">
              <a:off x="14906" y="-5392"/>
              <a:ext cx="1480" cy="16928"/>
            </a:xfrm>
            <a:prstGeom prst="round2SameRect">
              <a:avLst>
                <a:gd name="adj1" fmla="val 20969"/>
                <a:gd name="adj2" fmla="val 0"/>
              </a:avLst>
            </a:prstGeom>
            <a:gradFill>
              <a:gsLst>
                <a:gs pos="0">
                  <a:schemeClr val="bg1">
                    <a:lumMod val="95000"/>
                    <a:alpha val="0"/>
                  </a:schemeClr>
                </a:gs>
                <a:gs pos="65000">
                  <a:srgbClr val="9FD8F5"/>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35" name="组合 34"/>
            <p:cNvGrpSpPr/>
            <p:nvPr/>
          </p:nvGrpSpPr>
          <p:grpSpPr>
            <a:xfrm>
              <a:off x="7180" y="1953"/>
              <a:ext cx="4921" cy="748"/>
              <a:chOff x="7748" y="2054"/>
              <a:chExt cx="4921" cy="748"/>
            </a:xfrm>
          </p:grpSpPr>
          <p:sp>
            <p:nvSpPr>
              <p:cNvPr id="36" name="五边形 35"/>
              <p:cNvSpPr/>
              <p:nvPr>
                <p:custDataLst>
                  <p:tags r:id="rId12"/>
                </p:custDataLst>
              </p:nvPr>
            </p:nvSpPr>
            <p:spPr>
              <a:xfrm>
                <a:off x="7748" y="2065"/>
                <a:ext cx="964" cy="737"/>
              </a:xfrm>
              <a:prstGeom prst="homePlate">
                <a:avLst/>
              </a:prstGeom>
              <a:solidFill>
                <a:srgbClr val="0242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7" name="燕尾形 36"/>
              <p:cNvSpPr/>
              <p:nvPr>
                <p:custDataLst>
                  <p:tags r:id="rId13"/>
                </p:custDataLst>
              </p:nvPr>
            </p:nvSpPr>
            <p:spPr>
              <a:xfrm>
                <a:off x="8473" y="2054"/>
                <a:ext cx="4196" cy="737"/>
              </a:xfrm>
              <a:prstGeom prst="chevron">
                <a:avLst/>
              </a:prstGeom>
              <a:solidFill>
                <a:srgbClr val="0242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b="1">
                  <a:solidFill>
                    <a:schemeClr val="bg1"/>
                  </a:solidFill>
                  <a:latin typeface="微软雅黑" panose="020B0503020204020204" charset="-122"/>
                  <a:ea typeface="微软雅黑" panose="020B0503020204020204" charset="-122"/>
                </a:endParaRPr>
              </a:p>
            </p:txBody>
          </p:sp>
        </p:grpSp>
        <p:sp>
          <p:nvSpPr>
            <p:cNvPr id="38" name="文本框 37"/>
            <p:cNvSpPr txBox="1"/>
            <p:nvPr>
              <p:custDataLst>
                <p:tags r:id="rId14"/>
              </p:custDataLst>
            </p:nvPr>
          </p:nvSpPr>
          <p:spPr>
            <a:xfrm>
              <a:off x="7165" y="1989"/>
              <a:ext cx="762" cy="677"/>
            </a:xfrm>
            <a:prstGeom prst="rect">
              <a:avLst/>
            </a:prstGeom>
            <a:noFill/>
          </p:spPr>
          <p:txBody>
            <a:bodyPr wrap="none" rtlCol="0" anchor="t">
              <a:spAutoFit/>
            </a:bodyPr>
            <a:p>
              <a:r>
                <a:rPr lang="en-US" altLang="zh-CN" sz="2200" b="1">
                  <a:solidFill>
                    <a:schemeClr val="bg1"/>
                  </a:solidFill>
                  <a:latin typeface="Impact" panose="020B0806030902050204" pitchFamily="34" charset="0"/>
                  <a:ea typeface="微软雅黑" panose="020B0503020204020204" charset="-122"/>
                  <a:cs typeface="Impact" panose="020B0806030902050204" pitchFamily="34" charset="0"/>
                  <a:sym typeface="+mn-ea"/>
                </a:rPr>
                <a:t>05</a:t>
              </a:r>
              <a:endParaRPr lang="en-US" altLang="zh-CN" sz="2200" b="1">
                <a:solidFill>
                  <a:schemeClr val="bg1"/>
                </a:solidFill>
                <a:latin typeface="Impact" panose="020B0806030902050204" pitchFamily="34" charset="0"/>
                <a:ea typeface="微软雅黑" panose="020B0503020204020204" charset="-122"/>
                <a:cs typeface="Impact" panose="020B0806030902050204" pitchFamily="34" charset="0"/>
                <a:sym typeface="+mn-ea"/>
              </a:endParaRPr>
            </a:p>
          </p:txBody>
        </p:sp>
        <p:sp>
          <p:nvSpPr>
            <p:cNvPr id="39" name="文本框 38"/>
            <p:cNvSpPr txBox="1"/>
            <p:nvPr>
              <p:custDataLst>
                <p:tags r:id="rId15"/>
              </p:custDataLst>
            </p:nvPr>
          </p:nvSpPr>
          <p:spPr>
            <a:xfrm>
              <a:off x="8194" y="1980"/>
              <a:ext cx="3907" cy="677"/>
            </a:xfrm>
            <a:prstGeom prst="rect">
              <a:avLst/>
            </a:prstGeom>
            <a:noFill/>
          </p:spPr>
          <p:txBody>
            <a:bodyPr wrap="square" rtlCol="0">
              <a:spAutoFit/>
            </a:bodyPr>
            <a:p>
              <a:pPr algn="just"/>
              <a:r>
                <a:rPr lang="zh-CN" altLang="en-US" sz="2200" b="1" dirty="0" smtClean="0">
                  <a:solidFill>
                    <a:schemeClr val="bg1"/>
                  </a:solidFill>
                  <a:effectLst/>
                  <a:latin typeface="微软雅黑" panose="020B0503020204020204" charset="-122"/>
                  <a:ea typeface="微软雅黑" panose="020B0503020204020204" charset="-122"/>
                  <a:sym typeface="+mn-ea"/>
                </a:rPr>
                <a:t>创新人才贯通培养</a:t>
              </a:r>
              <a:endParaRPr lang="zh-CN" altLang="en-US" sz="2200" b="1" dirty="0" smtClean="0">
                <a:solidFill>
                  <a:schemeClr val="bg1"/>
                </a:solidFill>
                <a:effectLst/>
                <a:latin typeface="微软雅黑" panose="020B0503020204020204" charset="-122"/>
                <a:ea typeface="微软雅黑" panose="020B0503020204020204" charset="-122"/>
                <a:cs typeface="微软雅黑" panose="020B0503020204020204" charset="-122"/>
                <a:sym typeface="+mn-ea"/>
              </a:endParaRPr>
            </a:p>
          </p:txBody>
        </p:sp>
        <p:sp>
          <p:nvSpPr>
            <p:cNvPr id="40" name="矩形 39"/>
            <p:cNvSpPr/>
            <p:nvPr>
              <p:custDataLst>
                <p:tags r:id="rId16"/>
              </p:custDataLst>
            </p:nvPr>
          </p:nvSpPr>
          <p:spPr>
            <a:xfrm>
              <a:off x="7327" y="2672"/>
              <a:ext cx="16711" cy="1190"/>
            </a:xfrm>
            <a:prstGeom prst="rect">
              <a:avLst/>
            </a:prstGeom>
          </p:spPr>
          <p:txBody>
            <a:bodyPr wrap="square">
              <a:spAutoFit/>
            </a:bodyPr>
            <a:p>
              <a:pPr marL="285750" indent="-285750" latinLnBrk="0">
                <a:lnSpc>
                  <a:spcPct val="120000"/>
                </a:lnSpc>
                <a:buFont typeface="Arial" panose="020B0604020202020204" pitchFamily="34" charset="0"/>
                <a:buChar char="•"/>
              </a:pPr>
              <a:r>
                <a:rPr lang="zh-CN" altLang="en-US" b="1" dirty="0">
                  <a:latin typeface="微软雅黑" panose="020B0503020204020204" charset="-122"/>
                  <a:ea typeface="微软雅黑" panose="020B0503020204020204" charset="-122"/>
                  <a:sym typeface="+mn-ea"/>
                </a:rPr>
                <a:t>开展广东省</a:t>
              </a:r>
              <a:r>
                <a:rPr lang="en-US" altLang="zh-CN" b="1" dirty="0">
                  <a:latin typeface="微软雅黑" panose="020B0503020204020204" charset="-122"/>
                  <a:ea typeface="微软雅黑" panose="020B0503020204020204" charset="-122"/>
                  <a:sym typeface="+mn-ea"/>
                </a:rPr>
                <a:t>"</a:t>
              </a:r>
              <a:r>
                <a:rPr lang="zh-CN" altLang="en-US" b="1" dirty="0">
                  <a:solidFill>
                    <a:srgbClr val="C00000"/>
                  </a:solidFill>
                  <a:latin typeface="微软雅黑" panose="020B0503020204020204" charset="-122"/>
                  <a:ea typeface="微软雅黑" panose="020B0503020204020204" charset="-122"/>
                  <a:sym typeface="+mn-ea"/>
                </a:rPr>
                <a:t>脱颖训练营</a:t>
              </a:r>
              <a:r>
                <a:rPr lang="en-US" altLang="zh-CN" b="1" dirty="0">
                  <a:latin typeface="微软雅黑" panose="020B0503020204020204" charset="-122"/>
                  <a:ea typeface="微软雅黑" panose="020B0503020204020204" charset="-122"/>
                  <a:sym typeface="+mn-ea"/>
                </a:rPr>
                <a:t>""</a:t>
              </a:r>
              <a:r>
                <a:rPr lang="zh-CN" altLang="en-US" b="1" dirty="0">
                  <a:solidFill>
                    <a:srgbClr val="C00000"/>
                  </a:solidFill>
                  <a:latin typeface="微软雅黑" panose="020B0503020204020204" charset="-122"/>
                  <a:ea typeface="微软雅黑" panose="020B0503020204020204" charset="-122"/>
                  <a:sym typeface="+mn-ea"/>
                </a:rPr>
                <a:t>沃土行动</a:t>
              </a:r>
              <a:r>
                <a:rPr lang="en-US" altLang="zh-CN" b="1" dirty="0">
                  <a:latin typeface="微软雅黑" panose="020B0503020204020204" charset="-122"/>
                  <a:ea typeface="微软雅黑" panose="020B0503020204020204" charset="-122"/>
                  <a:sym typeface="+mn-ea"/>
                </a:rPr>
                <a:t>"</a:t>
              </a:r>
              <a:r>
                <a:rPr lang="zh-CN" altLang="en-US" b="1" dirty="0">
                  <a:latin typeface="微软雅黑" panose="020B0503020204020204" charset="-122"/>
                  <a:ea typeface="微软雅黑" panose="020B0503020204020204" charset="-122"/>
                  <a:sym typeface="+mn-ea"/>
                </a:rPr>
                <a:t>，做好广东省中小学竞赛白名单管理服务，</a:t>
              </a:r>
              <a:r>
                <a:rPr lang="zh-CN" altLang="en-US" b="1" dirty="0">
                  <a:latin typeface="微软雅黑" panose="020B0503020204020204" charset="-122"/>
                  <a:ea typeface="微软雅黑" panose="020B0503020204020204" charset="-122"/>
                  <a:sym typeface="+mn-ea"/>
                </a:rPr>
                <a:t> 完善拔尖创新人才发现和培养机制。</a:t>
              </a:r>
              <a:endParaRPr lang="zh-CN" altLang="zh-CN" b="1" spc="150" dirty="0">
                <a:latin typeface="微软雅黑" panose="020B0503020204020204" charset="-122"/>
                <a:ea typeface="微软雅黑" panose="020B0503020204020204" charset="-122"/>
                <a:sym typeface="+mn-ea"/>
              </a:endParaRPr>
            </a:p>
          </p:txBody>
        </p:sp>
      </p:grpSp>
      <p:grpSp>
        <p:nvGrpSpPr>
          <p:cNvPr id="41" name="组合 40"/>
          <p:cNvGrpSpPr/>
          <p:nvPr>
            <p:custDataLst>
              <p:tags r:id="rId17"/>
            </p:custDataLst>
          </p:nvPr>
        </p:nvGrpSpPr>
        <p:grpSpPr>
          <a:xfrm>
            <a:off x="795020" y="3214370"/>
            <a:ext cx="10760075" cy="974090"/>
            <a:chOff x="7165" y="1953"/>
            <a:chExt cx="16945" cy="1534"/>
          </a:xfrm>
        </p:grpSpPr>
        <p:sp>
          <p:nvSpPr>
            <p:cNvPr id="42" name="同侧圆角矩形 41"/>
            <p:cNvSpPr/>
            <p:nvPr>
              <p:custDataLst>
                <p:tags r:id="rId18"/>
              </p:custDataLst>
            </p:nvPr>
          </p:nvSpPr>
          <p:spPr>
            <a:xfrm rot="16200000" flipH="1">
              <a:off x="15068" y="-5555"/>
              <a:ext cx="1155" cy="16928"/>
            </a:xfrm>
            <a:prstGeom prst="round2SameRect">
              <a:avLst>
                <a:gd name="adj1" fmla="val 20969"/>
                <a:gd name="adj2" fmla="val 0"/>
              </a:avLst>
            </a:prstGeom>
            <a:gradFill>
              <a:gsLst>
                <a:gs pos="0">
                  <a:schemeClr val="bg1">
                    <a:lumMod val="95000"/>
                    <a:alpha val="0"/>
                  </a:schemeClr>
                </a:gs>
                <a:gs pos="65000">
                  <a:srgbClr val="9FD8F5"/>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43" name="组合 42"/>
            <p:cNvGrpSpPr/>
            <p:nvPr/>
          </p:nvGrpSpPr>
          <p:grpSpPr>
            <a:xfrm>
              <a:off x="7180" y="1953"/>
              <a:ext cx="4921" cy="748"/>
              <a:chOff x="7748" y="2054"/>
              <a:chExt cx="4921" cy="748"/>
            </a:xfrm>
          </p:grpSpPr>
          <p:sp>
            <p:nvSpPr>
              <p:cNvPr id="44" name="五边形 43"/>
              <p:cNvSpPr/>
              <p:nvPr>
                <p:custDataLst>
                  <p:tags r:id="rId19"/>
                </p:custDataLst>
              </p:nvPr>
            </p:nvSpPr>
            <p:spPr>
              <a:xfrm>
                <a:off x="7748" y="2065"/>
                <a:ext cx="964" cy="737"/>
              </a:xfrm>
              <a:prstGeom prst="homePlate">
                <a:avLst/>
              </a:prstGeom>
              <a:solidFill>
                <a:srgbClr val="0242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5" name="燕尾形 44"/>
              <p:cNvSpPr/>
              <p:nvPr>
                <p:custDataLst>
                  <p:tags r:id="rId20"/>
                </p:custDataLst>
              </p:nvPr>
            </p:nvSpPr>
            <p:spPr>
              <a:xfrm>
                <a:off x="8473" y="2054"/>
                <a:ext cx="4196" cy="737"/>
              </a:xfrm>
              <a:prstGeom prst="chevron">
                <a:avLst/>
              </a:prstGeom>
              <a:solidFill>
                <a:srgbClr val="0242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b="1">
                  <a:solidFill>
                    <a:schemeClr val="bg1"/>
                  </a:solidFill>
                  <a:latin typeface="微软雅黑" panose="020B0503020204020204" charset="-122"/>
                  <a:ea typeface="微软雅黑" panose="020B0503020204020204" charset="-122"/>
                </a:endParaRPr>
              </a:p>
            </p:txBody>
          </p:sp>
        </p:grpSp>
        <p:sp>
          <p:nvSpPr>
            <p:cNvPr id="46" name="文本框 45"/>
            <p:cNvSpPr txBox="1"/>
            <p:nvPr>
              <p:custDataLst>
                <p:tags r:id="rId21"/>
              </p:custDataLst>
            </p:nvPr>
          </p:nvSpPr>
          <p:spPr>
            <a:xfrm>
              <a:off x="7165" y="1989"/>
              <a:ext cx="764" cy="677"/>
            </a:xfrm>
            <a:prstGeom prst="rect">
              <a:avLst/>
            </a:prstGeom>
            <a:noFill/>
          </p:spPr>
          <p:txBody>
            <a:bodyPr wrap="none" rtlCol="0" anchor="t">
              <a:spAutoFit/>
            </a:bodyPr>
            <a:p>
              <a:r>
                <a:rPr lang="en-US" altLang="zh-CN" sz="2200" b="1">
                  <a:solidFill>
                    <a:schemeClr val="bg1"/>
                  </a:solidFill>
                  <a:latin typeface="Impact" panose="020B0806030902050204" pitchFamily="34" charset="0"/>
                  <a:ea typeface="微软雅黑" panose="020B0503020204020204" charset="-122"/>
                  <a:cs typeface="Impact" panose="020B0806030902050204" pitchFamily="34" charset="0"/>
                  <a:sym typeface="+mn-ea"/>
                </a:rPr>
                <a:t>06</a:t>
              </a:r>
              <a:endParaRPr lang="en-US" altLang="zh-CN" sz="2200" b="1">
                <a:solidFill>
                  <a:schemeClr val="bg1"/>
                </a:solidFill>
                <a:latin typeface="Impact" panose="020B0806030902050204" pitchFamily="34" charset="0"/>
                <a:ea typeface="微软雅黑" panose="020B0503020204020204" charset="-122"/>
                <a:cs typeface="Impact" panose="020B0806030902050204" pitchFamily="34" charset="0"/>
                <a:sym typeface="+mn-ea"/>
              </a:endParaRPr>
            </a:p>
          </p:txBody>
        </p:sp>
        <p:sp>
          <p:nvSpPr>
            <p:cNvPr id="47" name="文本框 46"/>
            <p:cNvSpPr txBox="1"/>
            <p:nvPr>
              <p:custDataLst>
                <p:tags r:id="rId22"/>
              </p:custDataLst>
            </p:nvPr>
          </p:nvSpPr>
          <p:spPr>
            <a:xfrm>
              <a:off x="8367" y="1980"/>
              <a:ext cx="3123" cy="677"/>
            </a:xfrm>
            <a:prstGeom prst="rect">
              <a:avLst/>
            </a:prstGeom>
            <a:noFill/>
          </p:spPr>
          <p:txBody>
            <a:bodyPr wrap="square" rtlCol="0">
              <a:spAutoFit/>
            </a:bodyPr>
            <a:p>
              <a:pPr algn="just"/>
              <a:r>
                <a:rPr lang="zh-CN" altLang="en-US" sz="2200" b="1" dirty="0" smtClean="0">
                  <a:solidFill>
                    <a:schemeClr val="bg1"/>
                  </a:solidFill>
                  <a:effectLst/>
                  <a:latin typeface="微软雅黑" panose="020B0503020204020204" charset="-122"/>
                  <a:ea typeface="微软雅黑" panose="020B0503020204020204" charset="-122"/>
                  <a:sym typeface="+mn-ea"/>
                </a:rPr>
                <a:t>统筹指导引领</a:t>
              </a:r>
              <a:endParaRPr lang="zh-CN" altLang="en-US" sz="2200" b="1" dirty="0" smtClean="0">
                <a:solidFill>
                  <a:schemeClr val="bg1"/>
                </a:solidFill>
                <a:effectLst/>
                <a:latin typeface="微软雅黑" panose="020B0503020204020204" charset="-122"/>
                <a:ea typeface="微软雅黑" panose="020B0503020204020204" charset="-122"/>
                <a:cs typeface="微软雅黑" panose="020B0503020204020204" charset="-122"/>
                <a:sym typeface="+mn-ea"/>
              </a:endParaRPr>
            </a:p>
          </p:txBody>
        </p:sp>
        <p:sp>
          <p:nvSpPr>
            <p:cNvPr id="48" name="矩形 47"/>
            <p:cNvSpPr/>
            <p:nvPr>
              <p:custDataLst>
                <p:tags r:id="rId23"/>
              </p:custDataLst>
            </p:nvPr>
          </p:nvSpPr>
          <p:spPr>
            <a:xfrm>
              <a:off x="7327" y="2672"/>
              <a:ext cx="16662" cy="667"/>
            </a:xfrm>
            <a:prstGeom prst="rect">
              <a:avLst/>
            </a:prstGeom>
          </p:spPr>
          <p:txBody>
            <a:bodyPr wrap="square">
              <a:spAutoFit/>
            </a:bodyPr>
            <a:p>
              <a:pPr marL="285750" indent="-285750" latinLnBrk="0">
                <a:lnSpc>
                  <a:spcPct val="120000"/>
                </a:lnSpc>
                <a:buFont typeface="Arial" panose="020B0604020202020204" pitchFamily="34" charset="0"/>
                <a:buChar char="•"/>
              </a:pPr>
              <a:r>
                <a:rPr lang="zh-CN" altLang="en-US" b="1" dirty="0" smtClean="0">
                  <a:effectLst/>
                  <a:latin typeface="微软雅黑" panose="020B0503020204020204" charset="-122"/>
                  <a:ea typeface="微软雅黑" panose="020B0503020204020204" charset="-122"/>
                  <a:sym typeface="+mn-ea"/>
                </a:rPr>
                <a:t>组织专家团队指导推动</a:t>
              </a:r>
              <a:r>
                <a:rPr lang="zh-CN" altLang="en-US" b="1" dirty="0" smtClean="0">
                  <a:solidFill>
                    <a:srgbClr val="C00000"/>
                  </a:solidFill>
                  <a:effectLst/>
                  <a:latin typeface="微软雅黑" panose="020B0503020204020204" charset="-122"/>
                  <a:ea typeface="微软雅黑" panose="020B0503020204020204" charset="-122"/>
                  <a:sym typeface="+mn-ea"/>
                </a:rPr>
                <a:t>科学教育实验区实验校、科技教育实验区实验校</a:t>
              </a:r>
              <a:r>
                <a:rPr lang="zh-CN" altLang="en-US" b="1" dirty="0" smtClean="0">
                  <a:effectLst/>
                  <a:latin typeface="微软雅黑" panose="020B0503020204020204" charset="-122"/>
                  <a:ea typeface="微软雅黑" panose="020B0503020204020204" charset="-122"/>
                  <a:sym typeface="+mn-ea"/>
                </a:rPr>
                <a:t>建设，形成典型经验推广辐射。</a:t>
              </a:r>
              <a:endParaRPr lang="zh-CN" altLang="zh-CN" b="1" spc="150" dirty="0">
                <a:latin typeface="微软雅黑" panose="020B0503020204020204" charset="-122"/>
                <a:ea typeface="微软雅黑" panose="020B0503020204020204" charset="-122"/>
                <a:sym typeface="+mn-ea"/>
              </a:endParaRPr>
            </a:p>
          </p:txBody>
        </p:sp>
      </p:grpSp>
      <p:grpSp>
        <p:nvGrpSpPr>
          <p:cNvPr id="49" name="组合 48"/>
          <p:cNvGrpSpPr/>
          <p:nvPr>
            <p:custDataLst>
              <p:tags r:id="rId24"/>
            </p:custDataLst>
          </p:nvPr>
        </p:nvGrpSpPr>
        <p:grpSpPr>
          <a:xfrm>
            <a:off x="823595" y="4248150"/>
            <a:ext cx="10844530" cy="1205230"/>
            <a:chOff x="7165" y="1953"/>
            <a:chExt cx="17078" cy="1898"/>
          </a:xfrm>
        </p:grpSpPr>
        <p:sp>
          <p:nvSpPr>
            <p:cNvPr id="50" name="同侧圆角矩形 49"/>
            <p:cNvSpPr/>
            <p:nvPr>
              <p:custDataLst>
                <p:tags r:id="rId25"/>
              </p:custDataLst>
            </p:nvPr>
          </p:nvSpPr>
          <p:spPr>
            <a:xfrm rot="16200000" flipH="1">
              <a:off x="14885" y="-5373"/>
              <a:ext cx="1520" cy="16928"/>
            </a:xfrm>
            <a:prstGeom prst="round2SameRect">
              <a:avLst>
                <a:gd name="adj1" fmla="val 20969"/>
                <a:gd name="adj2" fmla="val 0"/>
              </a:avLst>
            </a:prstGeom>
            <a:gradFill>
              <a:gsLst>
                <a:gs pos="0">
                  <a:schemeClr val="bg1">
                    <a:lumMod val="95000"/>
                    <a:alpha val="0"/>
                  </a:schemeClr>
                </a:gs>
                <a:gs pos="65000">
                  <a:srgbClr val="9FD8F5"/>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51" name="组合 50"/>
            <p:cNvGrpSpPr/>
            <p:nvPr/>
          </p:nvGrpSpPr>
          <p:grpSpPr>
            <a:xfrm>
              <a:off x="7180" y="1953"/>
              <a:ext cx="4921" cy="748"/>
              <a:chOff x="7748" y="2054"/>
              <a:chExt cx="4921" cy="748"/>
            </a:xfrm>
          </p:grpSpPr>
          <p:sp>
            <p:nvSpPr>
              <p:cNvPr id="52" name="五边形 51"/>
              <p:cNvSpPr/>
              <p:nvPr>
                <p:custDataLst>
                  <p:tags r:id="rId26"/>
                </p:custDataLst>
              </p:nvPr>
            </p:nvSpPr>
            <p:spPr>
              <a:xfrm>
                <a:off x="7748" y="2065"/>
                <a:ext cx="964" cy="737"/>
              </a:xfrm>
              <a:prstGeom prst="homePlate">
                <a:avLst/>
              </a:prstGeom>
              <a:solidFill>
                <a:srgbClr val="0242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3" name="燕尾形 52"/>
              <p:cNvSpPr/>
              <p:nvPr>
                <p:custDataLst>
                  <p:tags r:id="rId27"/>
                </p:custDataLst>
              </p:nvPr>
            </p:nvSpPr>
            <p:spPr>
              <a:xfrm>
                <a:off x="8473" y="2054"/>
                <a:ext cx="4196" cy="737"/>
              </a:xfrm>
              <a:prstGeom prst="chevron">
                <a:avLst/>
              </a:prstGeom>
              <a:solidFill>
                <a:srgbClr val="0242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b="1">
                  <a:solidFill>
                    <a:schemeClr val="bg1"/>
                  </a:solidFill>
                  <a:latin typeface="微软雅黑" panose="020B0503020204020204" charset="-122"/>
                  <a:ea typeface="微软雅黑" panose="020B0503020204020204" charset="-122"/>
                </a:endParaRPr>
              </a:p>
            </p:txBody>
          </p:sp>
        </p:grpSp>
        <p:sp>
          <p:nvSpPr>
            <p:cNvPr id="54" name="文本框 53"/>
            <p:cNvSpPr txBox="1"/>
            <p:nvPr>
              <p:custDataLst>
                <p:tags r:id="rId28"/>
              </p:custDataLst>
            </p:nvPr>
          </p:nvSpPr>
          <p:spPr>
            <a:xfrm>
              <a:off x="7165" y="1989"/>
              <a:ext cx="698" cy="677"/>
            </a:xfrm>
            <a:prstGeom prst="rect">
              <a:avLst/>
            </a:prstGeom>
            <a:noFill/>
          </p:spPr>
          <p:txBody>
            <a:bodyPr wrap="none" rtlCol="0" anchor="t">
              <a:spAutoFit/>
            </a:bodyPr>
            <a:p>
              <a:r>
                <a:rPr lang="en-US" altLang="zh-CN" sz="2200" b="1">
                  <a:solidFill>
                    <a:schemeClr val="bg1"/>
                  </a:solidFill>
                  <a:latin typeface="Impact" panose="020B0806030902050204" pitchFamily="34" charset="0"/>
                  <a:ea typeface="微软雅黑" panose="020B0503020204020204" charset="-122"/>
                  <a:cs typeface="Impact" panose="020B0806030902050204" pitchFamily="34" charset="0"/>
                  <a:sym typeface="+mn-ea"/>
                </a:rPr>
                <a:t>07</a:t>
              </a:r>
              <a:endParaRPr lang="en-US" altLang="zh-CN" sz="2200" b="1">
                <a:solidFill>
                  <a:schemeClr val="bg1"/>
                </a:solidFill>
                <a:latin typeface="Impact" panose="020B0806030902050204" pitchFamily="34" charset="0"/>
                <a:ea typeface="微软雅黑" panose="020B0503020204020204" charset="-122"/>
                <a:cs typeface="Impact" panose="020B0806030902050204" pitchFamily="34" charset="0"/>
                <a:sym typeface="+mn-ea"/>
              </a:endParaRPr>
            </a:p>
          </p:txBody>
        </p:sp>
        <p:sp>
          <p:nvSpPr>
            <p:cNvPr id="55" name="文本框 54"/>
            <p:cNvSpPr txBox="1"/>
            <p:nvPr>
              <p:custDataLst>
                <p:tags r:id="rId29"/>
              </p:custDataLst>
            </p:nvPr>
          </p:nvSpPr>
          <p:spPr>
            <a:xfrm>
              <a:off x="8367" y="1980"/>
              <a:ext cx="3078" cy="677"/>
            </a:xfrm>
            <a:prstGeom prst="rect">
              <a:avLst/>
            </a:prstGeom>
            <a:noFill/>
          </p:spPr>
          <p:txBody>
            <a:bodyPr wrap="square" rtlCol="0">
              <a:spAutoFit/>
            </a:bodyPr>
            <a:p>
              <a:pPr algn="just"/>
              <a:r>
                <a:rPr lang="zh-CN" altLang="en-US" sz="2200" b="1" dirty="0" smtClean="0">
                  <a:solidFill>
                    <a:schemeClr val="bg1"/>
                  </a:solidFill>
                  <a:effectLst/>
                  <a:latin typeface="微软雅黑" panose="020B0503020204020204" charset="-122"/>
                  <a:ea typeface="微软雅黑" panose="020B0503020204020204" charset="-122"/>
                  <a:sym typeface="+mn-ea"/>
                </a:rPr>
                <a:t>开展课题研究</a:t>
              </a:r>
              <a:endParaRPr lang="zh-CN" altLang="en-US" sz="2200" b="1" dirty="0" smtClean="0">
                <a:solidFill>
                  <a:schemeClr val="bg1"/>
                </a:solidFill>
                <a:effectLst/>
                <a:latin typeface="微软雅黑" panose="020B0503020204020204" charset="-122"/>
                <a:ea typeface="微软雅黑" panose="020B0503020204020204" charset="-122"/>
                <a:cs typeface="微软雅黑" panose="020B0503020204020204" charset="-122"/>
                <a:sym typeface="+mn-ea"/>
              </a:endParaRPr>
            </a:p>
          </p:txBody>
        </p:sp>
        <p:sp>
          <p:nvSpPr>
            <p:cNvPr id="56" name="矩形 55"/>
            <p:cNvSpPr/>
            <p:nvPr>
              <p:custDataLst>
                <p:tags r:id="rId30"/>
              </p:custDataLst>
            </p:nvPr>
          </p:nvSpPr>
          <p:spPr>
            <a:xfrm>
              <a:off x="7327" y="2672"/>
              <a:ext cx="16916" cy="667"/>
            </a:xfrm>
            <a:prstGeom prst="rect">
              <a:avLst/>
            </a:prstGeom>
          </p:spPr>
          <p:txBody>
            <a:bodyPr wrap="square">
              <a:spAutoFit/>
            </a:bodyPr>
            <a:p>
              <a:pPr marL="285750" indent="-285750" latinLnBrk="0">
                <a:lnSpc>
                  <a:spcPct val="120000"/>
                </a:lnSpc>
                <a:buFont typeface="Arial" panose="020B0604020202020204" pitchFamily="34" charset="0"/>
                <a:buChar char="•"/>
              </a:pPr>
              <a:r>
                <a:rPr lang="zh-CN" altLang="en-US" b="1" dirty="0" smtClean="0">
                  <a:effectLst/>
                  <a:latin typeface="微软雅黑" panose="020B0503020204020204" charset="-122"/>
                  <a:ea typeface="微软雅黑" panose="020B0503020204020204" charset="-122"/>
                  <a:sym typeface="+mn-ea"/>
                </a:rPr>
                <a:t>定期发布广东省科学教育</a:t>
              </a:r>
              <a:r>
                <a:rPr lang="zh-CN" altLang="en-US" b="1" dirty="0" smtClean="0">
                  <a:solidFill>
                    <a:srgbClr val="C00000"/>
                  </a:solidFill>
                  <a:effectLst/>
                  <a:latin typeface="微软雅黑" panose="020B0503020204020204" charset="-122"/>
                  <a:ea typeface="微软雅黑" panose="020B0503020204020204" charset="-122"/>
                  <a:sym typeface="+mn-ea"/>
                </a:rPr>
                <a:t>课题研究</a:t>
              </a:r>
              <a:r>
                <a:rPr lang="zh-CN" altLang="en-US" b="1" dirty="0" smtClean="0">
                  <a:effectLst/>
                  <a:latin typeface="微软雅黑" panose="020B0503020204020204" charset="-122"/>
                  <a:ea typeface="微软雅黑" panose="020B0503020204020204" charset="-122"/>
                  <a:sym typeface="+mn-ea"/>
                </a:rPr>
                <a:t>申报指南，遴选优秀课题予以立项支持。</a:t>
              </a:r>
              <a:endParaRPr lang="zh-CN" altLang="zh-CN" b="1" spc="150" dirty="0">
                <a:latin typeface="微软雅黑" panose="020B0503020204020204" charset="-122"/>
                <a:ea typeface="微软雅黑" panose="020B0503020204020204" charset="-122"/>
                <a:sym typeface="+mn-ea"/>
              </a:endParaRPr>
            </a:p>
          </p:txBody>
        </p:sp>
      </p:grpSp>
      <p:grpSp>
        <p:nvGrpSpPr>
          <p:cNvPr id="57" name="组合 56"/>
          <p:cNvGrpSpPr/>
          <p:nvPr>
            <p:custDataLst>
              <p:tags r:id="rId31"/>
            </p:custDataLst>
          </p:nvPr>
        </p:nvGrpSpPr>
        <p:grpSpPr>
          <a:xfrm>
            <a:off x="854710" y="5505450"/>
            <a:ext cx="10759440" cy="1212215"/>
            <a:chOff x="7165" y="1953"/>
            <a:chExt cx="16944" cy="1909"/>
          </a:xfrm>
        </p:grpSpPr>
        <p:sp>
          <p:nvSpPr>
            <p:cNvPr id="58" name="同侧圆角矩形 57"/>
            <p:cNvSpPr/>
            <p:nvPr>
              <p:custDataLst>
                <p:tags r:id="rId32"/>
              </p:custDataLst>
            </p:nvPr>
          </p:nvSpPr>
          <p:spPr>
            <a:xfrm rot="16200000" flipH="1">
              <a:off x="14885" y="-5373"/>
              <a:ext cx="1520" cy="16928"/>
            </a:xfrm>
            <a:prstGeom prst="round2SameRect">
              <a:avLst>
                <a:gd name="adj1" fmla="val 20969"/>
                <a:gd name="adj2" fmla="val 0"/>
              </a:avLst>
            </a:prstGeom>
            <a:gradFill>
              <a:gsLst>
                <a:gs pos="0">
                  <a:schemeClr val="bg1">
                    <a:lumMod val="95000"/>
                    <a:alpha val="0"/>
                  </a:schemeClr>
                </a:gs>
                <a:gs pos="65000">
                  <a:srgbClr val="9FD8F5"/>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59" name="组合 58"/>
            <p:cNvGrpSpPr/>
            <p:nvPr/>
          </p:nvGrpSpPr>
          <p:grpSpPr>
            <a:xfrm>
              <a:off x="7180" y="1953"/>
              <a:ext cx="4921" cy="748"/>
              <a:chOff x="7748" y="2054"/>
              <a:chExt cx="4921" cy="748"/>
            </a:xfrm>
          </p:grpSpPr>
          <p:sp>
            <p:nvSpPr>
              <p:cNvPr id="60" name="五边形 59"/>
              <p:cNvSpPr/>
              <p:nvPr>
                <p:custDataLst>
                  <p:tags r:id="rId33"/>
                </p:custDataLst>
              </p:nvPr>
            </p:nvSpPr>
            <p:spPr>
              <a:xfrm>
                <a:off x="7748" y="2065"/>
                <a:ext cx="964" cy="737"/>
              </a:xfrm>
              <a:prstGeom prst="homePlate">
                <a:avLst/>
              </a:prstGeom>
              <a:solidFill>
                <a:srgbClr val="0242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1" name="燕尾形 60"/>
              <p:cNvSpPr/>
              <p:nvPr>
                <p:custDataLst>
                  <p:tags r:id="rId34"/>
                </p:custDataLst>
              </p:nvPr>
            </p:nvSpPr>
            <p:spPr>
              <a:xfrm>
                <a:off x="8473" y="2054"/>
                <a:ext cx="4196" cy="737"/>
              </a:xfrm>
              <a:prstGeom prst="chevron">
                <a:avLst/>
              </a:prstGeom>
              <a:solidFill>
                <a:srgbClr val="0242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b="1">
                  <a:solidFill>
                    <a:schemeClr val="bg1"/>
                  </a:solidFill>
                  <a:latin typeface="微软雅黑" panose="020B0503020204020204" charset="-122"/>
                  <a:ea typeface="微软雅黑" panose="020B0503020204020204" charset="-122"/>
                </a:endParaRPr>
              </a:p>
            </p:txBody>
          </p:sp>
        </p:grpSp>
        <p:sp>
          <p:nvSpPr>
            <p:cNvPr id="62" name="文本框 61"/>
            <p:cNvSpPr txBox="1"/>
            <p:nvPr>
              <p:custDataLst>
                <p:tags r:id="rId35"/>
              </p:custDataLst>
            </p:nvPr>
          </p:nvSpPr>
          <p:spPr>
            <a:xfrm>
              <a:off x="7165" y="1989"/>
              <a:ext cx="761" cy="677"/>
            </a:xfrm>
            <a:prstGeom prst="rect">
              <a:avLst/>
            </a:prstGeom>
            <a:noFill/>
          </p:spPr>
          <p:txBody>
            <a:bodyPr wrap="none" rtlCol="0" anchor="t">
              <a:spAutoFit/>
            </a:bodyPr>
            <a:p>
              <a:r>
                <a:rPr lang="en-US" altLang="zh-CN" sz="2200" b="1">
                  <a:solidFill>
                    <a:schemeClr val="bg1"/>
                  </a:solidFill>
                  <a:latin typeface="Impact" panose="020B0806030902050204" pitchFamily="34" charset="0"/>
                  <a:ea typeface="微软雅黑" panose="020B0503020204020204" charset="-122"/>
                  <a:cs typeface="Impact" panose="020B0806030902050204" pitchFamily="34" charset="0"/>
                  <a:sym typeface="+mn-ea"/>
                </a:rPr>
                <a:t>08</a:t>
              </a:r>
              <a:endParaRPr lang="en-US" altLang="zh-CN" sz="2200" b="1">
                <a:solidFill>
                  <a:schemeClr val="bg1"/>
                </a:solidFill>
                <a:latin typeface="Impact" panose="020B0806030902050204" pitchFamily="34" charset="0"/>
                <a:ea typeface="微软雅黑" panose="020B0503020204020204" charset="-122"/>
                <a:cs typeface="Impact" panose="020B0806030902050204" pitchFamily="34" charset="0"/>
                <a:sym typeface="+mn-ea"/>
              </a:endParaRPr>
            </a:p>
          </p:txBody>
        </p:sp>
        <p:sp>
          <p:nvSpPr>
            <p:cNvPr id="71" name="文本框 70"/>
            <p:cNvSpPr txBox="1"/>
            <p:nvPr>
              <p:custDataLst>
                <p:tags r:id="rId36"/>
              </p:custDataLst>
            </p:nvPr>
          </p:nvSpPr>
          <p:spPr>
            <a:xfrm>
              <a:off x="8367" y="1980"/>
              <a:ext cx="2628" cy="677"/>
            </a:xfrm>
            <a:prstGeom prst="rect">
              <a:avLst/>
            </a:prstGeom>
            <a:noFill/>
          </p:spPr>
          <p:txBody>
            <a:bodyPr wrap="square" rtlCol="0">
              <a:spAutoFit/>
            </a:bodyPr>
            <a:p>
              <a:pPr algn="just"/>
              <a:r>
                <a:rPr lang="zh-CN" altLang="en-US" sz="2200" b="1" dirty="0" smtClean="0">
                  <a:solidFill>
                    <a:schemeClr val="bg1"/>
                  </a:solidFill>
                  <a:effectLst/>
                  <a:latin typeface="微软雅黑" panose="020B0503020204020204" charset="-122"/>
                  <a:ea typeface="微软雅黑" panose="020B0503020204020204" charset="-122"/>
                  <a:sym typeface="+mn-ea"/>
                </a:rPr>
                <a:t>建好共同体</a:t>
              </a:r>
              <a:endParaRPr lang="zh-CN" altLang="en-US" sz="2200" b="1" dirty="0" smtClean="0">
                <a:solidFill>
                  <a:schemeClr val="bg1"/>
                </a:solidFill>
                <a:effectLst/>
                <a:latin typeface="微软雅黑" panose="020B0503020204020204" charset="-122"/>
                <a:ea typeface="微软雅黑" panose="020B0503020204020204" charset="-122"/>
                <a:cs typeface="微软雅黑" panose="020B0503020204020204" charset="-122"/>
                <a:sym typeface="+mn-ea"/>
              </a:endParaRPr>
            </a:p>
          </p:txBody>
        </p:sp>
        <p:sp>
          <p:nvSpPr>
            <p:cNvPr id="72" name="矩形 71"/>
            <p:cNvSpPr/>
            <p:nvPr>
              <p:custDataLst>
                <p:tags r:id="rId37"/>
              </p:custDataLst>
            </p:nvPr>
          </p:nvSpPr>
          <p:spPr>
            <a:xfrm>
              <a:off x="7327" y="2672"/>
              <a:ext cx="16495" cy="1190"/>
            </a:xfrm>
            <a:prstGeom prst="rect">
              <a:avLst/>
            </a:prstGeom>
          </p:spPr>
          <p:txBody>
            <a:bodyPr wrap="square">
              <a:spAutoFit/>
            </a:bodyPr>
            <a:p>
              <a:pPr marL="285750" indent="-285750" latinLnBrk="0">
                <a:lnSpc>
                  <a:spcPct val="120000"/>
                </a:lnSpc>
                <a:buFont typeface="Arial" panose="020B0604020202020204" pitchFamily="34" charset="0"/>
                <a:buChar char="•"/>
              </a:pPr>
              <a:r>
                <a:rPr lang="zh-CN" altLang="en-US" b="1" dirty="0" smtClean="0">
                  <a:effectLst/>
                  <a:latin typeface="微软雅黑" panose="020B0503020204020204" charset="-122"/>
                  <a:ea typeface="微软雅黑" panose="020B0503020204020204" charset="-122"/>
                  <a:sym typeface="+mn-ea"/>
                </a:rPr>
                <a:t>发挥好</a:t>
              </a:r>
              <a:r>
                <a:rPr lang="zh-CN" altLang="en-US" b="1" dirty="0" smtClean="0">
                  <a:solidFill>
                    <a:srgbClr val="C00000"/>
                  </a:solidFill>
                  <a:effectLst/>
                  <a:latin typeface="微软雅黑" panose="020B0503020204020204" charset="-122"/>
                  <a:ea typeface="微软雅黑" panose="020B0503020204020204" charset="-122"/>
                  <a:sym typeface="+mn-ea"/>
                </a:rPr>
                <a:t>粤港澳科学教育联盟</a:t>
              </a:r>
              <a:r>
                <a:rPr lang="zh-CN" altLang="en-US" b="1" dirty="0" smtClean="0">
                  <a:effectLst/>
                  <a:latin typeface="微软雅黑" panose="020B0503020204020204" charset="-122"/>
                  <a:ea typeface="微软雅黑" panose="020B0503020204020204" charset="-122"/>
                  <a:sym typeface="+mn-ea"/>
                </a:rPr>
                <a:t>平台作用，系统集成粤港澳三地科学教育资源，探索形成创新人才培养湾区模式。</a:t>
              </a:r>
              <a:endParaRPr lang="zh-CN" altLang="zh-CN" b="1" spc="150" dirty="0">
                <a:latin typeface="微软雅黑" panose="020B0503020204020204" charset="-122"/>
                <a:ea typeface="微软雅黑" panose="020B0503020204020204" charset="-122"/>
                <a:sym typeface="+mn-ea"/>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灯片编号占位符 1"/>
          <p:cNvSpPr>
            <a:spLocks noGrp="1"/>
          </p:cNvSpPr>
          <p:nvPr>
            <p:ph type="sldNum" sz="quarter" idx="12"/>
          </p:nvPr>
        </p:nvSpPr>
        <p:spPr>
          <a:xfrm>
            <a:off x="9124315" y="12879070"/>
            <a:ext cx="2743200" cy="365125"/>
          </a:xfrm>
        </p:spPr>
        <p:txBody>
          <a:bodyPr/>
          <a:p>
            <a:fld id="{49AE70B2-8BF9-45C0-BB95-33D1B9D3A854}" type="slidenum">
              <a:rPr lang="zh-CN" altLang="en-US" smtClean="0"/>
            </a:fld>
            <a:endParaRPr lang="zh-CN" altLang="en-US"/>
          </a:p>
        </p:txBody>
      </p:sp>
      <p:pic>
        <p:nvPicPr>
          <p:cNvPr id="3" name="图片 2" descr="/Users/spirit/Library/Containers/com.kingsoft.wpsoffice.mac/Data/tmp/picturecompress_20250706213317/output_1.jpgoutput_1"/>
          <p:cNvPicPr>
            <a:picLocks noChangeAspect="1"/>
          </p:cNvPicPr>
          <p:nvPr/>
        </p:nvPicPr>
        <p:blipFill>
          <a:blip r:embed="rId1"/>
          <a:stretch>
            <a:fillRect/>
          </a:stretch>
        </p:blipFill>
        <p:spPr>
          <a:xfrm>
            <a:off x="0" y="-126365"/>
            <a:ext cx="12192000" cy="6984365"/>
          </a:xfrm>
          <a:prstGeom prst="rect">
            <a:avLst/>
          </a:prstGeom>
        </p:spPr>
      </p:pic>
      <p:pic>
        <p:nvPicPr>
          <p:cNvPr id="4" name="图片 3"/>
          <p:cNvPicPr>
            <a:picLocks noChangeAspect="1"/>
          </p:cNvPicPr>
          <p:nvPr/>
        </p:nvPicPr>
        <p:blipFill>
          <a:blip r:embed="rId2"/>
          <a:srcRect l="17946" t="21306" r="16377" b="42009"/>
          <a:stretch>
            <a:fillRect/>
          </a:stretch>
        </p:blipFill>
        <p:spPr>
          <a:xfrm>
            <a:off x="8809990" y="2961640"/>
            <a:ext cx="2776855" cy="3373755"/>
          </a:xfrm>
          <a:prstGeom prst="rect">
            <a:avLst/>
          </a:prstGeom>
        </p:spPr>
      </p:pic>
      <p:sp>
        <p:nvSpPr>
          <p:cNvPr id="9" name="文本框 8"/>
          <p:cNvSpPr txBox="1"/>
          <p:nvPr/>
        </p:nvSpPr>
        <p:spPr>
          <a:xfrm>
            <a:off x="1257300" y="769620"/>
            <a:ext cx="6954520" cy="1420495"/>
          </a:xfrm>
          <a:prstGeom prst="rect">
            <a:avLst/>
          </a:prstGeom>
          <a:noFill/>
        </p:spPr>
        <p:txBody>
          <a:bodyPr wrap="square" rtlCol="0" anchor="t">
            <a:spAutoFit/>
          </a:bodyPr>
          <a:p>
            <a:pPr indent="0" latinLnBrk="0">
              <a:lnSpc>
                <a:spcPct val="120000"/>
              </a:lnSpc>
              <a:buNone/>
            </a:pPr>
            <a:r>
              <a:rPr lang="en-US" altLang="zh-CN" sz="2400" b="1">
                <a:latin typeface="微软雅黑" panose="020B0503020204020204" charset="-122"/>
                <a:ea typeface="微软雅黑" panose="020B0503020204020204" charset="-122"/>
                <a:cs typeface="微软雅黑" panose="020B0503020204020204" charset="-122"/>
                <a:sym typeface="+mn-ea"/>
              </a:rPr>
              <a:t>       </a:t>
            </a:r>
            <a:r>
              <a:rPr lang="zh-CN" altLang="en-US" sz="2400" b="1" spc="150" dirty="0">
                <a:latin typeface="微软雅黑" panose="020B0503020204020204" charset="-122"/>
                <a:ea typeface="微软雅黑" panose="020B0503020204020204" charset="-122"/>
                <a:sym typeface="+mn-ea"/>
              </a:rPr>
              <a:t>期待与各位领导、同仁进一步沟通交流、深化务实协作，共同推动新时代中小学科学教育高质量发展！</a:t>
            </a:r>
            <a:endParaRPr lang="zh-CN" altLang="en-US" sz="2400" b="1" spc="150" dirty="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44" name="任意多边形 43"/>
          <p:cNvSpPr/>
          <p:nvPr>
            <p:custDataLst>
              <p:tags r:id="rId3"/>
            </p:custDataLst>
          </p:nvPr>
        </p:nvSpPr>
        <p:spPr>
          <a:xfrm>
            <a:off x="581660" y="403860"/>
            <a:ext cx="733425" cy="593725"/>
          </a:xfrm>
          <a:custGeom>
            <a:avLst/>
            <a:gdLst/>
            <a:ahLst/>
            <a:cxnLst>
              <a:cxn ang="3">
                <a:pos x="hc" y="t"/>
              </a:cxn>
              <a:cxn ang="cd2">
                <a:pos x="l" y="vc"/>
              </a:cxn>
              <a:cxn ang="cd4">
                <a:pos x="hc" y="b"/>
              </a:cxn>
              <a:cxn ang="0">
                <a:pos x="r" y="vc"/>
              </a:cxn>
            </a:cxnLst>
            <a:rect l="l" t="t" r="r" b="b"/>
            <a:pathLst>
              <a:path w="1267" h="970">
                <a:moveTo>
                  <a:pt x="1267" y="0"/>
                </a:moveTo>
                <a:lnTo>
                  <a:pt x="1267" y="210"/>
                </a:lnTo>
                <a:cubicBezTo>
                  <a:pt x="1189" y="240"/>
                  <a:pt x="1130" y="280"/>
                  <a:pt x="1089" y="332"/>
                </a:cubicBezTo>
                <a:cubicBezTo>
                  <a:pt x="1052" y="380"/>
                  <a:pt x="1033" y="423"/>
                  <a:pt x="1033" y="461"/>
                </a:cubicBezTo>
                <a:lnTo>
                  <a:pt x="1260" y="461"/>
                </a:lnTo>
                <a:lnTo>
                  <a:pt x="1260" y="970"/>
                </a:lnTo>
                <a:lnTo>
                  <a:pt x="748" y="970"/>
                </a:lnTo>
                <a:lnTo>
                  <a:pt x="748" y="508"/>
                </a:lnTo>
                <a:cubicBezTo>
                  <a:pt x="751" y="384"/>
                  <a:pt x="805" y="272"/>
                  <a:pt x="910" y="174"/>
                </a:cubicBezTo>
                <a:cubicBezTo>
                  <a:pt x="990" y="94"/>
                  <a:pt x="1109" y="36"/>
                  <a:pt x="1267" y="0"/>
                </a:cubicBezTo>
                <a:close/>
                <a:moveTo>
                  <a:pt x="515" y="0"/>
                </a:moveTo>
                <a:lnTo>
                  <a:pt x="515" y="210"/>
                </a:lnTo>
                <a:cubicBezTo>
                  <a:pt x="438" y="239"/>
                  <a:pt x="381" y="279"/>
                  <a:pt x="344" y="328"/>
                </a:cubicBezTo>
                <a:cubicBezTo>
                  <a:pt x="305" y="378"/>
                  <a:pt x="285" y="423"/>
                  <a:pt x="285" y="461"/>
                </a:cubicBezTo>
                <a:lnTo>
                  <a:pt x="508" y="461"/>
                </a:lnTo>
                <a:lnTo>
                  <a:pt x="508" y="970"/>
                </a:lnTo>
                <a:lnTo>
                  <a:pt x="0" y="970"/>
                </a:lnTo>
                <a:lnTo>
                  <a:pt x="0" y="508"/>
                </a:lnTo>
                <a:cubicBezTo>
                  <a:pt x="3" y="384"/>
                  <a:pt x="50" y="277"/>
                  <a:pt x="142" y="187"/>
                </a:cubicBezTo>
                <a:cubicBezTo>
                  <a:pt x="233" y="98"/>
                  <a:pt x="358" y="36"/>
                  <a:pt x="515" y="0"/>
                </a:cubicBezTo>
                <a:close/>
              </a:path>
            </a:pathLst>
          </a:custGeom>
          <a:solidFill>
            <a:srgbClr val="C00000"/>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ctr"/>
            <a:endParaRPr lang="zh-CN" altLang="en-US"/>
          </a:p>
        </p:txBody>
      </p:sp>
      <p:sp>
        <p:nvSpPr>
          <p:cNvPr id="45" name="任意多边形: 形状 35"/>
          <p:cNvSpPr/>
          <p:nvPr>
            <p:custDataLst>
              <p:tags r:id="rId4"/>
            </p:custDataLst>
          </p:nvPr>
        </p:nvSpPr>
        <p:spPr>
          <a:xfrm>
            <a:off x="3329940" y="502920"/>
            <a:ext cx="5066665" cy="429895"/>
          </a:xfrm>
          <a:custGeom>
            <a:avLst/>
            <a:gdLst>
              <a:gd name="connsiteX0" fmla="*/ 0 w 13105"/>
              <a:gd name="connsiteY0" fmla="*/ 0 h 578"/>
              <a:gd name="connsiteX1" fmla="*/ 12690 w 13105"/>
              <a:gd name="connsiteY1" fmla="*/ 22 h 578"/>
              <a:gd name="connsiteX2" fmla="*/ 13105 w 13105"/>
              <a:gd name="connsiteY2" fmla="*/ 334 h 578"/>
              <a:gd name="connsiteX3" fmla="*/ 13105 w 13105"/>
              <a:gd name="connsiteY3" fmla="*/ 578 h 578"/>
            </a:gdLst>
            <a:ahLst/>
            <a:cxnLst>
              <a:cxn ang="0">
                <a:pos x="connsiteX0" y="connsiteY0"/>
              </a:cxn>
              <a:cxn ang="0">
                <a:pos x="connsiteX1" y="connsiteY1"/>
              </a:cxn>
              <a:cxn ang="0">
                <a:pos x="connsiteX2" y="connsiteY2"/>
              </a:cxn>
              <a:cxn ang="0">
                <a:pos x="connsiteX3" y="connsiteY3"/>
              </a:cxn>
            </a:cxnLst>
            <a:rect l="l" t="t" r="r" b="b"/>
            <a:pathLst>
              <a:path w="13105" h="578">
                <a:moveTo>
                  <a:pt x="0" y="0"/>
                </a:moveTo>
                <a:lnTo>
                  <a:pt x="12690" y="22"/>
                </a:lnTo>
                <a:cubicBezTo>
                  <a:pt x="12919" y="22"/>
                  <a:pt x="13105" y="162"/>
                  <a:pt x="13105" y="334"/>
                </a:cubicBezTo>
                <a:lnTo>
                  <a:pt x="13105" y="578"/>
                </a:lnTo>
              </a:path>
            </a:pathLst>
          </a:custGeom>
          <a:noFill/>
          <a:ln w="25400" cap="rnd">
            <a:solidFill>
              <a:srgbClr val="C00000">
                <a:alpha val="65000"/>
              </a:srgbClr>
            </a:solidFill>
            <a:prstDash val="solid"/>
            <a:round/>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6" name="任意多边形: 形状 36"/>
          <p:cNvSpPr/>
          <p:nvPr>
            <p:custDataLst>
              <p:tags r:id="rId5"/>
            </p:custDataLst>
          </p:nvPr>
        </p:nvSpPr>
        <p:spPr>
          <a:xfrm>
            <a:off x="8396605" y="1270635"/>
            <a:ext cx="97155" cy="635635"/>
          </a:xfrm>
          <a:custGeom>
            <a:avLst/>
            <a:gdLst>
              <a:gd name="connsiteX0" fmla="*/ 0 w 9525"/>
              <a:gd name="connsiteY0" fmla="*/ 1752695 h 1752695"/>
              <a:gd name="connsiteX1" fmla="*/ 0 w 9525"/>
              <a:gd name="connsiteY1" fmla="*/ 0 h 1752695"/>
            </a:gdLst>
            <a:ahLst/>
            <a:cxnLst>
              <a:cxn ang="0">
                <a:pos x="connsiteX0" y="connsiteY0"/>
              </a:cxn>
              <a:cxn ang="0">
                <a:pos x="connsiteX1" y="connsiteY1"/>
              </a:cxn>
            </a:cxnLst>
            <a:rect l="l" t="t" r="r" b="b"/>
            <a:pathLst>
              <a:path w="9525" h="1752695">
                <a:moveTo>
                  <a:pt x="0" y="1752695"/>
                </a:moveTo>
                <a:lnTo>
                  <a:pt x="0" y="0"/>
                </a:lnTo>
              </a:path>
            </a:pathLst>
          </a:custGeom>
          <a:ln w="25400" cap="rnd">
            <a:solidFill>
              <a:srgbClr val="C00000">
                <a:alpha val="65000"/>
              </a:srgbClr>
            </a:solidFill>
            <a:prstDash val="solid"/>
            <a:round/>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7" name="任意多边形: 形状 38"/>
          <p:cNvSpPr/>
          <p:nvPr>
            <p:custDataLst>
              <p:tags r:id="rId6"/>
            </p:custDataLst>
          </p:nvPr>
        </p:nvSpPr>
        <p:spPr>
          <a:xfrm>
            <a:off x="8133715" y="1002665"/>
            <a:ext cx="514350" cy="589280"/>
          </a:xfrm>
          <a:custGeom>
            <a:avLst/>
            <a:gdLst>
              <a:gd name="connsiteX0" fmla="*/ 0 w 334517"/>
              <a:gd name="connsiteY0" fmla="*/ 362426 h 362426"/>
              <a:gd name="connsiteX1" fmla="*/ 334518 w 334517"/>
              <a:gd name="connsiteY1" fmla="*/ 0 h 362426"/>
              <a:gd name="connsiteX2" fmla="*/ 0 w 334517"/>
              <a:gd name="connsiteY2" fmla="*/ 362426 h 362426"/>
            </a:gdLst>
            <a:ahLst/>
            <a:cxnLst>
              <a:cxn ang="0">
                <a:pos x="connsiteX0" y="connsiteY0"/>
              </a:cxn>
              <a:cxn ang="0">
                <a:pos x="connsiteX1" y="connsiteY1"/>
              </a:cxn>
              <a:cxn ang="0">
                <a:pos x="connsiteX2" y="connsiteY2"/>
              </a:cxn>
            </a:cxnLst>
            <a:rect l="l" t="t" r="r" b="b"/>
            <a:pathLst>
              <a:path w="334517" h="362426">
                <a:moveTo>
                  <a:pt x="0" y="362426"/>
                </a:moveTo>
                <a:lnTo>
                  <a:pt x="334518" y="0"/>
                </a:lnTo>
                <a:lnTo>
                  <a:pt x="0" y="362426"/>
                </a:lnTo>
                <a:close/>
              </a:path>
            </a:pathLst>
          </a:custGeom>
          <a:noFill/>
          <a:ln w="25400" cap="rnd">
            <a:solidFill>
              <a:srgbClr val="C00000">
                <a:alpha val="65000"/>
              </a:srgbClr>
            </a:solidFill>
            <a:prstDash val="solid"/>
            <a:round/>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9" name="图形 47"/>
          <p:cNvSpPr/>
          <p:nvPr>
            <p:custDataLst>
              <p:tags r:id="rId7"/>
            </p:custDataLst>
          </p:nvPr>
        </p:nvSpPr>
        <p:spPr>
          <a:xfrm>
            <a:off x="591820" y="1462405"/>
            <a:ext cx="7108825" cy="1137285"/>
          </a:xfrm>
          <a:custGeom>
            <a:avLst/>
            <a:gdLst>
              <a:gd name="connsiteX0" fmla="*/ 11 w 12502"/>
              <a:gd name="connsiteY0" fmla="*/ 0 h 5539"/>
              <a:gd name="connsiteX1" fmla="*/ 0 w 12502"/>
              <a:gd name="connsiteY1" fmla="*/ 5475 h 5539"/>
              <a:gd name="connsiteX2" fmla="*/ 142 w 12502"/>
              <a:gd name="connsiteY2" fmla="*/ 5513 h 5539"/>
              <a:gd name="connsiteX3" fmla="*/ 889 w 12502"/>
              <a:gd name="connsiteY3" fmla="*/ 4704 h 5539"/>
              <a:gd name="connsiteX4" fmla="*/ 989 w 12502"/>
              <a:gd name="connsiteY4" fmla="*/ 4663 h 5539"/>
              <a:gd name="connsiteX5" fmla="*/ 12502 w 12502"/>
              <a:gd name="connsiteY5" fmla="*/ 4659 h 5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02" h="5539">
                <a:moveTo>
                  <a:pt x="11" y="0"/>
                </a:moveTo>
                <a:lnTo>
                  <a:pt x="0" y="5475"/>
                </a:lnTo>
                <a:cubicBezTo>
                  <a:pt x="0" y="5536"/>
                  <a:pt x="96" y="5563"/>
                  <a:pt x="142" y="5513"/>
                </a:cubicBezTo>
                <a:lnTo>
                  <a:pt x="889" y="4704"/>
                </a:lnTo>
                <a:cubicBezTo>
                  <a:pt x="912" y="4678"/>
                  <a:pt x="950" y="4663"/>
                  <a:pt x="989" y="4663"/>
                </a:cubicBezTo>
                <a:lnTo>
                  <a:pt x="12502" y="4659"/>
                </a:lnTo>
              </a:path>
            </a:pathLst>
          </a:custGeom>
          <a:noFill/>
          <a:ln w="25400" cap="rnd">
            <a:solidFill>
              <a:srgbClr val="C00000">
                <a:alpha val="65000"/>
              </a:srgbClr>
            </a:solidFill>
            <a:prstDash val="solid"/>
            <a:round/>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48" name="任意多边形: 形状 37"/>
          <p:cNvSpPr/>
          <p:nvPr>
            <p:custDataLst>
              <p:tags r:id="rId8"/>
            </p:custDataLst>
          </p:nvPr>
        </p:nvSpPr>
        <p:spPr>
          <a:xfrm>
            <a:off x="8119745" y="691515"/>
            <a:ext cx="514350" cy="580390"/>
          </a:xfrm>
          <a:custGeom>
            <a:avLst/>
            <a:gdLst>
              <a:gd name="connsiteX0" fmla="*/ 0 w 334517"/>
              <a:gd name="connsiteY0" fmla="*/ 356807 h 356806"/>
              <a:gd name="connsiteX1" fmla="*/ 334518 w 334517"/>
              <a:gd name="connsiteY1" fmla="*/ 0 h 356806"/>
              <a:gd name="connsiteX2" fmla="*/ 0 w 334517"/>
              <a:gd name="connsiteY2" fmla="*/ 356807 h 356806"/>
            </a:gdLst>
            <a:ahLst/>
            <a:cxnLst>
              <a:cxn ang="0">
                <a:pos x="connsiteX0" y="connsiteY0"/>
              </a:cxn>
              <a:cxn ang="0">
                <a:pos x="connsiteX1" y="connsiteY1"/>
              </a:cxn>
              <a:cxn ang="0">
                <a:pos x="connsiteX2" y="connsiteY2"/>
              </a:cxn>
            </a:cxnLst>
            <a:rect l="l" t="t" r="r" b="b"/>
            <a:pathLst>
              <a:path w="334517" h="356806">
                <a:moveTo>
                  <a:pt x="0" y="356807"/>
                </a:moveTo>
                <a:lnTo>
                  <a:pt x="334518" y="0"/>
                </a:lnTo>
                <a:lnTo>
                  <a:pt x="0" y="356807"/>
                </a:lnTo>
                <a:close/>
              </a:path>
            </a:pathLst>
          </a:custGeom>
          <a:noFill/>
          <a:ln w="25400" cap="rnd">
            <a:solidFill>
              <a:srgbClr val="C00000">
                <a:alpha val="65000"/>
              </a:srgbClr>
            </a:solidFill>
            <a:prstDash val="solid"/>
            <a:round/>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pic>
        <p:nvPicPr>
          <p:cNvPr id="7" name="图片 6"/>
          <p:cNvPicPr>
            <a:picLocks noChangeAspect="1"/>
          </p:cNvPicPr>
          <p:nvPr/>
        </p:nvPicPr>
        <p:blipFill>
          <a:blip r:embed="rId9"/>
          <a:stretch>
            <a:fillRect/>
          </a:stretch>
        </p:blipFill>
        <p:spPr>
          <a:xfrm>
            <a:off x="8809990" y="312420"/>
            <a:ext cx="2777490" cy="2649220"/>
          </a:xfrm>
          <a:prstGeom prst="rect">
            <a:avLst/>
          </a:prstGeom>
        </p:spPr>
      </p:pic>
      <p:sp>
        <p:nvSpPr>
          <p:cNvPr id="18" name="圆角矩形 1"/>
          <p:cNvSpPr/>
          <p:nvPr>
            <p:custDataLst>
              <p:tags r:id="rId10"/>
            </p:custDataLst>
          </p:nvPr>
        </p:nvSpPr>
        <p:spPr>
          <a:xfrm>
            <a:off x="582295" y="2896870"/>
            <a:ext cx="8052435" cy="3295650"/>
          </a:xfrm>
          <a:prstGeom prst="roundRect">
            <a:avLst>
              <a:gd name="adj" fmla="val 3766"/>
            </a:avLst>
          </a:prstGeom>
          <a:gradFill>
            <a:gsLst>
              <a:gs pos="0">
                <a:srgbClr val="FFFFFF">
                  <a:alpha val="10000"/>
                </a:srgbClr>
              </a:gs>
              <a:gs pos="100000">
                <a:srgbClr val="FFF5F5"/>
              </a:gs>
            </a:gsLst>
            <a:lin ang="5400000" scaled="0"/>
          </a:gradFill>
          <a:ln w="12700">
            <a:solidFill>
              <a:srgbClr val="FFD9D9">
                <a:alpha val="55000"/>
              </a:srgbClr>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3" name="任意多边形: 形状 1"/>
          <p:cNvSpPr/>
          <p:nvPr>
            <p:custDataLst>
              <p:tags r:id="rId11"/>
            </p:custDataLst>
          </p:nvPr>
        </p:nvSpPr>
        <p:spPr>
          <a:xfrm>
            <a:off x="7262495" y="2805430"/>
            <a:ext cx="636905" cy="76200"/>
          </a:xfrm>
          <a:custGeom>
            <a:avLst/>
            <a:gdLst>
              <a:gd name="connsiteX0" fmla="*/ 442648 w 885297"/>
              <a:gd name="connsiteY0" fmla="*/ 0 h 185674"/>
              <a:gd name="connsiteX1" fmla="*/ 880881 w 885297"/>
              <a:gd name="connsiteY1" fmla="*/ 165392 h 185674"/>
              <a:gd name="connsiteX2" fmla="*/ 885297 w 885297"/>
              <a:gd name="connsiteY2" fmla="*/ 185674 h 185674"/>
              <a:gd name="connsiteX3" fmla="*/ 0 w 885297"/>
              <a:gd name="connsiteY3" fmla="*/ 185674 h 185674"/>
              <a:gd name="connsiteX4" fmla="*/ 4415 w 885297"/>
              <a:gd name="connsiteY4" fmla="*/ 165392 h 185674"/>
              <a:gd name="connsiteX5" fmla="*/ 442648 w 885297"/>
              <a:gd name="connsiteY5" fmla="*/ 0 h 185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5297" h="185674">
                <a:moveTo>
                  <a:pt x="442648" y="0"/>
                </a:moveTo>
                <a:cubicBezTo>
                  <a:pt x="658816" y="0"/>
                  <a:pt x="839170" y="71003"/>
                  <a:pt x="880881" y="165392"/>
                </a:cubicBezTo>
                <a:lnTo>
                  <a:pt x="885297" y="185674"/>
                </a:lnTo>
                <a:lnTo>
                  <a:pt x="0" y="185674"/>
                </a:lnTo>
                <a:lnTo>
                  <a:pt x="4415" y="165392"/>
                </a:lnTo>
                <a:cubicBezTo>
                  <a:pt x="46126" y="71003"/>
                  <a:pt x="226480" y="0"/>
                  <a:pt x="442648" y="0"/>
                </a:cubicBezTo>
                <a:close/>
              </a:path>
            </a:pathLst>
          </a:custGeom>
          <a:solidFill>
            <a:schemeClr val="accent1">
              <a:lumMod val="50000"/>
            </a:schemeClr>
          </a:solidFill>
          <a:ln w="12700" cap="flat" cmpd="sng" algn="ctr">
            <a:noFill/>
            <a:prstDash val="solid"/>
            <a:miter lim="800000"/>
          </a:ln>
          <a:effectLst/>
        </p:spPr>
        <p:txBody>
          <a:bodyPr rtlCol="0" anchor="ctr"/>
          <a:p>
            <a:pPr algn="ctr">
              <a:spcBef>
                <a:spcPct val="0"/>
              </a:spcBef>
              <a:spcAft>
                <a:spcPct val="0"/>
              </a:spcAft>
            </a:pPr>
            <a:endParaRPr lang="zh-CN" altLang="en-US" kern="0">
              <a:solidFill>
                <a:prstClr val="white"/>
              </a:solidFill>
              <a:cs typeface="+mn-ea"/>
              <a:sym typeface="+mn-lt"/>
            </a:endParaRPr>
          </a:p>
        </p:txBody>
      </p:sp>
      <p:sp>
        <p:nvSpPr>
          <p:cNvPr id="8" name="任意多边形: 形状 3"/>
          <p:cNvSpPr/>
          <p:nvPr>
            <p:custDataLst>
              <p:tags r:id="rId12"/>
            </p:custDataLst>
          </p:nvPr>
        </p:nvSpPr>
        <p:spPr>
          <a:xfrm>
            <a:off x="1392555" y="2806700"/>
            <a:ext cx="487045" cy="76200"/>
          </a:xfrm>
          <a:custGeom>
            <a:avLst/>
            <a:gdLst>
              <a:gd name="connsiteX0" fmla="*/ 442648 w 885297"/>
              <a:gd name="connsiteY0" fmla="*/ 0 h 185674"/>
              <a:gd name="connsiteX1" fmla="*/ 880881 w 885297"/>
              <a:gd name="connsiteY1" fmla="*/ 165392 h 185674"/>
              <a:gd name="connsiteX2" fmla="*/ 885297 w 885297"/>
              <a:gd name="connsiteY2" fmla="*/ 185674 h 185674"/>
              <a:gd name="connsiteX3" fmla="*/ 0 w 885297"/>
              <a:gd name="connsiteY3" fmla="*/ 185674 h 185674"/>
              <a:gd name="connsiteX4" fmla="*/ 4415 w 885297"/>
              <a:gd name="connsiteY4" fmla="*/ 165392 h 185674"/>
              <a:gd name="connsiteX5" fmla="*/ 442648 w 885297"/>
              <a:gd name="connsiteY5" fmla="*/ 0 h 185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5297" h="185674">
                <a:moveTo>
                  <a:pt x="442648" y="0"/>
                </a:moveTo>
                <a:cubicBezTo>
                  <a:pt x="658816" y="0"/>
                  <a:pt x="839170" y="71003"/>
                  <a:pt x="880881" y="165392"/>
                </a:cubicBezTo>
                <a:lnTo>
                  <a:pt x="885297" y="185674"/>
                </a:lnTo>
                <a:lnTo>
                  <a:pt x="0" y="185674"/>
                </a:lnTo>
                <a:lnTo>
                  <a:pt x="4415" y="165392"/>
                </a:lnTo>
                <a:cubicBezTo>
                  <a:pt x="46126" y="71003"/>
                  <a:pt x="226480" y="0"/>
                  <a:pt x="442648" y="0"/>
                </a:cubicBezTo>
                <a:close/>
              </a:path>
            </a:pathLst>
          </a:custGeom>
          <a:solidFill>
            <a:schemeClr val="accent1">
              <a:lumMod val="50000"/>
            </a:schemeClr>
          </a:solidFill>
          <a:ln w="12700" cap="flat" cmpd="sng" algn="ctr">
            <a:noFill/>
            <a:prstDash val="solid"/>
            <a:miter lim="800000"/>
          </a:ln>
          <a:effectLst/>
        </p:spPr>
        <p:txBody>
          <a:bodyPr rtlCol="0" anchor="ctr"/>
          <a:p>
            <a:pPr algn="ctr">
              <a:spcBef>
                <a:spcPct val="0"/>
              </a:spcBef>
              <a:spcAft>
                <a:spcPct val="0"/>
              </a:spcAft>
            </a:pPr>
            <a:endParaRPr lang="zh-CN" altLang="en-US" kern="0">
              <a:solidFill>
                <a:prstClr val="white"/>
              </a:solidFill>
              <a:cs typeface="+mn-ea"/>
              <a:sym typeface="+mn-lt"/>
            </a:endParaRPr>
          </a:p>
        </p:txBody>
      </p:sp>
      <p:sp>
        <p:nvSpPr>
          <p:cNvPr id="15" name="任意多边形: 形状 4" descr="D:\51PPT模板网\51pptmoban.com\图片.jpg"/>
          <p:cNvSpPr/>
          <p:nvPr>
            <p:custDataLst>
              <p:tags r:id="rId13"/>
            </p:custDataLst>
          </p:nvPr>
        </p:nvSpPr>
        <p:spPr>
          <a:xfrm>
            <a:off x="1310005" y="2806700"/>
            <a:ext cx="6581775" cy="96520"/>
          </a:xfrm>
          <a:custGeom>
            <a:avLst/>
            <a:gdLst>
              <a:gd name="connsiteX0" fmla="*/ 9463 w 5671603"/>
              <a:gd name="connsiteY0" fmla="*/ 0 h 642809"/>
              <a:gd name="connsiteX1" fmla="*/ 772663 w 5671603"/>
              <a:gd name="connsiteY1" fmla="*/ 0 h 642809"/>
              <a:gd name="connsiteX2" fmla="*/ 1678703 w 5671603"/>
              <a:gd name="connsiteY2" fmla="*/ 0 h 642809"/>
              <a:gd name="connsiteX3" fmla="*/ 1992767 w 5671603"/>
              <a:gd name="connsiteY3" fmla="*/ 0 h 642809"/>
              <a:gd name="connsiteX4" fmla="*/ 2565400 w 5671603"/>
              <a:gd name="connsiteY4" fmla="*/ 0 h 642809"/>
              <a:gd name="connsiteX5" fmla="*/ 2803588 w 5671603"/>
              <a:gd name="connsiteY5" fmla="*/ 0 h 642809"/>
              <a:gd name="connsiteX6" fmla="*/ 2868015 w 5671603"/>
              <a:gd name="connsiteY6" fmla="*/ 0 h 642809"/>
              <a:gd name="connsiteX7" fmla="*/ 3106203 w 5671603"/>
              <a:gd name="connsiteY7" fmla="*/ 0 h 642809"/>
              <a:gd name="connsiteX8" fmla="*/ 3678836 w 5671603"/>
              <a:gd name="connsiteY8" fmla="*/ 0 h 642809"/>
              <a:gd name="connsiteX9" fmla="*/ 3992900 w 5671603"/>
              <a:gd name="connsiteY9" fmla="*/ 0 h 642809"/>
              <a:gd name="connsiteX10" fmla="*/ 4898940 w 5671603"/>
              <a:gd name="connsiteY10" fmla="*/ 0 h 642809"/>
              <a:gd name="connsiteX11" fmla="*/ 5662140 w 5671603"/>
              <a:gd name="connsiteY11" fmla="*/ 0 h 642809"/>
              <a:gd name="connsiteX12" fmla="*/ 5300826 w 5671603"/>
              <a:gd name="connsiteY12" fmla="*/ 111760 h 642809"/>
              <a:gd name="connsiteX13" fmla="*/ 5173190 w 5671603"/>
              <a:gd name="connsiteY13" fmla="*/ 461024 h 642809"/>
              <a:gd name="connsiteX14" fmla="*/ 4898940 w 5671603"/>
              <a:gd name="connsiteY14" fmla="*/ 642809 h 642809"/>
              <a:gd name="connsiteX15" fmla="*/ 3992900 w 5671603"/>
              <a:gd name="connsiteY15" fmla="*/ 642809 h 642809"/>
              <a:gd name="connsiteX16" fmla="*/ 3106203 w 5671603"/>
              <a:gd name="connsiteY16" fmla="*/ 642809 h 642809"/>
              <a:gd name="connsiteX17" fmla="*/ 2565400 w 5671603"/>
              <a:gd name="connsiteY17" fmla="*/ 642809 h 642809"/>
              <a:gd name="connsiteX18" fmla="*/ 1678703 w 5671603"/>
              <a:gd name="connsiteY18" fmla="*/ 642809 h 642809"/>
              <a:gd name="connsiteX19" fmla="*/ 772663 w 5671603"/>
              <a:gd name="connsiteY19" fmla="*/ 642809 h 642809"/>
              <a:gd name="connsiteX20" fmla="*/ 498413 w 5671603"/>
              <a:gd name="connsiteY20" fmla="*/ 461024 h 642809"/>
              <a:gd name="connsiteX21" fmla="*/ 370777 w 5671603"/>
              <a:gd name="connsiteY21" fmla="*/ 111760 h 642809"/>
              <a:gd name="connsiteX22" fmla="*/ 9463 w 5671603"/>
              <a:gd name="connsiteY22" fmla="*/ 0 h 642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671603" h="642809">
                <a:moveTo>
                  <a:pt x="9463" y="0"/>
                </a:moveTo>
                <a:lnTo>
                  <a:pt x="772663" y="0"/>
                </a:lnTo>
                <a:lnTo>
                  <a:pt x="1678703" y="0"/>
                </a:lnTo>
                <a:lnTo>
                  <a:pt x="1992767" y="0"/>
                </a:lnTo>
                <a:lnTo>
                  <a:pt x="2565400" y="0"/>
                </a:lnTo>
                <a:lnTo>
                  <a:pt x="2803588" y="0"/>
                </a:lnTo>
                <a:lnTo>
                  <a:pt x="2868015" y="0"/>
                </a:lnTo>
                <a:lnTo>
                  <a:pt x="3106203" y="0"/>
                </a:lnTo>
                <a:lnTo>
                  <a:pt x="3678836" y="0"/>
                </a:lnTo>
                <a:lnTo>
                  <a:pt x="3992900" y="0"/>
                </a:lnTo>
                <a:lnTo>
                  <a:pt x="4898940" y="0"/>
                </a:lnTo>
                <a:lnTo>
                  <a:pt x="5662140" y="0"/>
                </a:lnTo>
                <a:cubicBezTo>
                  <a:pt x="5729121" y="18627"/>
                  <a:pt x="5422799" y="-41277"/>
                  <a:pt x="5300826" y="111760"/>
                </a:cubicBezTo>
                <a:lnTo>
                  <a:pt x="5173190" y="461024"/>
                </a:lnTo>
                <a:cubicBezTo>
                  <a:pt x="5128005" y="567851"/>
                  <a:pt x="5022226" y="642809"/>
                  <a:pt x="4898940" y="642809"/>
                </a:cubicBezTo>
                <a:lnTo>
                  <a:pt x="3992900" y="642809"/>
                </a:lnTo>
                <a:lnTo>
                  <a:pt x="3106203" y="642809"/>
                </a:lnTo>
                <a:lnTo>
                  <a:pt x="2565400" y="642809"/>
                </a:lnTo>
                <a:lnTo>
                  <a:pt x="1678703" y="642809"/>
                </a:lnTo>
                <a:lnTo>
                  <a:pt x="772663" y="642809"/>
                </a:lnTo>
                <a:cubicBezTo>
                  <a:pt x="649377" y="642809"/>
                  <a:pt x="543598" y="567851"/>
                  <a:pt x="498413" y="461024"/>
                </a:cubicBezTo>
                <a:lnTo>
                  <a:pt x="370777" y="111760"/>
                </a:lnTo>
                <a:cubicBezTo>
                  <a:pt x="248804" y="-41277"/>
                  <a:pt x="-57518" y="18627"/>
                  <a:pt x="9463" y="0"/>
                </a:cubicBezTo>
                <a:close/>
              </a:path>
            </a:pathLst>
          </a:custGeom>
          <a:solidFill>
            <a:srgbClr val="C00000"/>
          </a:solidFill>
          <a:ln w="1270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p>
            <a:endParaRPr lang="zh-CN" altLang="en-US">
              <a:cs typeface="+mn-ea"/>
              <a:sym typeface="+mn-lt"/>
            </a:endParaRPr>
          </a:p>
        </p:txBody>
      </p:sp>
      <p:sp>
        <p:nvSpPr>
          <p:cNvPr id="20" name="形状9"/>
          <p:cNvSpPr/>
          <p:nvPr>
            <p:custDataLst>
              <p:tags r:id="rId14"/>
            </p:custDataLst>
          </p:nvPr>
        </p:nvSpPr>
        <p:spPr>
          <a:xfrm>
            <a:off x="591820" y="6128385"/>
            <a:ext cx="8042275" cy="76200"/>
          </a:xfrm>
          <a:prstGeom prst="roundRect">
            <a:avLst>
              <a:gd name="adj" fmla="val 50000"/>
            </a:avLst>
          </a:prstGeom>
          <a:solidFill>
            <a:srgbClr val="C00000"/>
          </a:solidFill>
          <a:ln w="3175">
            <a:noFill/>
          </a:ln>
          <a:effectLst>
            <a:outerShdw blurRad="127000" dist="63500" dir="3000000" algn="ctr" rotWithShape="0">
              <a:schemeClr val="bg1">
                <a:lumMod val="50000"/>
                <a:alpha val="1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rmAutofit fontScale="25000" lnSpcReduction="20000"/>
          </a:bodyPr>
          <a:p>
            <a:pPr algn="ctr"/>
            <a:endParaRPr lang="zh-CN" altLang="en-US" sz="3200" b="1" dirty="0">
              <a:effectLst>
                <a:reflection blurRad="6350" stA="26000" endPos="60000" dist="30480" dir="5400000" sy="-100000" algn="bl" rotWithShape="0"/>
              </a:effectLst>
              <a:cs typeface="+mn-ea"/>
              <a:sym typeface="+mn-lt"/>
            </a:endParaRPr>
          </a:p>
        </p:txBody>
      </p:sp>
      <p:sp>
        <p:nvSpPr>
          <p:cNvPr id="5" name="文本框 4"/>
          <p:cNvSpPr txBox="1"/>
          <p:nvPr/>
        </p:nvSpPr>
        <p:spPr>
          <a:xfrm>
            <a:off x="880745" y="3637280"/>
            <a:ext cx="7753350" cy="2334260"/>
          </a:xfrm>
          <a:prstGeom prst="rect">
            <a:avLst/>
          </a:prstGeom>
          <a:noFill/>
        </p:spPr>
        <p:txBody>
          <a:bodyPr wrap="square" rtlCol="0" anchor="t">
            <a:noAutofit/>
          </a:bodyPr>
          <a:p>
            <a:pPr marL="510540" indent="-510540" algn="l" fontAlgn="auto">
              <a:lnSpc>
                <a:spcPct val="120000"/>
              </a:lnSpc>
              <a:spcAft>
                <a:spcPts val="0"/>
              </a:spcAft>
              <a:buFont typeface="Wingdings" panose="05000000000000000000" charset="0"/>
              <a:buChar char="u"/>
            </a:pPr>
            <a:r>
              <a:rPr lang="zh-CN" sz="2400" b="1" dirty="0">
                <a:solidFill>
                  <a:schemeClr val="tx1"/>
                </a:solidFill>
                <a:latin typeface="微软雅黑" panose="020B0503020204020204" charset="-122"/>
                <a:ea typeface="微软雅黑" panose="020B0503020204020204" charset="-122"/>
                <a:cs typeface="微软雅黑" panose="020B0503020204020204" charset="-122"/>
                <a:sym typeface="+mn-ea"/>
              </a:rPr>
              <a:t>姓</a:t>
            </a:r>
            <a:r>
              <a:rPr lang="en-US" altLang="zh-CN" sz="2400" b="1" dirty="0">
                <a:solidFill>
                  <a:schemeClr val="tx1"/>
                </a:solidFill>
                <a:latin typeface="微软雅黑" panose="020B0503020204020204" charset="-122"/>
                <a:ea typeface="微软雅黑" panose="020B0503020204020204" charset="-122"/>
                <a:cs typeface="微软雅黑" panose="020B0503020204020204" charset="-122"/>
                <a:sym typeface="+mn-ea"/>
              </a:rPr>
              <a:t>  </a:t>
            </a:r>
            <a:r>
              <a:rPr lang="zh-CN" sz="2400" b="1" dirty="0">
                <a:solidFill>
                  <a:schemeClr val="tx1"/>
                </a:solidFill>
                <a:latin typeface="微软雅黑" panose="020B0503020204020204" charset="-122"/>
                <a:ea typeface="微软雅黑" panose="020B0503020204020204" charset="-122"/>
                <a:cs typeface="微软雅黑" panose="020B0503020204020204" charset="-122"/>
                <a:sym typeface="+mn-ea"/>
              </a:rPr>
              <a:t>名：王丰</a:t>
            </a:r>
            <a:endParaRPr lang="zh-CN" sz="2400" b="1" dirty="0">
              <a:solidFill>
                <a:schemeClr val="tx1"/>
              </a:solidFill>
              <a:latin typeface="微软雅黑" panose="020B0503020204020204" charset="-122"/>
              <a:ea typeface="微软雅黑" panose="020B0503020204020204" charset="-122"/>
              <a:cs typeface="微软雅黑" panose="020B0503020204020204" charset="-122"/>
              <a:sym typeface="+mn-ea"/>
            </a:endParaRPr>
          </a:p>
          <a:p>
            <a:pPr marL="510540" indent="-510540" algn="l" fontAlgn="auto">
              <a:lnSpc>
                <a:spcPct val="120000"/>
              </a:lnSpc>
              <a:spcAft>
                <a:spcPts val="0"/>
              </a:spcAft>
              <a:buFont typeface="Wingdings" panose="05000000000000000000" charset="0"/>
              <a:buChar char="u"/>
            </a:pPr>
            <a:r>
              <a:rPr lang="zh-CN" sz="2400" b="1" dirty="0">
                <a:solidFill>
                  <a:schemeClr val="tx1"/>
                </a:solidFill>
                <a:latin typeface="微软雅黑" panose="020B0503020204020204" charset="-122"/>
                <a:ea typeface="微软雅黑" panose="020B0503020204020204" charset="-122"/>
                <a:cs typeface="微软雅黑" panose="020B0503020204020204" charset="-122"/>
                <a:sym typeface="+mn-ea"/>
              </a:rPr>
              <a:t>单</a:t>
            </a:r>
            <a:r>
              <a:rPr lang="en-US" altLang="zh-CN" sz="2400" b="1" dirty="0">
                <a:solidFill>
                  <a:schemeClr val="tx1"/>
                </a:solidFill>
                <a:latin typeface="微软雅黑" panose="020B0503020204020204" charset="-122"/>
                <a:ea typeface="微软雅黑" panose="020B0503020204020204" charset="-122"/>
                <a:cs typeface="微软雅黑" panose="020B0503020204020204" charset="-122"/>
                <a:sym typeface="+mn-ea"/>
              </a:rPr>
              <a:t>  </a:t>
            </a:r>
            <a:r>
              <a:rPr lang="zh-CN" sz="2400" b="1" dirty="0">
                <a:solidFill>
                  <a:schemeClr val="tx1"/>
                </a:solidFill>
                <a:latin typeface="微软雅黑" panose="020B0503020204020204" charset="-122"/>
                <a:ea typeface="微软雅黑" panose="020B0503020204020204" charset="-122"/>
                <a:cs typeface="微软雅黑" panose="020B0503020204020204" charset="-122"/>
                <a:sym typeface="+mn-ea"/>
              </a:rPr>
              <a:t>位：华南师范大学物理学院党委副书记、</a:t>
            </a:r>
            <a:r>
              <a:rPr lang="en-US" altLang="zh-CN" sz="2400" b="1" dirty="0">
                <a:solidFill>
                  <a:schemeClr val="tx1"/>
                </a:solidFill>
                <a:latin typeface="微软雅黑" panose="020B0503020204020204" charset="-122"/>
                <a:ea typeface="微软雅黑" panose="020B0503020204020204" charset="-122"/>
                <a:cs typeface="微软雅黑" panose="020B0503020204020204" charset="-122"/>
                <a:sym typeface="+mn-ea"/>
              </a:rPr>
              <a:t> </a:t>
            </a:r>
            <a:endParaRPr lang="en-US" altLang="zh-CN" sz="2400" b="1" dirty="0">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algn="l" fontAlgn="auto">
              <a:lnSpc>
                <a:spcPct val="120000"/>
              </a:lnSpc>
              <a:spcAft>
                <a:spcPts val="0"/>
              </a:spcAft>
              <a:buFont typeface="Wingdings" panose="05000000000000000000" charset="0"/>
              <a:buNone/>
            </a:pPr>
            <a:r>
              <a:rPr lang="en-US" altLang="zh-CN" sz="2400" b="1" dirty="0">
                <a:solidFill>
                  <a:schemeClr val="tx1"/>
                </a:solidFill>
                <a:latin typeface="微软雅黑" panose="020B0503020204020204" charset="-122"/>
                <a:ea typeface="微软雅黑" panose="020B0503020204020204" charset="-122"/>
                <a:cs typeface="微软雅黑" panose="020B0503020204020204" charset="-122"/>
                <a:sym typeface="+mn-ea"/>
              </a:rPr>
              <a:t>                  </a:t>
            </a:r>
            <a:r>
              <a:rPr lang="zh-CN" sz="2400" b="1" dirty="0">
                <a:solidFill>
                  <a:schemeClr val="tx1"/>
                </a:solidFill>
                <a:latin typeface="微软雅黑" panose="020B0503020204020204" charset="-122"/>
                <a:ea typeface="微软雅黑" panose="020B0503020204020204" charset="-122"/>
                <a:cs typeface="微软雅黑" panose="020B0503020204020204" charset="-122"/>
                <a:sym typeface="+mn-ea"/>
              </a:rPr>
              <a:t>广东省中小学科学教育指导中心执行负责人</a:t>
            </a:r>
            <a:endParaRPr lang="zh-CN" sz="2400" b="1" dirty="0">
              <a:solidFill>
                <a:schemeClr val="tx1"/>
              </a:solidFill>
              <a:latin typeface="微软雅黑" panose="020B0503020204020204" charset="-122"/>
              <a:ea typeface="微软雅黑" panose="020B0503020204020204" charset="-122"/>
              <a:cs typeface="微软雅黑" panose="020B0503020204020204" charset="-122"/>
              <a:sym typeface="+mn-ea"/>
            </a:endParaRPr>
          </a:p>
          <a:p>
            <a:pPr marL="510540" indent="-510540" algn="l" fontAlgn="auto">
              <a:lnSpc>
                <a:spcPct val="120000"/>
              </a:lnSpc>
              <a:spcAft>
                <a:spcPts val="0"/>
              </a:spcAft>
              <a:buFont typeface="Wingdings" panose="05000000000000000000" charset="0"/>
              <a:buChar char="u"/>
            </a:pPr>
            <a:r>
              <a:rPr lang="zh-CN" sz="2400" b="1" dirty="0">
                <a:solidFill>
                  <a:schemeClr val="tx1"/>
                </a:solidFill>
                <a:latin typeface="微软雅黑" panose="020B0503020204020204" charset="-122"/>
                <a:ea typeface="微软雅黑" panose="020B0503020204020204" charset="-122"/>
                <a:cs typeface="微软雅黑" panose="020B0503020204020204" charset="-122"/>
                <a:sym typeface="+mn-ea"/>
              </a:rPr>
              <a:t>手</a:t>
            </a:r>
            <a:r>
              <a:rPr lang="en-US" altLang="zh-CN" sz="2400" b="1" dirty="0">
                <a:solidFill>
                  <a:schemeClr val="tx1"/>
                </a:solidFill>
                <a:latin typeface="微软雅黑" panose="020B0503020204020204" charset="-122"/>
                <a:ea typeface="微软雅黑" panose="020B0503020204020204" charset="-122"/>
                <a:cs typeface="微软雅黑" panose="020B0503020204020204" charset="-122"/>
                <a:sym typeface="+mn-ea"/>
              </a:rPr>
              <a:t>  </a:t>
            </a:r>
            <a:r>
              <a:rPr lang="zh-CN" sz="2400" b="1" dirty="0">
                <a:solidFill>
                  <a:schemeClr val="tx1"/>
                </a:solidFill>
                <a:latin typeface="微软雅黑" panose="020B0503020204020204" charset="-122"/>
                <a:ea typeface="微软雅黑" panose="020B0503020204020204" charset="-122"/>
                <a:cs typeface="微软雅黑" panose="020B0503020204020204" charset="-122"/>
                <a:sym typeface="+mn-ea"/>
              </a:rPr>
              <a:t>机：</a:t>
            </a:r>
            <a:r>
              <a:rPr lang="en-US" altLang="zh-CN" sz="2400" b="1" dirty="0">
                <a:solidFill>
                  <a:schemeClr val="tx1"/>
                </a:solidFill>
                <a:latin typeface="微软雅黑" panose="020B0503020204020204" charset="-122"/>
                <a:ea typeface="微软雅黑" panose="020B0503020204020204" charset="-122"/>
                <a:cs typeface="微软雅黑" panose="020B0503020204020204" charset="-122"/>
                <a:sym typeface="+mn-ea"/>
              </a:rPr>
              <a:t>13316016670</a:t>
            </a:r>
            <a:endParaRPr lang="en-US" altLang="zh-CN" sz="2400" b="1" dirty="0">
              <a:solidFill>
                <a:schemeClr val="tx1"/>
              </a:solidFill>
              <a:latin typeface="微软雅黑" panose="020B0503020204020204" charset="-122"/>
              <a:ea typeface="微软雅黑" panose="020B0503020204020204" charset="-122"/>
              <a:cs typeface="微软雅黑" panose="020B0503020204020204" charset="-122"/>
              <a:sym typeface="+mn-ea"/>
            </a:endParaRPr>
          </a:p>
          <a:p>
            <a:pPr marL="510540" indent="-510540" algn="l" fontAlgn="auto">
              <a:lnSpc>
                <a:spcPct val="120000"/>
              </a:lnSpc>
              <a:spcAft>
                <a:spcPts val="0"/>
              </a:spcAft>
              <a:buFont typeface="Wingdings" panose="05000000000000000000" charset="0"/>
              <a:buChar char="u"/>
            </a:pPr>
            <a:r>
              <a:rPr lang="zh-CN" altLang="en-US" sz="2400" b="1" dirty="0">
                <a:solidFill>
                  <a:schemeClr val="tx1"/>
                </a:solidFill>
                <a:latin typeface="微软雅黑" panose="020B0503020204020204" charset="-122"/>
                <a:ea typeface="微软雅黑" panose="020B0503020204020204" charset="-122"/>
                <a:cs typeface="微软雅黑" panose="020B0503020204020204" charset="-122"/>
                <a:sym typeface="+mn-ea"/>
              </a:rPr>
              <a:t>微</a:t>
            </a:r>
            <a:r>
              <a:rPr lang="en-US" altLang="zh-CN" sz="2400" b="1" dirty="0">
                <a:solidFill>
                  <a:schemeClr val="tx1"/>
                </a:solidFill>
                <a:latin typeface="微软雅黑" panose="020B0503020204020204" charset="-122"/>
                <a:ea typeface="微软雅黑" panose="020B0503020204020204" charset="-122"/>
                <a:cs typeface="微软雅黑" panose="020B0503020204020204" charset="-122"/>
                <a:sym typeface="+mn-ea"/>
              </a:rPr>
              <a:t>  </a:t>
            </a:r>
            <a:r>
              <a:rPr lang="zh-CN" altLang="en-US" sz="2400" b="1" dirty="0">
                <a:solidFill>
                  <a:schemeClr val="tx1"/>
                </a:solidFill>
                <a:latin typeface="微软雅黑" panose="020B0503020204020204" charset="-122"/>
                <a:ea typeface="微软雅黑" panose="020B0503020204020204" charset="-122"/>
                <a:cs typeface="微软雅黑" panose="020B0503020204020204" charset="-122"/>
                <a:sym typeface="+mn-ea"/>
              </a:rPr>
              <a:t>信：见右图</a:t>
            </a:r>
            <a:endParaRPr lang="zh-CN" altLang="en-US" sz="2400" b="1" dirty="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14" name="文本框 13"/>
          <p:cNvSpPr txBox="1"/>
          <p:nvPr/>
        </p:nvSpPr>
        <p:spPr>
          <a:xfrm>
            <a:off x="1541780" y="3045460"/>
            <a:ext cx="2014220" cy="521970"/>
          </a:xfrm>
          <a:prstGeom prst="rect">
            <a:avLst/>
          </a:prstGeom>
          <a:noFill/>
        </p:spPr>
        <p:txBody>
          <a:bodyPr wrap="square" rtlCol="0">
            <a:spAutoFit/>
          </a:bodyPr>
          <a:p>
            <a:pPr algn="ctr"/>
            <a:r>
              <a:rPr lang="zh-CN" sz="2800" b="1" dirty="0">
                <a:solidFill>
                  <a:srgbClr val="03449B"/>
                </a:solidFill>
                <a:latin typeface="微软雅黑" panose="020B0503020204020204" charset="-122"/>
                <a:ea typeface="微软雅黑" panose="020B0503020204020204" charset="-122"/>
                <a:cs typeface="微软雅黑" panose="020B0503020204020204" charset="-122"/>
              </a:rPr>
              <a:t>联系方式</a:t>
            </a:r>
            <a:endParaRPr lang="zh-CN" altLang="en-US" sz="2800" b="1" dirty="0">
              <a:solidFill>
                <a:srgbClr val="03449B"/>
              </a:solidFill>
              <a:latin typeface="微软雅黑" panose="020B0503020204020204" charset="-122"/>
              <a:ea typeface="微软雅黑" panose="020B0503020204020204" charset="-122"/>
              <a:cs typeface="微软雅黑" panose="020B0503020204020204" charset="-122"/>
            </a:endParaRPr>
          </a:p>
        </p:txBody>
      </p:sp>
      <p:pic>
        <p:nvPicPr>
          <p:cNvPr id="16" name="图片 15" descr="343435383137333b333633323430333bc8cb"/>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103630" y="3100070"/>
            <a:ext cx="453390" cy="45339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49AE70B2-8BF9-45C0-BB95-33D1B9D3A854}" type="slidenum">
              <a:rPr lang="zh-CN" altLang="en-US" smtClean="0"/>
            </a:fld>
            <a:endParaRPr lang="zh-CN" altLang="en-US"/>
          </a:p>
        </p:txBody>
      </p:sp>
      <p:pic>
        <p:nvPicPr>
          <p:cNvPr id="3" name="图片 2" descr="/Users/spirit/Library/Containers/com.kingsoft.wpsoffice.mac/Data/tmp/picturecompress_20250706213317/output_1.jpgoutput_1"/>
          <p:cNvPicPr>
            <a:picLocks noChangeAspect="1"/>
          </p:cNvPicPr>
          <p:nvPr/>
        </p:nvPicPr>
        <p:blipFill>
          <a:blip r:embed="rId1"/>
          <a:stretch>
            <a:fillRect/>
          </a:stretch>
        </p:blipFill>
        <p:spPr>
          <a:xfrm>
            <a:off x="0" y="0"/>
            <a:ext cx="12192000" cy="6857365"/>
          </a:xfrm>
          <a:prstGeom prst="rect">
            <a:avLst/>
          </a:prstGeom>
        </p:spPr>
      </p:pic>
      <p:sp>
        <p:nvSpPr>
          <p:cNvPr id="14" name="矩形 13"/>
          <p:cNvSpPr/>
          <p:nvPr/>
        </p:nvSpPr>
        <p:spPr>
          <a:xfrm>
            <a:off x="-27053" y="1756621"/>
            <a:ext cx="4311021" cy="2248443"/>
          </a:xfrm>
          <a:prstGeom prst="rect">
            <a:avLst/>
          </a:prstGeom>
          <a:solidFill>
            <a:srgbClr val="034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33805"/>
            <a:endParaRPr lang="zh-CN" altLang="en-US" sz="1700">
              <a:solidFill>
                <a:srgbClr val="1F497D"/>
              </a:solidFill>
            </a:endParaRPr>
          </a:p>
        </p:txBody>
      </p:sp>
      <p:sp>
        <p:nvSpPr>
          <p:cNvPr id="9" name="矩形 8"/>
          <p:cNvSpPr/>
          <p:nvPr/>
        </p:nvSpPr>
        <p:spPr>
          <a:xfrm>
            <a:off x="4355977" y="1756622"/>
            <a:ext cx="211182" cy="2248442"/>
          </a:xfrm>
          <a:prstGeom prst="rect">
            <a:avLst/>
          </a:prstGeom>
          <a:solidFill>
            <a:srgbClr val="0344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765"/>
            <a:endParaRPr lang="zh-CN" altLang="en-US" sz="1700">
              <a:solidFill>
                <a:srgbClr val="1F497D"/>
              </a:solidFill>
            </a:endParaRPr>
          </a:p>
        </p:txBody>
      </p:sp>
      <p:sp>
        <p:nvSpPr>
          <p:cNvPr id="17" name="文本占位符 3"/>
          <p:cNvSpPr txBox="1"/>
          <p:nvPr/>
        </p:nvSpPr>
        <p:spPr>
          <a:xfrm>
            <a:off x="4780200" y="3004480"/>
            <a:ext cx="8029996" cy="424553"/>
          </a:xfrm>
          <a:prstGeom prst="rect">
            <a:avLst/>
          </a:prstGeom>
        </p:spPr>
        <p:txBody>
          <a:bodyPr vert="horz" lIns="91416" tIns="45708" rIns="91416" bIns="45708" rtlCol="0" anchor="ctr">
            <a:noAutofit/>
          </a:bodyPr>
          <a:lstStyle>
            <a:lvl1pPr marL="0" indent="0" algn="l" defTabSz="914400" rtl="0" eaLnBrk="1" latinLnBrk="0" hangingPunct="1">
              <a:spcBef>
                <a:spcPct val="20000"/>
              </a:spcBef>
              <a:buFont typeface="Arial" panose="020B0604020202020204" pitchFamily="34" charset="0"/>
              <a:buNone/>
              <a:defRPr sz="2800" b="1" kern="1200">
                <a:solidFill>
                  <a:srgbClr val="56762C"/>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9pPr>
          </a:lstStyle>
          <a:p>
            <a:r>
              <a:rPr lang="zh-CN" altLang="en-US" sz="6600" dirty="0">
                <a:solidFill>
                  <a:srgbClr val="03449B"/>
                </a:solidFill>
                <a:latin typeface="微软雅黑" panose="020B0503020204020204" charset="-122"/>
                <a:ea typeface="微软雅黑" panose="020B0503020204020204" charset="-122"/>
                <a:sym typeface="+mn-ea"/>
              </a:rPr>
              <a:t>现状</a:t>
            </a:r>
            <a:endParaRPr lang="zh-CN" altLang="en-US" sz="6600" dirty="0">
              <a:solidFill>
                <a:srgbClr val="03449B"/>
              </a:solidFill>
              <a:latin typeface="微软雅黑" panose="020B0503020204020204" charset="-122"/>
              <a:ea typeface="微软雅黑" panose="020B0503020204020204" charset="-122"/>
              <a:sym typeface="+mn-ea"/>
            </a:endParaRPr>
          </a:p>
          <a:p>
            <a:r>
              <a:rPr lang="zh-CN" altLang="en-US" sz="4000" dirty="0">
                <a:solidFill>
                  <a:srgbClr val="03449B"/>
                </a:solidFill>
                <a:latin typeface="微软雅黑" panose="020B0503020204020204" charset="-122"/>
                <a:ea typeface="微软雅黑" panose="020B0503020204020204" charset="-122"/>
                <a:sym typeface="+mn-ea"/>
              </a:rPr>
              <a:t>创新人才培养困境问题</a:t>
            </a:r>
            <a:endParaRPr lang="en-US" altLang="zh-CN" sz="4000" b="1" dirty="0">
              <a:solidFill>
                <a:srgbClr val="03449B"/>
              </a:solidFill>
              <a:latin typeface="微软雅黑" panose="020B0503020204020204" charset="-122"/>
              <a:ea typeface="微软雅黑" panose="020B0503020204020204" charset="-122"/>
              <a:sym typeface="+mn-ea"/>
            </a:endParaRPr>
          </a:p>
          <a:p>
            <a:endParaRPr lang="zh-CN" altLang="en-US" sz="4000" dirty="0">
              <a:solidFill>
                <a:srgbClr val="03449B"/>
              </a:solidFill>
              <a:latin typeface="微软雅黑" panose="020B0503020204020204" charset="-122"/>
              <a:ea typeface="微软雅黑" panose="020B0503020204020204" charset="-122"/>
              <a:sym typeface="+mn-ea"/>
            </a:endParaRPr>
          </a:p>
        </p:txBody>
      </p:sp>
      <p:sp>
        <p:nvSpPr>
          <p:cNvPr id="18" name="矩形 17"/>
          <p:cNvSpPr/>
          <p:nvPr/>
        </p:nvSpPr>
        <p:spPr>
          <a:xfrm>
            <a:off x="4762750" y="3959345"/>
            <a:ext cx="4032448" cy="45719"/>
          </a:xfrm>
          <a:prstGeom prst="rect">
            <a:avLst/>
          </a:prstGeom>
          <a:solidFill>
            <a:srgbClr val="03449B"/>
          </a:solidFill>
          <a:ln>
            <a:noFill/>
          </a:ln>
          <a:effectLst/>
        </p:spPr>
        <p:style>
          <a:lnRef idx="1">
            <a:schemeClr val="accent6"/>
          </a:lnRef>
          <a:fillRef idx="3">
            <a:schemeClr val="accent6"/>
          </a:fillRef>
          <a:effectRef idx="2">
            <a:schemeClr val="accent6"/>
          </a:effectRef>
          <a:fontRef idx="minor">
            <a:schemeClr val="lt1"/>
          </a:fontRef>
        </p:style>
        <p:txBody>
          <a:bodyPr rtlCol="0" anchor="ctr"/>
          <a:lstStyle/>
          <a:p>
            <a:pPr algn="ctr" defTabSz="913765"/>
            <a:endParaRPr lang="en-US" sz="1700">
              <a:solidFill>
                <a:srgbClr val="1F497D"/>
              </a:solidFill>
            </a:endParaRPr>
          </a:p>
        </p:txBody>
      </p:sp>
      <p:grpSp>
        <p:nvGrpSpPr>
          <p:cNvPr id="21" name="组合 20"/>
          <p:cNvGrpSpPr/>
          <p:nvPr/>
        </p:nvGrpSpPr>
        <p:grpSpPr>
          <a:xfrm>
            <a:off x="1645550" y="1833289"/>
            <a:ext cx="2079522" cy="2079522"/>
            <a:chOff x="2008239" y="2389239"/>
            <a:chExt cx="2079522" cy="2079522"/>
          </a:xfrm>
        </p:grpSpPr>
        <p:grpSp>
          <p:nvGrpSpPr>
            <p:cNvPr id="22" name="组合 21"/>
            <p:cNvGrpSpPr/>
            <p:nvPr/>
          </p:nvGrpSpPr>
          <p:grpSpPr>
            <a:xfrm>
              <a:off x="2008239" y="2389239"/>
              <a:ext cx="2079522" cy="2079522"/>
              <a:chOff x="7772400" y="3775587"/>
              <a:chExt cx="2079522" cy="2079522"/>
            </a:xfrm>
            <a:solidFill>
              <a:schemeClr val="bg1"/>
            </a:solidFill>
          </p:grpSpPr>
          <p:sp>
            <p:nvSpPr>
              <p:cNvPr id="24" name="空心弧 23"/>
              <p:cNvSpPr/>
              <p:nvPr/>
            </p:nvSpPr>
            <p:spPr>
              <a:xfrm>
                <a:off x="7875639" y="3878826"/>
                <a:ext cx="1873045" cy="1873045"/>
              </a:xfrm>
              <a:prstGeom prst="blockArc">
                <a:avLst>
                  <a:gd name="adj1" fmla="val 2593583"/>
                  <a:gd name="adj2" fmla="val 838475"/>
                  <a:gd name="adj3" fmla="val 4553"/>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25" name="空心弧 24"/>
              <p:cNvSpPr/>
              <p:nvPr/>
            </p:nvSpPr>
            <p:spPr>
              <a:xfrm flipH="1">
                <a:off x="7812957" y="3816144"/>
                <a:ext cx="1998408" cy="1998408"/>
              </a:xfrm>
              <a:prstGeom prst="blockArc">
                <a:avLst>
                  <a:gd name="adj1" fmla="val 14449133"/>
                  <a:gd name="adj2" fmla="val 13621727"/>
                  <a:gd name="adj3" fmla="val 969"/>
                </a:avLst>
              </a:prstGeom>
              <a:solidFill>
                <a:schemeClr val="bg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26" name="空心弧 25"/>
              <p:cNvSpPr/>
              <p:nvPr/>
            </p:nvSpPr>
            <p:spPr>
              <a:xfrm flipV="1">
                <a:off x="7772400" y="3775587"/>
                <a:ext cx="2079522" cy="2079522"/>
              </a:xfrm>
              <a:prstGeom prst="blockArc">
                <a:avLst>
                  <a:gd name="adj1" fmla="val 2201999"/>
                  <a:gd name="adj2" fmla="val 1076694"/>
                  <a:gd name="adj3" fmla="val 433"/>
                </a:avLst>
              </a:prstGeom>
              <a:solidFill>
                <a:schemeClr val="bg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grpSp>
        <p:sp>
          <p:nvSpPr>
            <p:cNvPr id="10" name="文本框 9"/>
            <p:cNvSpPr txBox="1"/>
            <p:nvPr/>
          </p:nvSpPr>
          <p:spPr>
            <a:xfrm>
              <a:off x="2382927" y="2683765"/>
              <a:ext cx="1209040" cy="144526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8800" b="1" i="0" u="none" strike="noStrike" kern="1200" cap="none" spc="0" normalizeH="0" baseline="0" noProof="0" dirty="0">
                  <a:ln>
                    <a:noFill/>
                  </a:ln>
                  <a:solidFill>
                    <a:prstClr val="white"/>
                  </a:solidFill>
                  <a:effectLst/>
                  <a:uLnTx/>
                  <a:uFillTx/>
                  <a:latin typeface="Impact" panose="020B0806030902050204" pitchFamily="34" charset="0"/>
                  <a:ea typeface="宋体" panose="02010600030101010101" pitchFamily="2" charset="-122"/>
                  <a:cs typeface="Impact" panose="020B0806030902050204" pitchFamily="34" charset="0"/>
                </a:rPr>
                <a:t>01</a:t>
              </a:r>
              <a:endParaRPr kumimoji="0" lang="zh-CN" altLang="en-US" sz="8800" b="1" i="0" u="none" strike="noStrike" kern="1200" cap="none" spc="0" normalizeH="0" baseline="0" noProof="0" dirty="0">
                <a:ln>
                  <a:noFill/>
                </a:ln>
                <a:solidFill>
                  <a:prstClr val="white"/>
                </a:solidFill>
                <a:effectLst/>
                <a:uLnTx/>
                <a:uFillTx/>
                <a:latin typeface="Impact" panose="020B0806030902050204" pitchFamily="34" charset="0"/>
                <a:ea typeface="宋体" panose="02010600030101010101" pitchFamily="2" charset="-122"/>
                <a:cs typeface="Impact" panose="020B0806030902050204" pitchFamily="34" charset="0"/>
              </a:endParaRPr>
            </a:p>
          </p:txBody>
        </p:sp>
      </p:grpSp>
      <p:pic>
        <p:nvPicPr>
          <p:cNvPr id="6" name="图片 5"/>
          <p:cNvPicPr>
            <a:picLocks noChangeAspect="1"/>
          </p:cNvPicPr>
          <p:nvPr/>
        </p:nvPicPr>
        <p:blipFill>
          <a:blip r:embed="rId2"/>
          <a:stretch>
            <a:fillRect/>
          </a:stretch>
        </p:blipFill>
        <p:spPr>
          <a:xfrm>
            <a:off x="10914380" y="386715"/>
            <a:ext cx="930910" cy="879475"/>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cstate="print">
            <a:extLst>
              <a:ext uri="{28A0092B-C50C-407E-A947-70E740481C1C}">
                <a14:useLocalDpi xmlns:a14="http://schemas.microsoft.com/office/drawing/2010/main" val="0"/>
              </a:ext>
            </a:extLst>
          </a:blip>
          <a:srcRect t="16142" b="11724"/>
          <a:stretch>
            <a:fillRect/>
          </a:stretch>
        </p:blipFill>
        <p:spPr>
          <a:xfrm>
            <a:off x="1" y="1165"/>
            <a:ext cx="12192000" cy="5840588"/>
          </a:xfrm>
          <a:prstGeom prst="rect">
            <a:avLst/>
          </a:prstGeom>
        </p:spPr>
      </p:pic>
      <p:sp>
        <p:nvSpPr>
          <p:cNvPr id="42" name="任意多边形 41"/>
          <p:cNvSpPr/>
          <p:nvPr/>
        </p:nvSpPr>
        <p:spPr>
          <a:xfrm>
            <a:off x="2425" y="4162194"/>
            <a:ext cx="12189576" cy="2559448"/>
          </a:xfrm>
          <a:custGeom>
            <a:avLst/>
            <a:gdLst>
              <a:gd name="connsiteX0" fmla="*/ 0 w 12192001"/>
              <a:gd name="connsiteY0" fmla="*/ 0 h 3811216"/>
              <a:gd name="connsiteX1" fmla="*/ 15782 w 12192001"/>
              <a:gd name="connsiteY1" fmla="*/ 2870 h 3811216"/>
              <a:gd name="connsiteX2" fmla="*/ 6076340 w 12192001"/>
              <a:gd name="connsiteY2" fmla="*/ 941026 h 3811216"/>
              <a:gd name="connsiteX3" fmla="*/ 12086581 w 12192001"/>
              <a:gd name="connsiteY3" fmla="*/ 93548 h 3811216"/>
              <a:gd name="connsiteX4" fmla="*/ 12192001 w 12192001"/>
              <a:gd name="connsiteY4" fmla="*/ 74652 h 3811216"/>
              <a:gd name="connsiteX5" fmla="*/ 12192001 w 12192001"/>
              <a:gd name="connsiteY5" fmla="*/ 3811216 h 3811216"/>
              <a:gd name="connsiteX6" fmla="*/ 0 w 12192001"/>
              <a:gd name="connsiteY6" fmla="*/ 3811216 h 3811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3811215">
                <a:moveTo>
                  <a:pt x="0" y="0"/>
                </a:moveTo>
                <a:lnTo>
                  <a:pt x="15782" y="2870"/>
                </a:lnTo>
                <a:cubicBezTo>
                  <a:pt x="2019029" y="383345"/>
                  <a:pt x="3976982" y="944994"/>
                  <a:pt x="6076340" y="941026"/>
                </a:cubicBezTo>
                <a:cubicBezTo>
                  <a:pt x="8008214" y="944688"/>
                  <a:pt x="10060576" y="466406"/>
                  <a:pt x="12086581" y="93548"/>
                </a:cubicBezTo>
                <a:lnTo>
                  <a:pt x="12192001" y="74652"/>
                </a:lnTo>
                <a:lnTo>
                  <a:pt x="12192001" y="3811216"/>
                </a:lnTo>
                <a:lnTo>
                  <a:pt x="0" y="3811216"/>
                </a:lnTo>
                <a:close/>
              </a:path>
            </a:pathLst>
          </a:custGeom>
          <a:solidFill>
            <a:srgbClr val="D3141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0" name="任意多边形 39"/>
          <p:cNvSpPr/>
          <p:nvPr/>
        </p:nvSpPr>
        <p:spPr>
          <a:xfrm>
            <a:off x="-15875" y="4385127"/>
            <a:ext cx="12223750" cy="2472873"/>
          </a:xfrm>
          <a:custGeom>
            <a:avLst/>
            <a:gdLst>
              <a:gd name="connsiteX0" fmla="*/ 0 w 12192001"/>
              <a:gd name="connsiteY0" fmla="*/ 0 h 3594606"/>
              <a:gd name="connsiteX1" fmla="*/ 477351 w 12192001"/>
              <a:gd name="connsiteY1" fmla="*/ 62065 h 3594606"/>
              <a:gd name="connsiteX2" fmla="*/ 6076338 w 12192001"/>
              <a:gd name="connsiteY2" fmla="*/ 644579 h 3594606"/>
              <a:gd name="connsiteX3" fmla="*/ 12086581 w 12192001"/>
              <a:gd name="connsiteY3" fmla="*/ 62065 h 3594606"/>
              <a:gd name="connsiteX4" fmla="*/ 12192001 w 12192001"/>
              <a:gd name="connsiteY4" fmla="*/ 49517 h 3594606"/>
              <a:gd name="connsiteX5" fmla="*/ 12192001 w 12192001"/>
              <a:gd name="connsiteY5" fmla="*/ 3594606 h 3594606"/>
              <a:gd name="connsiteX6" fmla="*/ 0 w 12192001"/>
              <a:gd name="connsiteY6" fmla="*/ 3594606 h 3594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3594606">
                <a:moveTo>
                  <a:pt x="0" y="0"/>
                </a:moveTo>
                <a:lnTo>
                  <a:pt x="477351" y="62065"/>
                </a:lnTo>
                <a:cubicBezTo>
                  <a:pt x="2321089" y="318349"/>
                  <a:pt x="4138471" y="647097"/>
                  <a:pt x="6076338" y="644579"/>
                </a:cubicBezTo>
                <a:cubicBezTo>
                  <a:pt x="8008214" y="647097"/>
                  <a:pt x="10060575" y="318349"/>
                  <a:pt x="12086581" y="62065"/>
                </a:cubicBezTo>
                <a:lnTo>
                  <a:pt x="12192001" y="49517"/>
                </a:lnTo>
                <a:lnTo>
                  <a:pt x="12192001" y="3594606"/>
                </a:lnTo>
                <a:lnTo>
                  <a:pt x="0" y="3594606"/>
                </a:lnTo>
                <a:close/>
              </a:path>
            </a:pathLst>
          </a:custGeom>
          <a:solidFill>
            <a:srgbClr val="D0E7F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 name="文本框 3"/>
          <p:cNvSpPr txBox="1"/>
          <p:nvPr/>
        </p:nvSpPr>
        <p:spPr>
          <a:xfrm>
            <a:off x="-177" y="5241588"/>
            <a:ext cx="12252861" cy="1200329"/>
          </a:xfrm>
          <a:prstGeom prst="rect">
            <a:avLst/>
          </a:prstGeom>
          <a:noFill/>
        </p:spPr>
        <p:txBody>
          <a:bodyPr wrap="square" rtlCol="0">
            <a:spAutoFit/>
          </a:bodyPr>
          <a:lstStyle/>
          <a:p>
            <a:pPr algn="ctr"/>
            <a:r>
              <a:rPr lang="zh-CN" altLang="en-US" sz="7200" b="1" dirty="0">
                <a:solidFill>
                  <a:srgbClr val="C00000"/>
                </a:solidFill>
                <a:latin typeface="微软雅黑" panose="020B0503020204020204" charset="-122"/>
                <a:ea typeface="微软雅黑" panose="020B0503020204020204" charset="-122"/>
              </a:rPr>
              <a:t>谢谢！</a:t>
            </a:r>
            <a:endParaRPr lang="zh-CN" altLang="en-US" sz="7200" b="1" dirty="0">
              <a:solidFill>
                <a:srgbClr val="C00000"/>
              </a:solidFill>
              <a:latin typeface="微软雅黑" panose="020B0503020204020204" charset="-122"/>
              <a:ea typeface="微软雅黑" panose="020B0503020204020204" charset="-122"/>
            </a:endParaRPr>
          </a:p>
        </p:txBody>
      </p:sp>
      <p:pic>
        <p:nvPicPr>
          <p:cNvPr id="10" name="图片 9"/>
          <p:cNvPicPr>
            <a:picLocks noChangeAspect="1"/>
          </p:cNvPicPr>
          <p:nvPr>
            <p:custDataLst>
              <p:tags r:id="rId2"/>
            </p:custDataLst>
          </p:nvPr>
        </p:nvPicPr>
        <p:blipFill rotWithShape="1">
          <a:blip r:embed="rId3" cstate="print">
            <a:duotone>
              <a:prstClr val="black"/>
              <a:srgbClr val="FF8181">
                <a:tint val="45000"/>
                <a:satMod val="400000"/>
              </a:srgbClr>
            </a:duotone>
            <a:extLst>
              <a:ext uri="{28A0092B-C50C-407E-A947-70E740481C1C}">
                <a14:useLocalDpi xmlns:a14="http://schemas.microsoft.com/office/drawing/2010/main" val="0"/>
              </a:ext>
            </a:extLst>
          </a:blip>
          <a:srcRect l="84025" r="192"/>
          <a:stretch>
            <a:fillRect/>
          </a:stretch>
        </p:blipFill>
        <p:spPr>
          <a:xfrm>
            <a:off x="10908030" y="5074321"/>
            <a:ext cx="1082842" cy="1604889"/>
          </a:xfrm>
          <a:prstGeom prst="rect">
            <a:avLst/>
          </a:prstGeom>
        </p:spPr>
      </p:pic>
      <p:pic>
        <p:nvPicPr>
          <p:cNvPr id="11" name="图片 10"/>
          <p:cNvPicPr>
            <a:picLocks noChangeAspect="1"/>
          </p:cNvPicPr>
          <p:nvPr>
            <p:custDataLst>
              <p:tags r:id="rId4"/>
            </p:custDataLst>
          </p:nvPr>
        </p:nvPicPr>
        <p:blipFill rotWithShape="1">
          <a:blip r:embed="rId5" cstate="print">
            <a:duotone>
              <a:prstClr val="black"/>
              <a:srgbClr val="FF8181">
                <a:tint val="45000"/>
                <a:satMod val="400000"/>
              </a:srgbClr>
            </a:duotone>
            <a:extLst>
              <a:ext uri="{28A0092B-C50C-407E-A947-70E740481C1C}">
                <a14:useLocalDpi xmlns:a14="http://schemas.microsoft.com/office/drawing/2010/main" val="0"/>
              </a:ext>
            </a:extLst>
          </a:blip>
          <a:srcRect r="75625"/>
          <a:stretch>
            <a:fillRect/>
          </a:stretch>
        </p:blipFill>
        <p:spPr>
          <a:xfrm>
            <a:off x="427832" y="5438274"/>
            <a:ext cx="1164301" cy="1117308"/>
          </a:xfrm>
          <a:prstGeom prst="rect">
            <a:avLst/>
          </a:prstGeom>
        </p:spPr>
      </p:pic>
      <p:sp>
        <p:nvSpPr>
          <p:cNvPr id="3" name="灯片编号占位符 2"/>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6" name="矩形 5"/>
          <p:cNvSpPr/>
          <p:nvPr/>
        </p:nvSpPr>
        <p:spPr>
          <a:xfrm>
            <a:off x="-15875" y="0"/>
            <a:ext cx="12205970" cy="4869815"/>
          </a:xfrm>
          <a:prstGeom prst="rect">
            <a:avLst/>
          </a:prstGeom>
          <a:solidFill>
            <a:srgbClr val="D0E7F7">
              <a:alpha val="50000"/>
            </a:srgb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9" name="图片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7832" y="571214"/>
            <a:ext cx="2709653" cy="731177"/>
          </a:xfrm>
          <a:prstGeom prst="rect">
            <a:avLst/>
          </a:prstGeom>
        </p:spPr>
      </p:pic>
      <p:pic>
        <p:nvPicPr>
          <p:cNvPr id="5" name="图片 4"/>
          <p:cNvPicPr>
            <a:picLocks noChangeAspect="1"/>
          </p:cNvPicPr>
          <p:nvPr/>
        </p:nvPicPr>
        <p:blipFill>
          <a:blip r:embed="rId7"/>
          <a:stretch>
            <a:fillRect/>
          </a:stretch>
        </p:blipFill>
        <p:spPr>
          <a:xfrm>
            <a:off x="10759440" y="443090"/>
            <a:ext cx="1045845" cy="987425"/>
          </a:xfrm>
          <a:prstGeom prst="rect">
            <a:avLst/>
          </a:prstGeom>
        </p:spPr>
      </p:pic>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descr="/Users/spirit/Library/Containers/com.kingsoft.wpsoffice.mac/Data/tmp/picturecompress_20250706213317/output_1.jpgoutput_1"/>
          <p:cNvPicPr>
            <a:picLocks noChangeAspect="1"/>
          </p:cNvPicPr>
          <p:nvPr/>
        </p:nvPicPr>
        <p:blipFill>
          <a:blip r:embed="rId1"/>
          <a:srcRect b="3649"/>
          <a:stretch>
            <a:fillRect/>
          </a:stretch>
        </p:blipFill>
        <p:spPr>
          <a:xfrm>
            <a:off x="0" y="0"/>
            <a:ext cx="12192000" cy="6858000"/>
          </a:xfrm>
          <a:prstGeom prst="rect">
            <a:avLst/>
          </a:prstGeom>
        </p:spPr>
      </p:pic>
      <p:sp>
        <p:nvSpPr>
          <p:cNvPr id="35" name="iṣḻîḑe"/>
          <p:cNvSpPr/>
          <p:nvPr/>
        </p:nvSpPr>
        <p:spPr bwMode="auto">
          <a:xfrm rot="5400000">
            <a:off x="1428991" y="2115746"/>
            <a:ext cx="854725" cy="1820155"/>
          </a:xfrm>
          <a:custGeom>
            <a:avLst/>
            <a:gdLst>
              <a:gd name="T0" fmla="*/ 764 w 804"/>
              <a:gd name="T1" fmla="*/ 744 h 964"/>
              <a:gd name="T2" fmla="*/ 584 w 804"/>
              <a:gd name="T3" fmla="*/ 924 h 964"/>
              <a:gd name="T4" fmla="*/ 0 w 804"/>
              <a:gd name="T5" fmla="*/ 924 h 964"/>
              <a:gd name="T6" fmla="*/ 0 w 804"/>
              <a:gd name="T7" fmla="*/ 964 h 964"/>
              <a:gd name="T8" fmla="*/ 584 w 804"/>
              <a:gd name="T9" fmla="*/ 964 h 964"/>
              <a:gd name="T10" fmla="*/ 804 w 804"/>
              <a:gd name="T11" fmla="*/ 744 h 964"/>
              <a:gd name="T12" fmla="*/ 804 w 804"/>
              <a:gd name="T13" fmla="*/ 0 h 964"/>
              <a:gd name="T14" fmla="*/ 764 w 804"/>
              <a:gd name="T15" fmla="*/ 0 h 964"/>
              <a:gd name="T16" fmla="*/ 764 w 804"/>
              <a:gd name="T17" fmla="*/ 744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04" h="964">
                <a:moveTo>
                  <a:pt x="764" y="744"/>
                </a:moveTo>
                <a:cubicBezTo>
                  <a:pt x="764" y="843"/>
                  <a:pt x="683" y="924"/>
                  <a:pt x="584" y="924"/>
                </a:cubicBezTo>
                <a:cubicBezTo>
                  <a:pt x="0" y="924"/>
                  <a:pt x="0" y="924"/>
                  <a:pt x="0" y="924"/>
                </a:cubicBezTo>
                <a:cubicBezTo>
                  <a:pt x="0" y="964"/>
                  <a:pt x="0" y="964"/>
                  <a:pt x="0" y="964"/>
                </a:cubicBezTo>
                <a:cubicBezTo>
                  <a:pt x="584" y="964"/>
                  <a:pt x="584" y="964"/>
                  <a:pt x="584" y="964"/>
                </a:cubicBezTo>
                <a:cubicBezTo>
                  <a:pt x="705" y="964"/>
                  <a:pt x="804" y="865"/>
                  <a:pt x="804" y="744"/>
                </a:cubicBezTo>
                <a:cubicBezTo>
                  <a:pt x="804" y="0"/>
                  <a:pt x="804" y="0"/>
                  <a:pt x="804" y="0"/>
                </a:cubicBezTo>
                <a:cubicBezTo>
                  <a:pt x="764" y="0"/>
                  <a:pt x="764" y="0"/>
                  <a:pt x="764" y="0"/>
                </a:cubicBezTo>
                <a:lnTo>
                  <a:pt x="764" y="744"/>
                </a:lnTo>
                <a:close/>
              </a:path>
            </a:pathLst>
          </a:custGeom>
          <a:solidFill>
            <a:srgbClr val="C00000"/>
          </a:solidFill>
          <a:ln w="9525">
            <a:solidFill>
              <a:srgbClr val="C00000"/>
            </a:solidFill>
            <a:round/>
          </a:ln>
        </p:spPr>
        <p:txBody>
          <a:bodyPr wrap="square" lIns="91440" tIns="45720" rIns="91440" b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1800" b="0" i="0" u="none" strike="noStrike" kern="0" cap="none" spc="0" normalizeH="0" baseline="0" noProof="0">
              <a:ln>
                <a:solidFill>
                  <a:sysClr val="windowText" lastClr="000000"/>
                </a:solidFill>
              </a:ln>
              <a:solidFill>
                <a:srgbClr val="03449B"/>
              </a:solidFill>
              <a:effectLst/>
              <a:uLnTx/>
              <a:uFillTx/>
              <a:latin typeface="Arial" panose="020B0604020202020204"/>
              <a:ea typeface="微软雅黑" panose="020B0503020204020204" charset="-122"/>
              <a:cs typeface="Arial" panose="020B0604020202020204"/>
            </a:endParaRPr>
          </a:p>
        </p:txBody>
      </p:sp>
      <p:sp>
        <p:nvSpPr>
          <p:cNvPr id="36" name="ísļiḋê"/>
          <p:cNvSpPr/>
          <p:nvPr/>
        </p:nvSpPr>
        <p:spPr bwMode="auto">
          <a:xfrm rot="5400000">
            <a:off x="6582652" y="1048325"/>
            <a:ext cx="832663" cy="1686274"/>
          </a:xfrm>
          <a:custGeom>
            <a:avLst/>
            <a:gdLst>
              <a:gd name="T0" fmla="*/ 40 w 804"/>
              <a:gd name="T1" fmla="*/ 220 h 980"/>
              <a:gd name="T2" fmla="*/ 220 w 804"/>
              <a:gd name="T3" fmla="*/ 40 h 980"/>
              <a:gd name="T4" fmla="*/ 804 w 804"/>
              <a:gd name="T5" fmla="*/ 40 h 980"/>
              <a:gd name="T6" fmla="*/ 804 w 804"/>
              <a:gd name="T7" fmla="*/ 0 h 980"/>
              <a:gd name="T8" fmla="*/ 220 w 804"/>
              <a:gd name="T9" fmla="*/ 0 h 980"/>
              <a:gd name="T10" fmla="*/ 0 w 804"/>
              <a:gd name="T11" fmla="*/ 220 h 980"/>
              <a:gd name="T12" fmla="*/ 0 w 804"/>
              <a:gd name="T13" fmla="*/ 980 h 980"/>
              <a:gd name="T14" fmla="*/ 40 w 804"/>
              <a:gd name="T15" fmla="*/ 980 h 980"/>
              <a:gd name="T16" fmla="*/ 40 w 804"/>
              <a:gd name="T17" fmla="*/ 220 h 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04" h="980">
                <a:moveTo>
                  <a:pt x="40" y="220"/>
                </a:moveTo>
                <a:cubicBezTo>
                  <a:pt x="40" y="121"/>
                  <a:pt x="121" y="40"/>
                  <a:pt x="220" y="40"/>
                </a:cubicBezTo>
                <a:cubicBezTo>
                  <a:pt x="804" y="40"/>
                  <a:pt x="804" y="40"/>
                  <a:pt x="804" y="40"/>
                </a:cubicBezTo>
                <a:cubicBezTo>
                  <a:pt x="804" y="0"/>
                  <a:pt x="804" y="0"/>
                  <a:pt x="804" y="0"/>
                </a:cubicBezTo>
                <a:cubicBezTo>
                  <a:pt x="220" y="0"/>
                  <a:pt x="220" y="0"/>
                  <a:pt x="220" y="0"/>
                </a:cubicBezTo>
                <a:cubicBezTo>
                  <a:pt x="99" y="0"/>
                  <a:pt x="0" y="99"/>
                  <a:pt x="0" y="220"/>
                </a:cubicBezTo>
                <a:cubicBezTo>
                  <a:pt x="0" y="980"/>
                  <a:pt x="0" y="980"/>
                  <a:pt x="0" y="980"/>
                </a:cubicBezTo>
                <a:cubicBezTo>
                  <a:pt x="40" y="980"/>
                  <a:pt x="40" y="980"/>
                  <a:pt x="40" y="980"/>
                </a:cubicBezTo>
                <a:lnTo>
                  <a:pt x="40" y="220"/>
                </a:lnTo>
                <a:close/>
              </a:path>
            </a:pathLst>
          </a:custGeom>
          <a:solidFill>
            <a:srgbClr val="C00000"/>
          </a:solidFill>
          <a:ln w="9525">
            <a:solidFill>
              <a:srgbClr val="C00000"/>
            </a:solidFill>
            <a:round/>
          </a:ln>
        </p:spPr>
        <p:txBody>
          <a:bodyPr wrap="square" lIns="91440" tIns="45720" rIns="91440" b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1800" b="0" i="0" u="none" strike="noStrike" kern="0" cap="none" spc="0" normalizeH="0" baseline="0" noProof="0">
              <a:ln>
                <a:solidFill>
                  <a:sysClr val="windowText" lastClr="000000"/>
                </a:solidFill>
              </a:ln>
              <a:solidFill>
                <a:srgbClr val="03449B"/>
              </a:solidFill>
              <a:effectLst/>
              <a:uLnTx/>
              <a:uFillTx/>
              <a:latin typeface="Arial" panose="020B0604020202020204"/>
              <a:ea typeface="微软雅黑" panose="020B0503020204020204" charset="-122"/>
              <a:cs typeface="Arial" panose="020B0604020202020204"/>
            </a:endParaRPr>
          </a:p>
        </p:txBody>
      </p:sp>
      <p:sp>
        <p:nvSpPr>
          <p:cNvPr id="38" name="quotation-marks_897"/>
          <p:cNvSpPr>
            <a:spLocks noChangeAspect="1"/>
          </p:cNvSpPr>
          <p:nvPr>
            <p:custDataLst>
              <p:tags r:id="rId2"/>
            </p:custDataLst>
          </p:nvPr>
        </p:nvSpPr>
        <p:spPr>
          <a:xfrm>
            <a:off x="1136776" y="1475130"/>
            <a:ext cx="470156" cy="435921"/>
          </a:xfrm>
          <a:custGeom>
            <a:avLst/>
            <a:gdLst/>
            <a:ahLst/>
            <a:cxnLst>
              <a:cxn ang="0">
                <a:pos x="626801" y="0"/>
              </a:cxn>
              <a:cxn ang="0">
                <a:pos x="626801" y="174796"/>
              </a:cxn>
              <a:cxn ang="0">
                <a:pos x="548687" y="284308"/>
              </a:cxn>
              <a:cxn ang="0">
                <a:pos x="548687" y="339063"/>
              </a:cxn>
              <a:cxn ang="0">
                <a:pos x="730250" y="339063"/>
              </a:cxn>
              <a:cxn ang="0">
                <a:pos x="730250" y="625475"/>
              </a:cxn>
              <a:cxn ang="0">
                <a:pos x="390347" y="625475"/>
              </a:cxn>
              <a:cxn ang="0">
                <a:pos x="390347" y="339063"/>
              </a:cxn>
              <a:cxn ang="0">
                <a:pos x="626801" y="0"/>
              </a:cxn>
              <a:cxn ang="0">
                <a:pos x="234342" y="0"/>
              </a:cxn>
              <a:cxn ang="0">
                <a:pos x="234342" y="174796"/>
              </a:cxn>
              <a:cxn ang="0">
                <a:pos x="156228" y="284308"/>
              </a:cxn>
              <a:cxn ang="0">
                <a:pos x="156228" y="339063"/>
              </a:cxn>
              <a:cxn ang="0">
                <a:pos x="339903" y="339063"/>
              </a:cxn>
              <a:cxn ang="0">
                <a:pos x="339903" y="625475"/>
              </a:cxn>
              <a:cxn ang="0">
                <a:pos x="0" y="625475"/>
              </a:cxn>
              <a:cxn ang="0">
                <a:pos x="0" y="339063"/>
              </a:cxn>
              <a:cxn ang="0">
                <a:pos x="234342" y="0"/>
              </a:cxn>
            </a:cxnLst>
            <a:rect l="0" t="0" r="0" b="0"/>
            <a:pathLst>
              <a:path w="558900" h="478835">
                <a:moveTo>
                  <a:pt x="479725" y="0"/>
                </a:moveTo>
                <a:lnTo>
                  <a:pt x="479725" y="133816"/>
                </a:lnTo>
                <a:cubicBezTo>
                  <a:pt x="419940" y="133816"/>
                  <a:pt x="419940" y="145102"/>
                  <a:pt x="419940" y="217653"/>
                </a:cubicBezTo>
                <a:lnTo>
                  <a:pt x="419940" y="259571"/>
                </a:lnTo>
                <a:lnTo>
                  <a:pt x="558900" y="259571"/>
                </a:lnTo>
                <a:lnTo>
                  <a:pt x="558900" y="478835"/>
                </a:lnTo>
                <a:lnTo>
                  <a:pt x="298754" y="478835"/>
                </a:lnTo>
                <a:lnTo>
                  <a:pt x="298754" y="259571"/>
                </a:lnTo>
                <a:cubicBezTo>
                  <a:pt x="298754" y="93510"/>
                  <a:pt x="339149" y="0"/>
                  <a:pt x="479725" y="0"/>
                </a:cubicBezTo>
                <a:close/>
                <a:moveTo>
                  <a:pt x="179355" y="0"/>
                </a:moveTo>
                <a:lnTo>
                  <a:pt x="179355" y="133816"/>
                </a:lnTo>
                <a:cubicBezTo>
                  <a:pt x="119570" y="133816"/>
                  <a:pt x="119570" y="145102"/>
                  <a:pt x="119570" y="217653"/>
                </a:cubicBezTo>
                <a:lnTo>
                  <a:pt x="119570" y="259571"/>
                </a:lnTo>
                <a:lnTo>
                  <a:pt x="260146" y="259571"/>
                </a:lnTo>
                <a:lnTo>
                  <a:pt x="260146" y="478835"/>
                </a:lnTo>
                <a:lnTo>
                  <a:pt x="0" y="478835"/>
                </a:lnTo>
                <a:lnTo>
                  <a:pt x="0" y="259571"/>
                </a:lnTo>
                <a:cubicBezTo>
                  <a:pt x="0" y="93510"/>
                  <a:pt x="40395" y="0"/>
                  <a:pt x="179355" y="0"/>
                </a:cubicBezTo>
                <a:close/>
              </a:path>
            </a:pathLst>
          </a:custGeom>
          <a:solidFill>
            <a:srgbClr val="C00000"/>
          </a:solidFill>
          <a:ln w="9525">
            <a:noFill/>
          </a:ln>
        </p:spPr>
        <p:txBody>
          <a:bodyPr/>
          <a:lstStyle/>
          <a:p>
            <a:pPr eaLnBrk="1" fontAlgn="auto" hangingPunct="1">
              <a:spcBef>
                <a:spcPts val="0"/>
              </a:spcBef>
              <a:spcAft>
                <a:spcPts val="0"/>
              </a:spcAft>
            </a:pPr>
            <a:endParaRPr lang="zh-CN" altLang="en-US">
              <a:solidFill>
                <a:srgbClr val="03449B"/>
              </a:solidFill>
              <a:latin typeface="Arial" panose="020B0604020202020204"/>
              <a:ea typeface="微软雅黑" panose="020B0503020204020204" charset="-122"/>
              <a:cs typeface="Arial" panose="020B0604020202020204"/>
            </a:endParaRPr>
          </a:p>
        </p:txBody>
      </p:sp>
      <p:sp>
        <p:nvSpPr>
          <p:cNvPr id="39" name="文本框 38"/>
          <p:cNvSpPr txBox="1"/>
          <p:nvPr/>
        </p:nvSpPr>
        <p:spPr>
          <a:xfrm>
            <a:off x="1381125" y="1639570"/>
            <a:ext cx="6222365" cy="1420495"/>
          </a:xfrm>
          <a:prstGeom prst="rect">
            <a:avLst/>
          </a:prstGeom>
          <a:noFill/>
        </p:spPr>
        <p:txBody>
          <a:bodyPr wrap="square">
            <a:spAutoFit/>
          </a:bodyPr>
          <a:lstStyle/>
          <a:p>
            <a:pPr indent="609600" algn="just" eaLnBrk="1" fontAlgn="auto" hangingPunct="1">
              <a:lnSpc>
                <a:spcPct val="120000"/>
              </a:lnSpc>
              <a:spcBef>
                <a:spcPts val="0"/>
              </a:spcBef>
              <a:spcAft>
                <a:spcPts val="0"/>
              </a:spcAft>
              <a:extLst>
                <a:ext uri="{35155182-B16C-46BC-9424-99874614C6A1}">
                  <wpsdc:indentchars xmlns:wpsdc="http://www.wps.cn/officeDocument/2017/drawingmlCustomData" val="200" checksum="4158780845"/>
                </a:ext>
              </a:extLst>
            </a:pPr>
            <a:r>
              <a:rPr lang="zh-CN" altLang="en-US" sz="2400" b="1" dirty="0">
                <a:solidFill>
                  <a:srgbClr val="000000"/>
                </a:solidFill>
                <a:latin typeface="微软雅黑" panose="020B0503020204020204" charset="-122"/>
                <a:ea typeface="微软雅黑" panose="020B0503020204020204" charset="-122"/>
                <a:cs typeface="Arial" panose="020B0604020202020204"/>
                <a:sym typeface="+mn-ea"/>
              </a:rPr>
              <a:t> 这么多年培养的学生，还没有哪一个的学术成就，能够和民国时期培养的大师相比。为什么我们的学校总是培养不出杰出人才？</a:t>
            </a:r>
            <a:endParaRPr lang="zh-CN" altLang="en-US" sz="2400" b="1" dirty="0">
              <a:solidFill>
                <a:srgbClr val="000000"/>
              </a:solidFill>
              <a:latin typeface="微软雅黑" panose="020B0503020204020204" charset="-122"/>
              <a:ea typeface="微软雅黑" panose="020B0503020204020204" charset="-122"/>
              <a:cs typeface="Arial" panose="020B0604020202020204"/>
              <a:sym typeface="+mn-ea"/>
            </a:endParaRPr>
          </a:p>
        </p:txBody>
      </p:sp>
      <p:sp>
        <p:nvSpPr>
          <p:cNvPr id="40" name="文本框 39"/>
          <p:cNvSpPr txBox="1"/>
          <p:nvPr/>
        </p:nvSpPr>
        <p:spPr>
          <a:xfrm>
            <a:off x="5652223" y="3055586"/>
            <a:ext cx="1628136" cy="399149"/>
          </a:xfrm>
          <a:prstGeom prst="rect">
            <a:avLst/>
          </a:prstGeom>
          <a:noFill/>
        </p:spPr>
        <p:txBody>
          <a:bodyPr wrap="square" rtlCol="0">
            <a:spAutoFit/>
          </a:bodyPr>
          <a:lstStyle/>
          <a:p>
            <a:pPr eaLnBrk="1" fontAlgn="auto" hangingPunct="1">
              <a:spcBef>
                <a:spcPts val="0"/>
              </a:spcBef>
              <a:spcAft>
                <a:spcPts val="0"/>
              </a:spcAft>
            </a:pPr>
            <a:r>
              <a:rPr lang="en-US" altLang="zh-CN" sz="2000" b="1" dirty="0">
                <a:solidFill>
                  <a:srgbClr val="C00000"/>
                </a:solidFill>
                <a:latin typeface="微软雅黑" panose="020B0503020204020204" charset="-122"/>
                <a:ea typeface="微软雅黑" panose="020B0503020204020204" charset="-122"/>
                <a:cs typeface="Arial" panose="020B0604020202020204"/>
              </a:rPr>
              <a:t>——</a:t>
            </a:r>
            <a:r>
              <a:rPr lang="zh-CN" altLang="en-US" sz="2000" b="1" dirty="0">
                <a:solidFill>
                  <a:srgbClr val="C00000"/>
                </a:solidFill>
                <a:latin typeface="微软雅黑" panose="020B0503020204020204" charset="-122"/>
                <a:ea typeface="微软雅黑" panose="020B0503020204020204" charset="-122"/>
                <a:cs typeface="Arial" panose="020B0604020202020204"/>
              </a:rPr>
              <a:t>钱学森</a:t>
            </a:r>
            <a:endParaRPr lang="zh-CN" altLang="en-US" sz="2000" b="1" dirty="0">
              <a:solidFill>
                <a:srgbClr val="C00000"/>
              </a:solidFill>
              <a:latin typeface="微软雅黑" panose="020B0503020204020204" charset="-122"/>
              <a:ea typeface="微软雅黑" panose="020B0503020204020204" charset="-122"/>
              <a:cs typeface="Arial" panose="020B0604020202020204"/>
            </a:endParaRPr>
          </a:p>
        </p:txBody>
      </p:sp>
      <p:sp>
        <p:nvSpPr>
          <p:cNvPr id="5" name="矩形 4"/>
          <p:cNvSpPr/>
          <p:nvPr/>
        </p:nvSpPr>
        <p:spPr>
          <a:xfrm>
            <a:off x="7842250" y="4968875"/>
            <a:ext cx="3923030" cy="1322070"/>
          </a:xfrm>
          <a:prstGeom prst="rect">
            <a:avLst/>
          </a:prstGeom>
        </p:spPr>
        <p:txBody>
          <a:bodyPr wrap="square">
            <a:spAutoFit/>
          </a:bodyPr>
          <a:lstStyle/>
          <a:p>
            <a:r>
              <a:rPr lang="zh-CN" altLang="zh-CN" sz="1600" b="1" dirty="0">
                <a:latin typeface="微软雅黑" panose="020B0503020204020204" charset="-122"/>
                <a:ea typeface="微软雅黑" panose="020B0503020204020204" charset="-122"/>
              </a:rPr>
              <a:t>钱学森（</a:t>
            </a:r>
            <a:r>
              <a:rPr lang="en-US" altLang="zh-CN" sz="1600" b="1" dirty="0">
                <a:latin typeface="微软雅黑" panose="020B0503020204020204" charset="-122"/>
                <a:ea typeface="微软雅黑" panose="020B0503020204020204" charset="-122"/>
              </a:rPr>
              <a:t>1911-2009</a:t>
            </a:r>
            <a:r>
              <a:rPr lang="zh-CN" altLang="zh-CN" sz="1600" b="1" dirty="0">
                <a:latin typeface="微软雅黑" panose="020B0503020204020204" charset="-122"/>
                <a:ea typeface="微软雅黑" panose="020B0503020204020204" charset="-122"/>
              </a:rPr>
              <a:t>），中国载人航天奠基人，中国两弹一星的功臣之一，中国科学院、中国工程院院士，被誉为</a:t>
            </a:r>
            <a:r>
              <a:rPr lang="en-US" altLang="zh-CN" sz="1600" b="1" dirty="0">
                <a:latin typeface="微软雅黑" panose="020B0503020204020204" charset="-122"/>
                <a:ea typeface="微软雅黑" panose="020B0503020204020204" charset="-122"/>
              </a:rPr>
              <a:t>“</a:t>
            </a:r>
            <a:r>
              <a:rPr lang="zh-CN" altLang="zh-CN" sz="1600" b="1" dirty="0">
                <a:latin typeface="微软雅黑" panose="020B0503020204020204" charset="-122"/>
                <a:ea typeface="微软雅黑" panose="020B0503020204020204" charset="-122"/>
              </a:rPr>
              <a:t>中国航天之父</a:t>
            </a:r>
            <a:r>
              <a:rPr lang="en-US" altLang="zh-CN" sz="1600" b="1" dirty="0">
                <a:latin typeface="微软雅黑" panose="020B0503020204020204" charset="-122"/>
                <a:ea typeface="微软雅黑" panose="020B0503020204020204" charset="-122"/>
              </a:rPr>
              <a:t>”“</a:t>
            </a:r>
            <a:r>
              <a:rPr lang="zh-CN" altLang="zh-CN" sz="1600" b="1" dirty="0">
                <a:latin typeface="微软雅黑" panose="020B0503020204020204" charset="-122"/>
                <a:ea typeface="微软雅黑" panose="020B0503020204020204" charset="-122"/>
              </a:rPr>
              <a:t>中国导弹之父</a:t>
            </a:r>
            <a:r>
              <a:rPr lang="en-US" altLang="zh-CN" sz="1600" b="1" dirty="0">
                <a:latin typeface="微软雅黑" panose="020B0503020204020204" charset="-122"/>
                <a:ea typeface="微软雅黑" panose="020B0503020204020204" charset="-122"/>
              </a:rPr>
              <a:t>”“</a:t>
            </a:r>
            <a:r>
              <a:rPr lang="zh-CN" altLang="zh-CN" sz="1600" b="1" dirty="0">
                <a:latin typeface="微软雅黑" panose="020B0503020204020204" charset="-122"/>
                <a:ea typeface="微软雅黑" panose="020B0503020204020204" charset="-122"/>
              </a:rPr>
              <a:t>中国自动化控制之父</a:t>
            </a:r>
            <a:r>
              <a:rPr lang="en-US" altLang="zh-CN" sz="1600" b="1" dirty="0">
                <a:latin typeface="微软雅黑" panose="020B0503020204020204" charset="-122"/>
                <a:ea typeface="微软雅黑" panose="020B0503020204020204" charset="-122"/>
              </a:rPr>
              <a:t>”“</a:t>
            </a:r>
            <a:r>
              <a:rPr lang="zh-CN" altLang="zh-CN" sz="1600" b="1" dirty="0">
                <a:latin typeface="微软雅黑" panose="020B0503020204020204" charset="-122"/>
                <a:ea typeface="微软雅黑" panose="020B0503020204020204" charset="-122"/>
              </a:rPr>
              <a:t>火箭之王</a:t>
            </a:r>
            <a:r>
              <a:rPr lang="en-US" altLang="zh-CN" sz="1600" b="1" dirty="0">
                <a:latin typeface="微软雅黑" panose="020B0503020204020204" charset="-122"/>
                <a:ea typeface="微软雅黑" panose="020B0503020204020204" charset="-122"/>
              </a:rPr>
              <a:t>”</a:t>
            </a:r>
            <a:endParaRPr lang="zh-CN" altLang="zh-CN" sz="1600" b="1" dirty="0">
              <a:latin typeface="微软雅黑" panose="020B0503020204020204" charset="-122"/>
              <a:ea typeface="微软雅黑" panose="020B0503020204020204" charset="-122"/>
            </a:endParaRPr>
          </a:p>
        </p:txBody>
      </p:sp>
      <p:sp>
        <p:nvSpPr>
          <p:cNvPr id="41" name="quotation-marks_897"/>
          <p:cNvSpPr>
            <a:spLocks noChangeAspect="1"/>
          </p:cNvSpPr>
          <p:nvPr>
            <p:custDataLst>
              <p:tags r:id="rId3"/>
            </p:custDataLst>
          </p:nvPr>
        </p:nvSpPr>
        <p:spPr>
          <a:xfrm flipH="1" flipV="1">
            <a:off x="7372600" y="3016935"/>
            <a:ext cx="470156" cy="435921"/>
          </a:xfrm>
          <a:custGeom>
            <a:avLst/>
            <a:gdLst/>
            <a:ahLst/>
            <a:cxnLst>
              <a:cxn ang="0">
                <a:pos x="626801" y="0"/>
              </a:cxn>
              <a:cxn ang="0">
                <a:pos x="626801" y="174796"/>
              </a:cxn>
              <a:cxn ang="0">
                <a:pos x="548687" y="284308"/>
              </a:cxn>
              <a:cxn ang="0">
                <a:pos x="548687" y="339063"/>
              </a:cxn>
              <a:cxn ang="0">
                <a:pos x="730250" y="339063"/>
              </a:cxn>
              <a:cxn ang="0">
                <a:pos x="730250" y="625475"/>
              </a:cxn>
              <a:cxn ang="0">
                <a:pos x="390347" y="625475"/>
              </a:cxn>
              <a:cxn ang="0">
                <a:pos x="390347" y="339063"/>
              </a:cxn>
              <a:cxn ang="0">
                <a:pos x="626801" y="0"/>
              </a:cxn>
              <a:cxn ang="0">
                <a:pos x="234342" y="0"/>
              </a:cxn>
              <a:cxn ang="0">
                <a:pos x="234342" y="174796"/>
              </a:cxn>
              <a:cxn ang="0">
                <a:pos x="156228" y="284308"/>
              </a:cxn>
              <a:cxn ang="0">
                <a:pos x="156228" y="339063"/>
              </a:cxn>
              <a:cxn ang="0">
                <a:pos x="339903" y="339063"/>
              </a:cxn>
              <a:cxn ang="0">
                <a:pos x="339903" y="625475"/>
              </a:cxn>
              <a:cxn ang="0">
                <a:pos x="0" y="625475"/>
              </a:cxn>
              <a:cxn ang="0">
                <a:pos x="0" y="339063"/>
              </a:cxn>
              <a:cxn ang="0">
                <a:pos x="234342" y="0"/>
              </a:cxn>
            </a:cxnLst>
            <a:rect l="0" t="0" r="0" b="0"/>
            <a:pathLst>
              <a:path w="558900" h="478835">
                <a:moveTo>
                  <a:pt x="479725" y="0"/>
                </a:moveTo>
                <a:lnTo>
                  <a:pt x="479725" y="133816"/>
                </a:lnTo>
                <a:cubicBezTo>
                  <a:pt x="419940" y="133816"/>
                  <a:pt x="419940" y="145102"/>
                  <a:pt x="419940" y="217653"/>
                </a:cubicBezTo>
                <a:lnTo>
                  <a:pt x="419940" y="259571"/>
                </a:lnTo>
                <a:lnTo>
                  <a:pt x="558900" y="259571"/>
                </a:lnTo>
                <a:lnTo>
                  <a:pt x="558900" y="478835"/>
                </a:lnTo>
                <a:lnTo>
                  <a:pt x="298754" y="478835"/>
                </a:lnTo>
                <a:lnTo>
                  <a:pt x="298754" y="259571"/>
                </a:lnTo>
                <a:cubicBezTo>
                  <a:pt x="298754" y="93510"/>
                  <a:pt x="339149" y="0"/>
                  <a:pt x="479725" y="0"/>
                </a:cubicBezTo>
                <a:close/>
                <a:moveTo>
                  <a:pt x="179355" y="0"/>
                </a:moveTo>
                <a:lnTo>
                  <a:pt x="179355" y="133816"/>
                </a:lnTo>
                <a:cubicBezTo>
                  <a:pt x="119570" y="133816"/>
                  <a:pt x="119570" y="145102"/>
                  <a:pt x="119570" y="217653"/>
                </a:cubicBezTo>
                <a:lnTo>
                  <a:pt x="119570" y="259571"/>
                </a:lnTo>
                <a:lnTo>
                  <a:pt x="260146" y="259571"/>
                </a:lnTo>
                <a:lnTo>
                  <a:pt x="260146" y="478835"/>
                </a:lnTo>
                <a:lnTo>
                  <a:pt x="0" y="478835"/>
                </a:lnTo>
                <a:lnTo>
                  <a:pt x="0" y="259571"/>
                </a:lnTo>
                <a:cubicBezTo>
                  <a:pt x="0" y="93510"/>
                  <a:pt x="40395" y="0"/>
                  <a:pt x="179355" y="0"/>
                </a:cubicBezTo>
                <a:close/>
              </a:path>
            </a:pathLst>
          </a:custGeom>
          <a:solidFill>
            <a:srgbClr val="C00000"/>
          </a:solidFill>
          <a:ln w="9525">
            <a:noFill/>
          </a:ln>
        </p:spPr>
        <p:txBody>
          <a:bodyPr/>
          <a:lstStyle/>
          <a:p>
            <a:pPr eaLnBrk="1" fontAlgn="auto" hangingPunct="1">
              <a:spcBef>
                <a:spcPts val="0"/>
              </a:spcBef>
              <a:spcAft>
                <a:spcPts val="0"/>
              </a:spcAft>
            </a:pPr>
            <a:endParaRPr lang="zh-CN" altLang="en-US">
              <a:solidFill>
                <a:srgbClr val="03449B"/>
              </a:solidFill>
              <a:latin typeface="Arial" panose="020B0604020202020204"/>
              <a:ea typeface="微软雅黑" panose="020B0503020204020204" charset="-122"/>
              <a:cs typeface="Arial" panose="020B0604020202020204"/>
            </a:endParaRPr>
          </a:p>
        </p:txBody>
      </p:sp>
      <p:pic>
        <p:nvPicPr>
          <p:cNvPr id="16" name="图片 15"/>
          <p:cNvPicPr>
            <a:picLocks noChangeAspect="1"/>
          </p:cNvPicPr>
          <p:nvPr/>
        </p:nvPicPr>
        <p:blipFill rotWithShape="1">
          <a:blip r:embed="rId4" cstate="print">
            <a:extLst>
              <a:ext uri="{28A0092B-C50C-407E-A947-70E740481C1C}">
                <a14:useLocalDpi xmlns:a14="http://schemas.microsoft.com/office/drawing/2010/main" val="0"/>
              </a:ext>
            </a:extLst>
          </a:blip>
          <a:srcRect/>
          <a:stretch>
            <a:fillRect/>
          </a:stretch>
        </p:blipFill>
        <p:spPr>
          <a:xfrm>
            <a:off x="8125824" y="1142695"/>
            <a:ext cx="3354870" cy="3633903"/>
          </a:xfrm>
          <a:prstGeom prst="rect">
            <a:avLst/>
          </a:prstGeom>
        </p:spPr>
      </p:pic>
      <p:sp>
        <p:nvSpPr>
          <p:cNvPr id="6" name="矩形 5"/>
          <p:cNvSpPr/>
          <p:nvPr/>
        </p:nvSpPr>
        <p:spPr>
          <a:xfrm>
            <a:off x="911225" y="3733165"/>
            <a:ext cx="6842125" cy="1863725"/>
          </a:xfrm>
          <a:prstGeom prst="rect">
            <a:avLst/>
          </a:prstGeom>
        </p:spPr>
        <p:txBody>
          <a:bodyPr wrap="square">
            <a:spAutoFit/>
          </a:bodyPr>
          <a:lstStyle/>
          <a:p>
            <a:pPr algn="just">
              <a:lnSpc>
                <a:spcPct val="120000"/>
              </a:lnSpc>
            </a:pPr>
            <a:r>
              <a:rPr lang="zh-CN" altLang="en-US" sz="2400" b="1" dirty="0">
                <a:latin typeface="微软雅黑" panose="020B0503020204020204" charset="-122"/>
                <a:ea typeface="微软雅黑" panose="020B0503020204020204" charset="-122"/>
              </a:rPr>
              <a:t>       中国学生缺乏批判性思维与创造性思维，没能做到文理互通。</a:t>
            </a:r>
            <a:endParaRPr lang="en-US" altLang="zh-CN" sz="2400" b="1" dirty="0">
              <a:latin typeface="微软雅黑" panose="020B0503020204020204" charset="-122"/>
              <a:ea typeface="微软雅黑" panose="020B0503020204020204" charset="-122"/>
            </a:endParaRPr>
          </a:p>
          <a:p>
            <a:pPr algn="just">
              <a:lnSpc>
                <a:spcPct val="120000"/>
              </a:lnSpc>
            </a:pPr>
            <a:r>
              <a:rPr lang="zh-CN" altLang="en-US" sz="2400" b="1" dirty="0">
                <a:latin typeface="微软雅黑" panose="020B0503020204020204" charset="-122"/>
                <a:ea typeface="微软雅黑" panose="020B0503020204020204" charset="-122"/>
              </a:rPr>
              <a:t>       他梦想建立融合自然科学技术和人文社会科学技术的</a:t>
            </a:r>
            <a:r>
              <a:rPr lang="zh-CN" altLang="en-US" sz="2400" b="1" dirty="0">
                <a:solidFill>
                  <a:srgbClr val="C00000"/>
                </a:solidFill>
                <a:latin typeface="微软雅黑" panose="020B0503020204020204" charset="-122"/>
                <a:ea typeface="微软雅黑" panose="020B0503020204020204" charset="-122"/>
              </a:rPr>
              <a:t>思维科学技术。</a:t>
            </a:r>
            <a:endParaRPr lang="zh-CN" altLang="en-US" sz="2400" b="1" dirty="0">
              <a:solidFill>
                <a:srgbClr val="C00000"/>
              </a:solidFill>
              <a:latin typeface="微软雅黑" panose="020B0503020204020204" charset="-122"/>
              <a:ea typeface="微软雅黑" panose="020B0503020204020204" charset="-122"/>
            </a:endParaRPr>
          </a:p>
        </p:txBody>
      </p:sp>
      <p:sp>
        <p:nvSpPr>
          <p:cNvPr id="17" name="文本框 16"/>
          <p:cNvSpPr txBox="1"/>
          <p:nvPr/>
        </p:nvSpPr>
        <p:spPr>
          <a:xfrm>
            <a:off x="3502296" y="468287"/>
            <a:ext cx="2787504" cy="707886"/>
          </a:xfrm>
          <a:prstGeom prst="rect">
            <a:avLst/>
          </a:prstGeom>
        </p:spPr>
        <p:txBody>
          <a:bodyPr wrap="square" rtlCol="0">
            <a:spAutoFit/>
          </a:bodyPr>
          <a:lstStyle/>
          <a:p>
            <a:r>
              <a:rPr lang="zh-CN" altLang="en-US" sz="4000" b="1" dirty="0">
                <a:solidFill>
                  <a:srgbClr val="03449B"/>
                </a:solidFill>
                <a:latin typeface="微软雅黑" panose="020B0503020204020204" charset="-122"/>
                <a:ea typeface="微软雅黑" panose="020B0503020204020204" charset="-122"/>
              </a:rPr>
              <a:t>钱学森之问</a:t>
            </a:r>
            <a:endParaRPr lang="zh-CN" altLang="en-US" sz="4000" b="1" dirty="0">
              <a:solidFill>
                <a:srgbClr val="03449B"/>
              </a:solidFill>
              <a:latin typeface="微软雅黑" panose="020B0503020204020204" charset="-122"/>
              <a:ea typeface="微软雅黑" panose="020B0503020204020204" charset="-122"/>
              <a:cs typeface="Arial" panose="020B0604020202020204" pitchFamily="34" charset="0"/>
            </a:endParaRPr>
          </a:p>
        </p:txBody>
      </p:sp>
      <p:sp>
        <p:nvSpPr>
          <p:cNvPr id="18" name="矩形 17"/>
          <p:cNvSpPr/>
          <p:nvPr/>
        </p:nvSpPr>
        <p:spPr>
          <a:xfrm>
            <a:off x="911424" y="447721"/>
            <a:ext cx="2448272" cy="742496"/>
          </a:xfrm>
          <a:prstGeom prst="rect">
            <a:avLst/>
          </a:prstGeom>
          <a:solidFill>
            <a:srgbClr val="0344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p:cNvSpPr/>
          <p:nvPr/>
        </p:nvSpPr>
        <p:spPr>
          <a:xfrm>
            <a:off x="3347600" y="453828"/>
            <a:ext cx="3181260" cy="732617"/>
          </a:xfrm>
          <a:prstGeom prst="rect">
            <a:avLst/>
          </a:prstGeom>
          <a:noFill/>
          <a:ln>
            <a:solidFill>
              <a:srgbClr val="0344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文本框 21"/>
          <p:cNvSpPr txBox="1"/>
          <p:nvPr/>
        </p:nvSpPr>
        <p:spPr>
          <a:xfrm>
            <a:off x="946444" y="434896"/>
            <a:ext cx="2509712" cy="707886"/>
          </a:xfrm>
          <a:prstGeom prst="rect">
            <a:avLst/>
          </a:prstGeom>
        </p:spPr>
        <p:txBody>
          <a:bodyPr wrap="square" rtlCol="0">
            <a:spAutoFit/>
          </a:bodyPr>
          <a:lstStyle/>
          <a:p>
            <a:r>
              <a:rPr lang="zh-CN" altLang="en-US" sz="4000" b="1" dirty="0">
                <a:solidFill>
                  <a:schemeClr val="bg1"/>
                </a:solidFill>
                <a:latin typeface="微软雅黑" panose="020B0503020204020204" charset="-122"/>
                <a:ea typeface="微软雅黑" panose="020B0503020204020204" charset="-122"/>
                <a:cs typeface="Arial" panose="020B0604020202020204" pitchFamily="34" charset="0"/>
              </a:rPr>
              <a:t>历史之问</a:t>
            </a:r>
            <a:r>
              <a:rPr lang="en-US" altLang="zh-CN" sz="4000" b="1" dirty="0">
                <a:solidFill>
                  <a:schemeClr val="bg1"/>
                </a:solidFill>
                <a:latin typeface="微软雅黑" panose="020B0503020204020204" charset="-122"/>
                <a:ea typeface="微软雅黑" panose="020B0503020204020204" charset="-122"/>
                <a:cs typeface="Arial" panose="020B0604020202020204" pitchFamily="34" charset="0"/>
              </a:rPr>
              <a:t>:</a:t>
            </a:r>
            <a:endParaRPr lang="zh-CN" altLang="en-US" sz="4000" b="1" dirty="0">
              <a:solidFill>
                <a:schemeClr val="bg1"/>
              </a:solidFill>
              <a:latin typeface="微软雅黑" panose="020B0503020204020204" charset="-122"/>
              <a:ea typeface="微软雅黑" panose="020B0503020204020204" charset="-122"/>
              <a:cs typeface="Arial" panose="020B0604020202020204" pitchFamily="34" charset="0"/>
            </a:endParaRPr>
          </a:p>
        </p:txBody>
      </p:sp>
      <p:sp>
        <p:nvSpPr>
          <p:cNvPr id="19" name="矩形 18"/>
          <p:cNvSpPr/>
          <p:nvPr/>
        </p:nvSpPr>
        <p:spPr>
          <a:xfrm>
            <a:off x="502046" y="5875369"/>
            <a:ext cx="6778001" cy="607695"/>
          </a:xfrm>
          <a:prstGeom prst="rect">
            <a:avLst/>
          </a:prstGeom>
        </p:spPr>
        <p:txBody>
          <a:bodyPr wrap="square">
            <a:spAutoFit/>
          </a:bodyPr>
          <a:lstStyle/>
          <a:p>
            <a:pPr>
              <a:lnSpc>
                <a:spcPct val="120000"/>
              </a:lnSpc>
            </a:pPr>
            <a:r>
              <a:rPr lang="en-US" altLang="zh-CN" sz="2800" b="1" dirty="0">
                <a:solidFill>
                  <a:srgbClr val="C00000"/>
                </a:solidFill>
                <a:latin typeface="微软雅黑" panose="020B0503020204020204" charset="-122"/>
                <a:ea typeface="微软雅黑" panose="020B0503020204020204" charset="-122"/>
              </a:rPr>
              <a:t>     </a:t>
            </a:r>
            <a:r>
              <a:rPr lang="zh-CN" altLang="zh-CN" sz="2800" b="1" dirty="0">
                <a:solidFill>
                  <a:srgbClr val="C00000"/>
                </a:solidFill>
                <a:latin typeface="微软雅黑" panose="020B0503020204020204" charset="-122"/>
                <a:ea typeface="微软雅黑" panose="020B0503020204020204" charset="-122"/>
              </a:rPr>
              <a:t>“钱学森之问”蕴含对创新人才的渴望</a:t>
            </a:r>
            <a:r>
              <a:rPr lang="zh-CN" altLang="en-US" sz="2800" b="1" dirty="0">
                <a:solidFill>
                  <a:srgbClr val="C00000"/>
                </a:solidFill>
                <a:latin typeface="微软雅黑" panose="020B0503020204020204" charset="-122"/>
                <a:ea typeface="微软雅黑" panose="020B0503020204020204" charset="-122"/>
              </a:rPr>
              <a:t>。</a:t>
            </a:r>
            <a:endParaRPr lang="zh-CN" altLang="en-US" sz="2800" b="1" dirty="0">
              <a:solidFill>
                <a:srgbClr val="C00000"/>
              </a:solidFill>
              <a:latin typeface="微软雅黑" panose="020B0503020204020204" charset="-122"/>
              <a:ea typeface="微软雅黑" panose="020B0503020204020204"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descr="/Users/spirit/Library/Containers/com.kingsoft.wpsoffice.mac/Data/tmp/picturecompress_20250706213317/output_1.jpgoutput_1"/>
          <p:cNvPicPr>
            <a:picLocks noChangeAspect="1"/>
          </p:cNvPicPr>
          <p:nvPr/>
        </p:nvPicPr>
        <p:blipFill>
          <a:blip r:embed="rId1"/>
          <a:srcRect b="3649"/>
          <a:stretch>
            <a:fillRect/>
          </a:stretch>
        </p:blipFill>
        <p:spPr>
          <a:xfrm>
            <a:off x="0" y="0"/>
            <a:ext cx="12192000" cy="6858000"/>
          </a:xfrm>
          <a:prstGeom prst="rect">
            <a:avLst/>
          </a:prstGeom>
        </p:spPr>
      </p:pic>
      <p:sp>
        <p:nvSpPr>
          <p:cNvPr id="2" name="灯片编号占位符 1"/>
          <p:cNvSpPr>
            <a:spLocks noGrp="1"/>
          </p:cNvSpPr>
          <p:nvPr>
            <p:ph type="sldNum" sz="quarter" idx="12"/>
          </p:nvPr>
        </p:nvSpPr>
        <p:spPr>
          <a:xfrm>
            <a:off x="8753475" y="6240780"/>
            <a:ext cx="2743200" cy="365125"/>
          </a:xfrm>
        </p:spPr>
        <p:txBody>
          <a:bodyPr/>
          <a:p>
            <a:fld id="{49AE70B2-8BF9-45C0-BB95-33D1B9D3A854}" type="slidenum">
              <a:rPr lang="zh-CN" altLang="en-US" smtClean="0"/>
            </a:fld>
            <a:endParaRPr lang="zh-CN" altLang="en-US"/>
          </a:p>
        </p:txBody>
      </p:sp>
      <p:pic>
        <p:nvPicPr>
          <p:cNvPr id="8194" name="Picture 2" descr="https://p5.img.cctvpic.com/photoworkspace/contentimg/2015/12/08/2015120818452720540.jpg"/>
          <p:cNvPicPr>
            <a:picLocks noChangeAspect="1" noChangeArrowheads="1"/>
          </p:cNvPicPr>
          <p:nvPr>
            <p:custDataLst>
              <p:tags r:id="rId2"/>
            </p:custDataLst>
          </p:nvPr>
        </p:nvPicPr>
        <p:blipFill>
          <a:blip r:embed="rId3">
            <a:extLst>
              <a:ext uri="{28A0092B-C50C-407E-A947-70E740481C1C}">
                <a14:useLocalDpi xmlns:a14="http://schemas.microsoft.com/office/drawing/2010/main" val="0"/>
              </a:ext>
            </a:extLst>
          </a:blip>
          <a:srcRect/>
          <a:stretch>
            <a:fillRect/>
          </a:stretch>
        </p:blipFill>
        <p:spPr bwMode="auto">
          <a:xfrm>
            <a:off x="8284844" y="3851037"/>
            <a:ext cx="3350557" cy="2186242"/>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https://img0.baidu.com/it/u=3370959312,3860147345&amp;fm=253&amp;fmt=auto&amp;app=138&amp;f=JPEG?w=500&amp;h=333"/>
          <p:cNvPicPr>
            <a:picLocks noChangeAspect="1" noChangeArrowheads="1"/>
          </p:cNvPicPr>
          <p:nvPr>
            <p:custDataLst>
              <p:tags r:id="rId4"/>
            </p:custDataLst>
          </p:nvPr>
        </p:nvPicPr>
        <p:blipFill>
          <a:blip r:embed="rId5">
            <a:extLst>
              <a:ext uri="{28A0092B-C50C-407E-A947-70E740481C1C}">
                <a14:useLocalDpi xmlns:a14="http://schemas.microsoft.com/office/drawing/2010/main" val="0"/>
              </a:ext>
            </a:extLst>
          </a:blip>
          <a:srcRect/>
          <a:stretch>
            <a:fillRect/>
          </a:stretch>
        </p:blipFill>
        <p:spPr bwMode="auto">
          <a:xfrm>
            <a:off x="8247707" y="970717"/>
            <a:ext cx="3350557" cy="2231472"/>
          </a:xfrm>
          <a:prstGeom prst="rect">
            <a:avLst/>
          </a:prstGeom>
          <a:noFill/>
          <a:extLst>
            <a:ext uri="{909E8E84-426E-40DD-AFC4-6F175D3DCCD1}">
              <a14:hiddenFill xmlns:a14="http://schemas.microsoft.com/office/drawing/2010/main">
                <a:solidFill>
                  <a:srgbClr val="FFFFFF"/>
                </a:solidFill>
              </a14:hiddenFill>
            </a:ext>
          </a:extLst>
        </p:spPr>
      </p:pic>
      <p:sp>
        <p:nvSpPr>
          <p:cNvPr id="5" name="矩形 4"/>
          <p:cNvSpPr/>
          <p:nvPr>
            <p:custDataLst>
              <p:tags r:id="rId6"/>
            </p:custDataLst>
          </p:nvPr>
        </p:nvSpPr>
        <p:spPr>
          <a:xfrm>
            <a:off x="8263255" y="3194050"/>
            <a:ext cx="3371215" cy="583565"/>
          </a:xfrm>
          <a:prstGeom prst="rect">
            <a:avLst/>
          </a:prstGeom>
        </p:spPr>
        <p:txBody>
          <a:bodyPr wrap="square">
            <a:spAutoFit/>
          </a:bodyPr>
          <a:lstStyle/>
          <a:p>
            <a:pPr algn="just"/>
            <a:r>
              <a:rPr lang="zh-CN" altLang="en-US" sz="1600" b="1" dirty="0">
                <a:latin typeface="微软雅黑" panose="020B0503020204020204" charset="-122"/>
                <a:ea typeface="微软雅黑" panose="020B0503020204020204" charset="-122"/>
              </a:rPr>
              <a:t>莫言，中国当代作家，首位中国籍诺贝尔文学奖获得者</a:t>
            </a:r>
            <a:endParaRPr lang="en-US" altLang="zh-CN" sz="1600" b="1" dirty="0">
              <a:latin typeface="微软雅黑" panose="020B0503020204020204" charset="-122"/>
              <a:ea typeface="微软雅黑" panose="020B0503020204020204" charset="-122"/>
            </a:endParaRPr>
          </a:p>
        </p:txBody>
      </p:sp>
      <p:sp>
        <p:nvSpPr>
          <p:cNvPr id="6" name="矩形 5"/>
          <p:cNvSpPr/>
          <p:nvPr>
            <p:custDataLst>
              <p:tags r:id="rId7"/>
            </p:custDataLst>
          </p:nvPr>
        </p:nvSpPr>
        <p:spPr>
          <a:xfrm>
            <a:off x="8276590" y="6047105"/>
            <a:ext cx="3357880" cy="583565"/>
          </a:xfrm>
          <a:prstGeom prst="rect">
            <a:avLst/>
          </a:prstGeom>
        </p:spPr>
        <p:txBody>
          <a:bodyPr wrap="square">
            <a:spAutoFit/>
          </a:bodyPr>
          <a:lstStyle/>
          <a:p>
            <a:pPr algn="just"/>
            <a:r>
              <a:rPr lang="zh-CN" altLang="zh-CN" sz="1600" b="1" dirty="0">
                <a:latin typeface="微软雅黑" panose="020B0503020204020204" charset="-122"/>
                <a:ea typeface="微软雅黑" panose="020B0503020204020204" charset="-122"/>
              </a:rPr>
              <a:t>屠呦呦</a:t>
            </a:r>
            <a:r>
              <a:rPr lang="zh-CN" altLang="en-US" sz="1600" b="1" dirty="0">
                <a:latin typeface="微软雅黑" panose="020B0503020204020204" charset="-122"/>
                <a:ea typeface="微软雅黑" panose="020B0503020204020204" charset="-122"/>
              </a:rPr>
              <a:t>，中国首位诺贝尔医学奖获得者、共和国勋章获得者、药学家</a:t>
            </a:r>
            <a:endParaRPr lang="en-US" altLang="zh-CN" sz="1600" b="1" dirty="0">
              <a:latin typeface="微软雅黑" panose="020B0503020204020204" charset="-122"/>
              <a:ea typeface="微软雅黑" panose="020B0503020204020204" charset="-122"/>
            </a:endParaRPr>
          </a:p>
        </p:txBody>
      </p:sp>
      <p:sp>
        <p:nvSpPr>
          <p:cNvPr id="7" name="矩形 6"/>
          <p:cNvSpPr/>
          <p:nvPr/>
        </p:nvSpPr>
        <p:spPr>
          <a:xfrm>
            <a:off x="888171" y="2906203"/>
            <a:ext cx="6548365" cy="2159000"/>
          </a:xfrm>
          <a:prstGeom prst="rect">
            <a:avLst/>
          </a:prstGeom>
        </p:spPr>
        <p:txBody>
          <a:bodyPr wrap="square">
            <a:spAutoFit/>
          </a:bodyPr>
          <a:lstStyle/>
          <a:p>
            <a:pPr marL="342900" indent="-342900">
              <a:lnSpc>
                <a:spcPct val="120000"/>
              </a:lnSpc>
              <a:buFont typeface="Wingdings" panose="05000000000000000000" pitchFamily="2" charset="2"/>
              <a:buChar char="n"/>
            </a:pPr>
            <a:r>
              <a:rPr lang="zh-CN" altLang="en-US" sz="2400" b="1" dirty="0">
                <a:latin typeface="微软雅黑" panose="020B0503020204020204" charset="-122"/>
                <a:ea typeface="微软雅黑" panose="020B0503020204020204" charset="-122"/>
              </a:rPr>
              <a:t>中国诺奖获得者：</a:t>
            </a:r>
            <a:r>
              <a:rPr lang="zh-CN" altLang="zh-CN" sz="2400" b="1" dirty="0">
                <a:solidFill>
                  <a:srgbClr val="C00000"/>
                </a:solidFill>
                <a:latin typeface="微软雅黑" panose="020B0503020204020204" charset="-122"/>
                <a:ea typeface="微软雅黑" panose="020B0503020204020204" charset="-122"/>
                <a:sym typeface="+mn-ea"/>
              </a:rPr>
              <a:t>莫言</a:t>
            </a:r>
            <a:r>
              <a:rPr lang="zh-CN" altLang="en-US" sz="2400" b="1" dirty="0">
                <a:solidFill>
                  <a:srgbClr val="C00000"/>
                </a:solidFill>
                <a:latin typeface="微软雅黑" panose="020B0503020204020204" charset="-122"/>
                <a:ea typeface="微软雅黑" panose="020B0503020204020204" charset="-122"/>
                <a:sym typeface="+mn-ea"/>
              </a:rPr>
              <a:t>、</a:t>
            </a:r>
            <a:r>
              <a:rPr lang="zh-CN" altLang="zh-CN" sz="2400" b="1" dirty="0">
                <a:solidFill>
                  <a:srgbClr val="C00000"/>
                </a:solidFill>
                <a:latin typeface="微软雅黑" panose="020B0503020204020204" charset="-122"/>
                <a:ea typeface="微软雅黑" panose="020B0503020204020204" charset="-122"/>
              </a:rPr>
              <a:t>屠呦呦</a:t>
            </a:r>
            <a:endParaRPr lang="en-US" altLang="zh-CN" sz="2400" b="1" dirty="0">
              <a:latin typeface="微软雅黑" panose="020B0503020204020204" charset="-122"/>
              <a:ea typeface="微软雅黑" panose="020B0503020204020204" charset="-122"/>
            </a:endParaRPr>
          </a:p>
          <a:p>
            <a:pPr>
              <a:lnSpc>
                <a:spcPct val="120000"/>
              </a:lnSpc>
            </a:pPr>
            <a:r>
              <a:rPr lang="en-US" altLang="zh-CN" sz="2400" b="1" dirty="0">
                <a:latin typeface="微软雅黑" panose="020B0503020204020204" charset="-122"/>
                <a:ea typeface="微软雅黑" panose="020B0503020204020204" charset="-122"/>
              </a:rPr>
              <a:t>   </a:t>
            </a:r>
            <a:r>
              <a:rPr lang="zh-CN" altLang="zh-CN" sz="2400" b="1" dirty="0">
                <a:latin typeface="微软雅黑" panose="020B0503020204020204" charset="-122"/>
                <a:ea typeface="微软雅黑" panose="020B0503020204020204" charset="-122"/>
              </a:rPr>
              <a:t>和我国人口当量不匹配</a:t>
            </a:r>
            <a:endParaRPr lang="en-US" altLang="zh-CN" sz="2400" b="1" dirty="0">
              <a:latin typeface="微软雅黑" panose="020B0503020204020204" charset="-122"/>
              <a:ea typeface="微软雅黑" panose="020B0503020204020204" charset="-122"/>
            </a:endParaRPr>
          </a:p>
          <a:p>
            <a:pPr marL="342900" indent="-342900">
              <a:lnSpc>
                <a:spcPct val="120000"/>
              </a:lnSpc>
              <a:buFont typeface="Arial" panose="020B0604020202020204" pitchFamily="34" charset="0"/>
              <a:buChar char="•"/>
            </a:pPr>
            <a:r>
              <a:rPr lang="zh-CN" altLang="zh-CN" sz="2000" b="1" dirty="0">
                <a:latin typeface="微软雅黑" panose="020B0503020204020204" charset="-122"/>
                <a:ea typeface="微软雅黑" panose="020B0503020204020204" charset="-122"/>
                <a:sym typeface="+mn-ea"/>
              </a:rPr>
              <a:t>莫言</a:t>
            </a:r>
            <a:r>
              <a:rPr lang="en-US" altLang="zh-CN" sz="2000" b="1" dirty="0">
                <a:latin typeface="微软雅黑" panose="020B0503020204020204" charset="-122"/>
                <a:ea typeface="微软雅黑" panose="020B0503020204020204" charset="-122"/>
                <a:sym typeface="+mn-ea"/>
              </a:rPr>
              <a:t>10</a:t>
            </a:r>
            <a:r>
              <a:rPr lang="zh-CN" altLang="zh-CN" sz="2000" b="1" dirty="0">
                <a:latin typeface="微软雅黑" panose="020B0503020204020204" charset="-122"/>
                <a:ea typeface="微软雅黑" panose="020B0503020204020204" charset="-122"/>
                <a:sym typeface="+mn-ea"/>
              </a:rPr>
              <a:t>岁就辍学，没有经过新中国系统教育</a:t>
            </a:r>
            <a:endParaRPr lang="en-US" altLang="zh-CN" sz="2000" b="1" dirty="0">
              <a:latin typeface="微软雅黑" panose="020B0503020204020204" charset="-122"/>
              <a:ea typeface="微软雅黑" panose="020B0503020204020204" charset="-122"/>
            </a:endParaRPr>
          </a:p>
          <a:p>
            <a:pPr marL="342900" indent="-342900">
              <a:lnSpc>
                <a:spcPct val="120000"/>
              </a:lnSpc>
              <a:buFont typeface="Arial" panose="020B0604020202020204" pitchFamily="34" charset="0"/>
              <a:buChar char="•"/>
            </a:pPr>
            <a:r>
              <a:rPr lang="zh-CN" altLang="zh-CN" sz="2000" b="1" dirty="0">
                <a:latin typeface="微软雅黑" panose="020B0503020204020204" charset="-122"/>
                <a:ea typeface="微软雅黑" panose="020B0503020204020204" charset="-122"/>
              </a:rPr>
              <a:t>屠呦呦受教育主要在民国时期</a:t>
            </a:r>
            <a:endParaRPr lang="en-US" altLang="zh-CN" sz="2000" b="1" dirty="0">
              <a:latin typeface="微软雅黑" panose="020B0503020204020204" charset="-122"/>
              <a:ea typeface="微软雅黑" panose="020B0503020204020204" charset="-122"/>
            </a:endParaRPr>
          </a:p>
          <a:p>
            <a:pPr>
              <a:lnSpc>
                <a:spcPct val="120000"/>
              </a:lnSpc>
            </a:pPr>
            <a:endParaRPr lang="en-US" altLang="zh-CN" sz="2400" b="1" dirty="0">
              <a:latin typeface="微软雅黑" panose="020B0503020204020204" charset="-122"/>
              <a:ea typeface="微软雅黑" panose="020B0503020204020204" charset="-122"/>
            </a:endParaRPr>
          </a:p>
        </p:txBody>
      </p:sp>
      <p:sp>
        <p:nvSpPr>
          <p:cNvPr id="9" name="矩形 8"/>
          <p:cNvSpPr/>
          <p:nvPr/>
        </p:nvSpPr>
        <p:spPr>
          <a:xfrm>
            <a:off x="1839242" y="1195476"/>
            <a:ext cx="6149934" cy="1529715"/>
          </a:xfrm>
          <a:prstGeom prst="rect">
            <a:avLst/>
          </a:prstGeom>
        </p:spPr>
        <p:txBody>
          <a:bodyPr wrap="square">
            <a:spAutoFit/>
          </a:bodyPr>
          <a:lstStyle/>
          <a:p>
            <a:pPr>
              <a:lnSpc>
                <a:spcPct val="120000"/>
              </a:lnSpc>
            </a:pPr>
            <a:r>
              <a:rPr lang="zh-CN" altLang="zh-CN" sz="2600" b="1" dirty="0">
                <a:latin typeface="微软雅黑" panose="020B0503020204020204" charset="-122"/>
                <a:ea typeface="微软雅黑" panose="020B0503020204020204" charset="-122"/>
              </a:rPr>
              <a:t>为什么出不了</a:t>
            </a:r>
            <a:r>
              <a:rPr lang="zh-CN" altLang="zh-CN" sz="2600" b="1" dirty="0">
                <a:solidFill>
                  <a:srgbClr val="C00000"/>
                </a:solidFill>
                <a:latin typeface="微软雅黑" panose="020B0503020204020204" charset="-122"/>
                <a:ea typeface="微软雅黑" panose="020B0503020204020204" charset="-122"/>
              </a:rPr>
              <a:t>一流大师和杰出人才</a:t>
            </a:r>
            <a:r>
              <a:rPr lang="zh-CN" altLang="en-US" sz="2600" b="1" dirty="0">
                <a:solidFill>
                  <a:srgbClr val="C00000"/>
                </a:solidFill>
                <a:latin typeface="微软雅黑" panose="020B0503020204020204" charset="-122"/>
                <a:ea typeface="微软雅黑" panose="020B0503020204020204" charset="-122"/>
              </a:rPr>
              <a:t>？</a:t>
            </a:r>
            <a:endParaRPr lang="en-US" altLang="zh-CN" sz="2600" b="1" dirty="0">
              <a:solidFill>
                <a:srgbClr val="C00000"/>
              </a:solidFill>
              <a:latin typeface="微软雅黑" panose="020B0503020204020204" charset="-122"/>
              <a:ea typeface="微软雅黑" panose="020B0503020204020204" charset="-122"/>
            </a:endParaRPr>
          </a:p>
          <a:p>
            <a:pPr>
              <a:lnSpc>
                <a:spcPct val="120000"/>
              </a:lnSpc>
            </a:pPr>
            <a:r>
              <a:rPr lang="zh-CN" altLang="en-US" sz="2600" b="1" dirty="0">
                <a:latin typeface="微软雅黑" panose="020B0503020204020204" charset="-122"/>
                <a:ea typeface="微软雅黑" panose="020B0503020204020204" charset="-122"/>
              </a:rPr>
              <a:t>为什么</a:t>
            </a:r>
            <a:r>
              <a:rPr lang="zh-CN" altLang="en-US" sz="2600" b="1" dirty="0">
                <a:solidFill>
                  <a:srgbClr val="C00000"/>
                </a:solidFill>
                <a:latin typeface="微软雅黑" panose="020B0503020204020204" charset="-122"/>
                <a:ea typeface="微软雅黑" panose="020B0503020204020204" charset="-122"/>
              </a:rPr>
              <a:t>批判性思维能力下降和原创不足？</a:t>
            </a:r>
            <a:r>
              <a:rPr lang="zh-CN" altLang="zh-CN" sz="2600" b="1" dirty="0">
                <a:latin typeface="微软雅黑" panose="020B0503020204020204" charset="-122"/>
                <a:ea typeface="微软雅黑" panose="020B0503020204020204" charset="-122"/>
              </a:rPr>
              <a:t>这拷问着我国</a:t>
            </a:r>
            <a:r>
              <a:rPr lang="zh-CN" altLang="en-US" sz="2600" b="1" dirty="0">
                <a:latin typeface="微软雅黑" panose="020B0503020204020204" charset="-122"/>
                <a:ea typeface="微软雅黑" panose="020B0503020204020204" charset="-122"/>
              </a:rPr>
              <a:t>教育体制</a:t>
            </a:r>
            <a:r>
              <a:rPr lang="zh-CN" altLang="zh-CN" sz="2600" b="1" dirty="0">
                <a:latin typeface="微软雅黑" panose="020B0503020204020204" charset="-122"/>
                <a:ea typeface="微软雅黑" panose="020B0503020204020204" charset="-122"/>
              </a:rPr>
              <a:t>机制</a:t>
            </a:r>
            <a:endParaRPr lang="zh-CN" altLang="zh-CN" sz="2600" b="1" dirty="0">
              <a:latin typeface="微软雅黑" panose="020B0503020204020204" charset="-122"/>
              <a:ea typeface="微软雅黑" panose="020B0503020204020204" charset="-122"/>
            </a:endParaRPr>
          </a:p>
        </p:txBody>
      </p:sp>
      <p:pic>
        <p:nvPicPr>
          <p:cNvPr id="8200" name="Picture 8" descr="https://pic.616pic.com/ys_img/00/16/27/jGHfyt7JNw.jpg"/>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10000" b="90000" l="10000" r="90000">
                        <a14:foregroundMark x1="39615" y1="65278" x2="39615" y2="65278"/>
                      </a14:backgroundRemoval>
                    </a14:imgEffect>
                  </a14:imgLayer>
                </a14:imgProps>
              </a:ext>
              <a:ext uri="{28A0092B-C50C-407E-A947-70E740481C1C}">
                <a14:useLocalDpi xmlns:a14="http://schemas.microsoft.com/office/drawing/2010/main" val="0"/>
              </a:ext>
            </a:extLst>
          </a:blip>
          <a:srcRect l="17579" t="17775" r="15619" b="18744"/>
          <a:stretch>
            <a:fillRect/>
          </a:stretch>
        </p:blipFill>
        <p:spPr bwMode="auto">
          <a:xfrm>
            <a:off x="623998" y="1221861"/>
            <a:ext cx="1061744" cy="1397032"/>
          </a:xfrm>
          <a:prstGeom prst="rect">
            <a:avLst/>
          </a:prstGeom>
          <a:noFill/>
          <a:extLst>
            <a:ext uri="{909E8E84-426E-40DD-AFC4-6F175D3DCCD1}">
              <a14:hiddenFill xmlns:a14="http://schemas.microsoft.com/office/drawing/2010/main">
                <a:solidFill>
                  <a:srgbClr val="FFFFFF"/>
                </a:solidFill>
              </a14:hiddenFill>
            </a:ext>
          </a:extLst>
        </p:spPr>
      </p:pic>
      <p:sp>
        <p:nvSpPr>
          <p:cNvPr id="22" name="圆角矩形 21"/>
          <p:cNvSpPr/>
          <p:nvPr/>
        </p:nvSpPr>
        <p:spPr>
          <a:xfrm>
            <a:off x="691097" y="5064022"/>
            <a:ext cx="7099466" cy="1168143"/>
          </a:xfrm>
          <a:prstGeom prst="roundRect">
            <a:avLst>
              <a:gd name="adj" fmla="val 7612"/>
            </a:avLst>
          </a:prstGeom>
          <a:noFill/>
          <a:ln w="12700">
            <a:solidFill>
              <a:srgbClr val="C0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3" name="组合 22"/>
          <p:cNvGrpSpPr/>
          <p:nvPr/>
        </p:nvGrpSpPr>
        <p:grpSpPr>
          <a:xfrm>
            <a:off x="792471" y="5487642"/>
            <a:ext cx="611488" cy="378627"/>
            <a:chOff x="4667343" y="2127530"/>
            <a:chExt cx="1782762" cy="1373187"/>
          </a:xfrm>
          <a:solidFill>
            <a:srgbClr val="C00000"/>
          </a:solidFill>
        </p:grpSpPr>
        <p:sp>
          <p:nvSpPr>
            <p:cNvPr id="24" name="Freeform 8"/>
            <p:cNvSpPr>
              <a:spLocks noChangeArrowheads="1"/>
            </p:cNvSpPr>
            <p:nvPr/>
          </p:nvSpPr>
          <p:spPr bwMode="auto">
            <a:xfrm>
              <a:off x="4667343" y="2127530"/>
              <a:ext cx="1187450" cy="1373187"/>
            </a:xfrm>
            <a:custGeom>
              <a:avLst/>
              <a:gdLst>
                <a:gd name="T0" fmla="*/ 0 w 1240"/>
                <a:gd name="T1" fmla="*/ 0 h 1434"/>
                <a:gd name="T2" fmla="*/ 1187450 w 1240"/>
                <a:gd name="T3" fmla="*/ 687551 h 1434"/>
                <a:gd name="T4" fmla="*/ 0 w 1240"/>
                <a:gd name="T5" fmla="*/ 1373187 h 1434"/>
                <a:gd name="T6" fmla="*/ 318888 w 1240"/>
                <a:gd name="T7" fmla="*/ 687551 h 1434"/>
                <a:gd name="T8" fmla="*/ 0 w 1240"/>
                <a:gd name="T9" fmla="*/ 0 h 1434"/>
                <a:gd name="T10" fmla="*/ 0 60000 65536"/>
                <a:gd name="T11" fmla="*/ 0 60000 65536"/>
                <a:gd name="T12" fmla="*/ 0 60000 65536"/>
                <a:gd name="T13" fmla="*/ 0 60000 65536"/>
                <a:gd name="T14" fmla="*/ 0 60000 65536"/>
                <a:gd name="T15" fmla="*/ 0 w 1240"/>
                <a:gd name="T16" fmla="*/ 0 h 1434"/>
                <a:gd name="T17" fmla="*/ 1240 w 1240"/>
                <a:gd name="T18" fmla="*/ 1434 h 1434"/>
              </a:gdLst>
              <a:ahLst/>
              <a:cxnLst>
                <a:cxn ang="T10">
                  <a:pos x="T0" y="T1"/>
                </a:cxn>
                <a:cxn ang="T11">
                  <a:pos x="T2" y="T3"/>
                </a:cxn>
                <a:cxn ang="T12">
                  <a:pos x="T4" y="T5"/>
                </a:cxn>
                <a:cxn ang="T13">
                  <a:pos x="T6" y="T7"/>
                </a:cxn>
                <a:cxn ang="T14">
                  <a:pos x="T8" y="T9"/>
                </a:cxn>
              </a:cxnLst>
              <a:rect l="T15" t="T16" r="T17" b="T18"/>
              <a:pathLst>
                <a:path w="1240" h="1434">
                  <a:moveTo>
                    <a:pt x="0" y="0"/>
                  </a:moveTo>
                  <a:lnTo>
                    <a:pt x="1240" y="718"/>
                  </a:lnTo>
                  <a:lnTo>
                    <a:pt x="0" y="1434"/>
                  </a:lnTo>
                  <a:lnTo>
                    <a:pt x="333" y="718"/>
                  </a:lnTo>
                  <a:lnTo>
                    <a:pt x="0" y="0"/>
                  </a:lnTo>
                  <a:close/>
                </a:path>
              </a:pathLst>
            </a:custGeom>
            <a:grpFill/>
            <a:ln>
              <a:noFill/>
            </a:ln>
          </p:spPr>
          <p:txBody>
            <a:bodyPr/>
            <a:lstStyle/>
            <a:p>
              <a:endParaRPr lang="zh-CN" altLang="en-US"/>
            </a:p>
          </p:txBody>
        </p:sp>
        <p:sp>
          <p:nvSpPr>
            <p:cNvPr id="25" name="Freeform 9"/>
            <p:cNvSpPr>
              <a:spLocks noChangeArrowheads="1"/>
            </p:cNvSpPr>
            <p:nvPr/>
          </p:nvSpPr>
          <p:spPr bwMode="auto">
            <a:xfrm>
              <a:off x="5262655" y="2127530"/>
              <a:ext cx="1187450" cy="1373187"/>
            </a:xfrm>
            <a:custGeom>
              <a:avLst/>
              <a:gdLst>
                <a:gd name="T0" fmla="*/ 0 w 1240"/>
                <a:gd name="T1" fmla="*/ 0 h 1434"/>
                <a:gd name="T2" fmla="*/ 104381 w 1240"/>
                <a:gd name="T3" fmla="*/ 224077 h 1434"/>
                <a:gd name="T4" fmla="*/ 904952 w 1240"/>
                <a:gd name="T5" fmla="*/ 687551 h 1434"/>
                <a:gd name="T6" fmla="*/ 104381 w 1240"/>
                <a:gd name="T7" fmla="*/ 1149110 h 1434"/>
                <a:gd name="T8" fmla="*/ 0 w 1240"/>
                <a:gd name="T9" fmla="*/ 1373187 h 1434"/>
                <a:gd name="T10" fmla="*/ 1187450 w 1240"/>
                <a:gd name="T11" fmla="*/ 687551 h 1434"/>
                <a:gd name="T12" fmla="*/ 0 w 1240"/>
                <a:gd name="T13" fmla="*/ 0 h 1434"/>
                <a:gd name="T14" fmla="*/ 0 60000 65536"/>
                <a:gd name="T15" fmla="*/ 0 60000 65536"/>
                <a:gd name="T16" fmla="*/ 0 60000 65536"/>
                <a:gd name="T17" fmla="*/ 0 60000 65536"/>
                <a:gd name="T18" fmla="*/ 0 60000 65536"/>
                <a:gd name="T19" fmla="*/ 0 60000 65536"/>
                <a:gd name="T20" fmla="*/ 0 60000 65536"/>
                <a:gd name="T21" fmla="*/ 0 w 1240"/>
                <a:gd name="T22" fmla="*/ 0 h 1434"/>
                <a:gd name="T23" fmla="*/ 1240 w 1240"/>
                <a:gd name="T24" fmla="*/ 1434 h 14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40" h="1434">
                  <a:moveTo>
                    <a:pt x="0" y="0"/>
                  </a:moveTo>
                  <a:lnTo>
                    <a:pt x="109" y="234"/>
                  </a:lnTo>
                  <a:lnTo>
                    <a:pt x="945" y="718"/>
                  </a:lnTo>
                  <a:lnTo>
                    <a:pt x="109" y="1200"/>
                  </a:lnTo>
                  <a:lnTo>
                    <a:pt x="0" y="1434"/>
                  </a:lnTo>
                  <a:lnTo>
                    <a:pt x="1240" y="718"/>
                  </a:lnTo>
                  <a:lnTo>
                    <a:pt x="0" y="0"/>
                  </a:lnTo>
                  <a:close/>
                </a:path>
              </a:pathLst>
            </a:custGeom>
            <a:grpFill/>
            <a:ln>
              <a:noFill/>
            </a:ln>
          </p:spPr>
          <p:txBody>
            <a:bodyPr/>
            <a:lstStyle/>
            <a:p>
              <a:endParaRPr lang="zh-CN" altLang="en-US"/>
            </a:p>
          </p:txBody>
        </p:sp>
      </p:grpSp>
      <p:sp>
        <p:nvSpPr>
          <p:cNvPr id="10" name="矩形 9"/>
          <p:cNvSpPr/>
          <p:nvPr/>
        </p:nvSpPr>
        <p:spPr>
          <a:xfrm>
            <a:off x="1505332" y="5171016"/>
            <a:ext cx="6161634" cy="1050290"/>
          </a:xfrm>
          <a:prstGeom prst="rect">
            <a:avLst/>
          </a:prstGeom>
        </p:spPr>
        <p:txBody>
          <a:bodyPr wrap="square">
            <a:spAutoFit/>
          </a:bodyPr>
          <a:lstStyle/>
          <a:p>
            <a:pPr>
              <a:lnSpc>
                <a:spcPct val="120000"/>
              </a:lnSpc>
            </a:pPr>
            <a:r>
              <a:rPr lang="zh-CN" altLang="zh-CN" sz="2600" b="1" dirty="0">
                <a:latin typeface="微软雅黑" panose="020B0503020204020204" charset="-122"/>
                <a:ea typeface="微软雅黑" panose="020B0503020204020204" charset="-122"/>
              </a:rPr>
              <a:t>破解两个</a:t>
            </a:r>
            <a:r>
              <a:rPr lang="zh-CN" altLang="en-US" sz="2600" b="1" dirty="0">
                <a:latin typeface="微软雅黑" panose="020B0503020204020204" charset="-122"/>
                <a:ea typeface="微软雅黑" panose="020B0503020204020204" charset="-122"/>
              </a:rPr>
              <a:t>时代</a:t>
            </a:r>
            <a:r>
              <a:rPr lang="zh-CN" altLang="zh-CN" sz="2600" b="1" dirty="0">
                <a:latin typeface="微软雅黑" panose="020B0503020204020204" charset="-122"/>
                <a:ea typeface="微软雅黑" panose="020B0503020204020204" charset="-122"/>
              </a:rPr>
              <a:t>之问，是</a:t>
            </a:r>
            <a:r>
              <a:rPr lang="zh-CN" altLang="zh-CN" sz="2600" b="1" dirty="0">
                <a:solidFill>
                  <a:srgbClr val="C00000"/>
                </a:solidFill>
                <a:latin typeface="微软雅黑" panose="020B0503020204020204" charset="-122"/>
                <a:ea typeface="微软雅黑" panose="020B0503020204020204" charset="-122"/>
              </a:rPr>
              <a:t>我国教育</a:t>
            </a:r>
            <a:r>
              <a:rPr lang="zh-CN" altLang="en-US" sz="2600" b="1" dirty="0">
                <a:solidFill>
                  <a:srgbClr val="C00000"/>
                </a:solidFill>
                <a:latin typeface="微软雅黑" panose="020B0503020204020204" charset="-122"/>
                <a:ea typeface="微软雅黑" panose="020B0503020204020204" charset="-122"/>
              </a:rPr>
              <a:t>亟需</a:t>
            </a:r>
            <a:r>
              <a:rPr lang="zh-CN" altLang="zh-CN" sz="2600" b="1" dirty="0">
                <a:solidFill>
                  <a:srgbClr val="C00000"/>
                </a:solidFill>
                <a:latin typeface="微软雅黑" panose="020B0503020204020204" charset="-122"/>
                <a:ea typeface="微软雅黑" panose="020B0503020204020204" charset="-122"/>
              </a:rPr>
              <a:t>破解的难题</a:t>
            </a:r>
            <a:endParaRPr lang="zh-CN" altLang="en-US" sz="2600" b="1" dirty="0">
              <a:solidFill>
                <a:srgbClr val="C00000"/>
              </a:solidFill>
              <a:latin typeface="微软雅黑" panose="020B0503020204020204" charset="-122"/>
              <a:ea typeface="微软雅黑" panose="020B0503020204020204" charset="-122"/>
            </a:endParaRPr>
          </a:p>
        </p:txBody>
      </p:sp>
      <p:sp>
        <p:nvSpPr>
          <p:cNvPr id="27" name="文本框 26"/>
          <p:cNvSpPr txBox="1"/>
          <p:nvPr/>
        </p:nvSpPr>
        <p:spPr>
          <a:xfrm>
            <a:off x="604520" y="146050"/>
            <a:ext cx="7384415" cy="583565"/>
          </a:xfrm>
          <a:prstGeom prst="rect">
            <a:avLst/>
          </a:prstGeom>
        </p:spPr>
        <p:txBody>
          <a:bodyPr wrap="square" rtlCol="0">
            <a:spAutoFit/>
          </a:bodyPr>
          <a:lstStyle/>
          <a:p>
            <a:r>
              <a:rPr lang="zh-CN" altLang="en-US" sz="3200" b="1" dirty="0">
                <a:solidFill>
                  <a:srgbClr val="03449B"/>
                </a:solidFill>
                <a:latin typeface="微软雅黑" panose="020B0503020204020204" charset="-122"/>
                <a:ea typeface="微软雅黑" panose="020B0503020204020204" charset="-122"/>
                <a:cs typeface="Arial" panose="020B0604020202020204" pitchFamily="34" charset="0"/>
              </a:rPr>
              <a:t>当前教育体制机制亟需改革</a:t>
            </a:r>
            <a:endParaRPr lang="zh-CN" altLang="en-US" sz="3200" b="1" dirty="0">
              <a:solidFill>
                <a:srgbClr val="03449B"/>
              </a:solidFill>
              <a:latin typeface="微软雅黑" panose="020B0503020204020204" charset="-122"/>
              <a:ea typeface="微软雅黑" panose="020B0503020204020204" charset="-122"/>
              <a:cs typeface="Arial" panose="020B0604020202020204" pitchFamily="34" charset="0"/>
            </a:endParaRPr>
          </a:p>
        </p:txBody>
      </p:sp>
      <p:sp>
        <p:nvSpPr>
          <p:cNvPr id="28" name="矩形 27"/>
          <p:cNvSpPr/>
          <p:nvPr/>
        </p:nvSpPr>
        <p:spPr>
          <a:xfrm>
            <a:off x="-34290" y="146685"/>
            <a:ext cx="461010" cy="657860"/>
          </a:xfrm>
          <a:prstGeom prst="rect">
            <a:avLst/>
          </a:prstGeom>
          <a:solidFill>
            <a:srgbClr val="0344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b="1" dirty="0">
              <a:latin typeface="微软雅黑" panose="020B0503020204020204" charset="-122"/>
              <a:ea typeface="微软雅黑" panose="020B0503020204020204" charset="-122"/>
              <a:cs typeface="Arial" panose="020B0604020202020204" pitchFamily="34" charset="0"/>
            </a:endParaRPr>
          </a:p>
        </p:txBody>
      </p:sp>
      <p:cxnSp>
        <p:nvCxnSpPr>
          <p:cNvPr id="29" name="直接连接符 28"/>
          <p:cNvCxnSpPr/>
          <p:nvPr/>
        </p:nvCxnSpPr>
        <p:spPr>
          <a:xfrm>
            <a:off x="365107" y="794219"/>
            <a:ext cx="6674709" cy="0"/>
          </a:xfrm>
          <a:prstGeom prst="line">
            <a:avLst/>
          </a:prstGeom>
          <a:ln>
            <a:solidFill>
              <a:srgbClr val="03449B"/>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Users/spirit/Library/Containers/com.kingsoft.wpsoffice.mac/Data/tmp/picturecompress_20250706213317/output_1.jpgoutput_1"/>
          <p:cNvPicPr>
            <a:picLocks noChangeAspect="1"/>
          </p:cNvPicPr>
          <p:nvPr/>
        </p:nvPicPr>
        <p:blipFill>
          <a:blip r:embed="rId1"/>
          <a:srcRect b="3649"/>
          <a:stretch>
            <a:fillRect/>
          </a:stretch>
        </p:blipFill>
        <p:spPr>
          <a:xfrm>
            <a:off x="0" y="0"/>
            <a:ext cx="12192000" cy="6858000"/>
          </a:xfrm>
          <a:prstGeom prst="rect">
            <a:avLst/>
          </a:prstGeom>
        </p:spPr>
      </p:pic>
      <p:grpSp>
        <p:nvGrpSpPr>
          <p:cNvPr id="32" name="组合 31"/>
          <p:cNvGrpSpPr/>
          <p:nvPr/>
        </p:nvGrpSpPr>
        <p:grpSpPr>
          <a:xfrm>
            <a:off x="0" y="801199"/>
            <a:ext cx="12192000" cy="162479"/>
            <a:chOff x="0" y="836763"/>
            <a:chExt cx="12192000" cy="238879"/>
          </a:xfrm>
          <a:solidFill>
            <a:srgbClr val="03449B"/>
          </a:solidFill>
        </p:grpSpPr>
        <p:sp>
          <p:nvSpPr>
            <p:cNvPr id="33" name="矩形 32"/>
            <p:cNvSpPr/>
            <p:nvPr/>
          </p:nvSpPr>
          <p:spPr>
            <a:xfrm>
              <a:off x="2" y="836763"/>
              <a:ext cx="9120334" cy="94712"/>
            </a:xfrm>
            <a:prstGeom prst="rect">
              <a:avLst/>
            </a:prstGeom>
            <a:grp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3449B"/>
                </a:solidFill>
                <a:effectLst/>
                <a:uLnTx/>
                <a:uFillTx/>
                <a:latin typeface="Calibri" panose="020F0502020204030204"/>
                <a:ea typeface="宋体" panose="02010600030101010101" pitchFamily="2" charset="-122"/>
                <a:cs typeface="+mn-cs"/>
              </a:endParaRPr>
            </a:p>
          </p:txBody>
        </p:sp>
        <p:cxnSp>
          <p:nvCxnSpPr>
            <p:cNvPr id="34" name="直接连接符 33"/>
            <p:cNvCxnSpPr/>
            <p:nvPr/>
          </p:nvCxnSpPr>
          <p:spPr>
            <a:xfrm>
              <a:off x="0" y="1066331"/>
              <a:ext cx="12192000" cy="9311"/>
            </a:xfrm>
            <a:prstGeom prst="line">
              <a:avLst/>
            </a:prstGeom>
            <a:grpFill/>
            <a:ln w="19050" cap="flat" cmpd="sng" algn="ctr">
              <a:solidFill>
                <a:schemeClr val="bg1">
                  <a:lumMod val="50000"/>
                </a:schemeClr>
              </a:solidFill>
              <a:prstDash val="solid"/>
            </a:ln>
            <a:effectLst/>
          </p:spPr>
        </p:cxnSp>
      </p:grpSp>
      <p:grpSp>
        <p:nvGrpSpPr>
          <p:cNvPr id="11" name="组合 1"/>
          <p:cNvGrpSpPr/>
          <p:nvPr/>
        </p:nvGrpSpPr>
        <p:grpSpPr bwMode="auto">
          <a:xfrm>
            <a:off x="-635000" y="-597535"/>
            <a:ext cx="1754188" cy="1509713"/>
            <a:chOff x="-635000" y="-561975"/>
            <a:chExt cx="1754188" cy="1509713"/>
          </a:xfrm>
        </p:grpSpPr>
        <p:sp>
          <p:nvSpPr>
            <p:cNvPr id="12" name="椭圆 11"/>
            <p:cNvSpPr/>
            <p:nvPr/>
          </p:nvSpPr>
          <p:spPr bwMode="auto">
            <a:xfrm>
              <a:off x="-635000" y="-561975"/>
              <a:ext cx="1270000" cy="127000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latin typeface="思源黑体" pitchFamily="34" charset="-122"/>
                <a:ea typeface="思源黑体" pitchFamily="34" charset="-122"/>
                <a:sym typeface="思源黑体" pitchFamily="34" charset="-122"/>
              </a:endParaRPr>
            </a:p>
          </p:txBody>
        </p:sp>
        <p:pic>
          <p:nvPicPr>
            <p:cNvPr id="13" name="图片 113" descr="图片包含 户外&#10;&#10;描述已自动生成"/>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829403">
              <a:off x="90488" y="-58738"/>
              <a:ext cx="1028700" cy="1006476"/>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pic>
        <p:sp>
          <p:nvSpPr>
            <p:cNvPr id="14" name="椭圆 13"/>
            <p:cNvSpPr/>
            <p:nvPr/>
          </p:nvSpPr>
          <p:spPr>
            <a:xfrm>
              <a:off x="307975" y="147638"/>
              <a:ext cx="593725" cy="593725"/>
            </a:xfrm>
            <a:prstGeom prst="ellipse">
              <a:avLst/>
            </a:prstGeom>
            <a:solidFill>
              <a:srgbClr val="034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800" b="1" dirty="0">
                <a:latin typeface="Impact" panose="020B0806030902050204" pitchFamily="34" charset="0"/>
                <a:ea typeface="+mj-ea"/>
              </a:endParaRPr>
            </a:p>
          </p:txBody>
        </p:sp>
      </p:grpSp>
      <p:sp>
        <p:nvSpPr>
          <p:cNvPr id="16" name="矩形 15"/>
          <p:cNvSpPr/>
          <p:nvPr/>
        </p:nvSpPr>
        <p:spPr>
          <a:xfrm>
            <a:off x="1286087" y="125571"/>
            <a:ext cx="8230282" cy="583565"/>
          </a:xfrm>
          <a:prstGeom prst="rect">
            <a:avLst/>
          </a:prstGeom>
        </p:spPr>
        <p:txBody>
          <a:bodyPr wrap="square">
            <a:spAutoFit/>
          </a:bodyPr>
          <a:lstStyle/>
          <a:p>
            <a:pPr>
              <a:spcBef>
                <a:spcPct val="50000"/>
              </a:spcBef>
            </a:pPr>
            <a:r>
              <a:rPr lang="zh-CN" altLang="en-US" sz="3200" b="1" dirty="0">
                <a:solidFill>
                  <a:srgbClr val="03449B"/>
                </a:solidFill>
                <a:latin typeface="微软雅黑" panose="020B0503020204020204" charset="-122"/>
                <a:ea typeface="微软雅黑" panose="020B0503020204020204" charset="-122"/>
                <a:sym typeface="+mn-ea"/>
              </a:rPr>
              <a:t>创新人才培养困境</a:t>
            </a:r>
            <a:r>
              <a:rPr lang="zh-CN" altLang="en-US" sz="3200" b="1" dirty="0">
                <a:solidFill>
                  <a:srgbClr val="03449B"/>
                </a:solidFill>
                <a:latin typeface="微软雅黑" panose="020B0503020204020204" charset="-122"/>
                <a:ea typeface="微软雅黑" panose="020B0503020204020204" charset="-122"/>
                <a:sym typeface="+mn-ea"/>
              </a:rPr>
              <a:t>问题</a:t>
            </a:r>
            <a:endParaRPr lang="zh-CN" altLang="en-US" sz="3200" b="1" dirty="0">
              <a:solidFill>
                <a:srgbClr val="03449B"/>
              </a:solidFill>
              <a:latin typeface="微软雅黑" panose="020B0503020204020204" charset="-122"/>
              <a:ea typeface="微软雅黑" panose="020B0503020204020204" charset="-122"/>
              <a:sym typeface="+mn-ea"/>
            </a:endParaRPr>
          </a:p>
        </p:txBody>
      </p:sp>
      <p:sp>
        <p:nvSpPr>
          <p:cNvPr id="30" name="矩形 29"/>
          <p:cNvSpPr/>
          <p:nvPr>
            <p:custDataLst>
              <p:tags r:id="rId3"/>
            </p:custDataLst>
          </p:nvPr>
        </p:nvSpPr>
        <p:spPr>
          <a:xfrm>
            <a:off x="1285878" y="2218830"/>
            <a:ext cx="3766030" cy="1569660"/>
          </a:xfrm>
          <a:prstGeom prst="rect">
            <a:avLst/>
          </a:prstGeom>
        </p:spPr>
        <p:txBody>
          <a:bodyPr wrap="square">
            <a:spAutoFit/>
          </a:bodyPr>
          <a:lstStyle/>
          <a:p>
            <a:pPr marL="457200" indent="-457200">
              <a:lnSpc>
                <a:spcPct val="120000"/>
              </a:lnSpc>
              <a:spcAft>
                <a:spcPts val="0"/>
              </a:spcAft>
              <a:buFont typeface="Wingdings" panose="05000000000000000000" pitchFamily="2" charset="2"/>
              <a:buChar char="p"/>
            </a:pPr>
            <a:r>
              <a:rPr lang="zh-CN" altLang="en-US" sz="3200" b="1" dirty="0">
                <a:solidFill>
                  <a:srgbClr val="C00000"/>
                </a:solidFill>
                <a:latin typeface="微软雅黑" panose="020B0503020204020204" charset="-122"/>
                <a:ea typeface="微软雅黑" panose="020B0503020204020204" charset="-122"/>
              </a:rPr>
              <a:t>质疑精神缺乏</a:t>
            </a:r>
            <a:endParaRPr lang="en-US" altLang="zh-CN" sz="3200" b="1" dirty="0">
              <a:solidFill>
                <a:srgbClr val="C00000"/>
              </a:solidFill>
              <a:latin typeface="微软雅黑" panose="020B0503020204020204" charset="-122"/>
              <a:ea typeface="微软雅黑" panose="020B0503020204020204" charset="-122"/>
            </a:endParaRPr>
          </a:p>
          <a:p>
            <a:pPr marL="444500" indent="-444500">
              <a:lnSpc>
                <a:spcPct val="120000"/>
              </a:lnSpc>
              <a:spcAft>
                <a:spcPts val="0"/>
              </a:spcAft>
              <a:buFont typeface="Arial" panose="020B0604020202020204" pitchFamily="34" charset="0"/>
              <a:buChar char="•"/>
            </a:pPr>
            <a:r>
              <a:rPr lang="zh-CN" altLang="en-US" sz="2400" b="1" dirty="0">
                <a:solidFill>
                  <a:schemeClr val="tx1">
                    <a:lumMod val="95000"/>
                    <a:lumOff val="5000"/>
                  </a:schemeClr>
                </a:solidFill>
                <a:latin typeface="微软雅黑" panose="020B0503020204020204" charset="-122"/>
                <a:ea typeface="微软雅黑" panose="020B0503020204020204" charset="-122"/>
              </a:rPr>
              <a:t>注重知识的接受，不敢挑战权威，提不</a:t>
            </a:r>
            <a:r>
              <a:rPr lang="zh-CN" altLang="en-US" sz="2400" b="1" dirty="0" smtClean="0">
                <a:solidFill>
                  <a:schemeClr val="tx1">
                    <a:lumMod val="95000"/>
                    <a:lumOff val="5000"/>
                  </a:schemeClr>
                </a:solidFill>
                <a:latin typeface="微软雅黑" panose="020B0503020204020204" charset="-122"/>
                <a:ea typeface="微软雅黑" panose="020B0503020204020204" charset="-122"/>
              </a:rPr>
              <a:t>出问题</a:t>
            </a:r>
            <a:endParaRPr lang="zh-CN" altLang="en-US" sz="2400" dirty="0">
              <a:solidFill>
                <a:schemeClr val="tx1">
                  <a:lumMod val="95000"/>
                  <a:lumOff val="5000"/>
                </a:schemeClr>
              </a:solidFill>
              <a:latin typeface="微软雅黑" panose="020B0503020204020204" charset="-122"/>
              <a:ea typeface="微软雅黑" panose="020B0503020204020204" charset="-122"/>
            </a:endParaRPr>
          </a:p>
        </p:txBody>
      </p:sp>
      <p:sp>
        <p:nvSpPr>
          <p:cNvPr id="38" name="矩形 37"/>
          <p:cNvSpPr/>
          <p:nvPr>
            <p:custDataLst>
              <p:tags r:id="rId4"/>
            </p:custDataLst>
          </p:nvPr>
        </p:nvSpPr>
        <p:spPr>
          <a:xfrm>
            <a:off x="7308345" y="2458186"/>
            <a:ext cx="4365334" cy="1569660"/>
          </a:xfrm>
          <a:prstGeom prst="rect">
            <a:avLst/>
          </a:prstGeom>
        </p:spPr>
        <p:txBody>
          <a:bodyPr wrap="square">
            <a:spAutoFit/>
          </a:bodyPr>
          <a:lstStyle/>
          <a:p>
            <a:pPr marL="457200" indent="-457200">
              <a:lnSpc>
                <a:spcPct val="120000"/>
              </a:lnSpc>
              <a:spcAft>
                <a:spcPts val="0"/>
              </a:spcAft>
              <a:buFont typeface="Wingdings" panose="05000000000000000000" pitchFamily="2" charset="2"/>
              <a:buChar char="p"/>
            </a:pPr>
            <a:r>
              <a:rPr lang="zh-CN" altLang="en-US" sz="3200" b="1" dirty="0" smtClean="0">
                <a:solidFill>
                  <a:srgbClr val="C00000"/>
                </a:solidFill>
                <a:latin typeface="微软雅黑" panose="020B0503020204020204" charset="-122"/>
                <a:ea typeface="微软雅黑" panose="020B0503020204020204" charset="-122"/>
              </a:rPr>
              <a:t>综合</a:t>
            </a:r>
            <a:r>
              <a:rPr lang="zh-CN" altLang="en-US" sz="3200" b="1" dirty="0">
                <a:solidFill>
                  <a:srgbClr val="C00000"/>
                </a:solidFill>
                <a:latin typeface="微软雅黑" panose="020B0503020204020204" charset="-122"/>
                <a:ea typeface="微软雅黑" panose="020B0503020204020204" charset="-122"/>
              </a:rPr>
              <a:t>应用不够</a:t>
            </a:r>
            <a:endParaRPr lang="en-US" altLang="zh-CN" sz="3200" b="1" dirty="0">
              <a:solidFill>
                <a:srgbClr val="C00000"/>
              </a:solidFill>
              <a:latin typeface="微软雅黑" panose="020B0503020204020204" charset="-122"/>
              <a:ea typeface="微软雅黑" panose="020B0503020204020204" charset="-122"/>
            </a:endParaRPr>
          </a:p>
          <a:p>
            <a:pPr marL="447675" indent="-447675">
              <a:lnSpc>
                <a:spcPct val="120000"/>
              </a:lnSpc>
              <a:spcAft>
                <a:spcPts val="0"/>
              </a:spcAft>
              <a:buFont typeface="Arial" panose="020B0604020202020204" pitchFamily="34" charset="0"/>
              <a:buChar char="•"/>
            </a:pPr>
            <a:r>
              <a:rPr lang="zh-CN" altLang="en-US" sz="2400" b="1" dirty="0">
                <a:solidFill>
                  <a:schemeClr val="tx1">
                    <a:lumMod val="95000"/>
                    <a:lumOff val="5000"/>
                  </a:schemeClr>
                </a:solidFill>
                <a:latin typeface="微软雅黑" panose="020B0503020204020204" charset="-122"/>
                <a:ea typeface="微软雅黑" panose="020B0503020204020204" charset="-122"/>
              </a:rPr>
              <a:t>知识学习条块化、碎片化严重，缺乏综合应用</a:t>
            </a:r>
            <a:r>
              <a:rPr lang="zh-CN" altLang="en-US" sz="2400" b="1" dirty="0" smtClean="0">
                <a:solidFill>
                  <a:schemeClr val="tx1">
                    <a:lumMod val="95000"/>
                    <a:lumOff val="5000"/>
                  </a:schemeClr>
                </a:solidFill>
                <a:latin typeface="微软雅黑" panose="020B0503020204020204" charset="-122"/>
                <a:ea typeface="微软雅黑" panose="020B0503020204020204" charset="-122"/>
              </a:rPr>
              <a:t>培养</a:t>
            </a:r>
            <a:endParaRPr lang="zh-CN" altLang="en-US" sz="2400" dirty="0">
              <a:solidFill>
                <a:schemeClr val="tx1">
                  <a:lumMod val="95000"/>
                  <a:lumOff val="5000"/>
                </a:schemeClr>
              </a:solidFill>
              <a:latin typeface="微软雅黑" panose="020B0503020204020204" charset="-122"/>
              <a:ea typeface="微软雅黑" panose="020B0503020204020204" charset="-122"/>
            </a:endParaRPr>
          </a:p>
        </p:txBody>
      </p:sp>
      <p:grpSp>
        <p:nvGrpSpPr>
          <p:cNvPr id="39" name="组合 38"/>
          <p:cNvGrpSpPr/>
          <p:nvPr>
            <p:custDataLst>
              <p:tags r:id="rId5"/>
            </p:custDataLst>
          </p:nvPr>
        </p:nvGrpSpPr>
        <p:grpSpPr>
          <a:xfrm flipH="1">
            <a:off x="5358834" y="2113927"/>
            <a:ext cx="1855787" cy="2848931"/>
            <a:chOff x="5286374" y="2348268"/>
            <a:chExt cx="1855787" cy="3010962"/>
          </a:xfrm>
        </p:grpSpPr>
        <p:sp>
          <p:nvSpPr>
            <p:cNvPr id="40" name="IconBackground1"/>
            <p:cNvSpPr/>
            <p:nvPr>
              <p:custDataLst>
                <p:tags r:id="rId6"/>
              </p:custDataLst>
            </p:nvPr>
          </p:nvSpPr>
          <p:spPr bwMode="auto">
            <a:xfrm>
              <a:off x="5898833" y="2348268"/>
              <a:ext cx="1243328" cy="1193765"/>
            </a:xfrm>
            <a:prstGeom prst="diamond">
              <a:avLst/>
            </a:prstGeom>
            <a:solidFill>
              <a:srgbClr val="C0000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lnSpcReduction="10000"/>
            </a:bodyPr>
            <a:lstStyle/>
            <a:p>
              <a:pPr algn="ctr"/>
              <a:r>
                <a:rPr lang="en-US" sz="3200" dirty="0" smtClean="0">
                  <a:latin typeface="Impact" panose="020B0806030902050204" pitchFamily="34" charset="0"/>
                </a:rPr>
                <a:t>01</a:t>
              </a:r>
              <a:endParaRPr sz="3200" dirty="0">
                <a:latin typeface="Impact" panose="020B0806030902050204" pitchFamily="34" charset="0"/>
              </a:endParaRPr>
            </a:p>
          </p:txBody>
        </p:sp>
        <p:sp>
          <p:nvSpPr>
            <p:cNvPr id="41" name="IconBackground2"/>
            <p:cNvSpPr/>
            <p:nvPr>
              <p:custDataLst>
                <p:tags r:id="rId7"/>
              </p:custDataLst>
            </p:nvPr>
          </p:nvSpPr>
          <p:spPr bwMode="auto">
            <a:xfrm>
              <a:off x="5286374" y="2945150"/>
              <a:ext cx="1243328" cy="1193765"/>
            </a:xfrm>
            <a:prstGeom prst="diamond">
              <a:avLst/>
            </a:prstGeom>
            <a:solidFill>
              <a:srgbClr val="03449B"/>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endParaRPr dirty="0"/>
            </a:p>
          </p:txBody>
        </p:sp>
        <p:sp>
          <p:nvSpPr>
            <p:cNvPr id="42" name="IconBackground3"/>
            <p:cNvSpPr/>
            <p:nvPr>
              <p:custDataLst>
                <p:tags r:id="rId8"/>
              </p:custDataLst>
            </p:nvPr>
          </p:nvSpPr>
          <p:spPr bwMode="auto">
            <a:xfrm>
              <a:off x="5898833" y="3555308"/>
              <a:ext cx="1243328" cy="1193765"/>
            </a:xfrm>
            <a:prstGeom prst="diamond">
              <a:avLst/>
            </a:prstGeom>
            <a:solidFill>
              <a:schemeClr val="accent3"/>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endParaRPr dirty="0"/>
            </a:p>
          </p:txBody>
        </p:sp>
        <p:sp>
          <p:nvSpPr>
            <p:cNvPr id="43" name="IconBackground4"/>
            <p:cNvSpPr/>
            <p:nvPr>
              <p:custDataLst>
                <p:tags r:id="rId9"/>
              </p:custDataLst>
            </p:nvPr>
          </p:nvSpPr>
          <p:spPr bwMode="auto">
            <a:xfrm>
              <a:off x="5286374" y="4165465"/>
              <a:ext cx="1243328" cy="1193765"/>
            </a:xfrm>
            <a:prstGeom prst="diamond">
              <a:avLst/>
            </a:prstGeom>
            <a:solidFill>
              <a:srgbClr val="034099"/>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endParaRPr dirty="0"/>
            </a:p>
          </p:txBody>
        </p:sp>
      </p:grpSp>
      <p:sp>
        <p:nvSpPr>
          <p:cNvPr id="44" name="矩形 43"/>
          <p:cNvSpPr/>
          <p:nvPr>
            <p:custDataLst>
              <p:tags r:id="rId10"/>
            </p:custDataLst>
          </p:nvPr>
        </p:nvSpPr>
        <p:spPr>
          <a:xfrm>
            <a:off x="6296629" y="2947839"/>
            <a:ext cx="611066" cy="584775"/>
          </a:xfrm>
          <a:prstGeom prst="rect">
            <a:avLst/>
          </a:prstGeom>
        </p:spPr>
        <p:txBody>
          <a:bodyPr wrap="none">
            <a:spAutoFit/>
          </a:bodyPr>
          <a:lstStyle/>
          <a:p>
            <a:pPr algn="ctr"/>
            <a:r>
              <a:rPr lang="en-US" altLang="zh-CN" sz="3200" dirty="0" smtClean="0">
                <a:solidFill>
                  <a:schemeClr val="bg1"/>
                </a:solidFill>
                <a:latin typeface="Impact" panose="020B0806030902050204" pitchFamily="34" charset="0"/>
              </a:rPr>
              <a:t>02</a:t>
            </a:r>
            <a:endParaRPr lang="en-US" altLang="zh-CN" sz="3200" dirty="0">
              <a:solidFill>
                <a:schemeClr val="bg1"/>
              </a:solidFill>
              <a:latin typeface="Impact" panose="020B0806030902050204" pitchFamily="34" charset="0"/>
            </a:endParaRPr>
          </a:p>
        </p:txBody>
      </p:sp>
      <p:sp>
        <p:nvSpPr>
          <p:cNvPr id="45" name="矩形 44"/>
          <p:cNvSpPr/>
          <p:nvPr>
            <p:custDataLst>
              <p:tags r:id="rId11"/>
            </p:custDataLst>
          </p:nvPr>
        </p:nvSpPr>
        <p:spPr>
          <a:xfrm>
            <a:off x="5681162" y="3540792"/>
            <a:ext cx="622286" cy="584775"/>
          </a:xfrm>
          <a:prstGeom prst="rect">
            <a:avLst/>
          </a:prstGeom>
        </p:spPr>
        <p:txBody>
          <a:bodyPr wrap="none">
            <a:spAutoFit/>
          </a:bodyPr>
          <a:lstStyle/>
          <a:p>
            <a:pPr algn="ctr"/>
            <a:r>
              <a:rPr lang="en-US" altLang="zh-CN" sz="3200" dirty="0" smtClean="0">
                <a:solidFill>
                  <a:schemeClr val="bg1"/>
                </a:solidFill>
                <a:latin typeface="Impact" panose="020B0806030902050204" pitchFamily="34" charset="0"/>
              </a:rPr>
              <a:t>03</a:t>
            </a:r>
            <a:endParaRPr lang="en-US" altLang="zh-CN" sz="3200" dirty="0">
              <a:solidFill>
                <a:schemeClr val="bg1"/>
              </a:solidFill>
              <a:latin typeface="Impact" panose="020B0806030902050204" pitchFamily="34" charset="0"/>
            </a:endParaRPr>
          </a:p>
        </p:txBody>
      </p:sp>
      <p:sp>
        <p:nvSpPr>
          <p:cNvPr id="46" name="矩形 45"/>
          <p:cNvSpPr/>
          <p:nvPr>
            <p:custDataLst>
              <p:tags r:id="rId12"/>
            </p:custDataLst>
          </p:nvPr>
        </p:nvSpPr>
        <p:spPr>
          <a:xfrm>
            <a:off x="6267566" y="4073005"/>
            <a:ext cx="609462" cy="584775"/>
          </a:xfrm>
          <a:prstGeom prst="rect">
            <a:avLst/>
          </a:prstGeom>
        </p:spPr>
        <p:txBody>
          <a:bodyPr wrap="none">
            <a:spAutoFit/>
          </a:bodyPr>
          <a:lstStyle/>
          <a:p>
            <a:pPr algn="ctr"/>
            <a:r>
              <a:rPr lang="en-US" altLang="zh-CN" sz="3200" dirty="0" smtClean="0">
                <a:solidFill>
                  <a:schemeClr val="bg1"/>
                </a:solidFill>
                <a:latin typeface="Impact" panose="020B0806030902050204" pitchFamily="34" charset="0"/>
              </a:rPr>
              <a:t>04</a:t>
            </a:r>
            <a:endParaRPr lang="en-US" altLang="zh-CN" sz="3200" dirty="0">
              <a:solidFill>
                <a:schemeClr val="bg1"/>
              </a:solidFill>
              <a:latin typeface="Impact" panose="020B0806030902050204" pitchFamily="34" charset="0"/>
            </a:endParaRPr>
          </a:p>
        </p:txBody>
      </p:sp>
      <p:sp>
        <p:nvSpPr>
          <p:cNvPr id="47" name="矩形 46"/>
          <p:cNvSpPr/>
          <p:nvPr>
            <p:custDataLst>
              <p:tags r:id="rId13"/>
            </p:custDataLst>
          </p:nvPr>
        </p:nvSpPr>
        <p:spPr>
          <a:xfrm>
            <a:off x="1316797" y="3888967"/>
            <a:ext cx="4379630" cy="1569660"/>
          </a:xfrm>
          <a:prstGeom prst="rect">
            <a:avLst/>
          </a:prstGeom>
        </p:spPr>
        <p:txBody>
          <a:bodyPr wrap="square">
            <a:spAutoFit/>
          </a:bodyPr>
          <a:lstStyle/>
          <a:p>
            <a:pPr marL="444500" indent="-444500">
              <a:lnSpc>
                <a:spcPct val="120000"/>
              </a:lnSpc>
              <a:spcAft>
                <a:spcPts val="0"/>
              </a:spcAft>
              <a:buFont typeface="Wingdings" panose="05000000000000000000" pitchFamily="2" charset="2"/>
              <a:buChar char="p"/>
            </a:pPr>
            <a:r>
              <a:rPr lang="zh-CN" altLang="en-US" sz="3200" b="1" dirty="0" smtClean="0">
                <a:solidFill>
                  <a:srgbClr val="C00000"/>
                </a:solidFill>
                <a:latin typeface="微软雅黑" panose="020B0503020204020204" charset="-122"/>
                <a:ea typeface="微软雅黑" panose="020B0503020204020204" charset="-122"/>
              </a:rPr>
              <a:t>动手</a:t>
            </a:r>
            <a:r>
              <a:rPr lang="zh-CN" altLang="en-US" sz="3200" b="1" dirty="0">
                <a:solidFill>
                  <a:srgbClr val="C00000"/>
                </a:solidFill>
                <a:latin typeface="微软雅黑" panose="020B0503020204020204" charset="-122"/>
                <a:ea typeface="微软雅黑" panose="020B0503020204020204" charset="-122"/>
              </a:rPr>
              <a:t>能力较差</a:t>
            </a:r>
            <a:endParaRPr lang="en-US" altLang="zh-CN" sz="3200" b="1" dirty="0">
              <a:solidFill>
                <a:srgbClr val="C00000"/>
              </a:solidFill>
              <a:latin typeface="微软雅黑" panose="020B0503020204020204" charset="-122"/>
              <a:ea typeface="微软雅黑" panose="020B0503020204020204" charset="-122"/>
            </a:endParaRPr>
          </a:p>
          <a:p>
            <a:pPr marL="447675" indent="-447675">
              <a:lnSpc>
                <a:spcPct val="120000"/>
              </a:lnSpc>
              <a:spcAft>
                <a:spcPts val="0"/>
              </a:spcAft>
              <a:buFont typeface="Arial" panose="020B0604020202020204" pitchFamily="34" charset="0"/>
              <a:buChar char="•"/>
            </a:pPr>
            <a:r>
              <a:rPr lang="zh-CN" altLang="en-US" sz="2400" b="1" dirty="0">
                <a:solidFill>
                  <a:schemeClr val="tx1">
                    <a:lumMod val="95000"/>
                    <a:lumOff val="5000"/>
                  </a:schemeClr>
                </a:solidFill>
                <a:latin typeface="微软雅黑" panose="020B0503020204020204" charset="-122"/>
                <a:ea typeface="微软雅黑" panose="020B0503020204020204" charset="-122"/>
              </a:rPr>
              <a:t>注重书本理论知识的学习，缺乏实践动手能力</a:t>
            </a:r>
            <a:r>
              <a:rPr lang="zh-CN" altLang="en-US" sz="2400" b="1" dirty="0" smtClean="0">
                <a:solidFill>
                  <a:schemeClr val="tx1">
                    <a:lumMod val="95000"/>
                    <a:lumOff val="5000"/>
                  </a:schemeClr>
                </a:solidFill>
                <a:latin typeface="微软雅黑" panose="020B0503020204020204" charset="-122"/>
                <a:ea typeface="微软雅黑" panose="020B0503020204020204" charset="-122"/>
              </a:rPr>
              <a:t>训练</a:t>
            </a:r>
            <a:endParaRPr lang="zh-CN" altLang="en-US" sz="2400" dirty="0">
              <a:solidFill>
                <a:schemeClr val="tx1">
                  <a:lumMod val="95000"/>
                  <a:lumOff val="5000"/>
                </a:schemeClr>
              </a:solidFill>
              <a:latin typeface="微软雅黑" panose="020B0503020204020204" charset="-122"/>
              <a:ea typeface="微软雅黑" panose="020B0503020204020204" charset="-122"/>
            </a:endParaRPr>
          </a:p>
        </p:txBody>
      </p:sp>
      <p:sp>
        <p:nvSpPr>
          <p:cNvPr id="48" name="矩形 47"/>
          <p:cNvSpPr/>
          <p:nvPr>
            <p:custDataLst>
              <p:tags r:id="rId14"/>
            </p:custDataLst>
          </p:nvPr>
        </p:nvSpPr>
        <p:spPr>
          <a:xfrm>
            <a:off x="7316079" y="4036730"/>
            <a:ext cx="4365334" cy="1569660"/>
          </a:xfrm>
          <a:prstGeom prst="rect">
            <a:avLst/>
          </a:prstGeom>
        </p:spPr>
        <p:txBody>
          <a:bodyPr wrap="square">
            <a:spAutoFit/>
          </a:bodyPr>
          <a:lstStyle/>
          <a:p>
            <a:pPr marL="444500" indent="-444500">
              <a:lnSpc>
                <a:spcPct val="120000"/>
              </a:lnSpc>
              <a:spcAft>
                <a:spcPts val="0"/>
              </a:spcAft>
              <a:buFont typeface="Wingdings" panose="05000000000000000000" pitchFamily="2" charset="2"/>
              <a:buChar char="p"/>
            </a:pPr>
            <a:r>
              <a:rPr lang="zh-CN" altLang="en-US" sz="3200" b="1" dirty="0" smtClean="0">
                <a:solidFill>
                  <a:srgbClr val="C00000"/>
                </a:solidFill>
                <a:latin typeface="微软雅黑" panose="020B0503020204020204" charset="-122"/>
                <a:ea typeface="微软雅黑" panose="020B0503020204020204" charset="-122"/>
              </a:rPr>
              <a:t>策划</a:t>
            </a:r>
            <a:r>
              <a:rPr lang="zh-CN" altLang="en-US" sz="3200" b="1" dirty="0">
                <a:solidFill>
                  <a:srgbClr val="C00000"/>
                </a:solidFill>
                <a:latin typeface="微软雅黑" panose="020B0503020204020204" charset="-122"/>
                <a:ea typeface="微软雅黑" panose="020B0503020204020204" charset="-122"/>
              </a:rPr>
              <a:t>意识不强</a:t>
            </a:r>
            <a:endParaRPr lang="en-US" altLang="zh-CN" sz="3200" b="1" dirty="0">
              <a:solidFill>
                <a:srgbClr val="C00000"/>
              </a:solidFill>
              <a:latin typeface="微软雅黑" panose="020B0503020204020204" charset="-122"/>
              <a:ea typeface="微软雅黑" panose="020B0503020204020204" charset="-122"/>
            </a:endParaRPr>
          </a:p>
          <a:p>
            <a:pPr marL="342900" indent="-342900" defTabSz="179705">
              <a:lnSpc>
                <a:spcPct val="120000"/>
              </a:lnSpc>
              <a:spcAft>
                <a:spcPts val="0"/>
              </a:spcAft>
              <a:buFont typeface="Arial" panose="020B0604020202020204" pitchFamily="34" charset="0"/>
              <a:buChar char="•"/>
              <a:tabLst>
                <a:tab pos="355600" algn="l"/>
              </a:tabLst>
            </a:pPr>
            <a:r>
              <a:rPr lang="zh-CN" altLang="en-US" sz="2400" b="1" dirty="0">
                <a:solidFill>
                  <a:schemeClr val="tx1">
                    <a:lumMod val="95000"/>
                    <a:lumOff val="5000"/>
                  </a:schemeClr>
                </a:solidFill>
                <a:latin typeface="微软雅黑" panose="020B0503020204020204" charset="-122"/>
                <a:ea typeface="微软雅黑" panose="020B0503020204020204" charset="-122"/>
              </a:rPr>
              <a:t>被动接受安排，缺乏主动领导、组织、设计课题的培养</a:t>
            </a:r>
            <a:endParaRPr lang="zh-CN" altLang="en-US" sz="2400" dirty="0">
              <a:solidFill>
                <a:schemeClr val="tx1">
                  <a:lumMod val="95000"/>
                  <a:lumOff val="5000"/>
                </a:schemeClr>
              </a:solidFill>
              <a:latin typeface="微软雅黑" panose="020B0503020204020204" charset="-122"/>
              <a:ea typeface="微软雅黑" panose="020B0503020204020204" charset="-122"/>
            </a:endParaRPr>
          </a:p>
        </p:txBody>
      </p:sp>
      <p:sp>
        <p:nvSpPr>
          <p:cNvPr id="49" name="圆角矩形 48"/>
          <p:cNvSpPr/>
          <p:nvPr>
            <p:custDataLst>
              <p:tags r:id="rId15"/>
            </p:custDataLst>
          </p:nvPr>
        </p:nvSpPr>
        <p:spPr>
          <a:xfrm>
            <a:off x="635000" y="1766440"/>
            <a:ext cx="11046413" cy="3889902"/>
          </a:xfrm>
          <a:prstGeom prst="roundRect">
            <a:avLst>
              <a:gd name="adj" fmla="val 6741"/>
            </a:avLst>
          </a:prstGeom>
          <a:noFill/>
          <a:ln w="19050">
            <a:solidFill>
              <a:srgbClr val="0E3FC9"/>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0" name="矩形 49"/>
          <p:cNvSpPr/>
          <p:nvPr/>
        </p:nvSpPr>
        <p:spPr>
          <a:xfrm>
            <a:off x="3556646" y="1478913"/>
            <a:ext cx="5078707" cy="583565"/>
          </a:xfrm>
          <a:prstGeom prst="rect">
            <a:avLst/>
          </a:prstGeom>
          <a:solidFill>
            <a:srgbClr val="70C9F3"/>
          </a:solidFill>
        </p:spPr>
        <p:txBody>
          <a:bodyPr wrap="square">
            <a:spAutoFit/>
          </a:bodyPr>
          <a:lstStyle/>
          <a:p>
            <a:pPr algn="ctr"/>
            <a:r>
              <a:rPr lang="zh-CN" altLang="en-US" sz="3200" b="1" dirty="0">
                <a:solidFill>
                  <a:srgbClr val="023F98"/>
                </a:solidFill>
                <a:latin typeface="微软雅黑" panose="020B0503020204020204" charset="-122"/>
                <a:ea typeface="微软雅黑" panose="020B0503020204020204" charset="-122"/>
              </a:rPr>
              <a:t>中国学生创新素质短板</a:t>
            </a:r>
            <a:endParaRPr lang="zh-CN" altLang="en-US" sz="3200" b="1" dirty="0">
              <a:solidFill>
                <a:srgbClr val="023F98"/>
              </a:solidFill>
              <a:latin typeface="微软雅黑" panose="020B0503020204020204" charset="-122"/>
              <a:ea typeface="微软雅黑" panose="020B0503020204020204" charset="-122"/>
            </a:endParaRPr>
          </a:p>
        </p:txBody>
      </p:sp>
      <p:pic>
        <p:nvPicPr>
          <p:cNvPr id="4" name="图片 3"/>
          <p:cNvPicPr>
            <a:picLocks noChangeAspect="1"/>
          </p:cNvPicPr>
          <p:nvPr/>
        </p:nvPicPr>
        <p:blipFill>
          <a:blip r:embed="rId16"/>
          <a:stretch>
            <a:fillRect/>
          </a:stretch>
        </p:blipFill>
        <p:spPr>
          <a:xfrm>
            <a:off x="10742295" y="-4445"/>
            <a:ext cx="878205" cy="82931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Users/spirit/Library/Containers/com.kingsoft.wpsoffice.mac/Data/tmp/picturecompress_20250706213317/output_1.jpgoutput_1"/>
          <p:cNvPicPr>
            <a:picLocks noChangeAspect="1"/>
          </p:cNvPicPr>
          <p:nvPr/>
        </p:nvPicPr>
        <p:blipFill>
          <a:blip r:embed="rId1"/>
          <a:srcRect b="3649"/>
          <a:stretch>
            <a:fillRect/>
          </a:stretch>
        </p:blipFill>
        <p:spPr>
          <a:xfrm>
            <a:off x="0" y="0"/>
            <a:ext cx="12192000" cy="6858000"/>
          </a:xfrm>
          <a:prstGeom prst="rect">
            <a:avLst/>
          </a:prstGeom>
        </p:spPr>
      </p:pic>
      <p:grpSp>
        <p:nvGrpSpPr>
          <p:cNvPr id="16" name="组合 15"/>
          <p:cNvGrpSpPr/>
          <p:nvPr/>
        </p:nvGrpSpPr>
        <p:grpSpPr>
          <a:xfrm>
            <a:off x="0" y="836759"/>
            <a:ext cx="12192000" cy="162479"/>
            <a:chOff x="0" y="836763"/>
            <a:chExt cx="12192000" cy="238879"/>
          </a:xfrm>
        </p:grpSpPr>
        <p:sp>
          <p:nvSpPr>
            <p:cNvPr id="17" name="矩形 16"/>
            <p:cNvSpPr/>
            <p:nvPr/>
          </p:nvSpPr>
          <p:spPr>
            <a:xfrm>
              <a:off x="2" y="836763"/>
              <a:ext cx="9120334" cy="94712"/>
            </a:xfrm>
            <a:prstGeom prst="rect">
              <a:avLst/>
            </a:prstGeom>
            <a:solidFill>
              <a:srgbClr val="003D97"/>
            </a:solid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cxnSp>
          <p:nvCxnSpPr>
            <p:cNvPr id="8" name="直接连接符 7"/>
            <p:cNvCxnSpPr/>
            <p:nvPr/>
          </p:nvCxnSpPr>
          <p:spPr>
            <a:xfrm>
              <a:off x="0" y="1066331"/>
              <a:ext cx="12192000" cy="9311"/>
            </a:xfrm>
            <a:prstGeom prst="line">
              <a:avLst/>
            </a:prstGeom>
            <a:noFill/>
            <a:ln w="19050" cap="flat" cmpd="sng" algn="ctr">
              <a:solidFill>
                <a:schemeClr val="bg1">
                  <a:lumMod val="50000"/>
                </a:schemeClr>
              </a:solidFill>
              <a:prstDash val="solid"/>
            </a:ln>
            <a:effectLst/>
          </p:spPr>
        </p:cxnSp>
      </p:grpSp>
      <p:pic>
        <p:nvPicPr>
          <p:cNvPr id="15" name="图片 14"/>
          <p:cNvPicPr>
            <a:picLocks noChangeAspect="1"/>
          </p:cNvPicPr>
          <p:nvPr/>
        </p:nvPicPr>
        <p:blipFill>
          <a:blip r:embed="rId2"/>
          <a:stretch>
            <a:fillRect/>
          </a:stretch>
        </p:blipFill>
        <p:spPr>
          <a:xfrm>
            <a:off x="10742295" y="-4445"/>
            <a:ext cx="878205" cy="829310"/>
          </a:xfrm>
          <a:prstGeom prst="rect">
            <a:avLst/>
          </a:prstGeom>
        </p:spPr>
      </p:pic>
      <p:sp>
        <p:nvSpPr>
          <p:cNvPr id="54" name="任意多边形 53"/>
          <p:cNvSpPr/>
          <p:nvPr>
            <p:custDataLst>
              <p:tags r:id="rId3"/>
            </p:custDataLst>
          </p:nvPr>
        </p:nvSpPr>
        <p:spPr>
          <a:xfrm>
            <a:off x="840105" y="2620645"/>
            <a:ext cx="3950970" cy="189230"/>
          </a:xfrm>
          <a:custGeom>
            <a:avLst/>
            <a:gdLst>
              <a:gd name="connsiteX0" fmla="*/ 0 w 7922"/>
              <a:gd name="connsiteY0" fmla="*/ 24 h 298"/>
              <a:gd name="connsiteX1" fmla="*/ 1245 w 7922"/>
              <a:gd name="connsiteY1" fmla="*/ 12 h 298"/>
              <a:gd name="connsiteX2" fmla="*/ 1239 w 7922"/>
              <a:gd name="connsiteY2" fmla="*/ 298 h 298"/>
              <a:gd name="connsiteX3" fmla="*/ 1954 w 7922"/>
              <a:gd name="connsiteY3" fmla="*/ 0 h 298"/>
              <a:gd name="connsiteX4" fmla="*/ 7922 w 7922"/>
              <a:gd name="connsiteY4" fmla="*/ 24 h 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22" h="298">
                <a:moveTo>
                  <a:pt x="0" y="24"/>
                </a:moveTo>
                <a:lnTo>
                  <a:pt x="1245" y="12"/>
                </a:lnTo>
                <a:lnTo>
                  <a:pt x="1239" y="298"/>
                </a:lnTo>
                <a:lnTo>
                  <a:pt x="1954" y="0"/>
                </a:lnTo>
                <a:lnTo>
                  <a:pt x="7922" y="24"/>
                </a:lnTo>
              </a:path>
            </a:pathLst>
          </a:custGeom>
          <a:noFill/>
          <a:ln>
            <a:solidFill>
              <a:srgbClr val="C00000">
                <a:alpha val="70000"/>
              </a:srgbClr>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sz="3200">
              <a:latin typeface="+mn-ea"/>
            </a:endParaRPr>
          </a:p>
        </p:txBody>
      </p:sp>
      <p:sp>
        <p:nvSpPr>
          <p:cNvPr id="56" name="任意多边形 55"/>
          <p:cNvSpPr/>
          <p:nvPr>
            <p:custDataLst>
              <p:tags r:id="rId4"/>
            </p:custDataLst>
          </p:nvPr>
        </p:nvSpPr>
        <p:spPr>
          <a:xfrm>
            <a:off x="840105" y="4937760"/>
            <a:ext cx="3950970" cy="189230"/>
          </a:xfrm>
          <a:custGeom>
            <a:avLst/>
            <a:gdLst>
              <a:gd name="connsiteX0" fmla="*/ 0 w 7922"/>
              <a:gd name="connsiteY0" fmla="*/ 24 h 298"/>
              <a:gd name="connsiteX1" fmla="*/ 1245 w 7922"/>
              <a:gd name="connsiteY1" fmla="*/ 12 h 298"/>
              <a:gd name="connsiteX2" fmla="*/ 1239 w 7922"/>
              <a:gd name="connsiteY2" fmla="*/ 298 h 298"/>
              <a:gd name="connsiteX3" fmla="*/ 1954 w 7922"/>
              <a:gd name="connsiteY3" fmla="*/ 0 h 298"/>
              <a:gd name="connsiteX4" fmla="*/ 7922 w 7922"/>
              <a:gd name="connsiteY4" fmla="*/ 24 h 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22" h="298">
                <a:moveTo>
                  <a:pt x="0" y="24"/>
                </a:moveTo>
                <a:lnTo>
                  <a:pt x="1245" y="12"/>
                </a:lnTo>
                <a:lnTo>
                  <a:pt x="1239" y="298"/>
                </a:lnTo>
                <a:lnTo>
                  <a:pt x="1954" y="0"/>
                </a:lnTo>
                <a:lnTo>
                  <a:pt x="7922" y="24"/>
                </a:lnTo>
              </a:path>
            </a:pathLst>
          </a:custGeom>
          <a:noFill/>
          <a:ln>
            <a:solidFill>
              <a:srgbClr val="C00000">
                <a:alpha val="70000"/>
              </a:srgbClr>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sz="3200">
              <a:latin typeface="+mn-ea"/>
            </a:endParaRPr>
          </a:p>
        </p:txBody>
      </p:sp>
      <p:sp>
        <p:nvSpPr>
          <p:cNvPr id="58" name="文本框 57"/>
          <p:cNvSpPr txBox="1"/>
          <p:nvPr>
            <p:custDataLst>
              <p:tags r:id="rId5"/>
            </p:custDataLst>
          </p:nvPr>
        </p:nvSpPr>
        <p:spPr>
          <a:xfrm>
            <a:off x="1591310" y="2040890"/>
            <a:ext cx="4050030" cy="521970"/>
          </a:xfrm>
          <a:prstGeom prst="rect">
            <a:avLst/>
          </a:prstGeom>
          <a:noFill/>
        </p:spPr>
        <p:txBody>
          <a:bodyPr wrap="square" rtlCol="0" anchor="t">
            <a:spAutoFit/>
          </a:bodyPr>
          <a:p>
            <a:r>
              <a:rPr lang="zh-CN" altLang="en-US" sz="2800" b="1">
                <a:solidFill>
                  <a:srgbClr val="C00000"/>
                </a:solidFill>
                <a:latin typeface="微软雅黑" panose="020B0503020204020204" charset="-122"/>
                <a:ea typeface="微软雅黑" panose="020B0503020204020204" charset="-122"/>
                <a:sym typeface="+mn-ea"/>
              </a:rPr>
              <a:t>多元主体协同机制乏力</a:t>
            </a:r>
            <a:endParaRPr lang="zh-CN" altLang="en-US" sz="2800" b="1">
              <a:solidFill>
                <a:srgbClr val="C00000"/>
              </a:solidFill>
              <a:latin typeface="微软雅黑" panose="020B0503020204020204" charset="-122"/>
              <a:ea typeface="微软雅黑" panose="020B0503020204020204" charset="-122"/>
              <a:sym typeface="+mn-ea"/>
            </a:endParaRPr>
          </a:p>
        </p:txBody>
      </p:sp>
      <p:sp>
        <p:nvSpPr>
          <p:cNvPr id="59" name="文本框 58"/>
          <p:cNvSpPr txBox="1"/>
          <p:nvPr>
            <p:custDataLst>
              <p:tags r:id="rId6"/>
            </p:custDataLst>
          </p:nvPr>
        </p:nvSpPr>
        <p:spPr>
          <a:xfrm>
            <a:off x="6477000" y="2877185"/>
            <a:ext cx="5046345" cy="1198880"/>
          </a:xfrm>
          <a:prstGeom prst="rect">
            <a:avLst/>
          </a:prstGeom>
          <a:noFill/>
        </p:spPr>
        <p:txBody>
          <a:bodyPr wrap="square" rtlCol="0">
            <a:spAutoFit/>
          </a:bodyPr>
          <a:p>
            <a:pPr marL="342900" indent="-342900" fontAlgn="auto">
              <a:lnSpc>
                <a:spcPct val="120000"/>
              </a:lnSpc>
              <a:buFont typeface="Arial" panose="020B0604020202020204" pitchFamily="34" charset="0"/>
              <a:buChar char="•"/>
            </a:pPr>
            <a:r>
              <a:rPr lang="zh-CN" altLang="en-US" sz="2000" b="1">
                <a:latin typeface="微软雅黑" panose="020B0503020204020204" charset="-122"/>
                <a:ea typeface="微软雅黑" panose="020B0503020204020204" charset="-122"/>
                <a:cs typeface="微软雅黑" panose="020B0503020204020204" charset="-122"/>
              </a:rPr>
              <a:t>高校、科研院所前沿科技成果缺少标准化落地中小学的适配转化机制，现有科学课程内容滞后于时代发展</a:t>
            </a:r>
            <a:endParaRPr lang="zh-CN" altLang="en-US" sz="2000" b="1">
              <a:latin typeface="微软雅黑" panose="020B0503020204020204" charset="-122"/>
              <a:ea typeface="微软雅黑" panose="020B0503020204020204" charset="-122"/>
              <a:cs typeface="微软雅黑" panose="020B0503020204020204" charset="-122"/>
            </a:endParaRPr>
          </a:p>
        </p:txBody>
      </p:sp>
      <p:sp>
        <p:nvSpPr>
          <p:cNvPr id="60" name="文本框 59"/>
          <p:cNvSpPr txBox="1"/>
          <p:nvPr>
            <p:custDataLst>
              <p:tags r:id="rId7"/>
            </p:custDataLst>
          </p:nvPr>
        </p:nvSpPr>
        <p:spPr>
          <a:xfrm>
            <a:off x="966470" y="2877185"/>
            <a:ext cx="4892675" cy="1198880"/>
          </a:xfrm>
          <a:prstGeom prst="rect">
            <a:avLst/>
          </a:prstGeom>
          <a:noFill/>
        </p:spPr>
        <p:txBody>
          <a:bodyPr wrap="square" rtlCol="0">
            <a:spAutoFit/>
          </a:bodyPr>
          <a:p>
            <a:pPr marL="342900" indent="-342900" fontAlgn="auto">
              <a:lnSpc>
                <a:spcPct val="120000"/>
              </a:lnSpc>
              <a:buFont typeface="Arial" panose="020B0604020202020204" pitchFamily="34" charset="0"/>
              <a:buChar char="•"/>
            </a:pPr>
            <a:r>
              <a:rPr lang="zh-CN" altLang="en-US" sz="2000" b="1">
                <a:latin typeface="微软雅黑" panose="020B0503020204020204" charset="-122"/>
                <a:ea typeface="微软雅黑" panose="020B0503020204020204" charset="-122"/>
                <a:cs typeface="微软雅黑" panose="020B0503020204020204" charset="-122"/>
                <a:sym typeface="+mn-ea"/>
              </a:rPr>
              <a:t>政府、高校、中小学、科研院所、高新企业、科普场馆等缺少长效统筹协同机制，优质资源无法下沉中小学校</a:t>
            </a:r>
            <a:endParaRPr lang="zh-CN" altLang="en-US" sz="2000" b="1">
              <a:latin typeface="微软雅黑" panose="020B0503020204020204" charset="-122"/>
              <a:ea typeface="微软雅黑" panose="020B0503020204020204" charset="-122"/>
              <a:cs typeface="微软雅黑" panose="020B0503020204020204" charset="-122"/>
              <a:sym typeface="+mn-ea"/>
            </a:endParaRPr>
          </a:p>
        </p:txBody>
      </p:sp>
      <p:sp>
        <p:nvSpPr>
          <p:cNvPr id="61" name="文本框 60"/>
          <p:cNvSpPr txBox="1"/>
          <p:nvPr>
            <p:custDataLst>
              <p:tags r:id="rId8"/>
            </p:custDataLst>
          </p:nvPr>
        </p:nvSpPr>
        <p:spPr>
          <a:xfrm>
            <a:off x="6417945" y="5217160"/>
            <a:ext cx="4911090" cy="1198880"/>
          </a:xfrm>
          <a:prstGeom prst="rect">
            <a:avLst/>
          </a:prstGeom>
          <a:noFill/>
        </p:spPr>
        <p:txBody>
          <a:bodyPr wrap="square" rtlCol="0">
            <a:spAutoFit/>
          </a:bodyPr>
          <a:p>
            <a:pPr marL="342900" indent="-342900" fontAlgn="auto">
              <a:lnSpc>
                <a:spcPct val="120000"/>
              </a:lnSpc>
              <a:buFont typeface="Arial" panose="020B0604020202020204" pitchFamily="34" charset="0"/>
              <a:buChar char="•"/>
            </a:pPr>
            <a:r>
              <a:rPr lang="zh-CN" altLang="en-US" sz="2000" b="1">
                <a:latin typeface="微软雅黑" panose="020B0503020204020204" charset="-122"/>
                <a:ea typeface="微软雅黑" panose="020B0503020204020204" charset="-122"/>
                <a:cs typeface="微软雅黑" panose="020B0503020204020204" charset="-122"/>
                <a:sym typeface="+mn-ea"/>
              </a:rPr>
              <a:t>科学课程普遍以校内课堂的知识传授为主，缺少学生走进科研平台等场景开展常态化项目式探究的稳定渠道</a:t>
            </a:r>
            <a:endParaRPr lang="zh-CN" altLang="en-US" sz="2000" b="1">
              <a:latin typeface="微软雅黑" panose="020B0503020204020204" charset="-122"/>
              <a:ea typeface="微软雅黑" panose="020B0503020204020204" charset="-122"/>
              <a:cs typeface="微软雅黑" panose="020B0503020204020204" charset="-122"/>
              <a:sym typeface="+mn-ea"/>
            </a:endParaRPr>
          </a:p>
        </p:txBody>
      </p:sp>
      <p:sp>
        <p:nvSpPr>
          <p:cNvPr id="62" name="文本框 61"/>
          <p:cNvSpPr txBox="1"/>
          <p:nvPr>
            <p:custDataLst>
              <p:tags r:id="rId9"/>
            </p:custDataLst>
          </p:nvPr>
        </p:nvSpPr>
        <p:spPr>
          <a:xfrm>
            <a:off x="966470" y="5221605"/>
            <a:ext cx="4892675" cy="1198880"/>
          </a:xfrm>
          <a:prstGeom prst="rect">
            <a:avLst/>
          </a:prstGeom>
          <a:noFill/>
        </p:spPr>
        <p:txBody>
          <a:bodyPr wrap="square" rtlCol="0">
            <a:spAutoFit/>
          </a:bodyPr>
          <a:p>
            <a:pPr marL="342900" indent="-342900" fontAlgn="auto">
              <a:lnSpc>
                <a:spcPct val="120000"/>
              </a:lnSpc>
              <a:buFont typeface="Arial" panose="020B0604020202020204" pitchFamily="34" charset="0"/>
              <a:buChar char="•"/>
            </a:pPr>
            <a:r>
              <a:rPr lang="zh-CN" altLang="en-US" sz="2000" b="1">
                <a:latin typeface="微软雅黑" panose="020B0503020204020204" charset="-122"/>
                <a:ea typeface="微软雅黑" panose="020B0503020204020204" charset="-122"/>
                <a:cs typeface="微软雅黑" panose="020B0503020204020204" charset="-122"/>
                <a:sym typeface="+mn-ea"/>
              </a:rPr>
              <a:t>全国小学科学教师专职率不足</a:t>
            </a:r>
            <a:r>
              <a:rPr lang="en-US" altLang="zh-CN" sz="2000" b="1">
                <a:latin typeface="微软雅黑" panose="020B0503020204020204" charset="-122"/>
                <a:ea typeface="微软雅黑" panose="020B0503020204020204" charset="-122"/>
                <a:cs typeface="微软雅黑" panose="020B0503020204020204" charset="-122"/>
                <a:sym typeface="+mn-ea"/>
              </a:rPr>
              <a:t>30%</a:t>
            </a:r>
            <a:r>
              <a:rPr lang="zh-CN" altLang="en-US" sz="2000" b="1">
                <a:latin typeface="微软雅黑" panose="020B0503020204020204" charset="-122"/>
                <a:ea typeface="微软雅黑" panose="020B0503020204020204" charset="-122"/>
                <a:cs typeface="微软雅黑" panose="020B0503020204020204" charset="-122"/>
                <a:sym typeface="+mn-ea"/>
              </a:rPr>
              <a:t>，超过</a:t>
            </a:r>
            <a:r>
              <a:rPr lang="en-US" altLang="zh-CN" sz="2000" b="1">
                <a:latin typeface="微软雅黑" panose="020B0503020204020204" charset="-122"/>
                <a:ea typeface="微软雅黑" panose="020B0503020204020204" charset="-122"/>
                <a:cs typeface="微软雅黑" panose="020B0503020204020204" charset="-122"/>
                <a:sym typeface="+mn-ea"/>
              </a:rPr>
              <a:t>70%</a:t>
            </a:r>
            <a:r>
              <a:rPr lang="zh-CN" altLang="en-US" sz="2000" b="1">
                <a:latin typeface="微软雅黑" panose="020B0503020204020204" charset="-122"/>
                <a:ea typeface="微软雅黑" panose="020B0503020204020204" charset="-122"/>
                <a:cs typeface="微软雅黑" panose="020B0503020204020204" charset="-122"/>
                <a:sym typeface="+mn-ea"/>
              </a:rPr>
              <a:t>为非理工科背景。部分科学老师兼任过多，专业能力参差不齐</a:t>
            </a:r>
            <a:endParaRPr lang="zh-CN" altLang="en-US" sz="2000" b="1">
              <a:latin typeface="微软雅黑" panose="020B0503020204020204" charset="-122"/>
              <a:ea typeface="微软雅黑" panose="020B0503020204020204" charset="-122"/>
              <a:cs typeface="微软雅黑" panose="020B0503020204020204" charset="-122"/>
              <a:sym typeface="+mn-ea"/>
            </a:endParaRPr>
          </a:p>
        </p:txBody>
      </p:sp>
      <p:sp>
        <p:nvSpPr>
          <p:cNvPr id="68" name="文本框 67"/>
          <p:cNvSpPr txBox="1"/>
          <p:nvPr>
            <p:custDataLst>
              <p:tags r:id="rId10"/>
            </p:custDataLst>
          </p:nvPr>
        </p:nvSpPr>
        <p:spPr>
          <a:xfrm>
            <a:off x="7169150" y="2034540"/>
            <a:ext cx="3926205" cy="521970"/>
          </a:xfrm>
          <a:prstGeom prst="rect">
            <a:avLst/>
          </a:prstGeom>
          <a:noFill/>
        </p:spPr>
        <p:txBody>
          <a:bodyPr wrap="square" rtlCol="0" anchor="t">
            <a:spAutoFit/>
          </a:bodyPr>
          <a:p>
            <a:r>
              <a:rPr lang="zh-CN" altLang="en-US" sz="2800" b="1">
                <a:solidFill>
                  <a:srgbClr val="C00000"/>
                </a:solidFill>
                <a:latin typeface="微软雅黑" panose="020B0503020204020204" charset="-122"/>
                <a:ea typeface="微软雅黑" panose="020B0503020204020204" charset="-122"/>
                <a:sym typeface="+mn-ea"/>
              </a:rPr>
              <a:t>前沿成果转化通道不畅</a:t>
            </a:r>
            <a:endParaRPr lang="zh-CN" altLang="en-US" sz="2800" b="1">
              <a:solidFill>
                <a:srgbClr val="C00000"/>
              </a:solidFill>
              <a:latin typeface="微软雅黑" panose="020B0503020204020204" charset="-122"/>
              <a:ea typeface="微软雅黑" panose="020B0503020204020204" charset="-122"/>
              <a:sym typeface="+mn-ea"/>
            </a:endParaRPr>
          </a:p>
        </p:txBody>
      </p:sp>
      <p:sp>
        <p:nvSpPr>
          <p:cNvPr id="69" name="文本框 68"/>
          <p:cNvSpPr txBox="1"/>
          <p:nvPr>
            <p:custDataLst>
              <p:tags r:id="rId11"/>
            </p:custDataLst>
          </p:nvPr>
        </p:nvSpPr>
        <p:spPr>
          <a:xfrm>
            <a:off x="1701800" y="4385945"/>
            <a:ext cx="4157345" cy="521970"/>
          </a:xfrm>
          <a:prstGeom prst="rect">
            <a:avLst/>
          </a:prstGeom>
          <a:noFill/>
        </p:spPr>
        <p:txBody>
          <a:bodyPr wrap="square" rtlCol="0" anchor="t">
            <a:spAutoFit/>
          </a:bodyPr>
          <a:p>
            <a:r>
              <a:rPr lang="zh-CN" altLang="en-US" sz="2800" b="1">
                <a:solidFill>
                  <a:srgbClr val="C00000"/>
                </a:solidFill>
                <a:latin typeface="微软雅黑" panose="020B0503020204020204" charset="-122"/>
                <a:ea typeface="微软雅黑" panose="020B0503020204020204" charset="-122"/>
                <a:sym typeface="+mn-ea"/>
              </a:rPr>
              <a:t>师资总量不足</a:t>
            </a:r>
            <a:r>
              <a:rPr lang="zh-CN" altLang="en-US" sz="2800" b="1">
                <a:solidFill>
                  <a:srgbClr val="C00000"/>
                </a:solidFill>
                <a:latin typeface="微软雅黑" panose="020B0503020204020204" charset="-122"/>
                <a:ea typeface="微软雅黑" panose="020B0503020204020204" charset="-122"/>
                <a:sym typeface="+mn-ea"/>
              </a:rPr>
              <a:t>与结构失衡</a:t>
            </a:r>
            <a:endParaRPr lang="zh-CN" altLang="en-US" sz="2800" b="1">
              <a:solidFill>
                <a:srgbClr val="C00000"/>
              </a:solidFill>
              <a:latin typeface="微软雅黑" panose="020B0503020204020204" charset="-122"/>
              <a:ea typeface="微软雅黑" panose="020B0503020204020204" charset="-122"/>
              <a:sym typeface="+mn-ea"/>
            </a:endParaRPr>
          </a:p>
        </p:txBody>
      </p:sp>
      <p:sp>
        <p:nvSpPr>
          <p:cNvPr id="70" name="文本框 69"/>
          <p:cNvSpPr txBox="1"/>
          <p:nvPr>
            <p:custDataLst>
              <p:tags r:id="rId12"/>
            </p:custDataLst>
          </p:nvPr>
        </p:nvSpPr>
        <p:spPr>
          <a:xfrm>
            <a:off x="7169150" y="4406265"/>
            <a:ext cx="3926205" cy="521970"/>
          </a:xfrm>
          <a:prstGeom prst="rect">
            <a:avLst/>
          </a:prstGeom>
          <a:noFill/>
        </p:spPr>
        <p:txBody>
          <a:bodyPr wrap="square" rtlCol="0" anchor="t">
            <a:spAutoFit/>
          </a:bodyPr>
          <a:p>
            <a:r>
              <a:rPr lang="zh-CN" altLang="en-US" sz="2800" b="1">
                <a:solidFill>
                  <a:srgbClr val="C00000"/>
                </a:solidFill>
                <a:latin typeface="微软雅黑" panose="020B0503020204020204" charset="-122"/>
                <a:ea typeface="微软雅黑" panose="020B0503020204020204" charset="-122"/>
                <a:sym typeface="+mn-ea"/>
              </a:rPr>
              <a:t>课堂育人场景相对封闭</a:t>
            </a:r>
            <a:endParaRPr lang="zh-CN" altLang="en-US" sz="2800" b="1">
              <a:solidFill>
                <a:srgbClr val="C00000"/>
              </a:solidFill>
              <a:latin typeface="微软雅黑" panose="020B0503020204020204" charset="-122"/>
              <a:ea typeface="微软雅黑" panose="020B0503020204020204" charset="-122"/>
              <a:sym typeface="+mn-ea"/>
            </a:endParaRPr>
          </a:p>
        </p:txBody>
      </p:sp>
      <p:sp>
        <p:nvSpPr>
          <p:cNvPr id="71" name="矩形 70"/>
          <p:cNvSpPr/>
          <p:nvPr>
            <p:custDataLst>
              <p:tags r:id="rId13"/>
            </p:custDataLst>
          </p:nvPr>
        </p:nvSpPr>
        <p:spPr>
          <a:xfrm>
            <a:off x="892736" y="1977802"/>
            <a:ext cx="603250" cy="645160"/>
          </a:xfrm>
          <a:prstGeom prst="rect">
            <a:avLst/>
          </a:prstGeom>
          <a:noFill/>
          <a:effectLst/>
        </p:spPr>
        <p:txBody>
          <a:bodyPr wrap="none" rtlCol="0" anchor="ctr">
            <a:spAutoFit/>
          </a:bodyPr>
          <a:lstStyle/>
          <a:p>
            <a:pPr algn="ctr"/>
            <a:r>
              <a:rPr lang="en-US" altLang="zh-CN" sz="3600" b="1" i="1" dirty="0" smtClean="0">
                <a:solidFill>
                  <a:srgbClr val="C00000"/>
                </a:solidFill>
                <a:effectLst>
                  <a:outerShdw blurRad="76200" dist="50800" dir="5400000" algn="ctr" rotWithShape="0">
                    <a:schemeClr val="accent1">
                      <a:alpha val="20000"/>
                    </a:schemeClr>
                  </a:outerShdw>
                </a:effectLst>
                <a:latin typeface="Impact" panose="020B0806030902050204" pitchFamily="34" charset="0"/>
                <a:cs typeface="Impact" panose="020B0806030902050204" pitchFamily="34" charset="0"/>
              </a:rPr>
              <a:t>01</a:t>
            </a:r>
            <a:endParaRPr lang="en-US" altLang="zh-CN" sz="3600" b="1" i="1" dirty="0" smtClean="0">
              <a:solidFill>
                <a:srgbClr val="C00000"/>
              </a:solidFill>
              <a:effectLst>
                <a:outerShdw blurRad="76200" dist="50800" dir="5400000" algn="ctr" rotWithShape="0">
                  <a:schemeClr val="accent1">
                    <a:alpha val="20000"/>
                  </a:schemeClr>
                </a:outerShdw>
              </a:effectLst>
              <a:latin typeface="Impact" panose="020B0806030902050204" pitchFamily="34" charset="0"/>
              <a:cs typeface="Impact" panose="020B0806030902050204" pitchFamily="34" charset="0"/>
            </a:endParaRPr>
          </a:p>
        </p:txBody>
      </p:sp>
      <p:sp>
        <p:nvSpPr>
          <p:cNvPr id="72" name="矩形 71"/>
          <p:cNvSpPr/>
          <p:nvPr>
            <p:custDataLst>
              <p:tags r:id="rId14"/>
            </p:custDataLst>
          </p:nvPr>
        </p:nvSpPr>
        <p:spPr>
          <a:xfrm>
            <a:off x="6390249" y="1977802"/>
            <a:ext cx="658495" cy="645160"/>
          </a:xfrm>
          <a:prstGeom prst="rect">
            <a:avLst/>
          </a:prstGeom>
          <a:noFill/>
          <a:effectLst/>
        </p:spPr>
        <p:txBody>
          <a:bodyPr wrap="none" rtlCol="0" anchor="ctr">
            <a:spAutoFit/>
          </a:bodyPr>
          <a:lstStyle/>
          <a:p>
            <a:pPr algn="ctr"/>
            <a:r>
              <a:rPr lang="en-US" altLang="zh-CN" sz="3600" b="1" i="1" dirty="0" smtClean="0">
                <a:solidFill>
                  <a:srgbClr val="C00000"/>
                </a:solidFill>
                <a:effectLst>
                  <a:outerShdw blurRad="76200" dist="50800" dir="5400000" algn="ctr" rotWithShape="0">
                    <a:schemeClr val="accent1">
                      <a:alpha val="20000"/>
                    </a:schemeClr>
                  </a:outerShdw>
                </a:effectLst>
                <a:latin typeface="Impact" panose="020B0806030902050204" pitchFamily="34" charset="0"/>
                <a:cs typeface="Impact" panose="020B0806030902050204" pitchFamily="34" charset="0"/>
              </a:rPr>
              <a:t>02</a:t>
            </a:r>
            <a:endParaRPr lang="en-US" altLang="zh-CN" sz="3600" b="1" i="1" dirty="0" smtClean="0">
              <a:solidFill>
                <a:srgbClr val="C00000"/>
              </a:solidFill>
              <a:effectLst>
                <a:outerShdw blurRad="76200" dist="50800" dir="5400000" algn="ctr" rotWithShape="0">
                  <a:schemeClr val="accent1">
                    <a:alpha val="20000"/>
                  </a:schemeClr>
                </a:outerShdw>
              </a:effectLst>
              <a:latin typeface="Impact" panose="020B0806030902050204" pitchFamily="34" charset="0"/>
              <a:cs typeface="Impact" panose="020B0806030902050204" pitchFamily="34" charset="0"/>
            </a:endParaRPr>
          </a:p>
        </p:txBody>
      </p:sp>
      <p:sp>
        <p:nvSpPr>
          <p:cNvPr id="73" name="矩形 72"/>
          <p:cNvSpPr/>
          <p:nvPr>
            <p:custDataLst>
              <p:tags r:id="rId15"/>
            </p:custDataLst>
          </p:nvPr>
        </p:nvSpPr>
        <p:spPr>
          <a:xfrm>
            <a:off x="858446" y="4292377"/>
            <a:ext cx="671830" cy="645160"/>
          </a:xfrm>
          <a:prstGeom prst="rect">
            <a:avLst/>
          </a:prstGeom>
          <a:noFill/>
          <a:effectLst/>
        </p:spPr>
        <p:txBody>
          <a:bodyPr wrap="none" rtlCol="0" anchor="ctr">
            <a:spAutoFit/>
          </a:bodyPr>
          <a:lstStyle/>
          <a:p>
            <a:pPr algn="ctr"/>
            <a:r>
              <a:rPr lang="en-US" altLang="zh-CN" sz="3600" b="1" i="1" dirty="0" smtClean="0">
                <a:solidFill>
                  <a:srgbClr val="C00000"/>
                </a:solidFill>
                <a:effectLst>
                  <a:outerShdw blurRad="76200" dist="50800" dir="5400000" algn="ctr" rotWithShape="0">
                    <a:schemeClr val="accent1">
                      <a:alpha val="20000"/>
                    </a:schemeClr>
                  </a:outerShdw>
                </a:effectLst>
                <a:latin typeface="Impact" panose="020B0806030902050204" pitchFamily="34" charset="0"/>
                <a:cs typeface="Impact" panose="020B0806030902050204" pitchFamily="34" charset="0"/>
              </a:rPr>
              <a:t>03</a:t>
            </a:r>
            <a:endParaRPr lang="en-US" altLang="zh-CN" sz="3600" b="1" i="1" dirty="0" smtClean="0">
              <a:solidFill>
                <a:srgbClr val="C00000"/>
              </a:solidFill>
              <a:effectLst>
                <a:outerShdw blurRad="76200" dist="50800" dir="5400000" algn="ctr" rotWithShape="0">
                  <a:schemeClr val="accent1">
                    <a:alpha val="20000"/>
                  </a:schemeClr>
                </a:outerShdw>
              </a:effectLst>
              <a:latin typeface="Impact" panose="020B0806030902050204" pitchFamily="34" charset="0"/>
              <a:cs typeface="Impact" panose="020B0806030902050204" pitchFamily="34" charset="0"/>
            </a:endParaRPr>
          </a:p>
        </p:txBody>
      </p:sp>
      <p:sp>
        <p:nvSpPr>
          <p:cNvPr id="74" name="矩形 73"/>
          <p:cNvSpPr/>
          <p:nvPr>
            <p:custDataLst>
              <p:tags r:id="rId16"/>
            </p:custDataLst>
          </p:nvPr>
        </p:nvSpPr>
        <p:spPr>
          <a:xfrm>
            <a:off x="6390567" y="4319047"/>
            <a:ext cx="657860" cy="645160"/>
          </a:xfrm>
          <a:prstGeom prst="rect">
            <a:avLst/>
          </a:prstGeom>
          <a:noFill/>
          <a:effectLst/>
        </p:spPr>
        <p:txBody>
          <a:bodyPr wrap="none" rtlCol="0" anchor="ctr">
            <a:spAutoFit/>
          </a:bodyPr>
          <a:lstStyle/>
          <a:p>
            <a:pPr algn="ctr"/>
            <a:r>
              <a:rPr lang="en-US" altLang="zh-CN" sz="3600" b="1" i="1" dirty="0" smtClean="0">
                <a:solidFill>
                  <a:srgbClr val="C00000"/>
                </a:solidFill>
                <a:effectLst>
                  <a:outerShdw blurRad="76200" dist="50800" dir="5400000" algn="ctr" rotWithShape="0">
                    <a:schemeClr val="accent1">
                      <a:alpha val="20000"/>
                    </a:schemeClr>
                  </a:outerShdw>
                </a:effectLst>
                <a:latin typeface="Impact" panose="020B0806030902050204" pitchFamily="34" charset="0"/>
                <a:cs typeface="Impact" panose="020B0806030902050204" pitchFamily="34" charset="0"/>
              </a:rPr>
              <a:t>04</a:t>
            </a:r>
            <a:endParaRPr lang="en-US" altLang="zh-CN" sz="3600" b="1" i="1" dirty="0" smtClean="0">
              <a:solidFill>
                <a:srgbClr val="C00000"/>
              </a:solidFill>
              <a:effectLst>
                <a:outerShdw blurRad="76200" dist="50800" dir="5400000" algn="ctr" rotWithShape="0">
                  <a:schemeClr val="accent1">
                    <a:alpha val="20000"/>
                  </a:schemeClr>
                </a:outerShdw>
              </a:effectLst>
              <a:latin typeface="Impact" panose="020B0806030902050204" pitchFamily="34" charset="0"/>
              <a:cs typeface="Impact" panose="020B0806030902050204" pitchFamily="34" charset="0"/>
            </a:endParaRPr>
          </a:p>
        </p:txBody>
      </p:sp>
      <p:sp>
        <p:nvSpPr>
          <p:cNvPr id="75" name="文本框 74"/>
          <p:cNvSpPr txBox="1"/>
          <p:nvPr/>
        </p:nvSpPr>
        <p:spPr>
          <a:xfrm>
            <a:off x="804545" y="1125855"/>
            <a:ext cx="10624820" cy="902970"/>
          </a:xfrm>
          <a:prstGeom prst="rect">
            <a:avLst/>
          </a:prstGeom>
          <a:noFill/>
        </p:spPr>
        <p:txBody>
          <a:bodyPr wrap="square" rtlCol="0" anchor="t">
            <a:spAutoFit/>
          </a:bodyPr>
          <a:p>
            <a:pPr indent="0" algn="just" fontAlgn="auto">
              <a:lnSpc>
                <a:spcPct val="120000"/>
              </a:lnSpc>
            </a:pPr>
            <a:r>
              <a:rPr lang="en-US" altLang="zh-CN" sz="2200" b="1">
                <a:latin typeface="微软雅黑" panose="020B0503020204020204" charset="-122"/>
                <a:ea typeface="微软雅黑" panose="020B0503020204020204" charset="-122"/>
                <a:cs typeface="微软雅黑" panose="020B0503020204020204" charset="-122"/>
              </a:rPr>
              <a:t>       </a:t>
            </a:r>
            <a:r>
              <a:rPr lang="zh-CN" altLang="en-US" sz="2200" b="1">
                <a:latin typeface="微软雅黑" panose="020B0503020204020204" charset="-122"/>
                <a:ea typeface="微软雅黑" panose="020B0503020204020204" charset="-122"/>
                <a:cs typeface="微软雅黑" panose="020B0503020204020204" charset="-122"/>
              </a:rPr>
              <a:t>广东省中小学科学教育指导中心</a:t>
            </a:r>
            <a:r>
              <a:rPr lang="zh-CN" altLang="en-US" sz="2200" b="1">
                <a:latin typeface="微软雅黑" panose="020B0503020204020204" charset="-122"/>
                <a:ea typeface="微软雅黑" panose="020B0503020204020204" charset="-122"/>
                <a:cs typeface="微软雅黑" panose="020B0503020204020204" charset="-122"/>
              </a:rPr>
              <a:t>深入调研及一线反馈，梳理出中小学科学教育</a:t>
            </a:r>
            <a:r>
              <a:rPr lang="en-US" altLang="zh-CN" sz="2200" b="1">
                <a:latin typeface="微软雅黑" panose="020B0503020204020204" charset="-122"/>
                <a:ea typeface="微软雅黑" panose="020B0503020204020204" charset="-122"/>
                <a:cs typeface="微软雅黑" panose="020B0503020204020204" charset="-122"/>
              </a:rPr>
              <a:t>“</a:t>
            </a:r>
            <a:r>
              <a:rPr lang="zh-CN" altLang="en-US" sz="2200" b="1">
                <a:latin typeface="微软雅黑" panose="020B0503020204020204" charset="-122"/>
                <a:ea typeface="微软雅黑" panose="020B0503020204020204" charset="-122"/>
                <a:cs typeface="微软雅黑" panose="020B0503020204020204" charset="-122"/>
              </a:rPr>
              <a:t>四大深层次问题</a:t>
            </a:r>
            <a:r>
              <a:rPr lang="en-US" altLang="zh-CN" sz="2200" b="1">
                <a:latin typeface="微软雅黑" panose="020B0503020204020204" charset="-122"/>
                <a:ea typeface="微软雅黑" panose="020B0503020204020204" charset="-122"/>
                <a:cs typeface="微软雅黑" panose="020B0503020204020204" charset="-122"/>
              </a:rPr>
              <a:t>”</a:t>
            </a:r>
            <a:r>
              <a:rPr lang="zh-CN" altLang="en-US" sz="2200" b="1">
                <a:latin typeface="微软雅黑" panose="020B0503020204020204" charset="-122"/>
                <a:ea typeface="微软雅黑" panose="020B0503020204020204" charset="-122"/>
                <a:cs typeface="微软雅黑" panose="020B0503020204020204" charset="-122"/>
              </a:rPr>
              <a:t>：</a:t>
            </a:r>
            <a:endParaRPr lang="zh-CN" altLang="en-US" sz="2200" b="1">
              <a:latin typeface="微软雅黑" panose="020B0503020204020204" charset="-122"/>
              <a:ea typeface="微软雅黑" panose="020B0503020204020204" charset="-122"/>
              <a:cs typeface="微软雅黑" panose="020B0503020204020204" charset="-122"/>
            </a:endParaRPr>
          </a:p>
        </p:txBody>
      </p:sp>
      <p:sp>
        <p:nvSpPr>
          <p:cNvPr id="76" name="任意多边形 75"/>
          <p:cNvSpPr/>
          <p:nvPr>
            <p:custDataLst>
              <p:tags r:id="rId17"/>
            </p:custDataLst>
          </p:nvPr>
        </p:nvSpPr>
        <p:spPr>
          <a:xfrm>
            <a:off x="6441440" y="2614295"/>
            <a:ext cx="3950970" cy="189230"/>
          </a:xfrm>
          <a:custGeom>
            <a:avLst/>
            <a:gdLst>
              <a:gd name="connsiteX0" fmla="*/ 0 w 7922"/>
              <a:gd name="connsiteY0" fmla="*/ 24 h 298"/>
              <a:gd name="connsiteX1" fmla="*/ 1245 w 7922"/>
              <a:gd name="connsiteY1" fmla="*/ 12 h 298"/>
              <a:gd name="connsiteX2" fmla="*/ 1239 w 7922"/>
              <a:gd name="connsiteY2" fmla="*/ 298 h 298"/>
              <a:gd name="connsiteX3" fmla="*/ 1954 w 7922"/>
              <a:gd name="connsiteY3" fmla="*/ 0 h 298"/>
              <a:gd name="connsiteX4" fmla="*/ 7922 w 7922"/>
              <a:gd name="connsiteY4" fmla="*/ 24 h 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22" h="298">
                <a:moveTo>
                  <a:pt x="0" y="24"/>
                </a:moveTo>
                <a:lnTo>
                  <a:pt x="1245" y="12"/>
                </a:lnTo>
                <a:lnTo>
                  <a:pt x="1239" y="298"/>
                </a:lnTo>
                <a:lnTo>
                  <a:pt x="1954" y="0"/>
                </a:lnTo>
                <a:lnTo>
                  <a:pt x="7922" y="24"/>
                </a:lnTo>
              </a:path>
            </a:pathLst>
          </a:custGeom>
          <a:noFill/>
          <a:ln>
            <a:solidFill>
              <a:srgbClr val="C00000">
                <a:alpha val="70000"/>
              </a:srgbClr>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sz="3200">
              <a:latin typeface="+mn-ea"/>
            </a:endParaRPr>
          </a:p>
        </p:txBody>
      </p:sp>
      <p:sp>
        <p:nvSpPr>
          <p:cNvPr id="77" name="任意多边形 76"/>
          <p:cNvSpPr/>
          <p:nvPr>
            <p:custDataLst>
              <p:tags r:id="rId18"/>
            </p:custDataLst>
          </p:nvPr>
        </p:nvSpPr>
        <p:spPr>
          <a:xfrm>
            <a:off x="6441440" y="4958080"/>
            <a:ext cx="3950970" cy="189230"/>
          </a:xfrm>
          <a:custGeom>
            <a:avLst/>
            <a:gdLst>
              <a:gd name="connsiteX0" fmla="*/ 0 w 7922"/>
              <a:gd name="connsiteY0" fmla="*/ 24 h 298"/>
              <a:gd name="connsiteX1" fmla="*/ 1245 w 7922"/>
              <a:gd name="connsiteY1" fmla="*/ 12 h 298"/>
              <a:gd name="connsiteX2" fmla="*/ 1239 w 7922"/>
              <a:gd name="connsiteY2" fmla="*/ 298 h 298"/>
              <a:gd name="connsiteX3" fmla="*/ 1954 w 7922"/>
              <a:gd name="connsiteY3" fmla="*/ 0 h 298"/>
              <a:gd name="connsiteX4" fmla="*/ 7922 w 7922"/>
              <a:gd name="connsiteY4" fmla="*/ 24 h 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22" h="298">
                <a:moveTo>
                  <a:pt x="0" y="24"/>
                </a:moveTo>
                <a:lnTo>
                  <a:pt x="1245" y="12"/>
                </a:lnTo>
                <a:lnTo>
                  <a:pt x="1239" y="298"/>
                </a:lnTo>
                <a:lnTo>
                  <a:pt x="1954" y="0"/>
                </a:lnTo>
                <a:lnTo>
                  <a:pt x="7922" y="24"/>
                </a:lnTo>
              </a:path>
            </a:pathLst>
          </a:custGeom>
          <a:noFill/>
          <a:ln>
            <a:solidFill>
              <a:srgbClr val="C00000">
                <a:alpha val="70000"/>
              </a:srgbClr>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sz="3200">
              <a:latin typeface="+mn-ea"/>
            </a:endParaRPr>
          </a:p>
        </p:txBody>
      </p:sp>
      <p:grpSp>
        <p:nvGrpSpPr>
          <p:cNvPr id="11" name="组合 1"/>
          <p:cNvGrpSpPr/>
          <p:nvPr/>
        </p:nvGrpSpPr>
        <p:grpSpPr bwMode="auto">
          <a:xfrm>
            <a:off x="-635000" y="-597535"/>
            <a:ext cx="1754188" cy="1509713"/>
            <a:chOff x="-635000" y="-561975"/>
            <a:chExt cx="1754188" cy="1509713"/>
          </a:xfrm>
        </p:grpSpPr>
        <p:sp>
          <p:nvSpPr>
            <p:cNvPr id="12" name="椭圆 11"/>
            <p:cNvSpPr/>
            <p:nvPr/>
          </p:nvSpPr>
          <p:spPr bwMode="auto">
            <a:xfrm>
              <a:off x="-635000" y="-561975"/>
              <a:ext cx="1270000" cy="127000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fontAlgn="auto">
                <a:spcBef>
                  <a:spcPts val="0"/>
                </a:spcBef>
                <a:spcAft>
                  <a:spcPts val="0"/>
                </a:spcAft>
                <a:defRPr/>
              </a:pPr>
              <a:endParaRPr lang="zh-CN" altLang="en-US" dirty="0">
                <a:latin typeface="思源黑体" pitchFamily="34" charset="-122"/>
                <a:ea typeface="思源黑体" pitchFamily="34" charset="-122"/>
                <a:sym typeface="思源黑体" pitchFamily="34" charset="-122"/>
              </a:endParaRPr>
            </a:p>
          </p:txBody>
        </p:sp>
        <p:pic>
          <p:nvPicPr>
            <p:cNvPr id="4" name="图片 113" descr="图片包含 户外&#10;&#10;描述已自动生成"/>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rot="1829403">
              <a:off x="90488" y="-58738"/>
              <a:ext cx="1028700" cy="1006476"/>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pic>
        <p:sp>
          <p:nvSpPr>
            <p:cNvPr id="5" name="椭圆 4"/>
            <p:cNvSpPr/>
            <p:nvPr/>
          </p:nvSpPr>
          <p:spPr>
            <a:xfrm>
              <a:off x="307975" y="147638"/>
              <a:ext cx="593725" cy="593725"/>
            </a:xfrm>
            <a:prstGeom prst="ellipse">
              <a:avLst/>
            </a:prstGeom>
            <a:solidFill>
              <a:srgbClr val="034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a:pPr>
              <a:endParaRPr lang="zh-CN" altLang="en-US" sz="2800" b="1" dirty="0">
                <a:latin typeface="Impact" panose="020B0806030902050204" pitchFamily="34" charset="0"/>
                <a:ea typeface="+mj-ea"/>
              </a:endParaRPr>
            </a:p>
          </p:txBody>
        </p:sp>
      </p:grpSp>
      <p:sp>
        <p:nvSpPr>
          <p:cNvPr id="6" name="矩形 5"/>
          <p:cNvSpPr/>
          <p:nvPr/>
        </p:nvSpPr>
        <p:spPr>
          <a:xfrm>
            <a:off x="1286087" y="125571"/>
            <a:ext cx="8230282" cy="583565"/>
          </a:xfrm>
          <a:prstGeom prst="rect">
            <a:avLst/>
          </a:prstGeom>
        </p:spPr>
        <p:txBody>
          <a:bodyPr wrap="square">
            <a:spAutoFit/>
          </a:bodyPr>
          <a:p>
            <a:pPr>
              <a:spcBef>
                <a:spcPct val="50000"/>
              </a:spcBef>
            </a:pPr>
            <a:r>
              <a:rPr lang="zh-CN" altLang="en-US" sz="3200" b="1" dirty="0">
                <a:solidFill>
                  <a:srgbClr val="03449B"/>
                </a:solidFill>
                <a:latin typeface="微软雅黑" panose="020B0503020204020204" charset="-122"/>
                <a:ea typeface="微软雅黑" panose="020B0503020204020204" charset="-122"/>
                <a:sym typeface="+mn-ea"/>
              </a:rPr>
              <a:t>创新人才培养困境</a:t>
            </a:r>
            <a:r>
              <a:rPr lang="zh-CN" altLang="en-US" sz="3200" b="1" dirty="0">
                <a:solidFill>
                  <a:srgbClr val="03449B"/>
                </a:solidFill>
                <a:latin typeface="微软雅黑" panose="020B0503020204020204" charset="-122"/>
                <a:ea typeface="微软雅黑" panose="020B0503020204020204" charset="-122"/>
                <a:sym typeface="+mn-ea"/>
              </a:rPr>
              <a:t>问题</a:t>
            </a:r>
            <a:endParaRPr lang="zh-CN" altLang="en-US" sz="3200" b="1" dirty="0">
              <a:solidFill>
                <a:srgbClr val="03449B"/>
              </a:solidFill>
              <a:latin typeface="微软雅黑" panose="020B0503020204020204" charset="-122"/>
              <a:ea typeface="微软雅黑" panose="020B0503020204020204" charset="-122"/>
              <a:sym typeface="+mn-e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49AE70B2-8BF9-45C0-BB95-33D1B9D3A854}" type="slidenum">
              <a:rPr lang="zh-CN" altLang="en-US" smtClean="0"/>
            </a:fld>
            <a:endParaRPr lang="zh-CN" altLang="en-US"/>
          </a:p>
        </p:txBody>
      </p:sp>
      <p:pic>
        <p:nvPicPr>
          <p:cNvPr id="3" name="图片 2" descr="/Users/spirit/Library/Containers/com.kingsoft.wpsoffice.mac/Data/tmp/picturecompress_20250706213317/output_1.jpgoutput_1"/>
          <p:cNvPicPr>
            <a:picLocks noChangeAspect="1"/>
          </p:cNvPicPr>
          <p:nvPr/>
        </p:nvPicPr>
        <p:blipFill>
          <a:blip r:embed="rId1"/>
          <a:stretch>
            <a:fillRect/>
          </a:stretch>
        </p:blipFill>
        <p:spPr>
          <a:xfrm>
            <a:off x="0" y="8890"/>
            <a:ext cx="12192000" cy="6857365"/>
          </a:xfrm>
          <a:prstGeom prst="rect">
            <a:avLst/>
          </a:prstGeom>
        </p:spPr>
      </p:pic>
      <p:sp>
        <p:nvSpPr>
          <p:cNvPr id="14" name="矩形 13"/>
          <p:cNvSpPr/>
          <p:nvPr/>
        </p:nvSpPr>
        <p:spPr>
          <a:xfrm>
            <a:off x="-27053" y="1756621"/>
            <a:ext cx="4311021" cy="2248443"/>
          </a:xfrm>
          <a:prstGeom prst="rect">
            <a:avLst/>
          </a:prstGeom>
          <a:solidFill>
            <a:srgbClr val="034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33805"/>
            <a:endParaRPr lang="zh-CN" altLang="en-US" sz="1700">
              <a:solidFill>
                <a:srgbClr val="1F497D"/>
              </a:solidFill>
            </a:endParaRPr>
          </a:p>
        </p:txBody>
      </p:sp>
      <p:sp>
        <p:nvSpPr>
          <p:cNvPr id="9" name="矩形 8"/>
          <p:cNvSpPr/>
          <p:nvPr/>
        </p:nvSpPr>
        <p:spPr>
          <a:xfrm>
            <a:off x="4355977" y="1756622"/>
            <a:ext cx="211182" cy="2248442"/>
          </a:xfrm>
          <a:prstGeom prst="rect">
            <a:avLst/>
          </a:prstGeom>
          <a:solidFill>
            <a:srgbClr val="0344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765"/>
            <a:endParaRPr lang="zh-CN" altLang="en-US" sz="1700">
              <a:solidFill>
                <a:srgbClr val="1F497D"/>
              </a:solidFill>
            </a:endParaRPr>
          </a:p>
        </p:txBody>
      </p:sp>
      <p:sp>
        <p:nvSpPr>
          <p:cNvPr id="17" name="文本占位符 3"/>
          <p:cNvSpPr txBox="1"/>
          <p:nvPr/>
        </p:nvSpPr>
        <p:spPr>
          <a:xfrm>
            <a:off x="4780200" y="3004480"/>
            <a:ext cx="8029996" cy="424553"/>
          </a:xfrm>
          <a:prstGeom prst="rect">
            <a:avLst/>
          </a:prstGeom>
        </p:spPr>
        <p:txBody>
          <a:bodyPr vert="horz" lIns="91416" tIns="45708" rIns="91416" bIns="45708" rtlCol="0" anchor="ctr">
            <a:noAutofit/>
          </a:bodyPr>
          <a:lstStyle>
            <a:lvl1pPr marL="0" indent="0" algn="l" defTabSz="914400" rtl="0" eaLnBrk="1" latinLnBrk="0" hangingPunct="1">
              <a:spcBef>
                <a:spcPct val="20000"/>
              </a:spcBef>
              <a:buFont typeface="Arial" panose="020B0604020202020204" pitchFamily="34" charset="0"/>
              <a:buNone/>
              <a:defRPr sz="2800" b="1" kern="1200">
                <a:solidFill>
                  <a:srgbClr val="56762C"/>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9pPr>
          </a:lstStyle>
          <a:p>
            <a:r>
              <a:rPr lang="zh-CN" altLang="en-US" sz="6600" dirty="0">
                <a:solidFill>
                  <a:srgbClr val="03449B"/>
                </a:solidFill>
                <a:latin typeface="微软雅黑" panose="020B0503020204020204" charset="-122"/>
                <a:ea typeface="微软雅黑" panose="020B0503020204020204" charset="-122"/>
                <a:sym typeface="+mn-ea"/>
              </a:rPr>
              <a:t>形势</a:t>
            </a:r>
            <a:endParaRPr lang="zh-CN" altLang="en-US" sz="6600" dirty="0">
              <a:solidFill>
                <a:srgbClr val="03449B"/>
              </a:solidFill>
              <a:latin typeface="微软雅黑" panose="020B0503020204020204" charset="-122"/>
              <a:ea typeface="微软雅黑" panose="020B0503020204020204" charset="-122"/>
              <a:sym typeface="+mn-ea"/>
            </a:endParaRPr>
          </a:p>
          <a:p>
            <a:r>
              <a:rPr lang="zh-CN" altLang="en-US" sz="4000" dirty="0">
                <a:solidFill>
                  <a:srgbClr val="03449B"/>
                </a:solidFill>
                <a:latin typeface="微软雅黑" panose="020B0503020204020204" charset="-122"/>
                <a:ea typeface="微软雅黑" panose="020B0503020204020204" charset="-122"/>
                <a:sym typeface="+mn-ea"/>
              </a:rPr>
              <a:t>科学教育加法如何破局</a:t>
            </a:r>
            <a:endParaRPr lang="en-US" altLang="zh-CN" sz="4000" b="1" dirty="0">
              <a:solidFill>
                <a:srgbClr val="03449B"/>
              </a:solidFill>
              <a:latin typeface="微软雅黑" panose="020B0503020204020204" charset="-122"/>
              <a:ea typeface="微软雅黑" panose="020B0503020204020204" charset="-122"/>
              <a:sym typeface="+mn-ea"/>
            </a:endParaRPr>
          </a:p>
          <a:p>
            <a:endParaRPr lang="zh-CN" altLang="en-US" sz="4000" dirty="0">
              <a:solidFill>
                <a:srgbClr val="03449B"/>
              </a:solidFill>
              <a:latin typeface="微软雅黑" panose="020B0503020204020204" charset="-122"/>
              <a:ea typeface="微软雅黑" panose="020B0503020204020204" charset="-122"/>
              <a:sym typeface="+mn-ea"/>
            </a:endParaRPr>
          </a:p>
        </p:txBody>
      </p:sp>
      <p:sp>
        <p:nvSpPr>
          <p:cNvPr id="18" name="矩形 17"/>
          <p:cNvSpPr/>
          <p:nvPr/>
        </p:nvSpPr>
        <p:spPr>
          <a:xfrm>
            <a:off x="4762750" y="3959345"/>
            <a:ext cx="4032448" cy="45719"/>
          </a:xfrm>
          <a:prstGeom prst="rect">
            <a:avLst/>
          </a:prstGeom>
          <a:solidFill>
            <a:srgbClr val="03449B"/>
          </a:solidFill>
          <a:ln>
            <a:noFill/>
          </a:ln>
          <a:effectLst/>
        </p:spPr>
        <p:style>
          <a:lnRef idx="1">
            <a:schemeClr val="accent6"/>
          </a:lnRef>
          <a:fillRef idx="3">
            <a:schemeClr val="accent6"/>
          </a:fillRef>
          <a:effectRef idx="2">
            <a:schemeClr val="accent6"/>
          </a:effectRef>
          <a:fontRef idx="minor">
            <a:schemeClr val="lt1"/>
          </a:fontRef>
        </p:style>
        <p:txBody>
          <a:bodyPr rtlCol="0" anchor="ctr"/>
          <a:lstStyle/>
          <a:p>
            <a:pPr algn="ctr" defTabSz="913765"/>
            <a:endParaRPr lang="en-US" sz="1700">
              <a:solidFill>
                <a:srgbClr val="1F497D"/>
              </a:solidFill>
            </a:endParaRPr>
          </a:p>
        </p:txBody>
      </p:sp>
      <p:grpSp>
        <p:nvGrpSpPr>
          <p:cNvPr id="21" name="组合 20"/>
          <p:cNvGrpSpPr/>
          <p:nvPr/>
        </p:nvGrpSpPr>
        <p:grpSpPr>
          <a:xfrm>
            <a:off x="1645550" y="1833289"/>
            <a:ext cx="2079522" cy="2079522"/>
            <a:chOff x="2008239" y="2389239"/>
            <a:chExt cx="2079522" cy="2079522"/>
          </a:xfrm>
        </p:grpSpPr>
        <p:grpSp>
          <p:nvGrpSpPr>
            <p:cNvPr id="22" name="组合 21"/>
            <p:cNvGrpSpPr/>
            <p:nvPr/>
          </p:nvGrpSpPr>
          <p:grpSpPr>
            <a:xfrm>
              <a:off x="2008239" y="2389239"/>
              <a:ext cx="2079522" cy="2079522"/>
              <a:chOff x="7772400" y="3775587"/>
              <a:chExt cx="2079522" cy="2079522"/>
            </a:xfrm>
            <a:solidFill>
              <a:schemeClr val="bg1"/>
            </a:solidFill>
          </p:grpSpPr>
          <p:sp>
            <p:nvSpPr>
              <p:cNvPr id="24" name="空心弧 23"/>
              <p:cNvSpPr/>
              <p:nvPr/>
            </p:nvSpPr>
            <p:spPr>
              <a:xfrm>
                <a:off x="7875639" y="3878826"/>
                <a:ext cx="1873045" cy="1873045"/>
              </a:xfrm>
              <a:prstGeom prst="blockArc">
                <a:avLst>
                  <a:gd name="adj1" fmla="val 2593583"/>
                  <a:gd name="adj2" fmla="val 838475"/>
                  <a:gd name="adj3" fmla="val 4553"/>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25" name="空心弧 24"/>
              <p:cNvSpPr/>
              <p:nvPr/>
            </p:nvSpPr>
            <p:spPr>
              <a:xfrm flipH="1">
                <a:off x="7812957" y="3816144"/>
                <a:ext cx="1998408" cy="1998408"/>
              </a:xfrm>
              <a:prstGeom prst="blockArc">
                <a:avLst>
                  <a:gd name="adj1" fmla="val 14449133"/>
                  <a:gd name="adj2" fmla="val 13621727"/>
                  <a:gd name="adj3" fmla="val 969"/>
                </a:avLst>
              </a:prstGeom>
              <a:solidFill>
                <a:schemeClr val="bg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26" name="空心弧 25"/>
              <p:cNvSpPr/>
              <p:nvPr/>
            </p:nvSpPr>
            <p:spPr>
              <a:xfrm flipV="1">
                <a:off x="7772400" y="3775587"/>
                <a:ext cx="2079522" cy="2079522"/>
              </a:xfrm>
              <a:prstGeom prst="blockArc">
                <a:avLst>
                  <a:gd name="adj1" fmla="val 2201999"/>
                  <a:gd name="adj2" fmla="val 1076694"/>
                  <a:gd name="adj3" fmla="val 433"/>
                </a:avLst>
              </a:prstGeom>
              <a:solidFill>
                <a:schemeClr val="bg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grpSp>
        <p:sp>
          <p:nvSpPr>
            <p:cNvPr id="10" name="文本框 9"/>
            <p:cNvSpPr txBox="1"/>
            <p:nvPr/>
          </p:nvSpPr>
          <p:spPr>
            <a:xfrm>
              <a:off x="2315299" y="2683765"/>
              <a:ext cx="1344295" cy="144526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8800" b="1" i="0" u="none" strike="noStrike" kern="1200" cap="none" spc="0" normalizeH="0" baseline="0" noProof="0" dirty="0">
                  <a:ln>
                    <a:noFill/>
                  </a:ln>
                  <a:solidFill>
                    <a:prstClr val="white"/>
                  </a:solidFill>
                  <a:effectLst/>
                  <a:uLnTx/>
                  <a:uFillTx/>
                  <a:latin typeface="Impact" panose="020B0806030902050204" pitchFamily="34" charset="0"/>
                  <a:ea typeface="宋体" panose="02010600030101010101" pitchFamily="2" charset="-122"/>
                  <a:cs typeface="Impact" panose="020B0806030902050204" pitchFamily="34" charset="0"/>
                </a:rPr>
                <a:t>02</a:t>
              </a:r>
              <a:endParaRPr kumimoji="0" lang="zh-CN" altLang="en-US" sz="8800" b="1" i="0" u="none" strike="noStrike" kern="1200" cap="none" spc="0" normalizeH="0" baseline="0" noProof="0" dirty="0">
                <a:ln>
                  <a:noFill/>
                </a:ln>
                <a:solidFill>
                  <a:prstClr val="white"/>
                </a:solidFill>
                <a:effectLst/>
                <a:uLnTx/>
                <a:uFillTx/>
                <a:latin typeface="Impact" panose="020B0806030902050204" pitchFamily="34" charset="0"/>
                <a:ea typeface="宋体" panose="02010600030101010101" pitchFamily="2" charset="-122"/>
                <a:cs typeface="Impact" panose="020B0806030902050204" pitchFamily="34" charset="0"/>
              </a:endParaRPr>
            </a:p>
          </p:txBody>
        </p:sp>
      </p:grpSp>
      <p:pic>
        <p:nvPicPr>
          <p:cNvPr id="6" name="图片 5"/>
          <p:cNvPicPr>
            <a:picLocks noChangeAspect="1"/>
          </p:cNvPicPr>
          <p:nvPr/>
        </p:nvPicPr>
        <p:blipFill>
          <a:blip r:embed="rId2"/>
          <a:stretch>
            <a:fillRect/>
          </a:stretch>
        </p:blipFill>
        <p:spPr>
          <a:xfrm>
            <a:off x="10914380" y="386715"/>
            <a:ext cx="930910" cy="87947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 name="图片 7" descr="/Users/spirit/Library/Containers/com.kingsoft.wpsoffice.mac/Data/tmp/picturecompress_20250706213317/output_1.jpgoutput_1"/>
          <p:cNvPicPr>
            <a:picLocks noChangeAspect="1"/>
          </p:cNvPicPr>
          <p:nvPr/>
        </p:nvPicPr>
        <p:blipFill>
          <a:blip r:embed="rId1"/>
          <a:srcRect b="3649"/>
          <a:stretch>
            <a:fillRect/>
          </a:stretch>
        </p:blipFill>
        <p:spPr>
          <a:xfrm>
            <a:off x="0" y="0"/>
            <a:ext cx="12192000" cy="6858000"/>
          </a:xfrm>
          <a:prstGeom prst="rect">
            <a:avLst/>
          </a:prstGeom>
        </p:spPr>
      </p:pic>
      <p:pic>
        <p:nvPicPr>
          <p:cNvPr id="4" name="图片 3"/>
          <p:cNvPicPr/>
          <p:nvPr/>
        </p:nvPicPr>
        <p:blipFill>
          <a:blip r:embed="rId2"/>
          <a:stretch>
            <a:fillRect/>
          </a:stretch>
        </p:blipFill>
        <p:spPr>
          <a:xfrm>
            <a:off x="7162800" y="3801745"/>
            <a:ext cx="3886200" cy="2338705"/>
          </a:xfrm>
          <a:prstGeom prst="rect">
            <a:avLst/>
          </a:prstGeom>
        </p:spPr>
      </p:pic>
      <p:sp>
        <p:nvSpPr>
          <p:cNvPr id="5" name="文本框 4"/>
          <p:cNvSpPr txBox="1"/>
          <p:nvPr/>
        </p:nvSpPr>
        <p:spPr>
          <a:xfrm>
            <a:off x="6111875" y="6146165"/>
            <a:ext cx="5756910" cy="386080"/>
          </a:xfrm>
          <a:prstGeom prst="rect">
            <a:avLst/>
          </a:prstGeom>
          <a:noFill/>
        </p:spPr>
        <p:txBody>
          <a:bodyPr wrap="square" rtlCol="0" anchor="t">
            <a:spAutoFit/>
          </a:bodyPr>
          <a:lstStyle/>
          <a:p>
            <a:pPr indent="0" algn="ctr" fontAlgn="auto">
              <a:lnSpc>
                <a:spcPct val="120000"/>
              </a:lnSpc>
            </a:pPr>
            <a:r>
              <a:rPr lang="en-US" altLang="zh-CN" sz="1600" b="1">
                <a:latin typeface="微软雅黑" panose="020B0503020204020204" charset="-122"/>
                <a:ea typeface="微软雅黑" panose="020B0503020204020204" charset="-122"/>
                <a:cs typeface="微软雅黑" panose="020B0503020204020204" charset="-122"/>
              </a:rPr>
              <a:t>2025</a:t>
            </a:r>
            <a:r>
              <a:rPr lang="zh-CN" altLang="en-US" sz="1600" b="1">
                <a:latin typeface="微软雅黑" panose="020B0503020204020204" charset="-122"/>
                <a:ea typeface="微软雅黑" panose="020B0503020204020204" charset="-122"/>
                <a:cs typeface="微软雅黑" panose="020B0503020204020204" charset="-122"/>
              </a:rPr>
              <a:t>年</a:t>
            </a:r>
            <a:r>
              <a:rPr lang="en-US" altLang="zh-CN" sz="1600" b="1">
                <a:latin typeface="微软雅黑" panose="020B0503020204020204" charset="-122"/>
                <a:ea typeface="微软雅黑" panose="020B0503020204020204" charset="-122"/>
                <a:cs typeface="微软雅黑" panose="020B0503020204020204" charset="-122"/>
              </a:rPr>
              <a:t>10</a:t>
            </a:r>
            <a:r>
              <a:rPr lang="zh-CN" altLang="en-US" sz="1600" b="1">
                <a:latin typeface="微软雅黑" panose="020B0503020204020204" charset="-122"/>
                <a:ea typeface="微软雅黑" panose="020B0503020204020204" charset="-122"/>
                <a:cs typeface="微软雅黑" panose="020B0503020204020204" charset="-122"/>
              </a:rPr>
              <a:t>月，党的二十届四中全会在北京召开</a:t>
            </a:r>
            <a:endParaRPr lang="zh-CN" altLang="en-US" sz="1600" b="1">
              <a:latin typeface="微软雅黑" panose="020B0503020204020204" charset="-122"/>
              <a:ea typeface="微软雅黑" panose="020B0503020204020204" charset="-122"/>
              <a:cs typeface="微软雅黑" panose="020B0503020204020204" charset="-122"/>
            </a:endParaRPr>
          </a:p>
        </p:txBody>
      </p:sp>
      <p:sp>
        <p:nvSpPr>
          <p:cNvPr id="6" name="矩形 5"/>
          <p:cNvSpPr/>
          <p:nvPr/>
        </p:nvSpPr>
        <p:spPr>
          <a:xfrm>
            <a:off x="492760" y="4159250"/>
            <a:ext cx="5192395" cy="1821815"/>
          </a:xfrm>
          <a:prstGeom prst="rect">
            <a:avLst/>
          </a:prstGeom>
        </p:spPr>
        <p:txBody>
          <a:bodyPr wrap="square">
            <a:noAutofit/>
          </a:bodyPr>
          <a:lstStyle/>
          <a:p>
            <a:pPr indent="0" algn="just" fontAlgn="auto"/>
            <a:r>
              <a:rPr lang="en-US" altLang="zh-CN" sz="2200" b="1" dirty="0">
                <a:latin typeface="微软雅黑" panose="020B0503020204020204" charset="-122"/>
                <a:ea typeface="微软雅黑" panose="020B0503020204020204" charset="-122"/>
                <a:sym typeface="+mn-ea"/>
              </a:rPr>
              <a:t>       </a:t>
            </a:r>
            <a:r>
              <a:rPr lang="zh-CN" altLang="en-US" sz="2200" b="1" dirty="0">
                <a:latin typeface="微软雅黑" panose="020B0503020204020204" charset="-122"/>
                <a:ea typeface="微软雅黑" panose="020B0503020204020204" charset="-122"/>
                <a:sym typeface="+mn-ea"/>
              </a:rPr>
              <a:t>抓住新一轮科技革命和产业变革历史机遇，</a:t>
            </a:r>
            <a:r>
              <a:rPr lang="zh-CN" altLang="en-US" sz="2200" b="1" dirty="0">
                <a:solidFill>
                  <a:srgbClr val="C00000"/>
                </a:solidFill>
                <a:latin typeface="微软雅黑" panose="020B0503020204020204" charset="-122"/>
                <a:ea typeface="微软雅黑" panose="020B0503020204020204" charset="-122"/>
                <a:sym typeface="+mn-ea"/>
              </a:rPr>
              <a:t>统筹教育强国、科技强国、人才强国建设</a:t>
            </a:r>
            <a:r>
              <a:rPr lang="zh-CN" altLang="en-US" sz="2200" b="1" dirty="0">
                <a:latin typeface="微软雅黑" panose="020B0503020204020204" charset="-122"/>
                <a:ea typeface="微软雅黑" panose="020B0503020204020204" charset="-122"/>
                <a:sym typeface="+mn-ea"/>
              </a:rPr>
              <a:t>，提升</a:t>
            </a:r>
            <a:r>
              <a:rPr lang="zh-CN" altLang="en-US" sz="2200" b="1" dirty="0">
                <a:solidFill>
                  <a:srgbClr val="C00000"/>
                </a:solidFill>
                <a:latin typeface="微软雅黑" panose="020B0503020204020204" charset="-122"/>
                <a:ea typeface="微软雅黑" panose="020B0503020204020204" charset="-122"/>
                <a:sym typeface="+mn-ea"/>
              </a:rPr>
              <a:t>国家创新体系</a:t>
            </a:r>
            <a:r>
              <a:rPr lang="zh-CN" altLang="en-US" sz="2200" b="1" dirty="0">
                <a:latin typeface="微软雅黑" panose="020B0503020204020204" charset="-122"/>
                <a:ea typeface="微软雅黑" panose="020B0503020204020204" charset="-122"/>
                <a:sym typeface="+mn-ea"/>
              </a:rPr>
              <a:t>整体效能，全面增强</a:t>
            </a:r>
            <a:r>
              <a:rPr lang="zh-CN" altLang="en-US" sz="2200" b="1" dirty="0">
                <a:solidFill>
                  <a:srgbClr val="C00000"/>
                </a:solidFill>
                <a:latin typeface="微软雅黑" panose="020B0503020204020204" charset="-122"/>
                <a:ea typeface="微软雅黑" panose="020B0503020204020204" charset="-122"/>
                <a:sym typeface="+mn-ea"/>
              </a:rPr>
              <a:t>自主创新</a:t>
            </a:r>
            <a:r>
              <a:rPr lang="zh-CN" altLang="en-US" sz="2200" b="1" dirty="0">
                <a:latin typeface="微软雅黑" panose="020B0503020204020204" charset="-122"/>
                <a:ea typeface="微软雅黑" panose="020B0503020204020204" charset="-122"/>
                <a:sym typeface="+mn-ea"/>
              </a:rPr>
              <a:t>能力，抢占</a:t>
            </a:r>
            <a:r>
              <a:rPr lang="zh-CN" altLang="en-US" sz="2200" b="1" dirty="0">
                <a:solidFill>
                  <a:srgbClr val="C00000"/>
                </a:solidFill>
                <a:latin typeface="微软雅黑" panose="020B0503020204020204" charset="-122"/>
                <a:ea typeface="微软雅黑" panose="020B0503020204020204" charset="-122"/>
                <a:sym typeface="+mn-ea"/>
              </a:rPr>
              <a:t>科技发展制高点</a:t>
            </a:r>
            <a:r>
              <a:rPr lang="zh-CN" altLang="en-US" sz="2200" b="1" dirty="0">
                <a:latin typeface="微软雅黑" panose="020B0503020204020204" charset="-122"/>
                <a:ea typeface="微软雅黑" panose="020B0503020204020204" charset="-122"/>
                <a:sym typeface="+mn-ea"/>
              </a:rPr>
              <a:t>，不断催生新质生产力。</a:t>
            </a:r>
            <a:endParaRPr lang="zh-CN" altLang="en-US" sz="2200" b="1" dirty="0">
              <a:solidFill>
                <a:srgbClr val="C00000"/>
              </a:solidFill>
              <a:latin typeface="微软雅黑" panose="020B0503020204020204" charset="-122"/>
              <a:ea typeface="微软雅黑" panose="020B0503020204020204" charset="-122"/>
            </a:endParaRPr>
          </a:p>
        </p:txBody>
      </p:sp>
      <p:grpSp>
        <p:nvGrpSpPr>
          <p:cNvPr id="16" name="组合 15"/>
          <p:cNvGrpSpPr/>
          <p:nvPr/>
        </p:nvGrpSpPr>
        <p:grpSpPr>
          <a:xfrm>
            <a:off x="219075" y="3801745"/>
            <a:ext cx="5797550" cy="2771775"/>
            <a:chOff x="3155324" y="1993500"/>
            <a:chExt cx="5969626" cy="2578555"/>
          </a:xfrm>
        </p:grpSpPr>
        <p:grpSp>
          <p:nvGrpSpPr>
            <p:cNvPr id="17" name="组合 16"/>
            <p:cNvGrpSpPr/>
            <p:nvPr/>
          </p:nvGrpSpPr>
          <p:grpSpPr>
            <a:xfrm>
              <a:off x="7410450" y="3714805"/>
              <a:ext cx="1714500" cy="857250"/>
              <a:chOff x="7410450" y="3714805"/>
              <a:chExt cx="1714500" cy="857250"/>
            </a:xfrm>
          </p:grpSpPr>
          <p:sp>
            <p:nvSpPr>
              <p:cNvPr id="18" name="任意多边形: 形状 9"/>
              <p:cNvSpPr/>
              <p:nvPr/>
            </p:nvSpPr>
            <p:spPr>
              <a:xfrm>
                <a:off x="8953498" y="4400603"/>
                <a:ext cx="142875" cy="142875"/>
              </a:xfrm>
              <a:custGeom>
                <a:avLst/>
                <a:gdLst>
                  <a:gd name="connsiteX0" fmla="*/ 0 w 142875"/>
                  <a:gd name="connsiteY0" fmla="*/ 0 h 142875"/>
                  <a:gd name="connsiteX1" fmla="*/ 142875 w 142875"/>
                  <a:gd name="connsiteY1" fmla="*/ 0 h 142875"/>
                  <a:gd name="connsiteX2" fmla="*/ 142875 w 142875"/>
                  <a:gd name="connsiteY2" fmla="*/ 142875 h 142875"/>
                  <a:gd name="connsiteX3" fmla="*/ 0 w 142875"/>
                  <a:gd name="connsiteY3" fmla="*/ 142875 h 142875"/>
                </a:gdLst>
                <a:ahLst/>
                <a:cxnLst>
                  <a:cxn ang="0">
                    <a:pos x="connsiteX0" y="connsiteY0"/>
                  </a:cxn>
                  <a:cxn ang="0">
                    <a:pos x="connsiteX1" y="connsiteY1"/>
                  </a:cxn>
                  <a:cxn ang="0">
                    <a:pos x="connsiteX2" y="connsiteY2"/>
                  </a:cxn>
                  <a:cxn ang="0">
                    <a:pos x="connsiteX3" y="connsiteY3"/>
                  </a:cxn>
                </a:cxnLst>
                <a:rect l="l" t="t" r="r" b="b"/>
                <a:pathLst>
                  <a:path w="142875" h="142875">
                    <a:moveTo>
                      <a:pt x="0" y="0"/>
                    </a:moveTo>
                    <a:lnTo>
                      <a:pt x="142875" y="0"/>
                    </a:lnTo>
                    <a:lnTo>
                      <a:pt x="142875" y="142875"/>
                    </a:lnTo>
                    <a:lnTo>
                      <a:pt x="0" y="142875"/>
                    </a:lnTo>
                    <a:close/>
                  </a:path>
                </a:pathLst>
              </a:custGeom>
              <a:solidFill>
                <a:srgbClr val="C00000"/>
              </a:solidFill>
              <a:ln w="9525" cap="flat">
                <a:noFill/>
                <a:prstDash val="solid"/>
                <a:miter/>
              </a:ln>
            </p:spPr>
            <p:txBody>
              <a:bodyPr rot="0" spcFirstLastPara="0" vert="horz" wrap="square" lIns="91440" tIns="45720" rIns="91440" bIns="45720" numCol="1" spcCol="0" rtlCol="0" fromWordArt="0" anchor="ctr" anchorCtr="0" forceAA="0" compatLnSpc="1">
                <a:noAutofit/>
              </a:bodyPr>
              <a:lstStyle/>
              <a:p>
                <a:endParaRPr lang="zh-CN" altLang="en-US">
                  <a:solidFill>
                    <a:srgbClr val="C00000"/>
                  </a:solidFill>
                </a:endParaRPr>
              </a:p>
            </p:txBody>
          </p:sp>
          <p:sp>
            <p:nvSpPr>
              <p:cNvPr id="19" name="任意多边形: 形状 10"/>
              <p:cNvSpPr/>
              <p:nvPr/>
            </p:nvSpPr>
            <p:spPr>
              <a:xfrm rot="-10799999">
                <a:off x="7410450" y="4343452"/>
                <a:ext cx="1714500" cy="19050"/>
              </a:xfrm>
              <a:custGeom>
                <a:avLst/>
                <a:gdLst>
                  <a:gd name="connsiteX0" fmla="*/ 1714320 w 1714500"/>
                  <a:gd name="connsiteY0" fmla="*/ 19050 h 19050"/>
                  <a:gd name="connsiteX1" fmla="*/ -180 w 1714500"/>
                  <a:gd name="connsiteY1" fmla="*/ 19050 h 19050"/>
                  <a:gd name="connsiteX2" fmla="*/ -180 w 1714500"/>
                  <a:gd name="connsiteY2" fmla="*/ 0 h 19050"/>
                  <a:gd name="connsiteX3" fmla="*/ 1714320 w 1714500"/>
                  <a:gd name="connsiteY3" fmla="*/ 0 h 19050"/>
                  <a:gd name="connsiteX4" fmla="*/ 1714320 w 1714500"/>
                  <a:gd name="connsiteY4" fmla="*/ 19050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4500" h="19050">
                    <a:moveTo>
                      <a:pt x="1714320" y="19050"/>
                    </a:moveTo>
                    <a:lnTo>
                      <a:pt x="-180" y="19050"/>
                    </a:lnTo>
                    <a:lnTo>
                      <a:pt x="-180" y="0"/>
                    </a:lnTo>
                    <a:lnTo>
                      <a:pt x="1714320" y="0"/>
                    </a:lnTo>
                    <a:lnTo>
                      <a:pt x="1714320" y="19050"/>
                    </a:lnTo>
                    <a:close/>
                  </a:path>
                </a:pathLst>
              </a:custGeom>
              <a:solidFill>
                <a:srgbClr val="C00000"/>
              </a:solidFill>
              <a:ln w="9525" cap="flat">
                <a:noFill/>
                <a:prstDash val="solid"/>
                <a:miter/>
              </a:ln>
            </p:spPr>
            <p:txBody>
              <a:bodyPr rot="0" spcFirstLastPara="0" vert="horz" wrap="square" lIns="91440" tIns="45720" rIns="91440" bIns="45720" numCol="1" spcCol="0" rtlCol="0" fromWordArt="0" anchor="ctr" anchorCtr="0" forceAA="0" compatLnSpc="1">
                <a:noAutofit/>
              </a:bodyPr>
              <a:lstStyle/>
              <a:p>
                <a:endParaRPr lang="zh-CN" altLang="en-US">
                  <a:solidFill>
                    <a:srgbClr val="C00000"/>
                  </a:solidFill>
                </a:endParaRPr>
              </a:p>
            </p:txBody>
          </p:sp>
          <p:sp>
            <p:nvSpPr>
              <p:cNvPr id="21" name="任意多边形: 形状 11"/>
              <p:cNvSpPr/>
              <p:nvPr/>
            </p:nvSpPr>
            <p:spPr>
              <a:xfrm rot="-5400000">
                <a:off x="8482009" y="4138667"/>
                <a:ext cx="857250" cy="9525"/>
              </a:xfrm>
              <a:custGeom>
                <a:avLst/>
                <a:gdLst>
                  <a:gd name="connsiteX0" fmla="*/ -46 w 857250"/>
                  <a:gd name="connsiteY0" fmla="*/ -44 h 9525"/>
                  <a:gd name="connsiteX1" fmla="*/ 857204 w 857250"/>
                  <a:gd name="connsiteY1" fmla="*/ -44 h 9525"/>
                </a:gdLst>
                <a:ahLst/>
                <a:cxnLst>
                  <a:cxn ang="0">
                    <a:pos x="connsiteX0" y="connsiteY0"/>
                  </a:cxn>
                  <a:cxn ang="0">
                    <a:pos x="connsiteX1" y="connsiteY1"/>
                  </a:cxn>
                </a:cxnLst>
                <a:rect l="l" t="t" r="r" b="b"/>
                <a:pathLst>
                  <a:path w="857250" h="9525">
                    <a:moveTo>
                      <a:pt x="-46" y="-44"/>
                    </a:moveTo>
                    <a:lnTo>
                      <a:pt x="857204" y="-44"/>
                    </a:lnTo>
                  </a:path>
                </a:pathLst>
              </a:custGeom>
              <a:solidFill>
                <a:srgbClr val="C00000"/>
              </a:solidFill>
              <a:ln w="19050" cap="flat">
                <a:solidFill>
                  <a:srgbClr val="C00000"/>
                </a:solidFill>
                <a:prstDash val="solid"/>
                <a:miter/>
              </a:ln>
            </p:spPr>
            <p:txBody>
              <a:bodyPr rot="0" spcFirstLastPara="0" vert="horz" wrap="square" lIns="91440" tIns="45720" rIns="91440" bIns="45720" numCol="1" spcCol="0" rtlCol="0" fromWordArt="0" anchor="ctr" anchorCtr="0" forceAA="0" compatLnSpc="1">
                <a:noAutofit/>
              </a:bodyPr>
              <a:lstStyle/>
              <a:p>
                <a:endParaRPr lang="zh-CN" altLang="en-US">
                  <a:solidFill>
                    <a:srgbClr val="C00000"/>
                  </a:solidFill>
                </a:endParaRPr>
              </a:p>
            </p:txBody>
          </p:sp>
        </p:grpSp>
        <p:grpSp>
          <p:nvGrpSpPr>
            <p:cNvPr id="22" name="组合 21"/>
            <p:cNvGrpSpPr/>
            <p:nvPr/>
          </p:nvGrpSpPr>
          <p:grpSpPr>
            <a:xfrm>
              <a:off x="3155324" y="1993500"/>
              <a:ext cx="1714500" cy="857250"/>
              <a:chOff x="3155324" y="1993500"/>
              <a:chExt cx="1714500" cy="857250"/>
            </a:xfrm>
          </p:grpSpPr>
          <p:sp>
            <p:nvSpPr>
              <p:cNvPr id="23" name="任意多边形: 形状 6"/>
              <p:cNvSpPr/>
              <p:nvPr/>
            </p:nvSpPr>
            <p:spPr>
              <a:xfrm>
                <a:off x="3194218" y="2031724"/>
                <a:ext cx="142875" cy="142875"/>
              </a:xfrm>
              <a:custGeom>
                <a:avLst/>
                <a:gdLst>
                  <a:gd name="connsiteX0" fmla="*/ 0 w 142875"/>
                  <a:gd name="connsiteY0" fmla="*/ 0 h 142875"/>
                  <a:gd name="connsiteX1" fmla="*/ 142875 w 142875"/>
                  <a:gd name="connsiteY1" fmla="*/ 0 h 142875"/>
                  <a:gd name="connsiteX2" fmla="*/ 142875 w 142875"/>
                  <a:gd name="connsiteY2" fmla="*/ 142875 h 142875"/>
                  <a:gd name="connsiteX3" fmla="*/ 0 w 142875"/>
                  <a:gd name="connsiteY3" fmla="*/ 142875 h 142875"/>
                </a:gdLst>
                <a:ahLst/>
                <a:cxnLst>
                  <a:cxn ang="0">
                    <a:pos x="connsiteX0" y="connsiteY0"/>
                  </a:cxn>
                  <a:cxn ang="0">
                    <a:pos x="connsiteX1" y="connsiteY1"/>
                  </a:cxn>
                  <a:cxn ang="0">
                    <a:pos x="connsiteX2" y="connsiteY2"/>
                  </a:cxn>
                  <a:cxn ang="0">
                    <a:pos x="connsiteX3" y="connsiteY3"/>
                  </a:cxn>
                </a:cxnLst>
                <a:rect l="l" t="t" r="r" b="b"/>
                <a:pathLst>
                  <a:path w="142875" h="142875">
                    <a:moveTo>
                      <a:pt x="0" y="0"/>
                    </a:moveTo>
                    <a:lnTo>
                      <a:pt x="142875" y="0"/>
                    </a:lnTo>
                    <a:lnTo>
                      <a:pt x="142875" y="142875"/>
                    </a:lnTo>
                    <a:lnTo>
                      <a:pt x="0" y="142875"/>
                    </a:lnTo>
                    <a:close/>
                  </a:path>
                </a:pathLst>
              </a:custGeom>
              <a:solidFill>
                <a:srgbClr val="2873CE"/>
              </a:solidFill>
              <a:ln w="9525" cap="flat">
                <a:noFill/>
                <a:prstDash val="solid"/>
                <a:miter/>
              </a:ln>
            </p:spPr>
            <p:txBody>
              <a:bodyPr rot="0" spcFirstLastPara="0" vert="horz" wrap="square" lIns="91440" tIns="45720" rIns="91440" bIns="45720" numCol="1" spcCol="0" rtlCol="0" fromWordArt="0" anchor="ctr" anchorCtr="0" forceAA="0" compatLnSpc="1">
                <a:noAutofit/>
              </a:bodyPr>
              <a:lstStyle/>
              <a:p>
                <a:r>
                  <a:rPr lang="en-US" altLang="zh-CN" dirty="0">
                    <a:solidFill>
                      <a:srgbClr val="C00000"/>
                    </a:solidFill>
                  </a:rPr>
                  <a:t> </a:t>
                </a:r>
                <a:endParaRPr lang="en-US" altLang="zh-CN" dirty="0">
                  <a:solidFill>
                    <a:srgbClr val="C00000"/>
                  </a:solidFill>
                </a:endParaRPr>
              </a:p>
            </p:txBody>
          </p:sp>
          <p:sp>
            <p:nvSpPr>
              <p:cNvPr id="24" name="任意多边形: 形状 7"/>
              <p:cNvSpPr/>
              <p:nvPr/>
            </p:nvSpPr>
            <p:spPr>
              <a:xfrm>
                <a:off x="3155324" y="2218010"/>
                <a:ext cx="1714500" cy="19050"/>
              </a:xfrm>
              <a:custGeom>
                <a:avLst/>
                <a:gdLst>
                  <a:gd name="connsiteX0" fmla="*/ 1714500 w 1714500"/>
                  <a:gd name="connsiteY0" fmla="*/ 19050 h 19050"/>
                  <a:gd name="connsiteX1" fmla="*/ 0 w 1714500"/>
                  <a:gd name="connsiteY1" fmla="*/ 19050 h 19050"/>
                  <a:gd name="connsiteX2" fmla="*/ 0 w 1714500"/>
                  <a:gd name="connsiteY2" fmla="*/ 0 h 19050"/>
                  <a:gd name="connsiteX3" fmla="*/ 1714500 w 1714500"/>
                  <a:gd name="connsiteY3" fmla="*/ 0 h 19050"/>
                  <a:gd name="connsiteX4" fmla="*/ 1714500 w 1714500"/>
                  <a:gd name="connsiteY4" fmla="*/ 19050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4500" h="19050">
                    <a:moveTo>
                      <a:pt x="1714500" y="19050"/>
                    </a:moveTo>
                    <a:lnTo>
                      <a:pt x="0" y="19050"/>
                    </a:lnTo>
                    <a:lnTo>
                      <a:pt x="0" y="0"/>
                    </a:lnTo>
                    <a:lnTo>
                      <a:pt x="1714500" y="0"/>
                    </a:lnTo>
                    <a:lnTo>
                      <a:pt x="1714500" y="19050"/>
                    </a:lnTo>
                    <a:close/>
                  </a:path>
                </a:pathLst>
              </a:custGeom>
              <a:solidFill>
                <a:srgbClr val="2873CE"/>
              </a:solidFill>
              <a:ln w="9525" cap="flat">
                <a:noFill/>
                <a:prstDash val="solid"/>
                <a:miter/>
              </a:ln>
            </p:spPr>
            <p:txBody>
              <a:bodyPr rot="0" spcFirstLastPara="0" vert="horz" wrap="square" lIns="91440" tIns="45720" rIns="91440" bIns="45720" numCol="1" spcCol="0" rtlCol="0" fromWordArt="0" anchor="ctr" anchorCtr="0" forceAA="0" compatLnSpc="1">
                <a:noAutofit/>
              </a:bodyPr>
              <a:lstStyle/>
              <a:p>
                <a:endParaRPr lang="zh-CN" altLang="en-US">
                  <a:solidFill>
                    <a:srgbClr val="C00000"/>
                  </a:solidFill>
                </a:endParaRPr>
              </a:p>
            </p:txBody>
          </p:sp>
          <p:sp>
            <p:nvSpPr>
              <p:cNvPr id="25" name="任意多边形: 形状 8"/>
              <p:cNvSpPr/>
              <p:nvPr/>
            </p:nvSpPr>
            <p:spPr>
              <a:xfrm rot="5400000">
                <a:off x="2952124" y="2417362"/>
                <a:ext cx="857250" cy="9525"/>
              </a:xfrm>
              <a:custGeom>
                <a:avLst/>
                <a:gdLst>
                  <a:gd name="connsiteX0" fmla="*/ -44 w 857250"/>
                  <a:gd name="connsiteY0" fmla="*/ 46 h 9525"/>
                  <a:gd name="connsiteX1" fmla="*/ 857206 w 857250"/>
                  <a:gd name="connsiteY1" fmla="*/ 46 h 9525"/>
                </a:gdLst>
                <a:ahLst/>
                <a:cxnLst>
                  <a:cxn ang="0">
                    <a:pos x="connsiteX0" y="connsiteY0"/>
                  </a:cxn>
                  <a:cxn ang="0">
                    <a:pos x="connsiteX1" y="connsiteY1"/>
                  </a:cxn>
                </a:cxnLst>
                <a:rect l="l" t="t" r="r" b="b"/>
                <a:pathLst>
                  <a:path w="857250" h="9525">
                    <a:moveTo>
                      <a:pt x="-44" y="46"/>
                    </a:moveTo>
                    <a:lnTo>
                      <a:pt x="857206" y="46"/>
                    </a:lnTo>
                  </a:path>
                </a:pathLst>
              </a:custGeom>
              <a:ln w="19050" cap="flat">
                <a:solidFill>
                  <a:srgbClr val="2873CE"/>
                </a:solidFill>
                <a:prstDash val="solid"/>
                <a:miter/>
              </a:ln>
            </p:spPr>
            <p:txBody>
              <a:bodyPr rot="0" spcFirstLastPara="0" vert="horz" wrap="square" lIns="91440" tIns="45720" rIns="91440" bIns="45720" numCol="1" spcCol="0" rtlCol="0" fromWordArt="0" anchor="ctr" anchorCtr="0" forceAA="0" compatLnSpc="1">
                <a:noAutofit/>
              </a:bodyPr>
              <a:lstStyle/>
              <a:p>
                <a:r>
                  <a:rPr lang="en-US" altLang="zh-CN" dirty="0">
                    <a:solidFill>
                      <a:srgbClr val="C00000"/>
                    </a:solidFill>
                  </a:rPr>
                  <a:t> </a:t>
                </a:r>
                <a:endParaRPr lang="en-US" altLang="zh-CN" dirty="0">
                  <a:solidFill>
                    <a:srgbClr val="C00000"/>
                  </a:solidFill>
                </a:endParaRPr>
              </a:p>
            </p:txBody>
          </p:sp>
        </p:grpSp>
      </p:grpSp>
      <p:sp>
        <p:nvSpPr>
          <p:cNvPr id="29" name="文本框 28"/>
          <p:cNvSpPr txBox="1"/>
          <p:nvPr/>
        </p:nvSpPr>
        <p:spPr>
          <a:xfrm>
            <a:off x="2865120" y="5940425"/>
            <a:ext cx="2884170" cy="368300"/>
          </a:xfrm>
          <a:prstGeom prst="rect">
            <a:avLst/>
          </a:prstGeom>
        </p:spPr>
        <p:txBody>
          <a:bodyPr wrap="square">
            <a:spAutoFit/>
          </a:bodyPr>
          <a:lstStyle/>
          <a:p>
            <a:pPr marL="0" indent="0" algn="r">
              <a:spcBef>
                <a:spcPct val="0"/>
              </a:spcBef>
              <a:spcAft>
                <a:spcPct val="0"/>
              </a:spcAft>
            </a:pPr>
            <a:r>
              <a:rPr lang="en-US" altLang="zh-CN" sz="1800" b="1" i="0">
                <a:solidFill>
                  <a:schemeClr val="tx1"/>
                </a:solidFill>
                <a:latin typeface="微软雅黑" panose="020B0503020204020204" charset="-122"/>
                <a:ea typeface="微软雅黑" panose="020B0503020204020204" charset="-122"/>
              </a:rPr>
              <a:t>——</a:t>
            </a:r>
            <a:r>
              <a:rPr lang="en-US" sz="1800" b="1" i="0">
                <a:solidFill>
                  <a:schemeClr val="tx1"/>
                </a:solidFill>
                <a:latin typeface="微软雅黑" panose="020B0503020204020204" charset="-122"/>
                <a:ea typeface="微软雅黑" panose="020B0503020204020204" charset="-122"/>
              </a:rPr>
              <a:t>“</a:t>
            </a:r>
            <a:r>
              <a:rPr lang="zh-CN" altLang="en-US" sz="1800" b="1" i="0">
                <a:solidFill>
                  <a:schemeClr val="tx1"/>
                </a:solidFill>
                <a:latin typeface="微软雅黑" panose="020B0503020204020204" charset="-122"/>
                <a:ea typeface="微软雅黑" panose="020B0503020204020204" charset="-122"/>
              </a:rPr>
              <a:t>十五五</a:t>
            </a:r>
            <a:r>
              <a:rPr lang="en-US" altLang="zh-CN" sz="1800" b="1" i="0">
                <a:solidFill>
                  <a:schemeClr val="tx1"/>
                </a:solidFill>
                <a:latin typeface="微软雅黑" panose="020B0503020204020204" charset="-122"/>
                <a:ea typeface="微软雅黑" panose="020B0503020204020204" charset="-122"/>
              </a:rPr>
              <a:t>”</a:t>
            </a:r>
            <a:r>
              <a:rPr lang="zh-CN" altLang="en-US" sz="1800" b="1" i="0">
                <a:solidFill>
                  <a:schemeClr val="tx1"/>
                </a:solidFill>
                <a:latin typeface="微软雅黑" panose="020B0503020204020204" charset="-122"/>
                <a:ea typeface="微软雅黑" panose="020B0503020204020204" charset="-122"/>
              </a:rPr>
              <a:t>规划</a:t>
            </a:r>
            <a:endParaRPr lang="zh-CN" altLang="en-US" sz="1800" b="1" i="0">
              <a:solidFill>
                <a:schemeClr val="tx1"/>
              </a:solidFill>
              <a:latin typeface="微软雅黑" panose="020B0503020204020204" charset="-122"/>
              <a:ea typeface="微软雅黑" panose="020B0503020204020204" charset="-122"/>
            </a:endParaRPr>
          </a:p>
        </p:txBody>
      </p:sp>
      <p:sp>
        <p:nvSpPr>
          <p:cNvPr id="38" name="矩形 37"/>
          <p:cNvSpPr/>
          <p:nvPr/>
        </p:nvSpPr>
        <p:spPr>
          <a:xfrm>
            <a:off x="6115050" y="1212850"/>
            <a:ext cx="5122545" cy="2160905"/>
          </a:xfrm>
          <a:prstGeom prst="rect">
            <a:avLst/>
          </a:prstGeom>
        </p:spPr>
        <p:txBody>
          <a:bodyPr wrap="square">
            <a:spAutoFit/>
          </a:bodyPr>
          <a:lstStyle/>
          <a:p>
            <a:pPr algn="just" defTabSz="457200" eaLnBrk="1" fontAlgn="auto" hangingPunct="1">
              <a:lnSpc>
                <a:spcPct val="120000"/>
              </a:lnSpc>
              <a:spcBef>
                <a:spcPts val="0"/>
              </a:spcBef>
              <a:spcAft>
                <a:spcPts val="600"/>
              </a:spcAft>
            </a:pPr>
            <a:r>
              <a:rPr lang="zh-CN" altLang="en-US" sz="2400" b="1" dirty="0">
                <a:solidFill>
                  <a:prstClr val="black"/>
                </a:solidFill>
                <a:latin typeface="微软雅黑" panose="020B0503020204020204" charset="-122"/>
                <a:ea typeface="微软雅黑" panose="020B0503020204020204" charset="-122"/>
              </a:rPr>
              <a:t>     </a:t>
            </a:r>
            <a:r>
              <a:rPr lang="zh-CN" altLang="en-US" sz="2200" b="1" dirty="0">
                <a:solidFill>
                  <a:prstClr val="black"/>
                </a:solidFill>
                <a:latin typeface="微软雅黑" panose="020B0503020204020204" charset="-122"/>
                <a:ea typeface="微软雅黑" panose="020B0503020204020204" charset="-122"/>
              </a:rPr>
              <a:t>  </a:t>
            </a:r>
            <a:r>
              <a:rPr lang="zh-CN" altLang="en-US" sz="2200" b="1" dirty="0">
                <a:solidFill>
                  <a:srgbClr val="C00000"/>
                </a:solidFill>
                <a:latin typeface="微软雅黑" panose="020B0503020204020204" charset="-122"/>
                <a:ea typeface="微软雅黑" panose="020B0503020204020204" charset="-122"/>
              </a:rPr>
              <a:t>要在教育“双减”中做好科学教育加法</a:t>
            </a:r>
            <a:r>
              <a:rPr lang="zh-CN" altLang="en-US" sz="2200" b="1" dirty="0">
                <a:solidFill>
                  <a:prstClr val="black"/>
                </a:solidFill>
                <a:latin typeface="微软雅黑" panose="020B0503020204020204" charset="-122"/>
                <a:ea typeface="微软雅黑" panose="020B0503020204020204" charset="-122"/>
              </a:rPr>
              <a:t>，激发青少年</a:t>
            </a:r>
            <a:r>
              <a:rPr lang="zh-CN" altLang="en-US" sz="2200" b="1" dirty="0">
                <a:solidFill>
                  <a:srgbClr val="C00000"/>
                </a:solidFill>
                <a:latin typeface="微软雅黑" panose="020B0503020204020204" charset="-122"/>
                <a:ea typeface="微软雅黑" panose="020B0503020204020204" charset="-122"/>
              </a:rPr>
              <a:t>好奇心</a:t>
            </a:r>
            <a:r>
              <a:rPr lang="zh-CN" altLang="en-US" sz="2200" b="1" dirty="0">
                <a:solidFill>
                  <a:prstClr val="black"/>
                </a:solidFill>
                <a:latin typeface="微软雅黑" panose="020B0503020204020204" charset="-122"/>
                <a:ea typeface="微软雅黑" panose="020B0503020204020204" charset="-122"/>
              </a:rPr>
              <a:t>、</a:t>
            </a:r>
            <a:r>
              <a:rPr lang="zh-CN" altLang="en-US" sz="2200" b="1" dirty="0">
                <a:solidFill>
                  <a:srgbClr val="C00000"/>
                </a:solidFill>
                <a:latin typeface="微软雅黑" panose="020B0503020204020204" charset="-122"/>
                <a:ea typeface="微软雅黑" panose="020B0503020204020204" charset="-122"/>
              </a:rPr>
              <a:t>想象力</a:t>
            </a:r>
            <a:r>
              <a:rPr lang="zh-CN" altLang="en-US" sz="2200" b="1" dirty="0">
                <a:solidFill>
                  <a:prstClr val="black"/>
                </a:solidFill>
                <a:latin typeface="微软雅黑" panose="020B0503020204020204" charset="-122"/>
                <a:ea typeface="微软雅黑" panose="020B0503020204020204" charset="-122"/>
              </a:rPr>
              <a:t>、</a:t>
            </a:r>
            <a:r>
              <a:rPr lang="zh-CN" altLang="en-US" sz="2200" b="1" dirty="0">
                <a:solidFill>
                  <a:srgbClr val="C00000"/>
                </a:solidFill>
                <a:latin typeface="微软雅黑" panose="020B0503020204020204" charset="-122"/>
                <a:ea typeface="微软雅黑" panose="020B0503020204020204" charset="-122"/>
              </a:rPr>
              <a:t>探求欲</a:t>
            </a:r>
            <a:r>
              <a:rPr lang="zh-CN" altLang="en-US" sz="2200" b="1" dirty="0">
                <a:solidFill>
                  <a:prstClr val="black"/>
                </a:solidFill>
                <a:latin typeface="微软雅黑" panose="020B0503020204020204" charset="-122"/>
                <a:ea typeface="微软雅黑" panose="020B0503020204020204" charset="-122"/>
              </a:rPr>
              <a:t>，培育具备科学家潜质、愿意献身科学研究事业的青少年群体。</a:t>
            </a:r>
            <a:endParaRPr lang="en-US" altLang="zh-CN" sz="2400" b="1" dirty="0">
              <a:solidFill>
                <a:prstClr val="black"/>
              </a:solidFill>
              <a:latin typeface="微软雅黑" panose="020B0503020204020204" charset="-122"/>
              <a:ea typeface="微软雅黑" panose="020B0503020204020204" charset="-122"/>
            </a:endParaRPr>
          </a:p>
          <a:p>
            <a:pPr algn="r" defTabSz="457200" eaLnBrk="1" fontAlgn="auto" hangingPunct="1">
              <a:lnSpc>
                <a:spcPct val="120000"/>
              </a:lnSpc>
              <a:spcBef>
                <a:spcPts val="0"/>
              </a:spcBef>
              <a:spcAft>
                <a:spcPts val="600"/>
              </a:spcAft>
            </a:pPr>
            <a:r>
              <a:rPr lang="en-US" altLang="zh-CN" b="1" dirty="0">
                <a:solidFill>
                  <a:srgbClr val="C00000"/>
                </a:solidFill>
                <a:latin typeface="微软雅黑" panose="020B0503020204020204" charset="-122"/>
                <a:ea typeface="微软雅黑" panose="020B0503020204020204" charset="-122"/>
              </a:rPr>
              <a:t>——</a:t>
            </a:r>
            <a:r>
              <a:rPr lang="zh-CN" altLang="en-US" b="1" dirty="0">
                <a:solidFill>
                  <a:srgbClr val="C00000"/>
                </a:solidFill>
                <a:latin typeface="微软雅黑" panose="020B0503020204020204" charset="-122"/>
                <a:ea typeface="微软雅黑" panose="020B0503020204020204" charset="-122"/>
              </a:rPr>
              <a:t>习近平总书记强调</a:t>
            </a:r>
            <a:endParaRPr lang="zh-CN" altLang="en-US" b="1" dirty="0">
              <a:solidFill>
                <a:srgbClr val="C00000"/>
              </a:solidFill>
              <a:latin typeface="微软雅黑" panose="020B0503020204020204" charset="-122"/>
              <a:ea typeface="微软雅黑" panose="020B0503020204020204" charset="-122"/>
            </a:endParaRPr>
          </a:p>
        </p:txBody>
      </p:sp>
      <p:sp>
        <p:nvSpPr>
          <p:cNvPr id="39" name="quotation-marks_897"/>
          <p:cNvSpPr>
            <a:spLocks noChangeAspect="1"/>
          </p:cNvSpPr>
          <p:nvPr/>
        </p:nvSpPr>
        <p:spPr>
          <a:xfrm>
            <a:off x="5683104" y="1257183"/>
            <a:ext cx="488587" cy="418061"/>
          </a:xfrm>
          <a:custGeom>
            <a:avLst/>
            <a:gdLst/>
            <a:ahLst/>
            <a:cxnLst>
              <a:cxn ang="0">
                <a:pos x="626801" y="0"/>
              </a:cxn>
              <a:cxn ang="0">
                <a:pos x="626801" y="174796"/>
              </a:cxn>
              <a:cxn ang="0">
                <a:pos x="548687" y="284308"/>
              </a:cxn>
              <a:cxn ang="0">
                <a:pos x="548687" y="339063"/>
              </a:cxn>
              <a:cxn ang="0">
                <a:pos x="730250" y="339063"/>
              </a:cxn>
              <a:cxn ang="0">
                <a:pos x="730250" y="625475"/>
              </a:cxn>
              <a:cxn ang="0">
                <a:pos x="390347" y="625475"/>
              </a:cxn>
              <a:cxn ang="0">
                <a:pos x="390347" y="339063"/>
              </a:cxn>
              <a:cxn ang="0">
                <a:pos x="626801" y="0"/>
              </a:cxn>
              <a:cxn ang="0">
                <a:pos x="234342" y="0"/>
              </a:cxn>
              <a:cxn ang="0">
                <a:pos x="234342" y="174796"/>
              </a:cxn>
              <a:cxn ang="0">
                <a:pos x="156228" y="284308"/>
              </a:cxn>
              <a:cxn ang="0">
                <a:pos x="156228" y="339063"/>
              </a:cxn>
              <a:cxn ang="0">
                <a:pos x="339903" y="339063"/>
              </a:cxn>
              <a:cxn ang="0">
                <a:pos x="339903" y="625475"/>
              </a:cxn>
              <a:cxn ang="0">
                <a:pos x="0" y="625475"/>
              </a:cxn>
              <a:cxn ang="0">
                <a:pos x="0" y="339063"/>
              </a:cxn>
              <a:cxn ang="0">
                <a:pos x="234342" y="0"/>
              </a:cxn>
            </a:cxnLst>
            <a:rect l="0" t="0" r="0" b="0"/>
            <a:pathLst>
              <a:path w="558900" h="478835">
                <a:moveTo>
                  <a:pt x="479725" y="0"/>
                </a:moveTo>
                <a:lnTo>
                  <a:pt x="479725" y="133816"/>
                </a:lnTo>
                <a:cubicBezTo>
                  <a:pt x="419940" y="133816"/>
                  <a:pt x="419940" y="145102"/>
                  <a:pt x="419940" y="217653"/>
                </a:cubicBezTo>
                <a:lnTo>
                  <a:pt x="419940" y="259571"/>
                </a:lnTo>
                <a:lnTo>
                  <a:pt x="558900" y="259571"/>
                </a:lnTo>
                <a:lnTo>
                  <a:pt x="558900" y="478835"/>
                </a:lnTo>
                <a:lnTo>
                  <a:pt x="298754" y="478835"/>
                </a:lnTo>
                <a:lnTo>
                  <a:pt x="298754" y="259571"/>
                </a:lnTo>
                <a:cubicBezTo>
                  <a:pt x="298754" y="93510"/>
                  <a:pt x="339149" y="0"/>
                  <a:pt x="479725" y="0"/>
                </a:cubicBezTo>
                <a:close/>
                <a:moveTo>
                  <a:pt x="179355" y="0"/>
                </a:moveTo>
                <a:lnTo>
                  <a:pt x="179355" y="133816"/>
                </a:lnTo>
                <a:cubicBezTo>
                  <a:pt x="119570" y="133816"/>
                  <a:pt x="119570" y="145102"/>
                  <a:pt x="119570" y="217653"/>
                </a:cubicBezTo>
                <a:lnTo>
                  <a:pt x="119570" y="259571"/>
                </a:lnTo>
                <a:lnTo>
                  <a:pt x="260146" y="259571"/>
                </a:lnTo>
                <a:lnTo>
                  <a:pt x="260146" y="478835"/>
                </a:lnTo>
                <a:lnTo>
                  <a:pt x="0" y="478835"/>
                </a:lnTo>
                <a:lnTo>
                  <a:pt x="0" y="259571"/>
                </a:lnTo>
                <a:cubicBezTo>
                  <a:pt x="0" y="93510"/>
                  <a:pt x="40395" y="0"/>
                  <a:pt x="179355" y="0"/>
                </a:cubicBezTo>
                <a:close/>
              </a:path>
            </a:pathLst>
          </a:custGeom>
          <a:solidFill>
            <a:srgbClr val="A52125"/>
          </a:solidFill>
          <a:ln w="9525">
            <a:noFill/>
          </a:ln>
        </p:spPr>
        <p:txBody>
          <a:bodyPr/>
          <a:lstStyle/>
          <a:p>
            <a:pPr defTabSz="457200" eaLnBrk="1" fontAlgn="auto" hangingPunct="1">
              <a:spcBef>
                <a:spcPts val="0"/>
              </a:spcBef>
              <a:spcAft>
                <a:spcPts val="0"/>
              </a:spcAft>
            </a:pPr>
            <a:endParaRPr lang="zh-CN" altLang="en-US">
              <a:solidFill>
                <a:prstClr val="black"/>
              </a:solidFill>
              <a:latin typeface="微软雅黑" panose="020B0503020204020204" charset="-122"/>
              <a:ea typeface="微软雅黑" panose="020B0503020204020204" charset="-122"/>
            </a:endParaRPr>
          </a:p>
        </p:txBody>
      </p:sp>
      <p:sp>
        <p:nvSpPr>
          <p:cNvPr id="40" name="quotation-marks_897"/>
          <p:cNvSpPr>
            <a:spLocks noChangeAspect="1"/>
          </p:cNvSpPr>
          <p:nvPr/>
        </p:nvSpPr>
        <p:spPr>
          <a:xfrm rot="10800000">
            <a:off x="11257936" y="2894669"/>
            <a:ext cx="488587" cy="418061"/>
          </a:xfrm>
          <a:custGeom>
            <a:avLst/>
            <a:gdLst/>
            <a:ahLst/>
            <a:cxnLst>
              <a:cxn ang="0">
                <a:pos x="626801" y="0"/>
              </a:cxn>
              <a:cxn ang="0">
                <a:pos x="626801" y="174796"/>
              </a:cxn>
              <a:cxn ang="0">
                <a:pos x="548687" y="284308"/>
              </a:cxn>
              <a:cxn ang="0">
                <a:pos x="548687" y="339063"/>
              </a:cxn>
              <a:cxn ang="0">
                <a:pos x="730250" y="339063"/>
              </a:cxn>
              <a:cxn ang="0">
                <a:pos x="730250" y="625475"/>
              </a:cxn>
              <a:cxn ang="0">
                <a:pos x="390347" y="625475"/>
              </a:cxn>
              <a:cxn ang="0">
                <a:pos x="390347" y="339063"/>
              </a:cxn>
              <a:cxn ang="0">
                <a:pos x="626801" y="0"/>
              </a:cxn>
              <a:cxn ang="0">
                <a:pos x="234342" y="0"/>
              </a:cxn>
              <a:cxn ang="0">
                <a:pos x="234342" y="174796"/>
              </a:cxn>
              <a:cxn ang="0">
                <a:pos x="156228" y="284308"/>
              </a:cxn>
              <a:cxn ang="0">
                <a:pos x="156228" y="339063"/>
              </a:cxn>
              <a:cxn ang="0">
                <a:pos x="339903" y="339063"/>
              </a:cxn>
              <a:cxn ang="0">
                <a:pos x="339903" y="625475"/>
              </a:cxn>
              <a:cxn ang="0">
                <a:pos x="0" y="625475"/>
              </a:cxn>
              <a:cxn ang="0">
                <a:pos x="0" y="339063"/>
              </a:cxn>
              <a:cxn ang="0">
                <a:pos x="234342" y="0"/>
              </a:cxn>
            </a:cxnLst>
            <a:rect l="0" t="0" r="0" b="0"/>
            <a:pathLst>
              <a:path w="558900" h="478835">
                <a:moveTo>
                  <a:pt x="479725" y="0"/>
                </a:moveTo>
                <a:lnTo>
                  <a:pt x="479725" y="133816"/>
                </a:lnTo>
                <a:cubicBezTo>
                  <a:pt x="419940" y="133816"/>
                  <a:pt x="419940" y="145102"/>
                  <a:pt x="419940" y="217653"/>
                </a:cubicBezTo>
                <a:lnTo>
                  <a:pt x="419940" y="259571"/>
                </a:lnTo>
                <a:lnTo>
                  <a:pt x="558900" y="259571"/>
                </a:lnTo>
                <a:lnTo>
                  <a:pt x="558900" y="478835"/>
                </a:lnTo>
                <a:lnTo>
                  <a:pt x="298754" y="478835"/>
                </a:lnTo>
                <a:lnTo>
                  <a:pt x="298754" y="259571"/>
                </a:lnTo>
                <a:cubicBezTo>
                  <a:pt x="298754" y="93510"/>
                  <a:pt x="339149" y="0"/>
                  <a:pt x="479725" y="0"/>
                </a:cubicBezTo>
                <a:close/>
                <a:moveTo>
                  <a:pt x="179355" y="0"/>
                </a:moveTo>
                <a:lnTo>
                  <a:pt x="179355" y="133816"/>
                </a:lnTo>
                <a:cubicBezTo>
                  <a:pt x="119570" y="133816"/>
                  <a:pt x="119570" y="145102"/>
                  <a:pt x="119570" y="217653"/>
                </a:cubicBezTo>
                <a:lnTo>
                  <a:pt x="119570" y="259571"/>
                </a:lnTo>
                <a:lnTo>
                  <a:pt x="260146" y="259571"/>
                </a:lnTo>
                <a:lnTo>
                  <a:pt x="260146" y="478835"/>
                </a:lnTo>
                <a:lnTo>
                  <a:pt x="0" y="478835"/>
                </a:lnTo>
                <a:lnTo>
                  <a:pt x="0" y="259571"/>
                </a:lnTo>
                <a:cubicBezTo>
                  <a:pt x="0" y="93510"/>
                  <a:pt x="40395" y="0"/>
                  <a:pt x="179355" y="0"/>
                </a:cubicBezTo>
                <a:close/>
              </a:path>
            </a:pathLst>
          </a:custGeom>
          <a:solidFill>
            <a:srgbClr val="A52125"/>
          </a:solidFill>
          <a:ln w="9525">
            <a:noFill/>
          </a:ln>
        </p:spPr>
        <p:txBody>
          <a:bodyPr/>
          <a:lstStyle/>
          <a:p>
            <a:pPr defTabSz="457200" eaLnBrk="1" fontAlgn="auto" hangingPunct="1">
              <a:spcBef>
                <a:spcPts val="0"/>
              </a:spcBef>
              <a:spcAft>
                <a:spcPts val="0"/>
              </a:spcAft>
            </a:pPr>
            <a:endParaRPr lang="zh-CN" altLang="en-US">
              <a:solidFill>
                <a:prstClr val="black"/>
              </a:solidFill>
              <a:latin typeface="微软雅黑" panose="020B0503020204020204" charset="-122"/>
              <a:ea typeface="微软雅黑" panose="020B0503020204020204" charset="-122"/>
            </a:endParaRPr>
          </a:p>
        </p:txBody>
      </p:sp>
      <p:sp>
        <p:nvSpPr>
          <p:cNvPr id="41" name="矩形 40"/>
          <p:cNvSpPr/>
          <p:nvPr/>
        </p:nvSpPr>
        <p:spPr>
          <a:xfrm>
            <a:off x="95250" y="3312795"/>
            <a:ext cx="5939790" cy="489585"/>
          </a:xfrm>
          <a:prstGeom prst="rect">
            <a:avLst/>
          </a:prstGeom>
          <a:noFill/>
          <a:ln w="12700" cap="flat" cmpd="sng">
            <a:noFill/>
            <a:prstDash val="solid"/>
            <a:miter/>
            <a:headEnd type="none" w="med" len="med"/>
            <a:tailEnd type="none" w="med" len="med"/>
          </a:ln>
        </p:spPr>
        <p:txBody>
          <a:bodyPr anchor="ctr" anchorCtr="0"/>
          <a:lstStyle/>
          <a:p>
            <a:pPr algn="ctr"/>
            <a:r>
              <a:rPr lang="en-US" altLang="zh-CN" sz="1600" b="1" dirty="0">
                <a:solidFill>
                  <a:schemeClr val="tx1">
                    <a:lumMod val="95000"/>
                    <a:lumOff val="5000"/>
                  </a:schemeClr>
                </a:solidFill>
                <a:latin typeface="微软雅黑" panose="020B0503020204020204" charset="-122"/>
                <a:ea typeface="微软雅黑" panose="020B0503020204020204" charset="-122"/>
              </a:rPr>
              <a:t>2023</a:t>
            </a:r>
            <a:r>
              <a:rPr lang="zh-CN" altLang="en-US" sz="1600" b="1" dirty="0">
                <a:solidFill>
                  <a:schemeClr val="tx1">
                    <a:lumMod val="95000"/>
                    <a:lumOff val="5000"/>
                  </a:schemeClr>
                </a:solidFill>
                <a:latin typeface="微软雅黑" panose="020B0503020204020204" charset="-122"/>
                <a:ea typeface="微软雅黑" panose="020B0503020204020204" charset="-122"/>
              </a:rPr>
              <a:t>年</a:t>
            </a:r>
            <a:r>
              <a:rPr lang="en-US" altLang="zh-CN" sz="1600" b="1" dirty="0">
                <a:solidFill>
                  <a:schemeClr val="tx1">
                    <a:lumMod val="95000"/>
                    <a:lumOff val="5000"/>
                  </a:schemeClr>
                </a:solidFill>
                <a:latin typeface="微软雅黑" panose="020B0503020204020204" charset="-122"/>
                <a:ea typeface="微软雅黑" panose="020B0503020204020204" charset="-122"/>
              </a:rPr>
              <a:t>2</a:t>
            </a:r>
            <a:r>
              <a:rPr lang="zh-CN" altLang="en-US" sz="1600" b="1" dirty="0">
                <a:solidFill>
                  <a:schemeClr val="tx1">
                    <a:lumMod val="95000"/>
                    <a:lumOff val="5000"/>
                  </a:schemeClr>
                </a:solidFill>
                <a:latin typeface="微软雅黑" panose="020B0503020204020204" charset="-122"/>
                <a:ea typeface="微软雅黑" panose="020B0503020204020204" charset="-122"/>
              </a:rPr>
              <a:t>月，习近平总书记主持中共中央政治局第三次集体学习</a:t>
            </a:r>
            <a:endParaRPr lang="zh-CN" altLang="en-US" sz="1600" b="1" dirty="0">
              <a:solidFill>
                <a:schemeClr val="tx1">
                  <a:lumMod val="95000"/>
                  <a:lumOff val="5000"/>
                </a:schemeClr>
              </a:solidFill>
              <a:latin typeface="微软雅黑" panose="020B0503020204020204" charset="-122"/>
              <a:ea typeface="微软雅黑" panose="020B0503020204020204" charset="-122"/>
            </a:endParaRPr>
          </a:p>
        </p:txBody>
      </p:sp>
      <p:pic>
        <p:nvPicPr>
          <p:cNvPr id="42" name="图片 4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9650" y="1198245"/>
            <a:ext cx="3928745" cy="2175510"/>
          </a:xfrm>
          <a:prstGeom prst="rect">
            <a:avLst/>
          </a:prstGeom>
        </p:spPr>
      </p:pic>
      <p:sp>
        <p:nvSpPr>
          <p:cNvPr id="43" name="矩形 42"/>
          <p:cNvSpPr/>
          <p:nvPr/>
        </p:nvSpPr>
        <p:spPr>
          <a:xfrm>
            <a:off x="493395" y="47625"/>
            <a:ext cx="10972800" cy="1198245"/>
          </a:xfrm>
          <a:prstGeom prst="rect">
            <a:avLst/>
          </a:prstGeom>
        </p:spPr>
        <p:txBody>
          <a:bodyPr wrap="square">
            <a:spAutoFit/>
          </a:bodyPr>
          <a:lstStyle/>
          <a:p>
            <a:pPr>
              <a:lnSpc>
                <a:spcPct val="120000"/>
              </a:lnSpc>
              <a:buClr>
                <a:srgbClr val="11758B"/>
              </a:buClr>
            </a:pPr>
            <a:r>
              <a:rPr lang="en-US" altLang="zh-CN" sz="3600" b="1" dirty="0">
                <a:solidFill>
                  <a:srgbClr val="C00000"/>
                </a:solidFill>
                <a:latin typeface="微软雅黑" panose="020B0503020204020204" charset="-122"/>
                <a:ea typeface="微软雅黑" panose="020B0503020204020204" charset="-122"/>
              </a:rPr>
              <a:t>     </a:t>
            </a:r>
            <a:r>
              <a:rPr lang="zh-CN" altLang="en-US" sz="3600" b="1" dirty="0">
                <a:solidFill>
                  <a:srgbClr val="C00000"/>
                </a:solidFill>
                <a:latin typeface="微软雅黑" panose="020B0503020204020204" charset="-122"/>
                <a:ea typeface="微软雅黑" panose="020B0503020204020204" charset="-122"/>
              </a:rPr>
              <a:t>科学教育</a:t>
            </a:r>
            <a:r>
              <a:rPr lang="zh-CN" altLang="en-US" sz="2400" b="1" dirty="0">
                <a:latin typeface="微软雅黑" panose="020B0503020204020204" charset="-122"/>
                <a:ea typeface="微软雅黑" panose="020B0503020204020204" charset="-122"/>
              </a:rPr>
              <a:t>是培养拔尖创新人才、提高全民科学素质、提升国家科技竞争力的重要基础。</a:t>
            </a:r>
            <a:endParaRPr lang="en-US" altLang="zh-CN" sz="2400" b="1" dirty="0">
              <a:latin typeface="微软雅黑" panose="020B0503020204020204" charset="-122"/>
              <a:ea typeface="微软雅黑" panose="020B0503020204020204" charset="-122"/>
            </a:endParaRPr>
          </a:p>
        </p:txBody>
      </p:sp>
      <p:sp>
        <p:nvSpPr>
          <p:cNvPr id="44" name="iṣḻîḑe"/>
          <p:cNvSpPr/>
          <p:nvPr/>
        </p:nvSpPr>
        <p:spPr bwMode="auto">
          <a:xfrm rot="5400000">
            <a:off x="6426200" y="2177415"/>
            <a:ext cx="675005" cy="1800860"/>
          </a:xfrm>
          <a:custGeom>
            <a:avLst/>
            <a:gdLst>
              <a:gd name="T0" fmla="*/ 764 w 804"/>
              <a:gd name="T1" fmla="*/ 744 h 964"/>
              <a:gd name="T2" fmla="*/ 584 w 804"/>
              <a:gd name="T3" fmla="*/ 924 h 964"/>
              <a:gd name="T4" fmla="*/ 0 w 804"/>
              <a:gd name="T5" fmla="*/ 924 h 964"/>
              <a:gd name="T6" fmla="*/ 0 w 804"/>
              <a:gd name="T7" fmla="*/ 964 h 964"/>
              <a:gd name="T8" fmla="*/ 584 w 804"/>
              <a:gd name="T9" fmla="*/ 964 h 964"/>
              <a:gd name="T10" fmla="*/ 804 w 804"/>
              <a:gd name="T11" fmla="*/ 744 h 964"/>
              <a:gd name="T12" fmla="*/ 804 w 804"/>
              <a:gd name="T13" fmla="*/ 0 h 964"/>
              <a:gd name="T14" fmla="*/ 764 w 804"/>
              <a:gd name="T15" fmla="*/ 0 h 964"/>
              <a:gd name="T16" fmla="*/ 764 w 804"/>
              <a:gd name="T17" fmla="*/ 744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04" h="964">
                <a:moveTo>
                  <a:pt x="764" y="744"/>
                </a:moveTo>
                <a:cubicBezTo>
                  <a:pt x="764" y="843"/>
                  <a:pt x="683" y="924"/>
                  <a:pt x="584" y="924"/>
                </a:cubicBezTo>
                <a:cubicBezTo>
                  <a:pt x="0" y="924"/>
                  <a:pt x="0" y="924"/>
                  <a:pt x="0" y="924"/>
                </a:cubicBezTo>
                <a:cubicBezTo>
                  <a:pt x="0" y="964"/>
                  <a:pt x="0" y="964"/>
                  <a:pt x="0" y="964"/>
                </a:cubicBezTo>
                <a:cubicBezTo>
                  <a:pt x="584" y="964"/>
                  <a:pt x="584" y="964"/>
                  <a:pt x="584" y="964"/>
                </a:cubicBezTo>
                <a:cubicBezTo>
                  <a:pt x="705" y="964"/>
                  <a:pt x="804" y="865"/>
                  <a:pt x="804" y="744"/>
                </a:cubicBezTo>
                <a:cubicBezTo>
                  <a:pt x="804" y="0"/>
                  <a:pt x="804" y="0"/>
                  <a:pt x="804" y="0"/>
                </a:cubicBezTo>
                <a:cubicBezTo>
                  <a:pt x="764" y="0"/>
                  <a:pt x="764" y="0"/>
                  <a:pt x="764" y="0"/>
                </a:cubicBezTo>
                <a:lnTo>
                  <a:pt x="764" y="744"/>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1800" b="0" i="0" u="none" strike="noStrike" kern="0" cap="none" spc="0" normalizeH="0" baseline="0" noProof="0">
              <a:ln>
                <a:noFill/>
              </a:ln>
              <a:solidFill>
                <a:prstClr val="black"/>
              </a:solidFill>
              <a:effectLst/>
              <a:uLnTx/>
              <a:uFillTx/>
              <a:latin typeface="Arial" panose="020B0604020202020204"/>
              <a:ea typeface="微软雅黑" panose="020B0503020204020204" charset="-122"/>
              <a:cs typeface="Arial" panose="020B0604020202020204"/>
            </a:endParaRPr>
          </a:p>
        </p:txBody>
      </p:sp>
      <p:sp>
        <p:nvSpPr>
          <p:cNvPr id="45" name="ísļiḋê"/>
          <p:cNvSpPr/>
          <p:nvPr/>
        </p:nvSpPr>
        <p:spPr bwMode="auto">
          <a:xfrm rot="5400000">
            <a:off x="10676255" y="675640"/>
            <a:ext cx="669925" cy="1508760"/>
          </a:xfrm>
          <a:custGeom>
            <a:avLst/>
            <a:gdLst>
              <a:gd name="T0" fmla="*/ 40 w 804"/>
              <a:gd name="T1" fmla="*/ 220 h 980"/>
              <a:gd name="T2" fmla="*/ 220 w 804"/>
              <a:gd name="T3" fmla="*/ 40 h 980"/>
              <a:gd name="T4" fmla="*/ 804 w 804"/>
              <a:gd name="T5" fmla="*/ 40 h 980"/>
              <a:gd name="T6" fmla="*/ 804 w 804"/>
              <a:gd name="T7" fmla="*/ 0 h 980"/>
              <a:gd name="T8" fmla="*/ 220 w 804"/>
              <a:gd name="T9" fmla="*/ 0 h 980"/>
              <a:gd name="T10" fmla="*/ 0 w 804"/>
              <a:gd name="T11" fmla="*/ 220 h 980"/>
              <a:gd name="T12" fmla="*/ 0 w 804"/>
              <a:gd name="T13" fmla="*/ 980 h 980"/>
              <a:gd name="T14" fmla="*/ 40 w 804"/>
              <a:gd name="T15" fmla="*/ 980 h 980"/>
              <a:gd name="T16" fmla="*/ 40 w 804"/>
              <a:gd name="T17" fmla="*/ 220 h 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04" h="980">
                <a:moveTo>
                  <a:pt x="40" y="220"/>
                </a:moveTo>
                <a:cubicBezTo>
                  <a:pt x="40" y="121"/>
                  <a:pt x="121" y="40"/>
                  <a:pt x="220" y="40"/>
                </a:cubicBezTo>
                <a:cubicBezTo>
                  <a:pt x="804" y="40"/>
                  <a:pt x="804" y="40"/>
                  <a:pt x="804" y="40"/>
                </a:cubicBezTo>
                <a:cubicBezTo>
                  <a:pt x="804" y="0"/>
                  <a:pt x="804" y="0"/>
                  <a:pt x="804" y="0"/>
                </a:cubicBezTo>
                <a:cubicBezTo>
                  <a:pt x="220" y="0"/>
                  <a:pt x="220" y="0"/>
                  <a:pt x="220" y="0"/>
                </a:cubicBezTo>
                <a:cubicBezTo>
                  <a:pt x="99" y="0"/>
                  <a:pt x="0" y="99"/>
                  <a:pt x="0" y="220"/>
                </a:cubicBezTo>
                <a:cubicBezTo>
                  <a:pt x="0" y="980"/>
                  <a:pt x="0" y="980"/>
                  <a:pt x="0" y="980"/>
                </a:cubicBezTo>
                <a:cubicBezTo>
                  <a:pt x="40" y="980"/>
                  <a:pt x="40" y="980"/>
                  <a:pt x="40" y="980"/>
                </a:cubicBezTo>
                <a:lnTo>
                  <a:pt x="40" y="220"/>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1800" b="0" i="0" u="none" strike="noStrike" kern="0" cap="none" spc="0" normalizeH="0" baseline="0" noProof="0">
              <a:ln>
                <a:noFill/>
              </a:ln>
              <a:solidFill>
                <a:prstClr val="black"/>
              </a:solidFill>
              <a:effectLst/>
              <a:uLnTx/>
              <a:uFillTx/>
              <a:latin typeface="Arial" panose="020B0604020202020204"/>
              <a:ea typeface="微软雅黑" panose="020B0503020204020204" charset="-122"/>
              <a:cs typeface="Arial" panose="020B0604020202020204"/>
            </a:endParaRPr>
          </a:p>
        </p:txBody>
      </p:sp>
    </p:spTree>
  </p:cSld>
  <p:clrMapOvr>
    <a:masterClrMapping/>
  </p:clrMapOvr>
</p:sld>
</file>

<file path=ppt/tags/tag1.xml><?xml version="1.0" encoding="utf-8"?>
<p:tagLst xmlns:p="http://schemas.openxmlformats.org/presentationml/2006/main">
  <p:tag name="KSO_WM_BEAUTIFY_FLAG" val="#fgm#"/>
  <p:tag name="KSO_WM_FIGMA_FLAG" val="#fgm#"/>
  <p:tag name="KSO_WM_UNIT_INDEX" val="1"/>
  <p:tag name="KSO_WM_UNIT_TYPE" val="a"/>
  <p:tag name="KSO_WM_LAYOUT_CHECK_HASH" val="d467d1dc73b6b2edca2a6b1888eb2dcd0de23116"/>
  <p:tag name="KSO_WM_NEWLAYOUT_GROUP_ID" val="layout_42"/>
  <p:tag name="KSO_WM_NEWLAYOUT_ID" val="slide_91d35521429d196c"/>
</p:tagLst>
</file>

<file path=ppt/tags/tag10.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100.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101.xml><?xml version="1.0" encoding="utf-8"?>
<p:tagLst xmlns:p="http://schemas.openxmlformats.org/presentationml/2006/main">
  <p:tag name="KSO_WM_BEAUTIFY_FLAG" val="#fgm#"/>
  <p:tag name="KSO_WM_FIGMA_FLAG" val="#fgm#"/>
  <p:tag name="KSO_WM_UNIT_INDEX" val="1"/>
  <p:tag name="KSO_WM_UNIT_TYPE" val="a"/>
  <p:tag name="KSO_WM_LAYOUT_CHECK_HASH" val="95ef713c6c42a365632a89dbad10b1d7444ea947"/>
  <p:tag name="KSO_WM_NEWLAYOUT_GROUP_ID" val="layout_8"/>
  <p:tag name="KSO_WM_NEWLAYOUT_ID" val="slide_4cd2b4884b28fe89"/>
</p:tagLst>
</file>

<file path=ppt/tags/tag102.xml><?xml version="1.0" encoding="utf-8"?>
<p:tagLst xmlns:p="http://schemas.openxmlformats.org/presentationml/2006/main">
  <p:tag name="$PH_EXT" val="2"/>
  <p:tag name="KSO_WM_BEAUTIFY_FLAG" val="#fgm#"/>
  <p:tag name="KSO_WM_FIGMA_FLAG" val="#fgm#"/>
  <p:tag name="KSO_WM_SYNC_SLIDE_TEXT" val="1"/>
  <p:tag name="KSO_WM_UNIT_INDEX" val="2"/>
  <p:tag name="KSO_WM_UNIT_TYPE" val="i"/>
</p:tagLst>
</file>

<file path=ppt/tags/tag103.xml><?xml version="1.0" encoding="utf-8"?>
<p:tagLst xmlns:p="http://schemas.openxmlformats.org/presentationml/2006/main">
  <p:tag name="$PH_EXT" val="2"/>
  <p:tag name="KSO_WM_BEAUTIFY_FLAG" val="#fgm#"/>
  <p:tag name="KSO_WM_FIGMA_FLAG" val="#fgm#"/>
  <p:tag name="KSO_WM_SYNC_SLIDE_TEXT" val="1"/>
  <p:tag name="KSO_WM_UNIT_INDEX" val="3"/>
  <p:tag name="KSO_WM_UNIT_TYPE" val="i"/>
</p:tagLst>
</file>

<file path=ppt/tags/tag104.xml><?xml version="1.0" encoding="utf-8"?>
<p:tagLst xmlns:p="http://schemas.openxmlformats.org/presentationml/2006/main">
  <p:tag name="KSO_WM_BEAUTIFY_FLAG" val="#fgm#"/>
  <p:tag name="KSO_WM_DIAGRAM_GROUP_CODE" val="1"/>
  <p:tag name="KSO_WM_FIGMA_FLAG" val="#fgm#"/>
  <p:tag name="KSO_WM_UNIT_INDEX" val="1_1_1"/>
  <p:tag name="KSO_WM_UNIT_TEXT_TYPE" val="1"/>
  <p:tag name="KSO_WM_UNIT_TYPE" val="n_h_a"/>
</p:tagLst>
</file>

<file path=ppt/tags/tag105.xml><?xml version="1.0" encoding="utf-8"?>
<p:tagLst xmlns:p="http://schemas.openxmlformats.org/presentationml/2006/main">
  <p:tag name="KSO_WM_FIGMA_DECORATION_INDEX" val="16"/>
  <p:tag name="$PH_EXT" val="2"/>
  <p:tag name="KSO_WM_BEAUTIFY_FLAG" val="#fgm#"/>
  <p:tag name="KSO_WM_DIAGRAM_GROUP_CODE" val="1"/>
  <p:tag name="KSO_WM_FIGMA_FLAG" val="#fgm#"/>
  <p:tag name="KSO_WM_SYNC_SLIDE_TEXT" val="1"/>
  <p:tag name="KSO_WM_UNIT_INDEX" val="1_2_1_1"/>
  <p:tag name="KSO_WM_UNIT_TYPE" val="n_h_h_i"/>
</p:tagLst>
</file>

<file path=ppt/tags/tag106.xml><?xml version="1.0" encoding="utf-8"?>
<p:tagLst xmlns:p="http://schemas.openxmlformats.org/presentationml/2006/main">
  <p:tag name="KSO_WM_FIGMA_DECORATION_INDEX" val="7"/>
  <p:tag name="$PH_EXT" val="1"/>
  <p:tag name="KSO_WM_BEAUTIFY_FLAG" val="#fgm#"/>
  <p:tag name="KSO_WM_DIAGRAM_GROUP_CODE" val="1"/>
  <p:tag name="KSO_WM_FIGMA_FLAG" val="#fgm#"/>
  <p:tag name="KSO_WM_UNIT_INDEX" val="1_2_1_1"/>
  <p:tag name="KSO_WM_UNIT_TYPE" val="n_h_h_x"/>
</p:tagLst>
</file>

<file path=ppt/tags/tag107.xml><?xml version="1.0" encoding="utf-8"?>
<p:tagLst xmlns:p="http://schemas.openxmlformats.org/presentationml/2006/main">
  <p:tag name="KSO_WM_BEAUTIFY_FLAG" val="#fgm#"/>
  <p:tag name="KSO_WM_DIAGRAM_GROUP_CODE" val="1"/>
  <p:tag name="KSO_WM_FIGMA_FLAG" val="#fgm#"/>
  <p:tag name="KSO_WM_UNIT_INDEX" val="1_2_1_1"/>
  <p:tag name="KSO_WM_UNIT_TYPE" val="n_h_h_f"/>
</p:tagLst>
</file>

<file path=ppt/tags/tag108.xml><?xml version="1.0" encoding="utf-8"?>
<p:tagLst xmlns:p="http://schemas.openxmlformats.org/presentationml/2006/main">
  <p:tag name="KSO_WM_FIGMA_DECORATION_INDEX" val="16"/>
  <p:tag name="$PH_EXT" val="2"/>
  <p:tag name="KSO_WM_BEAUTIFY_FLAG" val="#fgm#"/>
  <p:tag name="KSO_WM_DIAGRAM_GROUP_CODE" val="1"/>
  <p:tag name="KSO_WM_FIGMA_FLAG" val="#fgm#"/>
  <p:tag name="KSO_WM_SYNC_SLIDE_TEXT" val="1"/>
  <p:tag name="KSO_WM_UNIT_INDEX" val="1_2_2_1"/>
  <p:tag name="KSO_WM_UNIT_TYPE" val="n_h_h_i"/>
</p:tagLst>
</file>

<file path=ppt/tags/tag109.xml><?xml version="1.0" encoding="utf-8"?>
<p:tagLst xmlns:p="http://schemas.openxmlformats.org/presentationml/2006/main">
  <p:tag name="KSO_WM_FIGMA_DECORATION_INDEX" val="8"/>
  <p:tag name="$PH_EXT" val="1"/>
  <p:tag name="KSO_WM_BEAUTIFY_FLAG" val="#fgm#"/>
  <p:tag name="KSO_WM_DIAGRAM_GROUP_CODE" val="1"/>
  <p:tag name="KSO_WM_FIGMA_FLAG" val="#fgm#"/>
  <p:tag name="KSO_WM_UNIT_INDEX" val="1_2_2_1"/>
  <p:tag name="KSO_WM_UNIT_TYPE" val="n_h_h_x"/>
</p:tagLst>
</file>

<file path=ppt/tags/tag11.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110.xml><?xml version="1.0" encoding="utf-8"?>
<p:tagLst xmlns:p="http://schemas.openxmlformats.org/presentationml/2006/main">
  <p:tag name="KSO_WM_BEAUTIFY_FLAG" val="#fgm#"/>
  <p:tag name="KSO_WM_DIAGRAM_GROUP_CODE" val="1"/>
  <p:tag name="KSO_WM_FIGMA_FLAG" val="#fgm#"/>
  <p:tag name="KSO_WM_UNIT_INDEX" val="1_2_2_1"/>
  <p:tag name="KSO_WM_UNIT_TYPE" val="n_h_h_f"/>
</p:tagLst>
</file>

<file path=ppt/tags/tag111.xml><?xml version="1.0" encoding="utf-8"?>
<p:tagLst xmlns:p="http://schemas.openxmlformats.org/presentationml/2006/main">
  <p:tag name="KSO_WM_BEAUTIFY_FLAG" val="#fgm#"/>
  <p:tag name="KSO_WM_FIGMA_FLAG" val="#fgm#"/>
  <p:tag name="KSO_WM_UNIT_INDEX" val="1"/>
  <p:tag name="KSO_WM_UNIT_TYPE" val="a"/>
  <p:tag name="KSO_WM_LAYOUT_CHECK_HASH" val="ddeb5bc5d42e43df91282752abcd8670757aec93"/>
  <p:tag name="KSO_WM_NEWLAYOUT_GROUP_ID" val="layout_60"/>
  <p:tag name="KSO_WM_NEWLAYOUT_ID" val="slide_7a497b07d3397511"/>
</p:tagLst>
</file>

<file path=ppt/tags/tag112.xml><?xml version="1.0" encoding="utf-8"?>
<p:tagLst xmlns:p="http://schemas.openxmlformats.org/presentationml/2006/main">
  <p:tag name="KSO_WM_BEAUTIFY_FLAG" val="#fgm#"/>
  <p:tag name="KSO_WM_FIGMA_FLAG" val="#fgm#"/>
  <p:tag name="KSO_WM_UNIT_INDEX" val="1"/>
  <p:tag name="KSO_WM_UNIT_TYPE" val="d"/>
</p:tagLst>
</file>

<file path=ppt/tags/tag113.xml><?xml version="1.0" encoding="utf-8"?>
<p:tagLst xmlns:p="http://schemas.openxmlformats.org/presentationml/2006/main">
  <p:tag name="KSO_WM_FIGMA_DECORATION_INDEX" val="18_contentModel"/>
  <p:tag name="$PH_EXT" val="2"/>
  <p:tag name="KSO_WM_BEAUTIFY_FLAG" val="#fgm#"/>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1"/>
  <p:tag name="KSO_WM_UNIT_TYPE" val="l_i"/>
</p:tagLst>
</file>

<file path=ppt/tags/tag114.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115.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116.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117.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118.xml><?xml version="1.0" encoding="utf-8"?>
<p:tagLst xmlns:p="http://schemas.openxmlformats.org/presentationml/2006/main">
  <p:tag name="KSO_WM_BEAUTIFY_FLAG" val="#fgm#"/>
  <p:tag name="KSO_WM_FIGMA_FLAG" val="#fgm#"/>
  <p:tag name="KSO_WM_UNIT_INDEX" val="1"/>
  <p:tag name="KSO_WM_UNIT_TYPE" val="a"/>
  <p:tag name="KSO_WM_LAYOUT_CHECK_HASH" val="d0947602769c38b08d6cbd2a644941f338bcfc84"/>
  <p:tag name="KSO_WM_NEWLAYOUT_GROUP_ID" val="layout_59"/>
  <p:tag name="KSO_WM_NEWLAYOUT_ID" val="slide_a03752dd04035ed8"/>
</p:tagLst>
</file>

<file path=ppt/tags/tag119.xml><?xml version="1.0" encoding="utf-8"?>
<p:tagLst xmlns:p="http://schemas.openxmlformats.org/presentationml/2006/main">
  <p:tag name="KSO_WM_BEAUTIFY_FLAG" val="#fgm#"/>
  <p:tag name="KSO_WM_FIGMA_FLAG" val="#fgm#"/>
  <p:tag name="KSO_WM_UNIT_INDEX" val="1"/>
  <p:tag name="KSO_WM_UNIT_TYPE" val="d"/>
</p:tagLst>
</file>

<file path=ppt/tags/tag12.xml><?xml version="1.0" encoding="utf-8"?>
<p:tagLst xmlns:p="http://schemas.openxmlformats.org/presentationml/2006/main">
  <p:tag name="KSO_WM_BEAUTIFY_FLAG" val="#fgm#"/>
  <p:tag name="KSO_WM_FIGMA_FLAG" val="#fgm#"/>
  <p:tag name="KSO_WM_UNIT_INDEX" val="1"/>
  <p:tag name="KSO_WM_UNIT_TYPE" val="a"/>
  <p:tag name="KSO_WM_LAYOUT_CHECK_HASH" val="9c9e4841dec866e305818e71d2785c4dbd048faf"/>
  <p:tag name="KSO_WM_NEWLAYOUT_GROUP_ID" val="layout_63"/>
  <p:tag name="KSO_WM_NEWLAYOUT_ID" val="slide_bf4a5822a39e10dd"/>
</p:tagLst>
</file>

<file path=ppt/tags/tag120.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1_1"/>
  <p:tag name="KSO_WM_UNIT_TYPE" val="l_h_i"/>
</p:tagLst>
</file>

<file path=ppt/tags/tag121.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122.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123.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2_1"/>
  <p:tag name="KSO_WM_UNIT_TYPE" val="l_h_i"/>
</p:tagLst>
</file>

<file path=ppt/tags/tag124.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125.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126.xml><?xml version="1.0" encoding="utf-8"?>
<p:tagLst xmlns:p="http://schemas.openxmlformats.org/presentationml/2006/main">
  <p:tag name="KSO_WM_BEAUTIFY_FLAG" val="#fgm#"/>
  <p:tag name="KSO_WM_FIGMA_FLAG" val="#fgm#"/>
  <p:tag name="KSO_WM_UNIT_INDEX" val="1"/>
  <p:tag name="KSO_WM_UNIT_TYPE" val="a"/>
  <p:tag name="KSO_WM_LAYOUT_CHECK_HASH" val="676191c9065a02895bf1d8aa7294c65fbc24fa75"/>
  <p:tag name="KSO_WM_NEWLAYOUT_GROUP_ID" val="layout_26"/>
  <p:tag name="KSO_WM_NEWLAYOUT_ID" val="slide_fc90b598f485bb94"/>
</p:tagLst>
</file>

<file path=ppt/tags/tag127.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1_1"/>
  <p:tag name="KSO_WM_UNIT_TYPE" val="l_h_i"/>
</p:tagLst>
</file>

<file path=ppt/tags/tag128.xml><?xml version="1.0" encoding="utf-8"?>
<p:tagLst xmlns:p="http://schemas.openxmlformats.org/presentationml/2006/main">
  <p:tag name="KSO_WM_BEAUTIFY_FLAG" val="#fgm#"/>
  <p:tag name="KSO_WM_DIAGRAM_GROUP_CODE" val="1"/>
  <p:tag name="KSO_WM_FIGMA_FLAG" val="#fgm#"/>
  <p:tag name="KSO_WM_UNIT_INDEX" val="1_1_1"/>
  <p:tag name="KSO_WM_UNIT_TYPE" val="l_h_d"/>
</p:tagLst>
</file>

<file path=ppt/tags/tag129.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13.xml><?xml version="1.0" encoding="utf-8"?>
<p:tagLst xmlns:p="http://schemas.openxmlformats.org/presentationml/2006/main">
  <p:tag name="KSO_WM_BEAUTIFY_FLAG" val="#fgm#"/>
  <p:tag name="KSO_WM_FIGMA_FLAG" val="#fgm#"/>
  <p:tag name="KSO_WM_UNIT_INDEX" val="1"/>
  <p:tag name="KSO_WM_UNIT_TYPE" val="d"/>
</p:tagLst>
</file>

<file path=ppt/tags/tag130.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131.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2_1"/>
  <p:tag name="KSO_WM_UNIT_TYPE" val="l_h_i"/>
</p:tagLst>
</file>

<file path=ppt/tags/tag132.xml><?xml version="1.0" encoding="utf-8"?>
<p:tagLst xmlns:p="http://schemas.openxmlformats.org/presentationml/2006/main">
  <p:tag name="KSO_WM_BEAUTIFY_FLAG" val="#fgm#"/>
  <p:tag name="KSO_WM_DIAGRAM_GROUP_CODE" val="1"/>
  <p:tag name="KSO_WM_FIGMA_FLAG" val="#fgm#"/>
  <p:tag name="KSO_WM_UNIT_INDEX" val="1_2_1"/>
  <p:tag name="KSO_WM_UNIT_TYPE" val="l_h_d"/>
</p:tagLst>
</file>

<file path=ppt/tags/tag133.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134.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135.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3_1"/>
  <p:tag name="KSO_WM_UNIT_TYPE" val="l_h_i"/>
</p:tagLst>
</file>

<file path=ppt/tags/tag136.xml><?xml version="1.0" encoding="utf-8"?>
<p:tagLst xmlns:p="http://schemas.openxmlformats.org/presentationml/2006/main">
  <p:tag name="KSO_WM_BEAUTIFY_FLAG" val="#fgm#"/>
  <p:tag name="KSO_WM_DIAGRAM_GROUP_CODE" val="1"/>
  <p:tag name="KSO_WM_FIGMA_FLAG" val="#fgm#"/>
  <p:tag name="KSO_WM_UNIT_INDEX" val="1_3_1"/>
  <p:tag name="KSO_WM_UNIT_TYPE" val="l_h_d"/>
</p:tagLst>
</file>

<file path=ppt/tags/tag137.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138.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139.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4_1"/>
  <p:tag name="KSO_WM_UNIT_TYPE" val="l_h_i"/>
</p:tagLst>
</file>

<file path=ppt/tags/tag14.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140.xml><?xml version="1.0" encoding="utf-8"?>
<p:tagLst xmlns:p="http://schemas.openxmlformats.org/presentationml/2006/main">
  <p:tag name="KSO_WM_BEAUTIFY_FLAG" val="#fgm#"/>
  <p:tag name="KSO_WM_DIAGRAM_GROUP_CODE" val="1"/>
  <p:tag name="KSO_WM_FIGMA_FLAG" val="#fgm#"/>
  <p:tag name="KSO_WM_UNIT_INDEX" val="1_4_1"/>
  <p:tag name="KSO_WM_UNIT_TYPE" val="l_h_d"/>
</p:tagLst>
</file>

<file path=ppt/tags/tag141.xml><?xml version="1.0" encoding="utf-8"?>
<p:tagLst xmlns:p="http://schemas.openxmlformats.org/presentationml/2006/main">
  <p:tag name="KSO_WM_BEAUTIFY_FLAG" val="#fgm#"/>
  <p:tag name="KSO_WM_DIAGRAM_GROUP_CODE" val="1"/>
  <p:tag name="KSO_WM_FIGMA_FLAG" val="#fgm#"/>
  <p:tag name="KSO_WM_UNIT_INDEX" val="1_4_1"/>
  <p:tag name="KSO_WM_UNIT_TYPE" val="l_h_a"/>
</p:tagLst>
</file>

<file path=ppt/tags/tag142.xml><?xml version="1.0" encoding="utf-8"?>
<p:tagLst xmlns:p="http://schemas.openxmlformats.org/presentationml/2006/main">
  <p:tag name="KSO_WM_BEAUTIFY_FLAG" val="#fgm#"/>
  <p:tag name="KSO_WM_DIAGRAM_GROUP_CODE" val="1"/>
  <p:tag name="KSO_WM_FIGMA_FLAG" val="#fgm#"/>
  <p:tag name="KSO_WM_UNIT_INDEX" val="1_4_1"/>
  <p:tag name="KSO_WM_UNIT_TYPE" val="l_h_f"/>
</p:tagLst>
</file>

<file path=ppt/tags/tag143.xml><?xml version="1.0" encoding="utf-8"?>
<p:tagLst xmlns:p="http://schemas.openxmlformats.org/presentationml/2006/main">
  <p:tag name="KSO_WM_BEAUTIFY_FLAG" val="#fgm#"/>
  <p:tag name="KSO_WM_FIGMA_FLAG" val="#fgm#"/>
  <p:tag name="KSO_WM_UNIT_INDEX" val="1"/>
  <p:tag name="KSO_WM_UNIT_TYPE" val="a"/>
  <p:tag name="KSO_WM_LAYOUT_CHECK_HASH" val="051497c7a3e0fb5f6f34d8686a1cafcdc3296706"/>
  <p:tag name="KSO_WM_NEWLAYOUT_GROUP_ID" val="layout_6"/>
  <p:tag name="KSO_WM_NEWLAYOUT_ID" val="slide_20c7e24892b2d060"/>
</p:tagLst>
</file>

<file path=ppt/tags/tag144.xml><?xml version="1.0" encoding="utf-8"?>
<p:tagLst xmlns:p="http://schemas.openxmlformats.org/presentationml/2006/main">
  <p:tag name="KSO_WM_BEAUTIFY_FLAG" val="#fgm#"/>
  <p:tag name="KSO_WM_FIGMA_FLAG" val="#fgm#"/>
  <p:tag name="KSO_WM_UNIT_INDEX" val="1"/>
  <p:tag name="KSO_WM_UNIT_TYPE" val="d"/>
</p:tagLst>
</file>

<file path=ppt/tags/tag145.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1_1"/>
  <p:tag name="KSO_WM_UNIT_TYPE" val="l_h_i"/>
</p:tagLst>
</file>

<file path=ppt/tags/tag146.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147.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148.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2_1"/>
  <p:tag name="KSO_WM_UNIT_TYPE" val="l_h_i"/>
</p:tagLst>
</file>

<file path=ppt/tags/tag149.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15.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150.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151.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3_1"/>
  <p:tag name="KSO_WM_UNIT_TYPE" val="l_h_i"/>
</p:tagLst>
</file>

<file path=ppt/tags/tag152.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153.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154.xml><?xml version="1.0" encoding="utf-8"?>
<p:tagLst xmlns:p="http://schemas.openxmlformats.org/presentationml/2006/main">
  <p:tag name="KSO_WM_BEAUTIFY_FLAG" val="#fgm#"/>
  <p:tag name="KSO_WM_FIGMA_FLAG" val="#fgm#"/>
  <p:tag name="KSO_WM_UNIT_INDEX" val="1"/>
  <p:tag name="KSO_WM_UNIT_TYPE" val="a"/>
  <p:tag name="KSO_WM_LAYOUT_CHECK_HASH" val="679c6a348562f9b6fc21685f28db59b7d10e835f"/>
  <p:tag name="KSO_WM_NEWLAYOUT_GROUP_ID" val="layout_51"/>
  <p:tag name="KSO_WM_NEWLAYOUT_ID" val="slide_05fa846ee28ead8f"/>
</p:tagLst>
</file>

<file path=ppt/tags/tag155.xml><?xml version="1.0" encoding="utf-8"?>
<p:tagLst xmlns:p="http://schemas.openxmlformats.org/presentationml/2006/main">
  <p:tag name="KSO_WM_BEAUTIFY_FLAG" val="#fgm#"/>
  <p:tag name="KSO_WM_FIGMA_FLAG" val="#fgm#"/>
  <p:tag name="KSO_WM_UNIT_INDEX" val="1"/>
  <p:tag name="KSO_WM_UNIT_TYPE" val="d"/>
</p:tagLst>
</file>

<file path=ppt/tags/tag156.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157.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158.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159.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16.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160.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161.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162.xml><?xml version="1.0" encoding="utf-8"?>
<p:tagLst xmlns:p="http://schemas.openxmlformats.org/presentationml/2006/main">
  <p:tag name="KSO_WM_BEAUTIFY_FLAG" val="#fgm#"/>
  <p:tag name="KSO_WM_FIGMA_FLAG" val="#fgm#"/>
  <p:tag name="KSO_WM_UNIT_INDEX" val="1"/>
  <p:tag name="KSO_WM_UNIT_TYPE" val="a"/>
  <p:tag name="KSO_WM_LAYOUT_CHECK_HASH" val="7d4cbe41d1172dbdaa264a976f2421c2ce916574"/>
  <p:tag name="KSO_WM_NEWLAYOUT_GROUP_ID" val="layout_2"/>
  <p:tag name="KSO_WM_NEWLAYOUT_ID" val="slide_250f5b83123f6923"/>
</p:tagLst>
</file>

<file path=ppt/tags/tag163.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1_1"/>
  <p:tag name="KSO_WM_UNIT_TYPE" val="l_h_i"/>
</p:tagLst>
</file>

<file path=ppt/tags/tag164.xml><?xml version="1.0" encoding="utf-8"?>
<p:tagLst xmlns:p="http://schemas.openxmlformats.org/presentationml/2006/main">
  <p:tag name="KSO_WM_BEAUTIFY_FLAG" val="#fgm#"/>
  <p:tag name="KSO_WM_DIAGRAM_GROUP_CODE" val="1"/>
  <p:tag name="KSO_WM_FIGMA_FLAG" val="#fgm#"/>
  <p:tag name="KSO_WM_UNIT_INDEX" val="1_1_1"/>
  <p:tag name="KSO_WM_UNIT_TYPE" val="l_h_d"/>
</p:tagLst>
</file>

<file path=ppt/tags/tag165.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166.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167.xml><?xml version="1.0" encoding="utf-8"?>
<p:tagLst xmlns:p="http://schemas.openxmlformats.org/presentationml/2006/main">
  <p:tag name="KSO_WM_FIGMA_DECORATION_INDEX" val="17"/>
  <p:tag name="$PH_EXT" val="2"/>
  <p:tag name="KSO_WM_BEAUTIFY_FLAG" val="#fgm#"/>
  <p:tag name="KSO_WM_DIAGRAM_GROUP_CODE" val="1"/>
  <p:tag name="KSO_WM_FIGMA_FLAG" val="#fgm#"/>
  <p:tag name="KSO_WM_SYNC_SLIDE_TEXT" val="1"/>
  <p:tag name="KSO_WM_UNIT_INDEX" val="1_2_1"/>
  <p:tag name="KSO_WM_UNIT_TYPE" val="l_h_i"/>
</p:tagLst>
</file>

<file path=ppt/tags/tag168.xml><?xml version="1.0" encoding="utf-8"?>
<p:tagLst xmlns:p="http://schemas.openxmlformats.org/presentationml/2006/main">
  <p:tag name="KSO_WM_BEAUTIFY_FLAG" val="#fgm#"/>
  <p:tag name="KSO_WM_DIAGRAM_GROUP_CODE" val="1"/>
  <p:tag name="KSO_WM_FIGMA_FLAG" val="#fgm#"/>
  <p:tag name="KSO_WM_UNIT_INDEX" val="1_2_1"/>
  <p:tag name="KSO_WM_UNIT_TYPE" val="l_h_d"/>
</p:tagLst>
</file>

<file path=ppt/tags/tag169.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17.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170.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171.xml><?xml version="1.0" encoding="utf-8"?>
<p:tagLst xmlns:p="http://schemas.openxmlformats.org/presentationml/2006/main">
  <p:tag name="KSO_WM_BEAUTIFY_FLAG" val="#fgm#"/>
  <p:tag name="KSO_WM_FIGMA_FLAG" val="#fgm#"/>
  <p:tag name="KSO_WM_UNIT_INDEX" val="1"/>
  <p:tag name="KSO_WM_UNIT_TEXT_TYPE" val="1"/>
  <p:tag name="KSO_WM_UNIT_TYPE" val="b"/>
</p:tagLst>
</file>

<file path=ppt/tags/tag172.xml><?xml version="1.0" encoding="utf-8"?>
<p:tagLst xmlns:p="http://schemas.openxmlformats.org/presentationml/2006/main">
  <p:tag name="KSO_WM_BEAUTIFY_FLAG" val="#fgm#"/>
  <p:tag name="KSO_WM_FIGMA_FLAG" val="#fgm#"/>
  <p:tag name="KSO_WM_UNIT_INDEX" val="1"/>
  <p:tag name="KSO_WM_UNIT_TEXT_TYPE" val="1"/>
  <p:tag name="KSO_WM_UNIT_TYPE" val="a"/>
  <p:tag name="KSO_WM_LAYOUT_CHECK_HASH" val="99fd08c8ea942c9e5ffd7c36e6807ecd4b9da79f"/>
  <p:tag name="KSO_WM_NEWLAYOUT_GROUP_ID" val="layout_1-5"/>
  <p:tag name="KSO_WM_NEWLAYOUT_ID" val="slide_063b19861dc0a508"/>
</p:tagLst>
</file>

<file path=ppt/tags/tag173.xml><?xml version="1.0" encoding="utf-8"?>
<p:tagLst xmlns:p="http://schemas.openxmlformats.org/presentationml/2006/main">
  <p:tag name="KSO_WM_BEAUTIFY_FLAG" val="#fgm#"/>
  <p:tag name="KSO_WM_DIAGRAM_GROUP_CODE" val="1"/>
  <p:tag name="KSO_WM_FIGMA_FLAG" val="#fgm#"/>
  <p:tag name="KSO_WM_UNIT_INDEX" val="1_1_1"/>
  <p:tag name="KSO_WM_UNIT_SUBTYPE" val="d"/>
  <p:tag name="KSO_WM_UNIT_TYPE" val="l_h_i"/>
</p:tagLst>
</file>

<file path=ppt/tags/tag174.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1_2"/>
  <p:tag name="KSO_WM_UNIT_TYPE" val="l_h_i"/>
</p:tagLst>
</file>

<file path=ppt/tags/tag175.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176.xml><?xml version="1.0" encoding="utf-8"?>
<p:tagLst xmlns:p="http://schemas.openxmlformats.org/presentationml/2006/main">
  <p:tag name="KSO_WM_BEAUTIFY_FLAG" val="#fgm#"/>
  <p:tag name="KSO_WM_DIAGRAM_GROUP_CODE" val="1"/>
  <p:tag name="KSO_WM_FIGMA_FLAG" val="#fgm#"/>
  <p:tag name="KSO_WM_UNIT_INDEX" val="1_2_1"/>
  <p:tag name="KSO_WM_UNIT_SUBTYPE" val="d"/>
  <p:tag name="KSO_WM_UNIT_TYPE" val="l_h_i"/>
</p:tagLst>
</file>

<file path=ppt/tags/tag177.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2_2"/>
  <p:tag name="KSO_WM_UNIT_TYPE" val="l_h_i"/>
</p:tagLst>
</file>

<file path=ppt/tags/tag178.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179.xml><?xml version="1.0" encoding="utf-8"?>
<p:tagLst xmlns:p="http://schemas.openxmlformats.org/presentationml/2006/main">
  <p:tag name="KSO_WM_BEAUTIFY_FLAG" val="#fgm#"/>
  <p:tag name="KSO_WM_DIAGRAM_GROUP_CODE" val="1"/>
  <p:tag name="KSO_WM_FIGMA_FLAG" val="#fgm#"/>
  <p:tag name="KSO_WM_UNIT_INDEX" val="1_3_1"/>
  <p:tag name="KSO_WM_UNIT_SUBTYPE" val="d"/>
  <p:tag name="KSO_WM_UNIT_TYPE" val="l_h_i"/>
</p:tagLst>
</file>

<file path=ppt/tags/tag18.xml><?xml version="1.0" encoding="utf-8"?>
<p:tagLst xmlns:p="http://schemas.openxmlformats.org/presentationml/2006/main">
  <p:tag name="KSO_WM_BEAUTIFY_FLAG" val="#fgm#"/>
  <p:tag name="KSO_WM_FIGMA_FLAG" val="#fgm#"/>
  <p:tag name="KSO_WM_UNIT_INDEX" val="1"/>
  <p:tag name="KSO_WM_UNIT_TYPE" val="a"/>
  <p:tag name="KSO_WM_LAYOUT_CHECK_HASH" val="a47845707c386a714c330fd11a3964c2095bc55f"/>
  <p:tag name="KSO_WM_NEWLAYOUT_GROUP_ID" val="layout_62"/>
  <p:tag name="KSO_WM_NEWLAYOUT_ID" val="slide_c3c3bf793ed98ed0"/>
</p:tagLst>
</file>

<file path=ppt/tags/tag180.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3_2"/>
  <p:tag name="KSO_WM_UNIT_TYPE" val="l_h_i"/>
</p:tagLst>
</file>

<file path=ppt/tags/tag181.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182.xml><?xml version="1.0" encoding="utf-8"?>
<p:tagLst xmlns:p="http://schemas.openxmlformats.org/presentationml/2006/main">
  <p:tag name="KSO_WM_BEAUTIFY_FLAG" val="#wm#"/>
  <p:tag name="KSO_WM_UNIT_TYPE" val="a"/>
  <p:tag name="KSO_WM_UNIT_INDEX" val="1"/>
</p:tagLst>
</file>

<file path=ppt/tags/tag183.xml><?xml version="1.0" encoding="utf-8"?>
<p:tagLst xmlns:p="http://schemas.openxmlformats.org/presentationml/2006/main">
  <p:tag name="KSO_WM_BEAUTIFY_FLAG" val="#wm#"/>
  <p:tag name="KSO_WM_UNIT_TYPE" val="f"/>
  <p:tag name="KSO_WM_UNIT_SUBTYPE" val="b"/>
  <p:tag name="KSO_WM_UNIT_INDEX" val="1"/>
</p:tagLst>
</file>

<file path=ppt/tags/tag184.xml><?xml version="1.0" encoding="utf-8"?>
<p:tagLst xmlns:p="http://schemas.openxmlformats.org/presentationml/2006/main">
  <p:tag name="KSO_WM_BEAUTIFY_FLAG" val="#wm#"/>
  <p:tag name="KSO_WM_UNIT_TYPE" val="f"/>
  <p:tag name="KSO_WM_UNIT_SUBTYPE" val="c"/>
  <p:tag name="KSO_WM_UNIT_INDEX" val="2"/>
</p:tagLst>
</file>

<file path=ppt/tags/tag185.xml><?xml version="1.0" encoding="utf-8"?>
<p:tagLst xmlns:p="http://schemas.openxmlformats.org/presentationml/2006/main">
  <p:tag name="KSO_WM_BEAUTIFY_FLAG" val="#wm#"/>
  <p:tag name="KSO_WM_UNIT_TYPE" val="a"/>
  <p:tag name="KSO_WM_UNIT_INDEX" val="1"/>
</p:tagLst>
</file>

<file path=ppt/tags/tag186.xml><?xml version="1.0" encoding="utf-8"?>
<p:tagLst xmlns:p="http://schemas.openxmlformats.org/presentationml/2006/main">
  <p:tag name="KSO_WM_BEAUTIFY_FLAG" val="#fgm#"/>
  <p:tag name="KSO_WM_FIGMA_FLAG" val="#fgm#"/>
  <p:tag name="KSO_WM_UNIT_INDEX" val="1"/>
  <p:tag name="KSO_WM_UNIT_TEXT_TYPE" val="1"/>
  <p:tag name="KSO_WM_UNIT_TYPE" val="b"/>
</p:tagLst>
</file>

<file path=ppt/tags/tag187.xml><?xml version="1.0" encoding="utf-8"?>
<p:tagLst xmlns:p="http://schemas.openxmlformats.org/presentationml/2006/main">
  <p:tag name="KSO_WM_BEAUTIFY_FLAG" val="#fgm#"/>
  <p:tag name="KSO_WM_FIGMA_FLAG" val="#fgm#"/>
  <p:tag name="KSO_WM_UNIT_INDEX" val="1"/>
  <p:tag name="KSO_WM_UNIT_TEXT_TYPE" val="1"/>
  <p:tag name="KSO_WM_UNIT_TYPE" val="a"/>
  <p:tag name="KSO_WM_LAYOUT_CHECK_HASH" val="f086252ba1e02fcc94d3ebc33134ebbe4933e31b"/>
  <p:tag name="KSO_WM_NEWLAYOUT_ID" val="slide_ba60fb0293b23fda"/>
</p:tagLst>
</file>

<file path=ppt/tags/tag188.xml><?xml version="1.0" encoding="utf-8"?>
<p:tagLst xmlns:p="http://schemas.openxmlformats.org/presentationml/2006/main">
  <p:tag name="KSO_WM_BEAUTIFY_FLAG" val="#fgm#"/>
  <p:tag name="KSO_WM_DIAGRAM_GROUP_CODE" val="1"/>
  <p:tag name="KSO_WM_FIGMA_FLAG" val="#fgm#"/>
  <p:tag name="KSO_WM_UNIT_INDEX" val="1_1_1"/>
  <p:tag name="KSO_WM_UNIT_SUBTYPE" val="d"/>
  <p:tag name="KSO_WM_UNIT_TYPE" val="l_h_i"/>
</p:tagLst>
</file>

<file path=ppt/tags/tag189.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1_2"/>
  <p:tag name="KSO_WM_UNIT_TYPE" val="l_h_i"/>
</p:tagLst>
</file>

<file path=ppt/tags/tag19.xml><?xml version="1.0" encoding="utf-8"?>
<p:tagLst xmlns:p="http://schemas.openxmlformats.org/presentationml/2006/main">
  <p:tag name="KSO_WM_BEAUTIFY_FLAG" val="#fgm#"/>
  <p:tag name="KSO_WM_FIGMA_FLAG" val="#fgm#"/>
  <p:tag name="KSO_WM_UNIT_INDEX" val="1"/>
  <p:tag name="KSO_WM_UNIT_TYPE" val="d"/>
</p:tagLst>
</file>

<file path=ppt/tags/tag190.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191.xml><?xml version="1.0" encoding="utf-8"?>
<p:tagLst xmlns:p="http://schemas.openxmlformats.org/presentationml/2006/main">
  <p:tag name="KSO_WM_BEAUTIFY_FLAG" val="#fgm#"/>
  <p:tag name="KSO_WM_DIAGRAM_GROUP_CODE" val="1"/>
  <p:tag name="KSO_WM_FIGMA_FLAG" val="#fgm#"/>
  <p:tag name="KSO_WM_UNIT_INDEX" val="1_2_1"/>
  <p:tag name="KSO_WM_UNIT_SUBTYPE" val="d"/>
  <p:tag name="KSO_WM_UNIT_TYPE" val="l_h_i"/>
</p:tagLst>
</file>

<file path=ppt/tags/tag192.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2_2"/>
  <p:tag name="KSO_WM_UNIT_TYPE" val="l_h_i"/>
</p:tagLst>
</file>

<file path=ppt/tags/tag193.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194.xml><?xml version="1.0" encoding="utf-8"?>
<p:tagLst xmlns:p="http://schemas.openxmlformats.org/presentationml/2006/main">
  <p:tag name="KSO_WM_BEAUTIFY_FLAG" val="#fgm#"/>
  <p:tag name="KSO_WM_DIAGRAM_GROUP_CODE" val="1"/>
  <p:tag name="KSO_WM_FIGMA_FLAG" val="#fgm#"/>
  <p:tag name="KSO_WM_UNIT_INDEX" val="1_3_1"/>
  <p:tag name="KSO_WM_UNIT_SUBTYPE" val="d"/>
  <p:tag name="KSO_WM_UNIT_TYPE" val="l_h_i"/>
</p:tagLst>
</file>

<file path=ppt/tags/tag195.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3_2"/>
  <p:tag name="KSO_WM_UNIT_TYPE" val="l_h_i"/>
</p:tagLst>
</file>

<file path=ppt/tags/tag196.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197.xml><?xml version="1.0" encoding="utf-8"?>
<p:tagLst xmlns:p="http://schemas.openxmlformats.org/presentationml/2006/main">
  <p:tag name="KSO_WM_BEAUTIFY_FLAG" val="#fgm#"/>
  <p:tag name="KSO_WM_DIAGRAM_GROUP_CODE" val="1"/>
  <p:tag name="KSO_WM_FIGMA_FLAG" val="#fgm#"/>
  <p:tag name="KSO_WM_UNIT_INDEX" val="1_4_1"/>
  <p:tag name="KSO_WM_UNIT_SUBTYPE" val="d"/>
  <p:tag name="KSO_WM_UNIT_TYPE" val="l_h_i"/>
</p:tagLst>
</file>

<file path=ppt/tags/tag198.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4_2"/>
  <p:tag name="KSO_WM_UNIT_TYPE" val="l_h_i"/>
</p:tagLst>
</file>

<file path=ppt/tags/tag199.xml><?xml version="1.0" encoding="utf-8"?>
<p:tagLst xmlns:p="http://schemas.openxmlformats.org/presentationml/2006/main">
  <p:tag name="KSO_WM_BEAUTIFY_FLAG" val="#fgm#"/>
  <p:tag name="KSO_WM_DIAGRAM_GROUP_CODE" val="1"/>
  <p:tag name="KSO_WM_FIGMA_FLAG" val="#fgm#"/>
  <p:tag name="KSO_WM_UNIT_INDEX" val="1_4_1"/>
  <p:tag name="KSO_WM_UNIT_TYPE" val="l_h_a"/>
</p:tagLst>
</file>

<file path=ppt/tags/tag2.xml><?xml version="1.0" encoding="utf-8"?>
<p:tagLst xmlns:p="http://schemas.openxmlformats.org/presentationml/2006/main">
  <p:tag name="KSO_WM_BEAUTIFY_FLAG" val="#fgm#"/>
  <p:tag name="KSO_WM_FIGMA_FLAG" val="#fgm#"/>
  <p:tag name="KSO_WM_UNIT_INDEX" val="1"/>
  <p:tag name="KSO_WM_UNIT_TYPE" val="d"/>
</p:tagLst>
</file>

<file path=ppt/tags/tag20.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1_1"/>
  <p:tag name="KSO_WM_UNIT_TYPE" val="l_h_i"/>
</p:tagLst>
</file>

<file path=ppt/tags/tag200.xml><?xml version="1.0" encoding="utf-8"?>
<p:tagLst xmlns:p="http://schemas.openxmlformats.org/presentationml/2006/main">
  <p:tag name="KSO_WM_BEAUTIFY_FLAG" val="#fgm#"/>
  <p:tag name="KSO_WM_DIAGRAM_GROUP_CODE" val="1"/>
  <p:tag name="KSO_WM_FIGMA_FLAG" val="#fgm#"/>
  <p:tag name="KSO_WM_UNIT_INDEX" val="1_5_1"/>
  <p:tag name="KSO_WM_UNIT_SUBTYPE" val="d"/>
  <p:tag name="KSO_WM_UNIT_TYPE" val="l_h_i"/>
</p:tagLst>
</file>

<file path=ppt/tags/tag201.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5_2"/>
  <p:tag name="KSO_WM_UNIT_TYPE" val="l_h_i"/>
</p:tagLst>
</file>

<file path=ppt/tags/tag202.xml><?xml version="1.0" encoding="utf-8"?>
<p:tagLst xmlns:p="http://schemas.openxmlformats.org/presentationml/2006/main">
  <p:tag name="KSO_WM_BEAUTIFY_FLAG" val="#fgm#"/>
  <p:tag name="KSO_WM_DIAGRAM_GROUP_CODE" val="1"/>
  <p:tag name="KSO_WM_FIGMA_FLAG" val="#fgm#"/>
  <p:tag name="KSO_WM_UNIT_INDEX" val="1_5_1"/>
  <p:tag name="KSO_WM_UNIT_TYPE" val="l_h_a"/>
</p:tagLst>
</file>

<file path=ppt/tags/tag203.xml><?xml version="1.0" encoding="utf-8"?>
<p:tagLst xmlns:p="http://schemas.openxmlformats.org/presentationml/2006/main">
  <p:tag name="KSO_WM_BEAUTIFY_FLAG" val="#fgm#"/>
  <p:tag name="KSO_WM_DIAGRAM_GROUP_CODE" val="1"/>
  <p:tag name="KSO_WM_FIGMA_FLAG" val="#fgm#"/>
  <p:tag name="KSO_WM_UNIT_INDEX" val="1_6_1"/>
  <p:tag name="KSO_WM_UNIT_SUBTYPE" val="d"/>
  <p:tag name="KSO_WM_UNIT_TYPE" val="l_h_i"/>
</p:tagLst>
</file>

<file path=ppt/tags/tag204.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6_2"/>
  <p:tag name="KSO_WM_UNIT_TYPE" val="l_h_i"/>
</p:tagLst>
</file>

<file path=ppt/tags/tag205.xml><?xml version="1.0" encoding="utf-8"?>
<p:tagLst xmlns:p="http://schemas.openxmlformats.org/presentationml/2006/main">
  <p:tag name="KSO_WM_BEAUTIFY_FLAG" val="#fgm#"/>
  <p:tag name="KSO_WM_DIAGRAM_GROUP_CODE" val="1"/>
  <p:tag name="KSO_WM_FIGMA_FLAG" val="#fgm#"/>
  <p:tag name="KSO_WM_UNIT_INDEX" val="1_6_1"/>
  <p:tag name="KSO_WM_UNIT_TYPE" val="l_h_a"/>
</p:tagLst>
</file>

<file path=ppt/tags/tag206.xml><?xml version="1.0" encoding="utf-8"?>
<p:tagLst xmlns:p="http://schemas.openxmlformats.org/presentationml/2006/main">
  <p:tag name="KSO_WM_BEAUTIFY_FLAG" val="#fgm#"/>
  <p:tag name="KSO_WM_FIGMA_FLAG" val="#fgm#"/>
  <p:tag name="KSO_WM_UNIT_INDEX" val="1"/>
  <p:tag name="KSO_WM_UNIT_TYPE" val="a"/>
  <p:tag name="KSO_WM_LAYOUT_CHECK_HASH" val="4c9d4e82da6e4381c6a6017a9043706628247407"/>
  <p:tag name="KSO_WM_NEWLAYOUT_ID" val="slide_01072e67c032e659"/>
</p:tagLst>
</file>

<file path=ppt/tags/tag207.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1_1"/>
  <p:tag name="KSO_WM_UNIT_TYPE" val="l_h_i"/>
</p:tagLst>
</file>

<file path=ppt/tags/tag208.xml><?xml version="1.0" encoding="utf-8"?>
<p:tagLst xmlns:p="http://schemas.openxmlformats.org/presentationml/2006/main">
  <p:tag name="KSO_WM_FIGMA_DECORATION_INDEX" val="16"/>
  <p:tag name="$PH_EXT" val="2"/>
  <p:tag name="KSO_WM_BEAUTIFY_FLAG" val="#fgm#"/>
  <p:tag name="KSO_WM_DIAGRAM_GROUP_CODE" val="1"/>
  <p:tag name="KSO_WM_FIGMA_FLAG" val="#fgm#"/>
  <p:tag name="KSO_WM_SYNC_SLIDE_TEXT" val="1"/>
  <p:tag name="KSO_WM_UNIT_INDEX" val="1_1_2"/>
  <p:tag name="KSO_WM_UNIT_TYPE" val="l_h_i"/>
</p:tagLst>
</file>

<file path=ppt/tags/tag209.xml><?xml version="1.0" encoding="utf-8"?>
<p:tagLst xmlns:p="http://schemas.openxmlformats.org/presentationml/2006/main">
  <p:tag name="KSO_WM_FIGMA_DECORATION_INDEX" val="7"/>
  <p:tag name="$PH_EXT" val="1"/>
  <p:tag name="KSO_WM_BEAUTIFY_FLAG" val="#fgm#"/>
  <p:tag name="KSO_WM_DIAGRAM_GROUP_CODE" val="1"/>
  <p:tag name="KSO_WM_FIGMA_FLAG" val="#fgm#"/>
  <p:tag name="KSO_WM_UNIT_INDEX" val="1_1_1"/>
  <p:tag name="KSO_WM_UNIT_TYPE" val="l_h_x"/>
</p:tagLst>
</file>

<file path=ppt/tags/tag21.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210.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211.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212.xml><?xml version="1.0" encoding="utf-8"?>
<p:tagLst xmlns:p="http://schemas.openxmlformats.org/presentationml/2006/main">
  <p:tag name="KSO_WM_FIGMA_DECORATION_INDEX" val="17"/>
  <p:tag name="$PH_EXT" val="2"/>
  <p:tag name="KSO_WM_BEAUTIFY_FLAG" val="#fgm#"/>
  <p:tag name="KSO_WM_DIAGRAM_GROUP_CODE" val="1"/>
  <p:tag name="KSO_WM_FIGMA_FLAG" val="#fgm#"/>
  <p:tag name="KSO_WM_SYNC_SLIDE_TEXT" val="1"/>
  <p:tag name="KSO_WM_UNIT_INDEX" val="1_2_1"/>
  <p:tag name="KSO_WM_UNIT_TYPE" val="l_h_i"/>
</p:tagLst>
</file>

<file path=ppt/tags/tag213.xml><?xml version="1.0" encoding="utf-8"?>
<p:tagLst xmlns:p="http://schemas.openxmlformats.org/presentationml/2006/main">
  <p:tag name="KSO_WM_FIGMA_DECORATION_INDEX" val="15"/>
  <p:tag name="$PH_EXT" val="2"/>
  <p:tag name="KSO_WM_BEAUTIFY_FLAG" val="#fgm#"/>
  <p:tag name="KSO_WM_DIAGRAM_GROUP_CODE" val="1"/>
  <p:tag name="KSO_WM_FIGMA_FLAG" val="#fgm#"/>
  <p:tag name="KSO_WM_SYNC_SLIDE_TEXT" val="1"/>
  <p:tag name="KSO_WM_UNIT_INDEX" val="1_2_2"/>
  <p:tag name="KSO_WM_UNIT_TYPE" val="l_h_i"/>
</p:tagLst>
</file>

<file path=ppt/tags/tag214.xml><?xml version="1.0" encoding="utf-8"?>
<p:tagLst xmlns:p="http://schemas.openxmlformats.org/presentationml/2006/main">
  <p:tag name="KSO_WM_FIGMA_DECORATION_INDEX" val="2"/>
  <p:tag name="$PH_EXT" val="1"/>
  <p:tag name="KSO_WM_BEAUTIFY_FLAG" val="#fgm#"/>
  <p:tag name="KSO_WM_DIAGRAM_GROUP_CODE" val="1"/>
  <p:tag name="KSO_WM_FIGMA_FLAG" val="#fgm#"/>
  <p:tag name="KSO_WM_UNIT_INDEX" val="1_2_1"/>
  <p:tag name="KSO_WM_UNIT_TYPE" val="l_h_x"/>
</p:tagLst>
</file>

<file path=ppt/tags/tag215.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216.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217.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3_1"/>
  <p:tag name="KSO_WM_UNIT_TYPE" val="l_h_i"/>
</p:tagLst>
</file>

<file path=ppt/tags/tag218.xml><?xml version="1.0" encoding="utf-8"?>
<p:tagLst xmlns:p="http://schemas.openxmlformats.org/presentationml/2006/main">
  <p:tag name="KSO_WM_FIGMA_DECORATION_INDEX" val="16"/>
  <p:tag name="$PH_EXT" val="2"/>
  <p:tag name="KSO_WM_BEAUTIFY_FLAG" val="#fgm#"/>
  <p:tag name="KSO_WM_DIAGRAM_GROUP_CODE" val="1"/>
  <p:tag name="KSO_WM_FIGMA_FLAG" val="#fgm#"/>
  <p:tag name="KSO_WM_SYNC_SLIDE_TEXT" val="1"/>
  <p:tag name="KSO_WM_UNIT_INDEX" val="1_3_2"/>
  <p:tag name="KSO_WM_UNIT_TYPE" val="l_h_i"/>
</p:tagLst>
</file>

<file path=ppt/tags/tag219.xml><?xml version="1.0" encoding="utf-8"?>
<p:tagLst xmlns:p="http://schemas.openxmlformats.org/presentationml/2006/main">
  <p:tag name="KSO_WM_FIGMA_DECORATION_INDEX" val="9"/>
  <p:tag name="$PH_EXT" val="1"/>
  <p:tag name="KSO_WM_BEAUTIFY_FLAG" val="#fgm#"/>
  <p:tag name="KSO_WM_DIAGRAM_GROUP_CODE" val="1"/>
  <p:tag name="KSO_WM_FIGMA_FLAG" val="#fgm#"/>
  <p:tag name="KSO_WM_UNIT_INDEX" val="1_3_1"/>
  <p:tag name="KSO_WM_UNIT_TYPE" val="l_h_x"/>
</p:tagLst>
</file>

<file path=ppt/tags/tag22.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220.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221.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222.xml><?xml version="1.0" encoding="utf-8"?>
<p:tagLst xmlns:p="http://schemas.openxmlformats.org/presentationml/2006/main">
  <p:tag name="KSO_WM_FIGMA_DECORATION_INDEX" val="17"/>
  <p:tag name="$PH_EXT" val="2"/>
  <p:tag name="KSO_WM_BEAUTIFY_FLAG" val="#fgm#"/>
  <p:tag name="KSO_WM_DIAGRAM_GROUP_CODE" val="1"/>
  <p:tag name="KSO_WM_FIGMA_FLAG" val="#fgm#"/>
  <p:tag name="KSO_WM_SYNC_SLIDE_TEXT" val="1"/>
  <p:tag name="KSO_WM_UNIT_INDEX" val="1_4_1"/>
  <p:tag name="KSO_WM_UNIT_TYPE" val="l_h_i"/>
</p:tagLst>
</file>

<file path=ppt/tags/tag223.xml><?xml version="1.0" encoding="utf-8"?>
<p:tagLst xmlns:p="http://schemas.openxmlformats.org/presentationml/2006/main">
  <p:tag name="KSO_WM_FIGMA_DECORATION_INDEX" val="15"/>
  <p:tag name="$PH_EXT" val="2"/>
  <p:tag name="KSO_WM_BEAUTIFY_FLAG" val="#fgm#"/>
  <p:tag name="KSO_WM_DIAGRAM_GROUP_CODE" val="1"/>
  <p:tag name="KSO_WM_FIGMA_FLAG" val="#fgm#"/>
  <p:tag name="KSO_WM_SYNC_SLIDE_TEXT" val="1"/>
  <p:tag name="KSO_WM_UNIT_INDEX" val="1_4_2"/>
  <p:tag name="KSO_WM_UNIT_TYPE" val="l_h_i"/>
</p:tagLst>
</file>

<file path=ppt/tags/tag224.xml><?xml version="1.0" encoding="utf-8"?>
<p:tagLst xmlns:p="http://schemas.openxmlformats.org/presentationml/2006/main">
  <p:tag name="KSO_WM_FIGMA_DECORATION_INDEX" val="4"/>
  <p:tag name="$PH_EXT" val="1"/>
  <p:tag name="KSO_WM_BEAUTIFY_FLAG" val="#fgm#"/>
  <p:tag name="KSO_WM_DIAGRAM_GROUP_CODE" val="1"/>
  <p:tag name="KSO_WM_FIGMA_FLAG" val="#fgm#"/>
  <p:tag name="KSO_WM_UNIT_INDEX" val="1_4_1"/>
  <p:tag name="KSO_WM_UNIT_TYPE" val="l_h_x"/>
</p:tagLst>
</file>

<file path=ppt/tags/tag225.xml><?xml version="1.0" encoding="utf-8"?>
<p:tagLst xmlns:p="http://schemas.openxmlformats.org/presentationml/2006/main">
  <p:tag name="KSO_WM_BEAUTIFY_FLAG" val="#fgm#"/>
  <p:tag name="KSO_WM_DIAGRAM_GROUP_CODE" val="1"/>
  <p:tag name="KSO_WM_FIGMA_FLAG" val="#fgm#"/>
  <p:tag name="KSO_WM_UNIT_INDEX" val="1_4_1"/>
  <p:tag name="KSO_WM_UNIT_TYPE" val="l_h_a"/>
</p:tagLst>
</file>

<file path=ppt/tags/tag226.xml><?xml version="1.0" encoding="utf-8"?>
<p:tagLst xmlns:p="http://schemas.openxmlformats.org/presentationml/2006/main">
  <p:tag name="KSO_WM_BEAUTIFY_FLAG" val="#fgm#"/>
  <p:tag name="KSO_WM_DIAGRAM_GROUP_CODE" val="1"/>
  <p:tag name="KSO_WM_FIGMA_FLAG" val="#fgm#"/>
  <p:tag name="KSO_WM_UNIT_INDEX" val="1_4_1"/>
  <p:tag name="KSO_WM_UNIT_TYPE" val="l_h_f"/>
</p:tagLst>
</file>

<file path=ppt/tags/tag227.xml><?xml version="1.0" encoding="utf-8"?>
<p:tagLst xmlns:p="http://schemas.openxmlformats.org/presentationml/2006/main">
  <p:tag name="KSO_WM_BEAUTIFY_FLAG" val="#fgm#"/>
  <p:tag name="KSO_WM_FIGMA_FLAG" val="#fgm#"/>
  <p:tag name="KSO_WM_UNIT_INDEX" val="1"/>
  <p:tag name="KSO_WM_UNIT_TYPE" val="a"/>
  <p:tag name="KSO_WM_LAYOUT_CHECK_HASH" val="969682a8838c2f21c8f49a062b13c3dc0c93b21d"/>
  <p:tag name="KSO_WM_NEWLAYOUT_ID" val="slide_2b1d2aa1eb39d84c"/>
</p:tagLst>
</file>

<file path=ppt/tags/tag228.xml><?xml version="1.0" encoding="utf-8"?>
<p:tagLst xmlns:p="http://schemas.openxmlformats.org/presentationml/2006/main">
  <p:tag name="KSO_WM_BEAUTIFY_FLAG" val="#fgm#"/>
  <p:tag name="KSO_WM_FIGMA_FLAG" val="#fgm#"/>
  <p:tag name="KSO_WM_UNIT_INDEX" val="1"/>
  <p:tag name="KSO_WM_UNIT_TYPE" val="f"/>
</p:tagLst>
</file>

<file path=ppt/tags/tag229.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1_1"/>
  <p:tag name="KSO_WM_UNIT_TYPE" val="l_h_i"/>
</p:tagLst>
</file>

<file path=ppt/tags/tag23.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2_1"/>
  <p:tag name="KSO_WM_UNIT_TYPE" val="l_h_i"/>
</p:tagLst>
</file>

<file path=ppt/tags/tag230.xml><?xml version="1.0" encoding="utf-8"?>
<p:tagLst xmlns:p="http://schemas.openxmlformats.org/presentationml/2006/main">
  <p:tag name="KSO_WM_BEAUTIFY_FLAG" val="#fgm#"/>
  <p:tag name="KSO_WM_DIAGRAM_GROUP_CODE" val="1"/>
  <p:tag name="KSO_WM_FIGMA_FLAG" val="#fgm#"/>
  <p:tag name="KSO_WM_UNIT_INDEX" val="1_1_3"/>
  <p:tag name="KSO_WM_UNIT_SUBTYPE" val="d"/>
  <p:tag name="KSO_WM_UNIT_TYPE" val="l_h_i"/>
</p:tagLst>
</file>

<file path=ppt/tags/tag231.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232.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233.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2_1"/>
  <p:tag name="KSO_WM_UNIT_TYPE" val="l_h_i"/>
</p:tagLst>
</file>

<file path=ppt/tags/tag234.xml><?xml version="1.0" encoding="utf-8"?>
<p:tagLst xmlns:p="http://schemas.openxmlformats.org/presentationml/2006/main">
  <p:tag name="KSO_WM_BEAUTIFY_FLAG" val="#fgm#"/>
  <p:tag name="KSO_WM_DIAGRAM_GROUP_CODE" val="1"/>
  <p:tag name="KSO_WM_FIGMA_FLAG" val="#fgm#"/>
  <p:tag name="KSO_WM_UNIT_INDEX" val="1_2_3"/>
  <p:tag name="KSO_WM_UNIT_SUBTYPE" val="d"/>
  <p:tag name="KSO_WM_UNIT_TYPE" val="l_h_i"/>
</p:tagLst>
</file>

<file path=ppt/tags/tag235.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236.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237.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3_1"/>
  <p:tag name="KSO_WM_UNIT_TYPE" val="l_h_i"/>
</p:tagLst>
</file>

<file path=ppt/tags/tag238.xml><?xml version="1.0" encoding="utf-8"?>
<p:tagLst xmlns:p="http://schemas.openxmlformats.org/presentationml/2006/main">
  <p:tag name="KSO_WM_BEAUTIFY_FLAG" val="#fgm#"/>
  <p:tag name="KSO_WM_DIAGRAM_GROUP_CODE" val="1"/>
  <p:tag name="KSO_WM_FIGMA_FLAG" val="#fgm#"/>
  <p:tag name="KSO_WM_UNIT_INDEX" val="1_3_3"/>
  <p:tag name="KSO_WM_UNIT_SUBTYPE" val="d"/>
  <p:tag name="KSO_WM_UNIT_TYPE" val="l_h_i"/>
</p:tagLst>
</file>

<file path=ppt/tags/tag239.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24.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240.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241.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4_1"/>
  <p:tag name="KSO_WM_UNIT_TYPE" val="l_h_i"/>
</p:tagLst>
</file>

<file path=ppt/tags/tag242.xml><?xml version="1.0" encoding="utf-8"?>
<p:tagLst xmlns:p="http://schemas.openxmlformats.org/presentationml/2006/main">
  <p:tag name="KSO_WM_BEAUTIFY_FLAG" val="#fgm#"/>
  <p:tag name="KSO_WM_DIAGRAM_GROUP_CODE" val="1"/>
  <p:tag name="KSO_WM_FIGMA_FLAG" val="#fgm#"/>
  <p:tag name="KSO_WM_UNIT_INDEX" val="1_4_3"/>
  <p:tag name="KSO_WM_UNIT_SUBTYPE" val="d"/>
  <p:tag name="KSO_WM_UNIT_TYPE" val="l_h_i"/>
</p:tagLst>
</file>

<file path=ppt/tags/tag243.xml><?xml version="1.0" encoding="utf-8"?>
<p:tagLst xmlns:p="http://schemas.openxmlformats.org/presentationml/2006/main">
  <p:tag name="KSO_WM_BEAUTIFY_FLAG" val="#fgm#"/>
  <p:tag name="KSO_WM_DIAGRAM_GROUP_CODE" val="1"/>
  <p:tag name="KSO_WM_FIGMA_FLAG" val="#fgm#"/>
  <p:tag name="KSO_WM_UNIT_INDEX" val="1_4_1"/>
  <p:tag name="KSO_WM_UNIT_TYPE" val="l_h_a"/>
</p:tagLst>
</file>

<file path=ppt/tags/tag244.xml><?xml version="1.0" encoding="utf-8"?>
<p:tagLst xmlns:p="http://schemas.openxmlformats.org/presentationml/2006/main">
  <p:tag name="KSO_WM_BEAUTIFY_FLAG" val="#fgm#"/>
  <p:tag name="KSO_WM_DIAGRAM_GROUP_CODE" val="1"/>
  <p:tag name="KSO_WM_FIGMA_FLAG" val="#fgm#"/>
  <p:tag name="KSO_WM_UNIT_INDEX" val="1_4_1"/>
  <p:tag name="KSO_WM_UNIT_TYPE" val="l_h_f"/>
</p:tagLst>
</file>

<file path=ppt/tags/tag245.xml><?xml version="1.0" encoding="utf-8"?>
<p:tagLst xmlns:p="http://schemas.openxmlformats.org/presentationml/2006/main">
  <p:tag name="KSO_WM_BEAUTIFY_FLAG" val="#fgm#"/>
  <p:tag name="KSO_WM_FIGMA_FLAG" val="#fgm#"/>
  <p:tag name="KSO_WM_UNIT_INDEX" val="1"/>
  <p:tag name="KSO_WM_UNIT_TYPE" val="a"/>
  <p:tag name="KSO_WM_LAYOUT_CHECK_HASH" val="1ffc6a66213decf4cbfb337d3d56ad2222a3329b"/>
  <p:tag name="KSO_WM_NEWLAYOUT_ID" val="slide_bbcaf55b27ff942f"/>
</p:tagLst>
</file>

<file path=ppt/tags/tag246.xml><?xml version="1.0" encoding="utf-8"?>
<p:tagLst xmlns:p="http://schemas.openxmlformats.org/presentationml/2006/main">
  <p:tag name="KSO_WM_FIGMA_DECORATION_INDEX" val="14"/>
  <p:tag name="$PH_EXT" val="2"/>
  <p:tag name="KSO_WM_BEAUTIFY_FLAG" val="#fgm#"/>
  <p:tag name="KSO_WM_DIAGRAM_GROUP_CODE" val="1"/>
  <p:tag name="KSO_WM_FIGMA_FLAG" val="#fgm#"/>
  <p:tag name="KSO_WM_SYNC_SLIDE_TEXT" val="1"/>
  <p:tag name="KSO_WM_UNIT_INDEX" val="1_1_1"/>
  <p:tag name="KSO_WM_UNIT_TYPE" val="l_h_i"/>
</p:tagLst>
</file>

<file path=ppt/tags/tag247.xml><?xml version="1.0" encoding="utf-8"?>
<p:tagLst xmlns:p="http://schemas.openxmlformats.org/presentationml/2006/main">
  <p:tag name="KSO_WM_BEAUTIFY_FLAG" val="#fgm#"/>
  <p:tag name="KSO_WM_DIAGRAM_GROUP_CODE" val="1"/>
  <p:tag name="KSO_WM_FIGMA_FLAG" val="#fgm#"/>
  <p:tag name="KSO_WM_UNIT_INDEX" val="1_1_2"/>
  <p:tag name="KSO_WM_UNIT_SUBTYPE" val="d"/>
  <p:tag name="KSO_WM_UNIT_TYPE" val="l_h_i"/>
</p:tagLst>
</file>

<file path=ppt/tags/tag248.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249.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25.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250.xml><?xml version="1.0" encoding="utf-8"?>
<p:tagLst xmlns:p="http://schemas.openxmlformats.org/presentationml/2006/main">
  <p:tag name="KSO_WM_FIGMA_DECORATION_INDEX" val="14"/>
  <p:tag name="$PH_EXT" val="2"/>
  <p:tag name="KSO_WM_BEAUTIFY_FLAG" val="#fgm#"/>
  <p:tag name="KSO_WM_DIAGRAM_GROUP_CODE" val="1"/>
  <p:tag name="KSO_WM_FIGMA_FLAG" val="#fgm#"/>
  <p:tag name="KSO_WM_SYNC_SLIDE_TEXT" val="1"/>
  <p:tag name="KSO_WM_UNIT_INDEX" val="1_2_1"/>
  <p:tag name="KSO_WM_UNIT_TYPE" val="l_h_i"/>
</p:tagLst>
</file>

<file path=ppt/tags/tag251.xml><?xml version="1.0" encoding="utf-8"?>
<p:tagLst xmlns:p="http://schemas.openxmlformats.org/presentationml/2006/main">
  <p:tag name="KSO_WM_BEAUTIFY_FLAG" val="#fgm#"/>
  <p:tag name="KSO_WM_DIAGRAM_GROUP_CODE" val="1"/>
  <p:tag name="KSO_WM_FIGMA_FLAG" val="#fgm#"/>
  <p:tag name="KSO_WM_UNIT_INDEX" val="1_2_2"/>
  <p:tag name="KSO_WM_UNIT_SUBTYPE" val="d"/>
  <p:tag name="KSO_WM_UNIT_TYPE" val="l_h_i"/>
</p:tagLst>
</file>

<file path=ppt/tags/tag252.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253.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254.xml><?xml version="1.0" encoding="utf-8"?>
<p:tagLst xmlns:p="http://schemas.openxmlformats.org/presentationml/2006/main">
  <p:tag name="KSO_WM_FIGMA_DECORATION_INDEX" val="14"/>
  <p:tag name="$PH_EXT" val="2"/>
  <p:tag name="KSO_WM_BEAUTIFY_FLAG" val="#fgm#"/>
  <p:tag name="KSO_WM_DIAGRAM_GROUP_CODE" val="1"/>
  <p:tag name="KSO_WM_FIGMA_FLAG" val="#fgm#"/>
  <p:tag name="KSO_WM_SYNC_SLIDE_TEXT" val="1"/>
  <p:tag name="KSO_WM_UNIT_INDEX" val="1_3_1"/>
  <p:tag name="KSO_WM_UNIT_TYPE" val="l_h_i"/>
</p:tagLst>
</file>

<file path=ppt/tags/tag255.xml><?xml version="1.0" encoding="utf-8"?>
<p:tagLst xmlns:p="http://schemas.openxmlformats.org/presentationml/2006/main">
  <p:tag name="KSO_WM_BEAUTIFY_FLAG" val="#fgm#"/>
  <p:tag name="KSO_WM_DIAGRAM_GROUP_CODE" val="1"/>
  <p:tag name="KSO_WM_FIGMA_FLAG" val="#fgm#"/>
  <p:tag name="KSO_WM_UNIT_INDEX" val="1_3_2"/>
  <p:tag name="KSO_WM_UNIT_SUBTYPE" val="d"/>
  <p:tag name="KSO_WM_UNIT_TYPE" val="l_h_i"/>
</p:tagLst>
</file>

<file path=ppt/tags/tag256.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257.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258.xml><?xml version="1.0" encoding="utf-8"?>
<p:tagLst xmlns:p="http://schemas.openxmlformats.org/presentationml/2006/main">
  <p:tag name="KSO_WM_FIGMA_DECORATION_INDEX" val="14"/>
  <p:tag name="$PH_EXT" val="2"/>
  <p:tag name="KSO_WM_BEAUTIFY_FLAG" val="#fgm#"/>
  <p:tag name="KSO_WM_DIAGRAM_GROUP_CODE" val="1"/>
  <p:tag name="KSO_WM_FIGMA_FLAG" val="#fgm#"/>
  <p:tag name="KSO_WM_SYNC_SLIDE_TEXT" val="1"/>
  <p:tag name="KSO_WM_UNIT_INDEX" val="1_4_1"/>
  <p:tag name="KSO_WM_UNIT_TYPE" val="l_h_i"/>
</p:tagLst>
</file>

<file path=ppt/tags/tag259.xml><?xml version="1.0" encoding="utf-8"?>
<p:tagLst xmlns:p="http://schemas.openxmlformats.org/presentationml/2006/main">
  <p:tag name="KSO_WM_BEAUTIFY_FLAG" val="#fgm#"/>
  <p:tag name="KSO_WM_DIAGRAM_GROUP_CODE" val="1"/>
  <p:tag name="KSO_WM_FIGMA_FLAG" val="#fgm#"/>
  <p:tag name="KSO_WM_UNIT_INDEX" val="1_4_2"/>
  <p:tag name="KSO_WM_UNIT_SUBTYPE" val="d"/>
  <p:tag name="KSO_WM_UNIT_TYPE" val="l_h_i"/>
</p:tagLst>
</file>

<file path=ppt/tags/tag26.xml><?xml version="1.0" encoding="utf-8"?>
<p:tagLst xmlns:p="http://schemas.openxmlformats.org/presentationml/2006/main">
  <p:tag name="KSO_WM_BEAUTIFY_FLAG" val="#fgm#"/>
  <p:tag name="KSO_WM_FIGMA_FLAG" val="#fgm#"/>
  <p:tag name="KSO_WM_UNIT_INDEX" val="1"/>
  <p:tag name="KSO_WM_UNIT_TYPE" val="a"/>
  <p:tag name="KSO_WM_LAYOUT_CHECK_HASH" val="8015eaed8fa8d12c4e633f9738c31aaf26d5c87e"/>
  <p:tag name="KSO_WM_NEWLAYOUT_GROUP_ID" val="layout_30"/>
  <p:tag name="KSO_WM_NEWLAYOUT_ID" val="slide_0581d4d39d80ce13"/>
</p:tagLst>
</file>

<file path=ppt/tags/tag260.xml><?xml version="1.0" encoding="utf-8"?>
<p:tagLst xmlns:p="http://schemas.openxmlformats.org/presentationml/2006/main">
  <p:tag name="KSO_WM_BEAUTIFY_FLAG" val="#fgm#"/>
  <p:tag name="KSO_WM_DIAGRAM_GROUP_CODE" val="1"/>
  <p:tag name="KSO_WM_FIGMA_FLAG" val="#fgm#"/>
  <p:tag name="KSO_WM_UNIT_INDEX" val="1_4_1"/>
  <p:tag name="KSO_WM_UNIT_TYPE" val="l_h_a"/>
</p:tagLst>
</file>

<file path=ppt/tags/tag261.xml><?xml version="1.0" encoding="utf-8"?>
<p:tagLst xmlns:p="http://schemas.openxmlformats.org/presentationml/2006/main">
  <p:tag name="KSO_WM_BEAUTIFY_FLAG" val="#fgm#"/>
  <p:tag name="KSO_WM_DIAGRAM_GROUP_CODE" val="1"/>
  <p:tag name="KSO_WM_FIGMA_FLAG" val="#fgm#"/>
  <p:tag name="KSO_WM_UNIT_INDEX" val="1_4_1"/>
  <p:tag name="KSO_WM_UNIT_TYPE" val="l_h_f"/>
</p:tagLst>
</file>

<file path=ppt/tags/tag262.xml><?xml version="1.0" encoding="utf-8"?>
<p:tagLst xmlns:p="http://schemas.openxmlformats.org/presentationml/2006/main">
  <p:tag name="KSO_WM_FIGMA_DECORATION_INDEX" val="14"/>
  <p:tag name="$PH_EXT" val="2"/>
  <p:tag name="KSO_WM_BEAUTIFY_FLAG" val="#fgm#"/>
  <p:tag name="KSO_WM_DIAGRAM_GROUP_CODE" val="1"/>
  <p:tag name="KSO_WM_FIGMA_FLAG" val="#fgm#"/>
  <p:tag name="KSO_WM_SYNC_SLIDE_TEXT" val="1"/>
  <p:tag name="KSO_WM_UNIT_INDEX" val="1_5_1"/>
  <p:tag name="KSO_WM_UNIT_TYPE" val="l_h_i"/>
</p:tagLst>
</file>

<file path=ppt/tags/tag263.xml><?xml version="1.0" encoding="utf-8"?>
<p:tagLst xmlns:p="http://schemas.openxmlformats.org/presentationml/2006/main">
  <p:tag name="KSO_WM_BEAUTIFY_FLAG" val="#fgm#"/>
  <p:tag name="KSO_WM_DIAGRAM_GROUP_CODE" val="1"/>
  <p:tag name="KSO_WM_FIGMA_FLAG" val="#fgm#"/>
  <p:tag name="KSO_WM_UNIT_INDEX" val="1_5_2"/>
  <p:tag name="KSO_WM_UNIT_SUBTYPE" val="d"/>
  <p:tag name="KSO_WM_UNIT_TYPE" val="l_h_i"/>
</p:tagLst>
</file>

<file path=ppt/tags/tag264.xml><?xml version="1.0" encoding="utf-8"?>
<p:tagLst xmlns:p="http://schemas.openxmlformats.org/presentationml/2006/main">
  <p:tag name="KSO_WM_BEAUTIFY_FLAG" val="#fgm#"/>
  <p:tag name="KSO_WM_DIAGRAM_GROUP_CODE" val="1"/>
  <p:tag name="KSO_WM_FIGMA_FLAG" val="#fgm#"/>
  <p:tag name="KSO_WM_UNIT_INDEX" val="1_5_1"/>
  <p:tag name="KSO_WM_UNIT_TYPE" val="l_h_a"/>
</p:tagLst>
</file>

<file path=ppt/tags/tag265.xml><?xml version="1.0" encoding="utf-8"?>
<p:tagLst xmlns:p="http://schemas.openxmlformats.org/presentationml/2006/main">
  <p:tag name="KSO_WM_BEAUTIFY_FLAG" val="#fgm#"/>
  <p:tag name="KSO_WM_DIAGRAM_GROUP_CODE" val="1"/>
  <p:tag name="KSO_WM_FIGMA_FLAG" val="#fgm#"/>
  <p:tag name="KSO_WM_UNIT_INDEX" val="1_5_1"/>
  <p:tag name="KSO_WM_UNIT_TYPE" val="l_h_f"/>
</p:tagLst>
</file>

<file path=ppt/tags/tag266.xml><?xml version="1.0" encoding="utf-8"?>
<p:tagLst xmlns:p="http://schemas.openxmlformats.org/presentationml/2006/main">
  <p:tag name="KSO_WM_FIGMA_DECORATION_INDEX" val="14"/>
  <p:tag name="$PH_EXT" val="2"/>
  <p:tag name="KSO_WM_BEAUTIFY_FLAG" val="#fgm#"/>
  <p:tag name="KSO_WM_DIAGRAM_GROUP_CODE" val="1"/>
  <p:tag name="KSO_WM_FIGMA_FLAG" val="#fgm#"/>
  <p:tag name="KSO_WM_SYNC_SLIDE_TEXT" val="1"/>
  <p:tag name="KSO_WM_UNIT_INDEX" val="1_6_1"/>
  <p:tag name="KSO_WM_UNIT_TYPE" val="l_h_i"/>
</p:tagLst>
</file>

<file path=ppt/tags/tag267.xml><?xml version="1.0" encoding="utf-8"?>
<p:tagLst xmlns:p="http://schemas.openxmlformats.org/presentationml/2006/main">
  <p:tag name="KSO_WM_BEAUTIFY_FLAG" val="#fgm#"/>
  <p:tag name="KSO_WM_DIAGRAM_GROUP_CODE" val="1"/>
  <p:tag name="KSO_WM_FIGMA_FLAG" val="#fgm#"/>
  <p:tag name="KSO_WM_UNIT_INDEX" val="1_6_2"/>
  <p:tag name="KSO_WM_UNIT_SUBTYPE" val="d"/>
  <p:tag name="KSO_WM_UNIT_TYPE" val="l_h_i"/>
</p:tagLst>
</file>

<file path=ppt/tags/tag268.xml><?xml version="1.0" encoding="utf-8"?>
<p:tagLst xmlns:p="http://schemas.openxmlformats.org/presentationml/2006/main">
  <p:tag name="KSO_WM_BEAUTIFY_FLAG" val="#fgm#"/>
  <p:tag name="KSO_WM_DIAGRAM_GROUP_CODE" val="1"/>
  <p:tag name="KSO_WM_FIGMA_FLAG" val="#fgm#"/>
  <p:tag name="KSO_WM_UNIT_INDEX" val="1_6_1"/>
  <p:tag name="KSO_WM_UNIT_TYPE" val="l_h_a"/>
</p:tagLst>
</file>

<file path=ppt/tags/tag269.xml><?xml version="1.0" encoding="utf-8"?>
<p:tagLst xmlns:p="http://schemas.openxmlformats.org/presentationml/2006/main">
  <p:tag name="KSO_WM_BEAUTIFY_FLAG" val="#fgm#"/>
  <p:tag name="KSO_WM_DIAGRAM_GROUP_CODE" val="1"/>
  <p:tag name="KSO_WM_FIGMA_FLAG" val="#fgm#"/>
  <p:tag name="KSO_WM_UNIT_INDEX" val="1_6_1"/>
  <p:tag name="KSO_WM_UNIT_TYPE" val="l_h_f"/>
</p:tagLst>
</file>

<file path=ppt/tags/tag27.xml><?xml version="1.0" encoding="utf-8"?>
<p:tagLst xmlns:p="http://schemas.openxmlformats.org/presentationml/2006/main">
  <p:tag name="KSO_WM_BEAUTIFY_FLAG" val="#fgm#"/>
  <p:tag name="KSO_WM_FIGMA_FLAG" val="#fgm#"/>
  <p:tag name="KSO_WM_UNIT_INDEX" val="1"/>
  <p:tag name="KSO_WM_UNIT_TYPE" val="d"/>
</p:tagLst>
</file>

<file path=ppt/tags/tag270.xml><?xml version="1.0" encoding="utf-8"?>
<p:tagLst xmlns:p="http://schemas.openxmlformats.org/presentationml/2006/main">
  <p:tag name="KSO_WM_BEAUTIFY_FLAG" val="#fgm#"/>
  <p:tag name="KSO_WM_FIGMA_FLAG" val="#fgm#"/>
  <p:tag name="KSO_WM_UNIT_INDEX" val="1"/>
  <p:tag name="KSO_WM_UNIT_TYPE" val="a"/>
  <p:tag name="KSO_WM_LAYOUT_CHECK_HASH" val="a2d46a862eced6839dc274bc3eaa59f37c375e3e"/>
  <p:tag name="KSO_WM_NEWLAYOUT_ID" val="slide_250f5b83123f6923"/>
</p:tagLst>
</file>

<file path=ppt/tags/tag271.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1_1"/>
  <p:tag name="KSO_WM_UNIT_TYPE" val="l_h_i"/>
</p:tagLst>
</file>

<file path=ppt/tags/tag272.xml><?xml version="1.0" encoding="utf-8"?>
<p:tagLst xmlns:p="http://schemas.openxmlformats.org/presentationml/2006/main">
  <p:tag name="KSO_WM_BEAUTIFY_FLAG" val="#fgm#"/>
  <p:tag name="KSO_WM_DIAGRAM_GROUP_CODE" val="1"/>
  <p:tag name="KSO_WM_FIGMA_FLAG" val="#fgm#"/>
  <p:tag name="KSO_WM_UNIT_INDEX" val="1_1_1"/>
  <p:tag name="KSO_WM_UNIT_TYPE" val="l_h_d"/>
</p:tagLst>
</file>

<file path=ppt/tags/tag273.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274.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275.xml><?xml version="1.0" encoding="utf-8"?>
<p:tagLst xmlns:p="http://schemas.openxmlformats.org/presentationml/2006/main">
  <p:tag name="KSO_WM_FIGMA_DECORATION_INDEX" val="17"/>
  <p:tag name="$PH_EXT" val="2"/>
  <p:tag name="KSO_WM_BEAUTIFY_FLAG" val="#fgm#"/>
  <p:tag name="KSO_WM_DIAGRAM_GROUP_CODE" val="1"/>
  <p:tag name="KSO_WM_FIGMA_FLAG" val="#fgm#"/>
  <p:tag name="KSO_WM_SYNC_SLIDE_TEXT" val="1"/>
  <p:tag name="KSO_WM_UNIT_INDEX" val="1_2_1"/>
  <p:tag name="KSO_WM_UNIT_TYPE" val="l_h_i"/>
</p:tagLst>
</file>

<file path=ppt/tags/tag276.xml><?xml version="1.0" encoding="utf-8"?>
<p:tagLst xmlns:p="http://schemas.openxmlformats.org/presentationml/2006/main">
  <p:tag name="KSO_WM_BEAUTIFY_FLAG" val="#fgm#"/>
  <p:tag name="KSO_WM_DIAGRAM_GROUP_CODE" val="1"/>
  <p:tag name="KSO_WM_FIGMA_FLAG" val="#fgm#"/>
  <p:tag name="KSO_WM_UNIT_INDEX" val="1_2_1"/>
  <p:tag name="KSO_WM_UNIT_TYPE" val="l_h_d"/>
</p:tagLst>
</file>

<file path=ppt/tags/tag277.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278.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279.xml><?xml version="1.0" encoding="utf-8"?>
<p:tagLst xmlns:p="http://schemas.openxmlformats.org/presentationml/2006/main">
  <p:tag name="KSO_WM_BEAUTIFY_FLAG" val="#fgm#"/>
  <p:tag name="KSO_WM_FIGMA_FLAG" val="#fgm#"/>
  <p:tag name="KSO_WM_UNIT_INDEX" val="1"/>
  <p:tag name="KSO_WM_UNIT_TYPE" val="a"/>
  <p:tag name="KSO_WM_LAYOUT_CHECK_HASH" val="2aa9cd17bb991578ce35cbf656eb336cf30f4cd1"/>
  <p:tag name="KSO_WM_NEWLAYOUT_ID" val="slide_bf7182397f2461bd"/>
</p:tagLst>
</file>

<file path=ppt/tags/tag28.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1_1"/>
  <p:tag name="KSO_WM_UNIT_TYPE" val="l_h_i"/>
</p:tagLst>
</file>

<file path=ppt/tags/tag280.xml><?xml version="1.0" encoding="utf-8"?>
<p:tagLst xmlns:p="http://schemas.openxmlformats.org/presentationml/2006/main">
  <p:tag name="KSO_WM_BEAUTIFY_FLAG" val="#fgm#"/>
  <p:tag name="KSO_WM_FIGMA_FLAG" val="#fgm#"/>
  <p:tag name="KSO_WM_UNIT_INDEX" val="1"/>
  <p:tag name="KSO_WM_UNIT_TYPE" val="d"/>
</p:tagLst>
</file>

<file path=ppt/tags/tag281.xml><?xml version="1.0" encoding="utf-8"?>
<p:tagLst xmlns:p="http://schemas.openxmlformats.org/presentationml/2006/main">
  <p:tag name="KSO_WM_FIGMA_DECORATION_INDEX" val="17_contentModel"/>
  <p:tag name="$PH_EXT" val="2"/>
  <p:tag name="KSO_WM_BEAUTIFY_FLAG" val="#fgm#"/>
  <p:tag name="KSO_WM_FIGMA_FLAG" val="#fgm#"/>
  <p:tag name="KSO_WM_SYNC_SLIDE_TEXT" val="1"/>
  <p:tag name="KSO_WM_UNIT_INDEX" val="1_1"/>
  <p:tag name="KSO_WM_UNIT_TYPE" val="l_i"/>
</p:tagLst>
</file>

<file path=ppt/tags/tag282.xml><?xml version="1.0" encoding="utf-8"?>
<p:tagLst xmlns:p="http://schemas.openxmlformats.org/presentationml/2006/main">
  <p:tag name="KSO_WM_BEAUTIFY_FLAG" val="#fgm#"/>
  <p:tag name="KSO_WM_DIAGRAM_GROUP_CODE" val="1"/>
  <p:tag name="KSO_WM_FIGMA_FLAG" val="#fgm#"/>
  <p:tag name="KSO_WM_UNIT_INDEX" val="1_1_2"/>
  <p:tag name="KSO_WM_UNIT_SUBTYPE" val="d"/>
  <p:tag name="KSO_WM_UNIT_TYPE" val="l_h_i"/>
</p:tagLst>
</file>

<file path=ppt/tags/tag283.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284.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285.xml><?xml version="1.0" encoding="utf-8"?>
<p:tagLst xmlns:p="http://schemas.openxmlformats.org/presentationml/2006/main">
  <p:tag name="KSO_WM_BEAUTIFY_FLAG" val="#fgm#"/>
  <p:tag name="KSO_WM_DIAGRAM_GROUP_CODE" val="1"/>
  <p:tag name="KSO_WM_FIGMA_FLAG" val="#fgm#"/>
  <p:tag name="KSO_WM_UNIT_INDEX" val="1_2_2"/>
  <p:tag name="KSO_WM_UNIT_SUBTYPE" val="d"/>
  <p:tag name="KSO_WM_UNIT_TYPE" val="l_h_i"/>
</p:tagLst>
</file>

<file path=ppt/tags/tag286.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287.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288.xml><?xml version="1.0" encoding="utf-8"?>
<p:tagLst xmlns:p="http://schemas.openxmlformats.org/presentationml/2006/main">
  <p:tag name="KSO_WM_BEAUTIFY_FLAG" val="#fgm#"/>
  <p:tag name="KSO_WM_FIGMA_FLAG" val="#fgm#"/>
  <p:tag name="KSO_WM_UNIT_INDEX" val="1"/>
  <p:tag name="KSO_WM_UNIT_TEXT_TYPE" val="1"/>
  <p:tag name="KSO_WM_UNIT_TYPE" val="a"/>
  <p:tag name="KSO_WM_LAYOUT_CHECK_HASH" val="8763e43f98db1b80168f257876926cec51970148"/>
  <p:tag name="KSO_WM_NEWLAYOUT_ID" val="slide_8d1615941f9e1a55"/>
</p:tagLst>
</file>

<file path=ppt/tags/tag289.xml><?xml version="1.0" encoding="utf-8"?>
<p:tagLst xmlns:p="http://schemas.openxmlformats.org/presentationml/2006/main">
  <p:tag name="KSO_WM_BEAUTIFY_FLAG" val="#fgm#"/>
  <p:tag name="KSO_WM_FIGMA_FLAG" val="#fgm#"/>
  <p:tag name="KSO_WM_UNIT_INDEX" val="1"/>
  <p:tag name="KSO_WM_UNIT_TYPE" val="e"/>
</p:tagLst>
</file>

<file path=ppt/tags/tag29.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290.xml><?xml version="1.0" encoding="utf-8"?>
<p:tagLst xmlns:p="http://schemas.openxmlformats.org/presentationml/2006/main">
  <p:tag name="KSO_WM_BEAUTIFY_FLAG" val="#fgm#"/>
  <p:tag name="KSO_WM_FIGMA_FLAG" val="#fgm#"/>
  <p:tag name="KSO_WM_UNIT_INDEX" val="1"/>
  <p:tag name="KSO_WM_UNIT_TYPE" val="a"/>
  <p:tag name="KSO_WM_LAYOUT_CHECK_HASH" val="8bce55cae379847d2bbb571700879c149e0987b6"/>
  <p:tag name="KSO_WM_NEWLAYOUT_GROUP_ID" val="layout_48"/>
  <p:tag name="KSO_WM_NEWLAYOUT_ID" val="slide_0acbfdbc3c6b2616"/>
</p:tagLst>
</file>

<file path=ppt/tags/tag291.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1_1"/>
  <p:tag name="KSO_WM_UNIT_TYPE" val="l_h_i"/>
</p:tagLst>
</file>

<file path=ppt/tags/tag292.xml><?xml version="1.0" encoding="utf-8"?>
<p:tagLst xmlns:p="http://schemas.openxmlformats.org/presentationml/2006/main">
  <p:tag name="KSO_WM_BEAUTIFY_FLAG" val="#fgm#"/>
  <p:tag name="KSO_WM_DIAGRAM_GROUP_CODE" val="1"/>
  <p:tag name="KSO_WM_FIGMA_FLAG" val="#fgm#"/>
  <p:tag name="KSO_WM_UNIT_INDEX" val="1_1_1"/>
  <p:tag name="KSO_WM_UNIT_TYPE" val="l_h_d"/>
</p:tagLst>
</file>

<file path=ppt/tags/tag293.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294.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295.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2_1"/>
  <p:tag name="KSO_WM_UNIT_TYPE" val="l_h_i"/>
</p:tagLst>
</file>

<file path=ppt/tags/tag296.xml><?xml version="1.0" encoding="utf-8"?>
<p:tagLst xmlns:p="http://schemas.openxmlformats.org/presentationml/2006/main">
  <p:tag name="KSO_WM_BEAUTIFY_FLAG" val="#fgm#"/>
  <p:tag name="KSO_WM_DIAGRAM_GROUP_CODE" val="1"/>
  <p:tag name="KSO_WM_FIGMA_FLAG" val="#fgm#"/>
  <p:tag name="KSO_WM_UNIT_INDEX" val="1_2_1"/>
  <p:tag name="KSO_WM_UNIT_TYPE" val="l_h_d"/>
</p:tagLst>
</file>

<file path=ppt/tags/tag297.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298.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299.xml><?xml version="1.0" encoding="utf-8"?>
<p:tagLst xmlns:p="http://schemas.openxmlformats.org/presentationml/2006/main">
  <p:tag name="KSO_WM_BEAUTIFY_FLAG" val="#fgm#"/>
  <p:tag name="KSO_WM_FIGMA_FLAG" val="#fgm#"/>
  <p:tag name="KSO_WM_UNIT_INDEX" val="1"/>
  <p:tag name="KSO_WM_UNIT_TYPE" val="a"/>
  <p:tag name="KSO_WM_LAYOUT_CHECK_HASH" val="5a84feeadf011e814c98bb17a7e617c1f13acc1f"/>
  <p:tag name="KSO_WM_NEWLAYOUT_GROUP_ID" val="layout_57"/>
  <p:tag name="KSO_WM_NEWLAYOUT_ID" val="slide_810d29b5405e0369"/>
</p:tagLst>
</file>

<file path=ppt/tags/tag3.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1_1"/>
  <p:tag name="KSO_WM_UNIT_TYPE" val="l_h_i"/>
</p:tagLst>
</file>

<file path=ppt/tags/tag30.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300.xml><?xml version="1.0" encoding="utf-8"?>
<p:tagLst xmlns:p="http://schemas.openxmlformats.org/presentationml/2006/main">
  <p:tag name="KSO_WM_FIGMA_DECORATION_INDEX" val="17"/>
  <p:tag name="$PH_EXT" val="2"/>
  <p:tag name="KSO_WM_BEAUTIFY_FLAG" val="#fgm#"/>
  <p:tag name="KSO_WM_DIAGRAM_GROUP_CODE" val="1"/>
  <p:tag name="KSO_WM_FIGMA_FLAG" val="#fgm#"/>
  <p:tag name="KSO_WM_SYNC_SLIDE_TEXT" val="1"/>
  <p:tag name="KSO_WM_UNIT_INDEX" val="1_1_1"/>
  <p:tag name="KSO_WM_UNIT_TYPE" val="l_h_i"/>
</p:tagLst>
</file>

<file path=ppt/tags/tag301.xml><?xml version="1.0" encoding="utf-8"?>
<p:tagLst xmlns:p="http://schemas.openxmlformats.org/presentationml/2006/main">
  <p:tag name="KSO_WM_BEAUTIFY_FLAG" val="#fgm#"/>
  <p:tag name="KSO_WM_DIAGRAM_GROUP_CODE" val="1"/>
  <p:tag name="KSO_WM_FIGMA_FLAG" val="#fgm#"/>
  <p:tag name="KSO_WM_UNIT_INDEX" val="1_1_1"/>
  <p:tag name="KSO_WM_UNIT_TYPE" val="l_h_d"/>
</p:tagLst>
</file>

<file path=ppt/tags/tag302.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303.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304.xml><?xml version="1.0" encoding="utf-8"?>
<p:tagLst xmlns:p="http://schemas.openxmlformats.org/presentationml/2006/main">
  <p:tag name="KSO_WM_FIGMA_DECORATION_INDEX" val="17"/>
  <p:tag name="$PH_EXT" val="2"/>
  <p:tag name="KSO_WM_BEAUTIFY_FLAG" val="#fgm#"/>
  <p:tag name="KSO_WM_DIAGRAM_GROUP_CODE" val="1"/>
  <p:tag name="KSO_WM_FIGMA_FLAG" val="#fgm#"/>
  <p:tag name="KSO_WM_SYNC_SLIDE_TEXT" val="1"/>
  <p:tag name="KSO_WM_UNIT_INDEX" val="1_2_1"/>
  <p:tag name="KSO_WM_UNIT_TYPE" val="l_h_i"/>
</p:tagLst>
</file>

<file path=ppt/tags/tag305.xml><?xml version="1.0" encoding="utf-8"?>
<p:tagLst xmlns:p="http://schemas.openxmlformats.org/presentationml/2006/main">
  <p:tag name="KSO_WM_BEAUTIFY_FLAG" val="#fgm#"/>
  <p:tag name="KSO_WM_DIAGRAM_GROUP_CODE" val="1"/>
  <p:tag name="KSO_WM_FIGMA_FLAG" val="#fgm#"/>
  <p:tag name="KSO_WM_UNIT_INDEX" val="1_2_1"/>
  <p:tag name="KSO_WM_UNIT_TYPE" val="l_h_d"/>
</p:tagLst>
</file>

<file path=ppt/tags/tag306.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307.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308.xml><?xml version="1.0" encoding="utf-8"?>
<p:tagLst xmlns:p="http://schemas.openxmlformats.org/presentationml/2006/main">
  <p:tag name="KSO_WM_BEAUTIFY_FLAG" val="#fgm#"/>
  <p:tag name="KSO_WM_FIGMA_FLAG" val="#fgm#"/>
  <p:tag name="KSO_WM_UNIT_INDEX" val="1"/>
  <p:tag name="KSO_WM_UNIT_TYPE" val="a"/>
  <p:tag name="KSO_WM_LAYOUT_CHECK_HASH" val="ff4d19ef90bde9c089232fdedaee6902e1d86cd0"/>
  <p:tag name="KSO_WM_NEWLAYOUT_GROUP_ID" val="layout_26"/>
  <p:tag name="KSO_WM_NEWLAYOUT_ID" val="slide_ef948ae8003135f4"/>
</p:tagLst>
</file>

<file path=ppt/tags/tag309.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1_1"/>
  <p:tag name="KSO_WM_UNIT_TYPE" val="l_h_i"/>
</p:tagLst>
</file>

<file path=ppt/tags/tag31.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2_1"/>
  <p:tag name="KSO_WM_UNIT_TYPE" val="l_h_i"/>
</p:tagLst>
</file>

<file path=ppt/tags/tag310.xml><?xml version="1.0" encoding="utf-8"?>
<p:tagLst xmlns:p="http://schemas.openxmlformats.org/presentationml/2006/main">
  <p:tag name="KSO_WM_BEAUTIFY_FLAG" val="#fgm#"/>
  <p:tag name="KSO_WM_DIAGRAM_GROUP_CODE" val="1"/>
  <p:tag name="KSO_WM_FIGMA_FLAG" val="#fgm#"/>
  <p:tag name="KSO_WM_UNIT_INDEX" val="1_1_1"/>
  <p:tag name="KSO_WM_UNIT_TYPE" val="l_h_d"/>
</p:tagLst>
</file>

<file path=ppt/tags/tag311.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312.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313.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2_1"/>
  <p:tag name="KSO_WM_UNIT_TYPE" val="l_h_i"/>
</p:tagLst>
</file>

<file path=ppt/tags/tag314.xml><?xml version="1.0" encoding="utf-8"?>
<p:tagLst xmlns:p="http://schemas.openxmlformats.org/presentationml/2006/main">
  <p:tag name="KSO_WM_BEAUTIFY_FLAG" val="#fgm#"/>
  <p:tag name="KSO_WM_DIAGRAM_GROUP_CODE" val="1"/>
  <p:tag name="KSO_WM_FIGMA_FLAG" val="#fgm#"/>
  <p:tag name="KSO_WM_UNIT_INDEX" val="1_2_1"/>
  <p:tag name="KSO_WM_UNIT_TYPE" val="l_h_d"/>
</p:tagLst>
</file>

<file path=ppt/tags/tag315.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316.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317.xml><?xml version="1.0" encoding="utf-8"?>
<p:tagLst xmlns:p="http://schemas.openxmlformats.org/presentationml/2006/main">
  <p:tag name="KSO_WM_BEAUTIFY_FLAG" val="#fgm#"/>
  <p:tag name="KSO_WM_FIGMA_FLAG" val="#fgm#"/>
  <p:tag name="KSO_WM_UNIT_INDEX" val="1"/>
  <p:tag name="KSO_WM_UNIT_TYPE" val="a"/>
  <p:tag name="KSO_WM_LAYOUT_CHECK_HASH" val="4b23c2720bfdc01ad6a455e5b9b7fe4dc2537195"/>
  <p:tag name="KSO_WM_NEWLAYOUT_GROUP_ID" val="layout_10004"/>
  <p:tag name="KSO_WM_NEWLAYOUT_ID" val="slide_b144048f8bd8f017"/>
</p:tagLst>
</file>

<file path=ppt/tags/tag318.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1_1"/>
  <p:tag name="KSO_WM_UNIT_TYPE" val="l_h_i"/>
</p:tagLst>
</file>

<file path=ppt/tags/tag319.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32.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320.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321.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2_1"/>
  <p:tag name="KSO_WM_UNIT_TYPE" val="l_h_i"/>
</p:tagLst>
</file>

<file path=ppt/tags/tag322.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323.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324.xml><?xml version="1.0" encoding="utf-8"?>
<p:tagLst xmlns:p="http://schemas.openxmlformats.org/presentationml/2006/main">
  <p:tag name="KSO_WM_UNIT_TYPE" val="a"/>
  <p:tag name="KSO_WM_UNIT_INDEX" val="1"/>
  <p:tag name="KSO_WM_BEAUTIFY_FLAG" val="#wm#"/>
  <p:tag name="KSO_WM_TAG_VERSION" val="3.0"/>
  <p:tag name="KSO_WM_UNIT_PRESET_TEXT" val="标题"/>
  <p:tag name="KSO_WM_UNIT_ID" val="_3*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1"/>
  <p:tag name="KSO_WM_UNIT_VALUE" val="7"/>
</p:tagLst>
</file>

<file path=ppt/tags/tag325.xml><?xml version="1.0" encoding="utf-8"?>
<p:tagLst xmlns:p="http://schemas.openxmlformats.org/presentationml/2006/main">
  <p:tag name="KSO_WM_UNIT_ID" val="_3**"/>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26.xml><?xml version="1.0" encoding="utf-8"?>
<p:tagLst xmlns:p="http://schemas.openxmlformats.org/presentationml/2006/main">
  <p:tag name="KSO_WM_UNIT_ID" val="_3**"/>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27.xml><?xml version="1.0" encoding="utf-8"?>
<p:tagLst xmlns:p="http://schemas.openxmlformats.org/presentationml/2006/main">
  <p:tag name="KSO_WM_UNIT_ID" val="_3**"/>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28.xml><?xml version="1.0" encoding="utf-8"?>
<p:tagLst xmlns:p="http://schemas.openxmlformats.org/presentationml/2006/main">
  <p:tag name="KSO_WM_TEMPLATE_SUBCATEGORY" val="31"/>
  <p:tag name="KSO_WM_BEAUTIFY_FLAG" val="#wm#"/>
  <p:tag name="KSO_WM_TAG_VERSION" val="3.0"/>
</p:tagLst>
</file>

<file path=ppt/tags/tag329.xml><?xml version="1.0" encoding="utf-8"?>
<p:tagLst xmlns:p="http://schemas.openxmlformats.org/presentationml/2006/main">
  <p:tag name="KSO_WM_BEAUTIFY_FLAG" val=""/>
</p:tagLst>
</file>

<file path=ppt/tags/tag33.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330.xml><?xml version="1.0" encoding="utf-8"?>
<p:tagLst xmlns:p="http://schemas.openxmlformats.org/presentationml/2006/main">
  <p:tag name="KSO_WM_AITEMPLATE_STYLE_ID" val="0"/>
</p:tagLst>
</file>

<file path=ppt/tags/tag331.xml><?xml version="1.0" encoding="utf-8"?>
<p:tagLst xmlns:p="http://schemas.openxmlformats.org/presentationml/2006/main">
  <p:tag name="KSO_WM_DIAGRAM_VIRTUALLY_FRAME" val="{&quot;height&quot;:491.354736079348,&quot;left&quot;:66.1,&quot;top&quot;:125.85,&quot;width&quot;:2985.8855869339204}"/>
</p:tagLst>
</file>

<file path=ppt/tags/tag332.xml><?xml version="1.0" encoding="utf-8"?>
<p:tagLst xmlns:p="http://schemas.openxmlformats.org/presentationml/2006/main">
  <p:tag name="KSO_WM_TEMPLATE_CATEGORY" val="diagram"/>
  <p:tag name="KSO_WM_TEMPLATE_INDEX" val="20186151"/>
  <p:tag name="KSO_WM_UNIT_TYPE" val="h_i"/>
  <p:tag name="KSO_WM_UNIT_INDEX" val="1_1"/>
  <p:tag name="KSO_WM_UNIT_ID" val="diagram20186151_2*h_i*1_1"/>
  <p:tag name="KSO_WM_UNIT_LAYERLEVEL" val="1_1"/>
  <p:tag name="KSO_WM_BEAUTIFY_FLAG" val="#wm#"/>
  <p:tag name="KSO_WM_TAG_VERSION" val="1.0"/>
</p:tagLst>
</file>

<file path=ppt/tags/tag333.xml><?xml version="1.0" encoding="utf-8"?>
<p:tagLst xmlns:p="http://schemas.openxmlformats.org/presentationml/2006/main">
  <p:tag name="KSO_WM_TEMPLATE_CATEGORY" val="diagram"/>
  <p:tag name="KSO_WM_TEMPLATE_INDEX" val="20186151"/>
  <p:tag name="KSO_WM_UNIT_TYPE" val="h_a"/>
  <p:tag name="KSO_WM_UNIT_INDEX" val="1_1"/>
  <p:tag name="KSO_WM_UNIT_ID" val="diagram20186151_2*h_a*1_1"/>
  <p:tag name="KSO_WM_UNIT_LAYERLEVEL" val="1_1"/>
  <p:tag name="KSO_WM_UNIT_VALUE" val="2"/>
  <p:tag name="KSO_WM_UNIT_HIGHLIGHT" val="0"/>
  <p:tag name="KSO_WM_UNIT_COMPATIBLE" val="0"/>
  <p:tag name="KSO_WM_UNIT_CLEAR" val="0"/>
  <p:tag name="KSO_WM_BEAUTIFY_FLAG" val="#wm#"/>
  <p:tag name="KSO_WM_TAG_VERSION" val="1.0"/>
  <p:tag name="KSO_WM_UNIT_PRESET_TEXT" val="目录"/>
</p:tagLst>
</file>

<file path=ppt/tags/tag334.xml><?xml version="1.0" encoding="utf-8"?>
<p:tagLst xmlns:p="http://schemas.openxmlformats.org/presentationml/2006/main">
  <p:tag name="KSO_WM_TEMPLATE_CATEGORY" val="diagram"/>
  <p:tag name="KSO_WM_TEMPLATE_INDEX" val="20186151"/>
  <p:tag name="KSO_WM_UNIT_TYPE" val="h_a"/>
  <p:tag name="KSO_WM_UNIT_INDEX" val="1_2"/>
  <p:tag name="KSO_WM_UNIT_ID" val="diagram20186151_2*h_a*1_2"/>
  <p:tag name="KSO_WM_UNIT_LAYERLEVEL" val="1_1"/>
  <p:tag name="KSO_WM_UNIT_VALUE" val="6"/>
  <p:tag name="KSO_WM_UNIT_HIGHLIGHT" val="0"/>
  <p:tag name="KSO_WM_UNIT_COMPATIBLE" val="0"/>
  <p:tag name="KSO_WM_UNIT_CLEAR" val="0"/>
  <p:tag name="KSO_WM_BEAUTIFY_FLAG" val="#wm#"/>
  <p:tag name="KSO_WM_TAG_VERSION" val="1.0"/>
  <p:tag name="KSO_WM_UNIT_PRESET_TEXT" val="CONTENT"/>
</p:tagLst>
</file>

<file path=ppt/tags/tag335.xml><?xml version="1.0" encoding="utf-8"?>
<p:tagLst xmlns:p="http://schemas.openxmlformats.org/presentationml/2006/main">
  <p:tag name="KSO_WM_TEMPLATE_CATEGORY" val="diagram"/>
  <p:tag name="KSO_WM_TEMPLATE_INDEX" val="20186151"/>
  <p:tag name="KSO_WM_UNIT_TYPE" val="l_h_i"/>
  <p:tag name="KSO_WM_UNIT_INDEX" val="1_1_1"/>
  <p:tag name="KSO_WM_UNIT_ID" val="diagram20186151_2*l_h_i*1_1_1"/>
  <p:tag name="KSO_WM_UNIT_LAYERLEVEL" val="1_1_1"/>
  <p:tag name="KSO_WM_BEAUTIFY_FLAG" val="#wm#"/>
  <p:tag name="KSO_WM_TAG_VERSION" val="1.0"/>
  <p:tag name="KSO_WM_DIAGRAM_GROUP_CODE" val="l1-1"/>
  <p:tag name="KSO_WM_UNIT_TEXT_FILL_FORE_SCHEMECOLOR_INDEX" val="15"/>
  <p:tag name="KSO_WM_UNIT_TEXT_FILL_TYPE" val="1"/>
  <p:tag name="KSO_WM_DIAGRAM_VIRTUALLY_FRAME" val="{&quot;height&quot;:402.0180417286208,&quot;left&quot;:293.19755905511795,&quot;top&quot;:31.575107877678374,&quot;width&quot;:567.8204724409452}"/>
</p:tagLst>
</file>

<file path=ppt/tags/tag336.xml><?xml version="1.0" encoding="utf-8"?>
<p:tagLst xmlns:p="http://schemas.openxmlformats.org/presentationml/2006/main">
  <p:tag name="KSO_WM_TEMPLATE_CATEGORY" val="diagram"/>
  <p:tag name="KSO_WM_TEMPLATE_INDEX" val="20186151"/>
  <p:tag name="KSO_WM_UNIT_TYPE" val="l_h_i"/>
  <p:tag name="KSO_WM_UNIT_INDEX" val="1_2_1"/>
  <p:tag name="KSO_WM_UNIT_ID" val="diagram20186151_2*l_h_i*1_2_1"/>
  <p:tag name="KSO_WM_UNIT_LAYERLEVEL" val="1_1_1"/>
  <p:tag name="KSO_WM_BEAUTIFY_FLAG" val="#wm#"/>
  <p:tag name="KSO_WM_TAG_VERSION" val="1.0"/>
  <p:tag name="KSO_WM_DIAGRAM_GROUP_CODE" val="l1-1"/>
  <p:tag name="KSO_WM_UNIT_TEXT_FILL_FORE_SCHEMECOLOR_INDEX" val="15"/>
  <p:tag name="KSO_WM_UNIT_TEXT_FILL_TYPE" val="1"/>
  <p:tag name="KSO_WM_DIAGRAM_VIRTUALLY_FRAME" val="{&quot;height&quot;:402.0180417286208,&quot;left&quot;:293.19755905511795,&quot;top&quot;:31.575107877678374,&quot;width&quot;:567.8204724409452}"/>
</p:tagLst>
</file>

<file path=ppt/tags/tag337.xml><?xml version="1.0" encoding="utf-8"?>
<p:tagLst xmlns:p="http://schemas.openxmlformats.org/presentationml/2006/main">
  <p:tag name="KSO_WM_TEMPLATE_CATEGORY" val="diagram"/>
  <p:tag name="KSO_WM_TEMPLATE_INDEX" val="20186151"/>
  <p:tag name="KSO_WM_UNIT_TYPE" val="l_h_i"/>
  <p:tag name="KSO_WM_UNIT_INDEX" val="1_3_1"/>
  <p:tag name="KSO_WM_UNIT_ID" val="diagram20186151_2*l_h_i*1_3_1"/>
  <p:tag name="KSO_WM_UNIT_LAYERLEVEL" val="1_1_1"/>
  <p:tag name="KSO_WM_BEAUTIFY_FLAG" val="#wm#"/>
  <p:tag name="KSO_WM_TAG_VERSION" val="1.0"/>
  <p:tag name="KSO_WM_DIAGRAM_GROUP_CODE" val="l1-1"/>
  <p:tag name="KSO_WM_UNIT_TEXT_FILL_FORE_SCHEMECOLOR_INDEX" val="15"/>
  <p:tag name="KSO_WM_UNIT_TEXT_FILL_TYPE" val="1"/>
  <p:tag name="KSO_WM_DIAGRAM_VIRTUALLY_FRAME" val="{&quot;height&quot;:402.0180417286208,&quot;left&quot;:293.19755905511795,&quot;top&quot;:31.575107877678374,&quot;width&quot;:567.8204724409452}"/>
</p:tagLst>
</file>

<file path=ppt/tags/tag338.xml><?xml version="1.0" encoding="utf-8"?>
<p:tagLst xmlns:p="http://schemas.openxmlformats.org/presentationml/2006/main">
  <p:tag name="KSO_WM_TEMPLATE_CATEGORY" val="diagram"/>
  <p:tag name="KSO_WM_TEMPLATE_INDEX" val="20186151"/>
  <p:tag name="KSO_WM_UNIT_TYPE" val="h_i"/>
  <p:tag name="KSO_WM_UNIT_INDEX" val="1_2"/>
  <p:tag name="KSO_WM_UNIT_ID" val="diagram20186151_2*h_i*1_2"/>
  <p:tag name="KSO_WM_UNIT_LAYERLEVEL" val="1_1"/>
  <p:tag name="KSO_WM_BEAUTIFY_FLAG" val="#wm#"/>
  <p:tag name="KSO_WM_TAG_VERSION" val="1.0"/>
</p:tagLst>
</file>

<file path=ppt/tags/tag339.xml><?xml version="1.0" encoding="utf-8"?>
<p:tagLst xmlns:p="http://schemas.openxmlformats.org/presentationml/2006/main">
  <p:tag name="KSO_WM_DIAGRAM_VIRTUALLY_FRAME" val="{&quot;height&quot;:491.354736079348,&quot;left&quot;:66.1,&quot;top&quot;:125.85,&quot;width&quot;:2985.8855869339204}"/>
</p:tagLst>
</file>

<file path=ppt/tags/tag34.xml><?xml version="1.0" encoding="utf-8"?>
<p:tagLst xmlns:p="http://schemas.openxmlformats.org/presentationml/2006/main">
  <p:tag name="KSO_WM_BEAUTIFY_FLAG" val="#fgm#"/>
  <p:tag name="KSO_WM_FIGMA_FLAG" val="#fgm#"/>
  <p:tag name="KSO_WM_UNIT_INDEX" val="1"/>
  <p:tag name="KSO_WM_UNIT_TYPE" val="a"/>
  <p:tag name="KSO_WM_LAYOUT_CHECK_HASH" val="40786ccdf3ed0a7296e043b311cfd703cf0ddb61"/>
  <p:tag name="KSO_WM_NEWLAYOUT_GROUP_ID" val="layout_32"/>
  <p:tag name="KSO_WM_NEWLAYOUT_ID" val="slide_7df23377ab243f50"/>
</p:tagLst>
</file>

<file path=ppt/tags/tag340.xml><?xml version="1.0" encoding="utf-8"?>
<p:tagLst xmlns:p="http://schemas.openxmlformats.org/presentationml/2006/main">
  <p:tag name="KSO_WM_TEMPLATE_CATEGORY" val="diagram"/>
  <p:tag name="KSO_WM_TEMPLATE_INDEX" val="20186151"/>
  <p:tag name="KSO_WM_UNIT_TYPE" val="l_h_i"/>
  <p:tag name="KSO_WM_UNIT_INDEX" val="1_3_1"/>
  <p:tag name="KSO_WM_UNIT_ID" val="diagram20186151_2*l_h_i*1_3_1"/>
  <p:tag name="KSO_WM_UNIT_LAYERLEVEL" val="1_1_1"/>
  <p:tag name="KSO_WM_TAG_VERSION" val="1.0"/>
  <p:tag name="KSO_WM_DIAGRAM_GROUP_CODE" val="l1-1"/>
  <p:tag name="KSO_WM_UNIT_TEXT_FILL_FORE_SCHEMECOLOR_INDEX" val="15"/>
  <p:tag name="KSO_WM_UNIT_TEXT_FILL_TYPE" val="1"/>
  <p:tag name="KSO_WM_DIAGRAM_VIRTUALLY_FRAME" val="{&quot;height&quot;:402.0180417286208,&quot;left&quot;:293.19755905511795,&quot;top&quot;:31.575107877678374,&quot;width&quot;:567.8204724409452}"/>
</p:tagLst>
</file>

<file path=ppt/tags/tag341.xml><?xml version="1.0" encoding="utf-8"?>
<p:tagLst xmlns:p="http://schemas.openxmlformats.org/presentationml/2006/main">
  <p:tag name="KSO_WM_DIAGRAM_VIRTUALLY_FRAME" val="{&quot;height&quot;:491.354736079348,&quot;left&quot;:66.1,&quot;top&quot;:125.85,&quot;width&quot;:2985.8855869339204}"/>
</p:tagLst>
</file>

<file path=ppt/tags/tag342.xml><?xml version="1.0" encoding="utf-8"?>
<p:tagLst xmlns:p="http://schemas.openxmlformats.org/presentationml/2006/main">
  <p:tag name="KSO_WM_DIAGRAM_VIRTUALLY_FRAME" val="{&quot;height&quot;:491.354736079348,&quot;left&quot;:66.1,&quot;top&quot;:125.85,&quot;width&quot;:2985.8855869339204}"/>
</p:tagLst>
</file>

<file path=ppt/tags/tag343.xml><?xml version="1.0" encoding="utf-8"?>
<p:tagLst xmlns:p="http://schemas.openxmlformats.org/presentationml/2006/main">
  <p:tag name="KSO_WM_DIAGRAM_VIRTUALLY_FRAME" val="{&quot;height&quot;:491.354736079348,&quot;left&quot;:66.1,&quot;top&quot;:125.85,&quot;width&quot;:2985.8855869339204}"/>
</p:tagLst>
</file>

<file path=ppt/tags/tag344.xml><?xml version="1.0" encoding="utf-8"?>
<p:tagLst xmlns:p="http://schemas.openxmlformats.org/presentationml/2006/main">
  <p:tag name="KSO_WM_DIAGRAM_VIRTUALLY_FRAME" val="{&quot;height&quot;:491.354736079348,&quot;left&quot;:66.1,&quot;top&quot;:125.85,&quot;width&quot;:2985.8855869339204}"/>
</p:tagLst>
</file>

<file path=ppt/tags/tag345.xml><?xml version="1.0" encoding="utf-8"?>
<p:tagLst xmlns:p="http://schemas.openxmlformats.org/presentationml/2006/main">
  <p:tag name="KSO_WM_DIAGRAM_VIRTUALLY_FRAME" val="{&quot;height&quot;:491.354736079348,&quot;left&quot;:66.1,&quot;top&quot;:125.85,&quot;width&quot;:2985.8855869339204}"/>
</p:tagLst>
</file>

<file path=ppt/tags/tag346.xml><?xml version="1.0" encoding="utf-8"?>
<p:tagLst xmlns:p="http://schemas.openxmlformats.org/presentationml/2006/main">
  <p:tag name="KSO_WM_BEAUTIFY_FLAG" val=""/>
</p:tagLst>
</file>

<file path=ppt/tags/tag347.xml><?xml version="1.0" encoding="utf-8"?>
<p:tagLst xmlns:p="http://schemas.openxmlformats.org/presentationml/2006/main">
  <p:tag name="KSO_WM_BEAUTIFY_FLAG" val=""/>
</p:tagLst>
</file>

<file path=ppt/tags/tag348.xml><?xml version="1.0" encoding="utf-8"?>
<p:tagLst xmlns:p="http://schemas.openxmlformats.org/presentationml/2006/main">
  <p:tag name="KSO_WM_DIAGRAM_VIRTUALLY_FRAME" val="{&quot;height&quot;:457.1062992125985,&quot;left&quot;:638.1757480314961,&quot;top&quot;:74.18440944881888,&quot;width&quot;:266.7475590551182}"/>
</p:tagLst>
</file>

<file path=ppt/tags/tag349.xml><?xml version="1.0" encoding="utf-8"?>
<p:tagLst xmlns:p="http://schemas.openxmlformats.org/presentationml/2006/main">
  <p:tag name="KSO_WM_DIAGRAM_VIRTUALLY_FRAME" val="{&quot;height&quot;:457.1062992125985,&quot;left&quot;:638.1757480314961,&quot;top&quot;:74.18440944881888,&quot;width&quot;:266.7475590551182}"/>
</p:tagLst>
</file>

<file path=ppt/tags/tag35.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1_1"/>
  <p:tag name="KSO_WM_UNIT_TYPE" val="l_h_i"/>
</p:tagLst>
</file>

<file path=ppt/tags/tag350.xml><?xml version="1.0" encoding="utf-8"?>
<p:tagLst xmlns:p="http://schemas.openxmlformats.org/presentationml/2006/main">
  <p:tag name="KSO_WM_DIAGRAM_VIRTUALLY_FRAME" val="{&quot;height&quot;:457.1062992125985,&quot;left&quot;:638.1757480314961,&quot;top&quot;:74.18440944881888,&quot;width&quot;:266.7475590551182}"/>
</p:tagLst>
</file>

<file path=ppt/tags/tag351.xml><?xml version="1.0" encoding="utf-8"?>
<p:tagLst xmlns:p="http://schemas.openxmlformats.org/presentationml/2006/main">
  <p:tag name="KSO_WM_DIAGRAM_VIRTUALLY_FRAME" val="{&quot;height&quot;:457.1062992125985,&quot;left&quot;:638.1757480314961,&quot;top&quot;:74.18440944881888,&quot;width&quot;:266.7475590551182}"/>
</p:tagLst>
</file>

<file path=ppt/tags/tag352.xml><?xml version="1.0" encoding="utf-8"?>
<p:tagLst xmlns:p="http://schemas.openxmlformats.org/presentationml/2006/main">
  <p:tag name="KSO_WM_DIAGRAM_VIRTUALLY_FRAME" val="{&quot;height&quot;:338.79149606299205,&quot;left&quot;:50,&quot;top&quot;:106.58976377952756,&quot;width&quot;:869.7962992125983}"/>
</p:tagLst>
</file>

<file path=ppt/tags/tag353.xml><?xml version="1.0" encoding="utf-8"?>
<p:tagLst xmlns:p="http://schemas.openxmlformats.org/presentationml/2006/main">
  <p:tag name="KSO_WM_DIAGRAM_VIRTUALLY_FRAME" val="{&quot;height&quot;:338.79149606299205,&quot;left&quot;:50,&quot;top&quot;:106.58976377952756,&quot;width&quot;:869.7962992125983}"/>
</p:tagLst>
</file>

<file path=ppt/tags/tag354.xml><?xml version="1.0" encoding="utf-8"?>
<p:tagLst xmlns:p="http://schemas.openxmlformats.org/presentationml/2006/main">
  <p:tag name="KSO_WM_DIAGRAM_VIRTUALLY_FRAME" val="{&quot;height&quot;:338.79149606299205,&quot;left&quot;:50,&quot;top&quot;:106.58976377952756,&quot;width&quot;:869.7962992125983}"/>
</p:tagLst>
</file>

<file path=ppt/tags/tag355.xml><?xml version="1.0" encoding="utf-8"?>
<p:tagLst xmlns:p="http://schemas.openxmlformats.org/presentationml/2006/main">
  <p:tag name="KSO_WM_DIAGRAM_VIRTUALLY_FRAME" val="{&quot;height&quot;:338.79149606299205,&quot;left&quot;:50,&quot;top&quot;:106.58976377952756,&quot;width&quot;:869.7962992125983}"/>
</p:tagLst>
</file>

<file path=ppt/tags/tag356.xml><?xml version="1.0" encoding="utf-8"?>
<p:tagLst xmlns:p="http://schemas.openxmlformats.org/presentationml/2006/main">
  <p:tag name="KSO_WM_DIAGRAM_VIRTUALLY_FRAME" val="{&quot;height&quot;:338.79149606299205,&quot;left&quot;:50,&quot;top&quot;:106.58976377952756,&quot;width&quot;:869.7962992125983}"/>
</p:tagLst>
</file>

<file path=ppt/tags/tag357.xml><?xml version="1.0" encoding="utf-8"?>
<p:tagLst xmlns:p="http://schemas.openxmlformats.org/presentationml/2006/main">
  <p:tag name="KSO_WM_DIAGRAM_VIRTUALLY_FRAME" val="{&quot;height&quot;:338.79149606299205,&quot;left&quot;:50,&quot;top&quot;:106.58976377952756,&quot;width&quot;:869.7962992125983}"/>
</p:tagLst>
</file>

<file path=ppt/tags/tag358.xml><?xml version="1.0" encoding="utf-8"?>
<p:tagLst xmlns:p="http://schemas.openxmlformats.org/presentationml/2006/main">
  <p:tag name="KSO_WM_DIAGRAM_VIRTUALLY_FRAME" val="{&quot;height&quot;:338.79149606299205,&quot;left&quot;:50,&quot;top&quot;:106.58976377952756,&quot;width&quot;:869.7962992125983}"/>
</p:tagLst>
</file>

<file path=ppt/tags/tag359.xml><?xml version="1.0" encoding="utf-8"?>
<p:tagLst xmlns:p="http://schemas.openxmlformats.org/presentationml/2006/main">
  <p:tag name="KSO_WM_DIAGRAM_VIRTUALLY_FRAME" val="{&quot;height&quot;:338.79149606299205,&quot;left&quot;:50,&quot;top&quot;:106.58976377952756,&quot;width&quot;:869.7962992125983}"/>
</p:tagLst>
</file>

<file path=ppt/tags/tag36.xml><?xml version="1.0" encoding="utf-8"?>
<p:tagLst xmlns:p="http://schemas.openxmlformats.org/presentationml/2006/main">
  <p:tag name="KSO_WM_FIGMA_DECORATION_INDEX" val="16"/>
  <p:tag name="$PH_EXT" val="2"/>
  <p:tag name="KSO_WM_BEAUTIFY_FLAG" val="#fgm#"/>
  <p:tag name="KSO_WM_DIAGRAM_GROUP_CODE" val="1"/>
  <p:tag name="KSO_WM_FIGMA_FLAG" val="#fgm#"/>
  <p:tag name="KSO_WM_SYNC_SLIDE_TEXT" val="1"/>
  <p:tag name="KSO_WM_UNIT_INDEX" val="1_1_2"/>
  <p:tag name="KSO_WM_UNIT_TYPE" val="l_h_i"/>
</p:tagLst>
</file>

<file path=ppt/tags/tag360.xml><?xml version="1.0" encoding="utf-8"?>
<p:tagLst xmlns:p="http://schemas.openxmlformats.org/presentationml/2006/main">
  <p:tag name="KSO_WM_DIAGRAM_VIRTUALLY_FRAME" val="{&quot;height&quot;:338.79149606299205,&quot;left&quot;:50,&quot;top&quot;:106.58976377952756,&quot;width&quot;:869.7962992125983}"/>
</p:tagLst>
</file>

<file path=ppt/tags/tag361.xml><?xml version="1.0" encoding="utf-8"?>
<p:tagLst xmlns:p="http://schemas.openxmlformats.org/presentationml/2006/main">
  <p:tag name="KSO_WM_DIAGRAM_VIRTUALLY_FRAME" val="{&quot;height&quot;:338.79149606299205,&quot;left&quot;:50,&quot;top&quot;:106.58976377952756,&quot;width&quot;:869.7962992125983}"/>
</p:tagLst>
</file>

<file path=ppt/tags/tag362.xml><?xml version="1.0" encoding="utf-8"?>
<p:tagLst xmlns:p="http://schemas.openxmlformats.org/presentationml/2006/main">
  <p:tag name="KSO_WM_DIAGRAM_VIRTUALLY_FRAME" val="{&quot;height&quot;:338.79149606299205,&quot;left&quot;:50,&quot;top&quot;:106.58976377952756,&quot;width&quot;:869.7962992125983}"/>
</p:tagLst>
</file>

<file path=ppt/tags/tag363.xml><?xml version="1.0" encoding="utf-8"?>
<p:tagLst xmlns:p="http://schemas.openxmlformats.org/presentationml/2006/main">
  <p:tag name="KSO_WM_DIAGRAM_VIRTUALLY_FRAME" val="{&quot;height&quot;:338.79149606299205,&quot;left&quot;:50,&quot;top&quot;:106.58976377952756,&quot;width&quot;:869.7962992125983}"/>
</p:tagLst>
</file>

<file path=ppt/tags/tag364.xml><?xml version="1.0" encoding="utf-8"?>
<p:tagLst xmlns:p="http://schemas.openxmlformats.org/presentationml/2006/main">
  <p:tag name="KSO_WM_DIAGRAM_VIRTUALLY_FRAME" val="{&quot;height&quot;:338.79149606299205,&quot;left&quot;:50,&quot;top&quot;:106.58976377952756,&quot;width&quot;:869.7962992125983}"/>
</p:tagLst>
</file>

<file path=ppt/tags/tag3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211_3*l_h_i*1_1_1"/>
  <p:tag name="KSO_WM_TEMPLATE_CATEGORY" val="diagram"/>
  <p:tag name="KSO_WM_TEMPLATE_INDEX" val="20235211"/>
  <p:tag name="KSO_WM_UNIT_LAYERLEVEL" val="1_1_1"/>
  <p:tag name="KSO_WM_TAG_VERSION" val="3.0"/>
  <p:tag name="KSO_WM_DIAGRAM_GROUP_CODE" val="l1-1"/>
  <p:tag name="KSO_WM_UNIT_TYPE" val="l_h_i"/>
  <p:tag name="KSO_WM_UNIT_INDEX" val="1_1_1"/>
  <p:tag name="KSO_WM_DIAGRAM_VERSION" val="3"/>
  <p:tag name="KSO_WM_DIAGRAM_COLOR_TRICK" val="1"/>
  <p:tag name="KSO_WM_DIAGRAM_COLOR_TEXT_CAN_REMOVE" val="n"/>
  <p:tag name="KSO_WM_UNIT_LINE_FORE_SCHEMECOLOR_INDEX" val="5"/>
  <p:tag name="KSO_WM_DIAGRAM_MAX_ITEMCNT" val="4"/>
  <p:tag name="KSO_WM_DIAGRAM_MIN_ITEMCNT" val="2"/>
  <p:tag name="KSO_WM_DIAGRAM_VIRTUALLY_FRAME" val="{&quot;height&quot;:579.8175590551181,&quot;left&quot;:23.7,&quot;top&quot;:77.88244094488189,&quot;width&quot;:891.35}"/>
  <p:tag name="KSO_WM_DIAGRAM_COLOR_MATCH_VALUE" val="{&quot;shape&quot;:{&quot;fill&quot;:{&quot;type&quot;:0},&quot;glow&quot;:{&quot;colorType&quot;:0},&quot;line&quot;:{&quot;solidLine&quot;:{&quot;brightness&quot;:0.4000000059604645,&quot;colorType&quot;:1,&quot;foreColorIndex&quot;:5,&quot;transparency&quot;:0.30000001192092896},&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LINE_FILL_TYPE" val="2"/>
  <p:tag name="KSO_WM_UNIT_TEXT_FILL_FORE_SCHEMECOLOR_INDEX" val="2"/>
  <p:tag name="KSO_WM_UNIT_TEXT_FILL_TYPE" val="1"/>
  <p:tag name="KSO_WM_UNIT_USESOURCEFORMAT_APPLY" val="0"/>
</p:tagLst>
</file>

<file path=ppt/tags/tag3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211_3*l_h_i*1_3_1"/>
  <p:tag name="KSO_WM_TEMPLATE_CATEGORY" val="diagram"/>
  <p:tag name="KSO_WM_TEMPLATE_INDEX" val="20235211"/>
  <p:tag name="KSO_WM_UNIT_LAYERLEVEL" val="1_1_1"/>
  <p:tag name="KSO_WM_TAG_VERSION" val="3.0"/>
  <p:tag name="KSO_WM_DIAGRAM_GROUP_CODE" val="l1-1"/>
  <p:tag name="KSO_WM_UNIT_TYPE" val="l_h_i"/>
  <p:tag name="KSO_WM_UNIT_INDEX" val="1_3_1"/>
  <p:tag name="KSO_WM_DIAGRAM_VERSION" val="3"/>
  <p:tag name="KSO_WM_DIAGRAM_COLOR_TRICK" val="1"/>
  <p:tag name="KSO_WM_DIAGRAM_COLOR_TEXT_CAN_REMOVE" val="n"/>
  <p:tag name="KSO_WM_UNIT_LINE_FORE_SCHEMECOLOR_INDEX" val="5"/>
  <p:tag name="KSO_WM_DIAGRAM_MAX_ITEMCNT" val="4"/>
  <p:tag name="KSO_WM_DIAGRAM_MIN_ITEMCNT" val="2"/>
  <p:tag name="KSO_WM_DIAGRAM_VIRTUALLY_FRAME" val="{&quot;height&quot;:579.8175590551181,&quot;left&quot;:23.7,&quot;top&quot;:77.88244094488189,&quot;width&quot;:891.35}"/>
  <p:tag name="KSO_WM_DIAGRAM_COLOR_MATCH_VALUE" val="{&quot;shape&quot;:{&quot;fill&quot;:{&quot;type&quot;:0},&quot;glow&quot;:{&quot;colorType&quot;:0},&quot;line&quot;:{&quot;solidLine&quot;:{&quot;brightness&quot;:0.4000000059604645,&quot;colorType&quot;:1,&quot;foreColorIndex&quot;:5,&quot;transparency&quot;:0.30000001192092896},&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LINE_FILL_TYPE" val="2"/>
  <p:tag name="KSO_WM_UNIT_TEXT_FILL_FORE_SCHEMECOLOR_INDEX" val="2"/>
  <p:tag name="KSO_WM_UNIT_TEXT_FILL_TYPE" val="1"/>
  <p:tag name="KSO_WM_UNIT_USESOURCEFORMAT_APPLY" val="0"/>
</p:tagLst>
</file>

<file path=ppt/tags/tag367.xml><?xml version="1.0" encoding="utf-8"?>
<p:tagLst xmlns:p="http://schemas.openxmlformats.org/presentationml/2006/main">
  <p:tag name="KSO_WM_DIAGRAM_VIRTUALLY_FRAME" val="{&quot;height&quot;:579.8175590551181,&quot;left&quot;:23.7,&quot;top&quot;:77.88244094488189,&quot;width&quot;:891.35}"/>
</p:tagLst>
</file>

<file path=ppt/tags/tag368.xml><?xml version="1.0" encoding="utf-8"?>
<p:tagLst xmlns:p="http://schemas.openxmlformats.org/presentationml/2006/main">
  <p:tag name="KSO_WM_DIAGRAM_VIRTUALLY_FRAME" val="{&quot;height&quot;:579.8175590551181,&quot;left&quot;:23.7,&quot;top&quot;:77.88244094488189,&quot;width&quot;:891.35}"/>
</p:tagLst>
</file>

<file path=ppt/tags/tag369.xml><?xml version="1.0" encoding="utf-8"?>
<p:tagLst xmlns:p="http://schemas.openxmlformats.org/presentationml/2006/main">
  <p:tag name="KSO_WM_DIAGRAM_VIRTUALLY_FRAME" val="{&quot;height&quot;:579.8175590551181,&quot;left&quot;:23.7,&quot;top&quot;:77.88244094488189,&quot;width&quot;:891.35}"/>
</p:tagLst>
</file>

<file path=ppt/tags/tag37.xml><?xml version="1.0" encoding="utf-8"?>
<p:tagLst xmlns:p="http://schemas.openxmlformats.org/presentationml/2006/main">
  <p:tag name="KSO_WM_FIGMA_DECORATION_INDEX" val="7"/>
  <p:tag name="$PH_EXT" val="1"/>
  <p:tag name="KSO_WM_BEAUTIFY_FLAG" val="#fgm#"/>
  <p:tag name="KSO_WM_DIAGRAM_GROUP_CODE" val="1"/>
  <p:tag name="KSO_WM_FIGMA_FLAG" val="#fgm#"/>
  <p:tag name="KSO_WM_UNIT_INDEX" val="1_1_1"/>
  <p:tag name="KSO_WM_UNIT_TYPE" val="l_h_x"/>
</p:tagLst>
</file>

<file path=ppt/tags/tag370.xml><?xml version="1.0" encoding="utf-8"?>
<p:tagLst xmlns:p="http://schemas.openxmlformats.org/presentationml/2006/main">
  <p:tag name="KSO_WM_DIAGRAM_VIRTUALLY_FRAME" val="{&quot;height&quot;:579.8175590551181,&quot;left&quot;:23.7,&quot;top&quot;:77.88244094488189,&quot;width&quot;:891.35}"/>
</p:tagLst>
</file>

<file path=ppt/tags/tag371.xml><?xml version="1.0" encoding="utf-8"?>
<p:tagLst xmlns:p="http://schemas.openxmlformats.org/presentationml/2006/main">
  <p:tag name="KSO_WM_DIAGRAM_VIRTUALLY_FRAME" val="{&quot;height&quot;:579.8175590551181,&quot;left&quot;:23.7,&quot;top&quot;:77.88244094488189,&quot;width&quot;:891.35}"/>
</p:tagLst>
</file>

<file path=ppt/tags/tag372.xml><?xml version="1.0" encoding="utf-8"?>
<p:tagLst xmlns:p="http://schemas.openxmlformats.org/presentationml/2006/main">
  <p:tag name="KSO_WM_DIAGRAM_VIRTUALLY_FRAME" val="{&quot;height&quot;:579.8175590551181,&quot;left&quot;:23.7,&quot;top&quot;:77.88244094488189,&quot;width&quot;:891.35}"/>
</p:tagLst>
</file>

<file path=ppt/tags/tag373.xml><?xml version="1.0" encoding="utf-8"?>
<p:tagLst xmlns:p="http://schemas.openxmlformats.org/presentationml/2006/main">
  <p:tag name="KSO_WM_DIAGRAM_VIRTUALLY_FRAME" val="{&quot;height&quot;:579.8175590551181,&quot;left&quot;:23.7,&quot;top&quot;:77.88244094488189,&quot;width&quot;:891.35}"/>
</p:tagLst>
</file>

<file path=ppt/tags/tag374.xml><?xml version="1.0" encoding="utf-8"?>
<p:tagLst xmlns:p="http://schemas.openxmlformats.org/presentationml/2006/main">
  <p:tag name="KSO_WM_DIAGRAM_VIRTUALLY_FRAME" val="{&quot;height&quot;:579.8175590551181,&quot;left&quot;:23.7,&quot;top&quot;:77.88244094488189,&quot;width&quot;:891.35}"/>
</p:tagLst>
</file>

<file path=ppt/tags/tag375.xml><?xml version="1.0" encoding="utf-8"?>
<p:tagLst xmlns:p="http://schemas.openxmlformats.org/presentationml/2006/main">
  <p:tag name="KSO_WM_DIAGRAM_VIRTUALLY_FRAME" val="{&quot;height&quot;:579.8175590551181,&quot;left&quot;:23.7,&quot;top&quot;:77.88244094488189,&quot;width&quot;:891.35}"/>
</p:tagLst>
</file>

<file path=ppt/tags/tag376.xml><?xml version="1.0" encoding="utf-8"?>
<p:tagLst xmlns:p="http://schemas.openxmlformats.org/presentationml/2006/main">
  <p:tag name="KSO_WM_DIAGRAM_VIRTUALLY_FRAME" val="{&quot;height&quot;:579.8175590551181,&quot;left&quot;:23.7,&quot;top&quot;:77.88244094488189,&quot;width&quot;:891.35}"/>
</p:tagLst>
</file>

<file path=ppt/tags/tag377.xml><?xml version="1.0" encoding="utf-8"?>
<p:tagLst xmlns:p="http://schemas.openxmlformats.org/presentationml/2006/main">
  <p:tag name="KSO_WM_DIAGRAM_VIRTUALLY_FRAME" val="{&quot;height&quot;:579.8175590551181,&quot;left&quot;:23.7,&quot;top&quot;:77.88244094488189,&quot;width&quot;:891.35}"/>
</p:tagLst>
</file>

<file path=ppt/tags/tag378.xml><?xml version="1.0" encoding="utf-8"?>
<p:tagLst xmlns:p="http://schemas.openxmlformats.org/presentationml/2006/main">
  <p:tag name="KSO_WM_DIAGRAM_VIRTUALLY_FRAME" val="{&quot;height&quot;:579.8175590551181,&quot;left&quot;:23.7,&quot;top&quot;:77.88244094488189,&quot;width&quot;:891.35}"/>
</p:tagLst>
</file>

<file path=ppt/tags/tag3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211_3*l_h_i*1_1_1"/>
  <p:tag name="KSO_WM_TEMPLATE_CATEGORY" val="diagram"/>
  <p:tag name="KSO_WM_TEMPLATE_INDEX" val="20235211"/>
  <p:tag name="KSO_WM_UNIT_LAYERLEVEL" val="1_1_1"/>
  <p:tag name="KSO_WM_TAG_VERSION" val="3.0"/>
  <p:tag name="KSO_WM_DIAGRAM_GROUP_CODE" val="l1-1"/>
  <p:tag name="KSO_WM_UNIT_TYPE" val="l_h_i"/>
  <p:tag name="KSO_WM_UNIT_INDEX" val="1_1_1"/>
  <p:tag name="KSO_WM_DIAGRAM_VERSION" val="3"/>
  <p:tag name="KSO_WM_DIAGRAM_COLOR_TRICK" val="1"/>
  <p:tag name="KSO_WM_DIAGRAM_COLOR_TEXT_CAN_REMOVE" val="n"/>
  <p:tag name="KSO_WM_UNIT_LINE_FORE_SCHEMECOLOR_INDEX" val="5"/>
  <p:tag name="KSO_WM_DIAGRAM_MAX_ITEMCNT" val="4"/>
  <p:tag name="KSO_WM_DIAGRAM_MIN_ITEMCNT" val="2"/>
  <p:tag name="KSO_WM_DIAGRAM_VIRTUALLY_FRAME" val="{&quot;height&quot;:579.8175590551181,&quot;left&quot;:23.7,&quot;top&quot;:77.88244094488189,&quot;width&quot;:891.35}"/>
  <p:tag name="KSO_WM_DIAGRAM_COLOR_MATCH_VALUE" val="{&quot;shape&quot;:{&quot;fill&quot;:{&quot;type&quot;:0},&quot;glow&quot;:{&quot;colorType&quot;:0},&quot;line&quot;:{&quot;solidLine&quot;:{&quot;brightness&quot;:0.4000000059604645,&quot;colorType&quot;:1,&quot;foreColorIndex&quot;:5,&quot;transparency&quot;:0.30000001192092896},&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LINE_FILL_TYPE" val="2"/>
  <p:tag name="KSO_WM_UNIT_TEXT_FILL_FORE_SCHEMECOLOR_INDEX" val="2"/>
  <p:tag name="KSO_WM_UNIT_TEXT_FILL_TYPE" val="1"/>
  <p:tag name="KSO_WM_UNIT_USESOURCEFORMAT_APPLY" val="0"/>
</p:tagLst>
</file>

<file path=ppt/tags/tag38.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3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211_3*l_h_i*1_3_1"/>
  <p:tag name="KSO_WM_TEMPLATE_CATEGORY" val="diagram"/>
  <p:tag name="KSO_WM_TEMPLATE_INDEX" val="20235211"/>
  <p:tag name="KSO_WM_UNIT_LAYERLEVEL" val="1_1_1"/>
  <p:tag name="KSO_WM_TAG_VERSION" val="3.0"/>
  <p:tag name="KSO_WM_DIAGRAM_GROUP_CODE" val="l1-1"/>
  <p:tag name="KSO_WM_UNIT_TYPE" val="l_h_i"/>
  <p:tag name="KSO_WM_UNIT_INDEX" val="1_3_1"/>
  <p:tag name="KSO_WM_DIAGRAM_VERSION" val="3"/>
  <p:tag name="KSO_WM_DIAGRAM_COLOR_TRICK" val="1"/>
  <p:tag name="KSO_WM_DIAGRAM_COLOR_TEXT_CAN_REMOVE" val="n"/>
  <p:tag name="KSO_WM_UNIT_LINE_FORE_SCHEMECOLOR_INDEX" val="5"/>
  <p:tag name="KSO_WM_DIAGRAM_MAX_ITEMCNT" val="4"/>
  <p:tag name="KSO_WM_DIAGRAM_MIN_ITEMCNT" val="2"/>
  <p:tag name="KSO_WM_DIAGRAM_VIRTUALLY_FRAME" val="{&quot;height&quot;:579.8175590551181,&quot;left&quot;:23.7,&quot;top&quot;:77.88244094488189,&quot;width&quot;:891.35}"/>
  <p:tag name="KSO_WM_DIAGRAM_COLOR_MATCH_VALUE" val="{&quot;shape&quot;:{&quot;fill&quot;:{&quot;type&quot;:0},&quot;glow&quot;:{&quot;colorType&quot;:0},&quot;line&quot;:{&quot;solidLine&quot;:{&quot;brightness&quot;:0.4000000059604645,&quot;colorType&quot;:1,&quot;foreColorIndex&quot;:5,&quot;transparency&quot;:0.30000001192092896},&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LINE_FILL_TYPE" val="2"/>
  <p:tag name="KSO_WM_UNIT_TEXT_FILL_FORE_SCHEMECOLOR_INDEX" val="2"/>
  <p:tag name="KSO_WM_UNIT_TEXT_FILL_TYPE" val="1"/>
  <p:tag name="KSO_WM_UNIT_USESOURCEFORMAT_APPLY" val="0"/>
</p:tagLst>
</file>

<file path=ppt/tags/tag381.xml><?xml version="1.0" encoding="utf-8"?>
<p:tagLst xmlns:p="http://schemas.openxmlformats.org/presentationml/2006/main">
  <p:tag name="KSO_WM_BEAUTIFY_FLAG" val=""/>
</p:tagLst>
</file>

<file path=ppt/tags/tag382.xml><?xml version="1.0" encoding="utf-8"?>
<p:tagLst xmlns:p="http://schemas.openxmlformats.org/presentationml/2006/main">
  <p:tag name="KSO_WM_BEAUTIFY_FLAG" val=""/>
</p:tagLst>
</file>

<file path=ppt/tags/tag383.xml><?xml version="1.0" encoding="utf-8"?>
<p:tagLst xmlns:p="http://schemas.openxmlformats.org/presentationml/2006/main">
  <p:tag name="KSO_WM_BEAUTIFY_FLAG" val=""/>
</p:tagLst>
</file>

<file path=ppt/tags/tag384.xml><?xml version="1.0" encoding="utf-8"?>
<p:tagLst xmlns:p="http://schemas.openxmlformats.org/presentationml/2006/main">
  <p:tag name="KSO_WM_BEAUTIFY_FLAG" val=""/>
</p:tagLst>
</file>

<file path=ppt/tags/tag385.xml><?xml version="1.0" encoding="utf-8"?>
<p:tagLst xmlns:p="http://schemas.openxmlformats.org/presentationml/2006/main">
  <p:tag name="KSO_WM_BEAUTIFY_FLAG" val=""/>
</p:tagLst>
</file>

<file path=ppt/tags/tag386.xml><?xml version="1.0" encoding="utf-8"?>
<p:tagLst xmlns:p="http://schemas.openxmlformats.org/presentationml/2006/main">
  <p:tag name="KSO_WM_BEAUTIFY_FLAG" val=""/>
</p:tagLst>
</file>

<file path=ppt/tags/tag387.xml><?xml version="1.0" encoding="utf-8"?>
<p:tagLst xmlns:p="http://schemas.openxmlformats.org/presentationml/2006/main">
  <p:tag name="KSO_WM_BEAUTIFY_FLAG" val=""/>
</p:tagLst>
</file>

<file path=ppt/tags/tag388.xml><?xml version="1.0" encoding="utf-8"?>
<p:tagLst xmlns:p="http://schemas.openxmlformats.org/presentationml/2006/main">
  <p:tag name="KSO_WM_BEAUTIFY_FLAG" val=""/>
</p:tagLst>
</file>

<file path=ppt/tags/tag389.xml><?xml version="1.0" encoding="utf-8"?>
<p:tagLst xmlns:p="http://schemas.openxmlformats.org/presentationml/2006/main">
  <p:tag name="KSO_WM_BEAUTIFY_FLAG" val=""/>
</p:tagLst>
</file>

<file path=ppt/tags/tag39.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390.xml><?xml version="1.0" encoding="utf-8"?>
<p:tagLst xmlns:p="http://schemas.openxmlformats.org/presentationml/2006/main">
  <p:tag name="KSO_WM_BEAUTIFY_FLAG" val=""/>
</p:tagLst>
</file>

<file path=ppt/tags/tag391.xml><?xml version="1.0" encoding="utf-8"?>
<p:tagLst xmlns:p="http://schemas.openxmlformats.org/presentationml/2006/main">
  <p:tag name="KSO_WM_BEAUTIFY_FLAG" val=""/>
</p:tagLst>
</file>

<file path=ppt/tags/tag392.xml><?xml version="1.0" encoding="utf-8"?>
<p:tagLst xmlns:p="http://schemas.openxmlformats.org/presentationml/2006/main">
  <p:tag name="KSO_WM_BEAUTIFY_FLAG" val=""/>
</p:tagLst>
</file>

<file path=ppt/tags/tag393.xml><?xml version="1.0" encoding="utf-8"?>
<p:tagLst xmlns:p="http://schemas.openxmlformats.org/presentationml/2006/main">
  <p:tag name="KSO_WM_BEAUTIFY_FLAG" val=""/>
</p:tagLst>
</file>

<file path=ppt/tags/tag394.xml><?xml version="1.0" encoding="utf-8"?>
<p:tagLst xmlns:p="http://schemas.openxmlformats.org/presentationml/2006/main">
  <p:tag name="KSO_WM_BEAUTIFY_FLAG" val=""/>
</p:tagLst>
</file>

<file path=ppt/tags/tag395.xml><?xml version="1.0" encoding="utf-8"?>
<p:tagLst xmlns:p="http://schemas.openxmlformats.org/presentationml/2006/main">
  <p:tag name="KSO_WM_BEAUTIFY_FLAG" val=""/>
</p:tagLst>
</file>

<file path=ppt/tags/tag396.xml><?xml version="1.0" encoding="utf-8"?>
<p:tagLst xmlns:p="http://schemas.openxmlformats.org/presentationml/2006/main">
  <p:tag name="KSO_WM_TAG_VERSION" val="1.0"/>
  <p:tag name="KSO_WM_BEAUTIFY_FLAG" val="#wm#"/>
  <p:tag name="KSO_WM_UNIT_TYPE" val="i"/>
  <p:tag name="KSO_WM_UNIT_ID" val="diagram160813_4*i*10"/>
  <p:tag name="KSO_WM_TEMPLATE_CATEGORY" val="diagram"/>
  <p:tag name="KSO_WM_TEMPLATE_INDEX" val="160813"/>
  <p:tag name="KSO_WM_UNIT_INDEX" val="10"/>
  <p:tag name="KSO_WM_DIAGRAM_VIRTUALLY_FRAME" val="{&quot;height&quot;:589.25,&quot;left&quot;:34.89707306253458,&quot;top&quot;:190.05,&quot;width&quot;:898.6529269374654}"/>
</p:tagLst>
</file>

<file path=ppt/tags/tag397.xml><?xml version="1.0" encoding="utf-8"?>
<p:tagLst xmlns:p="http://schemas.openxmlformats.org/presentationml/2006/main">
  <p:tag name="KSO_WM_TEMPLATE_CATEGORY" val="diagram"/>
  <p:tag name="KSO_WM_TEMPLATE_INDEX" val="160813"/>
  <p:tag name="KSO_WM_UNIT_TYPE" val="r_i"/>
  <p:tag name="KSO_WM_UNIT_INDEX" val="1_4"/>
  <p:tag name="KSO_WM_UNIT_ID" val="257*r_i*1_4"/>
  <p:tag name="KSO_WM_UNIT_CLEAR" val="1"/>
  <p:tag name="KSO_WM_UNIT_LAYERLEVEL" val="1_1"/>
  <p:tag name="KSO_WM_TAG_VERSION" val="1.0"/>
  <p:tag name="KSO_WM_DIAGRAM_GROUP_CODE" val="r1-1"/>
  <p:tag name="KSO_WM_UNIT_FILL_FORE_SCHEMECOLOR_INDEX" val="5"/>
  <p:tag name="KSO_WM_UNIT_FILL_TYPE" val="1"/>
  <p:tag name="KSO_WM_DIAGRAM_VIRTUALLY_FRAME" val="{&quot;height&quot;:589.25,&quot;left&quot;:34.89707306253458,&quot;top&quot;:190.05,&quot;width&quot;:898.6529269374654}"/>
</p:tagLst>
</file>

<file path=ppt/tags/tag398.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5"/>
  <p:tag name="KSO_WM_UNIT_ID" val="257*r_i*1_5"/>
  <p:tag name="KSO_WM_UNIT_CLEAR" val="1"/>
  <p:tag name="KSO_WM_UNIT_LAYERLEVEL" val="1_1"/>
  <p:tag name="KSO_WM_TAG_VERSION" val="1.0"/>
  <p:tag name="KSO_WM_DIAGRAM_GROUP_CODE" val="r1-1"/>
  <p:tag name="KSO_WM_UNIT_FILL_FORE_SCHEMECOLOR_INDEX" val="5"/>
  <p:tag name="KSO_WM_UNIT_FILL_TYPE" val="1"/>
  <p:tag name="KSO_WM_UNIT_TEXT_FILL_FORE_SCHEMECOLOR_INDEX" val="5"/>
  <p:tag name="KSO_WM_UNIT_TEXT_FILL_TYPE" val="1"/>
  <p:tag name="KSO_WM_DIAGRAM_VIRTUALLY_FRAME" val="{&quot;height&quot;:589.25,&quot;left&quot;:34.89707306253458,&quot;top&quot;:190.05,&quot;width&quot;:898.6529269374654}"/>
</p:tagLst>
</file>

<file path=ppt/tags/tag399.xml><?xml version="1.0" encoding="utf-8"?>
<p:tagLst xmlns:p="http://schemas.openxmlformats.org/presentationml/2006/main">
  <p:tag name="KSO_WM_TEMPLATE_CATEGORY" val="diagram"/>
  <p:tag name="KSO_WM_TEMPLATE_INDEX" val="160813"/>
  <p:tag name="KSO_WM_UNIT_TYPE" val="r_t"/>
  <p:tag name="KSO_WM_UNIT_INDEX" val="1_2"/>
  <p:tag name="KSO_WM_UNIT_ID" val="257*r_t*1_2"/>
  <p:tag name="KSO_WM_UNIT_CLEAR" val="1"/>
  <p:tag name="KSO_WM_UNIT_LAYERLEVEL" val="1_1"/>
  <p:tag name="KSO_WM_UNIT_DIAGRAM_CONTRAST_TITLE_CNT" val="3"/>
  <p:tag name="KSO_WM_UNIT_DIAGRAM_DIMENSION_TITLE_CNT" val="1"/>
  <p:tag name="KSO_WM_UNIT_VALUE" val="22"/>
  <p:tag name="KSO_WM_UNIT_HIGHLIGHT" val="0"/>
  <p:tag name="KSO_WM_UNIT_COMPATIBLE" val="0"/>
  <p:tag name="KSO_WM_UNIT_PRESET_TEXT_INDEX" val="3"/>
  <p:tag name="KSO_WM_UNIT_PRESET_TEXT_LEN" val="5"/>
  <p:tag name="KSO_WM_TAG_VERSION" val="1.0"/>
  <p:tag name="KSO_WM_DIAGRAM_GROUP_CODE" val="r1-1"/>
  <p:tag name="KSO_WM_UNIT_FILL_FORE_SCHEMECOLOR_INDEX" val="6"/>
  <p:tag name="KSO_WM_UNIT_FILL_TYPE" val="1"/>
  <p:tag name="KSO_WM_DIAGRAM_VIRTUALLY_FRAME" val="{&quot;height&quot;:589.25,&quot;left&quot;:34.89707306253458,&quot;top&quot;:190.05,&quot;width&quot;:898.6529269374654}"/>
</p:tagLst>
</file>

<file path=ppt/tags/tag4.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40.xml><?xml version="1.0" encoding="utf-8"?>
<p:tagLst xmlns:p="http://schemas.openxmlformats.org/presentationml/2006/main">
  <p:tag name="KSO_WM_FIGMA_DECORATION_INDEX" val="17"/>
  <p:tag name="$PH_EXT" val="2"/>
  <p:tag name="KSO_WM_BEAUTIFY_FLAG" val="#fgm#"/>
  <p:tag name="KSO_WM_DIAGRAM_GROUP_CODE" val="1"/>
  <p:tag name="KSO_WM_FIGMA_FLAG" val="#fgm#"/>
  <p:tag name="KSO_WM_SYNC_SLIDE_TEXT" val="1"/>
  <p:tag name="KSO_WM_UNIT_INDEX" val="1_2_1"/>
  <p:tag name="KSO_WM_UNIT_TYPE" val="l_h_i"/>
</p:tagLst>
</file>

<file path=ppt/tags/tag400.xml><?xml version="1.0" encoding="utf-8"?>
<p:tagLst xmlns:p="http://schemas.openxmlformats.org/presentationml/2006/main">
  <p:tag name="KSO_WM_BEAUTIFY_FLAG" val=""/>
</p:tagLst>
</file>

<file path=ppt/tags/tag401.xml><?xml version="1.0" encoding="utf-8"?>
<p:tagLst xmlns:p="http://schemas.openxmlformats.org/presentationml/2006/main">
  <p:tag name="KSO_WM_BEAUTIFY_FLAG" val=""/>
</p:tagLst>
</file>

<file path=ppt/tags/tag402.xml><?xml version="1.0" encoding="utf-8"?>
<p:tagLst xmlns:p="http://schemas.openxmlformats.org/presentationml/2006/main">
  <p:tag name="KSO_WM_BEAUTIFY_FLAG" val=""/>
</p:tagLst>
</file>

<file path=ppt/tags/tag403.xml><?xml version="1.0" encoding="utf-8"?>
<p:tagLst xmlns:p="http://schemas.openxmlformats.org/presentationml/2006/main">
  <p:tag name="KSO_WM_BEAUTIFY_FLAG" val=""/>
</p:tagLst>
</file>

<file path=ppt/tags/tag404.xml><?xml version="1.0" encoding="utf-8"?>
<p:tagLst xmlns:p="http://schemas.openxmlformats.org/presentationml/2006/main">
  <p:tag name="KSO_WM_BEAUTIFY_FLAG" val=""/>
</p:tagLst>
</file>

<file path=ppt/tags/tag405.xml><?xml version="1.0" encoding="utf-8"?>
<p:tagLst xmlns:p="http://schemas.openxmlformats.org/presentationml/2006/main">
  <p:tag name="KSO_WM_BEAUTIFY_FLAG" val=""/>
</p:tagLst>
</file>

<file path=ppt/tags/tag406.xml><?xml version="1.0" encoding="utf-8"?>
<p:tagLst xmlns:p="http://schemas.openxmlformats.org/presentationml/2006/main">
  <p:tag name="KSO_WM_BEAUTIFY_FLAG" val=""/>
</p:tagLst>
</file>

<file path=ppt/tags/tag407.xml><?xml version="1.0" encoding="utf-8"?>
<p:tagLst xmlns:p="http://schemas.openxmlformats.org/presentationml/2006/main">
  <p:tag name="KSO_WM_DIAGRAM_VIRTUALLY_FRAME" val="{&quot;height&quot;:608.2,&quot;left&quot;:0,&quot;top&quot;:89,&quot;width&quot;:933.8}"/>
</p:tagLst>
</file>

<file path=ppt/tags/tag408.xml><?xml version="1.0" encoding="utf-8"?>
<p:tagLst xmlns:p="http://schemas.openxmlformats.org/presentationml/2006/main">
  <p:tag name="KSO_WM_DIAGRAM_VIRTUALLY_FRAME" val="{&quot;height&quot;:608.2,&quot;left&quot;:0,&quot;top&quot;:89,&quot;width&quot;:933.8}"/>
  <p:tag name="KSO_WM_BEAUTIFY_FLAG" val=""/>
</p:tagLst>
</file>

<file path=ppt/tags/tag409.xml><?xml version="1.0" encoding="utf-8"?>
<p:tagLst xmlns:p="http://schemas.openxmlformats.org/presentationml/2006/main">
  <p:tag name="KSO_WM_DIAGRAM_VIRTUALLY_FRAME" val="{&quot;height&quot;:608.2,&quot;left&quot;:0,&quot;top&quot;:89,&quot;width&quot;:933.8}"/>
  <p:tag name="KSO_WM_BEAUTIFY_FLAG" val=""/>
</p:tagLst>
</file>

<file path=ppt/tags/tag41.xml><?xml version="1.0" encoding="utf-8"?>
<p:tagLst xmlns:p="http://schemas.openxmlformats.org/presentationml/2006/main">
  <p:tag name="KSO_WM_FIGMA_DECORATION_INDEX" val="15"/>
  <p:tag name="$PH_EXT" val="2"/>
  <p:tag name="KSO_WM_BEAUTIFY_FLAG" val="#fgm#"/>
  <p:tag name="KSO_WM_DIAGRAM_GROUP_CODE" val="1"/>
  <p:tag name="KSO_WM_FIGMA_FLAG" val="#fgm#"/>
  <p:tag name="KSO_WM_SYNC_SLIDE_TEXT" val="1"/>
  <p:tag name="KSO_WM_UNIT_INDEX" val="1_2_2"/>
  <p:tag name="KSO_WM_UNIT_TYPE" val="l_h_i"/>
</p:tagLst>
</file>

<file path=ppt/tags/tag410.xml><?xml version="1.0" encoding="utf-8"?>
<p:tagLst xmlns:p="http://schemas.openxmlformats.org/presentationml/2006/main">
  <p:tag name="KSO_WM_DIAGRAM_VIRTUALLY_FRAME" val="{&quot;height&quot;:608.2,&quot;left&quot;:0,&quot;top&quot;:89,&quot;width&quot;:933.8}"/>
  <p:tag name="KSO_WM_BEAUTIFY_FLAG" val=""/>
</p:tagLst>
</file>

<file path=ppt/tags/tag411.xml><?xml version="1.0" encoding="utf-8"?>
<p:tagLst xmlns:p="http://schemas.openxmlformats.org/presentationml/2006/main">
  <p:tag name="KSO_WM_DIAGRAM_VIRTUALLY_FRAME" val="{&quot;height&quot;:608.2,&quot;left&quot;:0,&quot;top&quot;:89,&quot;width&quot;:933.8}"/>
  <p:tag name="KSO_WM_BEAUTIFY_FLAG" val=""/>
</p:tagLst>
</file>

<file path=ppt/tags/tag412.xml><?xml version="1.0" encoding="utf-8"?>
<p:tagLst xmlns:p="http://schemas.openxmlformats.org/presentationml/2006/main">
  <p:tag name="KSO_WM_DIAGRAM_VIRTUALLY_FRAME" val="{&quot;height&quot;:608.2,&quot;left&quot;:0,&quot;top&quot;:89,&quot;width&quot;:933.8}"/>
  <p:tag name="KSO_WM_BEAUTIFY_FLAG" val=""/>
</p:tagLst>
</file>

<file path=ppt/tags/tag413.xml><?xml version="1.0" encoding="utf-8"?>
<p:tagLst xmlns:p="http://schemas.openxmlformats.org/presentationml/2006/main">
  <p:tag name="KSO_WM_DIAGRAM_VIRTUALLY_FRAME" val="{&quot;height&quot;:608.2,&quot;left&quot;:0,&quot;top&quot;:89,&quot;width&quot;:933.8}"/>
  <p:tag name="KSO_WM_BEAUTIFY_FLAG" val=""/>
</p:tagLst>
</file>

<file path=ppt/tags/tag414.xml><?xml version="1.0" encoding="utf-8"?>
<p:tagLst xmlns:p="http://schemas.openxmlformats.org/presentationml/2006/main">
  <p:tag name="KSO_WM_BEAUTIFY_FLAG" val=""/>
  <p:tag name="KSO_WM_DIAGRAM_VIRTUALLY_FRAME" val="{&quot;height&quot;:608.2,&quot;left&quot;:0,&quot;top&quot;:89,&quot;width&quot;:933.8}"/>
</p:tagLst>
</file>

<file path=ppt/tags/tag415.xml><?xml version="1.0" encoding="utf-8"?>
<p:tagLst xmlns:p="http://schemas.openxmlformats.org/presentationml/2006/main">
  <p:tag name="KSO_WM_BEAUTIFY_FLAG" val=""/>
  <p:tag name="KSO_WM_DIAGRAM_VIRTUALLY_FRAME" val="{&quot;height&quot;:608.2,&quot;left&quot;:0,&quot;top&quot;:89,&quot;width&quot;:933.8}"/>
</p:tagLst>
</file>

<file path=ppt/tags/tag416.xml><?xml version="1.0" encoding="utf-8"?>
<p:tagLst xmlns:p="http://schemas.openxmlformats.org/presentationml/2006/main">
  <p:tag name="KSO_WM_DIAGRAM_VIRTUALLY_FRAME" val="{&quot;height&quot;:608.2,&quot;left&quot;:0,&quot;top&quot;:89,&quot;width&quot;:933.8}"/>
  <p:tag name="KSO_WM_BEAUTIFY_FLAG" val=""/>
</p:tagLst>
</file>

<file path=ppt/tags/tag417.xml><?xml version="1.0" encoding="utf-8"?>
<p:tagLst xmlns:p="http://schemas.openxmlformats.org/presentationml/2006/main">
  <p:tag name="KSO_WM_DIAGRAM_VIRTUALLY_FRAME" val="{&quot;height&quot;:608.2,&quot;left&quot;:0,&quot;top&quot;:89,&quot;width&quot;:933.8}"/>
  <p:tag name="KSO_WM_BEAUTIFY_FLAG" val=""/>
</p:tagLst>
</file>

<file path=ppt/tags/tag418.xml><?xml version="1.0" encoding="utf-8"?>
<p:tagLst xmlns:p="http://schemas.openxmlformats.org/presentationml/2006/main">
  <p:tag name="KSO_WM_DIAGRAM_VIRTUALLY_FRAME" val="{&quot;height&quot;:608.2,&quot;left&quot;:0,&quot;top&quot;:89,&quot;width&quot;:933.8}"/>
  <p:tag name="KSO_WM_BEAUTIFY_FLAG" val=""/>
</p:tagLst>
</file>

<file path=ppt/tags/tag419.xml><?xml version="1.0" encoding="utf-8"?>
<p:tagLst xmlns:p="http://schemas.openxmlformats.org/presentationml/2006/main">
  <p:tag name="KSO_WM_DIAGRAM_VIRTUALLY_FRAME" val="{&quot;height&quot;:608.2,&quot;left&quot;:0,&quot;top&quot;:89,&quot;width&quot;:933.8}"/>
  <p:tag name="KSO_WM_BEAUTIFY_FLAG" val=""/>
</p:tagLst>
</file>

<file path=ppt/tags/tag42.xml><?xml version="1.0" encoding="utf-8"?>
<p:tagLst xmlns:p="http://schemas.openxmlformats.org/presentationml/2006/main">
  <p:tag name="KSO_WM_FIGMA_DECORATION_INDEX" val="2"/>
  <p:tag name="$PH_EXT" val="1"/>
  <p:tag name="KSO_WM_BEAUTIFY_FLAG" val="#fgm#"/>
  <p:tag name="KSO_WM_DIAGRAM_GROUP_CODE" val="1"/>
  <p:tag name="KSO_WM_FIGMA_FLAG" val="#fgm#"/>
  <p:tag name="KSO_WM_UNIT_INDEX" val="1_2_1"/>
  <p:tag name="KSO_WM_UNIT_TYPE" val="l_h_x"/>
</p:tagLst>
</file>

<file path=ppt/tags/tag420.xml><?xml version="1.0" encoding="utf-8"?>
<p:tagLst xmlns:p="http://schemas.openxmlformats.org/presentationml/2006/main">
  <p:tag name="KSO_WM_BEAUTIFY_FLAG" val=""/>
  <p:tag name="KSO_WM_DIAGRAM_VIRTUALLY_FRAME" val="{&quot;height&quot;:608.2,&quot;left&quot;:0,&quot;top&quot;:89,&quot;width&quot;:933.8}"/>
</p:tagLst>
</file>

<file path=ppt/tags/tag421.xml><?xml version="1.0" encoding="utf-8"?>
<p:tagLst xmlns:p="http://schemas.openxmlformats.org/presentationml/2006/main">
  <p:tag name="KSO_WM_BEAUTIFY_FLAG" val=""/>
</p:tagLst>
</file>

<file path=ppt/tags/tag422.xml><?xml version="1.0" encoding="utf-8"?>
<p:tagLst xmlns:p="http://schemas.openxmlformats.org/presentationml/2006/main">
  <p:tag name="KSO_WM_BEAUTIFY_FLAG" val=""/>
</p:tagLst>
</file>

<file path=ppt/tags/tag423.xml><?xml version="1.0" encoding="utf-8"?>
<p:tagLst xmlns:p="http://schemas.openxmlformats.org/presentationml/2006/main">
  <p:tag name="KSO_WM_BEAUTIFY_FLAG" val=""/>
</p:tagLst>
</file>

<file path=ppt/tags/tag424.xml><?xml version="1.0" encoding="utf-8"?>
<p:tagLst xmlns:p="http://schemas.openxmlformats.org/presentationml/2006/main">
  <p:tag name="KSO_WM_BEAUTIFY_FLAG" val=""/>
</p:tagLst>
</file>

<file path=ppt/tags/tag425.xml><?xml version="1.0" encoding="utf-8"?>
<p:tagLst xmlns:p="http://schemas.openxmlformats.org/presentationml/2006/main">
  <p:tag name="KSO_WM_BEAUTIFY_FLAG" val=""/>
</p:tagLst>
</file>

<file path=ppt/tags/tag426.xml><?xml version="1.0" encoding="utf-8"?>
<p:tagLst xmlns:p="http://schemas.openxmlformats.org/presentationml/2006/main">
  <p:tag name="KSO_WM_BEAUTIFY_FLAG" val=""/>
</p:tagLst>
</file>

<file path=ppt/tags/tag427.xml><?xml version="1.0" encoding="utf-8"?>
<p:tagLst xmlns:p="http://schemas.openxmlformats.org/presentationml/2006/main">
  <p:tag name="KSO_WM_DIAGRAM_VIRTUALLY_FRAME" val="{&quot;height&quot;:442.45,&quot;left&quot;:17.6,&quot;top&quot;:82.8,&quot;width&quot;:927.65}"/>
</p:tagLst>
</file>

<file path=ppt/tags/tag428.xml><?xml version="1.0" encoding="utf-8"?>
<p:tagLst xmlns:p="http://schemas.openxmlformats.org/presentationml/2006/main">
  <p:tag name="KSO_WM_DIAGRAM_VIRTUALLY_FRAME" val="{&quot;height&quot;:442.45,&quot;left&quot;:17.6,&quot;top&quot;:82.8,&quot;width&quot;:927.65}"/>
</p:tagLst>
</file>

<file path=ppt/tags/tag429.xml><?xml version="1.0" encoding="utf-8"?>
<p:tagLst xmlns:p="http://schemas.openxmlformats.org/presentationml/2006/main">
  <p:tag name="KSO_WM_DIAGRAM_VIRTUALLY_FRAME" val="{&quot;height&quot;:442.45,&quot;left&quot;:17.6,&quot;top&quot;:82.8,&quot;width&quot;:927.65}"/>
</p:tagLst>
</file>

<file path=ppt/tags/tag43.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430.xml><?xml version="1.0" encoding="utf-8"?>
<p:tagLst xmlns:p="http://schemas.openxmlformats.org/presentationml/2006/main">
  <p:tag name="KSO_WM_DIAGRAM_VIRTUALLY_FRAME" val="{&quot;height&quot;:442.45,&quot;left&quot;:17.6,&quot;top&quot;:82.8,&quot;width&quot;:927.65}"/>
</p:tagLst>
</file>

<file path=ppt/tags/tag431.xml><?xml version="1.0" encoding="utf-8"?>
<p:tagLst xmlns:p="http://schemas.openxmlformats.org/presentationml/2006/main">
  <p:tag name="KSO_WM_DIAGRAM_VIRTUALLY_FRAME" val="{&quot;height&quot;:442.45,&quot;left&quot;:17.6,&quot;top&quot;:82.8,&quot;width&quot;:927.65}"/>
</p:tagLst>
</file>

<file path=ppt/tags/tag432.xml><?xml version="1.0" encoding="utf-8"?>
<p:tagLst xmlns:p="http://schemas.openxmlformats.org/presentationml/2006/main">
  <p:tag name="KSO_WM_DIAGRAM_VIRTUALLY_FRAME" val="{&quot;height&quot;:442.45,&quot;left&quot;:17.6,&quot;top&quot;:82.8,&quot;width&quot;:927.65}"/>
</p:tagLst>
</file>

<file path=ppt/tags/tag433.xml><?xml version="1.0" encoding="utf-8"?>
<p:tagLst xmlns:p="http://schemas.openxmlformats.org/presentationml/2006/main">
  <p:tag name="KSO_WM_DIAGRAM_VIRTUALLY_FRAME" val="{&quot;height&quot;:442.45,&quot;left&quot;:17.6,&quot;top&quot;:82.8,&quot;width&quot;:927.65}"/>
</p:tagLst>
</file>

<file path=ppt/tags/tag434.xml><?xml version="1.0" encoding="utf-8"?>
<p:tagLst xmlns:p="http://schemas.openxmlformats.org/presentationml/2006/main">
  <p:tag name="KSO_WM_DIAGRAM_VIRTUALLY_FRAME" val="{&quot;height&quot;:442.45,&quot;left&quot;:17.6,&quot;top&quot;:82.8,&quot;width&quot;:927.65}"/>
</p:tagLst>
</file>

<file path=ppt/tags/tag435.xml><?xml version="1.0" encoding="utf-8"?>
<p:tagLst xmlns:p="http://schemas.openxmlformats.org/presentationml/2006/main">
  <p:tag name="KSO_WM_DIAGRAM_VIRTUALLY_FRAME" val="{&quot;height&quot;:442.45,&quot;left&quot;:17.6,&quot;top&quot;:82.8,&quot;width&quot;:927.65}"/>
</p:tagLst>
</file>

<file path=ppt/tags/tag436.xml><?xml version="1.0" encoding="utf-8"?>
<p:tagLst xmlns:p="http://schemas.openxmlformats.org/presentationml/2006/main">
  <p:tag name="KSO_WM_DIAGRAM_VIRTUALLY_FRAME" val="{&quot;height&quot;:442.45,&quot;left&quot;:17.6,&quot;top&quot;:82.8,&quot;width&quot;:927.65}"/>
</p:tagLst>
</file>

<file path=ppt/tags/tag437.xml><?xml version="1.0" encoding="utf-8"?>
<p:tagLst xmlns:p="http://schemas.openxmlformats.org/presentationml/2006/main">
  <p:tag name="KSO_WM_DIAGRAM_VIRTUALLY_FRAME" val="{&quot;height&quot;:442.45,&quot;left&quot;:17.6,&quot;top&quot;:82.8,&quot;width&quot;:927.65}"/>
</p:tagLst>
</file>

<file path=ppt/tags/tag438.xml><?xml version="1.0" encoding="utf-8"?>
<p:tagLst xmlns:p="http://schemas.openxmlformats.org/presentationml/2006/main">
  <p:tag name="KSO_WM_DIAGRAM_VIRTUALLY_FRAME" val="{&quot;height&quot;:442.45,&quot;left&quot;:17.6,&quot;top&quot;:82.8,&quot;width&quot;:927.65}"/>
</p:tagLst>
</file>

<file path=ppt/tags/tag439.xml><?xml version="1.0" encoding="utf-8"?>
<p:tagLst xmlns:p="http://schemas.openxmlformats.org/presentationml/2006/main">
  <p:tag name="KSO_WM_DIAGRAM_VIRTUALLY_FRAME" val="{&quot;height&quot;:442.45,&quot;left&quot;:17.6,&quot;top&quot;:82.8,&quot;width&quot;:927.65}"/>
</p:tagLst>
</file>

<file path=ppt/tags/tag44.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440.xml><?xml version="1.0" encoding="utf-8"?>
<p:tagLst xmlns:p="http://schemas.openxmlformats.org/presentationml/2006/main">
  <p:tag name="KSO_WM_DIAGRAM_VIRTUALLY_FRAME" val="{&quot;height&quot;:442.45,&quot;left&quot;:17.6,&quot;top&quot;:82.8,&quot;width&quot;:927.65}"/>
</p:tagLst>
</file>

<file path=ppt/tags/tag441.xml><?xml version="1.0" encoding="utf-8"?>
<p:tagLst xmlns:p="http://schemas.openxmlformats.org/presentationml/2006/main">
  <p:tag name="KSO_WM_DIAGRAM_VIRTUALLY_FRAME" val="{&quot;height&quot;:442.45,&quot;left&quot;:17.6,&quot;top&quot;:82.8,&quot;width&quot;:927.65}"/>
</p:tagLst>
</file>

<file path=ppt/tags/tag442.xml><?xml version="1.0" encoding="utf-8"?>
<p:tagLst xmlns:p="http://schemas.openxmlformats.org/presentationml/2006/main">
  <p:tag name="KSO_WM_DIAGRAM_VIRTUALLY_FRAME" val="{&quot;height&quot;:442.45,&quot;left&quot;:17.6,&quot;top&quot;:82.8,&quot;width&quot;:927.65}"/>
</p:tagLst>
</file>

<file path=ppt/tags/tag443.xml><?xml version="1.0" encoding="utf-8"?>
<p:tagLst xmlns:p="http://schemas.openxmlformats.org/presentationml/2006/main">
  <p:tag name="KSO_WM_DIAGRAM_VIRTUALLY_FRAME" val="{&quot;height&quot;:442.45,&quot;left&quot;:17.6,&quot;top&quot;:82.8,&quot;width&quot;:927.65}"/>
</p:tagLst>
</file>

<file path=ppt/tags/tag444.xml><?xml version="1.0" encoding="utf-8"?>
<p:tagLst xmlns:p="http://schemas.openxmlformats.org/presentationml/2006/main">
  <p:tag name="KSO_WM_BEAUTIFY_FLAG" val=""/>
</p:tagLst>
</file>

<file path=ppt/tags/tag445.xml><?xml version="1.0" encoding="utf-8"?>
<p:tagLst xmlns:p="http://schemas.openxmlformats.org/presentationml/2006/main">
  <p:tag name="KSO_WM_BEAUTIFY_FLAG" val=""/>
</p:tagLst>
</file>

<file path=ppt/tags/tag446.xml><?xml version="1.0" encoding="utf-8"?>
<p:tagLst xmlns:p="http://schemas.openxmlformats.org/presentationml/2006/main">
  <p:tag name="KSO_WM_DIAGRAM_VIRTUALLY_FRAME" val="{&quot;height&quot;:468,&quot;left&quot;:59.025039370078744,&quot;top&quot;:50.5,&quot;width&quot;:850.7749606299212}"/>
</p:tagLst>
</file>

<file path=ppt/tags/tag447.xml><?xml version="1.0" encoding="utf-8"?>
<p:tagLst xmlns:p="http://schemas.openxmlformats.org/presentationml/2006/main">
  <p:tag name="KSO_WM_BEAUTIFY_FLAG" val=""/>
  <p:tag name="KSO_WM_DIAGRAM_VIRTUALLY_FRAME" val="{&quot;height&quot;:448.4,&quot;left&quot;:59.025039370078744,&quot;top&quot;:50.5,&quot;width&quot;:850.4749606299213}"/>
</p:tagLst>
</file>

<file path=ppt/tags/tag448.xml><?xml version="1.0" encoding="utf-8"?>
<p:tagLst xmlns:p="http://schemas.openxmlformats.org/presentationml/2006/main">
  <p:tag name="KSO_WM_BEAUTIFY_FLAG" val=""/>
  <p:tag name="KSO_WM_DIAGRAM_VIRTUALLY_FRAME" val="{&quot;height&quot;:468,&quot;left&quot;:59.025039370078744,&quot;top&quot;:50.5,&quot;width&quot;:850.7749606299212}"/>
</p:tagLst>
</file>

<file path=ppt/tags/tag449.xml><?xml version="1.0" encoding="utf-8"?>
<p:tagLst xmlns:p="http://schemas.openxmlformats.org/presentationml/2006/main">
  <p:tag name="KSO_WM_BEAUTIFY_FLAG" val=""/>
  <p:tag name="KSO_WM_DIAGRAM_VIRTUALLY_FRAME" val="{&quot;height&quot;:468,&quot;left&quot;:59.025039370078744,&quot;top&quot;:50.5,&quot;width&quot;:850.7749606299212}"/>
</p:tagLst>
</file>

<file path=ppt/tags/tag45.xml><?xml version="1.0" encoding="utf-8"?>
<p:tagLst xmlns:p="http://schemas.openxmlformats.org/presentationml/2006/main">
  <p:tag name="KSO_WM_FIGMA_DECORATION_INDEX" val="17"/>
  <p:tag name="$PH_EXT" val="2"/>
  <p:tag name="KSO_WM_BEAUTIFY_FLAG" val="#fgm#"/>
  <p:tag name="KSO_WM_DIAGRAM_GROUP_CODE" val="1"/>
  <p:tag name="KSO_WM_FIGMA_FLAG" val="#fgm#"/>
  <p:tag name="KSO_WM_SYNC_SLIDE_TEXT" val="1"/>
  <p:tag name="KSO_WM_UNIT_INDEX" val="1_3_1"/>
  <p:tag name="KSO_WM_UNIT_TYPE" val="l_h_i"/>
</p:tagLst>
</file>

<file path=ppt/tags/tag450.xml><?xml version="1.0" encoding="utf-8"?>
<p:tagLst xmlns:p="http://schemas.openxmlformats.org/presentationml/2006/main">
  <p:tag name="KSO_WM_BEAUTIFY_FLAG" val=""/>
  <p:tag name="KSO_WM_DIAGRAM_VIRTUALLY_FRAME" val="{&quot;height&quot;:468,&quot;left&quot;:59.025039370078744,&quot;top&quot;:50.5,&quot;width&quot;:850.7749606299212}"/>
</p:tagLst>
</file>

<file path=ppt/tags/tag451.xml><?xml version="1.0" encoding="utf-8"?>
<p:tagLst xmlns:p="http://schemas.openxmlformats.org/presentationml/2006/main">
  <p:tag name="KSO_WM_BEAUTIFY_FLAG" val=""/>
  <p:tag name="KSO_WM_DIAGRAM_VIRTUALLY_FRAME" val="{&quot;height&quot;:468,&quot;left&quot;:59.025039370078744,&quot;top&quot;:50.5,&quot;width&quot;:850.7749606299212}"/>
</p:tagLst>
</file>

<file path=ppt/tags/tag452.xml><?xml version="1.0" encoding="utf-8"?>
<p:tagLst xmlns:p="http://schemas.openxmlformats.org/presentationml/2006/main">
  <p:tag name="KSO_WM_BEAUTIFY_FLAG" val=""/>
  <p:tag name="KSO_WM_DIAGRAM_VIRTUALLY_FRAME" val="{&quot;height&quot;:241.05,&quot;left&quot;:56.17503937007878,&quot;top&quot;:99.05,&quot;width&quot;:847.4}"/>
</p:tagLst>
</file>

<file path=ppt/tags/tag453.xml><?xml version="1.0" encoding="utf-8"?>
<p:tagLst xmlns:p="http://schemas.openxmlformats.org/presentationml/2006/main">
  <p:tag name="KSO_WM_DIAGRAM_VIRTUALLY_FRAME" val="{&quot;height&quot;:468,&quot;left&quot;:59.025039370078744,&quot;top&quot;:50.5,&quot;width&quot;:850.7749606299212}"/>
</p:tagLst>
</file>

<file path=ppt/tags/tag454.xml><?xml version="1.0" encoding="utf-8"?>
<p:tagLst xmlns:p="http://schemas.openxmlformats.org/presentationml/2006/main">
  <p:tag name="KSO_WM_BEAUTIFY_FLAG" val=""/>
  <p:tag name="KSO_WM_DIAGRAM_VIRTUALLY_FRAME" val="{&quot;height&quot;:448.4,&quot;left&quot;:59.025039370078744,&quot;top&quot;:50.5,&quot;width&quot;:850.4749606299213}"/>
</p:tagLst>
</file>

<file path=ppt/tags/tag455.xml><?xml version="1.0" encoding="utf-8"?>
<p:tagLst xmlns:p="http://schemas.openxmlformats.org/presentationml/2006/main">
  <p:tag name="KSO_WM_BEAUTIFY_FLAG" val=""/>
  <p:tag name="KSO_WM_DIAGRAM_VIRTUALLY_FRAME" val="{&quot;height&quot;:468,&quot;left&quot;:59.025039370078744,&quot;top&quot;:50.5,&quot;width&quot;:850.7749606299212}"/>
</p:tagLst>
</file>

<file path=ppt/tags/tag456.xml><?xml version="1.0" encoding="utf-8"?>
<p:tagLst xmlns:p="http://schemas.openxmlformats.org/presentationml/2006/main">
  <p:tag name="KSO_WM_BEAUTIFY_FLAG" val=""/>
  <p:tag name="KSO_WM_DIAGRAM_VIRTUALLY_FRAME" val="{&quot;height&quot;:468,&quot;left&quot;:59.025039370078744,&quot;top&quot;:50.5,&quot;width&quot;:850.7749606299212}"/>
</p:tagLst>
</file>

<file path=ppt/tags/tag457.xml><?xml version="1.0" encoding="utf-8"?>
<p:tagLst xmlns:p="http://schemas.openxmlformats.org/presentationml/2006/main">
  <p:tag name="KSO_WM_BEAUTIFY_FLAG" val=""/>
  <p:tag name="KSO_WM_DIAGRAM_VIRTUALLY_FRAME" val="{&quot;height&quot;:468,&quot;left&quot;:59.025039370078744,&quot;top&quot;:50.5,&quot;width&quot;:850.7749606299212}"/>
</p:tagLst>
</file>

<file path=ppt/tags/tag458.xml><?xml version="1.0" encoding="utf-8"?>
<p:tagLst xmlns:p="http://schemas.openxmlformats.org/presentationml/2006/main">
  <p:tag name="KSO_WM_BEAUTIFY_FLAG" val=""/>
  <p:tag name="KSO_WM_DIAGRAM_VIRTUALLY_FRAME" val="{&quot;height&quot;:468,&quot;left&quot;:59.025039370078744,&quot;top&quot;:50.5,&quot;width&quot;:850.7749606299212}"/>
</p:tagLst>
</file>

<file path=ppt/tags/tag459.xml><?xml version="1.0" encoding="utf-8"?>
<p:tagLst xmlns:p="http://schemas.openxmlformats.org/presentationml/2006/main">
  <p:tag name="KSO_WM_BEAUTIFY_FLAG" val=""/>
  <p:tag name="KSO_WM_DIAGRAM_VIRTUALLY_FRAME" val="{&quot;height&quot;:241.05,&quot;left&quot;:56.17503937007878,&quot;top&quot;:99.05,&quot;width&quot;:847.4}"/>
</p:tagLst>
</file>

<file path=ppt/tags/tag46.xml><?xml version="1.0" encoding="utf-8"?>
<p:tagLst xmlns:p="http://schemas.openxmlformats.org/presentationml/2006/main">
  <p:tag name="KSO_WM_FIGMA_DECORATION_INDEX" val="15"/>
  <p:tag name="$PH_EXT" val="2"/>
  <p:tag name="KSO_WM_BEAUTIFY_FLAG" val="#fgm#"/>
  <p:tag name="KSO_WM_DIAGRAM_GROUP_CODE" val="1"/>
  <p:tag name="KSO_WM_FIGMA_FLAG" val="#fgm#"/>
  <p:tag name="KSO_WM_SYNC_SLIDE_TEXT" val="1"/>
  <p:tag name="KSO_WM_UNIT_INDEX" val="1_3_2"/>
  <p:tag name="KSO_WM_UNIT_TYPE" val="l_h_i"/>
</p:tagLst>
</file>

<file path=ppt/tags/tag460.xml><?xml version="1.0" encoding="utf-8"?>
<p:tagLst xmlns:p="http://schemas.openxmlformats.org/presentationml/2006/main">
  <p:tag name="KSO_WM_DIAGRAM_VIRTUALLY_FRAME" val="{&quot;height&quot;:468,&quot;left&quot;:59.025039370078744,&quot;top&quot;:50.5,&quot;width&quot;:850.7749606299212}"/>
</p:tagLst>
</file>

<file path=ppt/tags/tag461.xml><?xml version="1.0" encoding="utf-8"?>
<p:tagLst xmlns:p="http://schemas.openxmlformats.org/presentationml/2006/main">
  <p:tag name="KSO_WM_BEAUTIFY_FLAG" val=""/>
  <p:tag name="KSO_WM_DIAGRAM_VIRTUALLY_FRAME" val="{&quot;height&quot;:448.4,&quot;left&quot;:59.025039370078744,&quot;top&quot;:50.5,&quot;width&quot;:850.4749606299213}"/>
</p:tagLst>
</file>

<file path=ppt/tags/tag462.xml><?xml version="1.0" encoding="utf-8"?>
<p:tagLst xmlns:p="http://schemas.openxmlformats.org/presentationml/2006/main">
  <p:tag name="KSO_WM_BEAUTIFY_FLAG" val=""/>
  <p:tag name="KSO_WM_DIAGRAM_VIRTUALLY_FRAME" val="{&quot;height&quot;:468,&quot;left&quot;:59.025039370078744,&quot;top&quot;:50.5,&quot;width&quot;:850.7749606299212}"/>
</p:tagLst>
</file>

<file path=ppt/tags/tag463.xml><?xml version="1.0" encoding="utf-8"?>
<p:tagLst xmlns:p="http://schemas.openxmlformats.org/presentationml/2006/main">
  <p:tag name="KSO_WM_BEAUTIFY_FLAG" val=""/>
  <p:tag name="KSO_WM_DIAGRAM_VIRTUALLY_FRAME" val="{&quot;height&quot;:468,&quot;left&quot;:59.025039370078744,&quot;top&quot;:50.5,&quot;width&quot;:850.7749606299212}"/>
</p:tagLst>
</file>

<file path=ppt/tags/tag464.xml><?xml version="1.0" encoding="utf-8"?>
<p:tagLst xmlns:p="http://schemas.openxmlformats.org/presentationml/2006/main">
  <p:tag name="KSO_WM_BEAUTIFY_FLAG" val=""/>
  <p:tag name="KSO_WM_DIAGRAM_VIRTUALLY_FRAME" val="{&quot;height&quot;:468,&quot;left&quot;:59.025039370078744,&quot;top&quot;:50.5,&quot;width&quot;:850.7749606299212}"/>
</p:tagLst>
</file>

<file path=ppt/tags/tag465.xml><?xml version="1.0" encoding="utf-8"?>
<p:tagLst xmlns:p="http://schemas.openxmlformats.org/presentationml/2006/main">
  <p:tag name="KSO_WM_BEAUTIFY_FLAG" val=""/>
  <p:tag name="KSO_WM_DIAGRAM_VIRTUALLY_FRAME" val="{&quot;height&quot;:468,&quot;left&quot;:59.025039370078744,&quot;top&quot;:50.5,&quot;width&quot;:850.7749606299212}"/>
</p:tagLst>
</file>

<file path=ppt/tags/tag466.xml><?xml version="1.0" encoding="utf-8"?>
<p:tagLst xmlns:p="http://schemas.openxmlformats.org/presentationml/2006/main">
  <p:tag name="KSO_WM_BEAUTIFY_FLAG" val=""/>
  <p:tag name="KSO_WM_DIAGRAM_VIRTUALLY_FRAME" val="{&quot;height&quot;:241.05,&quot;left&quot;:56.17503937007878,&quot;top&quot;:99.05,&quot;width&quot;:847.4}"/>
</p:tagLst>
</file>

<file path=ppt/tags/tag467.xml><?xml version="1.0" encoding="utf-8"?>
<p:tagLst xmlns:p="http://schemas.openxmlformats.org/presentationml/2006/main">
  <p:tag name="KSO_WM_DIAGRAM_VIRTUALLY_FRAME" val="{&quot;height&quot;:547.45,&quot;left&quot;:1.195984251968504,&quot;top&quot;:50.5,&quot;width&quot;:961.2481102362204}"/>
</p:tagLst>
</file>

<file path=ppt/tags/tag468.xml><?xml version="1.0" encoding="utf-8"?>
<p:tagLst xmlns:p="http://schemas.openxmlformats.org/presentationml/2006/main">
  <p:tag name="KSO_WM_BEAUTIFY_FLAG" val=""/>
  <p:tag name="KSO_WM_DIAGRAM_VIRTUALLY_FRAME" val="{&quot;height&quot;:547.45,&quot;left&quot;:1.195984251968504,&quot;top&quot;:50.5,&quot;width&quot;:961.2481102362204}"/>
</p:tagLst>
</file>

<file path=ppt/tags/tag469.xml><?xml version="1.0" encoding="utf-8"?>
<p:tagLst xmlns:p="http://schemas.openxmlformats.org/presentationml/2006/main">
  <p:tag name="KSO_WM_BEAUTIFY_FLAG" val=""/>
  <p:tag name="KSO_WM_DIAGRAM_VIRTUALLY_FRAME" val="{&quot;height&quot;:547.45,&quot;left&quot;:1.195984251968504,&quot;top&quot;:50.5,&quot;width&quot;:961.2481102362204}"/>
</p:tagLst>
</file>

<file path=ppt/tags/tag47.xml><?xml version="1.0" encoding="utf-8"?>
<p:tagLst xmlns:p="http://schemas.openxmlformats.org/presentationml/2006/main">
  <p:tag name="KSO_WM_FIGMA_DECORATION_INDEX" val="3"/>
  <p:tag name="$PH_EXT" val="1"/>
  <p:tag name="KSO_WM_BEAUTIFY_FLAG" val="#fgm#"/>
  <p:tag name="KSO_WM_DIAGRAM_GROUP_CODE" val="1"/>
  <p:tag name="KSO_WM_FIGMA_FLAG" val="#fgm#"/>
  <p:tag name="KSO_WM_UNIT_INDEX" val="1_3_1"/>
  <p:tag name="KSO_WM_UNIT_TYPE" val="l_h_x"/>
</p:tagLst>
</file>

<file path=ppt/tags/tag470.xml><?xml version="1.0" encoding="utf-8"?>
<p:tagLst xmlns:p="http://schemas.openxmlformats.org/presentationml/2006/main">
  <p:tag name="KSO_WM_BEAUTIFY_FLAG" val=""/>
  <p:tag name="KSO_WM_DIAGRAM_VIRTUALLY_FRAME" val="{&quot;height&quot;:547.45,&quot;left&quot;:1.195984251968504,&quot;top&quot;:50.5,&quot;width&quot;:961.2481102362204}"/>
</p:tagLst>
</file>

<file path=ppt/tags/tag471.xml><?xml version="1.0" encoding="utf-8"?>
<p:tagLst xmlns:p="http://schemas.openxmlformats.org/presentationml/2006/main">
  <p:tag name="KSO_WM_BEAUTIFY_FLAG" val=""/>
  <p:tag name="KSO_WM_DIAGRAM_VIRTUALLY_FRAME" val="{&quot;height&quot;:547.45,&quot;left&quot;:1.195984251968504,&quot;top&quot;:50.5,&quot;width&quot;:961.2481102362204}"/>
</p:tagLst>
</file>

<file path=ppt/tags/tag472.xml><?xml version="1.0" encoding="utf-8"?>
<p:tagLst xmlns:p="http://schemas.openxmlformats.org/presentationml/2006/main">
  <p:tag name="KSO_WM_BEAUTIFY_FLAG" val=""/>
  <p:tag name="KSO_WM_DIAGRAM_VIRTUALLY_FRAME" val="{&quot;height&quot;:547.45,&quot;left&quot;:1.195984251968504,&quot;top&quot;:50.5,&quot;width&quot;:961.2481102362204}"/>
</p:tagLst>
</file>

<file path=ppt/tags/tag473.xml><?xml version="1.0" encoding="utf-8"?>
<p:tagLst xmlns:p="http://schemas.openxmlformats.org/presentationml/2006/main">
  <p:tag name="KSO_WM_BEAUTIFY_FLAG" val=""/>
  <p:tag name="KSO_WM_DIAGRAM_VIRTUALLY_FRAME" val="{&quot;height&quot;:547.45,&quot;left&quot;:1.195984251968504,&quot;top&quot;:50.5,&quot;width&quot;:961.2481102362204}"/>
</p:tagLst>
</file>

<file path=ppt/tags/tag474.xml><?xml version="1.0" encoding="utf-8"?>
<p:tagLst xmlns:p="http://schemas.openxmlformats.org/presentationml/2006/main">
  <p:tag name="KSO_WM_DIAGRAM_VIRTUALLY_FRAME" val="{&quot;height&quot;:547.45,&quot;left&quot;:1.195984251968504,&quot;top&quot;:50.5,&quot;width&quot;:961.2481102362204}"/>
</p:tagLst>
</file>

<file path=ppt/tags/tag475.xml><?xml version="1.0" encoding="utf-8"?>
<p:tagLst xmlns:p="http://schemas.openxmlformats.org/presentationml/2006/main">
  <p:tag name="KSO_WM_BEAUTIFY_FLAG" val=""/>
  <p:tag name="KSO_WM_DIAGRAM_VIRTUALLY_FRAME" val="{&quot;height&quot;:547.45,&quot;left&quot;:1.195984251968504,&quot;top&quot;:50.5,&quot;width&quot;:961.2481102362204}"/>
</p:tagLst>
</file>

<file path=ppt/tags/tag476.xml><?xml version="1.0" encoding="utf-8"?>
<p:tagLst xmlns:p="http://schemas.openxmlformats.org/presentationml/2006/main">
  <p:tag name="KSO_WM_BEAUTIFY_FLAG" val=""/>
  <p:tag name="KSO_WM_DIAGRAM_VIRTUALLY_FRAME" val="{&quot;height&quot;:547.45,&quot;left&quot;:1.195984251968504,&quot;top&quot;:50.5,&quot;width&quot;:961.2481102362204}"/>
</p:tagLst>
</file>

<file path=ppt/tags/tag477.xml><?xml version="1.0" encoding="utf-8"?>
<p:tagLst xmlns:p="http://schemas.openxmlformats.org/presentationml/2006/main">
  <p:tag name="KSO_WM_BEAUTIFY_FLAG" val=""/>
  <p:tag name="KSO_WM_DIAGRAM_VIRTUALLY_FRAME" val="{&quot;height&quot;:547.45,&quot;left&quot;:1.195984251968504,&quot;top&quot;:50.5,&quot;width&quot;:961.2481102362204}"/>
</p:tagLst>
</file>

<file path=ppt/tags/tag478.xml><?xml version="1.0" encoding="utf-8"?>
<p:tagLst xmlns:p="http://schemas.openxmlformats.org/presentationml/2006/main">
  <p:tag name="KSO_WM_BEAUTIFY_FLAG" val=""/>
  <p:tag name="KSO_WM_DIAGRAM_VIRTUALLY_FRAME" val="{&quot;height&quot;:547.45,&quot;left&quot;:1.195984251968504,&quot;top&quot;:50.5,&quot;width&quot;:961.2481102362204}"/>
</p:tagLst>
</file>

<file path=ppt/tags/tag479.xml><?xml version="1.0" encoding="utf-8"?>
<p:tagLst xmlns:p="http://schemas.openxmlformats.org/presentationml/2006/main">
  <p:tag name="KSO_WM_BEAUTIFY_FLAG" val=""/>
  <p:tag name="KSO_WM_DIAGRAM_VIRTUALLY_FRAME" val="{&quot;height&quot;:547.45,&quot;left&quot;:1.195984251968504,&quot;top&quot;:50.5,&quot;width&quot;:961.2481102362204}"/>
</p:tagLst>
</file>

<file path=ppt/tags/tag48.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480.xml><?xml version="1.0" encoding="utf-8"?>
<p:tagLst xmlns:p="http://schemas.openxmlformats.org/presentationml/2006/main">
  <p:tag name="KSO_WM_BEAUTIFY_FLAG" val=""/>
  <p:tag name="KSO_WM_DIAGRAM_VIRTUALLY_FRAME" val="{&quot;height&quot;:547.45,&quot;left&quot;:1.195984251968504,&quot;top&quot;:50.5,&quot;width&quot;:961.2481102362204}"/>
</p:tagLst>
</file>

<file path=ppt/tags/tag481.xml><?xml version="1.0" encoding="utf-8"?>
<p:tagLst xmlns:p="http://schemas.openxmlformats.org/presentationml/2006/main">
  <p:tag name="KSO_WM_DIAGRAM_VIRTUALLY_FRAME" val="{&quot;height&quot;:547.45,&quot;left&quot;:1.195984251968504,&quot;top&quot;:50.5,&quot;width&quot;:961.2481102362204}"/>
</p:tagLst>
</file>

<file path=ppt/tags/tag482.xml><?xml version="1.0" encoding="utf-8"?>
<p:tagLst xmlns:p="http://schemas.openxmlformats.org/presentationml/2006/main">
  <p:tag name="KSO_WM_BEAUTIFY_FLAG" val=""/>
  <p:tag name="KSO_WM_DIAGRAM_VIRTUALLY_FRAME" val="{&quot;height&quot;:547.45,&quot;left&quot;:1.195984251968504,&quot;top&quot;:50.5,&quot;width&quot;:961.2481102362204}"/>
</p:tagLst>
</file>

<file path=ppt/tags/tag483.xml><?xml version="1.0" encoding="utf-8"?>
<p:tagLst xmlns:p="http://schemas.openxmlformats.org/presentationml/2006/main">
  <p:tag name="KSO_WM_BEAUTIFY_FLAG" val=""/>
  <p:tag name="KSO_WM_DIAGRAM_VIRTUALLY_FRAME" val="{&quot;height&quot;:547.45,&quot;left&quot;:1.195984251968504,&quot;top&quot;:50.5,&quot;width&quot;:961.2481102362204}"/>
</p:tagLst>
</file>

<file path=ppt/tags/tag484.xml><?xml version="1.0" encoding="utf-8"?>
<p:tagLst xmlns:p="http://schemas.openxmlformats.org/presentationml/2006/main">
  <p:tag name="KSO_WM_BEAUTIFY_FLAG" val=""/>
  <p:tag name="KSO_WM_DIAGRAM_VIRTUALLY_FRAME" val="{&quot;height&quot;:547.45,&quot;left&quot;:1.195984251968504,&quot;top&quot;:50.5,&quot;width&quot;:961.2481102362204}"/>
</p:tagLst>
</file>

<file path=ppt/tags/tag485.xml><?xml version="1.0" encoding="utf-8"?>
<p:tagLst xmlns:p="http://schemas.openxmlformats.org/presentationml/2006/main">
  <p:tag name="KSO_WM_BEAUTIFY_FLAG" val=""/>
  <p:tag name="KSO_WM_DIAGRAM_VIRTUALLY_FRAME" val="{&quot;height&quot;:547.45,&quot;left&quot;:1.195984251968504,&quot;top&quot;:50.5,&quot;width&quot;:961.2481102362204}"/>
</p:tagLst>
</file>

<file path=ppt/tags/tag486.xml><?xml version="1.0" encoding="utf-8"?>
<p:tagLst xmlns:p="http://schemas.openxmlformats.org/presentationml/2006/main">
  <p:tag name="KSO_WM_BEAUTIFY_FLAG" val=""/>
  <p:tag name="KSO_WM_DIAGRAM_VIRTUALLY_FRAME" val="{&quot;height&quot;:547.45,&quot;left&quot;:1.195984251968504,&quot;top&quot;:50.5,&quot;width&quot;:961.2481102362204}"/>
</p:tagLst>
</file>

<file path=ppt/tags/tag487.xml><?xml version="1.0" encoding="utf-8"?>
<p:tagLst xmlns:p="http://schemas.openxmlformats.org/presentationml/2006/main">
  <p:tag name="KSO_WM_BEAUTIFY_FLAG" val=""/>
  <p:tag name="KSO_WM_DIAGRAM_VIRTUALLY_FRAME" val="{&quot;height&quot;:547.45,&quot;left&quot;:1.195984251968504,&quot;top&quot;:50.5,&quot;width&quot;:961.2481102362204}"/>
</p:tagLst>
</file>

<file path=ppt/tags/tag488.xml><?xml version="1.0" encoding="utf-8"?>
<p:tagLst xmlns:p="http://schemas.openxmlformats.org/presentationml/2006/main">
  <p:tag name="KSO_WM_DIAGRAM_VIRTUALLY_FRAME" val="{&quot;height&quot;:547.45,&quot;left&quot;:1.195984251968504,&quot;top&quot;:50.5,&quot;width&quot;:961.2481102362204}"/>
</p:tagLst>
</file>

<file path=ppt/tags/tag489.xml><?xml version="1.0" encoding="utf-8"?>
<p:tagLst xmlns:p="http://schemas.openxmlformats.org/presentationml/2006/main">
  <p:tag name="KSO_WM_BEAUTIFY_FLAG" val=""/>
  <p:tag name="KSO_WM_DIAGRAM_VIRTUALLY_FRAME" val="{&quot;height&quot;:547.45,&quot;left&quot;:1.195984251968504,&quot;top&quot;:50.5,&quot;width&quot;:961.2481102362204}"/>
</p:tagLst>
</file>

<file path=ppt/tags/tag49.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490.xml><?xml version="1.0" encoding="utf-8"?>
<p:tagLst xmlns:p="http://schemas.openxmlformats.org/presentationml/2006/main">
  <p:tag name="KSO_WM_BEAUTIFY_FLAG" val=""/>
  <p:tag name="KSO_WM_DIAGRAM_VIRTUALLY_FRAME" val="{&quot;height&quot;:547.45,&quot;left&quot;:1.195984251968504,&quot;top&quot;:50.5,&quot;width&quot;:961.2481102362204}"/>
</p:tagLst>
</file>

<file path=ppt/tags/tag491.xml><?xml version="1.0" encoding="utf-8"?>
<p:tagLst xmlns:p="http://schemas.openxmlformats.org/presentationml/2006/main">
  <p:tag name="KSO_WM_BEAUTIFY_FLAG" val=""/>
  <p:tag name="KSO_WM_DIAGRAM_VIRTUALLY_FRAME" val="{&quot;height&quot;:547.45,&quot;left&quot;:1.195984251968504,&quot;top&quot;:50.5,&quot;width&quot;:961.2481102362204}"/>
</p:tagLst>
</file>

<file path=ppt/tags/tag492.xml><?xml version="1.0" encoding="utf-8"?>
<p:tagLst xmlns:p="http://schemas.openxmlformats.org/presentationml/2006/main">
  <p:tag name="KSO_WM_BEAUTIFY_FLAG" val=""/>
  <p:tag name="KSO_WM_DIAGRAM_VIRTUALLY_FRAME" val="{&quot;height&quot;:547.45,&quot;left&quot;:1.195984251968504,&quot;top&quot;:50.5,&quot;width&quot;:961.2481102362204}"/>
</p:tagLst>
</file>

<file path=ppt/tags/tag493.xml><?xml version="1.0" encoding="utf-8"?>
<p:tagLst xmlns:p="http://schemas.openxmlformats.org/presentationml/2006/main">
  <p:tag name="KSO_WM_BEAUTIFY_FLAG" val=""/>
  <p:tag name="KSO_WM_DIAGRAM_VIRTUALLY_FRAME" val="{&quot;height&quot;:547.45,&quot;left&quot;:1.195984251968504,&quot;top&quot;:50.5,&quot;width&quot;:961.2481102362204}"/>
</p:tagLst>
</file>

<file path=ppt/tags/tag494.xml><?xml version="1.0" encoding="utf-8"?>
<p:tagLst xmlns:p="http://schemas.openxmlformats.org/presentationml/2006/main">
  <p:tag name="KSO_WM_BEAUTIFY_FLAG" val=""/>
  <p:tag name="KSO_WM_DIAGRAM_VIRTUALLY_FRAME" val="{&quot;height&quot;:547.45,&quot;left&quot;:1.195984251968504,&quot;top&quot;:50.5,&quot;width&quot;:961.2481102362204}"/>
</p:tagLst>
</file>

<file path=ppt/tags/tag495.xml><?xml version="1.0" encoding="utf-8"?>
<p:tagLst xmlns:p="http://schemas.openxmlformats.org/presentationml/2006/main">
  <p:tag name="KSO_WM_DIAGRAM_VIRTUALLY_FRAME" val="{&quot;height&quot;:547.45,&quot;left&quot;:1.195984251968504,&quot;top&quot;:50.5,&quot;width&quot;:961.2481102362204}"/>
</p:tagLst>
</file>

<file path=ppt/tags/tag496.xml><?xml version="1.0" encoding="utf-8"?>
<p:tagLst xmlns:p="http://schemas.openxmlformats.org/presentationml/2006/main">
  <p:tag name="KSO_WM_BEAUTIFY_FLAG" val=""/>
  <p:tag name="KSO_WM_DIAGRAM_VIRTUALLY_FRAME" val="{&quot;height&quot;:547.45,&quot;left&quot;:1.195984251968504,&quot;top&quot;:50.5,&quot;width&quot;:961.2481102362204}"/>
</p:tagLst>
</file>

<file path=ppt/tags/tag497.xml><?xml version="1.0" encoding="utf-8"?>
<p:tagLst xmlns:p="http://schemas.openxmlformats.org/presentationml/2006/main">
  <p:tag name="KSO_WM_BEAUTIFY_FLAG" val=""/>
  <p:tag name="KSO_WM_DIAGRAM_VIRTUALLY_FRAME" val="{&quot;height&quot;:547.45,&quot;left&quot;:1.195984251968504,&quot;top&quot;:50.5,&quot;width&quot;:961.2481102362204}"/>
</p:tagLst>
</file>

<file path=ppt/tags/tag498.xml><?xml version="1.0" encoding="utf-8"?>
<p:tagLst xmlns:p="http://schemas.openxmlformats.org/presentationml/2006/main">
  <p:tag name="KSO_WM_BEAUTIFY_FLAG" val=""/>
  <p:tag name="KSO_WM_DIAGRAM_VIRTUALLY_FRAME" val="{&quot;height&quot;:547.45,&quot;left&quot;:1.195984251968504,&quot;top&quot;:50.5,&quot;width&quot;:961.2481102362204}"/>
</p:tagLst>
</file>

<file path=ppt/tags/tag499.xml><?xml version="1.0" encoding="utf-8"?>
<p:tagLst xmlns:p="http://schemas.openxmlformats.org/presentationml/2006/main">
  <p:tag name="KSO_WM_BEAUTIFY_FLAG" val=""/>
  <p:tag name="KSO_WM_DIAGRAM_VIRTUALLY_FRAME" val="{&quot;height&quot;:547.45,&quot;left&quot;:1.195984251968504,&quot;top&quot;:50.5,&quot;width&quot;:961.2481102362204}"/>
</p:tagLst>
</file>

<file path=ppt/tags/tag5.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50.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4_1"/>
  <p:tag name="KSO_WM_UNIT_TYPE" val="l_h_i"/>
</p:tagLst>
</file>

<file path=ppt/tags/tag500.xml><?xml version="1.0" encoding="utf-8"?>
<p:tagLst xmlns:p="http://schemas.openxmlformats.org/presentationml/2006/main">
  <p:tag name="KSO_WM_BEAUTIFY_FLAG" val=""/>
  <p:tag name="KSO_WM_DIAGRAM_VIRTUALLY_FRAME" val="{&quot;height&quot;:547.45,&quot;left&quot;:1.195984251968504,&quot;top&quot;:50.5,&quot;width&quot;:961.2481102362204}"/>
</p:tagLst>
</file>

<file path=ppt/tags/tag501.xml><?xml version="1.0" encoding="utf-8"?>
<p:tagLst xmlns:p="http://schemas.openxmlformats.org/presentationml/2006/main">
  <p:tag name="KSO_WM_BEAUTIFY_FLAG" val=""/>
  <p:tag name="KSO_WM_DIAGRAM_VIRTUALLY_FRAME" val="{&quot;height&quot;:547.45,&quot;left&quot;:1.195984251968504,&quot;top&quot;:50.5,&quot;width&quot;:961.2481102362204}"/>
</p:tagLst>
</file>

<file path=ppt/tags/tag5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custom40492977_1*i*3"/>
  <p:tag name="KSO_WM_TEMPLATE_CATEGORY" val="custom"/>
  <p:tag name="KSO_WM_TEMPLATE_INDEX" val="40492977"/>
  <p:tag name="KSO_WM_UNIT_LAYERLEVEL" val="1"/>
  <p:tag name="KSO_WM_TAG_VERSION" val="3.0"/>
  <p:tag name="KSO_WM_BEAUTIFY_FLAG" val="#wm#"/>
</p:tagLst>
</file>

<file path=ppt/tags/tag5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40492977_1*i*2"/>
  <p:tag name="KSO_WM_TEMPLATE_CATEGORY" val="custom"/>
  <p:tag name="KSO_WM_TEMPLATE_INDEX" val="40492977"/>
  <p:tag name="KSO_WM_UNIT_LAYERLEVEL" val="1"/>
  <p:tag name="KSO_WM_TAG_VERSION" val="3.0"/>
  <p:tag name="KSO_WM_BEAUTIFY_FLAG" val="#wm#"/>
</p:tagLst>
</file>

<file path=ppt/tags/tag5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custom40492977_1*i*4"/>
  <p:tag name="KSO_WM_TEMPLATE_CATEGORY" val="custom"/>
  <p:tag name="KSO_WM_TEMPLATE_INDEX" val="40492977"/>
  <p:tag name="KSO_WM_UNIT_LAYERLEVEL" val="1"/>
  <p:tag name="KSO_WM_TAG_VERSION" val="3.0"/>
  <p:tag name="KSO_WM_BEAUTIFY_FLAG" val="#wm#"/>
</p:tagLst>
</file>

<file path=ppt/tags/tag5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custom40492977_1*i*5"/>
  <p:tag name="KSO_WM_TEMPLATE_CATEGORY" val="custom"/>
  <p:tag name="KSO_WM_TEMPLATE_INDEX" val="40492977"/>
  <p:tag name="KSO_WM_UNIT_LAYERLEVEL" val="1"/>
  <p:tag name="KSO_WM_TAG_VERSION" val="3.0"/>
  <p:tag name="KSO_WM_BEAUTIFY_FLAG" val="#wm#"/>
</p:tagLst>
</file>

<file path=ppt/tags/tag5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custom40492977_1*i*6"/>
  <p:tag name="KSO_WM_TEMPLATE_CATEGORY" val="custom"/>
  <p:tag name="KSO_WM_TEMPLATE_INDEX" val="40492977"/>
  <p:tag name="KSO_WM_UNIT_LAYERLEVEL" val="1"/>
  <p:tag name="KSO_WM_TAG_VERSION" val="3.0"/>
  <p:tag name="KSO_WM_BEAUTIFY_FLAG" val="#wm#"/>
</p:tagLst>
</file>

<file path=ppt/tags/tag5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7"/>
  <p:tag name="KSO_WM_UNIT_ID" val="custom40492977_1*i*7"/>
  <p:tag name="KSO_WM_TEMPLATE_CATEGORY" val="custom"/>
  <p:tag name="KSO_WM_TEMPLATE_INDEX" val="40492977"/>
  <p:tag name="KSO_WM_UNIT_LAYERLEVEL" val="1"/>
  <p:tag name="KSO_WM_TAG_VERSION" val="3.0"/>
  <p:tag name="KSO_WM_BEAUTIFY_FLAG" val="#wm#"/>
</p:tagLst>
</file>

<file path=ppt/tags/tag50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35162_2*l_h_i*1_1_1"/>
  <p:tag name="KSO_WM_TEMPLATE_CATEGORY" val="diagram"/>
  <p:tag name="KSO_WM_TEMPLATE_INDEX" val="20235162"/>
  <p:tag name="KSO_WM_UNIT_LAYERLEVEL" val="1_1_1"/>
  <p:tag name="KSO_WM_TAG_VERSION" val="3.0"/>
  <p:tag name="KSO_WM_DIAGRAM_MAX_ITEMCNT" val="4"/>
  <p:tag name="KSO_WM_DIAGRAM_MIN_ITEMCNT" val="2"/>
  <p:tag name="KSO_WM_DIAGRAM_VIRTUALLY_FRAME" val="{&quot;height&quot;:495.74698912036456,&quot;left&quot;:31.35,&quot;top&quot;:79.15,&quot;width&quot;:907.1}"/>
  <p:tag name="KSO_WM_DIAGRAM_COLOR_MATCH_VALUE" val="{&quot;shape&quot;:{&quot;fill&quot;:{&quot;gradient&quot;:[{&quot;brightness&quot;:0,&quot;colorType&quot;:2,&quot;pos&quot;:0,&quot;rgb&quot;:&quot;#ffffff&quot;,&quot;transparency&quot;:0.8999999761581421},{&quot;brightness&quot;:0,&quot;colorType&quot;:1,&quot;foreColorIndex&quot;:5,&quot;pos&quot;:1,&quot;transparency&quot;:0.8500000238418579}],&quot;type&quot;:3},&quot;glow&quot;:{&quot;colorType&quot;:0},&quot;line&quot;:{&quot;solidLine&quot;:{&quot;brightness&quot;:0.4000000059604645,&quot;colorType&quot;:1,&quot;foreColorIndex&quot;:5,&quot;transparency&quot;:0.44999998807907104},&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8"/>
  <p:tag name="KSO_WM_DIAGRAM_VERSION" val="3"/>
  <p:tag name="KSO_WM_DIAGRAM_COLOR_TRICK" val="1"/>
  <p:tag name="KSO_WM_DIAGRAM_COLOR_TEXT_CAN_REMOVE" val="n"/>
  <p:tag name="KSO_WM_UNIT_FILL_TYPE" val="3"/>
  <p:tag name="KSO_WM_UNIT_LINE_FORE_SCHEMECOLOR_INDEX" val="5"/>
  <p:tag name="KSO_WM_UNIT_LINE_FILL_TYPE" val="2"/>
  <p:tag name="KSO_WM_UNIT_TEXT_FILL_FORE_SCHEMECOLOR_INDEX" val="2"/>
  <p:tag name="KSO_WM_UNIT_TEXT_FILL_TYPE" val="1"/>
  <p:tag name="KSO_WM_UNIT_USESOURCEFORMAT_APPLY" val="0"/>
</p:tagLst>
</file>

<file path=ppt/tags/tag50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5162_2*l_h_i*1_1_6"/>
  <p:tag name="KSO_WM_TEMPLATE_CATEGORY" val="diagram"/>
  <p:tag name="KSO_WM_TEMPLATE_INDEX" val="20235162"/>
  <p:tag name="KSO_WM_UNIT_LAYERLEVEL" val="1_1_1"/>
  <p:tag name="KSO_WM_TAG_VERSION" val="3.0"/>
  <p:tag name="KSO_WM_UNIT_TYPE" val="l_h_i"/>
  <p:tag name="KSO_WM_UNIT_INDEX" val="1_1_6"/>
  <p:tag name="KSO_WM_DIAGRAM_VERSION" val="3"/>
  <p:tag name="KSO_WM_DIAGRAM_COLOR_TRICK" val="1"/>
  <p:tag name="KSO_WM_DIAGRAM_COLOR_TEXT_CAN_REMOVE" val="n"/>
  <p:tag name="KSO_WM_DIAGRAM_MAX_ITEMCNT" val="4"/>
  <p:tag name="KSO_WM_DIAGRAM_MIN_ITEMCNT" val="2"/>
  <p:tag name="KSO_WM_DIAGRAM_VIRTUALLY_FRAME" val="{&quot;height&quot;:495.74698912036456,&quot;left&quot;:31.35,&quot;top&quot;:79.15,&quot;width&quot;:907.1}"/>
  <p:tag name="KSO_WM_DIAGRAM_COLOR_MATCH_VALUE" val="{&quot;shape&quot;:{&quot;fill&quot;:{&quot;solid&quot;:{&quot;brightness&quot;:-0.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5"/>
  <p:tag name="KSO_WM_UNIT_USESOURCEFORMAT_APPLY" val="0"/>
</p:tagLst>
</file>

<file path=ppt/tags/tag51.xml><?xml version="1.0" encoding="utf-8"?>
<p:tagLst xmlns:p="http://schemas.openxmlformats.org/presentationml/2006/main">
  <p:tag name="KSO_WM_FIGMA_DECORATION_INDEX" val="16"/>
  <p:tag name="$PH_EXT" val="2"/>
  <p:tag name="KSO_WM_BEAUTIFY_FLAG" val="#fgm#"/>
  <p:tag name="KSO_WM_DIAGRAM_GROUP_CODE" val="1"/>
  <p:tag name="KSO_WM_FIGMA_FLAG" val="#fgm#"/>
  <p:tag name="KSO_WM_SYNC_SLIDE_TEXT" val="1"/>
  <p:tag name="KSO_WM_UNIT_INDEX" val="1_4_2"/>
  <p:tag name="KSO_WM_UNIT_TYPE" val="l_h_i"/>
</p:tagLst>
</file>

<file path=ppt/tags/tag51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5162_2*l_h_i*1_1_5"/>
  <p:tag name="KSO_WM_TEMPLATE_CATEGORY" val="diagram"/>
  <p:tag name="KSO_WM_TEMPLATE_INDEX" val="20235162"/>
  <p:tag name="KSO_WM_UNIT_LAYERLEVEL" val="1_1_1"/>
  <p:tag name="KSO_WM_TAG_VERSION" val="3.0"/>
  <p:tag name="KSO_WM_UNIT_TYPE" val="l_h_i"/>
  <p:tag name="KSO_WM_UNIT_INDEX" val="1_1_5"/>
  <p:tag name="KSO_WM_DIAGRAM_VERSION" val="3"/>
  <p:tag name="KSO_WM_DIAGRAM_COLOR_TRICK" val="1"/>
  <p:tag name="KSO_WM_DIAGRAM_COLOR_TEXT_CAN_REMOVE" val="n"/>
  <p:tag name="KSO_WM_DIAGRAM_MAX_ITEMCNT" val="4"/>
  <p:tag name="KSO_WM_DIAGRAM_MIN_ITEMCNT" val="2"/>
  <p:tag name="KSO_WM_DIAGRAM_VIRTUALLY_FRAME" val="{&quot;height&quot;:495.74698912036456,&quot;left&quot;:31.35,&quot;top&quot;:79.15,&quot;width&quot;:907.1}"/>
  <p:tag name="KSO_WM_DIAGRAM_COLOR_MATCH_VALUE" val="{&quot;shape&quot;:{&quot;fill&quot;:{&quot;solid&quot;:{&quot;brightness&quot;:-0.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5"/>
  <p:tag name="KSO_WM_UNIT_USESOURCEFORMAT_APPLY" val="0"/>
</p:tagLst>
</file>

<file path=ppt/tags/tag51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5162_2*l_h_i*1_1_2"/>
  <p:tag name="KSO_WM_TEMPLATE_CATEGORY" val="diagram"/>
  <p:tag name="KSO_WM_TEMPLATE_INDEX" val="20235162"/>
  <p:tag name="KSO_WM_UNIT_LAYERLEVEL" val="1_1_1"/>
  <p:tag name="KSO_WM_TAG_VERSION" val="3.0"/>
  <p:tag name="KSO_WM_UNIT_TYPE" val="l_h_i"/>
  <p:tag name="KSO_WM_UNIT_INDEX" val="1_1_2"/>
  <p:tag name="KSO_WM_DIAGRAM_VERSION" val="3"/>
  <p:tag name="KSO_WM_DIAGRAM_COLOR_TRICK" val="1"/>
  <p:tag name="KSO_WM_DIAGRAM_COLOR_TEXT_CAN_REMOVE" val="n"/>
  <p:tag name="KSO_WM_DIAGRAM_MAX_ITEMCNT" val="4"/>
  <p:tag name="KSO_WM_DIAGRAM_MIN_ITEMCNT" val="2"/>
  <p:tag name="KSO_WM_DIAGRAM_VIRTUALLY_FRAME" val="{&quot;height&quot;:495.74698912036456,&quot;left&quot;:31.35,&quot;top&quot;:79.15,&quot;width&quot;:907.1}"/>
  <p:tag name="KSO_WM_DIAGRAM_COLOR_MATCH_VALUE" val="{&quot;shape&quot;:{&quot;fill&quot;:{&quot;gradient&quot;:[{&quot;brightness&quot;:0.4000000059604645,&quot;colorType&quot;:1,&quot;foreColorIndex&quot;:5,&quot;pos&quot;:0,&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TEXT_FILL_FORE_SCHEMECOLOR_INDEX" val="13"/>
  <p:tag name="KSO_WM_UNIT_TEXT_FILL_TYPE" val="1"/>
  <p:tag name="KSO_WM_UNIT_USESOURCEFORMAT_APPLY" val="0"/>
</p:tagLst>
</file>

<file path=ppt/tags/tag512.xml><?xml version="1.0" encoding="utf-8"?>
<p:tagLst xmlns:p="http://schemas.openxmlformats.org/presentationml/2006/main">
  <p:tag name="KSO_WM_DIAGRAM_VIRTUALLY_FRAME" val="{&quot;height&quot;:495.74698912036456,&quot;left&quot;:31.35,&quot;top&quot;:79.15,&quot;width&quot;:907.1}"/>
  <p:tag name="KSO_WM_UNIT_HIGHLIGHT" val="0"/>
  <p:tag name="KSO_WM_UNIT_COMPATIBLE" val="0"/>
  <p:tag name="KSO_WM_UNIT_DIAGRAM_ISNUMVISUAL" val="0"/>
  <p:tag name="KSO_WM_UNIT_DIAGRAM_ISREFERUNIT" val="0"/>
  <p:tag name="KSO_WM_DIAGRAM_GROUP_CODE" val="l1-1"/>
  <p:tag name="KSO_WM_UNIT_ID" val="diagram20235162_2*l_h_i*1_1_3"/>
  <p:tag name="KSO_WM_TEMPLATE_CATEGORY" val="diagram"/>
  <p:tag name="KSO_WM_TEMPLATE_INDEX" val="20235162"/>
  <p:tag name="KSO_WM_UNIT_LAYERLEVEL" val="1_1_1"/>
  <p:tag name="KSO_WM_TAG_VERSION" val="3.0"/>
  <p:tag name="KSO_WM_UNIT_TYPE" val="l_h_i"/>
  <p:tag name="KSO_WM_UNIT_INDEX" val="1_1_3"/>
  <p:tag name="KSO_WM_DIAGRAM_VERSION" val="3"/>
  <p:tag name="KSO_WM_DIAGRAM_COLOR_TRICK" val="1"/>
  <p:tag name="KSO_WM_DIAGRAM_COLOR_TEXT_CAN_REMOVE" val="n"/>
  <p:tag name="KSO_WM_DIAGRAM_MAX_ITEMCNT" val="4"/>
  <p:tag name="KSO_WM_DIAGRAM_MIN_ITEMCNT" val="2"/>
  <p:tag name="KSO_WM_DIAGRAM_COLOR_MATCH_VALUE" val="{&quot;shape&quot;:{&quot;fill&quot;:{&quot;solid&quot;:{&quot;brightness&quot;:0,&quot;colorType&quot;:1,&quot;foreColorIndex&quot;:5,&quot;transparency&quot;:0.5},&quot;type&quot;:1},&quot;glow&quot;:{&quot;colorType&quot;:0},&quot;line&quot;:{&quot;type&quot;:0},&quot;shadow&quot;:{&quot;brightness&quot;:-0.5,&quot;colorType&quot;:1,&quot;foreColorIndex&quot;:14,&quot;transparency&quot;:0.850000023841857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UNIT_SHADOW_SCHEMECOLOR_INDEX" val="14"/>
  <p:tag name="KSO_WM_UNIT_TEXT_FILL_FORE_SCHEMECOLOR_INDEX" val="2"/>
  <p:tag name="KSO_WM_UNIT_TEXT_FILL_TYPE" val="1"/>
  <p:tag name="KSO_WM_UNIT_USESOURCEFORMAT_APPLY" val="0"/>
</p:tagLst>
</file>

<file path=ppt/tags/tag513.xml><?xml version="1.0" encoding="utf-8"?>
<p:tagLst xmlns:p="http://schemas.openxmlformats.org/presentationml/2006/main">
  <p:tag name="KSO_WM_BEAUTIFY_FLAG" val=""/>
</p:tagLst>
</file>

<file path=ppt/tags/tag514.xml><?xml version="1.0" encoding="utf-8"?>
<p:tagLst xmlns:p="http://schemas.openxmlformats.org/presentationml/2006/main">
  <p:tag name="KSO_WM_BEAUTIFY_FLAG" val=""/>
</p:tagLst>
</file>

<file path=ppt/tags/tag515.xml><?xml version="1.0" encoding="utf-8"?>
<p:tagLst xmlns:p="http://schemas.openxmlformats.org/presentationml/2006/main">
  <p:tag name="resource_record_key" val="{&quot;10&quot;:[3632403]}"/>
</p:tagLst>
</file>

<file path=ppt/tags/tag52.xml><?xml version="1.0" encoding="utf-8"?>
<p:tagLst xmlns:p="http://schemas.openxmlformats.org/presentationml/2006/main">
  <p:tag name="KSO_WM_FIGMA_DECORATION_INDEX" val="10"/>
  <p:tag name="$PH_EXT" val="1"/>
  <p:tag name="KSO_WM_BEAUTIFY_FLAG" val="#fgm#"/>
  <p:tag name="KSO_WM_DIAGRAM_GROUP_CODE" val="1"/>
  <p:tag name="KSO_WM_FIGMA_FLAG" val="#fgm#"/>
  <p:tag name="KSO_WM_UNIT_INDEX" val="1_4_1"/>
  <p:tag name="KSO_WM_UNIT_TYPE" val="l_h_x"/>
</p:tagLst>
</file>

<file path=ppt/tags/tag53.xml><?xml version="1.0" encoding="utf-8"?>
<p:tagLst xmlns:p="http://schemas.openxmlformats.org/presentationml/2006/main">
  <p:tag name="KSO_WM_BEAUTIFY_FLAG" val="#fgm#"/>
  <p:tag name="KSO_WM_DIAGRAM_GROUP_CODE" val="1"/>
  <p:tag name="KSO_WM_FIGMA_FLAG" val="#fgm#"/>
  <p:tag name="KSO_WM_UNIT_INDEX" val="1_4_1"/>
  <p:tag name="KSO_WM_UNIT_TYPE" val="l_h_a"/>
</p:tagLst>
</file>

<file path=ppt/tags/tag54.xml><?xml version="1.0" encoding="utf-8"?>
<p:tagLst xmlns:p="http://schemas.openxmlformats.org/presentationml/2006/main">
  <p:tag name="KSO_WM_BEAUTIFY_FLAG" val="#fgm#"/>
  <p:tag name="KSO_WM_DIAGRAM_GROUP_CODE" val="1"/>
  <p:tag name="KSO_WM_FIGMA_FLAG" val="#fgm#"/>
  <p:tag name="KSO_WM_UNIT_INDEX" val="1_4_1"/>
  <p:tag name="KSO_WM_UNIT_TYPE" val="l_h_f"/>
</p:tagLst>
</file>

<file path=ppt/tags/tag55.xml><?xml version="1.0" encoding="utf-8"?>
<p:tagLst xmlns:p="http://schemas.openxmlformats.org/presentationml/2006/main">
  <p:tag name="KSO_WM_BEAUTIFY_FLAG" val="#fgm#"/>
  <p:tag name="KSO_WM_FIGMA_FLAG" val="#fgm#"/>
  <p:tag name="KSO_WM_UNIT_INDEX" val="1"/>
  <p:tag name="KSO_WM_UNIT_TYPE" val="a"/>
  <p:tag name="KSO_WM_LAYOUT_CHECK_HASH" val="7515d9e91e01fda3bd55e1ee21527e57b2f341e9"/>
  <p:tag name="KSO_WM_NEWLAYOUT_GROUP_ID" val="layout_35"/>
  <p:tag name="KSO_WM_NEWLAYOUT_ID" val="slide_ab402f9b2c729b91"/>
</p:tagLst>
</file>

<file path=ppt/tags/tag56.xml><?xml version="1.0" encoding="utf-8"?>
<p:tagLst xmlns:p="http://schemas.openxmlformats.org/presentationml/2006/main">
  <p:tag name="KSO_WM_BEAUTIFY_FLAG" val="#fgm#"/>
  <p:tag name="KSO_WM_DIAGRAM_GROUP_CODE" val="1"/>
  <p:tag name="KSO_WM_FIGMA_FLAG" val="#fgm#"/>
  <p:tag name="KSO_WM_UNIT_INDEX" val="1_1_2"/>
  <p:tag name="KSO_WM_UNIT_SUBTYPE" val="d"/>
  <p:tag name="KSO_WM_UNIT_TYPE" val="l_h_i"/>
</p:tagLst>
</file>

<file path=ppt/tags/tag57.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58.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59.xml><?xml version="1.0" encoding="utf-8"?>
<p:tagLst xmlns:p="http://schemas.openxmlformats.org/presentationml/2006/main">
  <p:tag name="KSO_WM_BEAUTIFY_FLAG" val="#fgm#"/>
  <p:tag name="KSO_WM_DIAGRAM_GROUP_CODE" val="1"/>
  <p:tag name="KSO_WM_FIGMA_FLAG" val="#fgm#"/>
  <p:tag name="KSO_WM_UNIT_INDEX" val="1_2_2"/>
  <p:tag name="KSO_WM_UNIT_SUBTYPE" val="d"/>
  <p:tag name="KSO_WM_UNIT_TYPE" val="l_h_i"/>
</p:tagLst>
</file>

<file path=ppt/tags/tag6.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2_1"/>
  <p:tag name="KSO_WM_UNIT_TYPE" val="l_h_i"/>
</p:tagLst>
</file>

<file path=ppt/tags/tag60.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61.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62.xml><?xml version="1.0" encoding="utf-8"?>
<p:tagLst xmlns:p="http://schemas.openxmlformats.org/presentationml/2006/main">
  <p:tag name="KSO_WM_BEAUTIFY_FLAG" val="#fgm#"/>
  <p:tag name="KSO_WM_DIAGRAM_GROUP_CODE" val="1"/>
  <p:tag name="KSO_WM_FIGMA_FLAG" val="#fgm#"/>
  <p:tag name="KSO_WM_UNIT_INDEX" val="1_3_2"/>
  <p:tag name="KSO_WM_UNIT_SUBTYPE" val="d"/>
  <p:tag name="KSO_WM_UNIT_TYPE" val="l_h_i"/>
</p:tagLst>
</file>

<file path=ppt/tags/tag63.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64.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65.xml><?xml version="1.0" encoding="utf-8"?>
<p:tagLst xmlns:p="http://schemas.openxmlformats.org/presentationml/2006/main">
  <p:tag name="KSO_WM_BEAUTIFY_FLAG" val="#fgm#"/>
  <p:tag name="KSO_WM_DIAGRAM_GROUP_CODE" val="1"/>
  <p:tag name="KSO_WM_FIGMA_FLAG" val="#fgm#"/>
  <p:tag name="KSO_WM_UNIT_INDEX" val="1_4_2"/>
  <p:tag name="KSO_WM_UNIT_SUBTYPE" val="d"/>
  <p:tag name="KSO_WM_UNIT_TYPE" val="l_h_i"/>
</p:tagLst>
</file>

<file path=ppt/tags/tag66.xml><?xml version="1.0" encoding="utf-8"?>
<p:tagLst xmlns:p="http://schemas.openxmlformats.org/presentationml/2006/main">
  <p:tag name="KSO_WM_BEAUTIFY_FLAG" val="#fgm#"/>
  <p:tag name="KSO_WM_DIAGRAM_GROUP_CODE" val="1"/>
  <p:tag name="KSO_WM_FIGMA_FLAG" val="#fgm#"/>
  <p:tag name="KSO_WM_UNIT_INDEX" val="1_4_1"/>
  <p:tag name="KSO_WM_UNIT_TYPE" val="l_h_a"/>
</p:tagLst>
</file>

<file path=ppt/tags/tag67.xml><?xml version="1.0" encoding="utf-8"?>
<p:tagLst xmlns:p="http://schemas.openxmlformats.org/presentationml/2006/main">
  <p:tag name="KSO_WM_BEAUTIFY_FLAG" val="#fgm#"/>
  <p:tag name="KSO_WM_DIAGRAM_GROUP_CODE" val="1"/>
  <p:tag name="KSO_WM_FIGMA_FLAG" val="#fgm#"/>
  <p:tag name="KSO_WM_UNIT_INDEX" val="1_4_1"/>
  <p:tag name="KSO_WM_UNIT_TYPE" val="l_h_f"/>
</p:tagLst>
</file>

<file path=ppt/tags/tag68.xml><?xml version="1.0" encoding="utf-8"?>
<p:tagLst xmlns:p="http://schemas.openxmlformats.org/presentationml/2006/main">
  <p:tag name="KSO_WM_BEAUTIFY_FLAG" val="#fgm#"/>
  <p:tag name="KSO_WM_FIGMA_FLAG" val="#fgm#"/>
  <p:tag name="KSO_WM_UNIT_INDEX" val="1"/>
  <p:tag name="KSO_WM_UNIT_TYPE" val="a"/>
  <p:tag name="KSO_WM_LAYOUT_CHECK_HASH" val="645ea9e5b5a9778510d12da922ad1ad269234b02"/>
  <p:tag name="KSO_WM_NEWLAYOUT_GROUP_ID" val="layout_27"/>
  <p:tag name="KSO_WM_NEWLAYOUT_ID" val="slide_a80a05dcf57e23b7"/>
</p:tagLst>
</file>

<file path=ppt/tags/tag69.xml><?xml version="1.0" encoding="utf-8"?>
<p:tagLst xmlns:p="http://schemas.openxmlformats.org/presentationml/2006/main">
  <p:tag name="KSO_WM_FIGMA_DECORATION_INDEX" val="14"/>
  <p:tag name="$PH_EXT" val="2"/>
  <p:tag name="KSO_WM_BEAUTIFY_FLAG" val="#fgm#"/>
  <p:tag name="KSO_WM_DIAGRAM_GROUP_CODE" val="1"/>
  <p:tag name="KSO_WM_FIGMA_FLAG" val="#fgm#"/>
  <p:tag name="KSO_WM_SYNC_SLIDE_TEXT" val="1"/>
  <p:tag name="KSO_WM_UNIT_INDEX" val="1_1_1"/>
  <p:tag name="KSO_WM_UNIT_TYPE" val="l_h_i"/>
</p:tagLst>
</file>

<file path=ppt/tags/tag7.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70.xml><?xml version="1.0" encoding="utf-8"?>
<p:tagLst xmlns:p="http://schemas.openxmlformats.org/presentationml/2006/main">
  <p:tag name="KSO_WM_BEAUTIFY_FLAG" val="#fgm#"/>
  <p:tag name="KSO_WM_DIAGRAM_GROUP_CODE" val="1"/>
  <p:tag name="KSO_WM_FIGMA_FLAG" val="#fgm#"/>
  <p:tag name="KSO_WM_UNIT_INDEX" val="1_1_2"/>
  <p:tag name="KSO_WM_UNIT_SUBTYPE" val="d"/>
  <p:tag name="KSO_WM_UNIT_TYPE" val="l_h_i"/>
</p:tagLst>
</file>

<file path=ppt/tags/tag71.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72.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73.xml><?xml version="1.0" encoding="utf-8"?>
<p:tagLst xmlns:p="http://schemas.openxmlformats.org/presentationml/2006/main">
  <p:tag name="KSO_WM_FIGMA_DECORATION_INDEX" val="14"/>
  <p:tag name="$PH_EXT" val="2"/>
  <p:tag name="KSO_WM_BEAUTIFY_FLAG" val="#fgm#"/>
  <p:tag name="KSO_WM_DIAGRAM_GROUP_CODE" val="1"/>
  <p:tag name="KSO_WM_FIGMA_FLAG" val="#fgm#"/>
  <p:tag name="KSO_WM_SYNC_SLIDE_TEXT" val="1"/>
  <p:tag name="KSO_WM_UNIT_INDEX" val="1_2_1"/>
  <p:tag name="KSO_WM_UNIT_TYPE" val="l_h_i"/>
</p:tagLst>
</file>

<file path=ppt/tags/tag74.xml><?xml version="1.0" encoding="utf-8"?>
<p:tagLst xmlns:p="http://schemas.openxmlformats.org/presentationml/2006/main">
  <p:tag name="KSO_WM_BEAUTIFY_FLAG" val="#fgm#"/>
  <p:tag name="KSO_WM_DIAGRAM_GROUP_CODE" val="1"/>
  <p:tag name="KSO_WM_FIGMA_FLAG" val="#fgm#"/>
  <p:tag name="KSO_WM_UNIT_INDEX" val="1_2_2"/>
  <p:tag name="KSO_WM_UNIT_SUBTYPE" val="d"/>
  <p:tag name="KSO_WM_UNIT_TYPE" val="l_h_i"/>
</p:tagLst>
</file>

<file path=ppt/tags/tag75.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76.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77.xml><?xml version="1.0" encoding="utf-8"?>
<p:tagLst xmlns:p="http://schemas.openxmlformats.org/presentationml/2006/main">
  <p:tag name="KSO_WM_FIGMA_DECORATION_INDEX" val="14"/>
  <p:tag name="$PH_EXT" val="2"/>
  <p:tag name="KSO_WM_BEAUTIFY_FLAG" val="#fgm#"/>
  <p:tag name="KSO_WM_DIAGRAM_GROUP_CODE" val="1"/>
  <p:tag name="KSO_WM_FIGMA_FLAG" val="#fgm#"/>
  <p:tag name="KSO_WM_SYNC_SLIDE_TEXT" val="1"/>
  <p:tag name="KSO_WM_UNIT_INDEX" val="1_3_1"/>
  <p:tag name="KSO_WM_UNIT_TYPE" val="l_h_i"/>
</p:tagLst>
</file>

<file path=ppt/tags/tag78.xml><?xml version="1.0" encoding="utf-8"?>
<p:tagLst xmlns:p="http://schemas.openxmlformats.org/presentationml/2006/main">
  <p:tag name="KSO_WM_BEAUTIFY_FLAG" val="#fgm#"/>
  <p:tag name="KSO_WM_DIAGRAM_GROUP_CODE" val="1"/>
  <p:tag name="KSO_WM_FIGMA_FLAG" val="#fgm#"/>
  <p:tag name="KSO_WM_UNIT_INDEX" val="1_3_2"/>
  <p:tag name="KSO_WM_UNIT_SUBTYPE" val="d"/>
  <p:tag name="KSO_WM_UNIT_TYPE" val="l_h_i"/>
</p:tagLst>
</file>

<file path=ppt/tags/tag79.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8.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80.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81.xml><?xml version="1.0" encoding="utf-8"?>
<p:tagLst xmlns:p="http://schemas.openxmlformats.org/presentationml/2006/main">
  <p:tag name="KSO_WM_FIGMA_DECORATION_INDEX" val="14"/>
  <p:tag name="$PH_EXT" val="2"/>
  <p:tag name="KSO_WM_BEAUTIFY_FLAG" val="#fgm#"/>
  <p:tag name="KSO_WM_DIAGRAM_GROUP_CODE" val="1"/>
  <p:tag name="KSO_WM_FIGMA_FLAG" val="#fgm#"/>
  <p:tag name="KSO_WM_SYNC_SLIDE_TEXT" val="1"/>
  <p:tag name="KSO_WM_UNIT_INDEX" val="1_4_1"/>
  <p:tag name="KSO_WM_UNIT_TYPE" val="l_h_i"/>
</p:tagLst>
</file>

<file path=ppt/tags/tag82.xml><?xml version="1.0" encoding="utf-8"?>
<p:tagLst xmlns:p="http://schemas.openxmlformats.org/presentationml/2006/main">
  <p:tag name="KSO_WM_BEAUTIFY_FLAG" val="#fgm#"/>
  <p:tag name="KSO_WM_DIAGRAM_GROUP_CODE" val="1"/>
  <p:tag name="KSO_WM_FIGMA_FLAG" val="#fgm#"/>
  <p:tag name="KSO_WM_UNIT_INDEX" val="1_4_2"/>
  <p:tag name="KSO_WM_UNIT_SUBTYPE" val="d"/>
  <p:tag name="KSO_WM_UNIT_TYPE" val="l_h_i"/>
</p:tagLst>
</file>

<file path=ppt/tags/tag83.xml><?xml version="1.0" encoding="utf-8"?>
<p:tagLst xmlns:p="http://schemas.openxmlformats.org/presentationml/2006/main">
  <p:tag name="KSO_WM_BEAUTIFY_FLAG" val="#fgm#"/>
  <p:tag name="KSO_WM_DIAGRAM_GROUP_CODE" val="1"/>
  <p:tag name="KSO_WM_FIGMA_FLAG" val="#fgm#"/>
  <p:tag name="KSO_WM_UNIT_INDEX" val="1_4_1"/>
  <p:tag name="KSO_WM_UNIT_TYPE" val="l_h_a"/>
</p:tagLst>
</file>

<file path=ppt/tags/tag84.xml><?xml version="1.0" encoding="utf-8"?>
<p:tagLst xmlns:p="http://schemas.openxmlformats.org/presentationml/2006/main">
  <p:tag name="KSO_WM_BEAUTIFY_FLAG" val="#fgm#"/>
  <p:tag name="KSO_WM_DIAGRAM_GROUP_CODE" val="1"/>
  <p:tag name="KSO_WM_FIGMA_FLAG" val="#fgm#"/>
  <p:tag name="KSO_WM_UNIT_INDEX" val="1_4_1"/>
  <p:tag name="KSO_WM_UNIT_TYPE" val="l_h_f"/>
</p:tagLst>
</file>

<file path=ppt/tags/tag85.xml><?xml version="1.0" encoding="utf-8"?>
<p:tagLst xmlns:p="http://schemas.openxmlformats.org/presentationml/2006/main">
  <p:tag name="KSO_WM_BEAUTIFY_FLAG" val="#fgm#"/>
  <p:tag name="KSO_WM_FIGMA_FLAG" val="#fgm#"/>
  <p:tag name="KSO_WM_UNIT_INDEX" val="1"/>
  <p:tag name="KSO_WM_UNIT_TYPE" val="a"/>
  <p:tag name="KSO_WM_LAYOUT_CHECK_HASH" val="1138eb7d25cf0315a1093ea35d2d3b0ffaf4efe0"/>
  <p:tag name="KSO_WM_NEWLAYOUT_GROUP_ID" val="layout_57"/>
  <p:tag name="KSO_WM_NEWLAYOUT_ID" val="slide_729c42b1199d7149"/>
</p:tagLst>
</file>

<file path=ppt/tags/tag86.xml><?xml version="1.0" encoding="utf-8"?>
<p:tagLst xmlns:p="http://schemas.openxmlformats.org/presentationml/2006/main">
  <p:tag name="KSO_WM_FIGMA_DECORATION_INDEX" val="17"/>
  <p:tag name="$PH_EXT" val="2"/>
  <p:tag name="KSO_WM_BEAUTIFY_FLAG" val="#fgm#"/>
  <p:tag name="KSO_WM_DIAGRAM_GROUP_CODE" val="1"/>
  <p:tag name="KSO_WM_FIGMA_FLAG" val="#fgm#"/>
  <p:tag name="KSO_WM_SYNC_SLIDE_TEXT" val="1"/>
  <p:tag name="KSO_WM_UNIT_INDEX" val="1_1_1"/>
  <p:tag name="KSO_WM_UNIT_TYPE" val="l_h_i"/>
</p:tagLst>
</file>

<file path=ppt/tags/tag87.xml><?xml version="1.0" encoding="utf-8"?>
<p:tagLst xmlns:p="http://schemas.openxmlformats.org/presentationml/2006/main">
  <p:tag name="KSO_WM_BEAUTIFY_FLAG" val="#fgm#"/>
  <p:tag name="KSO_WM_DIAGRAM_GROUP_CODE" val="1"/>
  <p:tag name="KSO_WM_FIGMA_FLAG" val="#fgm#"/>
  <p:tag name="KSO_WM_UNIT_INDEX" val="1_1_1"/>
  <p:tag name="KSO_WM_UNIT_TYPE" val="l_h_d"/>
</p:tagLst>
</file>

<file path=ppt/tags/tag88.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89.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9.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3_1"/>
  <p:tag name="KSO_WM_UNIT_TYPE" val="l_h_i"/>
</p:tagLst>
</file>

<file path=ppt/tags/tag90.xml><?xml version="1.0" encoding="utf-8"?>
<p:tagLst xmlns:p="http://schemas.openxmlformats.org/presentationml/2006/main">
  <p:tag name="KSO_WM_FIGMA_DECORATION_INDEX" val="17"/>
  <p:tag name="$PH_EXT" val="2"/>
  <p:tag name="KSO_WM_BEAUTIFY_FLAG" val="#fgm#"/>
  <p:tag name="KSO_WM_DIAGRAM_GROUP_CODE" val="1"/>
  <p:tag name="KSO_WM_FIGMA_FLAG" val="#fgm#"/>
  <p:tag name="KSO_WM_SYNC_SLIDE_TEXT" val="1"/>
  <p:tag name="KSO_WM_UNIT_INDEX" val="1_2_1"/>
  <p:tag name="KSO_WM_UNIT_TYPE" val="l_h_i"/>
</p:tagLst>
</file>

<file path=ppt/tags/tag91.xml><?xml version="1.0" encoding="utf-8"?>
<p:tagLst xmlns:p="http://schemas.openxmlformats.org/presentationml/2006/main">
  <p:tag name="KSO_WM_BEAUTIFY_FLAG" val="#fgm#"/>
  <p:tag name="KSO_WM_DIAGRAM_GROUP_CODE" val="1"/>
  <p:tag name="KSO_WM_FIGMA_FLAG" val="#fgm#"/>
  <p:tag name="KSO_WM_UNIT_INDEX" val="1_2_1"/>
  <p:tag name="KSO_WM_UNIT_TYPE" val="l_h_d"/>
</p:tagLst>
</file>

<file path=ppt/tags/tag92.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93.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94.xml><?xml version="1.0" encoding="utf-8"?>
<p:tagLst xmlns:p="http://schemas.openxmlformats.org/presentationml/2006/main">
  <p:tag name="KSO_WM_BEAUTIFY_FLAG" val="#fgm#"/>
  <p:tag name="KSO_WM_FIGMA_FLAG" val="#fgm#"/>
  <p:tag name="KSO_WM_UNIT_INDEX" val="1"/>
  <p:tag name="KSO_WM_UNIT_TYPE" val="a"/>
  <p:tag name="KSO_WM_LAYOUT_CHECK_HASH" val="5181bce72fbe7d1865c1c3dfa2af90c19ac3324a"/>
  <p:tag name="KSO_WM_NEWLAYOUT_GROUP_ID" val="layout_61"/>
  <p:tag name="KSO_WM_NEWLAYOUT_ID" val="slide_1d1a3637f7310336"/>
</p:tagLst>
</file>

<file path=ppt/tags/tag95.xml><?xml version="1.0" encoding="utf-8"?>
<p:tagLst xmlns:p="http://schemas.openxmlformats.org/presentationml/2006/main">
  <p:tag name="KSO_WM_BEAUTIFY_FLAG" val="#fgm#"/>
  <p:tag name="KSO_WM_FIGMA_FLAG" val="#fgm#"/>
  <p:tag name="KSO_WM_UNIT_INDEX" val="1"/>
  <p:tag name="KSO_WM_UNIT_TYPE" val="d"/>
</p:tagLst>
</file>

<file path=ppt/tags/tag96.xml><?xml version="1.0" encoding="utf-8"?>
<p:tagLst xmlns:p="http://schemas.openxmlformats.org/presentationml/2006/main">
  <p:tag name="KSO_WM_FIGMA_DECORATION_INDEX" val="17_contentModel"/>
  <p:tag name="$PH_EXT" val="2"/>
  <p:tag name="KSO_WM_BEAUTIFY_FLAG" val="#fgm#"/>
  <p:tag name="KSO_WM_FIGMA_FLAG" val="#fgm#"/>
  <p:tag name="KSO_WM_SYNC_SLIDE_TEXT" val="1"/>
  <p:tag name="KSO_WM_UNIT_INDEX" val="1_1"/>
  <p:tag name="KSO_WM_UNIT_TYPE" val="l_i"/>
</p:tagLst>
</file>

<file path=ppt/tags/tag97.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98.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99.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spect">
      <a:majorFont>
        <a:latin typeface="微软雅黑"/>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微软雅黑"/>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PS">
  <a:themeElements>
    <a:clrScheme name="">
      <a:dk1>
        <a:srgbClr val="000000"/>
      </a:dk1>
      <a:lt1>
        <a:srgbClr val="FFFFFF"/>
      </a:lt1>
      <a:dk2>
        <a:srgbClr val="0F1416"/>
      </a:dk2>
      <a:lt2>
        <a:srgbClr val="ECF0F2"/>
      </a:lt2>
      <a:accent1>
        <a:srgbClr val="4B6370"/>
      </a:accent1>
      <a:accent2>
        <a:srgbClr val="3C5E72"/>
      </a:accent2>
      <a:accent3>
        <a:srgbClr val="4B6370"/>
      </a:accent3>
      <a:accent4>
        <a:srgbClr val="3C5E72"/>
      </a:accent4>
      <a:accent5>
        <a:srgbClr val="4B6370"/>
      </a:accent5>
      <a:accent6>
        <a:srgbClr val="3C5E72"/>
      </a:accent6>
      <a:hlink>
        <a:srgbClr val="0026E5"/>
      </a:hlink>
      <a:folHlink>
        <a:srgbClr val="7E1FAD"/>
      </a:folHlink>
    </a:clrScheme>
    <a:fontScheme name="">
      <a:majorFont>
        <a:latin typeface="MiSans Medium"/>
        <a:ea typeface="MiSans Medium"/>
        <a:cs typeface=""/>
      </a:majorFont>
      <a:minorFont>
        <a:latin typeface="MiSans Normal"/>
        <a:ea typeface="MiSans Normal"/>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6051</Words>
  <Application>WPS 演示</Application>
  <PresentationFormat>宽屏</PresentationFormat>
  <Paragraphs>420</Paragraphs>
  <Slides>30</Slides>
  <Notes>34</Notes>
  <HiddenSlides>0</HiddenSlides>
  <MMClips>0</MMClips>
  <ScaleCrop>false</ScaleCrop>
  <HeadingPairs>
    <vt:vector size="6" baseType="variant">
      <vt:variant>
        <vt:lpstr>已用的字体</vt:lpstr>
      </vt:variant>
      <vt:variant>
        <vt:i4>18</vt:i4>
      </vt:variant>
      <vt:variant>
        <vt:lpstr>主题</vt:lpstr>
      </vt:variant>
      <vt:variant>
        <vt:i4>2</vt:i4>
      </vt:variant>
      <vt:variant>
        <vt:lpstr>幻灯片标题</vt:lpstr>
      </vt:variant>
      <vt:variant>
        <vt:i4>30</vt:i4>
      </vt:variant>
    </vt:vector>
  </HeadingPairs>
  <TitlesOfParts>
    <vt:vector size="50" baseType="lpstr">
      <vt:lpstr>Arial</vt:lpstr>
      <vt:lpstr>宋体</vt:lpstr>
      <vt:lpstr>Wingdings</vt:lpstr>
      <vt:lpstr>微软雅黑</vt:lpstr>
      <vt:lpstr>GEETYPE信黑简 W7</vt:lpstr>
      <vt:lpstr>黑体</vt:lpstr>
      <vt:lpstr>字语坊黑体</vt:lpstr>
      <vt:lpstr>Impact</vt:lpstr>
      <vt:lpstr>Calibri</vt:lpstr>
      <vt:lpstr>Arial</vt:lpstr>
      <vt:lpstr>思源黑体</vt:lpstr>
      <vt:lpstr>MiSans Normal</vt:lpstr>
      <vt:lpstr>MiSans</vt:lpstr>
      <vt:lpstr>Arial Unicode MS</vt:lpstr>
      <vt:lpstr>MiSans Medium</vt:lpstr>
      <vt:lpstr>Wingdings</vt:lpstr>
      <vt:lpstr>Times New Roman</vt:lpstr>
      <vt:lpstr>等线</vt:lpstr>
      <vt:lpstr>Office 主题</vt:lpstr>
      <vt:lpstr>WPS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科学教育汇报</dc:title>
  <dc:creator/>
  <cp:lastModifiedBy>郭健洋</cp:lastModifiedBy>
  <cp:revision>83</cp:revision>
  <dcterms:created xsi:type="dcterms:W3CDTF">2025-10-30T07:13:00Z</dcterms:created>
  <dcterms:modified xsi:type="dcterms:W3CDTF">2026-07-13T04:05:46Z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2052-12.1.0.22529</vt:lpwstr>
  </property>
  <property fmtid="{D5CDD505-2E9C-101B-9397-08002B2CF9AE}" pid="3" name="ICV">
    <vt:lpwstr>96A69A39F6C040F980321ED860D7CA03_13</vt:lpwstr>
  </property>
</Properties>
</file>