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67" r:id="rId1"/>
  </p:sldMasterIdLst>
  <p:notesMasterIdLst>
    <p:notesMasterId r:id="rId20"/>
  </p:notesMasterIdLst>
  <p:handoutMasterIdLst>
    <p:handoutMasterId r:id="rId21"/>
  </p:handoutMasterIdLst>
  <p:sldIdLst>
    <p:sldId id="10452" r:id="rId2"/>
    <p:sldId id="10450" r:id="rId3"/>
    <p:sldId id="10456" r:id="rId4"/>
    <p:sldId id="10483" r:id="rId5"/>
    <p:sldId id="10457" r:id="rId6"/>
    <p:sldId id="10458" r:id="rId7"/>
    <p:sldId id="10466" r:id="rId8"/>
    <p:sldId id="10469" r:id="rId9"/>
    <p:sldId id="10454" r:id="rId10"/>
    <p:sldId id="10467" r:id="rId11"/>
    <p:sldId id="10464" r:id="rId12"/>
    <p:sldId id="10468" r:id="rId13"/>
    <p:sldId id="10460" r:id="rId14"/>
    <p:sldId id="10485" r:id="rId15"/>
    <p:sldId id="10459" r:id="rId16"/>
    <p:sldId id="10477" r:id="rId17"/>
    <p:sldId id="9897" r:id="rId18"/>
    <p:sldId id="10463" r:id="rId19"/>
  </p:sldIdLst>
  <p:sldSz cx="9144000" cy="5143500" type="screen16x9"/>
  <p:notesSz cx="6807200" cy="9939338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A2E275E-9DC2-B444-B0BF-2B4C465967CE}">
          <p14:sldIdLst>
            <p14:sldId id="10452"/>
            <p14:sldId id="10450"/>
            <p14:sldId id="10456"/>
            <p14:sldId id="10483"/>
            <p14:sldId id="10457"/>
            <p14:sldId id="10458"/>
            <p14:sldId id="10466"/>
            <p14:sldId id="10469"/>
            <p14:sldId id="10454"/>
            <p14:sldId id="10467"/>
            <p14:sldId id="10464"/>
            <p14:sldId id="10468"/>
            <p14:sldId id="10460"/>
            <p14:sldId id="10485"/>
            <p14:sldId id="10459"/>
            <p14:sldId id="10477"/>
            <p14:sldId id="9897"/>
            <p14:sldId id="10463"/>
          </p14:sldIdLst>
        </p14:section>
        <p14:section name="backup" id="{CAE0E747-3BFD-9043-B546-E16FD8F389D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5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F00"/>
    <a:srgbClr val="0432FF"/>
    <a:srgbClr val="005493"/>
    <a:srgbClr val="C00000"/>
    <a:srgbClr val="73FB79"/>
    <a:srgbClr val="73FDD6"/>
    <a:srgbClr val="0000FF"/>
    <a:srgbClr val="76D6FF"/>
    <a:srgbClr val="00FDFF"/>
    <a:srgbClr val="945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5734" autoAdjust="0"/>
    <p:restoredTop sz="96047" autoAdjust="0"/>
  </p:normalViewPr>
  <p:slideViewPr>
    <p:cSldViewPr>
      <p:cViewPr varScale="1">
        <p:scale>
          <a:sx n="165" d="100"/>
          <a:sy n="165" d="100"/>
        </p:scale>
        <p:origin x="800" y="184"/>
      </p:cViewPr>
      <p:guideLst>
        <p:guide orient="horz" pos="259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114" d="100"/>
          <a:sy n="114" d="100"/>
        </p:scale>
        <p:origin x="51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9" name="页眉占位符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9786" cy="498693"/>
          </a:xfrm>
          <a:prstGeom prst="rect">
            <a:avLst/>
          </a:prstGeom>
        </p:spPr>
        <p:txBody>
          <a:bodyPr vert="horz" lIns="91834" tIns="45917" rIns="91834" bIns="45917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780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5839" y="0"/>
            <a:ext cx="2949786" cy="498693"/>
          </a:xfrm>
          <a:prstGeom prst="rect">
            <a:avLst/>
          </a:prstGeom>
        </p:spPr>
        <p:txBody>
          <a:bodyPr vert="horz" lIns="91834" tIns="45917" rIns="91834" bIns="45917" rtlCol="0"/>
          <a:lstStyle>
            <a:lvl1pPr algn="r">
              <a:defRPr sz="1200"/>
            </a:lvl1pPr>
          </a:lstStyle>
          <a:p>
            <a:fld id="{80E70FA6-A9F9-487D-9B5D-DC52202B3387}" type="datetimeFigureOut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1048781" name="页脚占位符 3"/>
          <p:cNvSpPr>
            <a:spLocks noGrp="1"/>
          </p:cNvSpPr>
          <p:nvPr>
            <p:ph type="ftr" sz="quarter" idx="2"/>
          </p:nvPr>
        </p:nvSpPr>
        <p:spPr>
          <a:xfrm>
            <a:off x="2" y="9440648"/>
            <a:ext cx="2949786" cy="498692"/>
          </a:xfrm>
          <a:prstGeom prst="rect">
            <a:avLst/>
          </a:prstGeom>
        </p:spPr>
        <p:txBody>
          <a:bodyPr vert="horz" lIns="91834" tIns="45917" rIns="91834" bIns="45917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782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5839" y="9440648"/>
            <a:ext cx="2949786" cy="498692"/>
          </a:xfrm>
          <a:prstGeom prst="rect">
            <a:avLst/>
          </a:prstGeom>
        </p:spPr>
        <p:txBody>
          <a:bodyPr vert="horz" lIns="91834" tIns="45917" rIns="91834" bIns="45917" rtlCol="0" anchor="b"/>
          <a:lstStyle>
            <a:lvl1pPr algn="r">
              <a:defRPr sz="1200"/>
            </a:lvl1pPr>
          </a:lstStyle>
          <a:p>
            <a:fld id="{27BD27DC-A885-4B54-A817-9BB753D18D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30" userDrawn="1">
          <p15:clr>
            <a:srgbClr val="F26B43"/>
          </p15:clr>
        </p15:guide>
        <p15:guide id="2" pos="2144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3" name="页眉占位符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9786" cy="496967"/>
          </a:xfrm>
          <a:prstGeom prst="rect">
            <a:avLst/>
          </a:prstGeom>
        </p:spPr>
        <p:txBody>
          <a:bodyPr vert="horz" lIns="91834" tIns="45917" rIns="91834" bIns="45917" rtlCol="0"/>
          <a:lstStyle>
            <a:lvl1pPr algn="l">
              <a:defRPr sz="1200"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048774" name="日期占位符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6967"/>
          </a:xfrm>
          <a:prstGeom prst="rect">
            <a:avLst/>
          </a:prstGeom>
        </p:spPr>
        <p:txBody>
          <a:bodyPr vert="horz" lIns="91834" tIns="45917" rIns="91834" bIns="45917" rtlCol="0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fld id="{673B58EF-4ABD-40F4-ACA4-FE81D742E6DD}" type="datetimeFigureOut">
              <a:rPr lang="zh-CN" altLang="en-US" smtClean="0"/>
              <a:t>2026/7/13</a:t>
            </a:fld>
            <a:endParaRPr lang="zh-CN" altLang="en-US" dirty="0"/>
          </a:p>
        </p:txBody>
      </p:sp>
      <p:sp>
        <p:nvSpPr>
          <p:cNvPr id="1048775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2940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34" tIns="45917" rIns="91834" bIns="45917" rtlCol="0" anchor="ctr"/>
          <a:lstStyle/>
          <a:p>
            <a:endParaRPr lang="zh-CN" altLang="en-US" dirty="0"/>
          </a:p>
        </p:txBody>
      </p:sp>
      <p:sp>
        <p:nvSpPr>
          <p:cNvPr id="1048776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0721" y="4721185"/>
            <a:ext cx="5445760" cy="4472702"/>
          </a:xfrm>
          <a:prstGeom prst="rect">
            <a:avLst/>
          </a:prstGeom>
        </p:spPr>
        <p:txBody>
          <a:bodyPr vert="horz" lIns="91834" tIns="45917" rIns="91834" bIns="45917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48777" name="页脚占位符 5"/>
          <p:cNvSpPr>
            <a:spLocks noGrp="1"/>
          </p:cNvSpPr>
          <p:nvPr>
            <p:ph type="ftr" sz="quarter" idx="4"/>
          </p:nvPr>
        </p:nvSpPr>
        <p:spPr>
          <a:xfrm>
            <a:off x="2" y="9440647"/>
            <a:ext cx="2949786" cy="496967"/>
          </a:xfrm>
          <a:prstGeom prst="rect">
            <a:avLst/>
          </a:prstGeom>
        </p:spPr>
        <p:txBody>
          <a:bodyPr vert="horz" lIns="91834" tIns="45917" rIns="91834" bIns="45917" rtlCol="0" anchor="b"/>
          <a:lstStyle>
            <a:lvl1pPr algn="l">
              <a:defRPr sz="1200"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048778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6" cy="496967"/>
          </a:xfrm>
          <a:prstGeom prst="rect">
            <a:avLst/>
          </a:prstGeom>
        </p:spPr>
        <p:txBody>
          <a:bodyPr vert="horz" lIns="91834" tIns="45917" rIns="91834" bIns="45917" rtlCol="0" anchor="b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fld id="{A11FC198-2D83-4DFC-8CDD-7D23AF44D411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32515-4135-3A88-0969-2ABC2EE3C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81E6E7-9CD4-B525-F94C-4A4F188542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397B8C-CD27-CF61-5EE4-0418F318C1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D0BD80-7594-B86E-DF25-7D26A4284C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t>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85608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82CA1-3096-6741-90F7-76C2CE6B9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67590A9-B018-AFD1-1536-017B84869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844903C-E8CF-4F9D-59FD-E33DBC5B83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136826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8E660-0B1C-495F-B586-E496B00D4D0D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565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0" advTm="0">
    <p:fade/>
  </p:transition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0" name="Slide Number Placeholder 5"/>
          <p:cNvSpPr txBox="1"/>
          <p:nvPr userDrawn="1"/>
        </p:nvSpPr>
        <p:spPr>
          <a:xfrm>
            <a:off x="8604449" y="4948014"/>
            <a:ext cx="504055" cy="288032"/>
          </a:xfrm>
          <a:prstGeom prst="rect">
            <a:avLst/>
          </a:prstGeom>
        </p:spPr>
        <p:txBody>
          <a:bodyPr vert="horz" lIns="0" tIns="0" rIns="0" bIns="45709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4FFB07-917D-5348-AE2D-F9A4E0AD1751}" type="slidenum">
              <a:rPr lang="en-US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altLang="zh-CN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755" name="标题 1"/>
          <p:cNvSpPr>
            <a:spLocks noGrp="1"/>
          </p:cNvSpPr>
          <p:nvPr>
            <p:ph type="title" hasCustomPrompt="1"/>
          </p:nvPr>
        </p:nvSpPr>
        <p:spPr>
          <a:xfrm>
            <a:off x="971600" y="-20538"/>
            <a:ext cx="7272808" cy="553347"/>
          </a:xfrm>
          <a:prstGeom prst="roundRect">
            <a:avLst/>
          </a:prstGeom>
          <a:noFill/>
          <a:ln w="9525">
            <a:noFill/>
            <a:bevel/>
          </a:ln>
        </p:spPr>
        <p:txBody>
          <a:bodyPr wrap="square" lIns="68582" tIns="34292" rIns="68582" bIns="34292">
            <a:spAutoFit/>
          </a:bodyPr>
          <a:lstStyle>
            <a:lvl1pPr algn="ctr">
              <a:defRPr lang="zh-CN" altLang="en-US" sz="2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l"/>
            <a:r>
              <a:rPr lang="zh-CN" altLang="en-US" dirty="0"/>
              <a:t>单击此处编辑母版标题样式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93CC2C-F7F4-F444-AE37-B35B68E64370}"/>
              </a:ext>
            </a:extLst>
          </p:cNvPr>
          <p:cNvCxnSpPr/>
          <p:nvPr userDrawn="1"/>
        </p:nvCxnSpPr>
        <p:spPr>
          <a:xfrm>
            <a:off x="179512" y="4948014"/>
            <a:ext cx="8784976" cy="0"/>
          </a:xfrm>
          <a:prstGeom prst="line">
            <a:avLst/>
          </a:prstGeom>
          <a:ln w="412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F4422082-3542-B249-8135-7FFC5B0C166F}"/>
              </a:ext>
            </a:extLst>
          </p:cNvPr>
          <p:cNvSpPr txBox="1"/>
          <p:nvPr userDrawn="1"/>
        </p:nvSpPr>
        <p:spPr>
          <a:xfrm>
            <a:off x="179512" y="5002455"/>
            <a:ext cx="262892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en-US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许</a:t>
            </a:r>
            <a:r>
              <a:rPr lang="zh-CN" alt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怒</a:t>
            </a:r>
            <a:r>
              <a:rPr lang="en-US" alt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800" b="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793803-28A8-0447-9C8C-60A6A8873B47}"/>
              </a:ext>
            </a:extLst>
          </p:cNvPr>
          <p:cNvSpPr txBox="1"/>
          <p:nvPr userDrawn="1"/>
        </p:nvSpPr>
        <p:spPr>
          <a:xfrm>
            <a:off x="755576" y="5020022"/>
            <a:ext cx="763284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800" b="0" i="0" u="none" strike="noStrike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“</a:t>
            </a:r>
            <a:r>
              <a:rPr lang="en-US" sz="800" b="0" i="0" u="none" strike="noStrike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中国物理学会高能物理分会第十二届全国会员代表大会暨学术年会</a:t>
            </a:r>
            <a:r>
              <a:rPr lang="zh-CN" altLang="en-US" sz="8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”</a:t>
            </a:r>
            <a:r>
              <a:rPr lang="en-US" sz="800" kern="120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sz="800" kern="1200" dirty="0" err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广州</a:t>
            </a:r>
            <a:r>
              <a:rPr lang="zh-CN" altLang="en-US" sz="800" kern="120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，</a:t>
            </a:r>
            <a:r>
              <a:rPr lang="en-US" sz="800" kern="120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</a:t>
            </a:r>
            <a:r>
              <a:rPr lang="en-US" altLang="zh-CN" sz="800" kern="120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3</a:t>
            </a:r>
            <a:r>
              <a:rPr lang="zh-CN" altLang="en-US" sz="800" kern="120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800" kern="120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–</a:t>
            </a:r>
            <a:r>
              <a:rPr lang="zh-CN" altLang="en-US" sz="800" kern="120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800" kern="1200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19, 2026</a:t>
            </a:r>
            <a:endParaRPr lang="en-US" sz="800" kern="1200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C5DCB87-DA71-A25C-50E0-34441C373525}"/>
              </a:ext>
            </a:extLst>
          </p:cNvPr>
          <p:cNvCxnSpPr>
            <a:cxnSpLocks/>
          </p:cNvCxnSpPr>
          <p:nvPr userDrawn="1"/>
        </p:nvCxnSpPr>
        <p:spPr>
          <a:xfrm>
            <a:off x="533776" y="532809"/>
            <a:ext cx="8214688" cy="0"/>
          </a:xfrm>
          <a:prstGeom prst="line">
            <a:avLst/>
          </a:prstGeom>
          <a:ln w="2222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8">
            <a:extLst>
              <a:ext uri="{FF2B5EF4-FFF2-40B4-BE49-F238E27FC236}">
                <a16:creationId xmlns:a16="http://schemas.microsoft.com/office/drawing/2014/main" id="{F830BB71-BCD2-9E79-0797-987B87726E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541" y="98563"/>
            <a:ext cx="384955" cy="3849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E1F4D0F-F930-77AD-E305-AF6A658A29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67" y="110653"/>
            <a:ext cx="414730" cy="444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0">
    <p:fade/>
  </p:transition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Slide Number Placeholder 5"/>
          <p:cNvSpPr txBox="1"/>
          <p:nvPr userDrawn="1"/>
        </p:nvSpPr>
        <p:spPr>
          <a:xfrm>
            <a:off x="8604448" y="4896691"/>
            <a:ext cx="553105" cy="350586"/>
          </a:xfrm>
          <a:prstGeom prst="rect">
            <a:avLst/>
          </a:prstGeom>
        </p:spPr>
        <p:txBody>
          <a:bodyPr vert="horz" lIns="0" tIns="0" rIns="0" bIns="45709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4FFB07-917D-5348-AE2D-F9A4E0AD1751}" type="slidenum">
              <a:rPr lang="en-US" sz="800" smtClean="0">
                <a:solidFill>
                  <a:schemeClr val="tx1"/>
                </a:solidFill>
                <a:latin typeface="STHeiti" panose="02010600040101010101" pitchFamily="2" charset="-122"/>
                <a:ea typeface="STHeiti" panose="02010600040101010101" pitchFamily="2" charset="-122"/>
              </a:rPr>
              <a:pPr/>
              <a:t>‹#›</a:t>
            </a:fld>
            <a:r>
              <a:rPr lang="en-US" sz="800" dirty="0">
                <a:solidFill>
                  <a:schemeClr val="tx1"/>
                </a:solidFill>
                <a:latin typeface="STHeiti" panose="02010600040101010101" pitchFamily="2" charset="-122"/>
                <a:ea typeface="STHeiti" panose="02010600040101010101" pitchFamily="2" charset="-122"/>
              </a:rPr>
              <a:t>/</a:t>
            </a:r>
            <a:r>
              <a:rPr lang="en-US" altLang="zh-CN" sz="800" dirty="0">
                <a:solidFill>
                  <a:schemeClr val="tx1"/>
                </a:solidFill>
                <a:latin typeface="STHeiti" panose="02010600040101010101" pitchFamily="2" charset="-122"/>
                <a:ea typeface="STHeiti" panose="02010600040101010101" pitchFamily="2" charset="-122"/>
              </a:rPr>
              <a:t>35</a:t>
            </a:r>
            <a:endParaRPr lang="en-US" sz="800" dirty="0">
              <a:solidFill>
                <a:schemeClr val="tx1"/>
              </a:solidFill>
              <a:latin typeface="STHeiti" panose="02010600040101010101" pitchFamily="2" charset="-122"/>
              <a:ea typeface="STHeiti" panose="02010600040101010101" pitchFamily="2" charset="-122"/>
            </a:endParaRPr>
          </a:p>
        </p:txBody>
      </p:sp>
      <p:sp>
        <p:nvSpPr>
          <p:cNvPr id="1048591" name="标题 1"/>
          <p:cNvSpPr>
            <a:spLocks noGrp="1"/>
          </p:cNvSpPr>
          <p:nvPr>
            <p:ph type="title"/>
          </p:nvPr>
        </p:nvSpPr>
        <p:spPr>
          <a:xfrm>
            <a:off x="683568" y="10398"/>
            <a:ext cx="7848872" cy="553347"/>
          </a:xfrm>
          <a:prstGeom prst="roundRect">
            <a:avLst/>
          </a:prstGeom>
          <a:noFill/>
          <a:ln w="6350">
            <a:noFill/>
            <a:bevel/>
          </a:ln>
        </p:spPr>
        <p:txBody>
          <a:bodyPr wrap="square" lIns="68582" tIns="34292" rIns="68582" bIns="34292">
            <a:spAutoFit/>
          </a:bodyPr>
          <a:lstStyle>
            <a:lvl1pPr algn="ctr">
              <a:defRPr lang="zh-CN" altLang="en-US" sz="2800" b="0" kern="1200" dirty="0">
                <a:solidFill>
                  <a:schemeClr val="accent3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dirty="0"/>
              <a:t>单击此处编辑母版标题样式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012E1A3-487E-A24C-948A-C9C383F0457D}"/>
              </a:ext>
            </a:extLst>
          </p:cNvPr>
          <p:cNvCxnSpPr>
            <a:cxnSpLocks/>
          </p:cNvCxnSpPr>
          <p:nvPr userDrawn="1"/>
        </p:nvCxnSpPr>
        <p:spPr>
          <a:xfrm>
            <a:off x="179512" y="4906680"/>
            <a:ext cx="886079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AE040B3-84D4-4B45-BCBE-D596E21C38D6}"/>
              </a:ext>
            </a:extLst>
          </p:cNvPr>
          <p:cNvSpPr txBox="1"/>
          <p:nvPr userDrawn="1"/>
        </p:nvSpPr>
        <p:spPr>
          <a:xfrm>
            <a:off x="683568" y="4968919"/>
            <a:ext cx="784887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en-US" sz="80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800" b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低温高密核物质</a:t>
            </a:r>
            <a:r>
              <a:rPr lang="zh-CN" altLang="en-US" sz="800" b="0" kern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谱仪研制 </a:t>
            </a:r>
            <a:r>
              <a:rPr lang="en-US" altLang="en-US" sz="800" b="0" kern="1200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第八次</a:t>
            </a:r>
            <a:r>
              <a:rPr lang="zh-CN" altLang="en-US" sz="800" b="0" kern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监理会</a:t>
            </a:r>
            <a:r>
              <a:rPr lang="zh-CN" altLang="en-US" sz="80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 二零二五年十一月， 兰州</a:t>
            </a:r>
            <a:endParaRPr lang="en-US" sz="800" b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6ACFAA-E512-CE4A-A68C-A62B64F18E7F}"/>
              </a:ext>
            </a:extLst>
          </p:cNvPr>
          <p:cNvSpPr txBox="1"/>
          <p:nvPr userDrawn="1"/>
        </p:nvSpPr>
        <p:spPr>
          <a:xfrm>
            <a:off x="99120" y="4948014"/>
            <a:ext cx="440432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en-US" sz="80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许 怒</a:t>
            </a:r>
            <a:r>
              <a:rPr lang="zh-CN" altLang="en-US" sz="1050" b="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sz="1050" b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FC96FD-7AC0-D85B-F2FD-2C9FAC98E4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8" y="66093"/>
            <a:ext cx="546099" cy="445300"/>
          </a:xfrm>
          <a:prstGeom prst="rect">
            <a:avLst/>
          </a:prstGeom>
          <a:ln>
            <a:solidFill>
              <a:srgbClr val="FF9300"/>
            </a:solidFill>
          </a:ln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2A931E0B-C120-27B7-287C-17172CCBA9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734" y="46946"/>
            <a:ext cx="516799" cy="516799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883F9A5-2389-1CE1-9AAD-595254DD0063}"/>
              </a:ext>
            </a:extLst>
          </p:cNvPr>
          <p:cNvCxnSpPr>
            <a:cxnSpLocks/>
          </p:cNvCxnSpPr>
          <p:nvPr userDrawn="1"/>
        </p:nvCxnSpPr>
        <p:spPr>
          <a:xfrm>
            <a:off x="683568" y="555526"/>
            <a:ext cx="7860166" cy="8219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1466153"/>
      </p:ext>
    </p:extLst>
  </p:cSld>
  <p:clrMapOvr>
    <a:masterClrMapping/>
  </p:clrMapOvr>
  <p:transition spd="med" advClick="0" advTm="0"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6"/>
            <a:ext cx="2133600" cy="273844"/>
          </a:xfrm>
          <a:prstGeom prst="rect">
            <a:avLst/>
          </a:prstGeom>
        </p:spPr>
        <p:txBody>
          <a:bodyPr/>
          <a:lstStyle/>
          <a:p>
            <a:fld id="{B8CE9860-9902-8C47-ACD1-8B01FD564FBF}" type="datetime1">
              <a:rPr lang="en-US" smtClean="0"/>
              <a:pPr/>
              <a:t>7/13/26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66800" y="4229103"/>
            <a:ext cx="7239000" cy="2738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ATHIC 2008, Tsukuba, Japan, Oct. 13 - 15, 2008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6"/>
            <a:ext cx="2133600" cy="273844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209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977BA01-B87D-42A2-AF63-FAD2C30E4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BFB645F-1D97-44D4-AE9E-5C44B8C0A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6DFDA4B-9A4C-4D5D-8F83-F81A3B6D9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F5B26-168A-48F4-B38A-B7180192BD12}" type="datetime1">
              <a:rPr lang="zh-CN" altLang="en-US" smtClean="0"/>
              <a:t>2026/7/13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BF444A3-71BA-43BB-AA05-0FD70C962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655BC61-A160-4181-B248-1FA129ED0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FF46-AD5B-4028-B671-2940A465BC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0433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</p:sldLayoutIdLst>
  <p:transition spd="med" advClick="0" advTm="0"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微软雅黑" panose="020B0503020204020204" pitchFamily="34" charset="-122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imgurl=https%3A%2F%2Fwww.research-in-germany.org%2Fdam%2Fjcr%3Ab8ad20de-5e81-40ce-9eea-ef7fdd8d3d6b%2FAvH_Logo_n7_b_rgb_640x360.jpg&amp;imgrefurl=https%3A%2F%2Fwww.research-in-germany.org%2Fen%2Fresearch-funding%2Ffunding-organisations%2Falexander-von-humboldt-foundation.html&amp;tbnid=K9YNvmxSZDIvCM&amp;vet=12ahUKEwjC3KD56Nb9AhVxXuUKHXzCDi8QMygAegUIARCuAQ..i&amp;docid=20l5c3MJ894j7M&amp;w=640&amp;h=360&amp;itg=1&amp;q=humboldt%20foundation&amp;client=firefox-b-1-d&amp;ved=2ahUKEwjC3KD56Nb9AhVxXuUKHXzCDi8QMygAegUIARCuAQ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117" Type="http://schemas.openxmlformats.org/officeDocument/2006/relationships/hyperlink" Target="https://arxiv.org/search/physics?searchtype=author&amp;query=Sun,+B" TargetMode="External"/><Relationship Id="rId21" Type="http://schemas.openxmlformats.org/officeDocument/2006/relationships/hyperlink" Target="https://arxiv.org/search/physics?searchtype=author&amp;query=Fu,+J" TargetMode="External"/><Relationship Id="rId42" Type="http://schemas.openxmlformats.org/officeDocument/2006/relationships/hyperlink" Target="https://arxiv.org/search/physics?searchtype=author&amp;query=Hu,+S" TargetMode="External"/><Relationship Id="rId63" Type="http://schemas.openxmlformats.org/officeDocument/2006/relationships/hyperlink" Target="https://arxiv.org/search/physics?searchtype=author&amp;query=Li,+Y" TargetMode="External"/><Relationship Id="rId84" Type="http://schemas.openxmlformats.org/officeDocument/2006/relationships/hyperlink" Target="https://arxiv.org/search/physics?searchtype=author&amp;query=Ma,+J" TargetMode="External"/><Relationship Id="rId138" Type="http://schemas.openxmlformats.org/officeDocument/2006/relationships/hyperlink" Target="https://arxiv.org/search/physics?searchtype=author&amp;query=Wang,+X" TargetMode="External"/><Relationship Id="rId159" Type="http://schemas.openxmlformats.org/officeDocument/2006/relationships/hyperlink" Target="https://arxiv.org/search/physics?searchtype=author&amp;query=Yan,+W" TargetMode="External"/><Relationship Id="rId170" Type="http://schemas.openxmlformats.org/officeDocument/2006/relationships/hyperlink" Target="https://arxiv.org/search/physics?searchtype=author&amp;query=Yi,+L" TargetMode="External"/><Relationship Id="rId191" Type="http://schemas.openxmlformats.org/officeDocument/2006/relationships/hyperlink" Target="https://arxiv.org/search/physics?searchtype=author&amp;query=Zheng,+Y" TargetMode="External"/><Relationship Id="rId107" Type="http://schemas.openxmlformats.org/officeDocument/2006/relationships/hyperlink" Target="https://arxiv.org/search/physics?searchtype=author&amp;query=Shen,+D" TargetMode="External"/><Relationship Id="rId11" Type="http://schemas.openxmlformats.org/officeDocument/2006/relationships/hyperlink" Target="https://arxiv.org/search/physics?searchtype=author&amp;query=Chen,+Z" TargetMode="External"/><Relationship Id="rId32" Type="http://schemas.openxmlformats.org/officeDocument/2006/relationships/hyperlink" Target="https://arxiv.org/search/physics?searchtype=author&amp;query=Guo,+L" TargetMode="External"/><Relationship Id="rId53" Type="http://schemas.openxmlformats.org/officeDocument/2006/relationships/hyperlink" Target="https://arxiv.org/search/physics?searchtype=author&amp;query=Li,+D" TargetMode="External"/><Relationship Id="rId74" Type="http://schemas.openxmlformats.org/officeDocument/2006/relationships/hyperlink" Target="https://arxiv.org/search/physics?searchtype=author&amp;query=Liu,+L" TargetMode="External"/><Relationship Id="rId128" Type="http://schemas.openxmlformats.org/officeDocument/2006/relationships/hyperlink" Target="https://arxiv.org/search/physics?searchtype=author&amp;query=Tian,+Y" TargetMode="External"/><Relationship Id="rId149" Type="http://schemas.openxmlformats.org/officeDocument/2006/relationships/hyperlink" Target="https://arxiv.org/search/physics?searchtype=author&amp;query=Xie,+G" TargetMode="External"/><Relationship Id="rId5" Type="http://schemas.openxmlformats.org/officeDocument/2006/relationships/hyperlink" Target="https://arxiv.org/search/physics?searchtype=author&amp;query=Chen,+J" TargetMode="External"/><Relationship Id="rId95" Type="http://schemas.openxmlformats.org/officeDocument/2006/relationships/hyperlink" Target="https://arxiv.org/search/physics?searchtype=author&amp;query=Ping,+R" TargetMode="External"/><Relationship Id="rId160" Type="http://schemas.openxmlformats.org/officeDocument/2006/relationships/hyperlink" Target="https://arxiv.org/search/physics?searchtype=author&amp;query=Yan,+X" TargetMode="External"/><Relationship Id="rId181" Type="http://schemas.openxmlformats.org/officeDocument/2006/relationships/hyperlink" Target="https://arxiv.org/search/physics?searchtype=author&amp;query=Zhang,+J" TargetMode="External"/><Relationship Id="rId22" Type="http://schemas.openxmlformats.org/officeDocument/2006/relationships/hyperlink" Target="https://arxiv.org/search/physics?searchtype=author&amp;query=Fu,+X" TargetMode="External"/><Relationship Id="rId43" Type="http://schemas.openxmlformats.org/officeDocument/2006/relationships/hyperlink" Target="https://arxiv.org/search/physics?searchtype=author&amp;query=Hu,+Z" TargetMode="External"/><Relationship Id="rId64" Type="http://schemas.openxmlformats.org/officeDocument/2006/relationships/hyperlink" Target="https://arxiv.org/search/physics?searchtype=author&amp;query=Liang,+Y" TargetMode="External"/><Relationship Id="rId118" Type="http://schemas.openxmlformats.org/officeDocument/2006/relationships/hyperlink" Target="https://arxiv.org/search/physics?searchtype=author&amp;query=Sun,+H" TargetMode="External"/><Relationship Id="rId139" Type="http://schemas.openxmlformats.org/officeDocument/2006/relationships/hyperlink" Target="https://arxiv.org/search/physics?searchtype=author&amp;query=Wang,+Y" TargetMode="External"/><Relationship Id="rId85" Type="http://schemas.openxmlformats.org/officeDocument/2006/relationships/hyperlink" Target="https://arxiv.org/search/physics?searchtype=author&amp;query=Ma,+K" TargetMode="External"/><Relationship Id="rId150" Type="http://schemas.openxmlformats.org/officeDocument/2006/relationships/hyperlink" Target="https://arxiv.org/search/physics?searchtype=author&amp;query=Xie,+Y" TargetMode="External"/><Relationship Id="rId171" Type="http://schemas.openxmlformats.org/officeDocument/2006/relationships/hyperlink" Target="https://arxiv.org/search/physics?searchtype=author&amp;query=Yin,+H" TargetMode="External"/><Relationship Id="rId192" Type="http://schemas.openxmlformats.org/officeDocument/2006/relationships/hyperlink" Target="https://arxiv.org/search/physics?searchtype=author&amp;query=Zheng,+Z" TargetMode="External"/><Relationship Id="rId12" Type="http://schemas.openxmlformats.org/officeDocument/2006/relationships/hyperlink" Target="https://arxiv.org/search/physics?searchtype=author&amp;query=Dai,+J" TargetMode="External"/><Relationship Id="rId33" Type="http://schemas.openxmlformats.org/officeDocument/2006/relationships/hyperlink" Target="https://arxiv.org/search/physics?searchtype=author&amp;query=Han,+H" TargetMode="External"/><Relationship Id="rId108" Type="http://schemas.openxmlformats.org/officeDocument/2006/relationships/hyperlink" Target="https://arxiv.org/search/physics?searchtype=author&amp;query=Shen,+G" TargetMode="External"/><Relationship Id="rId129" Type="http://schemas.openxmlformats.org/officeDocument/2006/relationships/hyperlink" Target="https://arxiv.org/search/physics?searchtype=author&amp;query=Wan,+Y" TargetMode="External"/><Relationship Id="rId54" Type="http://schemas.openxmlformats.org/officeDocument/2006/relationships/hyperlink" Target="https://arxiv.org/search/physics?searchtype=author&amp;query=Li,+H" TargetMode="External"/><Relationship Id="rId75" Type="http://schemas.openxmlformats.org/officeDocument/2006/relationships/hyperlink" Target="https://arxiv.org/search/physics?searchtype=author&amp;query=Liu,+Q" TargetMode="External"/><Relationship Id="rId96" Type="http://schemas.openxmlformats.org/officeDocument/2006/relationships/hyperlink" Target="https://arxiv.org/search/physics?searchtype=author&amp;query=Pu,+S" TargetMode="External"/><Relationship Id="rId140" Type="http://schemas.openxmlformats.org/officeDocument/2006/relationships/hyperlink" Target="https://arxiv.org/search/physics?searchtype=author&amp;query=Wei,+S" TargetMode="External"/><Relationship Id="rId161" Type="http://schemas.openxmlformats.org/officeDocument/2006/relationships/hyperlink" Target="https://arxiv.org/search/physics?searchtype=author&amp;query=Yang,+B" TargetMode="External"/><Relationship Id="rId182" Type="http://schemas.openxmlformats.org/officeDocument/2006/relationships/hyperlink" Target="https://arxiv.org/search/physics?searchtype=author&amp;query=Zhang,+S" TargetMode="External"/><Relationship Id="rId6" Type="http://schemas.openxmlformats.org/officeDocument/2006/relationships/hyperlink" Target="https://arxiv.org/search/physics?searchtype=author&amp;query=Chen,+K" TargetMode="External"/><Relationship Id="rId23" Type="http://schemas.openxmlformats.org/officeDocument/2006/relationships/hyperlink" Target="https://arxiv.org/search/physics?searchtype=author&amp;query=Gao,+C" TargetMode="External"/><Relationship Id="rId119" Type="http://schemas.openxmlformats.org/officeDocument/2006/relationships/hyperlink" Target="https://arxiv.org/search/physics?searchtype=author&amp;query=Sun,+K" TargetMode="External"/><Relationship Id="rId44" Type="http://schemas.openxmlformats.org/officeDocument/2006/relationships/hyperlink" Target="https://arxiv.org/search/physics?searchtype=author&amp;query=Huang,+F" TargetMode="External"/><Relationship Id="rId65" Type="http://schemas.openxmlformats.org/officeDocument/2006/relationships/hyperlink" Target="https://arxiv.org/search/physics?searchtype=author&amp;query=Liang,+Z" TargetMode="External"/><Relationship Id="rId86" Type="http://schemas.openxmlformats.org/officeDocument/2006/relationships/hyperlink" Target="https://arxiv.org/search/physics?searchtype=author&amp;query=Ma,+W" TargetMode="External"/><Relationship Id="rId130" Type="http://schemas.openxmlformats.org/officeDocument/2006/relationships/hyperlink" Target="https://arxiv.org/search/physics?searchtype=author&amp;query=Wang,+B" TargetMode="External"/><Relationship Id="rId151" Type="http://schemas.openxmlformats.org/officeDocument/2006/relationships/hyperlink" Target="https://arxiv.org/search/physics?searchtype=author&amp;query=Xing,+H" TargetMode="External"/><Relationship Id="rId172" Type="http://schemas.openxmlformats.org/officeDocument/2006/relationships/hyperlink" Target="https://arxiv.org/search/physics?searchtype=author&amp;query=Yin,+J" TargetMode="External"/><Relationship Id="rId193" Type="http://schemas.openxmlformats.org/officeDocument/2006/relationships/hyperlink" Target="https://arxiv.org/search/physics?searchtype=author&amp;query=Zhou,+D" TargetMode="External"/><Relationship Id="rId13" Type="http://schemas.openxmlformats.org/officeDocument/2006/relationships/hyperlink" Target="https://arxiv.org/search/physics?searchtype=author&amp;query=Ding,+H" TargetMode="External"/><Relationship Id="rId109" Type="http://schemas.openxmlformats.org/officeDocument/2006/relationships/hyperlink" Target="https://arxiv.org/search/physics?searchtype=author&amp;query=Shen,+W" TargetMode="External"/><Relationship Id="rId34" Type="http://schemas.openxmlformats.org/officeDocument/2006/relationships/hyperlink" Target="https://arxiv.org/search/physics?searchtype=author&amp;query=Han,+W" TargetMode="External"/><Relationship Id="rId55" Type="http://schemas.openxmlformats.org/officeDocument/2006/relationships/hyperlink" Target="https://arxiv.org/search/physics?searchtype=author&amp;query=Li,+J" TargetMode="External"/><Relationship Id="rId76" Type="http://schemas.openxmlformats.org/officeDocument/2006/relationships/hyperlink" Target="https://arxiv.org/search/physics?searchtype=author&amp;query=Liu,+T" TargetMode="External"/><Relationship Id="rId97" Type="http://schemas.openxmlformats.org/officeDocument/2006/relationships/hyperlink" Target="https://arxiv.org/search/physics?searchtype=author&amp;query=Pu,+T" TargetMode="External"/><Relationship Id="rId120" Type="http://schemas.openxmlformats.org/officeDocument/2006/relationships/hyperlink" Target="https://arxiv.org/search/physics?searchtype=author&amp;query=Sun,+L" TargetMode="External"/><Relationship Id="rId141" Type="http://schemas.openxmlformats.org/officeDocument/2006/relationships/hyperlink" Target="https://arxiv.org/search/physics?searchtype=author&amp;query=Wei,+X" TargetMode="External"/><Relationship Id="rId7" Type="http://schemas.openxmlformats.org/officeDocument/2006/relationships/hyperlink" Target="https://arxiv.org/search/physics?searchtype=author&amp;query=Chen,+Q" TargetMode="External"/><Relationship Id="rId162" Type="http://schemas.openxmlformats.org/officeDocument/2006/relationships/hyperlink" Target="https://arxiv.org/search/physics?searchtype=author&amp;query=Yang,+C" TargetMode="External"/><Relationship Id="rId183" Type="http://schemas.openxmlformats.org/officeDocument/2006/relationships/hyperlink" Target="https://arxiv.org/search/physics?searchtype=author&amp;query=Zhang,+W" TargetMode="External"/><Relationship Id="rId2" Type="http://schemas.openxmlformats.org/officeDocument/2006/relationships/hyperlink" Target="https://arxiv.org/search/physics?searchtype=author&amp;query=Bai,+X" TargetMode="External"/><Relationship Id="rId29" Type="http://schemas.openxmlformats.org/officeDocument/2006/relationships/hyperlink" Target="https://arxiv.org/search/physics?searchtype=author&amp;query=Guan,+Y" TargetMode="External"/><Relationship Id="rId24" Type="http://schemas.openxmlformats.org/officeDocument/2006/relationships/hyperlink" Target="https://arxiv.org/search/physics?searchtype=author&amp;query=Ge,+L" TargetMode="External"/><Relationship Id="rId40" Type="http://schemas.openxmlformats.org/officeDocument/2006/relationships/hyperlink" Target="https://arxiv.org/search/physics?searchtype=author&amp;query=Hou,+T" TargetMode="External"/><Relationship Id="rId45" Type="http://schemas.openxmlformats.org/officeDocument/2006/relationships/hyperlink" Target="https://arxiv.org/search/physics?searchtype=author&amp;query=Huang,+K" TargetMode="External"/><Relationship Id="rId66" Type="http://schemas.openxmlformats.org/officeDocument/2006/relationships/hyperlink" Target="https://arxiv.org/search/physics?searchtype=author&amp;query=Lin,+C" TargetMode="External"/><Relationship Id="rId87" Type="http://schemas.openxmlformats.org/officeDocument/2006/relationships/hyperlink" Target="https://arxiv.org/search/physics?searchtype=author&amp;query=Ma,+Y" TargetMode="External"/><Relationship Id="rId110" Type="http://schemas.openxmlformats.org/officeDocument/2006/relationships/hyperlink" Target="https://arxiv.org/search/physics?searchtype=author&amp;query=Shen,+X" TargetMode="External"/><Relationship Id="rId115" Type="http://schemas.openxmlformats.org/officeDocument/2006/relationships/hyperlink" Target="https://arxiv.org/search/physics?searchtype=author&amp;query=Song,+Y" TargetMode="External"/><Relationship Id="rId131" Type="http://schemas.openxmlformats.org/officeDocument/2006/relationships/hyperlink" Target="https://arxiv.org/search/physics?searchtype=author&amp;query=Wang,+C" TargetMode="External"/><Relationship Id="rId136" Type="http://schemas.openxmlformats.org/officeDocument/2006/relationships/hyperlink" Target="https://arxiv.org/search/physics?searchtype=author&amp;query=Wang,+Q" TargetMode="External"/><Relationship Id="rId157" Type="http://schemas.openxmlformats.org/officeDocument/2006/relationships/hyperlink" Target="https://arxiv.org/search/physics?searchtype=author&amp;query=Xu,+X" TargetMode="External"/><Relationship Id="rId178" Type="http://schemas.openxmlformats.org/officeDocument/2006/relationships/hyperlink" Target="https://arxiv.org/search/physics?searchtype=author&amp;query=Yuan,+Z" TargetMode="External"/><Relationship Id="rId61" Type="http://schemas.openxmlformats.org/officeDocument/2006/relationships/hyperlink" Target="https://arxiv.org/search/physics?searchtype=author&amp;query=Li,+W" TargetMode="External"/><Relationship Id="rId82" Type="http://schemas.openxmlformats.org/officeDocument/2006/relationships/hyperlink" Target="https://arxiv.org/search/physics?searchtype=author&amp;query=Lyu,+X" TargetMode="External"/><Relationship Id="rId152" Type="http://schemas.openxmlformats.org/officeDocument/2006/relationships/hyperlink" Target="https://arxiv.org/search/physics?searchtype=author&amp;query=Xiong,+W" TargetMode="External"/><Relationship Id="rId173" Type="http://schemas.openxmlformats.org/officeDocument/2006/relationships/hyperlink" Target="https://arxiv.org/search/physics?searchtype=author&amp;query=Yin,+Y" TargetMode="External"/><Relationship Id="rId194" Type="http://schemas.openxmlformats.org/officeDocument/2006/relationships/hyperlink" Target="https://arxiv.org/search/physics?searchtype=author&amp;query=Zhou,+J" TargetMode="External"/><Relationship Id="rId199" Type="http://schemas.openxmlformats.org/officeDocument/2006/relationships/hyperlink" Target="https://arxiv.org/search/physics?searchtype=author&amp;query=Zhuang,+X" TargetMode="External"/><Relationship Id="rId19" Type="http://schemas.openxmlformats.org/officeDocument/2006/relationships/hyperlink" Target="https://arxiv.org/search/physics?searchtype=author&amp;query=Feng,+J" TargetMode="External"/><Relationship Id="rId14" Type="http://schemas.openxmlformats.org/officeDocument/2006/relationships/hyperlink" Target="https://arxiv.org/search/physics?searchtype=author&amp;query=Du,+D" TargetMode="External"/><Relationship Id="rId30" Type="http://schemas.openxmlformats.org/officeDocument/2006/relationships/hyperlink" Target="https://arxiv.org/search/physics?searchtype=author&amp;query=Guo,+A" TargetMode="External"/><Relationship Id="rId35" Type="http://schemas.openxmlformats.org/officeDocument/2006/relationships/hyperlink" Target="https://arxiv.org/search/physics?searchtype=author&amp;query=Hao,+Y" TargetMode="External"/><Relationship Id="rId56" Type="http://schemas.openxmlformats.org/officeDocument/2006/relationships/hyperlink" Target="https://arxiv.org/search/physics?searchtype=author&amp;query=Li,+L" TargetMode="External"/><Relationship Id="rId77" Type="http://schemas.openxmlformats.org/officeDocument/2006/relationships/hyperlink" Target="https://arxiv.org/search/physics?searchtype=author&amp;query=Liu,+X" TargetMode="External"/><Relationship Id="rId100" Type="http://schemas.openxmlformats.org/officeDocument/2006/relationships/hyperlink" Target="https://arxiv.org/search/physics?searchtype=author&amp;query=Qian,+Y" TargetMode="External"/><Relationship Id="rId105" Type="http://schemas.openxmlformats.org/officeDocument/2006/relationships/hyperlink" Target="https://arxiv.org/search/physics?searchtype=author&amp;query=Shao,+D" TargetMode="External"/><Relationship Id="rId126" Type="http://schemas.openxmlformats.org/officeDocument/2006/relationships/hyperlink" Target="https://arxiv.org/search/physics?searchtype=author&amp;query=Tang,+Z" TargetMode="External"/><Relationship Id="rId147" Type="http://schemas.openxmlformats.org/officeDocument/2006/relationships/hyperlink" Target="https://arxiv.org/search/physics?searchtype=author&amp;query=Xiao,+L" TargetMode="External"/><Relationship Id="rId168" Type="http://schemas.openxmlformats.org/officeDocument/2006/relationships/hyperlink" Target="https://arxiv.org/search/physics?searchtype=author&amp;query=Yang,+Y" TargetMode="External"/><Relationship Id="rId8" Type="http://schemas.openxmlformats.org/officeDocument/2006/relationships/hyperlink" Target="https://arxiv.org/search/physics?searchtype=author&amp;query=Chen,+S" TargetMode="External"/><Relationship Id="rId51" Type="http://schemas.openxmlformats.org/officeDocument/2006/relationships/hyperlink" Target="https://arxiv.org/search/physics?searchtype=author&amp;query=Kong,+J" TargetMode="External"/><Relationship Id="rId72" Type="http://schemas.openxmlformats.org/officeDocument/2006/relationships/hyperlink" Target="https://arxiv.org/search/physics?searchtype=author&amp;query=Liu,+H" TargetMode="External"/><Relationship Id="rId93" Type="http://schemas.openxmlformats.org/officeDocument/2006/relationships/hyperlink" Target="https://arxiv.org/search/physics?searchtype=author&amp;query=Niu,+X" TargetMode="External"/><Relationship Id="rId98" Type="http://schemas.openxmlformats.org/officeDocument/2006/relationships/hyperlink" Target="https://arxiv.org/search/physics?searchtype=author&amp;query=Qian,+C" TargetMode="External"/><Relationship Id="rId121" Type="http://schemas.openxmlformats.org/officeDocument/2006/relationships/hyperlink" Target="https://arxiv.org/search/physics?searchtype=author&amp;query=Sun,+P" TargetMode="External"/><Relationship Id="rId142" Type="http://schemas.openxmlformats.org/officeDocument/2006/relationships/hyperlink" Target="https://arxiv.org/search/physics?searchtype=author&amp;query=Wen,+X" TargetMode="External"/><Relationship Id="rId163" Type="http://schemas.openxmlformats.org/officeDocument/2006/relationships/hyperlink" Target="https://arxiv.org/search/physics?searchtype=author&amp;query=Yang,+H" TargetMode="External"/><Relationship Id="rId184" Type="http://schemas.openxmlformats.org/officeDocument/2006/relationships/hyperlink" Target="https://arxiv.org/search/physics?searchtype=author&amp;query=Zhang,+X" TargetMode="External"/><Relationship Id="rId189" Type="http://schemas.openxmlformats.org/officeDocument/2006/relationships/hyperlink" Target="https://arxiv.org/search/physics?searchtype=author&amp;query=Zhao,+Y" TargetMode="External"/><Relationship Id="rId3" Type="http://schemas.openxmlformats.org/officeDocument/2006/relationships/hyperlink" Target="https://arxiv.org/search/physics?searchtype=author&amp;query=Cao,+X" TargetMode="External"/><Relationship Id="rId25" Type="http://schemas.openxmlformats.org/officeDocument/2006/relationships/hyperlink" Target="https://arxiv.org/search/physics?searchtype=author&amp;query=Ge,+W" TargetMode="External"/><Relationship Id="rId46" Type="http://schemas.openxmlformats.org/officeDocument/2006/relationships/hyperlink" Target="https://arxiv.org/search/physics?searchtype=author&amp;query=Huang,+L" TargetMode="External"/><Relationship Id="rId67" Type="http://schemas.openxmlformats.org/officeDocument/2006/relationships/hyperlink" Target="https://arxiv.org/search/physics?searchtype=author&amp;query=Lin,+D" TargetMode="External"/><Relationship Id="rId116" Type="http://schemas.openxmlformats.org/officeDocument/2006/relationships/hyperlink" Target="https://arxiv.org/search/physics?searchtype=author&amp;query=Su,+Z" TargetMode="External"/><Relationship Id="rId137" Type="http://schemas.openxmlformats.org/officeDocument/2006/relationships/hyperlink" Target="https://arxiv.org/search/physics?searchtype=author&amp;query=Wang,+T" TargetMode="External"/><Relationship Id="rId158" Type="http://schemas.openxmlformats.org/officeDocument/2006/relationships/hyperlink" Target="https://arxiv.org/search/physics?searchtype=author&amp;query=Yan,+J" TargetMode="External"/><Relationship Id="rId20" Type="http://schemas.openxmlformats.org/officeDocument/2006/relationships/hyperlink" Target="https://arxiv.org/search/physics?searchtype=author&amp;query=Feng,+Y" TargetMode="External"/><Relationship Id="rId41" Type="http://schemas.openxmlformats.org/officeDocument/2006/relationships/hyperlink" Target="https://arxiv.org/search/physics?searchtype=author&amp;query=Hu,+J" TargetMode="External"/><Relationship Id="rId62" Type="http://schemas.openxmlformats.org/officeDocument/2006/relationships/hyperlink" Target="https://arxiv.org/search/physics?searchtype=author&amp;query=Li,+X" TargetMode="External"/><Relationship Id="rId83" Type="http://schemas.openxmlformats.org/officeDocument/2006/relationships/hyperlink" Target="https://arxiv.org/search/physics?searchtype=author&amp;query=Ma,+B" TargetMode="External"/><Relationship Id="rId88" Type="http://schemas.openxmlformats.org/officeDocument/2006/relationships/hyperlink" Target="https://arxiv.org/search/physics?searchtype=author&amp;query=Mao,+L" TargetMode="External"/><Relationship Id="rId111" Type="http://schemas.openxmlformats.org/officeDocument/2006/relationships/hyperlink" Target="https://arxiv.org/search/physics?searchtype=author&amp;query=Sheng,+L" TargetMode="External"/><Relationship Id="rId132" Type="http://schemas.openxmlformats.org/officeDocument/2006/relationships/hyperlink" Target="https://arxiv.org/search/physics?searchtype=author&amp;query=Wang,+E" TargetMode="External"/><Relationship Id="rId153" Type="http://schemas.openxmlformats.org/officeDocument/2006/relationships/hyperlink" Target="https://arxiv.org/search/physics?searchtype=author&amp;query=Xu,+J" TargetMode="External"/><Relationship Id="rId174" Type="http://schemas.openxmlformats.org/officeDocument/2006/relationships/hyperlink" Target="https://arxiv.org/search/physics?searchtype=author&amp;query=You,+K" TargetMode="External"/><Relationship Id="rId179" Type="http://schemas.openxmlformats.org/officeDocument/2006/relationships/hyperlink" Target="https://arxiv.org/search/physics?searchtype=author&amp;query=Zha,+W" TargetMode="External"/><Relationship Id="rId195" Type="http://schemas.openxmlformats.org/officeDocument/2006/relationships/hyperlink" Target="https://arxiv.org/search/physics?searchtype=author&amp;query=Zhou,+K" TargetMode="External"/><Relationship Id="rId190" Type="http://schemas.openxmlformats.org/officeDocument/2006/relationships/hyperlink" Target="https://arxiv.org/search/physics?searchtype=author&amp;query=Zhao,+Z" TargetMode="External"/><Relationship Id="rId15" Type="http://schemas.openxmlformats.org/officeDocument/2006/relationships/hyperlink" Target="https://arxiv.org/search/physics?searchtype=author&amp;query=Du,+S" TargetMode="External"/><Relationship Id="rId36" Type="http://schemas.openxmlformats.org/officeDocument/2006/relationships/hyperlink" Target="https://arxiv.org/search/physics?searchtype=author&amp;query=He,+W" TargetMode="External"/><Relationship Id="rId57" Type="http://schemas.openxmlformats.org/officeDocument/2006/relationships/hyperlink" Target="https://arxiv.org/search/physics?searchtype=author&amp;query=Li,+M" TargetMode="External"/><Relationship Id="rId106" Type="http://schemas.openxmlformats.org/officeDocument/2006/relationships/hyperlink" Target="https://arxiv.org/search/physics?searchtype=author&amp;query=She,+Q" TargetMode="External"/><Relationship Id="rId127" Type="http://schemas.openxmlformats.org/officeDocument/2006/relationships/hyperlink" Target="https://arxiv.org/search/physics?searchtype=author&amp;query=Tian,+J" TargetMode="External"/><Relationship Id="rId10" Type="http://schemas.openxmlformats.org/officeDocument/2006/relationships/hyperlink" Target="https://arxiv.org/search/physics?searchtype=author&amp;query=Chen,+Y" TargetMode="External"/><Relationship Id="rId31" Type="http://schemas.openxmlformats.org/officeDocument/2006/relationships/hyperlink" Target="https://arxiv.org/search/physics?searchtype=author&amp;query=Guo,+F" TargetMode="External"/><Relationship Id="rId52" Type="http://schemas.openxmlformats.org/officeDocument/2006/relationships/hyperlink" Target="https://arxiv.org/search/physics?searchtype=author&amp;query=Li,+C" TargetMode="External"/><Relationship Id="rId73" Type="http://schemas.openxmlformats.org/officeDocument/2006/relationships/hyperlink" Target="https://arxiv.org/search/physics?searchtype=author&amp;query=Liu,+K" TargetMode="External"/><Relationship Id="rId78" Type="http://schemas.openxmlformats.org/officeDocument/2006/relationships/hyperlink" Target="https://arxiv.org/search/physics?searchtype=author&amp;query=Liu,+Y" TargetMode="External"/><Relationship Id="rId94" Type="http://schemas.openxmlformats.org/officeDocument/2006/relationships/hyperlink" Target="https://arxiv.org/search/physics?searchtype=author&amp;query=Pei,+H" TargetMode="External"/><Relationship Id="rId99" Type="http://schemas.openxmlformats.org/officeDocument/2006/relationships/hyperlink" Target="https://arxiv.org/search/physics?searchtype=author&amp;query=Qian,+W" TargetMode="External"/><Relationship Id="rId101" Type="http://schemas.openxmlformats.org/officeDocument/2006/relationships/hyperlink" Target="https://arxiv.org/search/physics?searchtype=author&amp;query=Qin,+G" TargetMode="External"/><Relationship Id="rId122" Type="http://schemas.openxmlformats.org/officeDocument/2006/relationships/hyperlink" Target="https://arxiv.org/search/physics?searchtype=author&amp;query=Sun,+X" TargetMode="External"/><Relationship Id="rId143" Type="http://schemas.openxmlformats.org/officeDocument/2006/relationships/hyperlink" Target="https://arxiv.org/search/physics?searchtype=author&amp;query=Wu,+F" TargetMode="External"/><Relationship Id="rId148" Type="http://schemas.openxmlformats.org/officeDocument/2006/relationships/hyperlink" Target="https://arxiv.org/search/physics?searchtype=author&amp;query=Xiao,+Z" TargetMode="External"/><Relationship Id="rId164" Type="http://schemas.openxmlformats.org/officeDocument/2006/relationships/hyperlink" Target="https://arxiv.org/search/physics?searchtype=author&amp;query=Yang,+J" TargetMode="External"/><Relationship Id="rId169" Type="http://schemas.openxmlformats.org/officeDocument/2006/relationships/hyperlink" Target="https://arxiv.org/search/physics?searchtype=author&amp;query=Ye,+Z" TargetMode="External"/><Relationship Id="rId185" Type="http://schemas.openxmlformats.org/officeDocument/2006/relationships/hyperlink" Target="https://arxiv.org/search/physics?searchtype=author&amp;query=Zhang,+Y" TargetMode="External"/><Relationship Id="rId4" Type="http://schemas.openxmlformats.org/officeDocument/2006/relationships/hyperlink" Target="https://arxiv.org/search/physics?searchtype=author&amp;query=Cao,+Z" TargetMode="External"/><Relationship Id="rId9" Type="http://schemas.openxmlformats.org/officeDocument/2006/relationships/hyperlink" Target="https://arxiv.org/search/physics?searchtype=author&amp;query=Chen,+X" TargetMode="External"/><Relationship Id="rId180" Type="http://schemas.openxmlformats.org/officeDocument/2006/relationships/hyperlink" Target="https://arxiv.org/search/physics?searchtype=author&amp;query=Zhang,+H" TargetMode="External"/><Relationship Id="rId26" Type="http://schemas.openxmlformats.org/officeDocument/2006/relationships/hyperlink" Target="https://arxiv.org/search/physics?searchtype=author&amp;query=Geng,+L" TargetMode="External"/><Relationship Id="rId47" Type="http://schemas.openxmlformats.org/officeDocument/2006/relationships/hyperlink" Target="https://arxiv.org/search/physics?searchtype=author&amp;query=Huang,+M" TargetMode="External"/><Relationship Id="rId68" Type="http://schemas.openxmlformats.org/officeDocument/2006/relationships/hyperlink" Target="https://arxiv.org/search/physics?searchtype=author&amp;query=Lin,+S" TargetMode="External"/><Relationship Id="rId89" Type="http://schemas.openxmlformats.org/officeDocument/2006/relationships/hyperlink" Target="https://arxiv.org/search/physics?searchtype=author&amp;query=Mao,+R" TargetMode="External"/><Relationship Id="rId112" Type="http://schemas.openxmlformats.org/officeDocument/2006/relationships/hyperlink" Target="https://arxiv.org/search/physics?searchtype=author&amp;query=Shi,+S" TargetMode="External"/><Relationship Id="rId133" Type="http://schemas.openxmlformats.org/officeDocument/2006/relationships/hyperlink" Target="https://arxiv.org/search/physics?searchtype=author&amp;query=Wang,+H" TargetMode="External"/><Relationship Id="rId154" Type="http://schemas.openxmlformats.org/officeDocument/2006/relationships/hyperlink" Target="https://arxiv.org/search/physics?searchtype=author&amp;query=Xu,+L" TargetMode="External"/><Relationship Id="rId175" Type="http://schemas.openxmlformats.org/officeDocument/2006/relationships/hyperlink" Target="https://arxiv.org/search/physics?searchtype=author&amp;query=You,+Z" TargetMode="External"/><Relationship Id="rId196" Type="http://schemas.openxmlformats.org/officeDocument/2006/relationships/hyperlink" Target="https://arxiv.org/search/physics?searchtype=author&amp;query=Zhou,+X" TargetMode="External"/><Relationship Id="rId200" Type="http://schemas.openxmlformats.org/officeDocument/2006/relationships/hyperlink" Target="https://arxiv.org/search/physics?searchtype=author&amp;query=Zong,+X" TargetMode="External"/><Relationship Id="rId16" Type="http://schemas.openxmlformats.org/officeDocument/2006/relationships/hyperlink" Target="https://arxiv.org/search/physics?searchtype=author&amp;query=Duan,+L" TargetMode="External"/><Relationship Id="rId37" Type="http://schemas.openxmlformats.org/officeDocument/2006/relationships/hyperlink" Target="https://arxiv.org/search/physics?searchtype=author&amp;query=He,+X" TargetMode="External"/><Relationship Id="rId58" Type="http://schemas.openxmlformats.org/officeDocument/2006/relationships/hyperlink" Target="https://arxiv.org/search/physics?searchtype=author&amp;query=Li,+P" TargetMode="External"/><Relationship Id="rId79" Type="http://schemas.openxmlformats.org/officeDocument/2006/relationships/hyperlink" Target="https://arxiv.org/search/physics?searchtype=author&amp;query=Lu,+P" TargetMode="External"/><Relationship Id="rId102" Type="http://schemas.openxmlformats.org/officeDocument/2006/relationships/hyperlink" Target="https://arxiv.org/search/physics?searchtype=author&amp;query=Qin,+J" TargetMode="External"/><Relationship Id="rId123" Type="http://schemas.openxmlformats.org/officeDocument/2006/relationships/hyperlink" Target="https://arxiv.org/search/physics?searchtype=author&amp;query=Sun,+Y" TargetMode="External"/><Relationship Id="rId144" Type="http://schemas.openxmlformats.org/officeDocument/2006/relationships/hyperlink" Target="https://arxiv.org/search/physics?searchtype=author&amp;query=Wu,+J" TargetMode="External"/><Relationship Id="rId90" Type="http://schemas.openxmlformats.org/officeDocument/2006/relationships/hyperlink" Target="https://arxiv.org/search/physics?searchtype=author&amp;query=Meng,+Y" TargetMode="External"/><Relationship Id="rId165" Type="http://schemas.openxmlformats.org/officeDocument/2006/relationships/hyperlink" Target="https://arxiv.org/search/physics?searchtype=author&amp;query=Yang,+Q" TargetMode="External"/><Relationship Id="rId186" Type="http://schemas.openxmlformats.org/officeDocument/2006/relationships/hyperlink" Target="https://arxiv.org/search/physics?searchtype=author&amp;query=Zhang,+Z" TargetMode="External"/><Relationship Id="rId27" Type="http://schemas.openxmlformats.org/officeDocument/2006/relationships/hyperlink" Target="https://arxiv.org/search/physics?searchtype=author&amp;query=Gou,+B" TargetMode="External"/><Relationship Id="rId48" Type="http://schemas.openxmlformats.org/officeDocument/2006/relationships/hyperlink" Target="https://arxiv.org/search/physics?searchtype=author&amp;query=Huang,+X" TargetMode="External"/><Relationship Id="rId69" Type="http://schemas.openxmlformats.org/officeDocument/2006/relationships/hyperlink" Target="https://arxiv.org/search/physics?searchtype=author&amp;query=Lin,+T" TargetMode="External"/><Relationship Id="rId113" Type="http://schemas.openxmlformats.org/officeDocument/2006/relationships/hyperlink" Target="https://arxiv.org/search/physics?searchtype=author&amp;query=Song,+J" TargetMode="External"/><Relationship Id="rId134" Type="http://schemas.openxmlformats.org/officeDocument/2006/relationships/hyperlink" Target="https://arxiv.org/search/physics?searchtype=author&amp;query=Wang,+J" TargetMode="External"/><Relationship Id="rId80" Type="http://schemas.openxmlformats.org/officeDocument/2006/relationships/hyperlink" Target="https://arxiv.org/search/physics?searchtype=author&amp;query=Lu,+W" TargetMode="External"/><Relationship Id="rId155" Type="http://schemas.openxmlformats.org/officeDocument/2006/relationships/hyperlink" Target="https://arxiv.org/search/physics?searchtype=author&amp;query=Xu,+N" TargetMode="External"/><Relationship Id="rId176" Type="http://schemas.openxmlformats.org/officeDocument/2006/relationships/hyperlink" Target="https://arxiv.org/search/physics?searchtype=author&amp;query=Yu,+C" TargetMode="External"/><Relationship Id="rId197" Type="http://schemas.openxmlformats.org/officeDocument/2006/relationships/hyperlink" Target="https://arxiv.org/search/physics?searchtype=author&amp;query=Zhou,+Y" TargetMode="External"/><Relationship Id="rId201" Type="http://schemas.openxmlformats.org/officeDocument/2006/relationships/hyperlink" Target="https://arxiv.org/search/physics?searchtype=author&amp;query=Zou,+B" TargetMode="External"/><Relationship Id="rId17" Type="http://schemas.openxmlformats.org/officeDocument/2006/relationships/hyperlink" Target="https://arxiv.org/search/physics?searchtype=author&amp;query=Duan,+Z" TargetMode="External"/><Relationship Id="rId38" Type="http://schemas.openxmlformats.org/officeDocument/2006/relationships/hyperlink" Target="https://arxiv.org/search/physics?searchtype=author&amp;query=He,+Z" TargetMode="External"/><Relationship Id="rId59" Type="http://schemas.openxmlformats.org/officeDocument/2006/relationships/hyperlink" Target="https://arxiv.org/search/physics?searchtype=author&amp;query=Li,+R" TargetMode="External"/><Relationship Id="rId103" Type="http://schemas.openxmlformats.org/officeDocument/2006/relationships/hyperlink" Target="https://arxiv.org/search/physics?searchtype=author&amp;query=Qiao,+C" TargetMode="External"/><Relationship Id="rId124" Type="http://schemas.openxmlformats.org/officeDocument/2006/relationships/hyperlink" Target="https://arxiv.org/search/physics?searchtype=author&amp;query=Sun,+Z" TargetMode="External"/><Relationship Id="rId70" Type="http://schemas.openxmlformats.org/officeDocument/2006/relationships/hyperlink" Target="https://arxiv.org/search/physics?searchtype=author&amp;query=Liu,+B" TargetMode="External"/><Relationship Id="rId91" Type="http://schemas.openxmlformats.org/officeDocument/2006/relationships/hyperlink" Target="https://arxiv.org/search/physics?searchtype=author&amp;query=Muramatsu,+N" TargetMode="External"/><Relationship Id="rId145" Type="http://schemas.openxmlformats.org/officeDocument/2006/relationships/hyperlink" Target="https://arxiv.org/search/physics?searchtype=author&amp;query=Wu,+X" TargetMode="External"/><Relationship Id="rId166" Type="http://schemas.openxmlformats.org/officeDocument/2006/relationships/hyperlink" Target="https://arxiv.org/search/physics?searchtype=author&amp;query=Yang,+S" TargetMode="External"/><Relationship Id="rId187" Type="http://schemas.openxmlformats.org/officeDocument/2006/relationships/hyperlink" Target="https://arxiv.org/search/physics?searchtype=author&amp;query=Zhao,+H" TargetMode="External"/><Relationship Id="rId1" Type="http://schemas.openxmlformats.org/officeDocument/2006/relationships/slideLayout" Target="../slideLayouts/slideLayout2.xml"/><Relationship Id="rId28" Type="http://schemas.openxmlformats.org/officeDocument/2006/relationships/hyperlink" Target="https://arxiv.org/search/physics?searchtype=author&amp;query=Gu,+A" TargetMode="External"/><Relationship Id="rId49" Type="http://schemas.openxmlformats.org/officeDocument/2006/relationships/hyperlink" Target="https://arxiv.org/search/physics?searchtype=author&amp;query=Ji,+Y" TargetMode="External"/><Relationship Id="rId114" Type="http://schemas.openxmlformats.org/officeDocument/2006/relationships/hyperlink" Target="https://arxiv.org/search/physics?searchtype=author&amp;query=Song,+Q" TargetMode="External"/><Relationship Id="rId60" Type="http://schemas.openxmlformats.org/officeDocument/2006/relationships/hyperlink" Target="https://arxiv.org/search/physics?searchtype=author&amp;query=Li,+S" TargetMode="External"/><Relationship Id="rId81" Type="http://schemas.openxmlformats.org/officeDocument/2006/relationships/hyperlink" Target="https://arxiv.org/search/physics?searchtype=author&amp;query=Luo,+X" TargetMode="External"/><Relationship Id="rId135" Type="http://schemas.openxmlformats.org/officeDocument/2006/relationships/hyperlink" Target="https://arxiv.org/search/physics?searchtype=author&amp;query=Wang,+L" TargetMode="External"/><Relationship Id="rId156" Type="http://schemas.openxmlformats.org/officeDocument/2006/relationships/hyperlink" Target="https://arxiv.org/search/physics?searchtype=author&amp;query=Xu,+Q" TargetMode="External"/><Relationship Id="rId177" Type="http://schemas.openxmlformats.org/officeDocument/2006/relationships/hyperlink" Target="https://arxiv.org/search/physics?searchtype=author&amp;query=Yu,+Y" TargetMode="External"/><Relationship Id="rId198" Type="http://schemas.openxmlformats.org/officeDocument/2006/relationships/hyperlink" Target="https://arxiv.org/search/physics?searchtype=author&amp;query=Zhu,+S" TargetMode="External"/><Relationship Id="rId18" Type="http://schemas.openxmlformats.org/officeDocument/2006/relationships/hyperlink" Target="https://arxiv.org/search/physics?searchtype=author&amp;query=Feng,+A" TargetMode="External"/><Relationship Id="rId39" Type="http://schemas.openxmlformats.org/officeDocument/2006/relationships/hyperlink" Target="https://arxiv.org/search/physics?searchtype=author&amp;query=Hou,+D" TargetMode="External"/><Relationship Id="rId50" Type="http://schemas.openxmlformats.org/officeDocument/2006/relationships/hyperlink" Target="https://arxiv.org/search/physics?searchtype=author&amp;query=Kang,+X" TargetMode="External"/><Relationship Id="rId104" Type="http://schemas.openxmlformats.org/officeDocument/2006/relationships/hyperlink" Target="https://arxiv.org/search/physics?searchtype=author&amp;query=Ren,+Z" TargetMode="External"/><Relationship Id="rId125" Type="http://schemas.openxmlformats.org/officeDocument/2006/relationships/hyperlink" Target="https://arxiv.org/search/physics?searchtype=author&amp;query=Tang,+S" TargetMode="External"/><Relationship Id="rId146" Type="http://schemas.openxmlformats.org/officeDocument/2006/relationships/hyperlink" Target="https://arxiv.org/search/physics?searchtype=author&amp;query=Xiao,+B" TargetMode="External"/><Relationship Id="rId167" Type="http://schemas.openxmlformats.org/officeDocument/2006/relationships/hyperlink" Target="https://arxiv.org/search/physics?searchtype=author&amp;query=Yang,+T" TargetMode="External"/><Relationship Id="rId188" Type="http://schemas.openxmlformats.org/officeDocument/2006/relationships/hyperlink" Target="https://arxiv.org/search/physics?searchtype=author&amp;query=Zhao,+L" TargetMode="External"/><Relationship Id="rId71" Type="http://schemas.openxmlformats.org/officeDocument/2006/relationships/hyperlink" Target="https://arxiv.org/search/physics?searchtype=author&amp;query=Liu,+F" TargetMode="External"/><Relationship Id="rId92" Type="http://schemas.openxmlformats.org/officeDocument/2006/relationships/hyperlink" Target="https://arxiv.org/search/physics?searchtype=author&amp;query=Nie,+M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0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680.png"/><Relationship Id="rId3" Type="http://schemas.openxmlformats.org/officeDocument/2006/relationships/image" Target="../media/image31.png"/><Relationship Id="rId7" Type="http://schemas.openxmlformats.org/officeDocument/2006/relationships/image" Target="../media/image31.wmf"/><Relationship Id="rId12" Type="http://schemas.openxmlformats.org/officeDocument/2006/relationships/image" Target="../media/image670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34.png"/><Relationship Id="rId5" Type="http://schemas.openxmlformats.org/officeDocument/2006/relationships/image" Target="../media/image30.png"/><Relationship Id="rId10" Type="http://schemas.openxmlformats.org/officeDocument/2006/relationships/image" Target="../media/image33.png"/><Relationship Id="rId4" Type="http://schemas.openxmlformats.org/officeDocument/2006/relationships/image" Target="../media/image110.png"/><Relationship Id="rId9" Type="http://schemas.openxmlformats.org/officeDocument/2006/relationships/image" Target="../media/image32.wmf"/><Relationship Id="rId14" Type="http://schemas.openxmlformats.org/officeDocument/2006/relationships/image" Target="../media/image69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0CF44-1844-B2F1-3F89-1F9A6A8F3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60B1C8-EE58-131A-484A-225EC18B27F3}"/>
              </a:ext>
            </a:extLst>
          </p:cNvPr>
          <p:cNvSpPr txBox="1"/>
          <p:nvPr/>
        </p:nvSpPr>
        <p:spPr>
          <a:xfrm>
            <a:off x="1835696" y="3952676"/>
            <a:ext cx="5544616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Nu Xu</a:t>
            </a: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May 16, 2022</a:t>
            </a:r>
          </a:p>
        </p:txBody>
      </p:sp>
      <p:sp>
        <p:nvSpPr>
          <p:cNvPr id="3" name="矩形 3">
            <a:extLst>
              <a:ext uri="{FF2B5EF4-FFF2-40B4-BE49-F238E27FC236}">
                <a16:creationId xmlns:a16="http://schemas.microsoft.com/office/drawing/2014/main" id="{EC998050-8883-D319-1D42-4DE799120C3E}"/>
              </a:ext>
            </a:extLst>
          </p:cNvPr>
          <p:cNvSpPr/>
          <p:nvPr/>
        </p:nvSpPr>
        <p:spPr>
          <a:xfrm>
            <a:off x="0" y="2664296"/>
            <a:ext cx="9144000" cy="2499742"/>
          </a:xfrm>
          <a:prstGeom prst="rect">
            <a:avLst/>
          </a:prstGeom>
          <a:solidFill>
            <a:srgbClr val="005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许</a:t>
            </a:r>
            <a:r>
              <a:rPr lang="zh-CN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怒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中国科学院近代物理研究所</a:t>
            </a:r>
            <a:endParaRPr lang="en-US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华中师范大学</a:t>
            </a:r>
            <a:endParaRPr lang="en-US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alt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600" b="1" dirty="0">
              <a:hlinkClick r:id="rId3"/>
            </a:endParaRPr>
          </a:p>
          <a:p>
            <a:endParaRPr lang="en-US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351567E-EB16-91D9-EC08-467331349F7B}"/>
              </a:ext>
            </a:extLst>
          </p:cNvPr>
          <p:cNvSpPr/>
          <p:nvPr/>
        </p:nvSpPr>
        <p:spPr>
          <a:xfrm>
            <a:off x="0" y="-20538"/>
            <a:ext cx="9144000" cy="32403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altLang="zh-CN" sz="44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r>
              <a:rPr lang="zh-CN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高能物理战略研讨会</a:t>
            </a:r>
            <a:endParaRPr lang="en-US" altLang="zh-CN" sz="2000" b="1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altLang="zh-CN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</a:t>
            </a:r>
            <a:r>
              <a:rPr lang="zh-CN" altLang="en-US" sz="4400" b="1" dirty="0">
                <a:solidFill>
                  <a:schemeClr val="tx1"/>
                </a:solidFill>
              </a:rPr>
              <a:t>基于</a:t>
            </a:r>
            <a:r>
              <a:rPr lang="en-US" altLang="zh-CN" sz="4400" b="1" dirty="0">
                <a:solidFill>
                  <a:schemeClr val="tx1"/>
                </a:solidFill>
              </a:rPr>
              <a:t>HIAF</a:t>
            </a:r>
            <a:r>
              <a:rPr lang="zh-CN" altLang="en-US" sz="4400" b="1" dirty="0">
                <a:solidFill>
                  <a:schemeClr val="tx1"/>
                </a:solidFill>
              </a:rPr>
              <a:t>高能核物理实验规划</a:t>
            </a:r>
            <a:br>
              <a:rPr lang="en-US" altLang="zh-CN" sz="4400" b="1" dirty="0">
                <a:solidFill>
                  <a:schemeClr val="tx1"/>
                </a:solidFill>
              </a:rPr>
            </a:br>
            <a:r>
              <a:rPr lang="zh-CN" alt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zh-CN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</a:t>
            </a:r>
            <a:r>
              <a:rPr lang="zh-CN" alt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H-NS to </a:t>
            </a:r>
            <a:r>
              <a:rPr lang="en-US" altLang="zh-CN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EicC</a:t>
            </a:r>
            <a:endParaRPr lang="en-US" altLang="zh-CN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altLang="zh-CN" i="1" dirty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altLang="zh-CN" i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July 14, 2026</a:t>
            </a:r>
          </a:p>
        </p:txBody>
      </p:sp>
    </p:spTree>
    <p:extLst>
      <p:ext uri="{BB962C8B-B14F-4D97-AF65-F5344CB8AC3E}">
        <p14:creationId xmlns:p14="http://schemas.microsoft.com/office/powerpoint/2010/main" val="3610033669"/>
      </p:ext>
    </p:extLst>
  </p:cSld>
  <p:clrMapOvr>
    <a:masterClrMapping/>
  </p:clrMapOvr>
  <p:transition spd="med" advClick="0" advTm="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C9B00-E2D4-0E07-F025-37E67E2A6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75805-A3B5-1075-692A-8AC8AD804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-92546"/>
            <a:ext cx="7920880" cy="689555"/>
          </a:xfrm>
        </p:spPr>
        <p:txBody>
          <a:bodyPr/>
          <a:lstStyle/>
          <a:p>
            <a:pPr marL="176212"/>
            <a:r>
              <a:rPr lang="en-US" altLang="zh-CN" sz="3600" dirty="0"/>
              <a:t>Is Proton Polarized ?</a:t>
            </a:r>
            <a:endParaRPr lang="en-US" sz="3600" b="1" dirty="0"/>
          </a:p>
        </p:txBody>
      </p:sp>
      <p:sp>
        <p:nvSpPr>
          <p:cNvPr id="3" name="文本框 46">
            <a:extLst>
              <a:ext uri="{FF2B5EF4-FFF2-40B4-BE49-F238E27FC236}">
                <a16:creationId xmlns:a16="http://schemas.microsoft.com/office/drawing/2014/main" id="{433D1263-7585-E025-4CE0-531C726D7C53}"/>
              </a:ext>
            </a:extLst>
          </p:cNvPr>
          <p:cNvSpPr txBox="1"/>
          <p:nvPr/>
        </p:nvSpPr>
        <p:spPr>
          <a:xfrm>
            <a:off x="1949684" y="1055339"/>
            <a:ext cx="2490410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2700" b="1" dirty="0"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pp </a:t>
            </a:r>
            <a:r>
              <a:rPr lang="en-US" altLang="zh-CN" sz="2700" b="1" dirty="0"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</a:t>
            </a:r>
            <a:r>
              <a:rPr lang="en-US" altLang="zh-CN" sz="2700" b="1" dirty="0"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 </a:t>
            </a:r>
            <a:r>
              <a:rPr lang="en-US" altLang="zh-CN" sz="2700" b="1" dirty="0">
                <a:solidFill>
                  <a:srgbClr val="FF0000"/>
                </a:solidFill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p </a:t>
            </a:r>
            <a:r>
              <a:rPr lang="en-US" altLang="zh-CN" sz="2700" b="1" dirty="0"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K </a:t>
            </a:r>
            <a:r>
              <a:rPr lang="en-US" altLang="zh-CN" sz="2700" b="1" dirty="0">
                <a:solidFill>
                  <a:srgbClr val="0000FF"/>
                </a:solidFill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Λ</a:t>
            </a:r>
          </a:p>
        </p:txBody>
      </p:sp>
      <p:pic>
        <p:nvPicPr>
          <p:cNvPr id="4" name="图片 48">
            <a:extLst>
              <a:ext uri="{FF2B5EF4-FFF2-40B4-BE49-F238E27FC236}">
                <a16:creationId xmlns:a16="http://schemas.microsoft.com/office/drawing/2014/main" id="{CEBF0588-CEEB-A1D1-2BE1-1A36ED4F95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130" y="1429338"/>
            <a:ext cx="3975754" cy="2942612"/>
          </a:xfrm>
          <a:prstGeom prst="rect">
            <a:avLst/>
          </a:prstGeom>
        </p:spPr>
      </p:pic>
      <p:sp>
        <p:nvSpPr>
          <p:cNvPr id="6" name="文本框 51">
            <a:extLst>
              <a:ext uri="{FF2B5EF4-FFF2-40B4-BE49-F238E27FC236}">
                <a16:creationId xmlns:a16="http://schemas.microsoft.com/office/drawing/2014/main" id="{4CB89B13-19A1-8FE5-01A5-11BE92AC8B42}"/>
              </a:ext>
            </a:extLst>
          </p:cNvPr>
          <p:cNvSpPr txBox="1"/>
          <p:nvPr/>
        </p:nvSpPr>
        <p:spPr>
          <a:xfrm>
            <a:off x="7461884" y="1290839"/>
            <a:ext cx="1147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u="sng" dirty="0"/>
              <a:t>Polarized?</a:t>
            </a:r>
            <a:endParaRPr lang="zh-CN" altLang="en-US" u="sng" dirty="0"/>
          </a:p>
        </p:txBody>
      </p:sp>
      <p:sp>
        <p:nvSpPr>
          <p:cNvPr id="7" name="文本框 7">
            <a:extLst>
              <a:ext uri="{FF2B5EF4-FFF2-40B4-BE49-F238E27FC236}">
                <a16:creationId xmlns:a16="http://schemas.microsoft.com/office/drawing/2014/main" id="{8D3197F8-461B-74F1-FA0B-4BFE38696428}"/>
              </a:ext>
            </a:extLst>
          </p:cNvPr>
          <p:cNvSpPr txBox="1"/>
          <p:nvPr/>
        </p:nvSpPr>
        <p:spPr>
          <a:xfrm>
            <a:off x="2193095" y="1851711"/>
            <a:ext cx="208267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altLang="zh-CN" sz="2400" b="1" dirty="0"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pp </a:t>
            </a:r>
            <a:r>
              <a:rPr lang="en-US" altLang="zh-CN" sz="2400" b="1" dirty="0">
                <a:latin typeface="Arial" panose="02080604020202020204" pitchFamily="34" charset="0"/>
                <a:cs typeface="Arial" panose="02080604020202020204" pitchFamily="34" charset="0"/>
                <a:sym typeface="Wingdings" panose="05000000000000000000" pitchFamily="2" charset="2"/>
              </a:rPr>
              <a:t></a:t>
            </a:r>
            <a:r>
              <a:rPr lang="en-US" altLang="zh-CN" sz="2400" b="1" dirty="0"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 </a:t>
            </a:r>
            <a:r>
              <a:rPr lang="en-US" altLang="zh-CN" sz="2400" b="1" dirty="0" err="1">
                <a:solidFill>
                  <a:srgbClr val="FF0000"/>
                </a:solidFill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p/Λ</a:t>
            </a:r>
            <a:r>
              <a:rPr lang="en-US" altLang="zh-CN" sz="2400" b="1" dirty="0" err="1">
                <a:latin typeface="Arial" panose="02080604020202020204" pitchFamily="34" charset="0"/>
                <a:cs typeface="Arial" panose="02080604020202020204" pitchFamily="34" charset="0"/>
                <a:sym typeface="+mn-ea"/>
              </a:rPr>
              <a:t> + X</a:t>
            </a:r>
          </a:p>
        </p:txBody>
      </p:sp>
      <p:sp>
        <p:nvSpPr>
          <p:cNvPr id="8" name="文本框 51">
            <a:extLst>
              <a:ext uri="{FF2B5EF4-FFF2-40B4-BE49-F238E27FC236}">
                <a16:creationId xmlns:a16="http://schemas.microsoft.com/office/drawing/2014/main" id="{330734C7-C25C-235A-9988-A091500793EC}"/>
              </a:ext>
            </a:extLst>
          </p:cNvPr>
          <p:cNvSpPr txBox="1"/>
          <p:nvPr/>
        </p:nvSpPr>
        <p:spPr>
          <a:xfrm>
            <a:off x="5004048" y="1244672"/>
            <a:ext cx="1147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u="sng" dirty="0"/>
              <a:t>Polarized?</a:t>
            </a:r>
            <a:endParaRPr lang="zh-CN" altLang="en-US" u="sng" dirty="0"/>
          </a:p>
        </p:txBody>
      </p:sp>
      <p:sp>
        <p:nvSpPr>
          <p:cNvPr id="9" name="文本框 2">
            <a:extLst>
              <a:ext uri="{FF2B5EF4-FFF2-40B4-BE49-F238E27FC236}">
                <a16:creationId xmlns:a16="http://schemas.microsoft.com/office/drawing/2014/main" id="{7425E946-5E52-6384-86D5-120DD6F5B950}"/>
              </a:ext>
            </a:extLst>
          </p:cNvPr>
          <p:cNvSpPr txBox="1"/>
          <p:nvPr/>
        </p:nvSpPr>
        <p:spPr>
          <a:xfrm>
            <a:off x="1682116" y="4371950"/>
            <a:ext cx="5306261" cy="415498"/>
          </a:xfrm>
          <a:prstGeom prst="rect">
            <a:avLst/>
          </a:prstGeom>
          <a:solidFill>
            <a:srgbClr val="FFC000">
              <a:alpha val="40000"/>
            </a:srgbClr>
          </a:solidFill>
        </p:spPr>
        <p:txBody>
          <a:bodyPr wrap="none" rtlCol="0">
            <a:spAutoFit/>
          </a:bodyPr>
          <a:lstStyle/>
          <a:p>
            <a:r>
              <a:rPr lang="en-US" altLang="zh-CN" sz="2100" dirty="0"/>
              <a:t>H-NS</a:t>
            </a:r>
            <a:r>
              <a:rPr lang="zh-CN" altLang="en-US" sz="2100" dirty="0"/>
              <a:t>上专门设计了探测器直接测量质子极化</a:t>
            </a:r>
          </a:p>
        </p:txBody>
      </p:sp>
    </p:spTree>
    <p:extLst>
      <p:ext uri="{BB962C8B-B14F-4D97-AF65-F5344CB8AC3E}">
        <p14:creationId xmlns:p14="http://schemas.microsoft.com/office/powerpoint/2010/main" val="3323859142"/>
      </p:ext>
    </p:extLst>
  </p:cSld>
  <p:clrMapOvr>
    <a:masterClrMapping/>
  </p:clrMapOvr>
  <p:transition spd="med" advClick="0" advTm="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92B690E-AA48-4095-A701-4345ADFD3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189" rtl="0" eaLnBrk="1" latinLnBrk="0" hangingPunct="1">
              <a:defRPr sz="1400" b="1" kern="1200">
                <a:solidFill>
                  <a:srgbClr val="FFFFFF"/>
                </a:solidFill>
                <a:latin typeface="Abadi" panose="020B0604020104020204" pitchFamily="34" charset="0"/>
                <a:ea typeface="+mn-ea"/>
                <a:cs typeface="+mn-cs"/>
              </a:defRPr>
            </a:lvl1pPr>
            <a:lvl2pPr marL="457189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457189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6F415A-146C-4031-B7DF-DA5827ED46CC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5B6CBF77-2FD2-4F8B-A6F2-E7DE80161835}"/>
              </a:ext>
            </a:extLst>
          </p:cNvPr>
          <p:cNvSpPr txBox="1"/>
          <p:nvPr/>
        </p:nvSpPr>
        <p:spPr>
          <a:xfrm>
            <a:off x="128608" y="96340"/>
            <a:ext cx="35718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</a:rPr>
              <a:t>Hyperon-Nucleon Spectrometer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6">
                <a:extLst>
                  <a:ext uri="{FF2B5EF4-FFF2-40B4-BE49-F238E27FC236}">
                    <a16:creationId xmlns:a16="http://schemas.microsoft.com/office/drawing/2014/main" id="{A67C9481-603D-4FE6-8C29-CC1748D7DBE7}"/>
                  </a:ext>
                </a:extLst>
              </p:cNvPr>
              <p:cNvSpPr txBox="1"/>
              <p:nvPr/>
            </p:nvSpPr>
            <p:spPr>
              <a:xfrm>
                <a:off x="4572000" y="257558"/>
                <a:ext cx="4564703" cy="4628383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marL="90486">
                  <a:lnSpc>
                    <a:spcPts val="2550"/>
                  </a:lnSpc>
                </a:pPr>
                <a:r>
                  <a:rPr lang="en-US" b="1" dirty="0">
                    <a:solidFill>
                      <a:srgbClr val="FFC000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I. Physics</a:t>
                </a:r>
                <a:r>
                  <a:rPr lang="zh-CN" altLang="en-US" b="1" dirty="0">
                    <a:solidFill>
                      <a:srgbClr val="FFC000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：</a:t>
                </a:r>
                <a:endParaRPr lang="en-US" altLang="zh-CN" b="1" dirty="0">
                  <a:solidFill>
                    <a:srgbClr val="FFC0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  <a:p>
                <a:pPr marL="347654" indent="-257168">
                  <a:lnSpc>
                    <a:spcPts val="255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15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Λ</m:t>
                    </m:r>
                  </m:oMath>
                </a14:m>
                <a:r>
                  <a:rPr lang="en-US" altLang="zh-CN" sz="15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production and polarization ( </a:t>
                </a:r>
                <a:r>
                  <a:rPr lang="en-US" altLang="zh-CN" sz="1500" i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p+p</a:t>
                </a:r>
                <a:r>
                  <a:rPr lang="en-US" altLang="zh-CN" sz="1500" i="1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5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)</a:t>
                </a:r>
              </a:p>
              <a:p>
                <a:pPr marL="690546" lvl="1" indent="-257168">
                  <a:lnSpc>
                    <a:spcPts val="2550"/>
                  </a:lnSpc>
                  <a:buFont typeface="Wingdings" panose="05000000000000000000" pitchFamily="2" charset="2"/>
                  <a:buChar char="u"/>
                </a:pPr>
                <a:r>
                  <a:rPr lang="en-US" sz="15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 Medium effect ( </a:t>
                </a:r>
                <a:r>
                  <a:rPr lang="en-US" sz="1500" i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p+A</a:t>
                </a:r>
                <a:r>
                  <a:rPr lang="en-US" sz="1500" i="1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sz="15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)</a:t>
                </a:r>
              </a:p>
              <a:p>
                <a:pPr marL="690546" lvl="1" indent="-257168">
                  <a:lnSpc>
                    <a:spcPts val="2550"/>
                  </a:lnSpc>
                  <a:buFont typeface="Wingdings" panose="05000000000000000000" pitchFamily="2" charset="2"/>
                  <a:buChar char="u"/>
                </a:pPr>
                <a:r>
                  <a:rPr lang="en-US" sz="15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 Global polarization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15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Λ</m:t>
                    </m:r>
                  </m:oMath>
                </a14:m>
                <a:r>
                  <a:rPr lang="en-US" sz="15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hyperon ( </a:t>
                </a:r>
                <a:r>
                  <a:rPr lang="en-US" sz="1500" i="1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A+A </a:t>
                </a:r>
                <a:r>
                  <a:rPr lang="en-US" sz="15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)</a:t>
                </a:r>
              </a:p>
              <a:p>
                <a:pPr marL="347654" lvl="1" indent="-257168">
                  <a:lnSpc>
                    <a:spcPts val="2550"/>
                  </a:lnSpc>
                  <a:buFont typeface="Wingdings" panose="05000000000000000000" pitchFamily="2" charset="2"/>
                  <a:buChar char="Ø"/>
                </a:pPr>
                <a:r>
                  <a:rPr lang="en-US" sz="15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Hadron physics via </a:t>
                </a:r>
                <a:r>
                  <a:rPr lang="en-US" sz="1500" i="1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p+p</a:t>
                </a:r>
                <a:r>
                  <a:rPr lang="en-US" sz="1500" i="1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zh-CN" altLang="en-US" sz="15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（</a:t>
                </a:r>
                <a:r>
                  <a:rPr lang="en-US" altLang="zh-CN" sz="15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with polarization as extra constraints</a:t>
                </a:r>
                <a:r>
                  <a:rPr lang="zh-CN" altLang="en-US" sz="15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）</a:t>
                </a:r>
                <a:endParaRPr lang="en-US" sz="1500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  <a:p>
                <a:pPr marL="90486">
                  <a:lnSpc>
                    <a:spcPts val="2550"/>
                  </a:lnSpc>
                </a:pPr>
                <a:r>
                  <a:rPr lang="en-US" altLang="zh-CN" b="1" dirty="0">
                    <a:solidFill>
                      <a:srgbClr val="FFC000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II. Community</a:t>
                </a:r>
                <a:r>
                  <a:rPr lang="zh-CN" altLang="en-US" b="1" dirty="0">
                    <a:solidFill>
                      <a:srgbClr val="FFC000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：</a:t>
                </a:r>
                <a:endParaRPr lang="en-US" altLang="zh-CN" b="1" dirty="0">
                  <a:solidFill>
                    <a:srgbClr val="FFC0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  <a:p>
                <a:pPr marL="347654" indent="-257168">
                  <a:lnSpc>
                    <a:spcPts val="255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15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Supports both communities of hadron structure and heavy-ion physics</a:t>
                </a:r>
              </a:p>
              <a:p>
                <a:pPr marL="347654" indent="-257168">
                  <a:lnSpc>
                    <a:spcPts val="2550"/>
                  </a:lnSpc>
                  <a:buFont typeface="Wingdings" panose="05000000000000000000" pitchFamily="2" charset="2"/>
                  <a:buChar char="Ø"/>
                </a:pPr>
                <a:r>
                  <a:rPr lang="en-US" sz="15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I</a:t>
                </a:r>
                <a:r>
                  <a:rPr lang="en-US" altLang="zh-CN" sz="15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nternational participations (Germany, Japan</a:t>
                </a:r>
                <a:r>
                  <a:rPr lang="zh-CN" altLang="en-US" sz="15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）</a:t>
                </a:r>
                <a:endParaRPr lang="en-US" sz="15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  <a:p>
                <a:pPr marL="90486">
                  <a:lnSpc>
                    <a:spcPts val="2550"/>
                  </a:lnSpc>
                </a:pPr>
                <a:r>
                  <a:rPr lang="en-US" altLang="zh-CN" b="1" dirty="0">
                    <a:solidFill>
                      <a:srgbClr val="FFC000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III. Detector R&amp;D</a:t>
                </a:r>
              </a:p>
              <a:p>
                <a:pPr marL="347654" indent="-257168">
                  <a:lnSpc>
                    <a:spcPts val="255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15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Many parts are similar for CEPC, </a:t>
                </a:r>
                <a:r>
                  <a:rPr lang="en-US" altLang="zh-CN" sz="1500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EicC</a:t>
                </a:r>
                <a:r>
                  <a:rPr lang="en-US" altLang="zh-CN" sz="15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, H-NS, and STCF. Save resources!</a:t>
                </a:r>
              </a:p>
              <a:p>
                <a:pPr marL="347654" indent="-257168">
                  <a:lnSpc>
                    <a:spcPts val="255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15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H-NS: a detector R&amp;D platform for </a:t>
                </a:r>
                <a:r>
                  <a:rPr lang="en-US" altLang="zh-CN" sz="1500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EicC</a:t>
                </a:r>
                <a:r>
                  <a:rPr lang="en-US" altLang="zh-CN" sz="15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(½ </a:t>
                </a:r>
                <a:r>
                  <a:rPr lang="en-US" altLang="zh-CN" sz="1500" dirty="0" err="1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EicC</a:t>
                </a:r>
                <a:r>
                  <a:rPr lang="en-US" altLang="zh-CN" sz="1500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>
          <p:sp>
            <p:nvSpPr>
              <p:cNvPr id="26" name="TextBox 6">
                <a:extLst>
                  <a:ext uri="{FF2B5EF4-FFF2-40B4-BE49-F238E27FC236}">
                    <a16:creationId xmlns:a16="http://schemas.microsoft.com/office/drawing/2014/main" id="{A67C9481-603D-4FE6-8C29-CC1748D7DB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57558"/>
                <a:ext cx="4564703" cy="4628383"/>
              </a:xfrm>
              <a:prstGeom prst="rect">
                <a:avLst/>
              </a:prstGeom>
              <a:blipFill>
                <a:blip r:embed="rId2"/>
                <a:stretch>
                  <a:fillRect l="-1108" t="-820" b="-1639"/>
                </a:stretch>
              </a:blipFill>
              <a:ln>
                <a:solidFill>
                  <a:schemeClr val="bg1">
                    <a:lumMod val="8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1">
            <a:extLst>
              <a:ext uri="{FF2B5EF4-FFF2-40B4-BE49-F238E27FC236}">
                <a16:creationId xmlns:a16="http://schemas.microsoft.com/office/drawing/2014/main" id="{2F600079-5393-4BE3-8DAB-F0034E18FAC0}"/>
              </a:ext>
            </a:extLst>
          </p:cNvPr>
          <p:cNvSpPr txBox="1"/>
          <p:nvPr/>
        </p:nvSpPr>
        <p:spPr>
          <a:xfrm>
            <a:off x="107048" y="2863362"/>
            <a:ext cx="4392945" cy="2109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CN" sz="10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Participating Institute</a:t>
            </a:r>
            <a:r>
              <a:rPr lang="zh-CN" altLang="en-US" sz="10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（目前</a:t>
            </a:r>
            <a:r>
              <a:rPr lang="en-US" altLang="zh-CN" sz="10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zh-CN" altLang="en-US" sz="10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家单位）：</a:t>
            </a:r>
            <a:r>
              <a:rPr lang="zh-CN" altLang="en-US" sz="105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北京航空航天大学、北京师范大学、复旦大学、高能物理研究所、国科大、</a:t>
            </a:r>
            <a:r>
              <a:rPr lang="zh-CN" altLang="en-US" sz="1050" dirty="0">
                <a:solidFill>
                  <a:srgbClr val="000000"/>
                </a:solidFill>
                <a:latin typeface="Segoe UI" panose="020B0502040204020203" pitchFamily="34" charset="0"/>
              </a:rPr>
              <a:t>河南师范大学、湖州师范学院、华东师范大学、华南</a:t>
            </a:r>
            <a:r>
              <a:rPr lang="zh-CN" altLang="en-US" sz="105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师范大学、华中师范大学、近代物理研究所、理论物理所、</a:t>
            </a:r>
            <a:r>
              <a:rPr lang="zh-CN" altLang="en-US" sz="1050" dirty="0">
                <a:solidFill>
                  <a:srgbClr val="000000"/>
                </a:solidFill>
                <a:latin typeface="Segoe UI" panose="020B0502040204020203" pitchFamily="34" charset="0"/>
              </a:rPr>
              <a:t>南开大学、</a:t>
            </a:r>
            <a:r>
              <a:rPr lang="zh-CN" altLang="en-US" sz="105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  <a:t>清华大学、山东大学、香港中文大学（深圳）、中国原子能研究院、郑州大学、中科大、中山大学</a:t>
            </a:r>
            <a:r>
              <a:rPr lang="en-US" altLang="zh-CN" sz="1050" dirty="0">
                <a:solidFill>
                  <a:srgbClr val="000000"/>
                </a:solidFill>
                <a:latin typeface="Segoe UI" panose="020B0502040204020203" pitchFamily="34" charset="0"/>
              </a:rPr>
              <a:t>…</a:t>
            </a:r>
            <a:endParaRPr lang="en-US" altLang="zh-CN" sz="3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000"/>
              </a:lnSpc>
            </a:pPr>
            <a:r>
              <a:rPr lang="en-US" altLang="zh-CN" sz="1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Subsystems</a:t>
            </a:r>
            <a:r>
              <a:rPr lang="zh-CN" altLang="en-US" sz="1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lang="en-US" altLang="zh-CN" sz="1000" dirty="0">
                <a:latin typeface="Arial" panose="020B0604020202020204" pitchFamily="34" charset="0"/>
                <a:cs typeface="Arial" panose="020B0604020202020204" pitchFamily="34" charset="0"/>
              </a:rPr>
              <a:t>Silicon tracker, T0+AC-LGAD, Target, Nucleon polarimeter, Calorimeter, Electronics, DAQ, Magnet, Beamline, Detector control system, Mechanics + Engineering …</a:t>
            </a:r>
            <a:endParaRPr lang="zh-CN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BE49208-F07C-45B7-88B4-85D1C17F2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402" y="469029"/>
            <a:ext cx="3078542" cy="23987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90D3719-7EFA-11DD-0737-973AD91435D3}"/>
              </a:ext>
            </a:extLst>
          </p:cNvPr>
          <p:cNvSpPr txBox="1"/>
          <p:nvPr/>
        </p:nvSpPr>
        <p:spPr>
          <a:xfrm>
            <a:off x="1907704" y="4773801"/>
            <a:ext cx="2414320" cy="246221"/>
          </a:xfrm>
          <a:prstGeom prst="rect">
            <a:avLst/>
          </a:prstGeom>
          <a:solidFill>
            <a:srgbClr val="008F00"/>
          </a:solidFill>
          <a:ln>
            <a:solidFill>
              <a:srgbClr val="008F00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H-NS</a:t>
            </a:r>
            <a:r>
              <a:rPr lang="zh-CN" alt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白皮书</a:t>
            </a:r>
            <a:r>
              <a:rPr lang="zh-CN" altLang="en-US" sz="1600" b="1" dirty="0">
                <a:solidFill>
                  <a:schemeClr val="bg1"/>
                </a:solidFill>
              </a:rPr>
              <a:t>：</a:t>
            </a:r>
            <a:r>
              <a:rPr lang="en-US" sz="1600" b="1" dirty="0">
                <a:solidFill>
                  <a:schemeClr val="bg1"/>
                </a:solidFill>
              </a:rPr>
              <a:t>2606.06553 </a:t>
            </a:r>
          </a:p>
        </p:txBody>
      </p:sp>
    </p:spTree>
    <p:extLst>
      <p:ext uri="{BB962C8B-B14F-4D97-AF65-F5344CB8AC3E}">
        <p14:creationId xmlns:p14="http://schemas.microsoft.com/office/powerpoint/2010/main" val="2266521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82359-8DCC-E575-4F8A-A1B1DB28A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9FDE3-09AE-8317-3C20-889793DFC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-92546"/>
            <a:ext cx="8352928" cy="689555"/>
          </a:xfrm>
        </p:spPr>
        <p:txBody>
          <a:bodyPr/>
          <a:lstStyle/>
          <a:p>
            <a:pPr marL="176212"/>
            <a:r>
              <a:rPr lang="en-US" altLang="zh-CN" sz="3600" dirty="0"/>
              <a:t>H-NS</a:t>
            </a:r>
            <a:r>
              <a:rPr lang="zh-CN" altLang="en-US" sz="3600" dirty="0"/>
              <a:t>探测器 </a:t>
            </a:r>
            <a:r>
              <a:rPr lang="en-US" altLang="zh-CN" sz="3600" dirty="0"/>
              <a:t>= ½</a:t>
            </a:r>
            <a:r>
              <a:rPr lang="zh-CN" altLang="en-US" sz="3600" dirty="0"/>
              <a:t> </a:t>
            </a:r>
            <a:r>
              <a:rPr lang="en-US" altLang="zh-CN" sz="3600" dirty="0" err="1"/>
              <a:t>EicC</a:t>
            </a:r>
            <a:r>
              <a:rPr lang="zh-CN" altLang="en-US" sz="3600" dirty="0"/>
              <a:t>探测器</a:t>
            </a:r>
            <a:endParaRPr lang="en-US" sz="3600" dirty="0"/>
          </a:p>
        </p:txBody>
      </p:sp>
      <p:cxnSp>
        <p:nvCxnSpPr>
          <p:cNvPr id="3" name="直接连接符 7">
            <a:extLst>
              <a:ext uri="{FF2B5EF4-FFF2-40B4-BE49-F238E27FC236}">
                <a16:creationId xmlns:a16="http://schemas.microsoft.com/office/drawing/2014/main" id="{3C841341-E774-95A4-C7B9-0551EE9D9610}"/>
              </a:ext>
            </a:extLst>
          </p:cNvPr>
          <p:cNvCxnSpPr/>
          <p:nvPr/>
        </p:nvCxnSpPr>
        <p:spPr>
          <a:xfrm>
            <a:off x="4483827" y="843558"/>
            <a:ext cx="0" cy="3922123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8">
            <a:extLst>
              <a:ext uri="{FF2B5EF4-FFF2-40B4-BE49-F238E27FC236}">
                <a16:creationId xmlns:a16="http://schemas.microsoft.com/office/drawing/2014/main" id="{C87E9587-F836-D259-AA37-E1C9B08F5617}"/>
              </a:ext>
            </a:extLst>
          </p:cNvPr>
          <p:cNvSpPr txBox="1"/>
          <p:nvPr/>
        </p:nvSpPr>
        <p:spPr>
          <a:xfrm>
            <a:off x="3367619" y="4146417"/>
            <a:ext cx="96693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dirty="0"/>
              <a:t>H-NS</a:t>
            </a:r>
            <a:endParaRPr lang="zh-CN" altLang="en-US" sz="3000" dirty="0"/>
          </a:p>
        </p:txBody>
      </p:sp>
      <p:sp>
        <p:nvSpPr>
          <p:cNvPr id="5" name="文本框 9">
            <a:extLst>
              <a:ext uri="{FF2B5EF4-FFF2-40B4-BE49-F238E27FC236}">
                <a16:creationId xmlns:a16="http://schemas.microsoft.com/office/drawing/2014/main" id="{FDB67DBE-114B-3656-31B9-5C15C4EA2FDA}"/>
              </a:ext>
            </a:extLst>
          </p:cNvPr>
          <p:cNvSpPr txBox="1"/>
          <p:nvPr/>
        </p:nvSpPr>
        <p:spPr>
          <a:xfrm>
            <a:off x="4563734" y="4142407"/>
            <a:ext cx="82747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000" dirty="0" err="1"/>
              <a:t>EicC</a:t>
            </a:r>
            <a:endParaRPr lang="zh-CN" altLang="en-US" sz="3000" dirty="0"/>
          </a:p>
        </p:txBody>
      </p:sp>
      <p:pic>
        <p:nvPicPr>
          <p:cNvPr id="6" name="图片 10">
            <a:extLst>
              <a:ext uri="{FF2B5EF4-FFF2-40B4-BE49-F238E27FC236}">
                <a16:creationId xmlns:a16="http://schemas.microsoft.com/office/drawing/2014/main" id="{8BF63CD2-1A5D-94E5-4CB4-E6C0113825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38" t="4076" r="936"/>
          <a:stretch/>
        </p:blipFill>
        <p:spPr>
          <a:xfrm>
            <a:off x="4837040" y="1136322"/>
            <a:ext cx="4115007" cy="2623518"/>
          </a:xfrm>
          <a:prstGeom prst="rect">
            <a:avLst/>
          </a:prstGeom>
        </p:spPr>
      </p:pic>
      <p:pic>
        <p:nvPicPr>
          <p:cNvPr id="7" name="图片 4">
            <a:extLst>
              <a:ext uri="{FF2B5EF4-FFF2-40B4-BE49-F238E27FC236}">
                <a16:creationId xmlns:a16="http://schemas.microsoft.com/office/drawing/2014/main" id="{5D23AA55-22E5-7254-58DA-CA26E1A27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690" y="858016"/>
            <a:ext cx="4029888" cy="31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166103"/>
      </p:ext>
    </p:extLst>
  </p:cSld>
  <p:clrMapOvr>
    <a:masterClrMapping/>
  </p:clrMapOvr>
  <p:transition spd="med" advClick="0" advTm="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C4890-3DEA-D1E8-B3C0-CDCFAE341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26275-69EF-E811-6288-81311E19E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-65925"/>
            <a:ext cx="8352928" cy="689555"/>
          </a:xfrm>
        </p:spPr>
        <p:txBody>
          <a:bodyPr/>
          <a:lstStyle/>
          <a:p>
            <a:pPr marL="176212"/>
            <a:r>
              <a:rPr lang="en-US" sz="3600" dirty="0"/>
              <a:t>H-NS</a:t>
            </a:r>
            <a:r>
              <a:rPr lang="zh-CN" altLang="en-US" sz="3600" dirty="0"/>
              <a:t> </a:t>
            </a:r>
            <a:r>
              <a:rPr lang="en-US" altLang="zh-CN" sz="3600" dirty="0">
                <a:sym typeface="Wingdings" pitchFamily="2" charset="2"/>
              </a:rPr>
              <a:t> </a:t>
            </a:r>
            <a:r>
              <a:rPr lang="en-US" altLang="zh-CN" sz="3600" dirty="0" err="1">
                <a:sym typeface="Wingdings" pitchFamily="2" charset="2"/>
              </a:rPr>
              <a:t>EicC</a:t>
            </a:r>
            <a:endParaRPr lang="en-US" sz="36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B6FD2D9-E6F4-36AA-3244-9CA00C3F78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519626"/>
              </p:ext>
            </p:extLst>
          </p:nvPr>
        </p:nvGraphicFramePr>
        <p:xfrm>
          <a:off x="290998" y="795990"/>
          <a:ext cx="8496936" cy="3647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432">
                  <a:extLst>
                    <a:ext uri="{9D8B030D-6E8A-4147-A177-3AD203B41FA5}">
                      <a16:colId xmlns:a16="http://schemas.microsoft.com/office/drawing/2014/main" val="4180110548"/>
                    </a:ext>
                  </a:extLst>
                </a:gridCol>
                <a:gridCol w="369432">
                  <a:extLst>
                    <a:ext uri="{9D8B030D-6E8A-4147-A177-3AD203B41FA5}">
                      <a16:colId xmlns:a16="http://schemas.microsoft.com/office/drawing/2014/main" val="244420148"/>
                    </a:ext>
                  </a:extLst>
                </a:gridCol>
                <a:gridCol w="369432">
                  <a:extLst>
                    <a:ext uri="{9D8B030D-6E8A-4147-A177-3AD203B41FA5}">
                      <a16:colId xmlns:a16="http://schemas.microsoft.com/office/drawing/2014/main" val="3209449204"/>
                    </a:ext>
                  </a:extLst>
                </a:gridCol>
                <a:gridCol w="369432">
                  <a:extLst>
                    <a:ext uri="{9D8B030D-6E8A-4147-A177-3AD203B41FA5}">
                      <a16:colId xmlns:a16="http://schemas.microsoft.com/office/drawing/2014/main" val="3383189725"/>
                    </a:ext>
                  </a:extLst>
                </a:gridCol>
                <a:gridCol w="369432">
                  <a:extLst>
                    <a:ext uri="{9D8B030D-6E8A-4147-A177-3AD203B41FA5}">
                      <a16:colId xmlns:a16="http://schemas.microsoft.com/office/drawing/2014/main" val="3360031620"/>
                    </a:ext>
                  </a:extLst>
                </a:gridCol>
                <a:gridCol w="369432">
                  <a:extLst>
                    <a:ext uri="{9D8B030D-6E8A-4147-A177-3AD203B41FA5}">
                      <a16:colId xmlns:a16="http://schemas.microsoft.com/office/drawing/2014/main" val="3832489126"/>
                    </a:ext>
                  </a:extLst>
                </a:gridCol>
                <a:gridCol w="369432">
                  <a:extLst>
                    <a:ext uri="{9D8B030D-6E8A-4147-A177-3AD203B41FA5}">
                      <a16:colId xmlns:a16="http://schemas.microsoft.com/office/drawing/2014/main" val="1149253452"/>
                    </a:ext>
                  </a:extLst>
                </a:gridCol>
                <a:gridCol w="369432">
                  <a:extLst>
                    <a:ext uri="{9D8B030D-6E8A-4147-A177-3AD203B41FA5}">
                      <a16:colId xmlns:a16="http://schemas.microsoft.com/office/drawing/2014/main" val="2118397739"/>
                    </a:ext>
                  </a:extLst>
                </a:gridCol>
                <a:gridCol w="369432">
                  <a:extLst>
                    <a:ext uri="{9D8B030D-6E8A-4147-A177-3AD203B41FA5}">
                      <a16:colId xmlns:a16="http://schemas.microsoft.com/office/drawing/2014/main" val="2941743990"/>
                    </a:ext>
                  </a:extLst>
                </a:gridCol>
                <a:gridCol w="369432">
                  <a:extLst>
                    <a:ext uri="{9D8B030D-6E8A-4147-A177-3AD203B41FA5}">
                      <a16:colId xmlns:a16="http://schemas.microsoft.com/office/drawing/2014/main" val="3926012025"/>
                    </a:ext>
                  </a:extLst>
                </a:gridCol>
                <a:gridCol w="369432">
                  <a:extLst>
                    <a:ext uri="{9D8B030D-6E8A-4147-A177-3AD203B41FA5}">
                      <a16:colId xmlns:a16="http://schemas.microsoft.com/office/drawing/2014/main" val="3761946959"/>
                    </a:ext>
                  </a:extLst>
                </a:gridCol>
                <a:gridCol w="369432">
                  <a:extLst>
                    <a:ext uri="{9D8B030D-6E8A-4147-A177-3AD203B41FA5}">
                      <a16:colId xmlns:a16="http://schemas.microsoft.com/office/drawing/2014/main" val="1104131622"/>
                    </a:ext>
                  </a:extLst>
                </a:gridCol>
                <a:gridCol w="369432">
                  <a:extLst>
                    <a:ext uri="{9D8B030D-6E8A-4147-A177-3AD203B41FA5}">
                      <a16:colId xmlns:a16="http://schemas.microsoft.com/office/drawing/2014/main" val="1203265210"/>
                    </a:ext>
                  </a:extLst>
                </a:gridCol>
                <a:gridCol w="369432">
                  <a:extLst>
                    <a:ext uri="{9D8B030D-6E8A-4147-A177-3AD203B41FA5}">
                      <a16:colId xmlns:a16="http://schemas.microsoft.com/office/drawing/2014/main" val="3693182407"/>
                    </a:ext>
                  </a:extLst>
                </a:gridCol>
                <a:gridCol w="369432">
                  <a:extLst>
                    <a:ext uri="{9D8B030D-6E8A-4147-A177-3AD203B41FA5}">
                      <a16:colId xmlns:a16="http://schemas.microsoft.com/office/drawing/2014/main" val="550585718"/>
                    </a:ext>
                  </a:extLst>
                </a:gridCol>
                <a:gridCol w="369432">
                  <a:extLst>
                    <a:ext uri="{9D8B030D-6E8A-4147-A177-3AD203B41FA5}">
                      <a16:colId xmlns:a16="http://schemas.microsoft.com/office/drawing/2014/main" val="11736691"/>
                    </a:ext>
                  </a:extLst>
                </a:gridCol>
                <a:gridCol w="369432">
                  <a:extLst>
                    <a:ext uri="{9D8B030D-6E8A-4147-A177-3AD203B41FA5}">
                      <a16:colId xmlns:a16="http://schemas.microsoft.com/office/drawing/2014/main" val="1496470367"/>
                    </a:ext>
                  </a:extLst>
                </a:gridCol>
                <a:gridCol w="369432">
                  <a:extLst>
                    <a:ext uri="{9D8B030D-6E8A-4147-A177-3AD203B41FA5}">
                      <a16:colId xmlns:a16="http://schemas.microsoft.com/office/drawing/2014/main" val="32186507"/>
                    </a:ext>
                  </a:extLst>
                </a:gridCol>
                <a:gridCol w="369432">
                  <a:extLst>
                    <a:ext uri="{9D8B030D-6E8A-4147-A177-3AD203B41FA5}">
                      <a16:colId xmlns:a16="http://schemas.microsoft.com/office/drawing/2014/main" val="802209770"/>
                    </a:ext>
                  </a:extLst>
                </a:gridCol>
                <a:gridCol w="369432">
                  <a:extLst>
                    <a:ext uri="{9D8B030D-6E8A-4147-A177-3AD203B41FA5}">
                      <a16:colId xmlns:a16="http://schemas.microsoft.com/office/drawing/2014/main" val="3555676128"/>
                    </a:ext>
                  </a:extLst>
                </a:gridCol>
                <a:gridCol w="369432">
                  <a:extLst>
                    <a:ext uri="{9D8B030D-6E8A-4147-A177-3AD203B41FA5}">
                      <a16:colId xmlns:a16="http://schemas.microsoft.com/office/drawing/2014/main" val="1765112383"/>
                    </a:ext>
                  </a:extLst>
                </a:gridCol>
                <a:gridCol w="369432">
                  <a:extLst>
                    <a:ext uri="{9D8B030D-6E8A-4147-A177-3AD203B41FA5}">
                      <a16:colId xmlns:a16="http://schemas.microsoft.com/office/drawing/2014/main" val="2402206908"/>
                    </a:ext>
                  </a:extLst>
                </a:gridCol>
                <a:gridCol w="369432">
                  <a:extLst>
                    <a:ext uri="{9D8B030D-6E8A-4147-A177-3AD203B41FA5}">
                      <a16:colId xmlns:a16="http://schemas.microsoft.com/office/drawing/2014/main" val="2732063902"/>
                    </a:ext>
                  </a:extLst>
                </a:gridCol>
              </a:tblGrid>
              <a:tr h="548809">
                <a:tc>
                  <a:txBody>
                    <a:bodyPr/>
                    <a:lstStyle/>
                    <a:p>
                      <a:r>
                        <a:rPr lang="en-US" altLang="zh-CN" sz="1400" b="0" dirty="0"/>
                        <a:t>18</a:t>
                      </a:r>
                      <a:endParaRPr lang="en-US" sz="1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b="0" dirty="0"/>
                        <a:t>19</a:t>
                      </a:r>
                      <a:endParaRPr lang="en-US" sz="14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b="0" dirty="0"/>
                        <a:t>20</a:t>
                      </a:r>
                      <a:endParaRPr lang="en-US" sz="14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b="0" dirty="0"/>
                        <a:t>21</a:t>
                      </a:r>
                      <a:endParaRPr lang="en-US" sz="14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b="0" dirty="0"/>
                        <a:t>22</a:t>
                      </a:r>
                      <a:endParaRPr lang="en-US" sz="14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b="0" dirty="0"/>
                        <a:t>23</a:t>
                      </a:r>
                      <a:endParaRPr lang="en-US" sz="14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b="0" dirty="0"/>
                        <a:t>24</a:t>
                      </a:r>
                      <a:endParaRPr lang="en-US" sz="14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b="0" dirty="0"/>
                        <a:t>25</a:t>
                      </a:r>
                      <a:endParaRPr lang="en-US" sz="14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b="0" dirty="0"/>
                        <a:t>26</a:t>
                      </a:r>
                      <a:endParaRPr lang="en-US" sz="14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b="0" dirty="0"/>
                        <a:t>27</a:t>
                      </a:r>
                      <a:endParaRPr lang="en-US" sz="14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b="0" dirty="0"/>
                        <a:t>28</a:t>
                      </a:r>
                      <a:endParaRPr lang="en-US" sz="14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b="0" dirty="0"/>
                        <a:t>29</a:t>
                      </a:r>
                      <a:endParaRPr lang="en-US" sz="14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b="0" dirty="0"/>
                        <a:t>30</a:t>
                      </a:r>
                      <a:endParaRPr lang="en-US" sz="14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b="0" dirty="0"/>
                        <a:t>31</a:t>
                      </a:r>
                      <a:endParaRPr lang="en-US" sz="14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b="0" dirty="0"/>
                        <a:t>32</a:t>
                      </a:r>
                      <a:endParaRPr lang="en-US" sz="14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b="0" dirty="0"/>
                        <a:t>33</a:t>
                      </a:r>
                      <a:endParaRPr lang="en-US" sz="14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b="0" dirty="0"/>
                        <a:t>34</a:t>
                      </a:r>
                      <a:endParaRPr lang="en-US" sz="14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400" b="0" dirty="0"/>
                        <a:t>35</a:t>
                      </a:r>
                      <a:endParaRPr lang="en-US" sz="14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/>
                        <a:t>36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/>
                        <a:t>37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/>
                        <a:t>38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/>
                        <a:t>39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/>
                        <a:t>40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3190256"/>
                  </a:ext>
                </a:extLst>
              </a:tr>
              <a:tr h="2582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000" b="0" dirty="0">
                          <a:solidFill>
                            <a:schemeClr val="bg1"/>
                          </a:solidFill>
                          <a:latin typeface="华文细黑"/>
                          <a:ea typeface="华文细黑"/>
                          <a:cs typeface="华文细黑"/>
                        </a:rPr>
                        <a:t>十三五</a:t>
                      </a:r>
                      <a:endParaRPr lang="en-US" sz="1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000" b="0" dirty="0">
                          <a:solidFill>
                            <a:schemeClr val="bg1"/>
                          </a:solidFill>
                          <a:latin typeface="华文细黑"/>
                          <a:ea typeface="华文细黑"/>
                          <a:cs typeface="华文细黑"/>
                        </a:rPr>
                        <a:t>十四五</a:t>
                      </a: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000" b="0" dirty="0">
                          <a:solidFill>
                            <a:schemeClr val="bg1"/>
                          </a:solidFill>
                          <a:latin typeface="华文细黑"/>
                          <a:ea typeface="华文细黑"/>
                          <a:cs typeface="华文细黑"/>
                        </a:rPr>
                        <a:t>十五五</a:t>
                      </a: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000" b="0" dirty="0">
                          <a:solidFill>
                            <a:schemeClr val="bg1"/>
                          </a:solidFill>
                          <a:latin typeface="华文细黑"/>
                          <a:ea typeface="华文细黑"/>
                          <a:cs typeface="华文细黑"/>
                        </a:rPr>
                        <a:t>十六五</a:t>
                      </a: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000" b="0" dirty="0">
                          <a:solidFill>
                            <a:schemeClr val="bg1"/>
                          </a:solidFill>
                          <a:latin typeface="华文细黑"/>
                          <a:ea typeface="华文细黑"/>
                          <a:cs typeface="华文细黑"/>
                        </a:rPr>
                        <a:t>十七五</a:t>
                      </a: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8308056"/>
                  </a:ext>
                </a:extLst>
              </a:tr>
              <a:tr h="2582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1649095"/>
                  </a:ext>
                </a:extLst>
              </a:tr>
              <a:tr h="2582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62604"/>
                  </a:ext>
                </a:extLst>
              </a:tr>
              <a:tr h="2582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907741"/>
                  </a:ext>
                </a:extLst>
              </a:tr>
              <a:tr h="2582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293432"/>
                  </a:ext>
                </a:extLst>
              </a:tr>
              <a:tr h="2582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8472470"/>
                  </a:ext>
                </a:extLst>
              </a:tr>
              <a:tr h="2582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6770919"/>
                  </a:ext>
                </a:extLst>
              </a:tr>
              <a:tr h="2582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9177031"/>
                  </a:ext>
                </a:extLst>
              </a:tr>
              <a:tr h="2582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9155"/>
                  </a:ext>
                </a:extLst>
              </a:tr>
              <a:tr h="2582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046133"/>
                  </a:ext>
                </a:extLst>
              </a:tr>
              <a:tr h="2582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386485"/>
                  </a:ext>
                </a:extLst>
              </a:tr>
              <a:tr h="2582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bg1"/>
                        </a:solidFill>
                        <a:latin typeface="华文细黑"/>
                        <a:ea typeface="华文细黑"/>
                        <a:cs typeface="华文细黑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2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4587869"/>
                  </a:ext>
                </a:extLst>
              </a:tr>
            </a:tbl>
          </a:graphicData>
        </a:graphic>
      </p:graphicFrame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AC7129A0-8E4F-8787-CDE4-E80CB89DD9E4}"/>
              </a:ext>
            </a:extLst>
          </p:cNvPr>
          <p:cNvSpPr/>
          <p:nvPr/>
        </p:nvSpPr>
        <p:spPr>
          <a:xfrm>
            <a:off x="3052983" y="1510495"/>
            <a:ext cx="2854640" cy="32121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8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HIAF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6D3D5EC-0EF8-9996-FD11-F9023FF1FBF4}"/>
              </a:ext>
            </a:extLst>
          </p:cNvPr>
          <p:cNvSpPr/>
          <p:nvPr/>
        </p:nvSpPr>
        <p:spPr>
          <a:xfrm>
            <a:off x="4827502" y="1859527"/>
            <a:ext cx="3960432" cy="71434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HIAF</a:t>
            </a:r>
            <a:r>
              <a:rPr lang="en-US" altLang="zh-CN" sz="1600" b="1" dirty="0">
                <a:solidFill>
                  <a:schemeClr val="tx1"/>
                </a:solidFill>
              </a:rPr>
              <a:t>-U</a:t>
            </a:r>
            <a:endParaRPr lang="en-US" sz="1600" b="1" baseline="30000" dirty="0">
              <a:solidFill>
                <a:schemeClr val="tx1"/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E2095FD-B073-9E16-66E7-1D1B511F4E86}"/>
              </a:ext>
            </a:extLst>
          </p:cNvPr>
          <p:cNvSpPr/>
          <p:nvPr/>
        </p:nvSpPr>
        <p:spPr>
          <a:xfrm>
            <a:off x="6945859" y="2305786"/>
            <a:ext cx="1842075" cy="27115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EicC</a:t>
            </a:r>
            <a:endParaRPr lang="en-US" sz="1200" b="1" baseline="30000" dirty="0">
              <a:solidFill>
                <a:schemeClr val="tx1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2081850-A831-1EB1-00F8-304A021396A6}"/>
              </a:ext>
            </a:extLst>
          </p:cNvPr>
          <p:cNvSpPr/>
          <p:nvPr/>
        </p:nvSpPr>
        <p:spPr>
          <a:xfrm>
            <a:off x="5071245" y="2801008"/>
            <a:ext cx="2352657" cy="27115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1A2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H</a:t>
            </a:r>
            <a:r>
              <a:rPr lang="en-US" altLang="zh-CN" sz="1600" b="1" dirty="0">
                <a:solidFill>
                  <a:schemeClr val="tx1"/>
                </a:solidFill>
              </a:rPr>
              <a:t>-</a:t>
            </a:r>
            <a:r>
              <a:rPr lang="en-US" sz="1600" b="1" dirty="0">
                <a:solidFill>
                  <a:schemeClr val="tx1"/>
                </a:solidFill>
              </a:rPr>
              <a:t>NS run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0547D66-60A3-F16B-1DC4-4B4C1A8AA717}"/>
              </a:ext>
            </a:extLst>
          </p:cNvPr>
          <p:cNvSpPr/>
          <p:nvPr/>
        </p:nvSpPr>
        <p:spPr>
          <a:xfrm>
            <a:off x="3096267" y="2514679"/>
            <a:ext cx="1296378" cy="27115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1A2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CEE</a:t>
            </a:r>
            <a:r>
              <a:rPr lang="en-US" altLang="zh-CN" sz="1600" b="1" dirty="0">
                <a:solidFill>
                  <a:schemeClr val="tx1"/>
                </a:solidFill>
              </a:rPr>
              <a:t>@CSR</a:t>
            </a:r>
            <a:endParaRPr lang="en-US" sz="1600" b="1" baseline="30000" dirty="0">
              <a:solidFill>
                <a:schemeClr val="tx1"/>
              </a:solidFill>
            </a:endParaRPr>
          </a:p>
        </p:txBody>
      </p:sp>
      <p:sp>
        <p:nvSpPr>
          <p:cNvPr id="9" name="Rounded Rectangle 32">
            <a:extLst>
              <a:ext uri="{FF2B5EF4-FFF2-40B4-BE49-F238E27FC236}">
                <a16:creationId xmlns:a16="http://schemas.microsoft.com/office/drawing/2014/main" id="{1B1D2571-D79D-10B0-2FE5-7E78FEEC34AF}"/>
              </a:ext>
            </a:extLst>
          </p:cNvPr>
          <p:cNvSpPr/>
          <p:nvPr/>
        </p:nvSpPr>
        <p:spPr>
          <a:xfrm>
            <a:off x="6945859" y="3069214"/>
            <a:ext cx="1874613" cy="57658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1A2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tx1"/>
                </a:solidFill>
              </a:rPr>
              <a:t>EicC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0" name="左大括号 21">
            <a:extLst>
              <a:ext uri="{FF2B5EF4-FFF2-40B4-BE49-F238E27FC236}">
                <a16:creationId xmlns:a16="http://schemas.microsoft.com/office/drawing/2014/main" id="{BE2E00FF-31FC-8CDC-62C1-E057FEA4DE98}"/>
              </a:ext>
            </a:extLst>
          </p:cNvPr>
          <p:cNvSpPr/>
          <p:nvPr/>
        </p:nvSpPr>
        <p:spPr>
          <a:xfrm>
            <a:off x="2049117" y="1663546"/>
            <a:ext cx="146619" cy="908204"/>
          </a:xfrm>
          <a:prstGeom prst="leftBrace">
            <a:avLst>
              <a:gd name="adj1" fmla="val 83112"/>
              <a:gd name="adj2" fmla="val 50524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22">
            <a:extLst>
              <a:ext uri="{FF2B5EF4-FFF2-40B4-BE49-F238E27FC236}">
                <a16:creationId xmlns:a16="http://schemas.microsoft.com/office/drawing/2014/main" id="{7865BCC8-7317-0A90-A31D-EEFDC9AC4D74}"/>
              </a:ext>
            </a:extLst>
          </p:cNvPr>
          <p:cNvSpPr txBox="1"/>
          <p:nvPr/>
        </p:nvSpPr>
        <p:spPr>
          <a:xfrm>
            <a:off x="541264" y="2004435"/>
            <a:ext cx="1257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Accelerator</a:t>
            </a:r>
            <a:endParaRPr lang="zh-CN" altLang="en-US" dirty="0"/>
          </a:p>
        </p:txBody>
      </p:sp>
      <p:sp>
        <p:nvSpPr>
          <p:cNvPr id="12" name="左大括号 23">
            <a:extLst>
              <a:ext uri="{FF2B5EF4-FFF2-40B4-BE49-F238E27FC236}">
                <a16:creationId xmlns:a16="http://schemas.microsoft.com/office/drawing/2014/main" id="{BBBAB541-F793-7A0E-BE52-FDEEE23EA3FD}"/>
              </a:ext>
            </a:extLst>
          </p:cNvPr>
          <p:cNvSpPr/>
          <p:nvPr/>
        </p:nvSpPr>
        <p:spPr>
          <a:xfrm>
            <a:off x="2265141" y="2743666"/>
            <a:ext cx="146619" cy="908204"/>
          </a:xfrm>
          <a:prstGeom prst="leftBrace">
            <a:avLst>
              <a:gd name="adj1" fmla="val 83112"/>
              <a:gd name="adj2" fmla="val 50524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24">
            <a:extLst>
              <a:ext uri="{FF2B5EF4-FFF2-40B4-BE49-F238E27FC236}">
                <a16:creationId xmlns:a16="http://schemas.microsoft.com/office/drawing/2014/main" id="{D1D3A638-D695-A9F0-0765-E8E773CCAEEA}"/>
              </a:ext>
            </a:extLst>
          </p:cNvPr>
          <p:cNvSpPr txBox="1"/>
          <p:nvPr/>
        </p:nvSpPr>
        <p:spPr>
          <a:xfrm>
            <a:off x="896071" y="2994810"/>
            <a:ext cx="1005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Detector</a:t>
            </a:r>
            <a:endParaRPr lang="zh-CN" altLang="en-US" dirty="0"/>
          </a:p>
        </p:txBody>
      </p:sp>
      <p:sp>
        <p:nvSpPr>
          <p:cNvPr id="14" name="Rounded Rectangle 32">
            <a:extLst>
              <a:ext uri="{FF2B5EF4-FFF2-40B4-BE49-F238E27FC236}">
                <a16:creationId xmlns:a16="http://schemas.microsoft.com/office/drawing/2014/main" id="{5A975EF4-2D68-BE76-01E6-F21475CF796C}"/>
              </a:ext>
            </a:extLst>
          </p:cNvPr>
          <p:cNvSpPr/>
          <p:nvPr/>
        </p:nvSpPr>
        <p:spPr>
          <a:xfrm>
            <a:off x="3205049" y="2818051"/>
            <a:ext cx="430399" cy="251162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AC83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b="1" dirty="0">
                <a:solidFill>
                  <a:schemeClr val="tx1"/>
                </a:solidFill>
              </a:rPr>
              <a:t>H</a:t>
            </a:r>
            <a:r>
              <a:rPr lang="en-US" altLang="zh-CN" sz="600" b="1" dirty="0">
                <a:solidFill>
                  <a:schemeClr val="tx1"/>
                </a:solidFill>
              </a:rPr>
              <a:t>-</a:t>
            </a:r>
            <a:r>
              <a:rPr lang="en-US" sz="600" b="1" dirty="0">
                <a:solidFill>
                  <a:schemeClr val="tx1"/>
                </a:solidFill>
              </a:rPr>
              <a:t>NS DEMO</a:t>
            </a:r>
          </a:p>
        </p:txBody>
      </p:sp>
      <p:sp>
        <p:nvSpPr>
          <p:cNvPr id="15" name="Rounded Rectangle 32">
            <a:extLst>
              <a:ext uri="{FF2B5EF4-FFF2-40B4-BE49-F238E27FC236}">
                <a16:creationId xmlns:a16="http://schemas.microsoft.com/office/drawing/2014/main" id="{011BF35C-8FF0-CC74-4A59-B4A8D23FB171}"/>
              </a:ext>
            </a:extLst>
          </p:cNvPr>
          <p:cNvSpPr/>
          <p:nvPr/>
        </p:nvSpPr>
        <p:spPr>
          <a:xfrm>
            <a:off x="3635447" y="2814110"/>
            <a:ext cx="1435796" cy="255104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AC83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H</a:t>
            </a:r>
            <a:r>
              <a:rPr lang="en-US" altLang="zh-CN" sz="1050" b="1" dirty="0">
                <a:solidFill>
                  <a:schemeClr val="tx1"/>
                </a:solidFill>
              </a:rPr>
              <a:t>-</a:t>
            </a:r>
            <a:r>
              <a:rPr lang="en-US" sz="1050" b="1" dirty="0">
                <a:solidFill>
                  <a:schemeClr val="tx1"/>
                </a:solidFill>
              </a:rPr>
              <a:t>NS construction</a:t>
            </a:r>
          </a:p>
        </p:txBody>
      </p:sp>
      <p:cxnSp>
        <p:nvCxnSpPr>
          <p:cNvPr id="16" name="直接箭头连接符 4">
            <a:extLst>
              <a:ext uri="{FF2B5EF4-FFF2-40B4-BE49-F238E27FC236}">
                <a16:creationId xmlns:a16="http://schemas.microsoft.com/office/drawing/2014/main" id="{C4819328-8D44-1C84-7DEA-A799548A74A3}"/>
              </a:ext>
            </a:extLst>
          </p:cNvPr>
          <p:cNvCxnSpPr/>
          <p:nvPr/>
        </p:nvCxnSpPr>
        <p:spPr>
          <a:xfrm>
            <a:off x="3635447" y="3130538"/>
            <a:ext cx="0" cy="3515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9">
            <a:extLst>
              <a:ext uri="{FF2B5EF4-FFF2-40B4-BE49-F238E27FC236}">
                <a16:creationId xmlns:a16="http://schemas.microsoft.com/office/drawing/2014/main" id="{BFE39D76-F59F-C553-B641-AABB0DA38120}"/>
              </a:ext>
            </a:extLst>
          </p:cNvPr>
          <p:cNvSpPr txBox="1"/>
          <p:nvPr/>
        </p:nvSpPr>
        <p:spPr>
          <a:xfrm>
            <a:off x="2833001" y="3528958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完成谱仪小样机</a:t>
            </a: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06EF73B4-7B73-5207-E5BC-B21E0698CD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209" y="4483591"/>
            <a:ext cx="8428255" cy="392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85800" eaLnBrk="0" hangingPunct="0"/>
            <a:r>
              <a:rPr lang="zh-CN" altLang="zh-CN" sz="2100" dirty="0">
                <a:solidFill>
                  <a:srgbClr val="000000"/>
                </a:solidFill>
                <a:latin typeface="宋体" panose="02010600030101010101" pitchFamily="2" charset="-122"/>
              </a:rPr>
              <a:t>推动基于HIAF大科学装置上强相互作用物理可持续性、世界一流研究</a:t>
            </a:r>
            <a:r>
              <a:rPr lang="zh-CN" altLang="zh-CN" sz="1050" dirty="0">
                <a:latin typeface="宋体" panose="02010600030101010101" pitchFamily="2" charset="-122"/>
              </a:rPr>
              <a:t> </a:t>
            </a:r>
            <a:endParaRPr lang="zh-CN" altLang="zh-CN" sz="4050" dirty="0">
              <a:latin typeface="宋体" panose="02010600030101010101" pitchFamily="2" charset="-122"/>
            </a:endParaRPr>
          </a:p>
        </p:txBody>
      </p:sp>
      <p:pic>
        <p:nvPicPr>
          <p:cNvPr id="19" name="图片 20" descr="21">
            <a:extLst>
              <a:ext uri="{FF2B5EF4-FFF2-40B4-BE49-F238E27FC236}">
                <a16:creationId xmlns:a16="http://schemas.microsoft.com/office/drawing/2014/main" id="{D208FA5E-16F2-D286-B285-842812024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3463905"/>
            <a:ext cx="2096832" cy="90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125092"/>
      </p:ext>
    </p:extLst>
  </p:cSld>
  <p:clrMapOvr>
    <a:masterClrMapping/>
  </p:clrMapOvr>
  <p:transition spd="med" advClick="0" advTm="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6F3D7-3AE0-29B4-0CE1-CB7D495BF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DBF0A-A82D-CD2F-338B-A74D6AA89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-92546"/>
            <a:ext cx="9001000" cy="1098177"/>
          </a:xfrm>
        </p:spPr>
        <p:txBody>
          <a:bodyPr/>
          <a:lstStyle/>
          <a:p>
            <a:pPr marL="176212"/>
            <a:r>
              <a:rPr lang="en-US" sz="3600" dirty="0" err="1"/>
              <a:t>小结</a:t>
            </a:r>
            <a:br>
              <a:rPr lang="en-US" sz="3600" dirty="0"/>
            </a:br>
            <a:r>
              <a:rPr lang="zh-CN" altLang="en-US" sz="2400" dirty="0"/>
              <a:t>超子</a:t>
            </a:r>
            <a:r>
              <a:rPr lang="en-US" altLang="zh-CN" sz="2400" dirty="0"/>
              <a:t>-</a:t>
            </a:r>
            <a:r>
              <a:rPr lang="zh-CN" altLang="en-US" sz="2400" dirty="0"/>
              <a:t>核子谱仪</a:t>
            </a:r>
            <a:r>
              <a:rPr lang="en-US" altLang="zh-CN" sz="2400" dirty="0"/>
              <a:t> (</a:t>
            </a:r>
            <a:r>
              <a:rPr lang="en-US" altLang="zh-CN" sz="2400" b="1" dirty="0">
                <a:solidFill>
                  <a:srgbClr val="C00000"/>
                </a:solidFill>
              </a:rPr>
              <a:t>H-NS</a:t>
            </a:r>
            <a:r>
              <a:rPr lang="en-US" altLang="zh-CN" sz="2400" dirty="0"/>
              <a:t>)</a:t>
            </a:r>
            <a:r>
              <a:rPr lang="zh-CN" altLang="en-US" sz="2400" dirty="0"/>
              <a:t> </a:t>
            </a:r>
            <a:r>
              <a:rPr lang="en-US" altLang="zh-CN" sz="2400" dirty="0">
                <a:sym typeface="Wingdings" pitchFamily="2" charset="2"/>
              </a:rPr>
              <a:t></a:t>
            </a:r>
            <a:r>
              <a:rPr lang="en-US" altLang="zh-CN" sz="2400" dirty="0"/>
              <a:t> </a:t>
            </a:r>
            <a:r>
              <a:rPr lang="zh-CN" altLang="en-US" sz="2400" dirty="0"/>
              <a:t>中国电子</a:t>
            </a:r>
            <a:r>
              <a:rPr lang="en-US" altLang="zh-CN" sz="2400" dirty="0"/>
              <a:t>-</a:t>
            </a:r>
            <a:r>
              <a:rPr lang="zh-CN" altLang="en-US" sz="2400" dirty="0"/>
              <a:t>离子对撞机</a:t>
            </a:r>
            <a:r>
              <a:rPr lang="en-US" altLang="zh-CN" sz="2400" dirty="0"/>
              <a:t> (</a:t>
            </a:r>
            <a:r>
              <a:rPr lang="en-US" altLang="zh-CN" sz="2400" b="1" dirty="0" err="1">
                <a:solidFill>
                  <a:srgbClr val="C00000"/>
                </a:solidFill>
              </a:rPr>
              <a:t>EicC</a:t>
            </a:r>
            <a:r>
              <a:rPr lang="en-US" altLang="zh-CN" sz="2400" dirty="0"/>
              <a:t>)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D60DFB6-2F9A-DC44-0E45-A579EEB8D9A7}"/>
                  </a:ext>
                </a:extLst>
              </p:cNvPr>
              <p:cNvSpPr txBox="1"/>
              <p:nvPr/>
            </p:nvSpPr>
            <p:spPr>
              <a:xfrm>
                <a:off x="395536" y="1131590"/>
                <a:ext cx="8280920" cy="33273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indent="174625">
                  <a:lnSpc>
                    <a:spcPct val="100000"/>
                  </a:lnSpc>
                </a:pP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1</a:t>
                </a: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）</a:t>
                </a:r>
                <a:r>
                  <a:rPr lang="zh-CN" altLang="en-US" sz="20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高能核和强子物理前沿方向：</a:t>
                </a: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围绕自旋相关的物理，探索可见</a:t>
                </a:r>
                <a:endPara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  <a:p>
                <a:pPr indent="174625">
                  <a:lnSpc>
                    <a:spcPct val="100000"/>
                  </a:lnSpc>
                </a:pP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      物质深层次结构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；</a:t>
                </a:r>
                <a:endPara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174625">
                  <a:lnSpc>
                    <a:spcPct val="100000"/>
                  </a:lnSpc>
                </a:pPr>
                <a:endPara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174625">
                  <a:lnSpc>
                    <a:spcPct val="100000"/>
                  </a:lnSpc>
                </a:pP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2</a:t>
                </a: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）基于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HIAF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：</a:t>
                </a:r>
                <a:r>
                  <a:rPr lang="en-US" altLang="zh-CN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p+p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lang="en-US" altLang="zh-CN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p+A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，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A+A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experiments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；</a:t>
                </a:r>
                <a:endParaRPr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174625">
                  <a:lnSpc>
                    <a:spcPct val="100000"/>
                  </a:lnSpc>
                </a:pPr>
                <a:endParaRPr lang="en-US" altLang="zh-CN" sz="1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174625">
                  <a:lnSpc>
                    <a:spcPct val="100000"/>
                  </a:lnSpc>
                </a:pP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3</a:t>
                </a: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）基于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HIAF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：</a:t>
                </a:r>
                <a:r>
                  <a:rPr lang="en-US" altLang="zh-CN" sz="20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H-NS </a:t>
                </a: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和未来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000" b="1" i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EicC</a:t>
                </a:r>
                <a:r>
                  <a:rPr lang="zh-CN" altLang="en-US" sz="20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的规划从物理研究及探测器技术上</a:t>
                </a:r>
                <a:endPara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  <a:p>
                <a:pPr indent="174625">
                  <a:lnSpc>
                    <a:spcPct val="100000"/>
                  </a:lnSpc>
                </a:pP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     实现高能核物理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, </a:t>
                </a: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包括强子物理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, </a:t>
                </a: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高水平可持续发展；</a:t>
                </a:r>
                <a:endPara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  <a:p>
                <a:pPr indent="174625">
                  <a:buNone/>
                </a:pPr>
                <a:endParaRPr lang="en-US" altLang="zh-CN" sz="1200" b="1" dirty="0">
                  <a:solidFill>
                    <a:schemeClr val="accent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  <a:p>
                <a:pPr indent="174625">
                  <a:buNone/>
                </a:pP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4</a:t>
                </a: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Arial" panose="020B0604020202020204" pitchFamily="34" charset="0"/>
                  </a:rPr>
                  <a:t>）我们有一支年青的队伍，明确的物理方向：</a:t>
                </a:r>
                <a:endPara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  <a:p>
                <a:pPr indent="174625">
                  <a:buNone/>
                </a:pPr>
                <a:r>
                  <a:rPr lang="zh-CN" altLang="en-US" sz="2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altLang="zh-CN" sz="2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HIAF      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(2.5 – 9.3 GeV)</a:t>
                </a:r>
              </a:p>
              <a:p>
                <a:pPr indent="174625">
                  <a:buNone/>
                </a:pPr>
                <a:r>
                  <a:rPr lang="zh-CN" altLang="en-US" sz="2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altLang="zh-CN" sz="2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HIAF-U</a:t>
                </a:r>
                <a:r>
                  <a:rPr lang="zh-CN" altLang="en-US" sz="2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(9.3 – 25 GeV)    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zh-CN" altLang="en-US" sz="20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依托国内大装置</a:t>
                </a:r>
                <a:r>
                  <a:rPr lang="en-US" altLang="zh-CN" sz="20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, </a:t>
                </a:r>
                <a:r>
                  <a:rPr lang="zh-CN" altLang="en-US" sz="2000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冲击世界一流</a:t>
                </a:r>
                <a:endParaRPr lang="en-US" altLang="zh-CN" sz="2400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  <a:p>
                <a:pPr indent="174625">
                  <a:buNone/>
                </a:pPr>
                <a:r>
                  <a:rPr lang="zh-CN" altLang="en-US" sz="2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en-US" altLang="zh-CN" sz="2000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EicC</a:t>
                </a:r>
                <a:r>
                  <a:rPr lang="en-US" altLang="zh-CN" sz="2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altLang="zh-CN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</m:rad>
                  </m:oMath>
                </a14:m>
                <a:r>
                  <a:rPr lang="en-US" altLang="zh-CN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17 GeV)</a:t>
                </a:r>
                <a:endParaRPr lang="en-US" altLang="zh-CN" sz="20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D60DFB6-2F9A-DC44-0E45-A579EEB8D9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131590"/>
                <a:ext cx="8280920" cy="3327321"/>
              </a:xfrm>
              <a:prstGeom prst="rect">
                <a:avLst/>
              </a:prstGeom>
              <a:blipFill>
                <a:blip r:embed="rId2"/>
                <a:stretch>
                  <a:fillRect t="-2290" b="-4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utoShape 18">
            <a:extLst>
              <a:ext uri="{FF2B5EF4-FFF2-40B4-BE49-F238E27FC236}">
                <a16:creationId xmlns:a16="http://schemas.microsoft.com/office/drawing/2014/main" id="{CF243F91-00A6-3B0C-5E8C-6A26874D08D8}"/>
              </a:ext>
            </a:extLst>
          </p:cNvPr>
          <p:cNvSpPr>
            <a:spLocks/>
          </p:cNvSpPr>
          <p:nvPr/>
        </p:nvSpPr>
        <p:spPr bwMode="auto">
          <a:xfrm rot="10800000">
            <a:off x="4211960" y="3641817"/>
            <a:ext cx="288032" cy="730133"/>
          </a:xfrm>
          <a:prstGeom prst="leftBrace">
            <a:avLst>
              <a:gd name="adj1" fmla="val 59622"/>
              <a:gd name="adj2" fmla="val 50000"/>
            </a:avLst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59702636"/>
      </p:ext>
    </p:extLst>
  </p:cSld>
  <p:clrMapOvr>
    <a:masterClrMapping/>
  </p:clrMapOvr>
  <p:transition spd="med" advClick="0" advTm="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EACCE-61D2-4B17-6D3C-36B879E79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287AA-12E2-5F89-75C5-21948BAB6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-62021"/>
            <a:ext cx="8352928" cy="689555"/>
          </a:xfrm>
        </p:spPr>
        <p:txBody>
          <a:bodyPr/>
          <a:lstStyle/>
          <a:p>
            <a:pPr marL="176212"/>
            <a:r>
              <a:rPr lang="en-US" sz="3600" dirty="0"/>
              <a:t>Publications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D2BE72D-E68E-88C1-579B-079E25F21E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0117556"/>
              </p:ext>
            </p:extLst>
          </p:nvPr>
        </p:nvGraphicFramePr>
        <p:xfrm>
          <a:off x="251520" y="773654"/>
          <a:ext cx="8712968" cy="381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6484">
                  <a:extLst>
                    <a:ext uri="{9D8B030D-6E8A-4147-A177-3AD203B41FA5}">
                      <a16:colId xmlns:a16="http://schemas.microsoft.com/office/drawing/2014/main" val="2241594933"/>
                    </a:ext>
                  </a:extLst>
                </a:gridCol>
                <a:gridCol w="4356484">
                  <a:extLst>
                    <a:ext uri="{9D8B030D-6E8A-4147-A177-3AD203B41FA5}">
                      <a16:colId xmlns:a16="http://schemas.microsoft.com/office/drawing/2014/main" val="1573142298"/>
                    </a:ext>
                  </a:extLst>
                </a:gridCol>
              </a:tblGrid>
              <a:tr h="3316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EicC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H-NS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6373609"/>
                  </a:ext>
                </a:extLst>
              </a:tr>
              <a:tr h="580440"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US" altLang="zh-CN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icC</a:t>
                      </a:r>
                      <a:r>
                        <a:rPr lang="zh-CN" alt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白皮书：</a:t>
                      </a:r>
                      <a:r>
                        <a:rPr lang="en-US" altLang="zh-CN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Frontiers of Physics, Volume16, Issue 6 (2021)  </a:t>
                      </a:r>
                      <a:endParaRPr 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H-NS</a:t>
                      </a:r>
                      <a:r>
                        <a:rPr lang="zh-CN" altLang="en-US" sz="1400" dirty="0"/>
                        <a:t> </a:t>
                      </a:r>
                      <a:r>
                        <a:rPr lang="en-US" sz="1400" dirty="0" err="1"/>
                        <a:t>白皮书</a:t>
                      </a:r>
                      <a:r>
                        <a:rPr lang="zh-CN" altLang="en-US" sz="1400" dirty="0"/>
                        <a:t>：</a:t>
                      </a:r>
                      <a:r>
                        <a:rPr lang="en-US" sz="1400" dirty="0"/>
                        <a:t>2606.06553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7456423"/>
                  </a:ext>
                </a:extLst>
              </a:tr>
              <a:tr h="580440"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科普专题：</a:t>
                      </a:r>
                      <a:r>
                        <a:rPr lang="en-US" altLang="zh-CN" sz="1400" dirty="0"/>
                        <a:t>《</a:t>
                      </a:r>
                      <a:r>
                        <a:rPr lang="zh-CN" altLang="en-US" sz="1400" dirty="0"/>
                        <a:t>物理</a:t>
                      </a:r>
                      <a:r>
                        <a:rPr lang="en-US" altLang="zh-CN" sz="1400" dirty="0"/>
                        <a:t>》</a:t>
                      </a:r>
                      <a:r>
                        <a:rPr lang="zh-CN" altLang="en-US" sz="1400" dirty="0"/>
                        <a:t>第</a:t>
                      </a:r>
                      <a:r>
                        <a:rPr lang="en-US" altLang="zh-CN" sz="1400" dirty="0"/>
                        <a:t>49</a:t>
                      </a:r>
                      <a:r>
                        <a:rPr lang="zh-CN" altLang="en-US" sz="1400" dirty="0"/>
                        <a:t>卷，第</a:t>
                      </a:r>
                      <a:r>
                        <a:rPr lang="en-US" altLang="zh-CN" sz="1400" dirty="0"/>
                        <a:t>8</a:t>
                      </a:r>
                      <a:r>
                        <a:rPr lang="zh-CN" altLang="en-US" sz="1400" dirty="0"/>
                        <a:t>期 （</a:t>
                      </a:r>
                      <a:r>
                        <a:rPr lang="en-US" altLang="zh-CN" sz="1400" dirty="0"/>
                        <a:t>2020</a:t>
                      </a:r>
                      <a:r>
                        <a:rPr lang="zh-CN" altLang="en-US" sz="1400" dirty="0"/>
                        <a:t>）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H-NS</a:t>
                      </a:r>
                      <a:r>
                        <a:rPr lang="zh-CN" altLang="en-US" sz="1400" dirty="0"/>
                        <a:t>重子极化仪：</a:t>
                      </a:r>
                      <a:r>
                        <a:rPr lang="en-US" altLang="zh-CN" sz="1400" dirty="0"/>
                        <a:t>Phys. Rev. D 112, L031502, 2512.02804, 2601.21325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170097"/>
                  </a:ext>
                </a:extLst>
              </a:tr>
              <a:tr h="580440"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中文白皮书：</a:t>
                      </a:r>
                      <a:r>
                        <a:rPr lang="en-US" altLang="zh-CN" sz="1400" dirty="0"/>
                        <a:t>《</a:t>
                      </a:r>
                      <a:r>
                        <a:rPr lang="zh-CN" altLang="en-US" sz="1400" dirty="0"/>
                        <a:t>核技术</a:t>
                      </a:r>
                      <a:r>
                        <a:rPr lang="en-US" altLang="zh-CN" sz="1400" dirty="0"/>
                        <a:t>》</a:t>
                      </a:r>
                      <a:r>
                        <a:rPr lang="zh-CN" altLang="en-US" sz="1400" dirty="0"/>
                        <a:t>第</a:t>
                      </a:r>
                      <a:r>
                        <a:rPr lang="en-US" altLang="zh-CN" sz="1400" dirty="0"/>
                        <a:t>43</a:t>
                      </a:r>
                      <a:r>
                        <a:rPr lang="zh-CN" altLang="en-US" sz="1400" dirty="0"/>
                        <a:t>卷，第</a:t>
                      </a:r>
                      <a:r>
                        <a:rPr lang="en-US" altLang="zh-CN" sz="1400" dirty="0"/>
                        <a:t>2</a:t>
                      </a:r>
                      <a:r>
                        <a:rPr lang="zh-CN" altLang="en-US" sz="1400" dirty="0"/>
                        <a:t>期 （</a:t>
                      </a:r>
                      <a:r>
                        <a:rPr lang="en-US" altLang="zh-CN" sz="1400" dirty="0"/>
                        <a:t>2020</a:t>
                      </a:r>
                      <a:r>
                        <a:rPr lang="zh-CN" altLang="en-US" sz="1400" dirty="0"/>
                        <a:t>）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6403930"/>
                  </a:ext>
                </a:extLst>
              </a:tr>
              <a:tr h="580440"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中文综述：</a:t>
                      </a:r>
                      <a:r>
                        <a:rPr lang="en-US" altLang="zh-CN" sz="1400" dirty="0"/>
                        <a:t>《</a:t>
                      </a:r>
                      <a:r>
                        <a:rPr lang="zh-CN" altLang="en-US" sz="1400" dirty="0"/>
                        <a:t>中国科学</a:t>
                      </a:r>
                      <a:r>
                        <a:rPr lang="en-US" altLang="zh-CN" sz="1400" dirty="0"/>
                        <a:t>》</a:t>
                      </a:r>
                      <a:r>
                        <a:rPr lang="zh-CN" altLang="en-US" sz="1400" dirty="0"/>
                        <a:t>第</a:t>
                      </a:r>
                      <a:r>
                        <a:rPr lang="en-US" altLang="zh-CN" sz="1400" dirty="0"/>
                        <a:t>50</a:t>
                      </a:r>
                      <a:r>
                        <a:rPr lang="zh-CN" altLang="en-US" sz="1400" dirty="0"/>
                        <a:t>卷，第</a:t>
                      </a:r>
                      <a:r>
                        <a:rPr lang="en-US" altLang="zh-CN" sz="1400" dirty="0"/>
                        <a:t>11</a:t>
                      </a:r>
                      <a:r>
                        <a:rPr lang="zh-CN" altLang="en-US" sz="1400" dirty="0"/>
                        <a:t>期 （</a:t>
                      </a:r>
                      <a:r>
                        <a:rPr lang="en-US" altLang="zh-CN" sz="1400" dirty="0"/>
                        <a:t>2020</a:t>
                      </a:r>
                      <a:r>
                        <a:rPr lang="zh-CN" altLang="en-US" sz="1400" dirty="0"/>
                        <a:t>）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311035"/>
                  </a:ext>
                </a:extLst>
              </a:tr>
              <a:tr h="5804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 err="1"/>
                        <a:t>EicC</a:t>
                      </a:r>
                      <a:r>
                        <a:rPr lang="zh-CN" altLang="en-US" sz="1400" dirty="0"/>
                        <a:t>概念设计报告：</a:t>
                      </a:r>
                      <a:r>
                        <a:rPr lang="en-US" altLang="zh-CN" sz="1400" dirty="0"/>
                        <a:t>Frontiers of Physics</a:t>
                      </a:r>
                      <a:r>
                        <a:rPr lang="zh-CN" altLang="en-US" sz="1400" dirty="0"/>
                        <a:t>（</a:t>
                      </a:r>
                      <a:r>
                        <a:rPr lang="en-US" altLang="zh-CN" sz="1400" dirty="0"/>
                        <a:t>Volume-I: </a:t>
                      </a:r>
                      <a:r>
                        <a:rPr lang="zh-CN" altLang="en-US" sz="1400" dirty="0"/>
                        <a:t>加速器 </a:t>
                      </a:r>
                      <a:r>
                        <a:rPr lang="en-US" altLang="zh-CN" sz="1400" dirty="0"/>
                        <a:t>Volume-II: </a:t>
                      </a:r>
                      <a:r>
                        <a:rPr lang="zh-CN" altLang="en-US" sz="1400" dirty="0"/>
                        <a:t>物理和探测器）</a:t>
                      </a:r>
                      <a:r>
                        <a:rPr lang="en-US" altLang="zh-CN" sz="1400" dirty="0"/>
                        <a:t>, </a:t>
                      </a:r>
                      <a:r>
                        <a:rPr lang="zh-CN" altLang="en-US" sz="1400" dirty="0"/>
                        <a:t>待发表 </a:t>
                      </a:r>
                      <a:endParaRPr lang="en-US" altLang="zh-CN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1588621"/>
                  </a:ext>
                </a:extLst>
              </a:tr>
              <a:tr h="580440">
                <a:tc>
                  <a:txBody>
                    <a:bodyPr/>
                    <a:lstStyle/>
                    <a:p>
                      <a:r>
                        <a:rPr lang="zh-CN" altLang="en-US" sz="1400" dirty="0"/>
                        <a:t>英文综述：</a:t>
                      </a:r>
                      <a:r>
                        <a:rPr lang="en-US" altLang="zh-CN" sz="1400" dirty="0"/>
                        <a:t>Progress in Particle and Nuclear Physics</a:t>
                      </a:r>
                      <a:r>
                        <a:rPr lang="zh-CN" altLang="en-US" sz="1400" dirty="0"/>
                        <a:t>，待发表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551272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EA6D0F42-340D-D82D-8F66-52E66FE5BD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501" y="2139702"/>
            <a:ext cx="1431088" cy="19514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BFEBA3-4782-DE76-43B8-57DBAEBD2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355726"/>
            <a:ext cx="1622285" cy="23028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50BF00-F912-458F-29E7-970D7BBC7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478285"/>
            <a:ext cx="1697160" cy="225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532126"/>
      </p:ext>
    </p:extLst>
  </p:cSld>
  <p:clrMapOvr>
    <a:masterClrMapping/>
  </p:clrMapOvr>
  <p:transition spd="med" advClick="0" advTm="0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A5ADA-6D73-33C4-FF34-225D9A557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7653D-1769-F3B7-ECB9-9CECB69FB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-62021"/>
            <a:ext cx="8352928" cy="689555"/>
          </a:xfrm>
        </p:spPr>
        <p:txBody>
          <a:bodyPr/>
          <a:lstStyle/>
          <a:p>
            <a:pPr marL="176212"/>
            <a:r>
              <a:rPr lang="en-US" sz="3600" dirty="0"/>
              <a:t>Publications</a:t>
            </a:r>
            <a:r>
              <a:rPr lang="zh-CN" altLang="en-US" sz="3600" dirty="0"/>
              <a:t> </a:t>
            </a:r>
            <a:r>
              <a:rPr lang="zh-CN" altLang="en-US" dirty="0"/>
              <a:t>（</a:t>
            </a:r>
            <a:r>
              <a:rPr lang="en-US" dirty="0"/>
              <a:t>H-NS</a:t>
            </a:r>
            <a:r>
              <a:rPr lang="zh-CN" altLang="en-US" dirty="0"/>
              <a:t> </a:t>
            </a:r>
            <a:r>
              <a:rPr lang="en-US" dirty="0" err="1"/>
              <a:t>白皮书</a:t>
            </a:r>
            <a:r>
              <a:rPr lang="zh-CN" altLang="en-US" dirty="0"/>
              <a:t>）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97C203-1BC2-2150-D7D9-924C4786F144}"/>
              </a:ext>
            </a:extLst>
          </p:cNvPr>
          <p:cNvSpPr txBox="1"/>
          <p:nvPr/>
        </p:nvSpPr>
        <p:spPr>
          <a:xfrm>
            <a:off x="179512" y="741347"/>
            <a:ext cx="8712968" cy="40626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Xiaozhi Bai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Xu Cao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Zhe Cao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Jinhui Chen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Kai Chen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Qibo Chen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Shi Chen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Xin Chen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Yuquan Chen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Zhenyu Chen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Jianping Dai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Heng-Tong Ding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Dongshuo Du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Shuxian Du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Limin Duan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Zhe Duan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Anhui Feng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Jie Feng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Yicheng Feng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Jinlin Fu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Xiaofeng Fu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Chaosong Gao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Liang Ge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Wenwen Ge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Lisheng Geng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Boxing Gou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 Gu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Yinghui Guan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Yutian Guan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Aiqiang Guo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Fengkun Guo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 Guo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3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Hao Han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3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Weijia Han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3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Yunxiang Hao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3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Wanbing He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3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Xionghong He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3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Zhixuan He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3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Defu Hou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4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Tingting Hou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4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Jinniu Hu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4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Shouyang Hu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4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Zhen Hu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4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Fei Huang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4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Kaixuan Huang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4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Linqin Huang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4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Mei Huang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4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Xuguang Huang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4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Yuanjing Ji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5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Xincai Kang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5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Jie Kong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5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Cheng Li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5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Demin Li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5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Haibo Li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5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Jibo Li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5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Lixuan Li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5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Min Li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5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Peilian Li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5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Peiyu Li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5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Ronghua Li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6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Suxian Li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6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Weilong Li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6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Wuyuan Li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6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Xin Li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6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Xiaomei Li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6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Xiaqing Li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6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Yang Li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6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Yangu Li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6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Yutie Liang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6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Zheng Liang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6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Zuotang Liang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6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Chuangxin Lin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6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Dexu Lin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6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Shoulong Lin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6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Ting Lin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7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 Liu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7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Bo-Chao Liu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7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Feng Liu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7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Hang Liu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7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Hongna Liu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7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Hui Liu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7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Kai Liu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7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Liuming Liu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7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Qian Liu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7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Tianbo Liu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7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Tong Liu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7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Xiang Liu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7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Yanwen Liu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7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Pengzhong Lu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8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Weijian Lu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8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Xiaofeng Luo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8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Xiao-Rui Lyu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8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Bo-Qiang Ma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8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Jianping Ma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8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Kuo Ma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8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Weihu Ma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8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Yugang Ma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8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Lijun Mao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8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Ruishi Mao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9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Yu Meng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9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Norihito Muramatsu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9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Maowu Nie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9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Xiaoyang Niu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9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Hua Pei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9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Ronggang Ping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9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Shi Pu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9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Tianlei Pu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9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Cheng Qian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9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Wenbin Qian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0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Yi Qian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0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Guangyou Qin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0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Jiajun Qin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0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Cong-Feng Qiao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0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Zan Ren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0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Dingyu Shao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0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Qianshun She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0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Diyu Shen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0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Guodong Shen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0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Wenhan Shen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Xiaomin Shen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Lina Sheng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Shusu Shi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Jinxing Song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Qintao Song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Yuan Song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Zihe Su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Baohua Sun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Hao Sun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Kai-Jia Sun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Liangting Sun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Peng Sun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Pengfei Sun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Xiangming Sun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Xu Sun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Yelei Sun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Zhipeng Sun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Zhiyu Sun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Shuwen Tang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Zebo Tang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Jing Tian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Ye Tian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Yu Tian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Yapeng Wan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Boqun Wang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Changxin Wang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 Wang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Enke Wang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3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Haozhen Wang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3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Hulin Wang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3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Jiansong Wang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3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Ling Wang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3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Qun Wang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3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Tianao Wang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3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Xiangang Wang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3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Xiang-Peng Wang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3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Xiaoyu Wang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3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Xinyu Wang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3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Xiongfei Wang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3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Xiuhua Wang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3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Yaping Wang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4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Shuyi Wei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4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Xianglun Wei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4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Xiangjie Wen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4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Fengjun Wu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4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Jia-jun Wu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4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Xin Wu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4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Bowen Xiao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4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 Xiao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4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Zhigang Xiao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4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Guannan Xie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5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Yaping Xie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5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Hongxi Xing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5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Weizhi Xiong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5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 Xu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5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Lailin Xu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5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Nu Xu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5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Qinghua Xu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5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Xiaowei Xu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5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Junwei Yan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5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Wenbiao Yan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5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Wencheng Yan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6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Xiaoyu Yan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6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 Yang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6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 Yang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6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Haibo Yang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6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Herun Yang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6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Jiancheng Yang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6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Qian Yang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6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Shuai Yang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6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Tongjun Yang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6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Yadong Yang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6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Yuansheng Yang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6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Yuna Yang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6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Zaochen Ye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6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Zhihong Ye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7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 Yi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7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Hang Yin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7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Junhao Yin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7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Yi Yin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7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Kejie You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7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Zhengyun You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7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Chunxu Yu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7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Yuhong Yu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7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Zhaoyang Yuan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7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Wangmei Zha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8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Honglin Zhang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8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Jianyu Zhang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8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Jin Zhang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8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Jinlong Zhang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8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Jinqun Zhang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8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Shisheng Zhang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8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Weibin Zhang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8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Xiang Zhang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8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Xueheng Zhang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8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Yapeng Zhang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8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Yateng Zhang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8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Yifei Zhang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8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Yumei Zhang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8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Yuqiao Zhang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8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Zhe Zhang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8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 Zhao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8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Hongyun Zhao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8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Lei Zhao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8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Yuxiang Zhao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9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Zhengguo Zhao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9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Yajun Zheng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9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Yangheng Zheng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9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Zhiyang Zheng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9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Daicui Zhou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9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Jian Zhou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9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Jiangpeng Zhou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9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Jing Zhou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9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Kai Zhou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9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Xianrong Zhou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9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Xiaorong Zhou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9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Yiyu Zhou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9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Sitao Zhu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19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Xiao Zhuang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20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Xinyu Zong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  <a:hlinkClick r:id="rId20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Bingsong Zou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(collapse list)</a:t>
            </a:r>
            <a:endParaRPr lang="en-US" sz="1100" b="1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112094"/>
      </p:ext>
    </p:extLst>
  </p:cSld>
  <p:clrMapOvr>
    <a:masterClrMapping/>
  </p:clrMapOvr>
  <p:transition spd="med" advClick="0" advTm="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CBB138A-46E9-487A-80A0-D9EAFDF0F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43500"/>
          </a:xfrm>
          <a:prstGeom prst="roundRect">
            <a:avLst>
              <a:gd name="adj" fmla="val 3272"/>
            </a:avLst>
          </a:prstGeom>
          <a:solidFill>
            <a:srgbClr val="FFC000">
              <a:alpha val="40000"/>
            </a:srgbClr>
          </a:solidFill>
          <a:ln>
            <a:noFill/>
          </a:ln>
        </p:spPr>
        <p:txBody>
          <a:bodyPr>
            <a:noAutofit/>
          </a:bodyPr>
          <a:lstStyle/>
          <a:p>
            <a:br>
              <a:rPr lang="en-US" altLang="zh-CN" sz="4500" b="1" dirty="0">
                <a:solidFill>
                  <a:srgbClr val="C00000"/>
                </a:solidFill>
              </a:rPr>
            </a:br>
            <a:br>
              <a:rPr lang="en-US" altLang="zh-CN" sz="4500" b="1" dirty="0">
                <a:solidFill>
                  <a:srgbClr val="C00000"/>
                </a:solidFill>
              </a:rPr>
            </a:br>
            <a:br>
              <a:rPr lang="en-US" altLang="zh-CN" sz="4500" b="1" dirty="0">
                <a:solidFill>
                  <a:srgbClr val="C00000"/>
                </a:solidFill>
              </a:rPr>
            </a:br>
            <a:r>
              <a:rPr lang="zh-CN" altLang="en-US" sz="6600" b="1" dirty="0">
                <a:solidFill>
                  <a:srgbClr val="C00000"/>
                </a:solidFill>
              </a:rPr>
              <a:t>谢谢支持！</a:t>
            </a:r>
            <a:br>
              <a:rPr lang="en-US" altLang="zh-CN" sz="6600" b="1" dirty="0">
                <a:solidFill>
                  <a:srgbClr val="C00000"/>
                </a:solidFill>
              </a:rPr>
            </a:br>
            <a:br>
              <a:rPr lang="en-US" altLang="zh-CN" sz="4500" b="1" dirty="0">
                <a:solidFill>
                  <a:srgbClr val="C00000"/>
                </a:solidFill>
              </a:rPr>
            </a:br>
            <a:br>
              <a:rPr lang="en-US" altLang="zh-CN" sz="4500" b="1" dirty="0">
                <a:solidFill>
                  <a:srgbClr val="C00000"/>
                </a:solidFill>
              </a:rPr>
            </a:br>
            <a:br>
              <a:rPr lang="en-US" altLang="zh-CN" sz="4500" b="1" dirty="0">
                <a:solidFill>
                  <a:srgbClr val="C00000"/>
                </a:solidFill>
              </a:rPr>
            </a:br>
            <a:br>
              <a:rPr lang="en-US" altLang="zh-CN" sz="4500" b="1" dirty="0">
                <a:solidFill>
                  <a:srgbClr val="C00000"/>
                </a:solidFill>
              </a:rPr>
            </a:br>
            <a:br>
              <a:rPr lang="en-US" altLang="zh-CN" sz="4500" b="1" dirty="0">
                <a:solidFill>
                  <a:srgbClr val="C00000"/>
                </a:solidFill>
              </a:rPr>
            </a:br>
            <a:br>
              <a:rPr lang="en-US" altLang="zh-CN" sz="4500" b="1" dirty="0">
                <a:solidFill>
                  <a:srgbClr val="C00000"/>
                </a:solidFill>
              </a:rPr>
            </a:br>
            <a:br>
              <a:rPr lang="en-US" altLang="zh-CN" sz="4500" b="1" dirty="0">
                <a:solidFill>
                  <a:srgbClr val="C00000"/>
                </a:solidFill>
              </a:rPr>
            </a:br>
            <a:endParaRPr lang="zh-CN" altLang="en-US" sz="4500" b="1" dirty="0">
              <a:solidFill>
                <a:srgbClr val="C00000"/>
              </a:solidFill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9069991" y="65085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400" kern="1200">
                <a:solidFill>
                  <a:schemeClr val="tx1"/>
                </a:solidFill>
                <a:latin typeface="Times" pitchFamily="2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B6A59BD-E0EA-42F6-BE04-3499D765856F}" type="slidenum">
              <a:rPr lang="zh-CN" altLang="en-US" smtClean="0"/>
              <a:pPr/>
              <a:t>17</a:t>
            </a:fld>
            <a:r>
              <a:rPr lang="en-US" altLang="zh-CN"/>
              <a:t>/40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1275968"/>
      </p:ext>
    </p:extLst>
  </p:cSld>
  <p:clrMapOvr>
    <a:masterClrMapping/>
  </p:clrMapOvr>
  <p:transition spd="med" advClick="0" advTm="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182E1ED-AD8B-2BF8-ADF1-069EB8DAA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91ABF3A-D8C8-A98E-5912-382775645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36FDC7-4136-C1BC-C0EB-DD1D1337D9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00"/>
          <a:stretch>
            <a:fillRect/>
          </a:stretch>
        </p:blipFill>
        <p:spPr>
          <a:xfrm>
            <a:off x="-200748" y="-20538"/>
            <a:ext cx="9453268" cy="513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741890"/>
      </p:ext>
    </p:extLst>
  </p:cSld>
  <p:clrMapOvr>
    <a:masterClrMapping/>
  </p:clrMapOvr>
  <p:transition spd="med" advClick="0" advTm="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53563-402C-FAB9-9436-1F9F3289E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B2F8373-E4DB-A375-FCFB-2887687990EE}"/>
              </a:ext>
            </a:extLst>
          </p:cNvPr>
          <p:cNvSpPr/>
          <p:nvPr/>
        </p:nvSpPr>
        <p:spPr>
          <a:xfrm>
            <a:off x="0" y="3099"/>
            <a:ext cx="9144000" cy="516093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A7A2834-7BED-A5C5-7F23-D56C5BC8D387}"/>
              </a:ext>
            </a:extLst>
          </p:cNvPr>
          <p:cNvSpPr/>
          <p:nvPr/>
        </p:nvSpPr>
        <p:spPr>
          <a:xfrm>
            <a:off x="24135" y="1097288"/>
            <a:ext cx="5509454" cy="395872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AC6CCBF-9198-1C78-52DB-D15FDAF0A0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967" y="1184481"/>
            <a:ext cx="5245986" cy="3871545"/>
          </a:xfrm>
          <a:prstGeom prst="rect">
            <a:avLst/>
          </a:prstGeom>
        </p:spPr>
      </p:pic>
      <p:sp>
        <p:nvSpPr>
          <p:cNvPr id="84" name="矩形 83">
            <a:extLst>
              <a:ext uri="{FF2B5EF4-FFF2-40B4-BE49-F238E27FC236}">
                <a16:creationId xmlns:a16="http://schemas.microsoft.com/office/drawing/2014/main" id="{88F913B7-2C6A-13A1-E4D8-7317BBAD79D6}"/>
              </a:ext>
            </a:extLst>
          </p:cNvPr>
          <p:cNvSpPr/>
          <p:nvPr/>
        </p:nvSpPr>
        <p:spPr>
          <a:xfrm>
            <a:off x="1455010" y="2922539"/>
            <a:ext cx="994183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100" b="1" kern="0" dirty="0" err="1">
                <a:solidFill>
                  <a:srgbClr val="0000FF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BRing</a:t>
            </a:r>
            <a:r>
              <a:rPr lang="en-US" altLang="zh-CN" sz="2400" b="1" kern="0" dirty="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endParaRPr lang="zh-CN" altLang="en-US" sz="2400" b="1" kern="0" dirty="0">
              <a:solidFill>
                <a:srgbClr val="FFFF00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32F9C739-8553-84BE-3282-4C008BA4D1AB}"/>
              </a:ext>
            </a:extLst>
          </p:cNvPr>
          <p:cNvSpPr/>
          <p:nvPr/>
        </p:nvSpPr>
        <p:spPr>
          <a:xfrm>
            <a:off x="4572000" y="3884444"/>
            <a:ext cx="797013" cy="415498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600" b="1" kern="0" dirty="0">
                <a:solidFill>
                  <a:srgbClr val="0000FF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SECR</a:t>
            </a:r>
            <a:r>
              <a:rPr lang="en-US" altLang="zh-CN" sz="2100" b="1" kern="0" dirty="0">
                <a:solidFill>
                  <a:srgbClr val="0000FF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endParaRPr lang="zh-CN" altLang="en-US" sz="2100" b="1" kern="0" dirty="0">
              <a:solidFill>
                <a:srgbClr val="0000FF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7C53BFD4-9EAF-8ED9-70E1-85A8D77A7A86}"/>
              </a:ext>
            </a:extLst>
          </p:cNvPr>
          <p:cNvSpPr/>
          <p:nvPr/>
        </p:nvSpPr>
        <p:spPr>
          <a:xfrm>
            <a:off x="2098091" y="1563638"/>
            <a:ext cx="74571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500" b="1" kern="0" dirty="0">
                <a:solidFill>
                  <a:srgbClr val="0000FF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HFRS </a:t>
            </a:r>
            <a:endParaRPr lang="zh-CN" altLang="en-US" sz="1500" b="1" kern="0" dirty="0">
              <a:solidFill>
                <a:srgbClr val="0000FF"/>
              </a:solidFill>
              <a:latin typeface="Times New Roman" panose="02020603050405020304" pitchFamily="18" charset="0"/>
              <a:ea typeface="宋体"/>
              <a:cs typeface="Times New Roman" panose="02020603050405020304" pitchFamily="18" charset="0"/>
            </a:endParaRPr>
          </a:p>
        </p:txBody>
      </p:sp>
      <p:sp>
        <p:nvSpPr>
          <p:cNvPr id="140" name="矩形 139">
            <a:extLst>
              <a:ext uri="{FF2B5EF4-FFF2-40B4-BE49-F238E27FC236}">
                <a16:creationId xmlns:a16="http://schemas.microsoft.com/office/drawing/2014/main" id="{61EDD805-A915-D3D2-2F67-AB14DF711B86}"/>
              </a:ext>
            </a:extLst>
          </p:cNvPr>
          <p:cNvSpPr/>
          <p:nvPr/>
        </p:nvSpPr>
        <p:spPr>
          <a:xfrm>
            <a:off x="271525" y="4184569"/>
            <a:ext cx="1317191" cy="716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" algn="ctr">
              <a:lnSpc>
                <a:spcPct val="125000"/>
              </a:lnSpc>
              <a:buClr>
                <a:srgbClr val="003366"/>
              </a:buClr>
              <a:buSzPct val="60000"/>
            </a:pPr>
            <a:r>
              <a:rPr lang="en-US" altLang="zh-CN" sz="36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HIAF</a:t>
            </a:r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6DDEB2E9-218A-320F-3D45-5103B0B352A8}"/>
              </a:ext>
            </a:extLst>
          </p:cNvPr>
          <p:cNvSpPr/>
          <p:nvPr/>
        </p:nvSpPr>
        <p:spPr>
          <a:xfrm>
            <a:off x="4436985" y="4326945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488D1173-ABC3-ABAE-C22A-50E15503CCCF}"/>
              </a:ext>
            </a:extLst>
          </p:cNvPr>
          <p:cNvSpPr/>
          <p:nvPr/>
        </p:nvSpPr>
        <p:spPr>
          <a:xfrm>
            <a:off x="4440624" y="4325505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BCE9EC1F-BFD7-E75B-8C23-6BF2F17604B5}"/>
              </a:ext>
            </a:extLst>
          </p:cNvPr>
          <p:cNvSpPr/>
          <p:nvPr/>
        </p:nvSpPr>
        <p:spPr>
          <a:xfrm>
            <a:off x="4436636" y="4323431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F29227AF-65D7-92E8-D343-2B572E6D9E5C}"/>
              </a:ext>
            </a:extLst>
          </p:cNvPr>
          <p:cNvSpPr/>
          <p:nvPr/>
        </p:nvSpPr>
        <p:spPr>
          <a:xfrm>
            <a:off x="4436636" y="4321895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AED0067F-8AA8-F6B0-F79F-7B61F5AF334E}"/>
              </a:ext>
            </a:extLst>
          </p:cNvPr>
          <p:cNvSpPr/>
          <p:nvPr/>
        </p:nvSpPr>
        <p:spPr>
          <a:xfrm>
            <a:off x="1763688" y="3936749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E78A9C01-01F6-A4D4-2247-CA6C0820B002}"/>
              </a:ext>
            </a:extLst>
          </p:cNvPr>
          <p:cNvSpPr/>
          <p:nvPr/>
        </p:nvSpPr>
        <p:spPr>
          <a:xfrm>
            <a:off x="1763688" y="3936749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D6A7FC95-4A8E-8A4F-8B87-2644C35CA924}"/>
              </a:ext>
            </a:extLst>
          </p:cNvPr>
          <p:cNvSpPr/>
          <p:nvPr/>
        </p:nvSpPr>
        <p:spPr>
          <a:xfrm>
            <a:off x="1763688" y="3948903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0A072ABC-503A-0F0B-1C1C-DF325DC1F6C6}"/>
              </a:ext>
            </a:extLst>
          </p:cNvPr>
          <p:cNvSpPr/>
          <p:nvPr/>
        </p:nvSpPr>
        <p:spPr>
          <a:xfrm>
            <a:off x="1763688" y="3948903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3EDA61B9-64B0-58B6-935E-02407EE6F07C}"/>
              </a:ext>
            </a:extLst>
          </p:cNvPr>
          <p:cNvSpPr/>
          <p:nvPr/>
        </p:nvSpPr>
        <p:spPr>
          <a:xfrm>
            <a:off x="1763688" y="3930846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15E27E77-0189-952D-D9D3-3BB977FAABB1}"/>
              </a:ext>
            </a:extLst>
          </p:cNvPr>
          <p:cNvSpPr/>
          <p:nvPr/>
        </p:nvSpPr>
        <p:spPr>
          <a:xfrm>
            <a:off x="1763688" y="3930846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87ABC119-F3D5-A370-7D34-979F8A82A99B}"/>
              </a:ext>
            </a:extLst>
          </p:cNvPr>
          <p:cNvSpPr/>
          <p:nvPr/>
        </p:nvSpPr>
        <p:spPr>
          <a:xfrm>
            <a:off x="1763688" y="3943001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47960D51-5135-836B-A46C-A303F20B28FE}"/>
              </a:ext>
            </a:extLst>
          </p:cNvPr>
          <p:cNvSpPr/>
          <p:nvPr/>
        </p:nvSpPr>
        <p:spPr>
          <a:xfrm>
            <a:off x="1763688" y="3943001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椭圆 1">
            <a:extLst>
              <a:ext uri="{FF2B5EF4-FFF2-40B4-BE49-F238E27FC236}">
                <a16:creationId xmlns:a16="http://schemas.microsoft.com/office/drawing/2014/main" id="{E701FCF0-A4CF-129B-3389-A247EBF049CB}"/>
              </a:ext>
            </a:extLst>
          </p:cNvPr>
          <p:cNvSpPr/>
          <p:nvPr/>
        </p:nvSpPr>
        <p:spPr>
          <a:xfrm>
            <a:off x="1414505" y="2463738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9151830C-02CB-AD28-0334-1D8190FBA805}"/>
              </a:ext>
            </a:extLst>
          </p:cNvPr>
          <p:cNvSpPr/>
          <p:nvPr/>
        </p:nvSpPr>
        <p:spPr>
          <a:xfrm>
            <a:off x="1412649" y="2463738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25E084B2-1156-DDB9-9FD5-EB6F65740DDA}"/>
              </a:ext>
            </a:extLst>
          </p:cNvPr>
          <p:cNvSpPr/>
          <p:nvPr/>
        </p:nvSpPr>
        <p:spPr>
          <a:xfrm>
            <a:off x="1412649" y="2463738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11454009-7ADC-C733-CE69-21BBD1C4BF26}"/>
              </a:ext>
            </a:extLst>
          </p:cNvPr>
          <p:cNvSpPr/>
          <p:nvPr/>
        </p:nvSpPr>
        <p:spPr>
          <a:xfrm>
            <a:off x="1410793" y="2463738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1345FAEB-D2AF-23D8-368D-F2094CF5B078}"/>
              </a:ext>
            </a:extLst>
          </p:cNvPr>
          <p:cNvSpPr/>
          <p:nvPr/>
        </p:nvSpPr>
        <p:spPr>
          <a:xfrm>
            <a:off x="1412649" y="2463738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C116E63B-7CD2-6F53-7B3D-C64D9F059012}"/>
              </a:ext>
            </a:extLst>
          </p:cNvPr>
          <p:cNvSpPr/>
          <p:nvPr/>
        </p:nvSpPr>
        <p:spPr>
          <a:xfrm>
            <a:off x="1412649" y="2463738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06A412C3-D2E1-D44E-D1B3-06979051A08D}"/>
              </a:ext>
            </a:extLst>
          </p:cNvPr>
          <p:cNvSpPr/>
          <p:nvPr/>
        </p:nvSpPr>
        <p:spPr>
          <a:xfrm>
            <a:off x="1412649" y="2463738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56779220-3247-F437-BF94-D03751AAD7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0254" y="3908434"/>
            <a:ext cx="129266" cy="115514"/>
          </a:xfrm>
          <a:prstGeom prst="rect">
            <a:avLst/>
          </a:prstGeom>
        </p:spPr>
      </p:pic>
      <p:sp>
        <p:nvSpPr>
          <p:cNvPr id="25" name="爆炸形 1 93">
            <a:extLst>
              <a:ext uri="{FF2B5EF4-FFF2-40B4-BE49-F238E27FC236}">
                <a16:creationId xmlns:a16="http://schemas.microsoft.com/office/drawing/2014/main" id="{CD43DA91-F203-ECC3-E6F3-2EB98F569103}"/>
              </a:ext>
            </a:extLst>
          </p:cNvPr>
          <p:cNvSpPr/>
          <p:nvPr/>
        </p:nvSpPr>
        <p:spPr>
          <a:xfrm>
            <a:off x="1659879" y="1437624"/>
            <a:ext cx="250014" cy="203969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爆炸形 1 93">
            <a:extLst>
              <a:ext uri="{FF2B5EF4-FFF2-40B4-BE49-F238E27FC236}">
                <a16:creationId xmlns:a16="http://schemas.microsoft.com/office/drawing/2014/main" id="{0AD2FD81-97B6-F86F-CEA1-7E9ED91E12BA}"/>
              </a:ext>
            </a:extLst>
          </p:cNvPr>
          <p:cNvSpPr/>
          <p:nvPr/>
        </p:nvSpPr>
        <p:spPr>
          <a:xfrm>
            <a:off x="3923928" y="1275606"/>
            <a:ext cx="250014" cy="203969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F47708B3-4AFD-0CCE-68EB-1405C29CAE17}"/>
              </a:ext>
            </a:extLst>
          </p:cNvPr>
          <p:cNvSpPr/>
          <p:nvPr/>
        </p:nvSpPr>
        <p:spPr>
          <a:xfrm>
            <a:off x="1414505" y="2467145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49C0675F-9D39-3950-631A-CCC7EE702B29}"/>
              </a:ext>
            </a:extLst>
          </p:cNvPr>
          <p:cNvSpPr/>
          <p:nvPr/>
        </p:nvSpPr>
        <p:spPr>
          <a:xfrm>
            <a:off x="1412649" y="2463738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1" name="椭圆 30">
            <a:extLst>
              <a:ext uri="{FF2B5EF4-FFF2-40B4-BE49-F238E27FC236}">
                <a16:creationId xmlns:a16="http://schemas.microsoft.com/office/drawing/2014/main" id="{03D3041D-2BB9-F5C9-57FE-B6D05DF5C518}"/>
              </a:ext>
            </a:extLst>
          </p:cNvPr>
          <p:cNvSpPr/>
          <p:nvPr/>
        </p:nvSpPr>
        <p:spPr>
          <a:xfrm>
            <a:off x="1412649" y="2463738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E9EB2776-5E8B-9C94-77D4-EF8A0B61F1C4}"/>
              </a:ext>
            </a:extLst>
          </p:cNvPr>
          <p:cNvSpPr/>
          <p:nvPr/>
        </p:nvSpPr>
        <p:spPr>
          <a:xfrm>
            <a:off x="1412649" y="2463738"/>
            <a:ext cx="81009" cy="8100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2F1AF394-A832-95E8-13F3-03F5BD84EB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2514" y="2392792"/>
            <a:ext cx="223383" cy="191051"/>
          </a:xfrm>
          <a:prstGeom prst="rect">
            <a:avLst/>
          </a:prstGeom>
        </p:spPr>
      </p:pic>
      <p:sp>
        <p:nvSpPr>
          <p:cNvPr id="34" name="文本框 33">
            <a:extLst>
              <a:ext uri="{FF2B5EF4-FFF2-40B4-BE49-F238E27FC236}">
                <a16:creationId xmlns:a16="http://schemas.microsoft.com/office/drawing/2014/main" id="{0A88C9CF-A6DB-CFC9-9869-9FFE9EF7D217}"/>
              </a:ext>
            </a:extLst>
          </p:cNvPr>
          <p:cNvSpPr txBox="1"/>
          <p:nvPr/>
        </p:nvSpPr>
        <p:spPr>
          <a:xfrm>
            <a:off x="-180528" y="-20538"/>
            <a:ext cx="9450480" cy="91630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81000" tIns="27000" rIns="81000" bIns="27000">
            <a:spAutoFit/>
          </a:bodyPr>
          <a:lstStyle>
            <a:defPPr>
              <a:defRPr lang="zh-CN"/>
            </a:defPPr>
            <a:lvl1pPr algn="just" fontAlgn="auto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>
                <a:srgbClr val="FF6600"/>
              </a:buClr>
              <a:buFont typeface="Wingdings" pitchFamily="2" charset="2"/>
              <a:buNone/>
              <a:defRPr kumimoji="1" sz="2400" b="1" ker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zh-CN" sz="3000" dirty="0">
                <a:solidFill>
                  <a:schemeClr val="bg1"/>
                </a:solidFill>
                <a:latin typeface="微软雅黑" charset="0"/>
                <a:ea typeface="微软雅黑" charset="0"/>
              </a:rPr>
              <a:t>High Intensity heavy-ion Accelerator Facility</a:t>
            </a:r>
          </a:p>
          <a:p>
            <a:pPr algn="ctr">
              <a:lnSpc>
                <a:spcPct val="100000"/>
              </a:lnSpc>
            </a:pPr>
            <a:r>
              <a:rPr lang="en-US" altLang="zh-CN" sz="2000" b="0" dirty="0">
                <a:solidFill>
                  <a:schemeClr val="bg1"/>
                </a:solidFill>
                <a:latin typeface="微软雅黑" charset="0"/>
                <a:ea typeface="微软雅黑" charset="0"/>
              </a:rPr>
              <a:t>(HIAF, Huizhou, China)</a:t>
            </a:r>
            <a:endParaRPr lang="en-US" altLang="zh-CN" sz="2000" b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Rectangle 4">
            <a:extLst>
              <a:ext uri="{FF2B5EF4-FFF2-40B4-BE49-F238E27FC236}">
                <a16:creationId xmlns:a16="http://schemas.microsoft.com/office/drawing/2014/main" id="{A0E2C325-8B86-E8F1-7EA0-6565FCB70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1840" y="4703973"/>
            <a:ext cx="1385806" cy="284117"/>
          </a:xfrm>
          <a:prstGeom prst="rect">
            <a:avLst/>
          </a:prstGeom>
          <a:solidFill>
            <a:srgbClr val="008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03597" indent="-203597" algn="ctr" defTabSz="685800">
              <a:lnSpc>
                <a:spcPct val="112000"/>
              </a:lnSpc>
              <a:defRPr/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① 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L.E. Terminal</a:t>
            </a:r>
          </a:p>
        </p:txBody>
      </p:sp>
      <p:sp>
        <p:nvSpPr>
          <p:cNvPr id="36" name="Rectangle 4">
            <a:extLst>
              <a:ext uri="{FF2B5EF4-FFF2-40B4-BE49-F238E27FC236}">
                <a16:creationId xmlns:a16="http://schemas.microsoft.com/office/drawing/2014/main" id="{062B54B3-59CF-5852-BF1E-BE98D27AE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3961" y="1098326"/>
            <a:ext cx="1317192" cy="284117"/>
          </a:xfrm>
          <a:prstGeom prst="rect">
            <a:avLst/>
          </a:prstGeom>
          <a:solidFill>
            <a:srgbClr val="008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03597" indent="-203597" algn="ctr">
              <a:lnSpc>
                <a:spcPct val="112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④ 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E.T. Terminal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458F7819-D0F7-155E-BF42-53D6DCEDB1DF}"/>
              </a:ext>
            </a:extLst>
          </p:cNvPr>
          <p:cNvSpPr/>
          <p:nvPr/>
        </p:nvSpPr>
        <p:spPr>
          <a:xfrm>
            <a:off x="2971551" y="3850075"/>
            <a:ext cx="880369" cy="415498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b="1" kern="0" dirty="0">
                <a:solidFill>
                  <a:srgbClr val="0000FF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iLinac</a:t>
            </a:r>
            <a:r>
              <a:rPr lang="en-US" altLang="zh-CN" sz="2100" b="1" kern="0" dirty="0">
                <a:solidFill>
                  <a:srgbClr val="0000FF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endParaRPr lang="zh-CN" altLang="en-US" sz="2100" b="1" kern="0" dirty="0">
              <a:solidFill>
                <a:srgbClr val="0000FF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38" name="Rectangle 4">
            <a:extLst>
              <a:ext uri="{FF2B5EF4-FFF2-40B4-BE49-F238E27FC236}">
                <a16:creationId xmlns:a16="http://schemas.microsoft.com/office/drawing/2014/main" id="{25F3ED0B-C3B2-EB97-F02E-08E145B47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20" y="1131590"/>
            <a:ext cx="1607560" cy="316049"/>
          </a:xfrm>
          <a:prstGeom prst="rect">
            <a:avLst/>
          </a:prstGeom>
          <a:solidFill>
            <a:srgbClr val="008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03597" indent="-203597" algn="ctr">
              <a:lnSpc>
                <a:spcPct val="112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② 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H.E. Terminal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39" name="Rectangle 4">
            <a:extLst>
              <a:ext uri="{FF2B5EF4-FFF2-40B4-BE49-F238E27FC236}">
                <a16:creationId xmlns:a16="http://schemas.microsoft.com/office/drawing/2014/main" id="{1FC77817-03B7-2B93-F5C0-1667D954D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1485" y="1690867"/>
            <a:ext cx="745718" cy="284117"/>
          </a:xfrm>
          <a:prstGeom prst="rect">
            <a:avLst/>
          </a:prstGeom>
          <a:solidFill>
            <a:srgbClr val="008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03597" indent="-203597" algn="ctr">
              <a:lnSpc>
                <a:spcPct val="112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③ 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RIB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89" name="Rectangle 4">
            <a:extLst>
              <a:ext uri="{FF2B5EF4-FFF2-40B4-BE49-F238E27FC236}">
                <a16:creationId xmlns:a16="http://schemas.microsoft.com/office/drawing/2014/main" id="{46DD5094-175B-B0ED-D30D-FF9306B183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4832" y="1126585"/>
            <a:ext cx="1301026" cy="260071"/>
          </a:xfrm>
          <a:prstGeom prst="rect">
            <a:avLst/>
          </a:prstGeom>
          <a:solidFill>
            <a:srgbClr val="008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03597" indent="-203597" algn="ctr">
              <a:lnSpc>
                <a:spcPct val="112000"/>
              </a:lnSpc>
            </a:pPr>
            <a:r>
              <a:rPr lang="zh-CN" altLang="en-US" sz="10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⑥ </a:t>
            </a:r>
            <a:r>
              <a:rPr lang="en-US" altLang="zh-CN" sz="10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Mass Terminal</a:t>
            </a:r>
          </a:p>
        </p:txBody>
      </p:sp>
      <p:sp>
        <p:nvSpPr>
          <p:cNvPr id="80" name="文本框 16">
            <a:extLst>
              <a:ext uri="{FF2B5EF4-FFF2-40B4-BE49-F238E27FC236}">
                <a16:creationId xmlns:a16="http://schemas.microsoft.com/office/drawing/2014/main" id="{39C49751-A472-6FB2-F1DB-F9A4729013A4}"/>
              </a:ext>
            </a:extLst>
          </p:cNvPr>
          <p:cNvSpPr txBox="1"/>
          <p:nvPr/>
        </p:nvSpPr>
        <p:spPr>
          <a:xfrm>
            <a:off x="5634832" y="1059582"/>
            <a:ext cx="3356996" cy="1323439"/>
          </a:xfrm>
          <a:prstGeom prst="rect">
            <a:avLst/>
          </a:prstGeom>
          <a:solidFill>
            <a:srgbClr val="FFC000"/>
          </a:solidFill>
          <a:ln>
            <a:solidFill>
              <a:srgbClr val="008F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HIAF</a:t>
            </a:r>
            <a:r>
              <a: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Physics</a:t>
            </a:r>
            <a:r>
              <a: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endParaRPr lang="en-US" altLang="zh-CN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6075" indent="-346075">
              <a:buAutoNum type="romanLcParenBoth"/>
            </a:pPr>
            <a:r>
              <a:rPr lang="en-US" altLang="zh-CN" sz="1500" dirty="0">
                <a:latin typeface="Arial" panose="020B0604020202020204" pitchFamily="34" charset="0"/>
                <a:cs typeface="Arial" panose="020B0604020202020204" pitchFamily="34" charset="0"/>
              </a:rPr>
              <a:t>Atomic physics; </a:t>
            </a:r>
          </a:p>
          <a:p>
            <a:pPr marL="346075" indent="-346075">
              <a:buAutoNum type="romanLcParenBoth"/>
            </a:pPr>
            <a:r>
              <a:rPr lang="en-US" altLang="zh-CN" sz="1500" dirty="0">
                <a:latin typeface="Arial" panose="020B0604020202020204" pitchFamily="34" charset="0"/>
                <a:cs typeface="Arial" panose="020B0604020202020204" pitchFamily="34" charset="0"/>
              </a:rPr>
              <a:t>Nuclear physics; </a:t>
            </a:r>
          </a:p>
          <a:p>
            <a:pPr marL="346075" indent="-346075">
              <a:buAutoNum type="romanLcParenBoth"/>
            </a:pPr>
            <a:r>
              <a:rPr lang="en-US" altLang="zh-CN" sz="1500" dirty="0">
                <a:latin typeface="Arial" panose="020B0604020202020204" pitchFamily="34" charset="0"/>
                <a:cs typeface="Arial" panose="020B0604020202020204" pitchFamily="34" charset="0"/>
              </a:rPr>
              <a:t>Applied research in biology and material science etc.</a:t>
            </a:r>
            <a:endParaRPr lang="zh-CN" alt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Rounded Rectangular Callout 90">
            <a:extLst>
              <a:ext uri="{FF2B5EF4-FFF2-40B4-BE49-F238E27FC236}">
                <a16:creationId xmlns:a16="http://schemas.microsoft.com/office/drawing/2014/main" id="{43EDD42B-E25C-87C9-1B18-0B9082476BED}"/>
              </a:ext>
            </a:extLst>
          </p:cNvPr>
          <p:cNvSpPr/>
          <p:nvPr/>
        </p:nvSpPr>
        <p:spPr>
          <a:xfrm>
            <a:off x="167769" y="1635646"/>
            <a:ext cx="745717" cy="451066"/>
          </a:xfrm>
          <a:prstGeom prst="wedgeRoundRectCallout">
            <a:avLst>
              <a:gd name="adj1" fmla="val 27525"/>
              <a:gd name="adj2" fmla="val -89038"/>
              <a:gd name="adj3" fmla="val 16667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solidFill>
                  <a:srgbClr val="C00000"/>
                </a:solidFill>
              </a:rPr>
              <a:t>QCD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文本框 16">
            <a:extLst>
              <a:ext uri="{FF2B5EF4-FFF2-40B4-BE49-F238E27FC236}">
                <a16:creationId xmlns:a16="http://schemas.microsoft.com/office/drawing/2014/main" id="{B31FA297-9B10-E979-C457-6472D5747B3D}"/>
              </a:ext>
            </a:extLst>
          </p:cNvPr>
          <p:cNvSpPr txBox="1"/>
          <p:nvPr/>
        </p:nvSpPr>
        <p:spPr>
          <a:xfrm>
            <a:off x="5624858" y="2655952"/>
            <a:ext cx="3356996" cy="707886"/>
          </a:xfrm>
          <a:prstGeom prst="rect">
            <a:avLst/>
          </a:prstGeom>
          <a:solidFill>
            <a:schemeClr val="bg1"/>
          </a:solidFill>
          <a:ln>
            <a:solidFill>
              <a:srgbClr val="008F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HIAF</a:t>
            </a:r>
            <a:r>
              <a: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Commission started in 2025</a:t>
            </a:r>
          </a:p>
        </p:txBody>
      </p:sp>
      <p:sp>
        <p:nvSpPr>
          <p:cNvPr id="28" name="Rectangle 4">
            <a:extLst>
              <a:ext uri="{FF2B5EF4-FFF2-40B4-BE49-F238E27FC236}">
                <a16:creationId xmlns:a16="http://schemas.microsoft.com/office/drawing/2014/main" id="{D8A27748-A142-8CB6-A48D-AF54CDBAA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888" y="2215625"/>
            <a:ext cx="1301026" cy="284117"/>
          </a:xfrm>
          <a:prstGeom prst="rect">
            <a:avLst/>
          </a:prstGeom>
          <a:solidFill>
            <a:srgbClr val="008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03597" indent="-203597" algn="ctr" defTabSz="685800">
              <a:lnSpc>
                <a:spcPct val="112000"/>
              </a:lnSpc>
              <a:defRPr/>
            </a:pP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Atomic Physics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EAA19085-E108-2FA2-293B-CC6F2F230F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847" y="3428999"/>
            <a:ext cx="3059622" cy="164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50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92 L -0.23385 -0.00092 L -0.24609 -0.00347 L -0.26393 -0.01666 L -0.28398 -0.06319 L -0.29088 -0.07615 L -0.29088 -0.07615 " pathEditMode="relative" ptsTypes="AAAAAAA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remove" grpId="0" nodeType="withEffect">
                                  <p:stCondLst>
                                    <p:cond delay="50"/>
                                  </p:stCondLst>
                                  <p:childTnLst>
                                    <p:animMotion origin="layout" path="M -0.00052 -0.00092 L -0.23385 -0.00092 L -0.24609 -0.00347 L -0.26393 -0.01666 L -0.28398 -0.06319 L -0.29088 -0.07615 L -0.29088 -0.07592 " pathEditMode="relative" rAng="0" ptsTypes="AAAAAAA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18" y="-377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remove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00326 -0.00185 L -0.23659 -0.00185 L -0.24883 -0.0044 L -0.26667 -0.01759 L -0.28672 -0.06412 L -0.29362 -0.07708 L -0.29362 -0.07685 " pathEditMode="relative" rAng="0" ptsTypes="AAAAAAA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18" y="-377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remove" grpId="0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-0.00325 -0.00162 L -0.23658 -0.00162 L -0.24882 -0.00417 L -0.26666 -0.01736 L -0.28671 -0.06389 L -0.29362 -0.07685 L -0.29362 -0.07662 " pathEditMode="relative" rAng="0" ptsTypes="AAAAAAA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18" y="-377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131 -0.00162 L -0.05196 -0.02477 L -0.06797 -0.03982 L -0.08164 -0.06597 L -0.08946 -0.09144 L -0.09493 -0.12222 L -0.09493 -0.15648 L -0.08972 -0.18704 L -0.0793 -0.21435 L -0.01055 -0.33727 L 0.00455 -0.35232 L 0.02278 -0.36088 L 0.04231 -0.35926 L 0.05937 -0.34699 L 0.07434 -0.33426 L 0.08411 -0.30996 L 0.09427 -0.28449 L 0.11796 -0.11991 L 0.11875 -0.08218 L 0.1125 -0.04908 L 0.10234 -0.02014 L 0.08763 0.00116 L 0.07135 0.01574 L 0.05507 0.02222 L 0.03554 0.01805 L -0.00131 -0.00162 Z " pathEditMode="relative" ptsTypes="AAAAAAAAAAAAAAAAAAAAAAAA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animMotion origin="layout" path="M -0.00131 -0.00162 L -0.05196 -0.02477 L -0.06797 -0.03982 L -0.08164 -0.06597 L -0.08946 -0.09144 L -0.09493 -0.12222 L -0.09493 -0.15648 L -0.08972 -0.18704 L -0.0793 -0.21435 L -0.01055 -0.33727 L 0.00455 -0.35232 L 0.02278 -0.36088 L 0.04231 -0.35926 L 0.05937 -0.34699 L 0.07434 -0.33426 L 0.08411 -0.30996 L 0.09427 -0.28449 L 0.11796 -0.11991 L 0.11875 -0.08218 L 0.1125 -0.04908 L 0.10234 -0.02014 L 0.08763 0.00116 L 0.07135 0.01574 L 0.05507 0.02222 L 0.03554 0.01805 L -0.00131 -0.00162 Z " pathEditMode="relative" rAng="0" ptsTypes="AAAAAAAAAAAAAAAAAAAAAAAA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5" y="-1678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0.00131 -0.00162 L -0.05196 -0.02476 L -0.06797 -0.03981 L -0.08164 -0.06597 L -0.08946 -0.09143 L -0.09493 -0.12222 L -0.09493 -0.15648 L -0.08972 -0.18703 L -0.0793 -0.21435 L -0.01055 -0.33726 L 0.00455 -0.35231 L 0.02278 -0.36088 L 0.04231 -0.35925 L 0.05937 -0.34699 L 0.07434 -0.33425 L 0.08411 -0.30995 L 0.09427 -0.28449 L 0.11796 -0.1199 L 0.11875 -0.08217 L 0.1125 -0.04907 L 0.10234 -0.02013 L 0.08763 0.00116 L 0.07135 0.01575 L 0.05507 0.02223 L 0.03554 0.01806 L -0.00131 -0.00162 Z " pathEditMode="relative" rAng="0" ptsTypes="AAAAAAAAAAAAAAAAAAAAAAAA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5" y="-1678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animMotion origin="layout" path="M -0.00131 -0.00162 L -0.05196 -0.02476 L -0.06797 -0.03981 L -0.08164 -0.06597 L -0.08946 -0.09143 L -0.09493 -0.12222 L -0.09493 -0.15648 L -0.08972 -0.18703 L -0.0793 -0.21435 L -0.01055 -0.33726 L 0.00455 -0.35231 L 0.02278 -0.36088 L 0.04231 -0.35925 L 0.05937 -0.34699 L 0.07434 -0.33425 L 0.08411 -0.30995 L 0.09427 -0.28449 L 0.11796 -0.1199 L 0.11875 -0.08217 L 0.1125 -0.04907 L 0.10234 -0.02013 L 0.08763 0.00116 L 0.07135 0.01575 L 0.05507 0.02223 L 0.03554 0.01806 L -0.00131 -0.00162 Z " pathEditMode="relative" rAng="0" ptsTypes="AAAAAAAAAAAAAAAAAAAAAAAAAA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5" y="-1678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0131 -0.00162 L -0.05196 -0.02477 L -0.06797 -0.03981 L -0.08164 -0.06597 L -0.08946 -0.09143 L -0.09493 -0.12222 L -0.09493 -0.15648 L -0.08972 -0.18704 L -0.0793 -0.21435 L -0.01055 -0.33727 L 0.00455 -0.35231 L 0.02278 -0.36088 L 0.04231 -0.35926 L 0.05937 -0.34699 L 0.07434 -0.33426 L 0.08411 -0.30995 L 0.09427 -0.28449 L 0.11796 -0.11991 L 0.11875 -0.08218 L 0.1125 -0.04907 L 0.10234 -0.02014 L 0.08763 0.00116 L 0.07135 0.01574 L 0.05507 0.02222 L 0.03554 0.01806 L -0.00131 -0.00162 Z " pathEditMode="relative" rAng="0" ptsTypes="AAAAAAAAAAAAAAAAAAAAAAAAA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5" y="-1678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fill="hold" grpId="0" nodeType="withEffect">
                                  <p:stCondLst>
                                    <p:cond delay="2050"/>
                                  </p:stCondLst>
                                  <p:childTnLst>
                                    <p:animMotion origin="layout" path="M -0.00131 -0.00162 L -0.05196 -0.02477 L -0.06797 -0.03981 L -0.08164 -0.06597 L -0.08946 -0.09143 L -0.09493 -0.12222 L -0.09493 -0.15648 L -0.08972 -0.18704 L -0.0793 -0.21435 L -0.01055 -0.33727 L 0.00455 -0.35231 L 0.02278 -0.36088 L 0.04231 -0.35926 L 0.05937 -0.34699 L 0.07434 -0.33426 L 0.08411 -0.30995 L 0.09427 -0.28449 L 0.11796 -0.11991 L 0.11875 -0.08218 L 0.1125 -0.04907 L 0.10234 -0.02014 L 0.08763 0.00116 L 0.07135 0.01574 L 0.05507 0.02222 L 0.03554 0.01806 L -0.00131 -0.00162 Z " pathEditMode="relative" rAng="0" ptsTypes="AAAAAAAAAAAAAAAAAAAAAAAA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5" y="-1678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repeatCount="indefinite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-0.00131 -0.00162 L -0.05196 -0.02477 L -0.06797 -0.03982 L -0.08164 -0.06598 L -0.08946 -0.09144 L -0.09493 -0.12223 L -0.09493 -0.15648 L -0.08972 -0.18704 L -0.0793 -0.21435 L -0.01055 -0.33727 L 0.00455 -0.35232 L 0.02278 -0.36088 L 0.04231 -0.35926 L 0.05937 -0.34699 L 0.07434 -0.33426 L 0.08411 -0.30996 L 0.09427 -0.28449 L 0.11796 -0.11991 L 0.11875 -0.08218 L 0.1125 -0.04908 L 0.10234 -0.02014 L 0.08763 0.00115 L 0.07135 0.01574 L 0.05507 0.02222 L 0.03554 0.01805 L -0.00131 -0.00162 Z " pathEditMode="relative" rAng="0" ptsTypes="AAAAAAAAAAAAAAAAAAAAAAAA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5" y="-1678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repeatCount="indefinite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animMotion origin="layout" path="M -0.00131 -0.00162 L -0.05196 -0.02477 L -0.06797 -0.03982 L -0.08164 -0.06598 L -0.08946 -0.09144 L -0.09493 -0.12223 L -0.09493 -0.15648 L -0.08972 -0.18704 L -0.0793 -0.21435 L -0.01055 -0.33727 L 0.00455 -0.35232 L 0.02278 -0.36088 L 0.04231 -0.35926 L 0.05937 -0.34699 L 0.07434 -0.33426 L 0.08411 -0.30996 L 0.09427 -0.28449 L 0.11796 -0.11991 L 0.11875 -0.08218 L 0.1125 -0.04908 L 0.10234 -0.02014 L 0.08763 0.00115 L 0.07135 0.01574 L 0.05507 0.02222 L 0.03554 0.01805 L -0.00131 -0.00162 Z " pathEditMode="relative" rAng="0" ptsTypes="AAAAAAAAAAAAAAAAAAAAAAAAAA">
                                      <p:cBhvr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5" y="-1678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repeatCount="indefinite" fill="hold" grpId="0" nodeType="withEffect">
                                  <p:stCondLst>
                                    <p:cond delay="5200"/>
                                  </p:stCondLst>
                                  <p:childTnLst>
                                    <p:animMotion origin="layout" path="M -0.00026 -0.00093 L 0.01146 -0.02362 L 0.02214 -0.04862 L 0.03165 -0.08056 L 0.03581 -0.10834 L 0.03659 -0.1257 L 0.03555 -0.18658 L 0.03555 -0.18658 " pathEditMode="relative" ptsTypes="AAAAAAAA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repeatCount="indefinite" fill="hold" grpId="0" nodeType="withEffect">
                                  <p:stCondLst>
                                    <p:cond delay="5260"/>
                                  </p:stCondLst>
                                  <p:childTnLst>
                                    <p:animMotion origin="layout" path="M -0.00026 -0.00093 L 0.01146 -0.02362 L 0.02214 -0.04862 L 0.03164 -0.08056 L 0.03581 -0.10834 L 0.03659 -0.1257 L 0.03555 -0.18658 L 0.03555 -0.18635 " pathEditMode="relative" rAng="0" ptsTypes="AAAAAAAA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6" y="-9282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repeatCount="indefinite" fill="hold" grpId="0" nodeType="withEffect">
                                  <p:stCondLst>
                                    <p:cond delay="5320"/>
                                  </p:stCondLst>
                                  <p:childTnLst>
                                    <p:animMotion origin="layout" path="M -0.00026 -0.00093 L 0.01146 -0.02362 L 0.02214 -0.04862 L 0.03164 -0.08056 L 0.03581 -0.10834 L 0.03659 -0.1257 L 0.03555 -0.18658 L 0.03555 -0.18635 " pathEditMode="relative" rAng="0" ptsTypes="AAAAAAAA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6" y="-9282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repeatCount="indefinite" fill="hold" grpId="0" nodeType="withEffect">
                                  <p:stCondLst>
                                    <p:cond delay="11200"/>
                                  </p:stCondLst>
                                  <p:childTnLst>
                                    <p:animMotion origin="layout" path="M -0.00052 0.00023 L 0.01446 -0.0301 L 0.02227 -0.04977 L 0.0323 -0.07871 L 0.05717 -0.15764 L 0.06302 -0.16875 L 0.10013 -0.20533 L 0.10664 -0.2088 L 0.12722 -0.20811 L 0.13412 -0.20579 L 0.15391 -0.1838 L 0.15951 -0.18264 L 0.1823 -0.18102 L 0.1892 -0.18496 L 0.20873 -0.20649 L 0.21498 -0.20811 L 0.24167 -0.2088 L 0.2642 -0.222 L 0.27461 -0.22084 L 0.28073 -0.22037 " pathEditMode="relative" ptsTypes="AAAAAAAAAAAAAAAAAAAA">
                                      <p:cBhvr>
                                        <p:cTn id="36" dur="1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repeatCount="indefinite" fill="hold" grpId="0" nodeType="withEffect">
                                  <p:stCondLst>
                                    <p:cond delay="11250"/>
                                  </p:stCondLst>
                                  <p:childTnLst>
                                    <p:animMotion origin="layout" path="M -0.00052 0.00023 L 0.01446 -0.0301 L 0.02227 -0.04977 L 0.0323 -0.07871 L 0.05717 -0.15764 L 0.06303 -0.16875 L 0.10013 -0.20533 L 0.10664 -0.2088 L 0.12722 -0.20811 L 0.13412 -0.20579 L 0.15391 -0.1838 L 0.15951 -0.18264 L 0.1823 -0.18102 L 0.1892 -0.18496 L 0.20873 -0.20649 L 0.21498 -0.20811 L 0.24167 -0.2088 L 0.2642 -0.222 L 0.27461 -0.22084 L 0.28073 -0.22037 " pathEditMode="relative" rAng="0" ptsTypes="AAAAAAAAAAAAAAAAAAAA">
                                      <p:cBhvr>
                                        <p:cTn id="38" dur="1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3" y="-1111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repeatCount="indefinite" fill="hold" grpId="0" nodeType="withEffect">
                                  <p:stCondLst>
                                    <p:cond delay="11300"/>
                                  </p:stCondLst>
                                  <p:childTnLst>
                                    <p:animMotion origin="layout" path="M -0.00052 0.00023 L 0.01446 -0.0301 L 0.02227 -0.04977 L 0.0323 -0.07871 L 0.05717 -0.15764 L 0.06303 -0.16875 L 0.10013 -0.20533 L 0.10664 -0.2088 L 0.12722 -0.20811 L 0.13412 -0.20579 L 0.15391 -0.1838 L 0.15951 -0.18264 L 0.1823 -0.18102 L 0.1892 -0.18496 L 0.20873 -0.20649 L 0.21498 -0.20811 L 0.24167 -0.2088 L 0.2642 -0.222 L 0.27461 -0.22084 L 0.28073 -0.22037 " pathEditMode="relative" rAng="0" ptsTypes="AAAAAAAAAAAAAAAAAAAA">
                                      <p:cBhvr>
                                        <p:cTn id="40" dur="1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3" y="-1111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repeatCount="indefinite" fill="hold" grpId="0" nodeType="withEffect">
                                  <p:stCondLst>
                                    <p:cond delay="11350"/>
                                  </p:stCondLst>
                                  <p:childTnLst>
                                    <p:animMotion origin="layout" path="M -0.00052 0.00023 L 0.01446 -0.0301 L 0.02227 -0.04977 L 0.0323 -0.07871 L 0.05717 -0.15764 L 0.06303 -0.16875 L 0.10013 -0.20533 L 0.10664 -0.2088 L 0.12722 -0.20811 L 0.13412 -0.20579 L 0.15391 -0.1838 L 0.15951 -0.18264 L 0.1823 -0.18102 L 0.1892 -0.18496 L 0.20873 -0.20649 L 0.21498 -0.20811 L 0.24167 -0.2088 L 0.2642 -0.222 L 0.27461 -0.22084 L 0.28073 -0.22037 " pathEditMode="relative" rAng="0" ptsTypes="AAAAAAAAAAAAAAAAAAAA">
                                      <p:cBhvr>
                                        <p:cTn id="42" dur="1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3" y="-11111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3" presetClass="entr" presetSubtype="16" repeatCount="indefinite" fill="remove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repeatCount="indefinite" fill="hold" grpId="0" nodeType="with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0" presetClass="path" presetSubtype="0" repeatCount="indefinite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animMotion origin="layout" path="M -4.58333E-6 -0.00046 L 0.02214 -0.05046 L 0.0306 -0.07894 L 0.05795 -0.15995 L 0.06355 -0.16991 L 0.09844 -0.20463 L 0.10652 -0.20741 L 0.12709 -0.20856 L 0.13295 -0.20579 L 0.15391 -0.18542 L 0.15938 -0.1838 L 0.17956 -0.1831 L 0.18842 -0.18611 L 0.20925 -0.20741 L 0.21446 -0.20972 L 0.24284 -0.20856 L 0.25951 -0.20926 L 0.28204 -0.19236 L 0.34362 -0.1919 L 0.35183 -0.18773 L 0.36055 -0.17569 L 0.36446 -0.16458 L 0.36745 -0.14606 L 0.3668 -0.11296 L 0.3625 -0.09676 L 0.35534 -0.08403 L 0.34688 -0.07662 L 0.26407 -0.07662 L 0.25235 -0.08125 L 0.2461 -0.09329 L 0.23959 -0.11134 L 0.23894 -0.15301 L 0.24519 -0.17731 L 0.25625 -0.19074 L 0.26771 -0.19352 L 0.28855 -0.19306 L 0.34428 -0.19236 L 0.35118 -0.18889 L 0.3629 -0.17037 L 0.36615 -0.14792 L 0.3668 -0.11829 L 0.36224 -0.0963 L 0.35013 -0.0794 L 0.34428 -0.07778 L 0.26381 -0.07662 L 0.25326 -0.08171 L 0.24154 -0.10324 L 0.23894 -0.11875 L 0.23959 -0.1537 L 0.2461 -0.17685 L 0.25795 -0.19074 L 0.28555 -0.19352 L 0.34402 -0.1919 L 0.35404 -0.18542 L 0.35795 -0.17801 L 0.36446 -0.16574 L 0.3668 -0.14907 L 0.3668 -0.11412 L 0.3625 -0.09907 L 0.35704 -0.08704 L 0.34753 -0.07824 L 0.26277 -0.07662 L 0.24935 -0.08519 L 0.24219 -0.10139 L 0.23959 -0.11875 C 0.23946 -0.13009 0.23946 -0.1412 0.23933 -0.15255 L 0.2461 -0.18079 L 0.26081 -0.19306 L 0.28659 -0.19352 L 0.34402 -0.19236 L 0.3612 -0.17685 L 0.36784 -0.14676 L 0.36641 -0.11065 L 0.35795 -0.08356 L 0.34232 -0.07361 L 0.26381 -0.07708 L 0.25131 -0.08356 L 0.24349 -0.10208 L 0.23959 -0.11481 L 0.23894 -0.15185 L 0.2461 -0.18032 L 0.26316 -0.19352 L 0.28204 -0.19352 L 0.28204 -0.19352 " pathEditMode="relative" ptsTypes="AAAAAAAAAAAAAAAAAAAAAAAAAAAAAAAAAAAAAAAAAAAAAAAAAAAAAAAAAAAAAAAAAAAAAAAAAAAAAAAAAAAA">
                                      <p:cBhvr>
                                        <p:cTn id="56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repeatCount="indefinite" fill="hold" grpId="0" nodeType="withEffect">
                                  <p:stCondLst>
                                    <p:cond delay="18050"/>
                                  </p:stCondLst>
                                  <p:childTnLst>
                                    <p:animMotion origin="layout" path="M -4.16667E-6 -0.00047 L 0.02214 -0.05047 L 0.0306 -0.07894 L 0.05795 -0.15996 L 0.06355 -0.16991 L 0.09844 -0.20463 L 0.10651 -0.20741 L 0.12709 -0.20857 L 0.13295 -0.20579 L 0.15391 -0.18542 L 0.15938 -0.1838 L 0.17956 -0.18311 L 0.18842 -0.18612 L 0.20925 -0.20741 L 0.21446 -0.20973 L 0.24284 -0.20857 L 0.25951 -0.20926 L 0.28204 -0.19237 L 0.34362 -0.1919 L 0.35183 -0.18774 L 0.36055 -0.1757 L 0.36446 -0.16459 L 0.36745 -0.14607 L 0.3668 -0.11297 L 0.3625 -0.09676 L 0.35534 -0.08403 L 0.34688 -0.07662 L 0.26407 -0.07662 L 0.25235 -0.08125 L 0.2461 -0.09329 L 0.23959 -0.11135 L 0.23894 -0.15301 L 0.24519 -0.17732 L 0.25625 -0.19075 L 0.26771 -0.19352 L 0.28855 -0.19306 L 0.34428 -0.19237 L 0.35118 -0.18889 L 0.36289 -0.17037 L 0.36615 -0.14792 L 0.3668 -0.11829 L 0.36224 -0.0963 L 0.35013 -0.0794 L 0.34428 -0.07778 L 0.26381 -0.07662 L 0.25326 -0.08172 L 0.24154 -0.10325 L 0.23894 -0.11875 L 0.23959 -0.15371 L 0.2461 -0.17686 L 0.25795 -0.19075 L 0.28555 -0.19352 L 0.34401 -0.1919 L 0.35404 -0.18542 L 0.35795 -0.17801 L 0.36446 -0.16575 L 0.3668 -0.14908 L 0.3668 -0.11412 L 0.3625 -0.09908 L 0.35704 -0.08704 L 0.34753 -0.07825 L 0.26276 -0.07662 L 0.24935 -0.08519 L 0.24219 -0.10139 L 0.23959 -0.11875 C 0.23946 -0.1301 0.23946 -0.14121 0.23933 -0.15255 L 0.2461 -0.18079 L 0.26081 -0.19306 L 0.28659 -0.19352 L 0.34401 -0.19237 L 0.3612 -0.17686 L 0.36784 -0.14676 L 0.36641 -0.11065 L 0.35795 -0.08357 L 0.34232 -0.07362 L 0.26381 -0.07709 L 0.25131 -0.08357 L 0.24349 -0.10209 L 0.23959 -0.11482 L 0.23894 -0.15186 L 0.2461 -0.18033 L 0.26316 -0.19352 L 0.28204 -0.19352 L 0.28204 -0.19329 " pathEditMode="relative" rAng="0" ptsTypes="AAAAAAAAAAAAAAAAAAAAAAAAAAAAAAAAAAAAAAAAAAAAAAAAAAAAAAAAAAAAAAAAAAAAAAAAAAAAAAAAAAAA">
                                      <p:cBhvr>
                                        <p:cTn id="58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85" y="-10463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repeatCount="indefinite" fill="hold" grpId="0" nodeType="withEffect">
                                  <p:stCondLst>
                                    <p:cond delay="18100"/>
                                  </p:stCondLst>
                                  <p:childTnLst>
                                    <p:animMotion origin="layout" path="M -4.16667E-6 -0.00047 L 0.02214 -0.05047 L 0.0306 -0.07894 L 0.05795 -0.15996 L 0.06355 -0.16991 L 0.09844 -0.20463 L 0.10651 -0.20741 L 0.12709 -0.20857 L 0.13295 -0.20579 L 0.15391 -0.18542 L 0.15938 -0.1838 L 0.17956 -0.18311 L 0.18842 -0.18612 L 0.20925 -0.20741 L 0.21446 -0.20973 L 0.24284 -0.20857 L 0.25951 -0.20926 L 0.28204 -0.19237 L 0.34362 -0.1919 L 0.35183 -0.18774 L 0.36055 -0.1757 L 0.36446 -0.16459 L 0.36745 -0.14607 L 0.3668 -0.11297 L 0.3625 -0.09676 L 0.35534 -0.08403 L 0.34688 -0.07662 L 0.26407 -0.07662 L 0.25235 -0.08125 L 0.2461 -0.09329 L 0.23959 -0.11135 L 0.23894 -0.15301 L 0.24519 -0.17732 L 0.25625 -0.19075 L 0.26771 -0.19352 L 0.28855 -0.19306 L 0.34428 -0.19237 L 0.35118 -0.18889 L 0.36289 -0.17037 L 0.36615 -0.14792 L 0.3668 -0.11829 L 0.36224 -0.0963 L 0.35013 -0.0794 L 0.34428 -0.07778 L 0.26381 -0.07662 L 0.25326 -0.08172 L 0.24154 -0.10325 L 0.23894 -0.11875 L 0.23959 -0.15371 L 0.2461 -0.17686 L 0.25795 -0.19075 L 0.28555 -0.19352 L 0.34401 -0.1919 L 0.35404 -0.18542 L 0.35795 -0.17801 L 0.36446 -0.16575 L 0.3668 -0.14908 L 0.3668 -0.11412 L 0.3625 -0.09908 L 0.35704 -0.08704 L 0.34753 -0.07825 L 0.26276 -0.07662 L 0.24935 -0.08519 L 0.24219 -0.10139 L 0.23959 -0.11875 C 0.23946 -0.1301 0.23946 -0.14121 0.23933 -0.15255 L 0.2461 -0.18079 L 0.26081 -0.19306 L 0.28659 -0.19352 L 0.34401 -0.19237 L 0.3612 -0.17686 L 0.36784 -0.14676 L 0.36641 -0.11065 L 0.35795 -0.08357 L 0.34232 -0.07362 L 0.26381 -0.07709 L 0.25131 -0.08357 L 0.24349 -0.10209 L 0.23959 -0.11482 L 0.23894 -0.15186 L 0.2461 -0.18033 L 0.26316 -0.19352 L 0.28204 -0.19352 L 0.28204 -0.19329 " pathEditMode="relative" rAng="0" ptsTypes="AAAAAAAAAAAAAAAAAAAAAAAAAAAAAAAAAAAAAAAAAAAAAAAAAAAAAAAAAAAAAAAAAAAAAAAAAAAAAAAAAAAA">
                                      <p:cBhvr>
                                        <p:cTn id="60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85" y="-10463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repeatCount="indefinite" fill="hold" grpId="0" nodeType="withEffect">
                                  <p:stCondLst>
                                    <p:cond delay="18150"/>
                                  </p:stCondLst>
                                  <p:childTnLst>
                                    <p:animMotion origin="layout" path="M -4.16667E-6 -0.00047 L 0.02214 -0.05047 L 0.0306 -0.07894 L 0.05795 -0.15996 L 0.06355 -0.16991 L 0.09844 -0.20463 L 0.10651 -0.20741 L 0.12709 -0.20857 L 0.13295 -0.20579 L 0.15391 -0.18542 L 0.15938 -0.1838 L 0.17956 -0.18311 L 0.18842 -0.18612 L 0.20925 -0.20741 L 0.21446 -0.20973 L 0.24284 -0.20857 L 0.25951 -0.20926 L 0.28204 -0.19237 L 0.34362 -0.1919 L 0.35183 -0.18774 L 0.36055 -0.1757 L 0.36446 -0.16459 L 0.36745 -0.14607 L 0.3668 -0.11297 L 0.3625 -0.09676 L 0.35534 -0.08403 L 0.34688 -0.07662 L 0.26407 -0.07662 L 0.25235 -0.08125 L 0.2461 -0.09329 L 0.23959 -0.11135 L 0.23894 -0.15301 L 0.24519 -0.17732 L 0.25625 -0.19075 L 0.26771 -0.19352 L 0.28855 -0.19306 L 0.34428 -0.19237 L 0.35118 -0.18889 L 0.36289 -0.17037 L 0.36615 -0.14792 L 0.3668 -0.11829 L 0.36224 -0.0963 L 0.35013 -0.0794 L 0.34428 -0.07778 L 0.26381 -0.07662 L 0.25326 -0.08172 L 0.24154 -0.10325 L 0.23894 -0.11875 L 0.23959 -0.15371 L 0.2461 -0.17686 L 0.25795 -0.19075 L 0.28555 -0.19352 L 0.34401 -0.1919 L 0.35404 -0.18542 L 0.35795 -0.17801 L 0.36446 -0.16575 L 0.3668 -0.14908 L 0.3668 -0.11412 L 0.3625 -0.09908 L 0.35704 -0.08704 L 0.34753 -0.07825 L 0.26276 -0.07662 L 0.24935 -0.08519 L 0.24219 -0.10139 L 0.23959 -0.11875 C 0.23946 -0.1301 0.23946 -0.14121 0.23933 -0.15255 L 0.2461 -0.18079 L 0.26081 -0.19306 L 0.28659 -0.19352 L 0.34401 -0.19237 L 0.3612 -0.17686 L 0.36784 -0.14676 L 0.36641 -0.11065 L 0.35795 -0.08357 L 0.34232 -0.07362 L 0.26381 -0.07709 L 0.25131 -0.08357 L 0.24349 -0.10209 L 0.23959 -0.11482 L 0.23894 -0.15186 L 0.2461 -0.18033 L 0.26316 -0.19352 L 0.28204 -0.19352 L 0.28204 -0.19329 " pathEditMode="relative" rAng="0" ptsTypes="AAAAAAAAAAAAAAAAAAAAAAAAAAAAAAAAAAAAAAAAAAAAAAAAAAAAAAAAAAAAAAAAAAAAAAAAAAAAAAAAAAAA">
                                      <p:cBhvr>
                                        <p:cTn id="62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85" y="-10463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18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" grpId="0" animBg="1"/>
      <p:bldP spid="10" grpId="0" animBg="1"/>
      <p:bldP spid="11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E385D-793A-2EBF-325C-F4C437EA7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921B-3343-451B-B425-5E67C2EAA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-83277"/>
            <a:ext cx="8352928" cy="689555"/>
          </a:xfrm>
        </p:spPr>
        <p:txBody>
          <a:bodyPr/>
          <a:lstStyle/>
          <a:p>
            <a:pPr marL="176212"/>
            <a:r>
              <a:rPr lang="en-US" altLang="zh-CN" sz="3600" dirty="0">
                <a:latin typeface="Adobe Devanagari" panose="02040503050201020203" pitchFamily="18" charset="0"/>
              </a:rPr>
              <a:t>HIAF Beam Parameters</a:t>
            </a:r>
            <a:endParaRPr lang="en-US" sz="6000" b="1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00A563D-4C39-752C-2E94-0A8411B5B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481" y="1136500"/>
            <a:ext cx="7944959" cy="337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113051"/>
      </p:ext>
    </p:extLst>
  </p:cSld>
  <p:clrMapOvr>
    <a:masterClrMapping/>
  </p:clrMapOvr>
  <p:transition spd="med" advClick="0" advTm="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3C643-4BE2-0D4C-7827-00955AA3A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图片 34">
            <a:extLst>
              <a:ext uri="{FF2B5EF4-FFF2-40B4-BE49-F238E27FC236}">
                <a16:creationId xmlns:a16="http://schemas.microsoft.com/office/drawing/2014/main" id="{892E4E80-FF0B-C295-101B-4239826C74C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87" y="627534"/>
            <a:ext cx="5635811" cy="3861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18394B-1B32-2A57-7CB2-581BCD478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459" y="-134029"/>
            <a:ext cx="7354562" cy="689555"/>
          </a:xfrm>
        </p:spPr>
        <p:txBody>
          <a:bodyPr/>
          <a:lstStyle/>
          <a:p>
            <a:pPr marL="176212"/>
            <a:r>
              <a:rPr lang="en-US" altLang="zh-CN" sz="3600" dirty="0"/>
              <a:t>HIAF and Its Upgrade Plan</a:t>
            </a:r>
            <a:endParaRPr lang="en-US" sz="3600" dirty="0"/>
          </a:p>
        </p:txBody>
      </p:sp>
      <p:sp>
        <p:nvSpPr>
          <p:cNvPr id="8" name="文本框 40">
            <a:extLst>
              <a:ext uri="{FF2B5EF4-FFF2-40B4-BE49-F238E27FC236}">
                <a16:creationId xmlns:a16="http://schemas.microsoft.com/office/drawing/2014/main" id="{7C9C7B0A-BDBA-5965-36DA-9035BEC03C26}"/>
              </a:ext>
            </a:extLst>
          </p:cNvPr>
          <p:cNvSpPr txBox="1"/>
          <p:nvPr/>
        </p:nvSpPr>
        <p:spPr>
          <a:xfrm>
            <a:off x="3916642" y="3497115"/>
            <a:ext cx="173547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 defTabSz="944895">
              <a:spcBef>
                <a:spcPts val="0"/>
              </a:spcBef>
              <a:buClr>
                <a:prstClr val="black"/>
              </a:buClr>
              <a:defRPr sz="14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altLang="zh-CN" sz="1050" dirty="0" err="1">
                <a:solidFill>
                  <a:srgbClr val="008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BRing_N</a:t>
            </a:r>
            <a:endParaRPr lang="en-US" altLang="zh-CN" sz="1050" dirty="0">
              <a:solidFill>
                <a:srgbClr val="008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altLang="zh-CN" sz="1050" dirty="0" err="1">
                <a:latin typeface="Arial" panose="020B0604020202020204" pitchFamily="34" charset="0"/>
                <a:cs typeface="Arial" panose="020B0604020202020204" pitchFamily="34" charset="0"/>
              </a:rPr>
              <a:t>BRing_S</a:t>
            </a:r>
            <a:endParaRPr lang="en-US" altLang="zh-CN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p beam up to 25</a:t>
            </a:r>
            <a:r>
              <a:rPr lang="zh-CN" altLang="en-US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050" dirty="0">
                <a:latin typeface="Arial" panose="020B0604020202020204" pitchFamily="34" charset="0"/>
                <a:cs typeface="Arial" panose="020B0604020202020204" pitchFamily="34" charset="0"/>
              </a:rPr>
              <a:t>GeV</a:t>
            </a:r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FAE45DBE-DD99-4E02-1352-5085DCDAF151}"/>
              </a:ext>
            </a:extLst>
          </p:cNvPr>
          <p:cNvSpPr/>
          <p:nvPr/>
        </p:nvSpPr>
        <p:spPr>
          <a:xfrm>
            <a:off x="5549420" y="4253824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7CC155F5-33CC-94D2-F038-38C66C00EC7B}"/>
              </a:ext>
            </a:extLst>
          </p:cNvPr>
          <p:cNvSpPr/>
          <p:nvPr/>
        </p:nvSpPr>
        <p:spPr>
          <a:xfrm>
            <a:off x="5551545" y="4246984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D3327798-6743-CAEA-F65D-2AF94351BF36}"/>
              </a:ext>
            </a:extLst>
          </p:cNvPr>
          <p:cNvSpPr/>
          <p:nvPr/>
        </p:nvSpPr>
        <p:spPr>
          <a:xfrm>
            <a:off x="5549420" y="4253824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A13122B5-9230-65DE-F359-DEC3514BE7D2}"/>
              </a:ext>
            </a:extLst>
          </p:cNvPr>
          <p:cNvSpPr/>
          <p:nvPr/>
        </p:nvSpPr>
        <p:spPr>
          <a:xfrm>
            <a:off x="5549420" y="4253824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DC88953B-C06D-E454-18E5-1D6F0DDE2C85}"/>
              </a:ext>
            </a:extLst>
          </p:cNvPr>
          <p:cNvSpPr/>
          <p:nvPr/>
        </p:nvSpPr>
        <p:spPr>
          <a:xfrm>
            <a:off x="5549420" y="4253824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83B9C85F-7476-11A1-EF84-AA58E520A257}"/>
              </a:ext>
            </a:extLst>
          </p:cNvPr>
          <p:cNvSpPr/>
          <p:nvPr/>
        </p:nvSpPr>
        <p:spPr>
          <a:xfrm>
            <a:off x="5545307" y="4253824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文本框 40">
            <a:extLst>
              <a:ext uri="{FF2B5EF4-FFF2-40B4-BE49-F238E27FC236}">
                <a16:creationId xmlns:a16="http://schemas.microsoft.com/office/drawing/2014/main" id="{B764109D-9980-3DCF-E045-4F4F5BC8415E}"/>
              </a:ext>
            </a:extLst>
          </p:cNvPr>
          <p:cNvSpPr txBox="1"/>
          <p:nvPr/>
        </p:nvSpPr>
        <p:spPr>
          <a:xfrm>
            <a:off x="4146139" y="1288380"/>
            <a:ext cx="1433973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algn="ctr" defTabSz="944895">
              <a:spcBef>
                <a:spcPts val="0"/>
              </a:spcBef>
              <a:buClr>
                <a:prstClr val="black"/>
              </a:buClr>
              <a:defRPr sz="14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altLang="zh-CN" sz="1800" b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Muon physics and applications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3" name="表格 4">
                <a:extLst>
                  <a:ext uri="{FF2B5EF4-FFF2-40B4-BE49-F238E27FC236}">
                    <a16:creationId xmlns:a16="http://schemas.microsoft.com/office/drawing/2014/main" id="{57D06F79-1CE3-3471-775D-F47506D74BA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73794446"/>
                  </p:ext>
                </p:extLst>
              </p:nvPr>
            </p:nvGraphicFramePr>
            <p:xfrm>
              <a:off x="5871796" y="1268028"/>
              <a:ext cx="3236708" cy="324793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25079">
                      <a:extLst>
                        <a:ext uri="{9D8B030D-6E8A-4147-A177-3AD203B41FA5}">
                          <a16:colId xmlns:a16="http://schemas.microsoft.com/office/drawing/2014/main" val="1733646245"/>
                        </a:ext>
                      </a:extLst>
                    </a:gridCol>
                    <a:gridCol w="946739">
                      <a:extLst>
                        <a:ext uri="{9D8B030D-6E8A-4147-A177-3AD203B41FA5}">
                          <a16:colId xmlns:a16="http://schemas.microsoft.com/office/drawing/2014/main" val="712602341"/>
                        </a:ext>
                      </a:extLst>
                    </a:gridCol>
                    <a:gridCol w="864890">
                      <a:extLst>
                        <a:ext uri="{9D8B030D-6E8A-4147-A177-3AD203B41FA5}">
                          <a16:colId xmlns:a16="http://schemas.microsoft.com/office/drawing/2014/main" val="11718383"/>
                        </a:ext>
                      </a:extLst>
                    </a:gridCol>
                  </a:tblGrid>
                  <a:tr h="23688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1200" dirty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Parameter</a:t>
                          </a:r>
                          <a:endParaRPr lang="zh-CN" altLang="en-US" sz="120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dirty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electron</a:t>
                          </a:r>
                          <a:endParaRPr lang="zh-CN" altLang="en-US" sz="120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dirty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proton</a:t>
                          </a:r>
                          <a:endParaRPr lang="zh-CN" altLang="en-US" sz="120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extLst>
                      <a:ext uri="{0D108BD9-81ED-4DB2-BD59-A6C34878D82A}">
                        <a16:rowId xmlns:a16="http://schemas.microsoft.com/office/drawing/2014/main" val="3399966731"/>
                      </a:ext>
                    </a:extLst>
                  </a:tr>
                  <a:tr h="22763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Circumference (m)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1151</a:t>
                          </a:r>
                          <a:endParaRPr lang="zh-CN" altLang="en-US" sz="9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1149</a:t>
                          </a:r>
                          <a:endParaRPr lang="zh-CN" altLang="en-US" sz="9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extLst>
                      <a:ext uri="{0D108BD9-81ED-4DB2-BD59-A6C34878D82A}">
                        <a16:rowId xmlns:a16="http://schemas.microsoft.com/office/drawing/2014/main" val="2894892981"/>
                      </a:ext>
                    </a:extLst>
                  </a:tr>
                  <a:tr h="22763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Kinetic energy (GeV)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3.5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19.08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extLst>
                      <a:ext uri="{0D108BD9-81ED-4DB2-BD59-A6C34878D82A}">
                        <a16:rowId xmlns:a16="http://schemas.microsoft.com/office/drawing/2014/main" val="874787504"/>
                      </a:ext>
                    </a:extLst>
                  </a:tr>
                  <a:tr h="23688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CM energy (GeV)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1" kern="1200" dirty="0">
                              <a:solidFill>
                                <a:schemeClr val="dk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16.76</a:t>
                          </a:r>
                          <a:endParaRPr lang="zh-CN" altLang="en-US" sz="1200" b="1" kern="1200" dirty="0">
                            <a:solidFill>
                              <a:schemeClr val="dk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>
                        <a:solidFill>
                          <a:srgbClr val="FFFF0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CN" altLang="en-US" sz="120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8217585"/>
                      </a:ext>
                    </a:extLst>
                  </a:tr>
                  <a:tr h="22763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</a:t>
                          </a:r>
                          <a:r>
                            <a:rPr lang="en-US" altLang="zh-CN" sz="900" baseline="-250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collision </a:t>
                          </a:r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(MHz)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100</a:t>
                          </a:r>
                          <a:endParaRPr lang="zh-CN" altLang="en-US" sz="9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CN" altLang="en-US" sz="120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29791109"/>
                      </a:ext>
                    </a:extLst>
                  </a:tr>
                  <a:tr h="22763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Polarization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80%</a:t>
                          </a:r>
                          <a:endParaRPr lang="zh-CN" altLang="en-US" sz="9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70%</a:t>
                          </a:r>
                          <a:endParaRPr lang="zh-CN" altLang="en-US" sz="9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39416008"/>
                      </a:ext>
                    </a:extLst>
                  </a:tr>
                  <a:tr h="22763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Bunch intensity (x10</a:t>
                          </a:r>
                          <a:r>
                            <a:rPr lang="en-US" altLang="zh-CN" sz="900" baseline="30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</a:t>
                          </a:r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zh-CN" altLang="en-US" sz="9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1.7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1.05</a:t>
                          </a:r>
                          <a:endParaRPr lang="zh-CN" altLang="en-US" sz="9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extLst>
                      <a:ext uri="{0D108BD9-81ED-4DB2-BD59-A6C34878D82A}">
                        <a16:rowId xmlns:a16="http://schemas.microsoft.com/office/drawing/2014/main" val="4279242915"/>
                      </a:ext>
                    </a:extLst>
                  </a:tr>
                  <a:tr h="239653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v-SE" altLang="zh-CN" sz="9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sv-SE" sz="900" i="1" smtClean="0"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altLang="zh-CN" sz="9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altLang="zh-CN" sz="9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sv-SE" altLang="zh-CN" sz="9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sv-SE" sz="900" i="1" smtClean="0"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altLang="zh-CN" sz="9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oMath>
                          </a14:m>
                          <a:r>
                            <a:rPr lang="sv-SE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(nm·rad, rms)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50/15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100/50</a:t>
                          </a:r>
                          <a:endParaRPr lang="zh-CN" altLang="en-US" sz="1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92958618"/>
                      </a:ext>
                    </a:extLst>
                  </a:tr>
                  <a:tr h="239653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l-GR" altLang="zh-CN" sz="9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CN" altLang="el-GR" sz="900" i="1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altLang="zh-CN" sz="9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l-GR" altLang="zh-CN" sz="9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lang="en-US" altLang="zh-CN" sz="900" b="0" i="1" smtClean="0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bSup>
                                <m:sSubSupPr>
                                  <m:ctrlPr>
                                    <a:rPr lang="en-US" altLang="zh-CN" sz="9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CN" altLang="en-US" sz="900" b="0" i="1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altLang="zh-CN" sz="9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  <m:sup>
                                  <m:r>
                                    <a:rPr lang="en-US" altLang="zh-CN" sz="9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l-GR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</a:t>
                          </a:r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cm)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10/4</a:t>
                          </a:r>
                          <a:endParaRPr lang="zh-CN" altLang="en-US" sz="9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5/1.2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extLst>
                      <a:ext uri="{0D108BD9-81ED-4DB2-BD59-A6C34878D82A}">
                        <a16:rowId xmlns:a16="http://schemas.microsoft.com/office/drawing/2014/main" val="539219935"/>
                      </a:ext>
                    </a:extLst>
                  </a:tr>
                  <a:tr h="23688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RMS divergence (mrad)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1.4/2.0</a:t>
                          </a:r>
                          <a:endParaRPr lang="zh-CN" altLang="en-US" sz="1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52513528"/>
                      </a:ext>
                    </a:extLst>
                  </a:tr>
                  <a:tr h="22763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Bunch length (cm, rms)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0.75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extLst>
                      <a:ext uri="{0D108BD9-81ED-4DB2-BD59-A6C34878D82A}">
                        <a16:rowId xmlns:a16="http://schemas.microsoft.com/office/drawing/2014/main" val="2670705917"/>
                      </a:ext>
                    </a:extLst>
                  </a:tr>
                  <a:tr h="22763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Average current (A)</a:t>
                          </a:r>
                          <a:endParaRPr lang="zh-CN" altLang="en-US" sz="9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2.7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1.68</a:t>
                          </a:r>
                          <a:endParaRPr lang="zh-CN" altLang="en-US" sz="9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extLst>
                      <a:ext uri="{0D108BD9-81ED-4DB2-BD59-A6C34878D82A}">
                        <a16:rowId xmlns:a16="http://schemas.microsoft.com/office/drawing/2014/main" val="1084457134"/>
                      </a:ext>
                    </a:extLst>
                  </a:tr>
                  <a:tr h="22763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Crossing angle (mrad)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50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CN" altLang="en-US" sz="120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26604504"/>
                      </a:ext>
                    </a:extLst>
                  </a:tr>
                  <a:tr h="23688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Luminosity(cm</a:t>
                          </a:r>
                          <a:r>
                            <a:rPr lang="en-US" altLang="zh-CN" sz="900" baseline="30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-2</a:t>
                          </a:r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</a:t>
                          </a:r>
                          <a:r>
                            <a:rPr lang="en-US" altLang="zh-CN" sz="900" baseline="30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-1</a:t>
                          </a:r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zh-CN" altLang="en-US" sz="9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4.25 × 10</a:t>
                          </a:r>
                          <a:r>
                            <a:rPr lang="en-US" altLang="zh-CN" sz="1200" b="1" baseline="30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33</a:t>
                          </a:r>
                          <a:endParaRPr lang="zh-CN" altLang="en-US" sz="1200" b="1" baseline="30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>
                        <a:solidFill>
                          <a:srgbClr val="FFFF0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CN" altLang="en-US" sz="120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3501586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3" name="表格 4">
                <a:extLst>
                  <a:ext uri="{FF2B5EF4-FFF2-40B4-BE49-F238E27FC236}">
                    <a16:creationId xmlns:a16="http://schemas.microsoft.com/office/drawing/2014/main" id="{57D06F79-1CE3-3471-775D-F47506D74BA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73794446"/>
                  </p:ext>
                </p:extLst>
              </p:nvPr>
            </p:nvGraphicFramePr>
            <p:xfrm>
              <a:off x="5871796" y="1268028"/>
              <a:ext cx="3236708" cy="324793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25079">
                      <a:extLst>
                        <a:ext uri="{9D8B030D-6E8A-4147-A177-3AD203B41FA5}">
                          <a16:colId xmlns:a16="http://schemas.microsoft.com/office/drawing/2014/main" val="1733646245"/>
                        </a:ext>
                      </a:extLst>
                    </a:gridCol>
                    <a:gridCol w="946739">
                      <a:extLst>
                        <a:ext uri="{9D8B030D-6E8A-4147-A177-3AD203B41FA5}">
                          <a16:colId xmlns:a16="http://schemas.microsoft.com/office/drawing/2014/main" val="712602341"/>
                        </a:ext>
                      </a:extLst>
                    </a:gridCol>
                    <a:gridCol w="864890">
                      <a:extLst>
                        <a:ext uri="{9D8B030D-6E8A-4147-A177-3AD203B41FA5}">
                          <a16:colId xmlns:a16="http://schemas.microsoft.com/office/drawing/2014/main" val="11718383"/>
                        </a:ext>
                      </a:extLst>
                    </a:gridCol>
                  </a:tblGrid>
                  <a:tr h="23688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1200" dirty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Parameter</a:t>
                          </a:r>
                          <a:endParaRPr lang="zh-CN" altLang="en-US" sz="120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dirty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electron</a:t>
                          </a:r>
                          <a:endParaRPr lang="zh-CN" altLang="en-US" sz="120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dirty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proton</a:t>
                          </a:r>
                          <a:endParaRPr lang="zh-CN" altLang="en-US" sz="120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extLst>
                      <a:ext uri="{0D108BD9-81ED-4DB2-BD59-A6C34878D82A}">
                        <a16:rowId xmlns:a16="http://schemas.microsoft.com/office/drawing/2014/main" val="3399966731"/>
                      </a:ext>
                    </a:extLst>
                  </a:tr>
                  <a:tr h="22763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Circumference (m)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1151</a:t>
                          </a:r>
                          <a:endParaRPr lang="zh-CN" altLang="en-US" sz="9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1149</a:t>
                          </a:r>
                          <a:endParaRPr lang="zh-CN" altLang="en-US" sz="9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extLst>
                      <a:ext uri="{0D108BD9-81ED-4DB2-BD59-A6C34878D82A}">
                        <a16:rowId xmlns:a16="http://schemas.microsoft.com/office/drawing/2014/main" val="2894892981"/>
                      </a:ext>
                    </a:extLst>
                  </a:tr>
                  <a:tr h="22763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Kinetic energy (GeV)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3.5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19.08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extLst>
                      <a:ext uri="{0D108BD9-81ED-4DB2-BD59-A6C34878D82A}">
                        <a16:rowId xmlns:a16="http://schemas.microsoft.com/office/drawing/2014/main" val="874787504"/>
                      </a:ext>
                    </a:extLst>
                  </a:tr>
                  <a:tr h="23688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CM energy (GeV)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1" kern="1200" dirty="0">
                              <a:solidFill>
                                <a:schemeClr val="dk1"/>
                              </a:solidFill>
                              <a:latin typeface="Arial" panose="020B0604020202020204" pitchFamily="34" charset="0"/>
                              <a:ea typeface="+mn-ea"/>
                              <a:cs typeface="Arial" panose="020B0604020202020204" pitchFamily="34" charset="0"/>
                            </a:rPr>
                            <a:t>16.76</a:t>
                          </a:r>
                          <a:endParaRPr lang="zh-CN" altLang="en-US" sz="1200" b="1" kern="1200" dirty="0">
                            <a:solidFill>
                              <a:schemeClr val="dk1"/>
                            </a:solidFill>
                            <a:latin typeface="Arial" panose="020B0604020202020204" pitchFamily="34" charset="0"/>
                            <a:ea typeface="+mn-ea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>
                        <a:solidFill>
                          <a:srgbClr val="FFFF0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CN" altLang="en-US" sz="120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28217585"/>
                      </a:ext>
                    </a:extLst>
                  </a:tr>
                  <a:tr h="22763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</a:t>
                          </a:r>
                          <a:r>
                            <a:rPr lang="en-US" altLang="zh-CN" sz="900" baseline="-250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collision </a:t>
                          </a:r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(MHz)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100</a:t>
                          </a:r>
                          <a:endParaRPr lang="zh-CN" altLang="en-US" sz="9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CN" altLang="en-US" sz="120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29791109"/>
                      </a:ext>
                    </a:extLst>
                  </a:tr>
                  <a:tr h="22763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Polarization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80%</a:t>
                          </a:r>
                          <a:endParaRPr lang="zh-CN" altLang="en-US" sz="9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70%</a:t>
                          </a:r>
                          <a:endParaRPr lang="zh-CN" altLang="en-US" sz="9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39416008"/>
                      </a:ext>
                    </a:extLst>
                  </a:tr>
                  <a:tr h="22763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Bunch intensity (x10</a:t>
                          </a:r>
                          <a:r>
                            <a:rPr lang="en-US" altLang="zh-CN" sz="900" baseline="30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11</a:t>
                          </a:r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zh-CN" altLang="en-US" sz="9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1.7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1.05</a:t>
                          </a:r>
                          <a:endParaRPr lang="zh-CN" altLang="en-US" sz="9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extLst>
                      <a:ext uri="{0D108BD9-81ED-4DB2-BD59-A6C34878D82A}">
                        <a16:rowId xmlns:a16="http://schemas.microsoft.com/office/drawing/2014/main" val="4279242915"/>
                      </a:ext>
                    </a:extLst>
                  </a:tr>
                  <a:tr h="23965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27000" marB="27000" anchor="ctr">
                        <a:blipFill>
                          <a:blip r:embed="rId3"/>
                          <a:stretch>
                            <a:fillRect l="-885" t="-678947" r="-128319" b="-6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50/15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100/50</a:t>
                          </a:r>
                          <a:endParaRPr lang="zh-CN" altLang="en-US" sz="1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92958618"/>
                      </a:ext>
                    </a:extLst>
                  </a:tr>
                  <a:tr h="23965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27000" marB="27000" anchor="ctr">
                        <a:blipFill>
                          <a:blip r:embed="rId3"/>
                          <a:stretch>
                            <a:fillRect l="-885" t="-822222" r="-128319" b="-544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10/4</a:t>
                          </a:r>
                          <a:endParaRPr lang="zh-CN" altLang="en-US" sz="9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5/1.2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extLst>
                      <a:ext uri="{0D108BD9-81ED-4DB2-BD59-A6C34878D82A}">
                        <a16:rowId xmlns:a16="http://schemas.microsoft.com/office/drawing/2014/main" val="539219935"/>
                      </a:ext>
                    </a:extLst>
                  </a:tr>
                  <a:tr h="23688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RMS divergence (mrad)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1.4/2.0</a:t>
                          </a:r>
                          <a:endParaRPr lang="zh-CN" altLang="en-US" sz="1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52513528"/>
                      </a:ext>
                    </a:extLst>
                  </a:tr>
                  <a:tr h="22763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Bunch length (cm, rms)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0.75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8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extLst>
                      <a:ext uri="{0D108BD9-81ED-4DB2-BD59-A6C34878D82A}">
                        <a16:rowId xmlns:a16="http://schemas.microsoft.com/office/drawing/2014/main" val="2670705917"/>
                      </a:ext>
                    </a:extLst>
                  </a:tr>
                  <a:tr h="22763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Average current (A)</a:t>
                          </a:r>
                          <a:endParaRPr lang="zh-CN" altLang="en-US" sz="9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2.7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1.68</a:t>
                          </a:r>
                          <a:endParaRPr lang="zh-CN" altLang="en-US" sz="9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extLst>
                      <a:ext uri="{0D108BD9-81ED-4DB2-BD59-A6C34878D82A}">
                        <a16:rowId xmlns:a16="http://schemas.microsoft.com/office/drawing/2014/main" val="1084457134"/>
                      </a:ext>
                    </a:extLst>
                  </a:tr>
                  <a:tr h="227639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Crossing angle (mrad)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9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50</a:t>
                          </a:r>
                          <a:endParaRPr lang="zh-CN" altLang="en-US" sz="90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CN" altLang="en-US" sz="120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926604504"/>
                      </a:ext>
                    </a:extLst>
                  </a:tr>
                  <a:tr h="23688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Luminosity(cm</a:t>
                          </a:r>
                          <a:r>
                            <a:rPr lang="en-US" altLang="zh-CN" sz="900" baseline="30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-2</a:t>
                          </a:r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</a:t>
                          </a:r>
                          <a:r>
                            <a:rPr lang="en-US" altLang="zh-CN" sz="900" baseline="30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-1</a:t>
                          </a:r>
                          <a:r>
                            <a:rPr lang="en-US" altLang="zh-CN" sz="9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zh-CN" altLang="en-US" sz="9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4.25 × 10</a:t>
                          </a:r>
                          <a:r>
                            <a:rPr lang="en-US" altLang="zh-CN" sz="1200" b="1" baseline="30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33</a:t>
                          </a:r>
                          <a:endParaRPr lang="zh-CN" altLang="en-US" sz="1200" b="1" baseline="30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27000" marB="27000" anchor="ctr">
                        <a:solidFill>
                          <a:srgbClr val="FFFF0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zh-CN" altLang="en-US" sz="120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3501586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4" name="文本框 27">
            <a:extLst>
              <a:ext uri="{FF2B5EF4-FFF2-40B4-BE49-F238E27FC236}">
                <a16:creationId xmlns:a16="http://schemas.microsoft.com/office/drawing/2014/main" id="{8D630640-CB9A-5B20-F0D5-1C67E93F07CC}"/>
              </a:ext>
            </a:extLst>
          </p:cNvPr>
          <p:cNvSpPr txBox="1"/>
          <p:nvPr/>
        </p:nvSpPr>
        <p:spPr>
          <a:xfrm>
            <a:off x="6582673" y="947475"/>
            <a:ext cx="190436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EicC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加速器设计参数</a:t>
            </a:r>
          </a:p>
        </p:txBody>
      </p:sp>
      <p:sp>
        <p:nvSpPr>
          <p:cNvPr id="85" name="文本框 40">
            <a:extLst>
              <a:ext uri="{FF2B5EF4-FFF2-40B4-BE49-F238E27FC236}">
                <a16:creationId xmlns:a16="http://schemas.microsoft.com/office/drawing/2014/main" id="{F4DE10A3-1583-391D-AD6E-82E412B3AD34}"/>
              </a:ext>
            </a:extLst>
          </p:cNvPr>
          <p:cNvSpPr txBox="1"/>
          <p:nvPr/>
        </p:nvSpPr>
        <p:spPr>
          <a:xfrm>
            <a:off x="4067944" y="1275606"/>
            <a:ext cx="1530609" cy="923330"/>
          </a:xfrm>
          <a:prstGeom prst="rect">
            <a:avLst/>
          </a:prstGeom>
          <a:solidFill>
            <a:schemeClr val="bg1"/>
          </a:solidFill>
          <a:ln w="38100">
            <a:solidFill>
              <a:srgbClr val="0432FF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ctr" defTabSz="944895">
              <a:spcBef>
                <a:spcPts val="0"/>
              </a:spcBef>
              <a:buClr>
                <a:prstClr val="black"/>
              </a:buClr>
              <a:defRPr sz="14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altLang="zh-CN" sz="1800" b="0" dirty="0">
                <a:solidFill>
                  <a:schemeClr val="tx1"/>
                </a:solidFill>
                <a:latin typeface="+mn-ea"/>
                <a:ea typeface="+mn-ea"/>
                <a:cs typeface="Arial" panose="020B0604020202020204" pitchFamily="34" charset="0"/>
              </a:rPr>
              <a:t>Muon physics and applications</a:t>
            </a:r>
          </a:p>
        </p:txBody>
      </p:sp>
      <p:sp>
        <p:nvSpPr>
          <p:cNvPr id="81" name="文本框 45">
            <a:extLst>
              <a:ext uri="{FF2B5EF4-FFF2-40B4-BE49-F238E27FC236}">
                <a16:creationId xmlns:a16="http://schemas.microsoft.com/office/drawing/2014/main" id="{CA3BB1A4-6780-D56A-9E05-4A707BE92B76}"/>
              </a:ext>
            </a:extLst>
          </p:cNvPr>
          <p:cNvSpPr txBox="1"/>
          <p:nvPr/>
        </p:nvSpPr>
        <p:spPr>
          <a:xfrm>
            <a:off x="199459" y="3777883"/>
            <a:ext cx="2500333" cy="954107"/>
          </a:xfrm>
          <a:prstGeom prst="rect">
            <a:avLst/>
          </a:prstGeom>
          <a:solidFill>
            <a:srgbClr val="FFC000">
              <a:alpha val="40000"/>
            </a:srgbClr>
          </a:solidFill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ctr" defTabSz="944895">
              <a:spcBef>
                <a:spcPts val="0"/>
              </a:spcBef>
              <a:buClr>
                <a:prstClr val="black"/>
              </a:buClr>
              <a:defRPr sz="14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altLang="zh-CN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Phase0: Nuclear physics</a:t>
            </a:r>
          </a:p>
          <a:p>
            <a:pPr algn="l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Phase1: HIAF-U for applied</a:t>
            </a:r>
          </a:p>
          <a:p>
            <a:pPr algn="l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              sciences</a:t>
            </a:r>
          </a:p>
          <a:p>
            <a:pPr algn="l"/>
            <a:r>
              <a:rPr lang="en-US" altLang="zh-CN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Phase2: </a:t>
            </a:r>
            <a:r>
              <a:rPr lang="en-US" altLang="zh-CN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EicC</a:t>
            </a:r>
            <a:endParaRPr lang="en-US" altLang="zh-CN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文本框 35">
            <a:extLst>
              <a:ext uri="{FF2B5EF4-FFF2-40B4-BE49-F238E27FC236}">
                <a16:creationId xmlns:a16="http://schemas.microsoft.com/office/drawing/2014/main" id="{C5766F08-2008-6A6B-22C9-5CD4DD01328D}"/>
              </a:ext>
            </a:extLst>
          </p:cNvPr>
          <p:cNvSpPr txBox="1"/>
          <p:nvPr/>
        </p:nvSpPr>
        <p:spPr>
          <a:xfrm>
            <a:off x="923459" y="659755"/>
            <a:ext cx="882141" cy="395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08671">
              <a:lnSpc>
                <a:spcPct val="150000"/>
              </a:lnSpc>
              <a:spcBef>
                <a:spcPts val="900"/>
              </a:spcBef>
              <a:buClr>
                <a:prstClr val="black"/>
              </a:buClr>
            </a:pPr>
            <a:r>
              <a:rPr lang="en-US" altLang="zh-CN" sz="1500" b="1" dirty="0" err="1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黑体" panose="02010609060101010101" pitchFamily="49" charset="-122"/>
                <a:cs typeface="Times New Roman" panose="02020603050405020304" pitchFamily="18" charset="0"/>
              </a:rPr>
              <a:t>EicC</a:t>
            </a:r>
            <a:endParaRPr lang="en-US" altLang="zh-CN" sz="1500" b="1" dirty="0">
              <a:solidFill>
                <a:srgbClr val="FF0000"/>
              </a:solidFill>
              <a:highlight>
                <a:srgbClr val="FFFF00"/>
              </a:highlight>
              <a:latin typeface="Arial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8" name="文本框 37">
            <a:extLst>
              <a:ext uri="{FF2B5EF4-FFF2-40B4-BE49-F238E27FC236}">
                <a16:creationId xmlns:a16="http://schemas.microsoft.com/office/drawing/2014/main" id="{9DC4EDDF-9B66-DC9E-910C-096F0D00A304}"/>
              </a:ext>
            </a:extLst>
          </p:cNvPr>
          <p:cNvSpPr txBox="1"/>
          <p:nvPr/>
        </p:nvSpPr>
        <p:spPr>
          <a:xfrm>
            <a:off x="624201" y="1336670"/>
            <a:ext cx="103286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08671">
              <a:spcBef>
                <a:spcPts val="0"/>
              </a:spcBef>
              <a:buClr>
                <a:prstClr val="black"/>
              </a:buClr>
            </a:pPr>
            <a:r>
              <a:rPr lang="en-US" altLang="zh-CN" sz="1050" b="1" dirty="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Collider ring ~1149 m</a:t>
            </a:r>
          </a:p>
        </p:txBody>
      </p:sp>
      <p:sp>
        <p:nvSpPr>
          <p:cNvPr id="89" name="文本框 39">
            <a:extLst>
              <a:ext uri="{FF2B5EF4-FFF2-40B4-BE49-F238E27FC236}">
                <a16:creationId xmlns:a16="http://schemas.microsoft.com/office/drawing/2014/main" id="{CA3346EE-7B92-53DB-76E1-CCF9E0D1986D}"/>
              </a:ext>
            </a:extLst>
          </p:cNvPr>
          <p:cNvSpPr txBox="1"/>
          <p:nvPr/>
        </p:nvSpPr>
        <p:spPr>
          <a:xfrm>
            <a:off x="285802" y="2202231"/>
            <a:ext cx="102244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 defTabSz="944895">
              <a:spcBef>
                <a:spcPts val="0"/>
              </a:spcBef>
              <a:buClr>
                <a:prstClr val="black"/>
              </a:buClr>
              <a:defRPr sz="14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 sz="1050" dirty="0"/>
              <a:t>Electron ring ~287.80 m</a:t>
            </a:r>
          </a:p>
          <a:p>
            <a:r>
              <a:rPr lang="en-US" altLang="zh-CN" sz="1050" dirty="0"/>
              <a:t>2.8 - 5 GeV</a:t>
            </a:r>
          </a:p>
        </p:txBody>
      </p:sp>
      <p:sp>
        <p:nvSpPr>
          <p:cNvPr id="91" name="文本框 41">
            <a:extLst>
              <a:ext uri="{FF2B5EF4-FFF2-40B4-BE49-F238E27FC236}">
                <a16:creationId xmlns:a16="http://schemas.microsoft.com/office/drawing/2014/main" id="{F0FD6D69-8508-AE1E-41F6-95F2D2620FCE}"/>
              </a:ext>
            </a:extLst>
          </p:cNvPr>
          <p:cNvSpPr txBox="1"/>
          <p:nvPr/>
        </p:nvSpPr>
        <p:spPr>
          <a:xfrm>
            <a:off x="151046" y="2733210"/>
            <a:ext cx="892561" cy="336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08671">
              <a:lnSpc>
                <a:spcPct val="150000"/>
              </a:lnSpc>
              <a:spcBef>
                <a:spcPts val="900"/>
              </a:spcBef>
              <a:buClr>
                <a:prstClr val="black"/>
              </a:buClr>
            </a:pPr>
            <a:r>
              <a:rPr lang="en-US" altLang="zh-CN" sz="1200" b="1" dirty="0" err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eLinac</a:t>
            </a:r>
            <a:endParaRPr lang="en-US" altLang="zh-CN" sz="12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2" name="椭圆 42">
            <a:extLst>
              <a:ext uri="{FF2B5EF4-FFF2-40B4-BE49-F238E27FC236}">
                <a16:creationId xmlns:a16="http://schemas.microsoft.com/office/drawing/2014/main" id="{EA33F226-F03F-7D60-5D20-5D76249F03EF}"/>
              </a:ext>
            </a:extLst>
          </p:cNvPr>
          <p:cNvSpPr/>
          <p:nvPr/>
        </p:nvSpPr>
        <p:spPr bwMode="auto">
          <a:xfrm>
            <a:off x="1144005" y="1808817"/>
            <a:ext cx="164239" cy="16423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txBody>
          <a:bodyPr vert="horz" wrap="square" lIns="68580" tIns="34290" rIns="68580" bIns="34290" numCol="1" rtlCol="0" anchor="t" anchorCtr="0" compatLnSpc="1"/>
          <a:lstStyle/>
          <a:p>
            <a:pPr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Font typeface="Wingdings" panose="05000000000000000000" charset="0"/>
              <a:buNone/>
            </a:pPr>
            <a:endParaRPr lang="zh-CN" altLang="en-US" sz="1500" b="1">
              <a:solidFill>
                <a:srgbClr val="000000"/>
              </a:solidFill>
              <a:latin typeface="Arial" panose="020B0604020202020204" pitchFamily="34" charset="0"/>
              <a:ea typeface="楷体_GB2312" charset="0"/>
              <a:cs typeface="Arial" panose="020B0604020202020204" pitchFamily="34" charset="0"/>
            </a:endParaRPr>
          </a:p>
        </p:txBody>
      </p:sp>
      <p:sp>
        <p:nvSpPr>
          <p:cNvPr id="93" name="椭圆 43">
            <a:extLst>
              <a:ext uri="{FF2B5EF4-FFF2-40B4-BE49-F238E27FC236}">
                <a16:creationId xmlns:a16="http://schemas.microsoft.com/office/drawing/2014/main" id="{902E9A85-C053-6B89-0FF0-CF4C8D9EEB87}"/>
              </a:ext>
            </a:extLst>
          </p:cNvPr>
          <p:cNvSpPr/>
          <p:nvPr/>
        </p:nvSpPr>
        <p:spPr bwMode="auto">
          <a:xfrm>
            <a:off x="1144004" y="1033868"/>
            <a:ext cx="164239" cy="16423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txBody>
          <a:bodyPr vert="horz" wrap="square" lIns="68580" tIns="34290" rIns="68580" bIns="34290" numCol="1" rtlCol="0" anchor="t" anchorCtr="0" compatLnSpc="1"/>
          <a:lstStyle/>
          <a:p>
            <a:pPr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Font typeface="Wingdings" panose="05000000000000000000" charset="0"/>
              <a:buNone/>
            </a:pPr>
            <a:endParaRPr lang="zh-CN" altLang="en-US" sz="1500" b="1" dirty="0">
              <a:solidFill>
                <a:srgbClr val="000000"/>
              </a:solidFill>
              <a:latin typeface="Arial" panose="020B0604020202020204" pitchFamily="34" charset="0"/>
              <a:ea typeface="楷体_GB2312" charset="0"/>
              <a:cs typeface="Arial" panose="020B0604020202020204" pitchFamily="34" charset="0"/>
            </a:endParaRPr>
          </a:p>
        </p:txBody>
      </p:sp>
      <p:sp>
        <p:nvSpPr>
          <p:cNvPr id="94" name="文本框 44">
            <a:extLst>
              <a:ext uri="{FF2B5EF4-FFF2-40B4-BE49-F238E27FC236}">
                <a16:creationId xmlns:a16="http://schemas.microsoft.com/office/drawing/2014/main" id="{2DFBF30A-3387-5D37-718A-BA29CA757E4C}"/>
              </a:ext>
            </a:extLst>
          </p:cNvPr>
          <p:cNvSpPr txBox="1"/>
          <p:nvPr/>
        </p:nvSpPr>
        <p:spPr>
          <a:xfrm>
            <a:off x="2878306" y="3427201"/>
            <a:ext cx="668965" cy="395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08671">
              <a:lnSpc>
                <a:spcPct val="150000"/>
              </a:lnSpc>
              <a:spcBef>
                <a:spcPts val="900"/>
              </a:spcBef>
              <a:buClr>
                <a:prstClr val="black"/>
              </a:buClr>
            </a:pPr>
            <a:r>
              <a:rPr lang="en-US" altLang="zh-CN" sz="1500" b="1" dirty="0">
                <a:solidFill>
                  <a:srgbClr val="FF0000"/>
                </a:solidFill>
                <a:highlight>
                  <a:srgbClr val="FFFF00"/>
                </a:highlight>
                <a:latin typeface="Arial"/>
                <a:ea typeface="黑体" panose="02010609060101010101" pitchFamily="49" charset="-122"/>
                <a:cs typeface="Times New Roman" panose="02020603050405020304" pitchFamily="18" charset="0"/>
              </a:rPr>
              <a:t>HIAF</a:t>
            </a:r>
          </a:p>
        </p:txBody>
      </p:sp>
      <p:grpSp>
        <p:nvGrpSpPr>
          <p:cNvPr id="95" name="组合 46">
            <a:extLst>
              <a:ext uri="{FF2B5EF4-FFF2-40B4-BE49-F238E27FC236}">
                <a16:creationId xmlns:a16="http://schemas.microsoft.com/office/drawing/2014/main" id="{DC4C22C5-DDB5-F769-C39B-FD4FBDA7079B}"/>
              </a:ext>
            </a:extLst>
          </p:cNvPr>
          <p:cNvGrpSpPr/>
          <p:nvPr/>
        </p:nvGrpSpPr>
        <p:grpSpPr>
          <a:xfrm>
            <a:off x="2640844" y="2651519"/>
            <a:ext cx="2940462" cy="1649844"/>
            <a:chOff x="5501680" y="4240765"/>
            <a:chExt cx="3920616" cy="2199792"/>
          </a:xfrm>
        </p:grpSpPr>
        <p:sp>
          <p:nvSpPr>
            <p:cNvPr id="96" name="任意多边形: 形状 48">
              <a:extLst>
                <a:ext uri="{FF2B5EF4-FFF2-40B4-BE49-F238E27FC236}">
                  <a16:creationId xmlns:a16="http://schemas.microsoft.com/office/drawing/2014/main" id="{BE2F46C1-42F6-30FF-B323-1F9D673E58AB}"/>
                </a:ext>
              </a:extLst>
            </p:cNvPr>
            <p:cNvSpPr/>
            <p:nvPr/>
          </p:nvSpPr>
          <p:spPr>
            <a:xfrm>
              <a:off x="5501680" y="4732879"/>
              <a:ext cx="1546460" cy="1562589"/>
            </a:xfrm>
            <a:custGeom>
              <a:avLst/>
              <a:gdLst>
                <a:gd name="connsiteX0" fmla="*/ 1053547 w 1451113"/>
                <a:gd name="connsiteY0" fmla="*/ 1530626 h 1530626"/>
                <a:gd name="connsiteX1" fmla="*/ 139147 w 1451113"/>
                <a:gd name="connsiteY1" fmla="*/ 1219200 h 1530626"/>
                <a:gd name="connsiteX2" fmla="*/ 0 w 1451113"/>
                <a:gd name="connsiteY2" fmla="*/ 927652 h 1530626"/>
                <a:gd name="connsiteX3" fmla="*/ 79513 w 1451113"/>
                <a:gd name="connsiteY3" fmla="*/ 636104 h 1530626"/>
                <a:gd name="connsiteX4" fmla="*/ 642730 w 1451113"/>
                <a:gd name="connsiteY4" fmla="*/ 106017 h 1530626"/>
                <a:gd name="connsiteX5" fmla="*/ 914400 w 1451113"/>
                <a:gd name="connsiteY5" fmla="*/ 0 h 1530626"/>
                <a:gd name="connsiteX6" fmla="*/ 1245704 w 1451113"/>
                <a:gd name="connsiteY6" fmla="*/ 165652 h 1530626"/>
                <a:gd name="connsiteX7" fmla="*/ 1451113 w 1451113"/>
                <a:gd name="connsiteY7" fmla="*/ 1093304 h 1530626"/>
                <a:gd name="connsiteX8" fmla="*/ 1378226 w 1451113"/>
                <a:gd name="connsiteY8" fmla="*/ 1384852 h 1530626"/>
                <a:gd name="connsiteX9" fmla="*/ 1053547 w 1451113"/>
                <a:gd name="connsiteY9" fmla="*/ 1530626 h 153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1113" h="1530626">
                  <a:moveTo>
                    <a:pt x="1053547" y="1530626"/>
                  </a:moveTo>
                  <a:lnTo>
                    <a:pt x="139147" y="1219200"/>
                  </a:lnTo>
                  <a:lnTo>
                    <a:pt x="0" y="927652"/>
                  </a:lnTo>
                  <a:lnTo>
                    <a:pt x="79513" y="636104"/>
                  </a:lnTo>
                  <a:lnTo>
                    <a:pt x="642730" y="106017"/>
                  </a:lnTo>
                  <a:lnTo>
                    <a:pt x="914400" y="0"/>
                  </a:lnTo>
                  <a:lnTo>
                    <a:pt x="1245704" y="165652"/>
                  </a:lnTo>
                  <a:lnTo>
                    <a:pt x="1451113" y="1093304"/>
                  </a:lnTo>
                  <a:lnTo>
                    <a:pt x="1378226" y="1384852"/>
                  </a:lnTo>
                  <a:lnTo>
                    <a:pt x="1053547" y="1530626"/>
                  </a:lnTo>
                  <a:close/>
                </a:path>
              </a:pathLst>
            </a:custGeom>
            <a:noFill/>
            <a:ln w="1016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97" name="直接连接符 49">
              <a:extLst>
                <a:ext uri="{FF2B5EF4-FFF2-40B4-BE49-F238E27FC236}">
                  <a16:creationId xmlns:a16="http://schemas.microsoft.com/office/drawing/2014/main" id="{72F24197-D00B-210B-5C16-E855372AA0BD}"/>
                </a:ext>
              </a:extLst>
            </p:cNvPr>
            <p:cNvCxnSpPr/>
            <p:nvPr/>
          </p:nvCxnSpPr>
          <p:spPr>
            <a:xfrm flipH="1">
              <a:off x="6381922" y="6440557"/>
              <a:ext cx="3040374" cy="0"/>
            </a:xfrm>
            <a:prstGeom prst="line">
              <a:avLst/>
            </a:prstGeom>
            <a:noFill/>
            <a:ln w="1016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8" name="直接连接符 50">
              <a:extLst>
                <a:ext uri="{FF2B5EF4-FFF2-40B4-BE49-F238E27FC236}">
                  <a16:creationId xmlns:a16="http://schemas.microsoft.com/office/drawing/2014/main" id="{BE984CE9-E56C-31FA-BB95-DBF6DB92B2CD}"/>
                </a:ext>
              </a:extLst>
            </p:cNvPr>
            <p:cNvCxnSpPr/>
            <p:nvPr/>
          </p:nvCxnSpPr>
          <p:spPr>
            <a:xfrm>
              <a:off x="6149009" y="6179005"/>
              <a:ext cx="232913" cy="261552"/>
            </a:xfrm>
            <a:prstGeom prst="line">
              <a:avLst/>
            </a:prstGeom>
            <a:noFill/>
            <a:ln w="1016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99" name="矩形: 圆角 51">
              <a:extLst>
                <a:ext uri="{FF2B5EF4-FFF2-40B4-BE49-F238E27FC236}">
                  <a16:creationId xmlns:a16="http://schemas.microsoft.com/office/drawing/2014/main" id="{E8448806-8D89-7401-56AA-40354BF34E9E}"/>
                </a:ext>
              </a:extLst>
            </p:cNvPr>
            <p:cNvSpPr/>
            <p:nvPr/>
          </p:nvSpPr>
          <p:spPr>
            <a:xfrm>
              <a:off x="7902109" y="4326836"/>
              <a:ext cx="806913" cy="526406"/>
            </a:xfrm>
            <a:prstGeom prst="roundRect">
              <a:avLst>
                <a:gd name="adj" fmla="val 39218"/>
              </a:avLst>
            </a:prstGeom>
            <a:noFill/>
            <a:ln w="1016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" name="任意多边形: 形状 52">
              <a:extLst>
                <a:ext uri="{FF2B5EF4-FFF2-40B4-BE49-F238E27FC236}">
                  <a16:creationId xmlns:a16="http://schemas.microsoft.com/office/drawing/2014/main" id="{81299756-402E-7E4D-A932-C37AFCDE7BDD}"/>
                </a:ext>
              </a:extLst>
            </p:cNvPr>
            <p:cNvSpPr/>
            <p:nvPr/>
          </p:nvSpPr>
          <p:spPr>
            <a:xfrm>
              <a:off x="6175513" y="4240765"/>
              <a:ext cx="1868557" cy="636035"/>
            </a:xfrm>
            <a:custGeom>
              <a:avLst/>
              <a:gdLst>
                <a:gd name="connsiteX0" fmla="*/ 0 w 1868557"/>
                <a:gd name="connsiteY0" fmla="*/ 636035 h 636035"/>
                <a:gd name="connsiteX1" fmla="*/ 125896 w 1868557"/>
                <a:gd name="connsiteY1" fmla="*/ 304731 h 636035"/>
                <a:gd name="connsiteX2" fmla="*/ 556591 w 1868557"/>
                <a:gd name="connsiteY2" fmla="*/ 13183 h 636035"/>
                <a:gd name="connsiteX3" fmla="*/ 815009 w 1868557"/>
                <a:gd name="connsiteY3" fmla="*/ 59565 h 636035"/>
                <a:gd name="connsiteX4" fmla="*/ 1040296 w 1868557"/>
                <a:gd name="connsiteY4" fmla="*/ 145705 h 636035"/>
                <a:gd name="connsiteX5" fmla="*/ 1212574 w 1868557"/>
                <a:gd name="connsiteY5" fmla="*/ 145705 h 636035"/>
                <a:gd name="connsiteX6" fmla="*/ 1543878 w 1868557"/>
                <a:gd name="connsiteY6" fmla="*/ 72818 h 636035"/>
                <a:gd name="connsiteX7" fmla="*/ 1868557 w 1868557"/>
                <a:gd name="connsiteY7" fmla="*/ 105948 h 636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8557" h="636035">
                  <a:moveTo>
                    <a:pt x="0" y="636035"/>
                  </a:moveTo>
                  <a:cubicBezTo>
                    <a:pt x="16565" y="522287"/>
                    <a:pt x="33131" y="408540"/>
                    <a:pt x="125896" y="304731"/>
                  </a:cubicBezTo>
                  <a:cubicBezTo>
                    <a:pt x="218661" y="200922"/>
                    <a:pt x="441739" y="54044"/>
                    <a:pt x="556591" y="13183"/>
                  </a:cubicBezTo>
                  <a:cubicBezTo>
                    <a:pt x="671443" y="-27678"/>
                    <a:pt x="734392" y="37478"/>
                    <a:pt x="815009" y="59565"/>
                  </a:cubicBezTo>
                  <a:cubicBezTo>
                    <a:pt x="895627" y="81652"/>
                    <a:pt x="974035" y="131348"/>
                    <a:pt x="1040296" y="145705"/>
                  </a:cubicBezTo>
                  <a:cubicBezTo>
                    <a:pt x="1106557" y="160062"/>
                    <a:pt x="1128644" y="157853"/>
                    <a:pt x="1212574" y="145705"/>
                  </a:cubicBezTo>
                  <a:cubicBezTo>
                    <a:pt x="1296504" y="133557"/>
                    <a:pt x="1434548" y="79444"/>
                    <a:pt x="1543878" y="72818"/>
                  </a:cubicBezTo>
                  <a:cubicBezTo>
                    <a:pt x="1653208" y="66192"/>
                    <a:pt x="1811131" y="102635"/>
                    <a:pt x="1868557" y="105948"/>
                  </a:cubicBezTo>
                </a:path>
              </a:pathLst>
            </a:custGeom>
            <a:noFill/>
            <a:ln w="1016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1" name="组合 54">
            <a:extLst>
              <a:ext uri="{FF2B5EF4-FFF2-40B4-BE49-F238E27FC236}">
                <a16:creationId xmlns:a16="http://schemas.microsoft.com/office/drawing/2014/main" id="{0D83CBD4-0697-8F55-385B-B212920945FC}"/>
              </a:ext>
            </a:extLst>
          </p:cNvPr>
          <p:cNvGrpSpPr/>
          <p:nvPr/>
        </p:nvGrpSpPr>
        <p:grpSpPr>
          <a:xfrm>
            <a:off x="2574302" y="1151823"/>
            <a:ext cx="2755166" cy="3119504"/>
            <a:chOff x="5417861" y="2144290"/>
            <a:chExt cx="3669632" cy="4275598"/>
          </a:xfrm>
        </p:grpSpPr>
        <p:sp>
          <p:nvSpPr>
            <p:cNvPr id="102" name="任意多边形: 形状 56">
              <a:extLst>
                <a:ext uri="{FF2B5EF4-FFF2-40B4-BE49-F238E27FC236}">
                  <a16:creationId xmlns:a16="http://schemas.microsoft.com/office/drawing/2014/main" id="{A23ECDC4-2D13-23EB-FDB1-405792B90DEA}"/>
                </a:ext>
              </a:extLst>
            </p:cNvPr>
            <p:cNvSpPr/>
            <p:nvPr/>
          </p:nvSpPr>
          <p:spPr>
            <a:xfrm>
              <a:off x="5417861" y="4609248"/>
              <a:ext cx="1699247" cy="1810640"/>
            </a:xfrm>
            <a:custGeom>
              <a:avLst/>
              <a:gdLst>
                <a:gd name="connsiteX0" fmla="*/ 1053547 w 1451113"/>
                <a:gd name="connsiteY0" fmla="*/ 1530626 h 1530626"/>
                <a:gd name="connsiteX1" fmla="*/ 139147 w 1451113"/>
                <a:gd name="connsiteY1" fmla="*/ 1219200 h 1530626"/>
                <a:gd name="connsiteX2" fmla="*/ 0 w 1451113"/>
                <a:gd name="connsiteY2" fmla="*/ 927652 h 1530626"/>
                <a:gd name="connsiteX3" fmla="*/ 79513 w 1451113"/>
                <a:gd name="connsiteY3" fmla="*/ 636104 h 1530626"/>
                <a:gd name="connsiteX4" fmla="*/ 642730 w 1451113"/>
                <a:gd name="connsiteY4" fmla="*/ 106017 h 1530626"/>
                <a:gd name="connsiteX5" fmla="*/ 914400 w 1451113"/>
                <a:gd name="connsiteY5" fmla="*/ 0 h 1530626"/>
                <a:gd name="connsiteX6" fmla="*/ 1245704 w 1451113"/>
                <a:gd name="connsiteY6" fmla="*/ 165652 h 1530626"/>
                <a:gd name="connsiteX7" fmla="*/ 1451113 w 1451113"/>
                <a:gd name="connsiteY7" fmla="*/ 1093304 h 1530626"/>
                <a:gd name="connsiteX8" fmla="*/ 1378226 w 1451113"/>
                <a:gd name="connsiteY8" fmla="*/ 1384852 h 1530626"/>
                <a:gd name="connsiteX9" fmla="*/ 1053547 w 1451113"/>
                <a:gd name="connsiteY9" fmla="*/ 1530626 h 153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1113" h="1530626">
                  <a:moveTo>
                    <a:pt x="1053547" y="1530626"/>
                  </a:moveTo>
                  <a:lnTo>
                    <a:pt x="139147" y="1219200"/>
                  </a:lnTo>
                  <a:lnTo>
                    <a:pt x="0" y="927652"/>
                  </a:lnTo>
                  <a:lnTo>
                    <a:pt x="79513" y="636104"/>
                  </a:lnTo>
                  <a:lnTo>
                    <a:pt x="642730" y="106017"/>
                  </a:lnTo>
                  <a:lnTo>
                    <a:pt x="914400" y="0"/>
                  </a:lnTo>
                  <a:lnTo>
                    <a:pt x="1245704" y="165652"/>
                  </a:lnTo>
                  <a:lnTo>
                    <a:pt x="1451113" y="1093304"/>
                  </a:lnTo>
                  <a:lnTo>
                    <a:pt x="1378226" y="1384852"/>
                  </a:lnTo>
                  <a:lnTo>
                    <a:pt x="1053547" y="1530626"/>
                  </a:lnTo>
                  <a:close/>
                </a:path>
              </a:pathLst>
            </a:custGeom>
            <a:noFill/>
            <a:ln w="101600">
              <a:solidFill>
                <a:srgbClr val="000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03" name="直接连接符 57">
              <a:extLst>
                <a:ext uri="{FF2B5EF4-FFF2-40B4-BE49-F238E27FC236}">
                  <a16:creationId xmlns:a16="http://schemas.microsoft.com/office/drawing/2014/main" id="{29222B6A-421E-7E9A-8033-D5CA2F2C1734}"/>
                </a:ext>
              </a:extLst>
            </p:cNvPr>
            <p:cNvCxnSpPr>
              <a:cxnSpLocks/>
              <a:stCxn id="102" idx="4"/>
            </p:cNvCxnSpPr>
            <p:nvPr/>
          </p:nvCxnSpPr>
          <p:spPr>
            <a:xfrm flipV="1">
              <a:off x="6170495" y="2294515"/>
              <a:ext cx="506067" cy="2440145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接连接符 58">
              <a:extLst>
                <a:ext uri="{FF2B5EF4-FFF2-40B4-BE49-F238E27FC236}">
                  <a16:creationId xmlns:a16="http://schemas.microsoft.com/office/drawing/2014/main" id="{A19D00BC-EA8D-8D35-76B7-FB81617647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46277" y="4123129"/>
              <a:ext cx="2841216" cy="17288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直接连接符 59">
              <a:extLst>
                <a:ext uri="{FF2B5EF4-FFF2-40B4-BE49-F238E27FC236}">
                  <a16:creationId xmlns:a16="http://schemas.microsoft.com/office/drawing/2014/main" id="{101F26A1-AD88-D212-9287-0104E3B1E0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72748" y="3899928"/>
              <a:ext cx="195224" cy="266388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直接连接符 60">
              <a:extLst>
                <a:ext uri="{FF2B5EF4-FFF2-40B4-BE49-F238E27FC236}">
                  <a16:creationId xmlns:a16="http://schemas.microsoft.com/office/drawing/2014/main" id="{8D1274C7-DF7E-8DC7-6A15-E1665737AC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17918" y="2144290"/>
              <a:ext cx="981443" cy="1342041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接连接符 61">
              <a:extLst>
                <a:ext uri="{FF2B5EF4-FFF2-40B4-BE49-F238E27FC236}">
                  <a16:creationId xmlns:a16="http://schemas.microsoft.com/office/drawing/2014/main" id="{DB90DE22-6F82-CB42-C0DA-306E9F147CA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03273" y="3880671"/>
              <a:ext cx="195224" cy="266388"/>
            </a:xfrm>
            <a:prstGeom prst="line">
              <a:avLst/>
            </a:prstGeom>
            <a:ln w="762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8" name="矩形: 圆角 2">
            <a:extLst>
              <a:ext uri="{FF2B5EF4-FFF2-40B4-BE49-F238E27FC236}">
                <a16:creationId xmlns:a16="http://schemas.microsoft.com/office/drawing/2014/main" id="{F3D45956-7AC0-1442-735C-C09A39E64DFE}"/>
              </a:ext>
            </a:extLst>
          </p:cNvPr>
          <p:cNvSpPr/>
          <p:nvPr/>
        </p:nvSpPr>
        <p:spPr>
          <a:xfrm>
            <a:off x="90887" y="638287"/>
            <a:ext cx="2483416" cy="2440286"/>
          </a:xfrm>
          <a:prstGeom prst="roundRect">
            <a:avLst>
              <a:gd name="adj" fmla="val 2497"/>
            </a:avLst>
          </a:prstGeom>
          <a:noFill/>
          <a:ln w="2222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" name="椭圆 31">
            <a:extLst>
              <a:ext uri="{FF2B5EF4-FFF2-40B4-BE49-F238E27FC236}">
                <a16:creationId xmlns:a16="http://schemas.microsoft.com/office/drawing/2014/main" id="{0C5572AF-2B32-DAB5-A266-D3D4594594CD}"/>
              </a:ext>
            </a:extLst>
          </p:cNvPr>
          <p:cNvSpPr/>
          <p:nvPr/>
        </p:nvSpPr>
        <p:spPr>
          <a:xfrm>
            <a:off x="5549420" y="4253824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0" name="椭圆 33">
            <a:extLst>
              <a:ext uri="{FF2B5EF4-FFF2-40B4-BE49-F238E27FC236}">
                <a16:creationId xmlns:a16="http://schemas.microsoft.com/office/drawing/2014/main" id="{D5F6B4FA-8FA2-696D-94B0-39F71E539336}"/>
              </a:ext>
            </a:extLst>
          </p:cNvPr>
          <p:cNvSpPr/>
          <p:nvPr/>
        </p:nvSpPr>
        <p:spPr>
          <a:xfrm>
            <a:off x="5551545" y="4246984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1" name="椭圆 34">
            <a:extLst>
              <a:ext uri="{FF2B5EF4-FFF2-40B4-BE49-F238E27FC236}">
                <a16:creationId xmlns:a16="http://schemas.microsoft.com/office/drawing/2014/main" id="{FC5D8926-3258-0F8F-CC8D-483048AF1ED8}"/>
              </a:ext>
            </a:extLst>
          </p:cNvPr>
          <p:cNvSpPr/>
          <p:nvPr/>
        </p:nvSpPr>
        <p:spPr>
          <a:xfrm>
            <a:off x="5549420" y="4253824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2" name="椭圆 35">
            <a:extLst>
              <a:ext uri="{FF2B5EF4-FFF2-40B4-BE49-F238E27FC236}">
                <a16:creationId xmlns:a16="http://schemas.microsoft.com/office/drawing/2014/main" id="{72B24F30-8DF3-8466-E06B-6E1791C538AB}"/>
              </a:ext>
            </a:extLst>
          </p:cNvPr>
          <p:cNvSpPr/>
          <p:nvPr/>
        </p:nvSpPr>
        <p:spPr>
          <a:xfrm>
            <a:off x="5549420" y="4253824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3" name="椭圆 2">
            <a:extLst>
              <a:ext uri="{FF2B5EF4-FFF2-40B4-BE49-F238E27FC236}">
                <a16:creationId xmlns:a16="http://schemas.microsoft.com/office/drawing/2014/main" id="{8106136B-1BC9-3A9C-94DC-F4E605E4A844}"/>
              </a:ext>
            </a:extLst>
          </p:cNvPr>
          <p:cNvSpPr/>
          <p:nvPr/>
        </p:nvSpPr>
        <p:spPr>
          <a:xfrm>
            <a:off x="5549420" y="4253824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4" name="椭圆 27">
            <a:extLst>
              <a:ext uri="{FF2B5EF4-FFF2-40B4-BE49-F238E27FC236}">
                <a16:creationId xmlns:a16="http://schemas.microsoft.com/office/drawing/2014/main" id="{1309D899-B151-9A88-015B-17D108CF316A}"/>
              </a:ext>
            </a:extLst>
          </p:cNvPr>
          <p:cNvSpPr/>
          <p:nvPr/>
        </p:nvSpPr>
        <p:spPr>
          <a:xfrm>
            <a:off x="5545307" y="4253824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椭圆 28">
            <a:extLst>
              <a:ext uri="{FF2B5EF4-FFF2-40B4-BE49-F238E27FC236}">
                <a16:creationId xmlns:a16="http://schemas.microsoft.com/office/drawing/2014/main" id="{CC8905BC-68B7-11F1-A536-B268E8B8DCC3}"/>
              </a:ext>
            </a:extLst>
          </p:cNvPr>
          <p:cNvSpPr/>
          <p:nvPr/>
        </p:nvSpPr>
        <p:spPr>
          <a:xfrm>
            <a:off x="5553533" y="4265363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6" name="椭圆 29">
            <a:extLst>
              <a:ext uri="{FF2B5EF4-FFF2-40B4-BE49-F238E27FC236}">
                <a16:creationId xmlns:a16="http://schemas.microsoft.com/office/drawing/2014/main" id="{BEEBB68A-FD2C-0691-EC9D-7EB585095AE6}"/>
              </a:ext>
            </a:extLst>
          </p:cNvPr>
          <p:cNvSpPr/>
          <p:nvPr/>
        </p:nvSpPr>
        <p:spPr>
          <a:xfrm>
            <a:off x="5549420" y="4272685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7" name="椭圆 30">
            <a:extLst>
              <a:ext uri="{FF2B5EF4-FFF2-40B4-BE49-F238E27FC236}">
                <a16:creationId xmlns:a16="http://schemas.microsoft.com/office/drawing/2014/main" id="{EE040034-BC00-77CA-971A-41BED7AAB485}"/>
              </a:ext>
            </a:extLst>
          </p:cNvPr>
          <p:cNvSpPr/>
          <p:nvPr/>
        </p:nvSpPr>
        <p:spPr>
          <a:xfrm>
            <a:off x="761022" y="2888608"/>
            <a:ext cx="72000" cy="72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8" name="椭圆 32">
            <a:extLst>
              <a:ext uri="{FF2B5EF4-FFF2-40B4-BE49-F238E27FC236}">
                <a16:creationId xmlns:a16="http://schemas.microsoft.com/office/drawing/2014/main" id="{174E4F78-6907-BDB1-429C-90745EA25905}"/>
              </a:ext>
            </a:extLst>
          </p:cNvPr>
          <p:cNvSpPr/>
          <p:nvPr/>
        </p:nvSpPr>
        <p:spPr>
          <a:xfrm>
            <a:off x="758293" y="2899361"/>
            <a:ext cx="72000" cy="72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9" name="椭圆 36">
            <a:extLst>
              <a:ext uri="{FF2B5EF4-FFF2-40B4-BE49-F238E27FC236}">
                <a16:creationId xmlns:a16="http://schemas.microsoft.com/office/drawing/2014/main" id="{2622A111-53F6-B427-7BFC-60CC31F4C055}"/>
              </a:ext>
            </a:extLst>
          </p:cNvPr>
          <p:cNvSpPr/>
          <p:nvPr/>
        </p:nvSpPr>
        <p:spPr>
          <a:xfrm>
            <a:off x="763751" y="2899361"/>
            <a:ext cx="72000" cy="72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0" name="椭圆 37">
            <a:extLst>
              <a:ext uri="{FF2B5EF4-FFF2-40B4-BE49-F238E27FC236}">
                <a16:creationId xmlns:a16="http://schemas.microsoft.com/office/drawing/2014/main" id="{23F9D0CB-AD0C-7E9A-8E5B-11821B61A5A1}"/>
              </a:ext>
            </a:extLst>
          </p:cNvPr>
          <p:cNvSpPr/>
          <p:nvPr/>
        </p:nvSpPr>
        <p:spPr>
          <a:xfrm>
            <a:off x="755584" y="2900048"/>
            <a:ext cx="72000" cy="72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1" name="椭圆 42">
            <a:extLst>
              <a:ext uri="{FF2B5EF4-FFF2-40B4-BE49-F238E27FC236}">
                <a16:creationId xmlns:a16="http://schemas.microsoft.com/office/drawing/2014/main" id="{36FB3DDA-101C-F971-8825-CF59455E4E37}"/>
              </a:ext>
            </a:extLst>
          </p:cNvPr>
          <p:cNvSpPr/>
          <p:nvPr/>
        </p:nvSpPr>
        <p:spPr>
          <a:xfrm>
            <a:off x="752855" y="2894135"/>
            <a:ext cx="72000" cy="54095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2" name="椭圆 43">
            <a:extLst>
              <a:ext uri="{FF2B5EF4-FFF2-40B4-BE49-F238E27FC236}">
                <a16:creationId xmlns:a16="http://schemas.microsoft.com/office/drawing/2014/main" id="{3FBD29E9-0EE6-A589-2BAD-501EEFDA5706}"/>
              </a:ext>
            </a:extLst>
          </p:cNvPr>
          <p:cNvSpPr/>
          <p:nvPr/>
        </p:nvSpPr>
        <p:spPr>
          <a:xfrm>
            <a:off x="750126" y="2904888"/>
            <a:ext cx="72000" cy="54095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3" name="椭圆 44">
            <a:extLst>
              <a:ext uri="{FF2B5EF4-FFF2-40B4-BE49-F238E27FC236}">
                <a16:creationId xmlns:a16="http://schemas.microsoft.com/office/drawing/2014/main" id="{566C8D2F-B845-C481-8EAD-C1EF7DC01F7E}"/>
              </a:ext>
            </a:extLst>
          </p:cNvPr>
          <p:cNvSpPr/>
          <p:nvPr/>
        </p:nvSpPr>
        <p:spPr>
          <a:xfrm>
            <a:off x="755584" y="2904888"/>
            <a:ext cx="72000" cy="54095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4" name="椭圆 45">
            <a:extLst>
              <a:ext uri="{FF2B5EF4-FFF2-40B4-BE49-F238E27FC236}">
                <a16:creationId xmlns:a16="http://schemas.microsoft.com/office/drawing/2014/main" id="{BF0C1583-439B-7CCD-FB05-1BA022CAF256}"/>
              </a:ext>
            </a:extLst>
          </p:cNvPr>
          <p:cNvSpPr/>
          <p:nvPr/>
        </p:nvSpPr>
        <p:spPr>
          <a:xfrm>
            <a:off x="747417" y="2905575"/>
            <a:ext cx="72000" cy="54095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5" name="椭圆 46">
            <a:extLst>
              <a:ext uri="{FF2B5EF4-FFF2-40B4-BE49-F238E27FC236}">
                <a16:creationId xmlns:a16="http://schemas.microsoft.com/office/drawing/2014/main" id="{AA7DCAD7-9852-9CBA-3980-B51F4D6A5602}"/>
              </a:ext>
            </a:extLst>
          </p:cNvPr>
          <p:cNvSpPr/>
          <p:nvPr/>
        </p:nvSpPr>
        <p:spPr>
          <a:xfrm>
            <a:off x="754664" y="2882007"/>
            <a:ext cx="72000" cy="72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6" name="椭圆 47">
            <a:extLst>
              <a:ext uri="{FF2B5EF4-FFF2-40B4-BE49-F238E27FC236}">
                <a16:creationId xmlns:a16="http://schemas.microsoft.com/office/drawing/2014/main" id="{1975A0F2-61A2-85E4-985A-228840B6F037}"/>
              </a:ext>
            </a:extLst>
          </p:cNvPr>
          <p:cNvSpPr/>
          <p:nvPr/>
        </p:nvSpPr>
        <p:spPr>
          <a:xfrm>
            <a:off x="751935" y="2892760"/>
            <a:ext cx="72000" cy="72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7" name="椭圆 48">
            <a:extLst>
              <a:ext uri="{FF2B5EF4-FFF2-40B4-BE49-F238E27FC236}">
                <a16:creationId xmlns:a16="http://schemas.microsoft.com/office/drawing/2014/main" id="{A1AE5865-9345-E130-8676-2B03600CBA4F}"/>
              </a:ext>
            </a:extLst>
          </p:cNvPr>
          <p:cNvSpPr/>
          <p:nvPr/>
        </p:nvSpPr>
        <p:spPr>
          <a:xfrm>
            <a:off x="757393" y="2892760"/>
            <a:ext cx="72000" cy="72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8" name="椭圆 49">
            <a:extLst>
              <a:ext uri="{FF2B5EF4-FFF2-40B4-BE49-F238E27FC236}">
                <a16:creationId xmlns:a16="http://schemas.microsoft.com/office/drawing/2014/main" id="{36EDF97C-B89D-0621-100E-6B76366F1C47}"/>
              </a:ext>
            </a:extLst>
          </p:cNvPr>
          <p:cNvSpPr/>
          <p:nvPr/>
        </p:nvSpPr>
        <p:spPr>
          <a:xfrm>
            <a:off x="749226" y="2893447"/>
            <a:ext cx="72000" cy="72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9" name="椭圆 50">
            <a:extLst>
              <a:ext uri="{FF2B5EF4-FFF2-40B4-BE49-F238E27FC236}">
                <a16:creationId xmlns:a16="http://schemas.microsoft.com/office/drawing/2014/main" id="{E4729CF5-C29A-B8F7-8226-738F00B57E80}"/>
              </a:ext>
            </a:extLst>
          </p:cNvPr>
          <p:cNvSpPr/>
          <p:nvPr/>
        </p:nvSpPr>
        <p:spPr>
          <a:xfrm>
            <a:off x="754664" y="2882007"/>
            <a:ext cx="72000" cy="72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0" name="椭圆 51">
            <a:extLst>
              <a:ext uri="{FF2B5EF4-FFF2-40B4-BE49-F238E27FC236}">
                <a16:creationId xmlns:a16="http://schemas.microsoft.com/office/drawing/2014/main" id="{C619C029-F31B-AC6A-D9B2-6CDAA48BB2A7}"/>
              </a:ext>
            </a:extLst>
          </p:cNvPr>
          <p:cNvSpPr/>
          <p:nvPr/>
        </p:nvSpPr>
        <p:spPr>
          <a:xfrm>
            <a:off x="751935" y="2892760"/>
            <a:ext cx="72000" cy="72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1" name="椭圆 52">
            <a:extLst>
              <a:ext uri="{FF2B5EF4-FFF2-40B4-BE49-F238E27FC236}">
                <a16:creationId xmlns:a16="http://schemas.microsoft.com/office/drawing/2014/main" id="{2E9ACD94-F483-E8FB-BB48-86E6F556362A}"/>
              </a:ext>
            </a:extLst>
          </p:cNvPr>
          <p:cNvSpPr/>
          <p:nvPr/>
        </p:nvSpPr>
        <p:spPr>
          <a:xfrm>
            <a:off x="757393" y="2892760"/>
            <a:ext cx="72000" cy="72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椭圆 53">
            <a:extLst>
              <a:ext uri="{FF2B5EF4-FFF2-40B4-BE49-F238E27FC236}">
                <a16:creationId xmlns:a16="http://schemas.microsoft.com/office/drawing/2014/main" id="{BA15FEA4-B6E1-6A64-6CBC-B8599A6141A3}"/>
              </a:ext>
            </a:extLst>
          </p:cNvPr>
          <p:cNvSpPr/>
          <p:nvPr/>
        </p:nvSpPr>
        <p:spPr>
          <a:xfrm>
            <a:off x="749226" y="2893447"/>
            <a:ext cx="72000" cy="72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椭圆 58">
            <a:extLst>
              <a:ext uri="{FF2B5EF4-FFF2-40B4-BE49-F238E27FC236}">
                <a16:creationId xmlns:a16="http://schemas.microsoft.com/office/drawing/2014/main" id="{9D0FF9D9-ADA8-F148-8FC1-4ABAC9428339}"/>
              </a:ext>
            </a:extLst>
          </p:cNvPr>
          <p:cNvSpPr/>
          <p:nvPr/>
        </p:nvSpPr>
        <p:spPr>
          <a:xfrm>
            <a:off x="761014" y="2888608"/>
            <a:ext cx="72000" cy="72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4" name="椭圆 59">
            <a:extLst>
              <a:ext uri="{FF2B5EF4-FFF2-40B4-BE49-F238E27FC236}">
                <a16:creationId xmlns:a16="http://schemas.microsoft.com/office/drawing/2014/main" id="{88EDEAF0-24DD-B737-3112-1B15E21B9F14}"/>
              </a:ext>
            </a:extLst>
          </p:cNvPr>
          <p:cNvSpPr/>
          <p:nvPr/>
        </p:nvSpPr>
        <p:spPr>
          <a:xfrm>
            <a:off x="758285" y="2899361"/>
            <a:ext cx="72000" cy="72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5" name="椭圆 60">
            <a:extLst>
              <a:ext uri="{FF2B5EF4-FFF2-40B4-BE49-F238E27FC236}">
                <a16:creationId xmlns:a16="http://schemas.microsoft.com/office/drawing/2014/main" id="{6F874D62-8CE1-89D1-3F53-54DC3ED97D5F}"/>
              </a:ext>
            </a:extLst>
          </p:cNvPr>
          <p:cNvSpPr/>
          <p:nvPr/>
        </p:nvSpPr>
        <p:spPr>
          <a:xfrm>
            <a:off x="763743" y="2899361"/>
            <a:ext cx="72000" cy="72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6" name="椭圆 61">
            <a:extLst>
              <a:ext uri="{FF2B5EF4-FFF2-40B4-BE49-F238E27FC236}">
                <a16:creationId xmlns:a16="http://schemas.microsoft.com/office/drawing/2014/main" id="{1FBE57F2-47A4-A5AF-0244-5338C78E7E8F}"/>
              </a:ext>
            </a:extLst>
          </p:cNvPr>
          <p:cNvSpPr/>
          <p:nvPr/>
        </p:nvSpPr>
        <p:spPr>
          <a:xfrm>
            <a:off x="755576" y="2900048"/>
            <a:ext cx="72000" cy="720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7" name="爆炸形: 8 pt  40">
            <a:extLst>
              <a:ext uri="{FF2B5EF4-FFF2-40B4-BE49-F238E27FC236}">
                <a16:creationId xmlns:a16="http://schemas.microsoft.com/office/drawing/2014/main" id="{76AE5754-D628-56DE-012B-393072575B88}"/>
              </a:ext>
            </a:extLst>
          </p:cNvPr>
          <p:cNvSpPr/>
          <p:nvPr/>
        </p:nvSpPr>
        <p:spPr>
          <a:xfrm>
            <a:off x="1033661" y="968524"/>
            <a:ext cx="384924" cy="318327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8" name="爆炸形: 8 pt  41">
            <a:extLst>
              <a:ext uri="{FF2B5EF4-FFF2-40B4-BE49-F238E27FC236}">
                <a16:creationId xmlns:a16="http://schemas.microsoft.com/office/drawing/2014/main" id="{3B3A22DC-E543-172D-10D4-87839A9A596D}"/>
              </a:ext>
            </a:extLst>
          </p:cNvPr>
          <p:cNvSpPr/>
          <p:nvPr/>
        </p:nvSpPr>
        <p:spPr>
          <a:xfrm>
            <a:off x="1033661" y="965845"/>
            <a:ext cx="384924" cy="318327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9" name="爆炸形: 8 pt  54">
            <a:extLst>
              <a:ext uri="{FF2B5EF4-FFF2-40B4-BE49-F238E27FC236}">
                <a16:creationId xmlns:a16="http://schemas.microsoft.com/office/drawing/2014/main" id="{0E6BCA74-705C-BA03-146D-D82B76585E0B}"/>
              </a:ext>
            </a:extLst>
          </p:cNvPr>
          <p:cNvSpPr/>
          <p:nvPr/>
        </p:nvSpPr>
        <p:spPr>
          <a:xfrm>
            <a:off x="1028166" y="965845"/>
            <a:ext cx="384924" cy="318327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0" name="爆炸形: 8 pt  55">
            <a:extLst>
              <a:ext uri="{FF2B5EF4-FFF2-40B4-BE49-F238E27FC236}">
                <a16:creationId xmlns:a16="http://schemas.microsoft.com/office/drawing/2014/main" id="{108ACC45-FA4D-7A8F-1AD2-0CF31E7EC125}"/>
              </a:ext>
            </a:extLst>
          </p:cNvPr>
          <p:cNvSpPr/>
          <p:nvPr/>
        </p:nvSpPr>
        <p:spPr>
          <a:xfrm>
            <a:off x="1028166" y="965845"/>
            <a:ext cx="384924" cy="318327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1" name="椭圆 43">
            <a:extLst>
              <a:ext uri="{FF2B5EF4-FFF2-40B4-BE49-F238E27FC236}">
                <a16:creationId xmlns:a16="http://schemas.microsoft.com/office/drawing/2014/main" id="{C0413330-4864-9EE1-C3D6-56FD3ED0F6A5}"/>
              </a:ext>
            </a:extLst>
          </p:cNvPr>
          <p:cNvSpPr/>
          <p:nvPr/>
        </p:nvSpPr>
        <p:spPr bwMode="auto">
          <a:xfrm>
            <a:off x="1144004" y="1036547"/>
            <a:ext cx="164239" cy="16423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txBody>
          <a:bodyPr vert="horz" wrap="square" lIns="68580" tIns="34290" rIns="68580" bIns="34290" numCol="1" rtlCol="0" anchor="t" anchorCtr="0" compatLnSpc="1"/>
          <a:lstStyle/>
          <a:p>
            <a:pPr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Font typeface="Wingdings" panose="05000000000000000000" charset="0"/>
              <a:buNone/>
            </a:pPr>
            <a:endParaRPr lang="zh-CN" altLang="en-US" sz="1500" b="1" dirty="0">
              <a:solidFill>
                <a:srgbClr val="000000"/>
              </a:solidFill>
              <a:latin typeface="Arial" panose="020B0604020202020204" pitchFamily="34" charset="0"/>
              <a:ea typeface="楷体_GB2312" charset="0"/>
              <a:cs typeface="Arial" panose="020B0604020202020204" pitchFamily="34" charset="0"/>
            </a:endParaRPr>
          </a:p>
        </p:txBody>
      </p:sp>
      <p:sp>
        <p:nvSpPr>
          <p:cNvPr id="142" name="爆炸形: 8 pt  57">
            <a:extLst>
              <a:ext uri="{FF2B5EF4-FFF2-40B4-BE49-F238E27FC236}">
                <a16:creationId xmlns:a16="http://schemas.microsoft.com/office/drawing/2014/main" id="{4DE6E395-1830-C7D2-3C0E-A58AFD9F748D}"/>
              </a:ext>
            </a:extLst>
          </p:cNvPr>
          <p:cNvSpPr/>
          <p:nvPr/>
        </p:nvSpPr>
        <p:spPr>
          <a:xfrm>
            <a:off x="1033661" y="971203"/>
            <a:ext cx="384924" cy="318327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3" name="爆炸形: 8 pt  62">
            <a:extLst>
              <a:ext uri="{FF2B5EF4-FFF2-40B4-BE49-F238E27FC236}">
                <a16:creationId xmlns:a16="http://schemas.microsoft.com/office/drawing/2014/main" id="{30E4819F-FB83-06C6-F665-EA8798628604}"/>
              </a:ext>
            </a:extLst>
          </p:cNvPr>
          <p:cNvSpPr/>
          <p:nvPr/>
        </p:nvSpPr>
        <p:spPr>
          <a:xfrm>
            <a:off x="1033661" y="968524"/>
            <a:ext cx="384924" cy="318327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4" name="爆炸形: 8 pt  63">
            <a:extLst>
              <a:ext uri="{FF2B5EF4-FFF2-40B4-BE49-F238E27FC236}">
                <a16:creationId xmlns:a16="http://schemas.microsoft.com/office/drawing/2014/main" id="{D5D5AB1A-D9BC-FBF6-E5E8-71EB2750BC65}"/>
              </a:ext>
            </a:extLst>
          </p:cNvPr>
          <p:cNvSpPr/>
          <p:nvPr/>
        </p:nvSpPr>
        <p:spPr>
          <a:xfrm>
            <a:off x="1028166" y="968524"/>
            <a:ext cx="384924" cy="318327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5" name="爆炸形: 8 pt  64">
            <a:extLst>
              <a:ext uri="{FF2B5EF4-FFF2-40B4-BE49-F238E27FC236}">
                <a16:creationId xmlns:a16="http://schemas.microsoft.com/office/drawing/2014/main" id="{F66FDBC4-6B78-E4A6-89C7-25520C58D489}"/>
              </a:ext>
            </a:extLst>
          </p:cNvPr>
          <p:cNvSpPr/>
          <p:nvPr/>
        </p:nvSpPr>
        <p:spPr>
          <a:xfrm>
            <a:off x="1028166" y="968524"/>
            <a:ext cx="384924" cy="318327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6" name="椭圆 43">
            <a:extLst>
              <a:ext uri="{FF2B5EF4-FFF2-40B4-BE49-F238E27FC236}">
                <a16:creationId xmlns:a16="http://schemas.microsoft.com/office/drawing/2014/main" id="{167488CF-7FA1-3616-D17A-799E4C5DCA4A}"/>
              </a:ext>
            </a:extLst>
          </p:cNvPr>
          <p:cNvSpPr/>
          <p:nvPr/>
        </p:nvSpPr>
        <p:spPr bwMode="auto">
          <a:xfrm>
            <a:off x="1144004" y="1033868"/>
            <a:ext cx="164239" cy="16423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txBody>
          <a:bodyPr vert="horz" wrap="square" lIns="68580" tIns="34290" rIns="68580" bIns="34290" numCol="1" rtlCol="0" anchor="t" anchorCtr="0" compatLnSpc="1"/>
          <a:lstStyle/>
          <a:p>
            <a:pPr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Font typeface="Wingdings" panose="05000000000000000000" charset="0"/>
              <a:buNone/>
            </a:pPr>
            <a:endParaRPr lang="zh-CN" altLang="en-US" sz="1500" b="1" dirty="0">
              <a:solidFill>
                <a:srgbClr val="000000"/>
              </a:solidFill>
              <a:latin typeface="Arial" panose="020B0604020202020204" pitchFamily="34" charset="0"/>
              <a:ea typeface="楷体_GB2312" charset="0"/>
              <a:cs typeface="Arial" panose="020B0604020202020204" pitchFamily="34" charset="0"/>
            </a:endParaRPr>
          </a:p>
        </p:txBody>
      </p:sp>
      <p:sp>
        <p:nvSpPr>
          <p:cNvPr id="147" name="爆炸形: 8 pt  66">
            <a:extLst>
              <a:ext uri="{FF2B5EF4-FFF2-40B4-BE49-F238E27FC236}">
                <a16:creationId xmlns:a16="http://schemas.microsoft.com/office/drawing/2014/main" id="{2E5CB22B-5A37-9155-FFC3-BA3B4752758F}"/>
              </a:ext>
            </a:extLst>
          </p:cNvPr>
          <p:cNvSpPr/>
          <p:nvPr/>
        </p:nvSpPr>
        <p:spPr>
          <a:xfrm>
            <a:off x="1033661" y="968524"/>
            <a:ext cx="384924" cy="318327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8" name="爆炸形: 8 pt  67">
            <a:extLst>
              <a:ext uri="{FF2B5EF4-FFF2-40B4-BE49-F238E27FC236}">
                <a16:creationId xmlns:a16="http://schemas.microsoft.com/office/drawing/2014/main" id="{D3A34CA5-B963-1B3E-8BBD-51D096784DF4}"/>
              </a:ext>
            </a:extLst>
          </p:cNvPr>
          <p:cNvSpPr/>
          <p:nvPr/>
        </p:nvSpPr>
        <p:spPr>
          <a:xfrm>
            <a:off x="1033661" y="965845"/>
            <a:ext cx="384924" cy="318327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9" name="爆炸形: 8 pt  68">
            <a:extLst>
              <a:ext uri="{FF2B5EF4-FFF2-40B4-BE49-F238E27FC236}">
                <a16:creationId xmlns:a16="http://schemas.microsoft.com/office/drawing/2014/main" id="{CF655DBC-2885-FBBF-F2CF-B8B22272FCFC}"/>
              </a:ext>
            </a:extLst>
          </p:cNvPr>
          <p:cNvSpPr/>
          <p:nvPr/>
        </p:nvSpPr>
        <p:spPr>
          <a:xfrm>
            <a:off x="1028166" y="965845"/>
            <a:ext cx="384924" cy="318327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0" name="爆炸形: 8 pt  69">
            <a:extLst>
              <a:ext uri="{FF2B5EF4-FFF2-40B4-BE49-F238E27FC236}">
                <a16:creationId xmlns:a16="http://schemas.microsoft.com/office/drawing/2014/main" id="{0396D345-E902-D8A4-4B4C-9035F5574413}"/>
              </a:ext>
            </a:extLst>
          </p:cNvPr>
          <p:cNvSpPr/>
          <p:nvPr/>
        </p:nvSpPr>
        <p:spPr>
          <a:xfrm>
            <a:off x="1028166" y="965845"/>
            <a:ext cx="384924" cy="318327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1" name="椭圆 43">
            <a:extLst>
              <a:ext uri="{FF2B5EF4-FFF2-40B4-BE49-F238E27FC236}">
                <a16:creationId xmlns:a16="http://schemas.microsoft.com/office/drawing/2014/main" id="{6C8A9AFE-50D2-458E-5887-4DA0DC9BA5F3}"/>
              </a:ext>
            </a:extLst>
          </p:cNvPr>
          <p:cNvSpPr/>
          <p:nvPr/>
        </p:nvSpPr>
        <p:spPr bwMode="auto">
          <a:xfrm>
            <a:off x="1138509" y="1028891"/>
            <a:ext cx="164239" cy="16423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txBody>
          <a:bodyPr vert="horz" wrap="square" lIns="68580" tIns="34290" rIns="68580" bIns="34290" numCol="1" rtlCol="0" anchor="t" anchorCtr="0" compatLnSpc="1"/>
          <a:lstStyle/>
          <a:p>
            <a:pPr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Font typeface="Wingdings" panose="05000000000000000000" charset="0"/>
              <a:buNone/>
            </a:pPr>
            <a:endParaRPr lang="zh-CN" altLang="en-US" sz="1500" b="1" dirty="0">
              <a:solidFill>
                <a:srgbClr val="000000"/>
              </a:solidFill>
              <a:latin typeface="Arial" panose="020B0604020202020204" pitchFamily="34" charset="0"/>
              <a:ea typeface="楷体_GB2312" charset="0"/>
              <a:cs typeface="Arial" panose="020B0604020202020204" pitchFamily="34" charset="0"/>
            </a:endParaRPr>
          </a:p>
        </p:txBody>
      </p:sp>
      <p:sp>
        <p:nvSpPr>
          <p:cNvPr id="152" name="爆炸形: 8 pt  71">
            <a:extLst>
              <a:ext uri="{FF2B5EF4-FFF2-40B4-BE49-F238E27FC236}">
                <a16:creationId xmlns:a16="http://schemas.microsoft.com/office/drawing/2014/main" id="{E519085A-63BD-0538-BD3E-A6D2EAF7188A}"/>
              </a:ext>
            </a:extLst>
          </p:cNvPr>
          <p:cNvSpPr/>
          <p:nvPr/>
        </p:nvSpPr>
        <p:spPr>
          <a:xfrm>
            <a:off x="1028166" y="963547"/>
            <a:ext cx="384924" cy="318327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3" name="爆炸形: 8 pt  72">
            <a:extLst>
              <a:ext uri="{FF2B5EF4-FFF2-40B4-BE49-F238E27FC236}">
                <a16:creationId xmlns:a16="http://schemas.microsoft.com/office/drawing/2014/main" id="{1AD63C14-5585-1773-19E9-ECFF7448D34D}"/>
              </a:ext>
            </a:extLst>
          </p:cNvPr>
          <p:cNvSpPr/>
          <p:nvPr/>
        </p:nvSpPr>
        <p:spPr>
          <a:xfrm>
            <a:off x="1028166" y="960868"/>
            <a:ext cx="384924" cy="318327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4" name="爆炸形: 8 pt  73">
            <a:extLst>
              <a:ext uri="{FF2B5EF4-FFF2-40B4-BE49-F238E27FC236}">
                <a16:creationId xmlns:a16="http://schemas.microsoft.com/office/drawing/2014/main" id="{F52E1FFC-F5C6-632B-1969-6BFFA4373442}"/>
              </a:ext>
            </a:extLst>
          </p:cNvPr>
          <p:cNvSpPr/>
          <p:nvPr/>
        </p:nvSpPr>
        <p:spPr>
          <a:xfrm>
            <a:off x="1022671" y="960868"/>
            <a:ext cx="384924" cy="318327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5" name="爆炸形: 8 pt  74">
            <a:extLst>
              <a:ext uri="{FF2B5EF4-FFF2-40B4-BE49-F238E27FC236}">
                <a16:creationId xmlns:a16="http://schemas.microsoft.com/office/drawing/2014/main" id="{662C7E8D-C07A-7AA1-133A-664F9E44E00A}"/>
              </a:ext>
            </a:extLst>
          </p:cNvPr>
          <p:cNvSpPr/>
          <p:nvPr/>
        </p:nvSpPr>
        <p:spPr>
          <a:xfrm>
            <a:off x="1022671" y="960868"/>
            <a:ext cx="384924" cy="318327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6" name="椭圆 43">
            <a:extLst>
              <a:ext uri="{FF2B5EF4-FFF2-40B4-BE49-F238E27FC236}">
                <a16:creationId xmlns:a16="http://schemas.microsoft.com/office/drawing/2014/main" id="{7E91AD5F-AD19-8603-669B-403C2D49D3B7}"/>
              </a:ext>
            </a:extLst>
          </p:cNvPr>
          <p:cNvSpPr/>
          <p:nvPr/>
        </p:nvSpPr>
        <p:spPr bwMode="auto">
          <a:xfrm>
            <a:off x="1137791" y="1028700"/>
            <a:ext cx="164239" cy="16423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txBody>
          <a:bodyPr vert="horz" wrap="square" lIns="68580" tIns="34290" rIns="68580" bIns="34290" numCol="1" rtlCol="0" anchor="t" anchorCtr="0" compatLnSpc="1"/>
          <a:lstStyle/>
          <a:p>
            <a:pPr eaLnBrk="0" fontAlgn="base" hangingPunct="0">
              <a:lnSpc>
                <a:spcPct val="180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Font typeface="Wingdings" panose="05000000000000000000" charset="0"/>
              <a:buNone/>
            </a:pPr>
            <a:endParaRPr lang="zh-CN" altLang="en-US" sz="1500" b="1" dirty="0">
              <a:solidFill>
                <a:srgbClr val="000000"/>
              </a:solidFill>
              <a:latin typeface="Arial" panose="020B0604020202020204" pitchFamily="34" charset="0"/>
              <a:ea typeface="楷体_GB2312" charset="0"/>
              <a:cs typeface="Arial" panose="020B0604020202020204" pitchFamily="34" charset="0"/>
            </a:endParaRPr>
          </a:p>
        </p:txBody>
      </p:sp>
      <p:sp>
        <p:nvSpPr>
          <p:cNvPr id="157" name="爆炸形: 8 pt  76">
            <a:extLst>
              <a:ext uri="{FF2B5EF4-FFF2-40B4-BE49-F238E27FC236}">
                <a16:creationId xmlns:a16="http://schemas.microsoft.com/office/drawing/2014/main" id="{C009AB56-D8A5-39DA-720B-134E8ABB21D3}"/>
              </a:ext>
            </a:extLst>
          </p:cNvPr>
          <p:cNvSpPr/>
          <p:nvPr/>
        </p:nvSpPr>
        <p:spPr>
          <a:xfrm>
            <a:off x="1027448" y="963356"/>
            <a:ext cx="384924" cy="318327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8" name="爆炸形: 8 pt  77">
            <a:extLst>
              <a:ext uri="{FF2B5EF4-FFF2-40B4-BE49-F238E27FC236}">
                <a16:creationId xmlns:a16="http://schemas.microsoft.com/office/drawing/2014/main" id="{5AC27B6D-975B-52CC-51C7-B2102DDF6727}"/>
              </a:ext>
            </a:extLst>
          </p:cNvPr>
          <p:cNvSpPr/>
          <p:nvPr/>
        </p:nvSpPr>
        <p:spPr>
          <a:xfrm>
            <a:off x="1027448" y="960677"/>
            <a:ext cx="384924" cy="318327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59" name="爆炸形: 8 pt  78">
            <a:extLst>
              <a:ext uri="{FF2B5EF4-FFF2-40B4-BE49-F238E27FC236}">
                <a16:creationId xmlns:a16="http://schemas.microsoft.com/office/drawing/2014/main" id="{988D2EA2-1AA2-63D8-3ADA-2FA29CD47A55}"/>
              </a:ext>
            </a:extLst>
          </p:cNvPr>
          <p:cNvSpPr/>
          <p:nvPr/>
        </p:nvSpPr>
        <p:spPr>
          <a:xfrm>
            <a:off x="1021953" y="960677"/>
            <a:ext cx="384924" cy="318327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0" name="爆炸形: 8 pt  79">
            <a:extLst>
              <a:ext uri="{FF2B5EF4-FFF2-40B4-BE49-F238E27FC236}">
                <a16:creationId xmlns:a16="http://schemas.microsoft.com/office/drawing/2014/main" id="{186FF5AE-1CA6-988B-E496-E25FB8402FB1}"/>
              </a:ext>
            </a:extLst>
          </p:cNvPr>
          <p:cNvSpPr/>
          <p:nvPr/>
        </p:nvSpPr>
        <p:spPr>
          <a:xfrm>
            <a:off x="1021953" y="960677"/>
            <a:ext cx="384924" cy="318327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1" name="爆炸形: 8 pt  96">
            <a:extLst>
              <a:ext uri="{FF2B5EF4-FFF2-40B4-BE49-F238E27FC236}">
                <a16:creationId xmlns:a16="http://schemas.microsoft.com/office/drawing/2014/main" id="{2ACA4CB2-A07E-3B75-5B33-34A09A68FBA0}"/>
              </a:ext>
            </a:extLst>
          </p:cNvPr>
          <p:cNvSpPr/>
          <p:nvPr/>
        </p:nvSpPr>
        <p:spPr>
          <a:xfrm>
            <a:off x="3453373" y="882337"/>
            <a:ext cx="275517" cy="241284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2" name="椭圆 80">
            <a:extLst>
              <a:ext uri="{FF2B5EF4-FFF2-40B4-BE49-F238E27FC236}">
                <a16:creationId xmlns:a16="http://schemas.microsoft.com/office/drawing/2014/main" id="{7C450530-00B7-013C-74DE-A55BFE8855B4}"/>
              </a:ext>
            </a:extLst>
          </p:cNvPr>
          <p:cNvSpPr/>
          <p:nvPr/>
        </p:nvSpPr>
        <p:spPr>
          <a:xfrm>
            <a:off x="3196278" y="2563178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3" name="椭圆 85">
            <a:extLst>
              <a:ext uri="{FF2B5EF4-FFF2-40B4-BE49-F238E27FC236}">
                <a16:creationId xmlns:a16="http://schemas.microsoft.com/office/drawing/2014/main" id="{B8580D2B-1248-DC73-836D-1ED8F436CC31}"/>
              </a:ext>
            </a:extLst>
          </p:cNvPr>
          <p:cNvSpPr/>
          <p:nvPr/>
        </p:nvSpPr>
        <p:spPr>
          <a:xfrm>
            <a:off x="3189271" y="2563178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4" name="椭圆 99">
            <a:extLst>
              <a:ext uri="{FF2B5EF4-FFF2-40B4-BE49-F238E27FC236}">
                <a16:creationId xmlns:a16="http://schemas.microsoft.com/office/drawing/2014/main" id="{B70AA6B2-08F8-391C-9253-2AE7BCBF817D}"/>
              </a:ext>
            </a:extLst>
          </p:cNvPr>
          <p:cNvSpPr/>
          <p:nvPr/>
        </p:nvSpPr>
        <p:spPr>
          <a:xfrm>
            <a:off x="3193069" y="2555038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5" name="椭圆 100">
            <a:extLst>
              <a:ext uri="{FF2B5EF4-FFF2-40B4-BE49-F238E27FC236}">
                <a16:creationId xmlns:a16="http://schemas.microsoft.com/office/drawing/2014/main" id="{D4E2B0A0-24E8-182B-90CD-CCA119FBF264}"/>
              </a:ext>
            </a:extLst>
          </p:cNvPr>
          <p:cNvSpPr/>
          <p:nvPr/>
        </p:nvSpPr>
        <p:spPr>
          <a:xfrm>
            <a:off x="3203285" y="2554861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6" name="椭圆 101">
            <a:extLst>
              <a:ext uri="{FF2B5EF4-FFF2-40B4-BE49-F238E27FC236}">
                <a16:creationId xmlns:a16="http://schemas.microsoft.com/office/drawing/2014/main" id="{7C47BC98-E6DF-4166-BDD6-68210D64B0AC}"/>
              </a:ext>
            </a:extLst>
          </p:cNvPr>
          <p:cNvSpPr/>
          <p:nvPr/>
        </p:nvSpPr>
        <p:spPr>
          <a:xfrm>
            <a:off x="3203856" y="2564748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7" name="椭圆 102">
            <a:extLst>
              <a:ext uri="{FF2B5EF4-FFF2-40B4-BE49-F238E27FC236}">
                <a16:creationId xmlns:a16="http://schemas.microsoft.com/office/drawing/2014/main" id="{AD8B79BB-6D87-75DB-3699-E0DC482E15B4}"/>
              </a:ext>
            </a:extLst>
          </p:cNvPr>
          <p:cNvSpPr/>
          <p:nvPr/>
        </p:nvSpPr>
        <p:spPr>
          <a:xfrm>
            <a:off x="3197833" y="2562350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8" name="椭圆 137">
            <a:extLst>
              <a:ext uri="{FF2B5EF4-FFF2-40B4-BE49-F238E27FC236}">
                <a16:creationId xmlns:a16="http://schemas.microsoft.com/office/drawing/2014/main" id="{92F39B4F-8EC2-67F8-E633-AA866C3E7F24}"/>
              </a:ext>
            </a:extLst>
          </p:cNvPr>
          <p:cNvSpPr/>
          <p:nvPr/>
        </p:nvSpPr>
        <p:spPr>
          <a:xfrm>
            <a:off x="3192729" y="2564925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9" name="椭圆 138">
            <a:extLst>
              <a:ext uri="{FF2B5EF4-FFF2-40B4-BE49-F238E27FC236}">
                <a16:creationId xmlns:a16="http://schemas.microsoft.com/office/drawing/2014/main" id="{1AE94441-F128-4F26-30EC-3684023F7DAC}"/>
              </a:ext>
            </a:extLst>
          </p:cNvPr>
          <p:cNvSpPr/>
          <p:nvPr/>
        </p:nvSpPr>
        <p:spPr>
          <a:xfrm>
            <a:off x="3200845" y="2571750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0" name="椭圆 139">
            <a:extLst>
              <a:ext uri="{FF2B5EF4-FFF2-40B4-BE49-F238E27FC236}">
                <a16:creationId xmlns:a16="http://schemas.microsoft.com/office/drawing/2014/main" id="{D54E7503-B256-FAD1-32CC-3A43526F77D4}"/>
              </a:ext>
            </a:extLst>
          </p:cNvPr>
          <p:cNvSpPr/>
          <p:nvPr/>
        </p:nvSpPr>
        <p:spPr>
          <a:xfrm>
            <a:off x="3210746" y="2564748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1" name="椭圆 140">
            <a:extLst>
              <a:ext uri="{FF2B5EF4-FFF2-40B4-BE49-F238E27FC236}">
                <a16:creationId xmlns:a16="http://schemas.microsoft.com/office/drawing/2014/main" id="{C82850D6-53F2-8CCF-AB2A-4C86FAA6290C}"/>
              </a:ext>
            </a:extLst>
          </p:cNvPr>
          <p:cNvSpPr/>
          <p:nvPr/>
        </p:nvSpPr>
        <p:spPr>
          <a:xfrm>
            <a:off x="3203848" y="2568829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2" name="椭圆 141">
            <a:extLst>
              <a:ext uri="{FF2B5EF4-FFF2-40B4-BE49-F238E27FC236}">
                <a16:creationId xmlns:a16="http://schemas.microsoft.com/office/drawing/2014/main" id="{23CCE3EC-471F-47C2-BECA-8C8F65268D25}"/>
              </a:ext>
            </a:extLst>
          </p:cNvPr>
          <p:cNvSpPr/>
          <p:nvPr/>
        </p:nvSpPr>
        <p:spPr>
          <a:xfrm>
            <a:off x="3203848" y="2568829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3" name="椭圆 142">
            <a:extLst>
              <a:ext uri="{FF2B5EF4-FFF2-40B4-BE49-F238E27FC236}">
                <a16:creationId xmlns:a16="http://schemas.microsoft.com/office/drawing/2014/main" id="{AB726006-746E-1D20-9EF5-B83B43E2C534}"/>
              </a:ext>
            </a:extLst>
          </p:cNvPr>
          <p:cNvSpPr/>
          <p:nvPr/>
        </p:nvSpPr>
        <p:spPr>
          <a:xfrm>
            <a:off x="3206777" y="2568829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4" name="爆炸形: 8 pt  143">
            <a:extLst>
              <a:ext uri="{FF2B5EF4-FFF2-40B4-BE49-F238E27FC236}">
                <a16:creationId xmlns:a16="http://schemas.microsoft.com/office/drawing/2014/main" id="{9E7B7B83-E27B-E9BC-EB35-07796381B2E6}"/>
              </a:ext>
            </a:extLst>
          </p:cNvPr>
          <p:cNvSpPr/>
          <p:nvPr/>
        </p:nvSpPr>
        <p:spPr>
          <a:xfrm>
            <a:off x="3977948" y="981993"/>
            <a:ext cx="275516" cy="241284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5" name="爆炸形: 8 pt  144">
            <a:extLst>
              <a:ext uri="{FF2B5EF4-FFF2-40B4-BE49-F238E27FC236}">
                <a16:creationId xmlns:a16="http://schemas.microsoft.com/office/drawing/2014/main" id="{B4BCFCB1-06DE-B034-F86A-0C4813E96F00}"/>
              </a:ext>
            </a:extLst>
          </p:cNvPr>
          <p:cNvSpPr/>
          <p:nvPr/>
        </p:nvSpPr>
        <p:spPr>
          <a:xfrm>
            <a:off x="3797900" y="2333711"/>
            <a:ext cx="286023" cy="253511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6" name="爆炸形: 8 pt  145">
            <a:extLst>
              <a:ext uri="{FF2B5EF4-FFF2-40B4-BE49-F238E27FC236}">
                <a16:creationId xmlns:a16="http://schemas.microsoft.com/office/drawing/2014/main" id="{1AD35BA1-4A88-0705-5568-DF7D797AFA2E}"/>
              </a:ext>
            </a:extLst>
          </p:cNvPr>
          <p:cNvSpPr/>
          <p:nvPr/>
        </p:nvSpPr>
        <p:spPr>
          <a:xfrm>
            <a:off x="4496349" y="2327362"/>
            <a:ext cx="288032" cy="263499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7" name="爆炸形: 8 pt  146">
            <a:extLst>
              <a:ext uri="{FF2B5EF4-FFF2-40B4-BE49-F238E27FC236}">
                <a16:creationId xmlns:a16="http://schemas.microsoft.com/office/drawing/2014/main" id="{B12E8FBD-2C7B-A92C-62CB-550398324464}"/>
              </a:ext>
            </a:extLst>
          </p:cNvPr>
          <p:cNvSpPr/>
          <p:nvPr/>
        </p:nvSpPr>
        <p:spPr>
          <a:xfrm>
            <a:off x="5242206" y="2469706"/>
            <a:ext cx="243779" cy="233468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8" name="文本框 40">
            <a:extLst>
              <a:ext uri="{FF2B5EF4-FFF2-40B4-BE49-F238E27FC236}">
                <a16:creationId xmlns:a16="http://schemas.microsoft.com/office/drawing/2014/main" id="{2B530FDF-A03C-0C7B-D00B-68CD04FB58BC}"/>
              </a:ext>
            </a:extLst>
          </p:cNvPr>
          <p:cNvSpPr txBox="1"/>
          <p:nvPr/>
        </p:nvSpPr>
        <p:spPr>
          <a:xfrm>
            <a:off x="2434735" y="2099755"/>
            <a:ext cx="668966" cy="307777"/>
          </a:xfrm>
          <a:prstGeom prst="rect">
            <a:avLst/>
          </a:prstGeom>
          <a:solidFill>
            <a:schemeClr val="bg1"/>
          </a:solidFill>
          <a:ln w="38100">
            <a:solidFill>
              <a:srgbClr val="008F00"/>
            </a:solidFill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ctr" defTabSz="944895">
              <a:spcBef>
                <a:spcPts val="0"/>
              </a:spcBef>
              <a:buClr>
                <a:prstClr val="black"/>
              </a:buClr>
              <a:defRPr sz="1400" b="1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>
                <a:solidFill>
                  <a:schemeClr val="tx1"/>
                </a:solidFill>
                <a:latin typeface="+mn-ea"/>
                <a:ea typeface="+mn-ea"/>
                <a:cs typeface="Arial" panose="020B0604020202020204" pitchFamily="34" charset="0"/>
              </a:rPr>
              <a:t>H-NS</a:t>
            </a:r>
          </a:p>
        </p:txBody>
      </p:sp>
      <p:cxnSp>
        <p:nvCxnSpPr>
          <p:cNvPr id="180" name="Straight Arrow Connector 179">
            <a:extLst>
              <a:ext uri="{FF2B5EF4-FFF2-40B4-BE49-F238E27FC236}">
                <a16:creationId xmlns:a16="http://schemas.microsoft.com/office/drawing/2014/main" id="{C84CB0CE-D622-9574-57A3-0A25EBF4C5BB}"/>
              </a:ext>
            </a:extLst>
          </p:cNvPr>
          <p:cNvCxnSpPr>
            <a:cxnSpLocks/>
            <a:stCxn id="178" idx="2"/>
          </p:cNvCxnSpPr>
          <p:nvPr/>
        </p:nvCxnSpPr>
        <p:spPr>
          <a:xfrm>
            <a:off x="2769218" y="2407532"/>
            <a:ext cx="401456" cy="191646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6988995"/>
      </p:ext>
    </p:extLst>
  </p:cSld>
  <p:clrMapOvr>
    <a:masterClrMapping/>
  </p:clrMapOvr>
  <p:transition spd="med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2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-0.00062 L -0.24861 0.00124 L -0.26562 -0.03457 L -0.31458 -0.06543 L -0.32118 -0.08148 L -0.32395 -0.10494 C -0.32395 -0.11481 -0.32378 -0.12438 -0.32361 -0.13395 L -0.31805 -0.15555 L -0.26354 -0.24197 L -0.25069 -0.25062 L -0.23611 -0.25247 L -0.22222 -0.24012 L -0.21423 -0.22716 L -0.20902 -0.21173 L -0.19375 -0.07963 L -0.19722 -0.05741 L -0.20382 -0.03827 L -0.22013 -0.02407 L -0.23472 -0.0179 L -0.31354 -0.06235 L -0.32083 -0.08272 L -0.32465 -0.10741 L -0.32465 -0.13272 L -0.31944 -0.15617 L -0.26493 -0.24012 L -0.24826 -0.25123 L -0.23784 -0.2537 L -0.22222 -0.24197 L -0.21007 -0.21975 L -0.20486 -0.1858 L -0.1934 -0.07469 L -0.19687 -0.05432 L -0.20382 -0.0358 L -0.21527 -0.02284 L -0.23125 -0.0179 L -0.31284 -0.06296 L -0.32257 -0.08765 L -0.32534 -0.11111 L -0.32083 -0.15309 L -0.29861 -0.19012 L -0.26423 -0.24197 L -0.24583 -0.25123 L -0.22395 -0.23704 L -0.21493 -0.22839 L -0.2059 -0.19321 L -0.19479 -0.08272 L -0.19861 -0.04815 L -0.20798 -0.02901 L -0.22916 -0.01667 L -0.31284 -0.06111 L -0.32673 -0.1037 L -0.32083 -0.14938 L -0.27048 -0.2321 L -0.26458 -0.2537 L -0.2618 -0.28333 L -0.25763 -0.32593 " pathEditMode="relative" rAng="0" ptsTypes="AAAAAAAAAAAAAAAAAAAAAAAAAAAAAAAAAAAAAAAAAAAAAAAAAAAAAAAA">
                                      <p:cBhvr>
                                        <p:cTn id="6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54" y="-1617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2000" fill="remove" grpId="0" nodeType="withEffect">
                                  <p:stCondLst>
                                    <p:cond delay="50"/>
                                  </p:stCondLst>
                                  <p:childTnLst>
                                    <p:animMotion origin="layout" path="M 0.00034 -0.00062 L -0.24861 0.00123 L -0.26563 -0.03457 L -0.31459 -0.06544 L -0.32118 -0.08149 L -0.32396 -0.10494 C -0.32396 -0.11482 -0.32379 -0.12439 -0.32361 -0.13395 L -0.31806 -0.15556 L -0.26354 -0.24198 L -0.2507 -0.25062 L -0.23611 -0.25247 L -0.22222 -0.24013 L -0.21424 -0.22716 L -0.20903 -0.21173 L -0.19375 -0.07963 L -0.19722 -0.05741 L -0.20382 -0.03828 L -0.22014 -0.02408 L -0.23472 -0.01791 L -0.31354 -0.06235 L -0.32084 -0.08272 L -0.32466 -0.10741 L -0.32466 -0.13272 L -0.31945 -0.15618 L -0.26493 -0.24013 L -0.24827 -0.25124 L -0.23785 -0.25371 L -0.22222 -0.24198 L -0.21007 -0.21976 L -0.20486 -0.18581 L -0.19341 -0.0747 L -0.19688 -0.05432 L -0.20382 -0.03581 L -0.21528 -0.02284 L -0.23125 -0.01791 L -0.31285 -0.06297 L -0.32257 -0.08766 L -0.32535 -0.11112 L -0.32084 -0.15309 L -0.29861 -0.19013 L -0.26424 -0.24198 L -0.24584 -0.25124 L -0.22396 -0.23704 L -0.21493 -0.2284 L -0.20591 -0.19321 L -0.19479 -0.08272 L -0.19861 -0.04815 L -0.20799 -0.02902 L -0.22917 -0.01667 L -0.31285 -0.06112 L -0.32674 -0.10371 L -0.32084 -0.14939 L -0.27049 -0.2321 L -0.26459 -0.25371 L -0.26181 -0.28334 L -0.25764 -0.32593 " pathEditMode="relative" rAng="0" ptsTypes="AAAAAAAAAAAAAAAAAAAAAAAAAAAAAAAAAAAAAAAAAAAAAAAAAAAAAAAA">
                                      <p:cBhvr>
                                        <p:cTn id="8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54" y="-1617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2000" fill="remove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0.00035 -0.00062 L -0.24861 0.00124 L -0.26562 -0.03457 L -0.31458 -0.06543 L -0.32118 -0.08148 L -0.32395 -0.10494 C -0.32395 -0.11481 -0.32378 -0.12438 -0.32361 -0.13395 L -0.31805 -0.15555 L -0.26354 -0.24197 L -0.25069 -0.25062 L -0.23611 -0.25247 L -0.22222 -0.24012 L -0.21423 -0.22716 L -0.20902 -0.21173 L -0.19375 -0.07963 L -0.19722 -0.05741 L -0.20382 -0.03827 L -0.22013 -0.02407 L -0.23472 -0.0179 L -0.31354 -0.06235 L -0.32083 -0.08272 L -0.32465 -0.10741 L -0.32465 -0.13272 L -0.31944 -0.15617 L -0.26493 -0.24012 L -0.24826 -0.25123 L -0.23784 -0.2537 L -0.22222 -0.24197 L -0.21007 -0.21975 L -0.20486 -0.1858 L -0.1934 -0.07469 L -0.19687 -0.05432 L -0.20382 -0.0358 L -0.21527 -0.02284 L -0.23125 -0.0179 L -0.31284 -0.06296 L -0.32257 -0.08765 L -0.32534 -0.11111 L -0.32083 -0.15309 L -0.29861 -0.19012 L -0.26423 -0.24197 L -0.24583 -0.25123 L -0.22395 -0.23704 L -0.21493 -0.22839 L -0.2059 -0.19321 L -0.19479 -0.08272 L -0.19861 -0.04815 L -0.20798 -0.02901 L -0.22916 -0.01667 L -0.31284 -0.06111 L -0.32673 -0.1037 L -0.32083 -0.14938 L -0.27048 -0.2321 L -0.26458 -0.2537 L -0.2618 -0.28333 L -0.25763 -0.32593 " pathEditMode="relative" rAng="0" ptsTypes="AAAAAAAAAAAAAAAAAAAAAAAAAAAAAAAAAAAAAAAAAAAAAAAAAAAAAAAA">
                                      <p:cBhvr>
                                        <p:cTn id="10" dur="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54" y="-1617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2000" fill="remove" grpId="0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0.00035 -0.00062 L -0.24861 0.00124 L -0.26562 -0.03457 L -0.31458 -0.06543 L -0.32118 -0.08148 L -0.32395 -0.10494 C -0.32395 -0.11481 -0.32378 -0.12438 -0.32361 -0.13395 L -0.31805 -0.15555 L -0.26354 -0.24197 L -0.25069 -0.25062 L -0.23611 -0.25247 L -0.22222 -0.24012 L -0.21423 -0.22716 L -0.20902 -0.21173 L -0.19375 -0.07963 L -0.19722 -0.05741 L -0.20382 -0.03827 L -0.22013 -0.02407 L -0.23472 -0.0179 L -0.31354 -0.06235 L -0.32083 -0.08272 L -0.32465 -0.10741 L -0.32465 -0.13272 L -0.31944 -0.15617 L -0.26493 -0.24012 L -0.24826 -0.25123 L -0.23784 -0.2537 L -0.22222 -0.24197 L -0.21007 -0.21975 L -0.20486 -0.1858 L -0.1934 -0.07469 L -0.19687 -0.05432 L -0.20382 -0.0358 L -0.21527 -0.02284 L -0.23125 -0.0179 L -0.31284 -0.06296 L -0.32257 -0.08765 L -0.32534 -0.11111 L -0.32083 -0.15309 L -0.29861 -0.19012 L -0.26423 -0.24197 L -0.24583 -0.25123 L -0.22395 -0.23704 L -0.21493 -0.22839 L -0.2059 -0.19321 L -0.19479 -0.08272 L -0.19861 -0.04815 L -0.20798 -0.02901 L -0.22916 -0.01667 L -0.31284 -0.06111 L -0.32673 -0.1037 L -0.32083 -0.14938 L -0.27048 -0.2321 L -0.26458 -0.2537 L -0.2618 -0.28333 L -0.25763 -0.32593 " pathEditMode="relative" rAng="0" ptsTypes="AAAAAAAAAAAAAAAAAAAAAAAAAAAAAAAAAAAAAAAAAAAAAAAAAAAAAAAA">
                                      <p:cBhvr>
                                        <p:cTn id="12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54" y="-1617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5000" fill="remove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-0.00034 -6.17284E-7 L -0.24826 0.00062 L -0.27152 -0.04136 L -0.3118 -0.06296 L -0.32465 -0.10864 L -0.3184 -0.15309 L -0.2625 -0.24074 L -0.24965 -0.24691 L -0.23507 -0.24506 L -0.22013 -0.2358 L -0.21111 -0.21543 L -0.19375 -0.08086 L -0.19479 -0.05617 L -0.19965 -0.04197 L -0.20902 -0.02407 L -0.22569 -0.01543 L -0.25902 -0.03025 L -0.3118 -0.05988 L -0.32152 -0.08272 L -0.32395 -0.10988 L -0.32118 -0.1358 L -0.3177 -0.15309 L -0.26458 -0.23889 L -0.24895 -0.25 L -0.23402 -0.24691 L -0.22013 -0.23704 L -0.21284 -0.22222 L -0.1927 -0.07716 L -0.19618 -0.0537 L -0.20208 -0.03457 L -0.22326 -0.0142 L -0.25659 -0.02778 L -0.28125 -0.04136 L -0.3125 -0.05988 L -0.32257 -0.10494 L -0.31736 -0.15679 L -0.29375 -0.19506 L -0.26493 -0.23889 L -0.24444 -0.42037 L -0.24375 -0.44753 L -0.24826 -0.46111 L -0.30173 -0.6179 L -0.3177 -0.63642 L -0.33923 -0.64815 L -0.36007 -0.64568 L -0.36944 -0.64506 L -0.38958 -0.62963 L -0.40173 -0.62346 L -0.46805 -0.6216 L -0.47638 -0.61605 L -0.48541 -0.60988 L -0.55312 -0.60864 L -0.56388 -0.60309 L -0.57638 -0.59012 L -0.58472 -0.56975 L -0.59027 -0.54506 L -0.58819 -0.52593 L -0.58541 -0.50926 L -0.57916 -0.49197 L -0.56805 -0.47469 L -0.55729 -0.4679 L -0.48368 -0.46728 L -0.46736 -0.45432 L -0.3993 -0.45617 L -0.38333 -0.46667 L -0.37187 -0.48457 L -0.36423 -0.50247 L -0.36076 -0.52099 L -0.35902 -0.54136 L -0.36284 -0.56605 L -0.37048 -0.59012 L -0.37604 -0.60555 L -0.39444 -0.61975 L -0.4052 -0.62531 L -0.46944 -0.6216 L -0.48333 -0.60988 L -0.5552 -0.60988 L -0.57326 -0.59506 L -0.58229 -0.57469 L -0.58819 -0.55247 L -0.58888 -0.53642 L -0.58576 -0.51235 L -0.57812 -0.48951 L -0.56805 -0.47531 L -0.5552 -0.46667 L -0.48402 -0.46914 L -0.46666 -0.45432 L -0.39895 -0.45741 L -0.38541 -0.46667 L -0.3677 -0.48827 L -0.36111 -0.51235 L -0.35868 -0.54012 L -0.36354 -0.57407 L -0.37222 -0.59321 L -0.38333 -0.61235 L -0.40312 -0.62099 L -0.46597 -0.62284 L -0.48368 -0.60741 L -0.55416 -0.60988 L -0.575 -0.59506 L -0.58263 -0.57531 L -0.58715 -0.55617 L -0.58993 -0.53889 L -0.58611 -0.51481 L -0.57638 -0.48704 L -0.55937 -0.46914 L -0.48368 -0.47037 L -0.4684 -0.45617 L -0.39965 -0.45741 L -0.37812 -0.47531 L -0.3677 -0.49383 L -0.36007 -0.5216 L -0.35937 -0.55 L -0.3625 -0.57469 L -0.37257 -0.59568 L -0.38402 -0.61235 L -0.40277 -0.62469 L -0.46875 -0.6216 L -0.48229 -0.60988 L -0.55347 -0.60988 L -0.57048 -0.59938 L -0.57257 -0.59691 L -0.58611 -0.56852 L -0.58888 -0.54753 L -0.58784 -0.51914 L -0.57812 -0.48827 L -0.55555 -0.46728 L -0.48402 -0.47037 L -0.4684 -0.45555 L -0.39965 -0.45555 L -0.37465 -0.48272 L -0.36284 -0.50741 L -0.36007 -0.54691 L -0.3618 -0.56667 L -0.37118 -0.59321 L -0.3868 -0.6142 L -0.40486 -0.62346 L -0.4684 -0.6216 L -0.48472 -0.60802 L -0.55277 -0.60988 L -0.55277 -0.60988 " pathEditMode="relative" ptsTypes="AAAAAAAAAAAAAAAAAAAAAAAAAAAAAAAAAAAAAAAAAAAAAAAAAAAAAAAAAAAAAAAAAAAAAAAAAAAAAAAAAAAAAAAAAAAAAAAAAAAAAAAAAAAAAAAAAAAAAAAAAAAAAAAAAAAAAAAAAAAAA">
                                      <p:cBhvr>
                                        <p:cTn id="14" dur="1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5000" fill="remove" grpId="0" nodeType="withEffect">
                                  <p:stCondLst>
                                    <p:cond delay="10050"/>
                                  </p:stCondLst>
                                  <p:childTnLst>
                                    <p:animMotion origin="layout" path="M -0.00034 -6.17284E-7 L -0.24826 0.00062 L -0.27152 -0.04136 L -0.3118 -0.06296 L -0.32465 -0.10864 L -0.3184 -0.15309 L -0.26267 -0.24074 L -0.24965 -0.24691 L -0.23507 -0.24506 L -0.22014 -0.2358 L -0.21111 -0.21543 L -0.19392 -0.08086 L -0.19479 -0.05617 L -0.19965 -0.04197 L -0.20902 -0.02407 L -0.22586 -0.01543 L -0.25902 -0.03025 L -0.3118 -0.05988 L -0.32152 -0.08272 L -0.32396 -0.10988 L -0.32135 -0.1358 L -0.31771 -0.15309 L -0.26475 -0.23889 L -0.24896 -0.25 L -0.2342 -0.24691 L -0.22014 -0.23704 L -0.21302 -0.22222 L -0.19288 -0.07716 L -0.19618 -0.0537 L -0.20208 -0.03457 L -0.22326 -0.0142 L -0.25659 -0.02778 L -0.28125 -0.04136 L -0.3125 -0.05988 L -0.32257 -0.10494 L -0.31753 -0.15679 L -0.29375 -0.19506 L -0.26493 -0.23889 L -0.24444 -0.42037 L -0.24375 -0.44753 L -0.24826 -0.46111 L -0.30173 -0.6179 L -0.31771 -0.63642 L -0.33923 -0.64815 L -0.36007 -0.64568 L -0.36944 -0.64506 L -0.38958 -0.62963 L -0.40173 -0.62346 L -0.46805 -0.6216 L -0.47639 -0.61605 L -0.48541 -0.60988 L -0.55312 -0.60864 L -0.56389 -0.60309 L -0.57639 -0.59012 L -0.58472 -0.56975 L -0.59027 -0.54506 L -0.58819 -0.52593 L -0.58541 -0.50926 L -0.57916 -0.49197 L -0.56805 -0.47469 L -0.55729 -0.4679 L -0.48368 -0.46728 L -0.46753 -0.45432 L -0.3993 -0.45617 L -0.38333 -0.46667 L -0.37187 -0.48457 L -0.36423 -0.50247 L -0.36076 -0.52099 L -0.35902 -0.54136 L -0.36284 -0.56605 L -0.37048 -0.59012 L -0.37604 -0.60555 L -0.39444 -0.61975 L -0.40521 -0.62531 L -0.46961 -0.6216 L -0.48333 -0.60988 L -0.55521 -0.60988 L -0.57326 -0.59506 L -0.58229 -0.57469 L -0.58819 -0.55247 L -0.58889 -0.53642 L -0.58576 -0.51235 L -0.57812 -0.48951 L -0.56805 -0.47531 L -0.55521 -0.46667 L -0.4842 -0.46914 L -0.46666 -0.45432 L -0.39913 -0.45741 L -0.38541 -0.46667 L -0.36788 -0.48827 L -0.36111 -0.51235 L -0.35885 -0.54012 L -0.36371 -0.57407 L -0.37222 -0.59321 L -0.38333 -0.61235 L -0.40312 -0.62099 L -0.46597 -0.62284 L -0.48368 -0.60741 L -0.55416 -0.60988 L -0.575 -0.59506 L -0.58264 -0.57531 L -0.58715 -0.55617 L -0.58993 -0.53889 L -0.58611 -0.51481 L -0.57639 -0.48704 L -0.55937 -0.46914 L -0.48368 -0.47037 L -0.46857 -0.45617 L -0.39965 -0.45741 L -0.37812 -0.47531 L -0.36788 -0.49383 L -0.36007 -0.5216 L -0.35937 -0.55 L -0.3625 -0.57469 L -0.37257 -0.59568 L -0.38402 -0.61235 L -0.40277 -0.62469 L -0.46875 -0.6216 L -0.48229 -0.60988 L -0.55347 -0.60988 L -0.57048 -0.59938 L -0.57257 -0.59691 L -0.58611 -0.56852 L -0.58889 -0.54753 L -0.58784 -0.51914 L -0.57812 -0.48827 L -0.55555 -0.46728 L -0.4842 -0.47037 L -0.46857 -0.45555 L -0.39965 -0.45555 L -0.37482 -0.48272 L -0.36284 -0.50741 L -0.36007 -0.54691 L -0.3618 -0.56667 L -0.37118 -0.59321 L -0.38698 -0.6142 L -0.40486 -0.62346 L -0.46857 -0.6216 L -0.48472 -0.60802 L -0.55277 -0.60988 L -0.55277 -0.60957 " pathEditMode="relative" rAng="0" ptsTypes="AAAAAAAAAAAAAAAAAAAAAAAAAAAAAAAAAAAAAAAAAAAAAAAAAAAAAAAAAAAAAAAAAAAAAAAAAAAAAAAAAAAAAAAAAAAAAAAAAAAAAAAAAAAAAAAAAAAAAAAAAAAAAAAAAAAAAAAAAAAAA">
                                      <p:cBhvr>
                                        <p:cTn id="16" dur="1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97" y="-3237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10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-0.00062 L -0.24861 0.00124 L -0.26562 -0.03457 L -0.31458 -0.06543 L -0.32118 -0.08148 L -0.32395 -0.10494 C -0.32395 -0.11481 -0.32378 -0.12438 -0.32361 -0.13395 L -0.31805 -0.15555 L -0.26354 -0.24197 L -0.25069 -0.25062 L -0.23611 -0.25247 L -0.22222 -0.24012 L -0.21423 -0.22716 L -0.20902 -0.21173 L -0.19375 -0.07963 L -0.19722 -0.05741 L -0.20382 -0.03827 L -0.22013 -0.02407 L -0.23472 -0.0179 L -0.31354 -0.06235 L -0.32083 -0.08272 L -0.32465 -0.10741 L -0.32465 -0.13272 L -0.31944 -0.15617 L -0.26493 -0.24012 L -0.24826 -0.25123 L -0.23784 -0.2537 L -0.22222 -0.24197 L -0.21007 -0.21975 L -0.20486 -0.1858 L -0.1934 -0.07469 L -0.19687 -0.05432 L -0.20382 -0.0358 L -0.21527 -0.02284 L -0.23125 -0.0179 L -0.31284 -0.06296 L -0.32257 -0.08765 L -0.32534 -0.11111 L -0.32083 -0.15309 L -0.29861 -0.19012 L -0.26423 -0.24197 L -0.24583 -0.25123 L -0.22395 -0.23704 L -0.21493 -0.22839 L -0.2059 -0.19321 L -0.19479 -0.08272 L -0.19861 -0.04815 L -0.20798 -0.02901 L -0.22916 -0.01667 L -0.31284 -0.06111 L -0.32673 -0.1037 L -0.32083 -0.14938 L -0.27048 -0.2321 L -0.26458 -0.2537 L -0.2618 -0.28333 L -0.25763 -0.32593 " pathEditMode="relative" rAng="0" ptsTypes="AAAAAAAAAAAAAAAAAAAAAAAAAAAAAAAAAAAAAAAAAAAAAAAAAAAAAAAA">
                                      <p:cBhvr>
                                        <p:cTn id="18" dur="5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54" y="-1617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10000" fill="remove" grpId="0" nodeType="withEffect">
                                  <p:stCondLst>
                                    <p:cond delay="50"/>
                                  </p:stCondLst>
                                  <p:childTnLst>
                                    <p:animMotion origin="layout" path="M 0.00034 -0.00062 L -0.24861 0.00123 L -0.26563 -0.03457 L -0.31459 -0.06544 L -0.32118 -0.08149 L -0.32396 -0.10494 C -0.32396 -0.11482 -0.32379 -0.12439 -0.32361 -0.13395 L -0.31806 -0.15556 L -0.26354 -0.24198 L -0.2507 -0.25062 L -0.23611 -0.25247 L -0.22222 -0.24013 L -0.21424 -0.22716 L -0.20903 -0.21173 L -0.19375 -0.07963 L -0.19722 -0.05741 L -0.20382 -0.03828 L -0.22014 -0.02408 L -0.23472 -0.01791 L -0.31354 -0.06235 L -0.32084 -0.08272 L -0.32466 -0.10741 L -0.32466 -0.13272 L -0.31945 -0.15618 L -0.26493 -0.24013 L -0.24827 -0.25124 L -0.23785 -0.25371 L -0.22222 -0.24198 L -0.21007 -0.21976 L -0.20486 -0.18581 L -0.19341 -0.0747 L -0.19688 -0.05432 L -0.20382 -0.03581 L -0.21528 -0.02284 L -0.23125 -0.01791 L -0.31285 -0.06297 L -0.32257 -0.08766 L -0.32535 -0.11112 L -0.32084 -0.15309 L -0.29861 -0.19013 L -0.26424 -0.24198 L -0.24584 -0.25124 L -0.22396 -0.23704 L -0.21493 -0.2284 L -0.20591 -0.19321 L -0.19479 -0.08272 L -0.19861 -0.04815 L -0.20799 -0.02902 L -0.22917 -0.01667 L -0.31285 -0.06112 L -0.32674 -0.10371 L -0.32084 -0.14939 L -0.27049 -0.2321 L -0.26459 -0.25371 L -0.26181 -0.28334 L -0.25764 -0.32593 " pathEditMode="relative" rAng="0" ptsTypes="AAAAAAAAAAAAAAAAAAAAAAAAAAAAAAAAAAAAAAAAAAAAAAAAAAAAAAAA">
                                      <p:cBhvr>
                                        <p:cTn id="20" dur="5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54" y="-1617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10000" fill="remove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0.00035 -0.00062 L -0.24861 0.00124 L -0.26562 -0.03457 L -0.31458 -0.06543 L -0.32118 -0.08148 L -0.32395 -0.10494 C -0.32395 -0.11481 -0.32378 -0.12438 -0.32361 -0.13395 L -0.31805 -0.15555 L -0.26354 -0.24197 L -0.25069 -0.25062 L -0.23611 -0.25247 L -0.22222 -0.24012 L -0.21423 -0.22716 L -0.20902 -0.21173 L -0.19375 -0.07963 L -0.19722 -0.05741 L -0.20382 -0.03827 L -0.22013 -0.02407 L -0.23472 -0.0179 L -0.31354 -0.06235 L -0.32083 -0.08272 L -0.32465 -0.10741 L -0.32465 -0.13272 L -0.31944 -0.15617 L -0.26493 -0.24012 L -0.24826 -0.25123 L -0.23784 -0.2537 L -0.22222 -0.24197 L -0.21007 -0.21975 L -0.20486 -0.1858 L -0.1934 -0.07469 L -0.19687 -0.05432 L -0.20382 -0.0358 L -0.21527 -0.02284 L -0.23125 -0.0179 L -0.31284 -0.06296 L -0.32257 -0.08765 L -0.32534 -0.11111 L -0.32083 -0.15309 L -0.29861 -0.19012 L -0.26423 -0.24197 L -0.24583 -0.25123 L -0.22395 -0.23704 L -0.21493 -0.22839 L -0.2059 -0.19321 L -0.19479 -0.08272 L -0.19861 -0.04815 L -0.20798 -0.02901 L -0.22916 -0.01667 L -0.31284 -0.06111 L -0.32673 -0.1037 L -0.32083 -0.14938 L -0.27048 -0.2321 L -0.26458 -0.2537 L -0.2618 -0.28333 L -0.25763 -0.32593 " pathEditMode="relative" rAng="0" ptsTypes="AAAAAAAAAAAAAAAAAAAAAAAAAAAAAAAAAAAAAAAAAAAAAAAAAAAAAAAA">
                                      <p:cBhvr>
                                        <p:cTn id="22" dur="5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54" y="-1617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10000" fill="remove" grpId="0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0.00035 -0.00062 L -0.24861 0.00124 L -0.26562 -0.03457 L -0.31458 -0.06543 L -0.32118 -0.08148 L -0.32395 -0.10494 C -0.32395 -0.11481 -0.32378 -0.12438 -0.32361 -0.13395 L -0.31805 -0.15555 L -0.26354 -0.24197 L -0.25069 -0.25062 L -0.23611 -0.25247 L -0.22222 -0.24012 L -0.21423 -0.22716 L -0.20902 -0.21173 L -0.19375 -0.07963 L -0.19722 -0.05741 L -0.20382 -0.03827 L -0.22013 -0.02407 L -0.23472 -0.0179 L -0.31354 -0.06235 L -0.32083 -0.08272 L -0.32465 -0.10741 L -0.32465 -0.13272 L -0.31944 -0.15617 L -0.26493 -0.24012 L -0.24826 -0.25123 L -0.23784 -0.2537 L -0.22222 -0.24197 L -0.21007 -0.21975 L -0.20486 -0.1858 L -0.1934 -0.07469 L -0.19687 -0.05432 L -0.20382 -0.0358 L -0.21527 -0.02284 L -0.23125 -0.0179 L -0.31284 -0.06296 L -0.32257 -0.08765 L -0.32534 -0.11111 L -0.32083 -0.15309 L -0.29861 -0.19012 L -0.26423 -0.24197 L -0.24583 -0.25123 L -0.22395 -0.23704 L -0.21493 -0.22839 L -0.2059 -0.19321 L -0.19479 -0.08272 L -0.19861 -0.04815 L -0.20798 -0.02901 L -0.22916 -0.01667 L -0.31284 -0.06111 L -0.32673 -0.1037 L -0.32083 -0.14938 L -0.27048 -0.2321 L -0.26458 -0.2537 L -0.2618 -0.28333 L -0.25763 -0.32593 " pathEditMode="relative" rAng="0" ptsTypes="AAAAAAAAAAAAAAAAAAAAAAAAAAAAAAAAAAAAAAAAAAAAAAAAAAAAAAAA">
                                      <p:cBhvr>
                                        <p:cTn id="24" dur="5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54" y="-1617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repeatCount="6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4 -6.17284E-7 L -0.24826 0.00062 L -0.27152 -0.04136 L -0.3118 -0.06296 L -0.32465 -0.10864 L -0.3184 -0.15309 L -0.2625 -0.24074 L -0.24965 -0.24691 L -0.23507 -0.24506 L -0.22013 -0.2358 L -0.21111 -0.21543 L -0.19375 -0.08086 L -0.19479 -0.05617 L -0.19965 -0.04197 L -0.20902 -0.02407 L -0.22569 -0.01543 L -0.25902 -0.03025 L -0.3118 -0.05988 L -0.32152 -0.08272 L -0.32395 -0.10988 L -0.32118 -0.1358 L -0.3177 -0.15309 L -0.26458 -0.23889 L -0.24895 -0.25 L -0.23402 -0.24691 L -0.22013 -0.23704 L -0.21284 -0.22222 L -0.1927 -0.07716 L -0.19618 -0.0537 L -0.20208 -0.03457 L -0.22326 -0.0142 L -0.25659 -0.02778 L -0.28125 -0.04136 L -0.3125 -0.05988 L -0.32257 -0.10494 L -0.31736 -0.15679 L -0.29375 -0.19506 L -0.26493 -0.23889 L -0.24444 -0.42037 L -0.24375 -0.44753 L -0.24826 -0.46111 L -0.30173 -0.6179 L -0.3177 -0.63642 L -0.33923 -0.64815 L -0.36007 -0.64568 L -0.36944 -0.64506 L -0.38958 -0.62963 L -0.40173 -0.62346 L -0.46805 -0.6216 L -0.47638 -0.61605 L -0.48541 -0.60988 L -0.55312 -0.60864 L -0.56388 -0.60309 L -0.57638 -0.59012 L -0.58472 -0.56975 L -0.59027 -0.54506 L -0.58819 -0.52593 L -0.58541 -0.50926 L -0.57916 -0.49197 L -0.56805 -0.47469 L -0.55729 -0.4679 L -0.48368 -0.46728 L -0.46736 -0.45432 L -0.3993 -0.45617 L -0.38333 -0.46667 L -0.37187 -0.48457 L -0.36423 -0.50247 L -0.36076 -0.52099 L -0.35902 -0.54136 L -0.36284 -0.56605 L -0.37048 -0.59012 L -0.37604 -0.60555 L -0.39444 -0.61975 L -0.4052 -0.62531 L -0.46944 -0.6216 L -0.48333 -0.60988 L -0.5552 -0.60988 L -0.57326 -0.59506 L -0.58229 -0.57469 L -0.58819 -0.55247 L -0.58888 -0.53642 L -0.58576 -0.51235 L -0.57812 -0.48951 L -0.56805 -0.47531 L -0.5552 -0.46667 L -0.48402 -0.46914 L -0.46666 -0.45432 L -0.39895 -0.45741 L -0.38541 -0.46667 L -0.3677 -0.48827 L -0.36111 -0.51235 L -0.35868 -0.54012 L -0.36354 -0.57407 L -0.37222 -0.59321 L -0.38333 -0.61235 L -0.40312 -0.62099 L -0.46597 -0.62284 L -0.48368 -0.60741 L -0.55416 -0.60988 L -0.575 -0.59506 L -0.58263 -0.57531 L -0.58715 -0.55617 L -0.58993 -0.53889 L -0.58611 -0.51481 L -0.57638 -0.48704 L -0.55937 -0.46914 L -0.48368 -0.47037 L -0.4684 -0.45617 L -0.39965 -0.45741 L -0.37812 -0.47531 L -0.3677 -0.49383 L -0.36007 -0.5216 L -0.35937 -0.55 L -0.3625 -0.57469 L -0.37257 -0.59568 L -0.38402 -0.61235 L -0.40277 -0.62469 L -0.46875 -0.6216 L -0.48229 -0.60988 L -0.55347 -0.60988 L -0.57048 -0.59938 L -0.57257 -0.59691 L -0.58611 -0.56852 L -0.58888 -0.54753 L -0.58784 -0.51914 L -0.57812 -0.48827 L -0.55555 -0.46728 L -0.48402 -0.47037 L -0.4684 -0.45555 L -0.39965 -0.45555 L -0.37465 -0.48272 L -0.36284 -0.50741 L -0.36007 -0.54691 L -0.3618 -0.56667 L -0.37118 -0.59321 L -0.3868 -0.6142 L -0.40486 -0.62346 L -0.4684 -0.6216 L -0.48472 -0.60802 L -0.55277 -0.60988 L -0.55277 -0.60988 " pathEditMode="relative" ptsTypes="AAAAAAAAAAAAAAAAAAAAAAAAAAAAAAAAAAAAAAAAAAAAAAAAAAAAAAAAAAAAAAAAAAAAAAAAAAAAAAAAAAAAAAAAAAAAAAAAAAAAAAAAAAAAAAAAAAAAAAAAAAAAAAAAAAAAAAAAAAAAA">
                                      <p:cBhvr>
                                        <p:cTn id="26" dur="10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repeatCount="6000" fill="remove" grpId="0" nodeType="withEffect">
                                  <p:stCondLst>
                                    <p:cond delay="50"/>
                                  </p:stCondLst>
                                  <p:childTnLst>
                                    <p:animMotion origin="layout" path="M -0.00034 -6.17284E-7 L -0.24826 0.00062 L -0.27152 -0.04136 L -0.3118 -0.06296 L -0.32465 -0.10864 L -0.3184 -0.15309 L -0.26267 -0.24074 L -0.24965 -0.24691 L -0.23507 -0.24506 L -0.22014 -0.2358 L -0.21111 -0.21543 L -0.19392 -0.08086 L -0.19479 -0.05617 L -0.19965 -0.04197 L -0.20902 -0.02407 L -0.22586 -0.01543 L -0.25902 -0.03025 L -0.3118 -0.05988 L -0.32152 -0.08272 L -0.32396 -0.10988 L -0.32135 -0.1358 L -0.31771 -0.15309 L -0.26475 -0.23889 L -0.24896 -0.25 L -0.2342 -0.24691 L -0.22014 -0.23704 L -0.21302 -0.22222 L -0.19288 -0.07716 L -0.19618 -0.0537 L -0.20208 -0.03457 L -0.22326 -0.0142 L -0.25659 -0.02778 L -0.28125 -0.04136 L -0.3125 -0.05988 L -0.32257 -0.10494 L -0.31753 -0.15679 L -0.29375 -0.19506 L -0.26493 -0.23889 L -0.24444 -0.42037 L -0.24375 -0.44753 L -0.24826 -0.46111 L -0.30173 -0.6179 L -0.31771 -0.63642 L -0.33923 -0.64815 L -0.36007 -0.64568 L -0.36944 -0.64506 L -0.38958 -0.62963 L -0.40173 -0.62346 L -0.46805 -0.6216 L -0.47639 -0.61605 L -0.48541 -0.60988 L -0.55312 -0.60864 L -0.56389 -0.60309 L -0.57639 -0.59012 L -0.58472 -0.56975 L -0.59027 -0.54506 L -0.58819 -0.52593 L -0.58541 -0.50926 L -0.57916 -0.49197 L -0.56805 -0.47469 L -0.55729 -0.4679 L -0.48368 -0.46728 L -0.46753 -0.45432 L -0.3993 -0.45617 L -0.38333 -0.46667 L -0.37187 -0.48457 L -0.36423 -0.50247 L -0.36076 -0.52099 L -0.35902 -0.54136 L -0.36284 -0.56605 L -0.37048 -0.59012 L -0.37604 -0.60555 L -0.39444 -0.61975 L -0.40521 -0.62531 L -0.46961 -0.6216 L -0.48333 -0.60988 L -0.55521 -0.60988 L -0.57326 -0.59506 L -0.58229 -0.57469 L -0.58819 -0.55247 L -0.58889 -0.53642 L -0.58576 -0.51235 L -0.57812 -0.48951 L -0.56805 -0.47531 L -0.55521 -0.46667 L -0.4842 -0.46914 L -0.46666 -0.45432 L -0.39913 -0.45741 L -0.38541 -0.46667 L -0.36788 -0.48827 L -0.36111 -0.51235 L -0.35885 -0.54012 L -0.36371 -0.57407 L -0.37222 -0.59321 L -0.38333 -0.61235 L -0.40312 -0.62099 L -0.46597 -0.62284 L -0.48368 -0.60741 L -0.55416 -0.60988 L -0.575 -0.59506 L -0.58264 -0.57531 L -0.58715 -0.55617 L -0.58993 -0.53889 L -0.58611 -0.51481 L -0.57639 -0.48704 L -0.55937 -0.46914 L -0.48368 -0.47037 L -0.46857 -0.45617 L -0.39965 -0.45741 L -0.37812 -0.47531 L -0.36788 -0.49383 L -0.36007 -0.5216 L -0.35937 -0.55 L -0.3625 -0.57469 L -0.37257 -0.59568 L -0.38402 -0.61235 L -0.40277 -0.62469 L -0.46875 -0.6216 L -0.48229 -0.60988 L -0.55347 -0.60988 L -0.57048 -0.59938 L -0.57257 -0.59691 L -0.58611 -0.56852 L -0.58889 -0.54753 L -0.58784 -0.51914 L -0.57812 -0.48827 L -0.55555 -0.46728 L -0.4842 -0.47037 L -0.46857 -0.45555 L -0.39965 -0.45555 L -0.37482 -0.48272 L -0.36284 -0.50741 L -0.36007 -0.54691 L -0.3618 -0.56667 L -0.37118 -0.59321 L -0.38698 -0.6142 L -0.40486 -0.62346 L -0.46857 -0.6216 L -0.48472 -0.60802 L -0.55277 -0.60988 L -0.55277 -0.60957 " pathEditMode="relative" rAng="0" ptsTypes="AAAAAAAAAAAAAAAAAAAAAAAAAAAAAAAAAAAAAAAAAAAAAAAAAAAAAAAAAAAAAAAAAAAAAAAAAAAAAAAAAAAAAAAAAAAAAAAAAAAAAAAAAAAAAAAAAAAAAAAAAAAAAAAAAAAAAAAAAAAAA">
                                      <p:cBhvr>
                                        <p:cTn id="28" dur="10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97" y="-3237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repeatCount="6000" fill="remove" grpId="0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00034 -1.11111E-6 L -0.24826 0.00062 L -0.27152 -0.04136 L -0.3118 -0.06296 L -0.32465 -0.10864 L -0.3184 -0.15309 L -0.26267 -0.24074 L -0.24965 -0.24691 L -0.23506 -0.24506 L -0.22013 -0.2358 L -0.21111 -0.21543 L -0.19392 -0.08086 L -0.19479 -0.05617 L -0.19965 -0.04197 L -0.20902 -0.02407 L -0.22586 -0.01543 L -0.25902 -0.03025 L -0.3118 -0.05988 L -0.32152 -0.08271 L -0.32395 -0.10988 L -0.32135 -0.1358 L -0.3177 -0.15309 L -0.26475 -0.23889 L -0.24895 -0.25 L -0.2342 -0.24691 L -0.22013 -0.23704 L -0.21302 -0.22222 L -0.19288 -0.07716 L -0.19618 -0.0537 L -0.20208 -0.03457 L -0.22326 -0.0142 L -0.25659 -0.02778 L -0.28125 -0.04136 L -0.3125 -0.05988 L -0.32256 -0.10494 L -0.31753 -0.15679 L -0.29375 -0.19506 L -0.26493 -0.23889 L -0.24444 -0.42037 L -0.24375 -0.44753 L -0.24826 -0.46111 L -0.30173 -0.6179 L -0.3177 -0.63642 L -0.33923 -0.64815 L -0.36006 -0.64568 L -0.36944 -0.64506 L -0.38958 -0.62963 L -0.40173 -0.62346 L -0.46805 -0.6216 L -0.47638 -0.61605 L -0.48541 -0.60988 L -0.55312 -0.60864 L -0.56388 -0.60309 L -0.57638 -0.59012 L -0.58472 -0.56975 L -0.59027 -0.54506 L -0.58819 -0.52592 L -0.58541 -0.50926 L -0.57916 -0.49197 L -0.56805 -0.47469 L -0.55729 -0.4679 L -0.48368 -0.46728 L -0.46753 -0.45432 L -0.3993 -0.45617 L -0.38333 -0.46667 L -0.37187 -0.48457 L -0.36423 -0.50247 L -0.36076 -0.52099 L -0.35902 -0.54136 L -0.36284 -0.56605 L -0.37048 -0.59012 L -0.37604 -0.60555 L -0.39444 -0.61975 L -0.4052 -0.62531 L -0.46961 -0.6216 L -0.48333 -0.60988 L -0.5552 -0.60988 L -0.57326 -0.59506 L -0.58229 -0.57469 L -0.58819 -0.55247 L -0.58888 -0.53642 L -0.58576 -0.51234 L -0.57812 -0.48951 L -0.56805 -0.47531 L -0.5552 -0.46667 L -0.4842 -0.46913 L -0.46666 -0.45432 L -0.39913 -0.45741 L -0.38541 -0.46667 L -0.36788 -0.48827 L -0.36111 -0.51234 L -0.35885 -0.54012 L -0.36371 -0.57407 L -0.37222 -0.59321 L -0.38333 -0.61234 L -0.40312 -0.62099 L -0.46597 -0.62284 L -0.48368 -0.60741 L -0.55416 -0.60988 L -0.575 -0.59506 L -0.58263 -0.57531 L -0.58715 -0.55617 L -0.58993 -0.53889 L -0.58611 -0.51481 L -0.57638 -0.48704 L -0.55937 -0.46913 L -0.48368 -0.47037 L -0.46857 -0.45617 L -0.39965 -0.45741 L -0.37812 -0.47531 L -0.36788 -0.49383 L -0.36006 -0.5216 L -0.35937 -0.55 L -0.3625 -0.57469 L -0.37256 -0.59568 L -0.38402 -0.61234 L -0.40277 -0.62469 L -0.46875 -0.6216 L -0.48229 -0.60988 L -0.55347 -0.60988 L -0.57048 -0.59938 L -0.57256 -0.59691 L -0.58611 -0.56852 L -0.58888 -0.54753 L -0.58784 -0.51913 L -0.57812 -0.48827 L -0.55555 -0.46728 L -0.4842 -0.47037 L -0.46857 -0.45555 L -0.39965 -0.45555 L -0.37482 -0.48271 L -0.36284 -0.50741 L -0.36006 -0.54691 L -0.3618 -0.56667 L -0.37118 -0.59321 L -0.38697 -0.6142 L -0.40486 -0.62346 L -0.46857 -0.6216 L -0.48472 -0.60802 L -0.55277 -0.60988 L -0.55277 -0.60957 " pathEditMode="relative" rAng="0" ptsTypes="AAAAAAAAAAAAAAAAAAAAAAAAAAAAAAAAAAAAAAAAAAAAAAAAAAAAAAAAAAAAAAAAAAAAAAAAAAAAAAAAAAAAAAAAAAAAAAAAAAAAAAAAAAAAAAAAAAAAAAAAAAAAAAAAAAAAAAAAAAAAA">
                                      <p:cBhvr>
                                        <p:cTn id="30" dur="10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97" y="-3237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repeatCount="6000" fill="remove" grpId="0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-0.00034 -4.32099E-6 L -0.24826 0.00062 L -0.27152 -0.04135 L -0.3118 -0.06296 L -0.32465 -0.10864 L -0.3184 -0.15308 L -0.26267 -0.24074 L -0.24965 -0.24691 L -0.23507 -0.24506 L -0.22013 -0.2358 L -0.21111 -0.21543 L -0.19392 -0.08086 L -0.19479 -0.05617 L -0.19965 -0.04197 L -0.20902 -0.02407 L -0.22586 -0.01543 L -0.25902 -0.03024 L -0.3118 -0.05987 L -0.32152 -0.08271 L -0.32395 -0.10987 L -0.32135 -0.1358 L -0.3177 -0.15308 L -0.26475 -0.23888 L -0.24895 -0.25 L -0.2342 -0.24691 L -0.22013 -0.23703 L -0.21302 -0.22222 L -0.19288 -0.07716 L -0.19618 -0.0537 L -0.20208 -0.03456 L -0.22326 -0.01419 L -0.25659 -0.02777 L -0.28125 -0.04135 L -0.3125 -0.05987 L -0.32257 -0.10493 L -0.31753 -0.15679 L -0.29375 -0.19506 L -0.26493 -0.23888 L -0.24444 -0.42037 L -0.24375 -0.44753 L -0.24826 -0.46111 L -0.30173 -0.6179 L -0.3177 -0.63642 L -0.33923 -0.64814 L -0.36007 -0.64567 L -0.36944 -0.64506 L -0.38958 -0.62963 L -0.40173 -0.62345 L -0.46805 -0.6216 L -0.47638 -0.61605 L -0.48541 -0.60987 L -0.55312 -0.60864 L -0.56388 -0.60308 L -0.57638 -0.59012 L -0.58472 -0.56975 L -0.59027 -0.54506 L -0.58819 -0.52592 L -0.58541 -0.50925 L -0.57916 -0.49197 L -0.56805 -0.47469 L -0.55729 -0.4679 L -0.48368 -0.46728 L -0.46753 -0.45432 L -0.3993 -0.45617 L -0.38333 -0.46666 L -0.37187 -0.48456 L -0.36423 -0.50246 L -0.36076 -0.52098 L -0.35902 -0.54135 L -0.36284 -0.56605 L -0.37048 -0.59012 L -0.37604 -0.60555 L -0.39444 -0.61975 L -0.4052 -0.6253 L -0.46961 -0.6216 L -0.48333 -0.60987 L -0.5552 -0.60987 L -0.57326 -0.59506 L -0.58229 -0.57469 L -0.58819 -0.55246 L -0.58888 -0.53642 L -0.58576 -0.51234 L -0.57812 -0.4895 L -0.56805 -0.4753 L -0.5552 -0.46666 L -0.4842 -0.46913 L -0.46666 -0.45432 L -0.39913 -0.4574 L -0.38541 -0.46666 L -0.36788 -0.48827 L -0.36111 -0.51234 L -0.35885 -0.54012 L -0.36371 -0.57407 L -0.37222 -0.59321 L -0.38333 -0.61234 L -0.40312 -0.62098 L -0.46597 -0.62284 L -0.48368 -0.6074 L -0.55416 -0.60987 L -0.575 -0.59506 L -0.58263 -0.5753 L -0.58715 -0.55617 L -0.58993 -0.53888 L -0.58611 -0.51481 L -0.57638 -0.48703 L -0.55937 -0.46913 L -0.48368 -0.47037 L -0.46857 -0.45617 L -0.39965 -0.4574 L -0.37812 -0.4753 L -0.36788 -0.49382 L -0.36007 -0.5216 L -0.35937 -0.55 L -0.3625 -0.57469 L -0.37257 -0.59567 L -0.38402 -0.61234 L -0.40277 -0.62469 L -0.46875 -0.6216 L -0.48229 -0.60987 L -0.55347 -0.60987 L -0.57048 -0.59938 L -0.57257 -0.59691 L -0.58611 -0.56851 L -0.58888 -0.54753 L -0.58784 -0.51913 L -0.57812 -0.48827 L -0.55555 -0.46728 L -0.4842 -0.47037 L -0.46857 -0.45555 L -0.39965 -0.45555 L -0.37482 -0.48271 L -0.36284 -0.5074 L -0.36007 -0.54691 L -0.3618 -0.56666 L -0.37118 -0.59321 L -0.38698 -0.61419 L -0.40486 -0.62345 L -0.46857 -0.6216 L -0.48472 -0.60802 L -0.55277 -0.60987 L -0.55277 -0.60956 " pathEditMode="relative" rAng="0" ptsTypes="AAAAAAAAAAAAAAAAAAAAAAAAAAAAAAAAAAAAAAAAAAAAAAAAAAAAAAAAAAAAAAAAAAAAAAAAAAAAAAAAAAAAAAAAAAAAAAAAAAAAAAAAAAAAAAAAAAAAAAAAAAAAAAAAAAAAAAAAAAAAA">
                                      <p:cBhvr>
                                        <p:cTn id="32" dur="10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97" y="-32377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fill="remove" grpId="0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-0.00156 0.00185 L 0.0941 -0.00124 L 0.11493 -0.00062 L 0.12813 -0.0142 L 0.14063 -0.03951 L 0.14514 -0.07284 L 0.14063 -0.10185 L 0.13264 -0.12037 L 0.12049 -0.13766 L 0.10903 -0.13889 L 0.10104 -0.13951 L 0.08716 -0.13272 L 0.07743 -0.12284 L 0.06945 -0.10556 L 0.06389 -0.08087 C 0.06389 -0.07377 0.06407 -0.06667 0.06407 -0.05926 L 0.06771 -0.03272 L 0.0816 -0.00988 L 0.09202 -0.00124 L 0.1125 -0.00062 L 0.13056 -0.01729 L 0.14202 -0.04877 L 0.1441 -0.07531 L 0.13854 -0.10864 L 0.12952 -0.1284 L 0.11424 -0.14074 L 0.09549 -0.13827 L 0.07917 -0.12469 L 0.06806 -0.10309 L 0.06528 -0.08148 L 0.06389 -0.05247 L 0.07049 -0.02963 L 0.0842 -0.00617 L 0.1007 1.48148E-6 L 0.11528 -0.00062 L 0.13368 -0.02222 L 0.13993 -0.04383 L 0.14236 -0.06667 L 0.14341 -0.08827 L 0.13785 -0.1105 L 0.12986 -0.12654 L 0.12014 -0.13642 L 0.10382 -0.14198 L 0.02639 -0.19136 L -0.02847 -0.19012 L -0.04652 -0.19938 L -0.05694 -0.2142 L -0.06493 -0.23333 L -0.0684 -0.25556 L -0.07014 -0.28519 L -0.06597 -0.30926 L -0.06007 -0.32778 L -0.04652 -0.3463 L -0.03194 -0.35617 L 0.03924 -0.35617 L 0.05764 -0.34198 L 0.12396 -0.34383 L 0.14202 -0.33333 L 0.15139 -0.31667 L 0.15764 -0.2963 L 0.15973 -0.2784 L 0.15903 -0.25494 L 0.15382 -0.23395 L 0.14236 -0.21543 L 0.12674 -0.20247 L 0.05591 -0.20247 L 0.03611 -0.18827 L -0.03159 -0.19012 L -0.05382 -0.20494 L -0.0618 -0.22531 L -0.06944 -0.26111 L -0.06944 -0.28519 L -0.06458 -0.31852 L -0.04965 -0.34506 L -0.03159 -0.35988 L 0.03924 -0.35741 L 0.05764 -0.34259 L 0.125 -0.34383 L 0.14445 -0.33272 L 0.15556 -0.30617 L 0.16042 -0.27222 L 0.1566 -0.24445 L 0.14653 -0.22037 L 0.12917 -0.20432 L 0.05556 -0.20185 L 0.03229 -0.18889 L -0.03368 -0.18889 L -0.05764 -0.21235 L -0.07048 -0.25741 L -0.06979 -0.28889 L -0.06076 -0.32654 L -0.03125 -0.35864 L 0.0375 -0.35803 L 0.05695 -0.34383 L 0.12327 -0.34445 L 0.1441 -0.33395 L 0.15556 -0.30185 L 0.16042 -0.26605 L 0.15764 -0.24568 L 0.1441 -0.21914 L 0.12986 -0.20803 L 0.12084 -0.20494 L 0.0566 -0.20371 L 0.03125 -0.18766 L -0.03021 -0.19074 L -0.05347 -0.20679 L -0.06632 -0.24012 L -0.07152 -0.27593 L -0.06562 -0.3179 L -0.03368 -0.3605 L 0.04063 -0.35741 L 0.05625 -0.34321 L 0.12327 -0.34383 L 0.14584 -0.33148 L 0.15695 -0.30124 L 0.16042 -0.26852 L 0.15556 -0.24321 L 0.14341 -0.21914 L 0.12813 -0.20494 L 0.05382 -0.20309 L 0.03403 -0.18889 L -0.02951 -0.19074 L -0.04514 -0.20124 L -0.05659 -0.21729 L -0.06562 -0.23951 L -0.07187 -0.26975 L -0.06666 -0.3142 L -0.05277 -0.34198 L -0.03194 -0.35803 L 0.0375 -0.3605 L 0.05764 -0.34321 L 0.12188 -0.34506 L 0.12188 -0.34506 " pathEditMode="relative" ptsTypes="AAAAAAAAAAAAAAAAAAAAAAAAAAAAAAAAAAAAAAAAAAAAAAAAAAAAAAAAAAAAAAAAAAAAAAAAAAAAAAAAAAAAAAAAAAAAAAAAAAAAAAAAAAAAAAAAAAAAAAAAAAAAAAAAAAAAA">
                                      <p:cBhvr>
                                        <p:cTn id="34" dur="8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fill="remove" grpId="0" nodeType="withEffect">
                                  <p:stCondLst>
                                    <p:cond delay="3350"/>
                                  </p:stCondLst>
                                  <p:childTnLst>
                                    <p:animMotion origin="layout" path="M -0.00157 0.00185 L 0.09409 -0.00124 L 0.11493 -0.00062 L 0.12812 -0.0142 L 0.14062 -0.03951 L 0.14513 -0.07284 L 0.14062 -0.10185 L 0.13263 -0.12037 L 0.12048 -0.13766 L 0.10902 -0.13889 L 0.10104 -0.13951 L 0.08715 -0.13272 L 0.07743 -0.12284 L 0.06944 -0.10556 L 0.06388 -0.08087 C 0.06388 -0.07377 0.06406 -0.06667 0.06406 -0.05926 L 0.0677 -0.03272 L 0.08159 -0.00988 L 0.09201 -0.00124 L 0.1125 -0.00062 L 0.13055 -0.01728 L 0.14201 -0.04877 L 0.14409 -0.07531 L 0.13854 -0.10864 L 0.12951 -0.1284 L 0.11423 -0.14074 L 0.09548 -0.13827 L 0.07916 -0.12469 L 0.06805 -0.10309 L 0.06527 -0.08148 L 0.06388 -0.05247 L 0.07048 -0.02963 L 0.0842 -0.00617 L 0.10069 9.87654E-7 L 0.11527 -0.00062 L 0.13368 -0.02222 L 0.13993 -0.04383 L 0.14236 -0.06667 L 0.1434 -0.08827 L 0.13784 -0.11049 L 0.12986 -0.12654 L 0.12013 -0.13642 L 0.10382 -0.14198 L 0.02638 -0.19136 L -0.02848 -0.19012 L -0.04653 -0.19938 L -0.05695 -0.2142 L -0.06493 -0.23333 L -0.06841 -0.25556 L -0.07014 -0.28519 L -0.06598 -0.30926 L -0.06007 -0.32778 L -0.04653 -0.3463 L -0.03195 -0.35617 L 0.03923 -0.35617 L 0.05763 -0.34198 L 0.12395 -0.34383 L 0.14201 -0.33333 L 0.15138 -0.31667 L 0.15763 -0.2963 L 0.15972 -0.2784 L 0.15902 -0.25494 L 0.15382 -0.23395 L 0.14236 -0.21543 L 0.12673 -0.20247 L 0.0559 -0.20247 L 0.03611 -0.18827 L -0.0316 -0.19012 L -0.05382 -0.20494 L -0.06181 -0.22531 L -0.06945 -0.26111 L -0.06945 -0.28519 L -0.06459 -0.31852 L -0.04966 -0.34506 L -0.0316 -0.35988 L 0.03923 -0.35741 L 0.05763 -0.34259 L 0.125 -0.34383 L 0.14444 -0.33272 L 0.15555 -0.30617 L 0.16041 -0.27222 L 0.15659 -0.24445 L 0.14652 -0.22037 L 0.12916 -0.20432 L 0.05555 -0.20185 L 0.03229 -0.18889 L -0.03368 -0.18889 L -0.05764 -0.21235 L -0.07049 -0.25741 L -0.0698 -0.28889 L -0.06077 -0.32654 L -0.03125 -0.35864 L 0.0375 -0.35803 L 0.05694 -0.34383 L 0.12326 -0.34445 L 0.14409 -0.33395 L 0.15555 -0.30185 L 0.16041 -0.26605 L 0.15763 -0.24568 L 0.14409 -0.21914 L 0.12986 -0.20803 L 0.12083 -0.20494 L 0.05659 -0.2037 L 0.03125 -0.18766 L -0.03021 -0.19074 L -0.05348 -0.20679 L -0.06632 -0.24012 L -0.07153 -0.27593 L -0.06563 -0.3179 L -0.03368 -0.36049 L 0.04062 -0.35741 L 0.05625 -0.34321 L 0.12326 -0.34383 L 0.14583 -0.33148 L 0.15694 -0.30124 L 0.16041 -0.26852 L 0.15555 -0.24321 L 0.1434 -0.21914 L 0.12812 -0.20494 L 0.05382 -0.20309 L 0.03402 -0.18889 L -0.02952 -0.19074 L -0.04514 -0.20124 L -0.0566 -0.21728 L -0.06563 -0.23951 L -0.07188 -0.26975 L -0.06667 -0.3142 L -0.05278 -0.34198 L -0.03195 -0.35803 L 0.0375 -0.36049 L 0.05763 -0.34321 L 0.12187 -0.34506 L 0.12187 -0.34475 " pathEditMode="relative" rAng="0" ptsTypes="AAAAAAAAAAAAAAAAAAAAAAAAAAAAAAAAAAAAAAAAAAAAAAAAAAAAAAAAAAAAAAAAAAAAAAAAAAAAAAAAAAAAAAAAAAAAAAAAAAAAAAAAAAAAAAAAAAAAAAAAAAAAAAAAAAAAA">
                                      <p:cBhvr>
                                        <p:cTn id="36" dur="8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18117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fill="remove" grpId="0" nodeType="withEffect">
                                  <p:stCondLst>
                                    <p:cond delay="3400"/>
                                  </p:stCondLst>
                                  <p:childTnLst>
                                    <p:animMotion origin="layout" path="M -0.00157 0.00185 L 0.09409 -0.00124 L 0.11493 -0.00062 L 0.12812 -0.0142 L 0.14062 -0.03951 L 0.14514 -0.07284 L 0.14062 -0.10185 L 0.13264 -0.12037 L 0.12048 -0.13766 L 0.10902 -0.13889 L 0.10104 -0.13951 L 0.08715 -0.13272 L 0.07743 -0.12284 L 0.06944 -0.10556 L 0.06389 -0.08087 C 0.06389 -0.07377 0.06406 -0.06667 0.06406 -0.05926 L 0.0677 -0.03272 L 0.08159 -0.00988 L 0.09201 -0.00124 L 0.1125 -0.00062 L 0.13055 -0.01728 L 0.14201 -0.04877 L 0.14409 -0.07531 L 0.13854 -0.10864 L 0.12951 -0.1284 L 0.11423 -0.14074 L 0.09548 -0.13827 L 0.07916 -0.12469 L 0.06805 -0.10309 L 0.06527 -0.08148 L 0.06389 -0.05247 L 0.07048 -0.02963 L 0.0842 -0.00617 L 0.10069 9.87654E-7 L 0.11527 -0.00062 L 0.13368 -0.02222 L 0.13993 -0.04383 L 0.14236 -0.06667 L 0.1434 -0.08827 L 0.13784 -0.11049 L 0.12986 -0.12654 L 0.12014 -0.13642 L 0.10382 -0.14198 L 0.02639 -0.19136 L -0.02848 -0.19012 L -0.04653 -0.19938 L -0.05695 -0.2142 L -0.06493 -0.23333 L -0.06841 -0.25556 L -0.07014 -0.28519 L -0.06598 -0.30926 L -0.06007 -0.32778 L -0.04653 -0.3463 L -0.03195 -0.35617 L 0.03923 -0.35617 L 0.05764 -0.34198 L 0.12395 -0.34383 L 0.14201 -0.33333 L 0.15139 -0.31667 L 0.15764 -0.2963 L 0.15972 -0.2784 L 0.15902 -0.25494 L 0.15382 -0.23395 L 0.14236 -0.21543 L 0.12673 -0.20247 L 0.0559 -0.20247 L 0.03611 -0.18827 L -0.0316 -0.19012 L -0.05382 -0.20494 L -0.06181 -0.22531 L -0.06945 -0.26111 L -0.06945 -0.28519 L -0.06459 -0.31852 L -0.04966 -0.34506 L -0.0316 -0.35988 L 0.03923 -0.35741 L 0.05764 -0.34259 L 0.125 -0.34383 L 0.14444 -0.33272 L 0.15555 -0.30617 L 0.16041 -0.27222 L 0.15659 -0.24445 L 0.14652 -0.22037 L 0.12916 -0.20432 L 0.05555 -0.20185 L 0.03229 -0.18889 L -0.03368 -0.18889 L -0.05764 -0.21235 L -0.07049 -0.25741 L -0.0698 -0.28889 L -0.06077 -0.32654 L -0.03125 -0.35864 L 0.0375 -0.35803 L 0.05694 -0.34383 L 0.12326 -0.34445 L 0.14409 -0.33395 L 0.15555 -0.30185 L 0.16041 -0.26605 L 0.15764 -0.24568 L 0.14409 -0.21914 L 0.12986 -0.20803 L 0.12083 -0.20494 L 0.05659 -0.2037 L 0.03125 -0.18766 L -0.03021 -0.19074 L -0.05348 -0.20679 L -0.06632 -0.24012 L -0.07153 -0.27593 L -0.06563 -0.3179 L -0.03368 -0.36049 L 0.04062 -0.35741 L 0.05625 -0.34321 L 0.12326 -0.34383 L 0.14583 -0.33148 L 0.15694 -0.30124 L 0.16041 -0.26852 L 0.15555 -0.24321 L 0.1434 -0.21914 L 0.12812 -0.20494 L 0.05382 -0.20309 L 0.03402 -0.18889 L -0.02952 -0.19074 L -0.04514 -0.20124 L -0.0566 -0.21728 L -0.06563 -0.23951 L -0.07188 -0.26975 L -0.06667 -0.3142 L -0.05278 -0.34198 L -0.03195 -0.35803 L 0.0375 -0.36049 L 0.05764 -0.34321 L 0.12187 -0.34506 L 0.12187 -0.34475 " pathEditMode="relative" rAng="0" ptsTypes="AAAAAAAAAAAAAAAAAAAAAAAAAAAAAAAAAAAAAAAAAAAAAAAAAAAAAAAAAAAAAAAAAAAAAAAAAAAAAAAAAAAAAAAAAAAAAAAAAAAAAAAAAAAAAAAAAAAAAAAAAAAAAAAAAAAAA">
                                      <p:cBhvr>
                                        <p:cTn id="38" dur="8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18117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fill="remove" grpId="0" nodeType="withEffect">
                                  <p:stCondLst>
                                    <p:cond delay="3450"/>
                                  </p:stCondLst>
                                  <p:childTnLst>
                                    <p:animMotion origin="layout" path="M -0.00156 0.00185 L 0.0941 -0.00124 L 0.11493 -0.00062 L 0.12812 -0.0142 L 0.14062 -0.03951 L 0.14514 -0.07284 L 0.14062 -0.10185 L 0.13264 -0.12037 L 0.12048 -0.13766 L 0.10903 -0.13889 L 0.10104 -0.13951 L 0.08715 -0.13272 L 0.07743 -0.12284 L 0.06944 -0.10556 L 0.06389 -0.08087 C 0.06389 -0.07377 0.06406 -0.06667 0.06406 -0.05926 L 0.06771 -0.03272 L 0.0816 -0.00988 L 0.09201 -0.00124 L 0.1125 -0.00062 L 0.13055 -0.01728 L 0.14201 -0.04877 L 0.1441 -0.07531 L 0.13854 -0.10864 L 0.12951 -0.1284 L 0.11423 -0.14074 L 0.09548 -0.13827 L 0.07917 -0.12469 L 0.06805 -0.10309 L 0.06528 -0.08148 L 0.06389 -0.05247 L 0.07048 -0.02963 L 0.0842 -0.00617 L 0.10069 9.87654E-7 L 0.11528 -0.00062 L 0.13368 -0.02222 L 0.13993 -0.04383 L 0.14236 -0.06667 L 0.1434 -0.08827 L 0.13785 -0.11049 L 0.12986 -0.12654 L 0.12014 -0.13642 L 0.10382 -0.14198 L 0.02639 -0.19136 L -0.02847 -0.19012 L -0.04653 -0.19938 L -0.05695 -0.2142 L -0.06493 -0.23333 L -0.0684 -0.25556 L -0.07014 -0.28519 L -0.06597 -0.30926 L -0.06007 -0.32778 L -0.04653 -0.3463 L -0.03195 -0.35617 L 0.03923 -0.35617 L 0.05764 -0.34198 L 0.12396 -0.34383 L 0.14201 -0.33333 L 0.15139 -0.31667 L 0.15764 -0.2963 L 0.15972 -0.2784 L 0.15903 -0.25494 L 0.15382 -0.23395 L 0.14236 -0.21543 L 0.12673 -0.20247 L 0.0559 -0.20247 L 0.03611 -0.18827 L -0.0316 -0.19012 L -0.05382 -0.20494 L -0.06181 -0.22531 L -0.06945 -0.26111 L -0.06945 -0.28519 L -0.06458 -0.31852 L -0.04965 -0.34506 L -0.0316 -0.35988 L 0.03923 -0.35741 L 0.05764 -0.34259 L 0.125 -0.34383 L 0.14444 -0.33272 L 0.15555 -0.30617 L 0.16042 -0.27222 L 0.1566 -0.24445 L 0.14653 -0.22037 L 0.12917 -0.20432 L 0.05555 -0.20185 L 0.03229 -0.18889 L -0.03368 -0.18889 L -0.05764 -0.21235 L -0.07049 -0.25741 L -0.06979 -0.28889 L -0.06077 -0.32654 L -0.03125 -0.35864 L 0.0375 -0.35803 L 0.05694 -0.34383 L 0.12326 -0.34445 L 0.1441 -0.33395 L 0.15555 -0.30185 L 0.16042 -0.26605 L 0.15764 -0.24568 L 0.1441 -0.21914 L 0.12986 -0.20803 L 0.12083 -0.20494 L 0.0566 -0.2037 L 0.03125 -0.18766 L -0.03021 -0.19074 L -0.05347 -0.20679 L -0.06632 -0.24012 L -0.07153 -0.27593 L -0.06563 -0.3179 L -0.03368 -0.36049 L 0.04062 -0.35741 L 0.05625 -0.34321 L 0.12326 -0.34383 L 0.14583 -0.33148 L 0.15694 -0.30124 L 0.16042 -0.26852 L 0.15555 -0.24321 L 0.1434 -0.21914 L 0.12812 -0.20494 L 0.05382 -0.20309 L 0.03403 -0.18889 L -0.02952 -0.19074 L -0.04514 -0.20124 L -0.0566 -0.21728 L -0.06563 -0.23951 L -0.07188 -0.26975 L -0.06649 -0.3142 L -0.05278 -0.34198 L -0.03195 -0.35803 L 0.0375 -0.36049 L 0.05764 -0.34321 L 0.12187 -0.34506 L 0.12187 -0.34475 " pathEditMode="relative" rAng="0" ptsTypes="AAAAAAAAAAAAAAAAAAAAAAAAAAAAAAAAAAAAAAAAAAAAAAAAAAAAAAAAAAAAAAAAAAAAAAAAAAAAAAAAAAAAAAAAAAAAAAAAAAAAAAAAAAAAAAAAAAAAAAAAAAAAAAAAAAAAA">
                                      <p:cBhvr>
                                        <p:cTn id="40" dur="8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18117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fill="remove" grpId="0" nodeType="withEffect">
                                  <p:stCondLst>
                                    <p:cond delay="23300"/>
                                  </p:stCondLst>
                                  <p:childTnLst>
                                    <p:animMotion origin="layout" path="M -0.00156 0.00185 L 0.0941 -0.00123 L 0.11494 -0.00062 L 0.12813 -0.0142 L 0.14063 -0.0395 L 0.14514 -0.07284 L 0.14063 -0.10185 L 0.13264 -0.12037 L 0.12049 -0.13765 L 0.10903 -0.13889 L 0.10105 -0.1395 L 0.08716 -0.13271 L 0.07744 -0.12284 L 0.06945 -0.10555 L 0.06389 -0.08086 C 0.06389 -0.07376 0.06407 -0.06667 0.06407 -0.05926 L 0.06771 -0.03271 L 0.0816 -0.00988 L 0.09202 -0.00123 L 0.1125 -0.00062 L 0.13056 -0.01728 L 0.14202 -0.04876 L 0.1441 -0.07531 L 0.13855 -0.10864 L 0.12952 -0.12839 L 0.11424 -0.14074 L 0.09549 -0.13827 L 0.07917 -0.12469 L 0.06806 -0.10309 L 0.06528 -0.08148 L 0.06389 -0.05247 L 0.07049 -0.02963 L 0.08421 -0.00617 L 0.1007 -1.23457E-6 L 0.11528 -0.00062 L 0.13369 -0.02222 L 0.13994 -0.04383 L 0.14237 -0.06667 L 0.14341 -0.08827 L 0.13785 -0.11049 L 0.12987 -0.12654 L 0.12014 -0.13642 L 0.10382 -0.14197 L 0.02639 -0.19136 L -0.02847 -0.19012 L -0.04652 -0.19938 L -0.05694 -0.2142 L -0.06493 -0.23333 L -0.0684 -0.25555 L -0.07013 -0.28518 L -0.06597 -0.30926 L -0.06006 -0.32778 L -0.04652 -0.3463 L -0.03194 -0.35617 L 0.03924 -0.35617 L 0.05764 -0.34197 L 0.12396 -0.34383 L 0.14202 -0.33333 L 0.15139 -0.31667 L 0.15764 -0.2963 L 0.15973 -0.27839 L 0.15903 -0.25494 L 0.15382 -0.23395 L 0.14237 -0.21543 L 0.12674 -0.20247 L 0.05591 -0.20247 L 0.03612 -0.18827 L -0.03159 -0.19012 L -0.05381 -0.20494 L -0.0618 -0.22531 L -0.06944 -0.26111 L -0.06944 -0.28518 L -0.06458 -0.31852 L -0.04965 -0.34506 L -0.03159 -0.35988 L 0.03924 -0.35741 L 0.05764 -0.34259 L 0.125 -0.34383 L 0.14445 -0.33271 L 0.15556 -0.30617 L 0.16042 -0.27222 L 0.1566 -0.24444 L 0.14653 -0.22037 L 0.12917 -0.20432 L 0.05556 -0.20185 L 0.0323 -0.18889 L -0.03368 -0.18889 L -0.05763 -0.21234 L -0.07048 -0.25741 L -0.06979 -0.28889 L -0.06076 -0.32654 L -0.03125 -0.35864 L 0.0375 -0.35802 L 0.05695 -0.34383 L 0.12327 -0.34444 L 0.1441 -0.33395 L 0.15556 -0.30185 L 0.16042 -0.26605 L 0.15764 -0.24568 L 0.1441 -0.21913 L 0.12987 -0.20802 L 0.12084 -0.20494 L 0.0566 -0.2037 L 0.03125 -0.18765 L -0.0302 -0.19074 L -0.05347 -0.20679 L -0.06631 -0.24012 L -0.07152 -0.27592 L -0.06562 -0.3179 L -0.03368 -0.36049 L 0.04063 -0.35741 L 0.05625 -0.34321 L 0.12327 -0.34383 L 0.14584 -0.33148 L 0.15695 -0.30123 L 0.16042 -0.26852 L 0.15556 -0.24321 L 0.14341 -0.21913 L 0.12813 -0.20494 L 0.05382 -0.20309 L 0.03403 -0.18889 L -0.02951 -0.19074 L -0.04513 -0.20123 L -0.05659 -0.21728 L -0.06562 -0.2395 L -0.07187 -0.26975 L -0.06666 -0.3142 L -0.05277 -0.34197 L -0.03194 -0.35802 L 0.0375 -0.36049 L 0.05764 -0.34321 L 0.12188 -0.34506 L 0.12188 -0.34475 " pathEditMode="relative" rAng="0" ptsTypes="AAAAAAAAAAAAAAAAAAAAAAAAAAAAAAAAAAAAAAAAAAAAAAAAAAAAAAAAAAAAAAAAAAAAAAAAAAAAAAAAAAAAAAAAAAAAAAAAAAAAAAAAAAAAAAAAAAAAAAAAAAAAAAAAAAAAA">
                                      <p:cBhvr>
                                        <p:cTn id="42" dur="8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1811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fill="remove" grpId="0" nodeType="withEffect">
                                  <p:stCondLst>
                                    <p:cond delay="23350"/>
                                  </p:stCondLst>
                                  <p:childTnLst>
                                    <p:animMotion origin="layout" path="M -0.00156 0.00185 L 0.09409 -0.00123 L 0.11493 -0.00062 L 0.12812 -0.0142 L 0.14062 -0.0395 L 0.14514 -0.07284 L 0.14062 -0.10185 L 0.13264 -0.12037 L 0.12048 -0.13765 L 0.10903 -0.13889 L 0.10104 -0.1395 L 0.08715 -0.13271 L 0.07743 -0.12284 L 0.06944 -0.10555 L 0.06389 -0.08086 C 0.06389 -0.07376 0.06406 -0.06666 0.06406 -0.05926 L 0.06771 -0.03271 L 0.08159 -0.00987 L 0.09201 -0.00123 L 0.1125 -0.00062 L 0.13055 -0.01728 L 0.14201 -0.04876 L 0.14409 -0.07531 L 0.13854 -0.10864 L 0.12951 -0.12839 L 0.11423 -0.14074 L 0.09548 -0.13827 L 0.07916 -0.12469 L 0.06805 -0.10308 L 0.06528 -0.08148 L 0.06389 -0.05247 L 0.07048 -0.02963 L 0.0842 -0.00617 L 0.10069 -1.7284E-6 L 0.11528 -0.00062 L 0.13368 -0.02222 L 0.13993 -0.04383 L 0.14236 -0.06666 L 0.1434 -0.08827 L 0.13784 -0.11049 L 0.12986 -0.12654 L 0.12014 -0.13642 L 0.10382 -0.14197 L 0.02639 -0.19136 L -0.02847 -0.19012 L -0.04653 -0.19938 L -0.05695 -0.2142 L -0.06493 -0.23333 L -0.06841 -0.25555 L -0.07014 -0.28518 L -0.06597 -0.30926 L -0.06007 -0.32778 L -0.04653 -0.34629 L -0.03195 -0.35617 L 0.03923 -0.35617 L 0.05764 -0.34197 L 0.12396 -0.34383 L 0.14201 -0.33333 L 0.15139 -0.31666 L 0.15764 -0.29629 L 0.15972 -0.27839 L 0.15903 -0.25494 L 0.15382 -0.23395 L 0.14236 -0.21543 L 0.12673 -0.20247 L 0.0559 -0.20247 L 0.03611 -0.18827 L -0.0316 -0.19012 L -0.05382 -0.20494 L -0.06181 -0.22531 L -0.06945 -0.26111 L -0.06945 -0.28518 L -0.06459 -0.31852 L -0.04966 -0.34506 L -0.0316 -0.35987 L 0.03923 -0.35741 L 0.05764 -0.34259 L 0.125 -0.34383 L 0.14444 -0.33271 L 0.15555 -0.30617 L 0.16041 -0.27222 L 0.15659 -0.24444 L 0.14653 -0.22037 L 0.12916 -0.20432 L 0.05555 -0.20185 L 0.03229 -0.18889 L -0.03368 -0.18889 L -0.05764 -0.21234 L -0.07049 -0.25741 L -0.06979 -0.28889 L -0.06077 -0.32654 L -0.03125 -0.35864 L 0.0375 -0.35802 L 0.05694 -0.34383 L 0.12326 -0.34444 L 0.14409 -0.33395 L 0.15555 -0.30185 L 0.16041 -0.26605 L 0.15764 -0.24568 L 0.14409 -0.21913 L 0.12986 -0.20802 L 0.12083 -0.20494 L 0.05659 -0.2037 L 0.03125 -0.18765 L -0.03021 -0.19074 L -0.05347 -0.20679 L -0.06632 -0.24012 L -0.07153 -0.27592 L -0.06563 -0.3179 L -0.03368 -0.36049 L 0.04062 -0.35741 L 0.05625 -0.34321 L 0.12326 -0.34383 L 0.14583 -0.33148 L 0.15694 -0.30123 L 0.16041 -0.26852 L 0.15555 -0.24321 L 0.1434 -0.21913 L 0.12812 -0.20494 L 0.05382 -0.20308 L 0.03403 -0.18889 L -0.02952 -0.19074 L -0.04514 -0.20123 L -0.0566 -0.21728 L -0.06563 -0.2395 L -0.07188 -0.26975 L -0.06667 -0.3142 L -0.05278 -0.34197 L -0.03195 -0.35802 L 0.0375 -0.36049 L 0.05764 -0.34321 L 0.12187 -0.34506 L 0.12187 -0.34475 " pathEditMode="relative" rAng="0" ptsTypes="AAAAAAAAAAAAAAAAAAAAAAAAAAAAAAAAAAAAAAAAAAAAAAAAAAAAAAAAAAAAAAAAAAAAAAAAAAAAAAAAAAAAAAAAAAAAAAAAAAAAAAAAAAAAAAAAAAAAAAAAAAAAAAAAAAAAA">
                                      <p:cBhvr>
                                        <p:cTn id="44" dur="8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18117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fill="remove" grpId="0" nodeType="withEffect">
                                  <p:stCondLst>
                                    <p:cond delay="23400"/>
                                  </p:stCondLst>
                                  <p:childTnLst>
                                    <p:animMotion origin="layout" path="M -0.00156 0.00185 L 0.0941 -0.00123 L 0.11493 -0.00062 L 0.12812 -0.0142 L 0.14062 -0.0395 L 0.14514 -0.07284 L 0.14062 -0.10185 L 0.13264 -0.12037 L 0.12048 -0.13765 L 0.10903 -0.13889 L 0.10104 -0.1395 L 0.08715 -0.13271 L 0.07743 -0.12284 L 0.06944 -0.10555 L 0.06389 -0.08086 C 0.06389 -0.07376 0.06406 -0.06666 0.06406 -0.05926 L 0.06771 -0.03271 L 0.0816 -0.00987 L 0.09201 -0.00123 L 0.1125 -0.00062 L 0.13055 -0.01728 L 0.14201 -0.04876 L 0.1441 -0.07531 L 0.13854 -0.10864 L 0.12951 -0.12839 L 0.11423 -0.14074 L 0.09548 -0.13827 L 0.07917 -0.12469 L 0.06805 -0.10308 L 0.06528 -0.08148 L 0.06389 -0.05247 L 0.07048 -0.02963 L 0.0842 -0.00617 L 0.10069 -1.7284E-6 L 0.11528 -0.00062 L 0.13368 -0.02222 L 0.13993 -0.04383 L 0.14236 -0.06666 L 0.1434 -0.08827 L 0.13785 -0.11049 L 0.12986 -0.12654 L 0.12014 -0.13642 L 0.10382 -0.14197 L 0.02639 -0.19136 L -0.02847 -0.19012 L -0.04653 -0.19938 L -0.05695 -0.2142 L -0.06493 -0.23333 L -0.0684 -0.25555 L -0.07014 -0.28518 L -0.06597 -0.30926 L -0.06007 -0.32778 L -0.04653 -0.34629 L -0.03195 -0.35617 L 0.03923 -0.35617 L 0.05764 -0.34197 L 0.12396 -0.34383 L 0.14201 -0.33333 L 0.15139 -0.31666 L 0.15764 -0.29629 L 0.15972 -0.27839 L 0.15903 -0.25494 L 0.15382 -0.23395 L 0.14236 -0.21543 L 0.12673 -0.20247 L 0.0559 -0.20247 L 0.03611 -0.18827 L -0.0316 -0.19012 L -0.05382 -0.20494 L -0.06181 -0.22531 L -0.06945 -0.26111 L -0.06945 -0.28518 L -0.06458 -0.31852 L -0.04965 -0.34506 L -0.0316 -0.35987 L 0.03923 -0.35741 L 0.05764 -0.34259 L 0.125 -0.34383 L 0.14444 -0.33271 L 0.15555 -0.30617 L 0.16042 -0.27222 L 0.1566 -0.24444 L 0.14653 -0.22037 L 0.12917 -0.20432 L 0.05555 -0.20185 L 0.03229 -0.18889 L -0.03368 -0.18889 L -0.05764 -0.21234 L -0.07049 -0.25741 L -0.06979 -0.28889 L -0.06077 -0.32654 L -0.03125 -0.35864 L 0.0375 -0.35802 L 0.05694 -0.34383 L 0.12326 -0.34444 L 0.1441 -0.33395 L 0.15555 -0.30185 L 0.16042 -0.26605 L 0.15764 -0.24568 L 0.1441 -0.21913 L 0.12986 -0.20802 L 0.12083 -0.20494 L 0.0566 -0.2037 L 0.03125 -0.18765 L -0.03021 -0.19074 L -0.05347 -0.20679 L -0.06632 -0.24012 L -0.07153 -0.27592 L -0.06563 -0.3179 L -0.03368 -0.36049 L 0.04062 -0.35741 L 0.05625 -0.34321 L 0.12326 -0.34383 L 0.14583 -0.33148 L 0.15694 -0.30123 L 0.16042 -0.26852 L 0.15555 -0.24321 L 0.1434 -0.21913 L 0.12812 -0.20494 L 0.05382 -0.20308 L 0.03403 -0.18889 L -0.02952 -0.19074 L -0.04514 -0.20123 L -0.0566 -0.21728 L -0.06563 -0.2395 L -0.07188 -0.26975 L -0.06667 -0.3142 L -0.05278 -0.34197 L -0.03195 -0.35802 L 0.0375 -0.36049 L 0.05764 -0.34321 L 0.12187 -0.34506 L 0.12187 -0.34475 " pathEditMode="relative" rAng="0" ptsTypes="AAAAAAAAAAAAAAAAAAAAAAAAAAAAAAAAAAAAAAAAAAAAAAAAAAAAAAAAAAAAAAAAAAAAAAAAAAAAAAAAAAAAAAAAAAAAAAAAAAAAAAAAAAAAAAAAAAAAAAAAAAAAAAAAAAAAA">
                                      <p:cBhvr>
                                        <p:cTn id="46" dur="8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18117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fill="remove" grpId="0" nodeType="withEffect">
                                  <p:stCondLst>
                                    <p:cond delay="23450"/>
                                  </p:stCondLst>
                                  <p:childTnLst>
                                    <p:animMotion origin="layout" path="M -0.00156 0.00185 L 0.0941 -0.00123 L 0.11493 -0.00062 L 0.12813 -0.0142 L 0.14063 -0.0395 L 0.14514 -0.07284 L 0.14063 -0.10185 L 0.13264 -0.12037 L 0.12049 -0.13765 L 0.10903 -0.13889 L 0.10104 -0.1395 L 0.08715 -0.13271 L 0.07743 -0.12284 L 0.06944 -0.10555 L 0.06389 -0.08086 C 0.06389 -0.07376 0.06406 -0.06666 0.06406 -0.05926 L 0.06771 -0.03271 L 0.0816 -0.00987 L 0.09201 -0.00123 L 0.1125 -0.00062 L 0.13056 -0.01728 L 0.14201 -0.04876 L 0.1441 -0.07531 L 0.13854 -0.10864 L 0.12951 -0.12839 L 0.11424 -0.14074 L 0.09549 -0.13827 L 0.07917 -0.12469 L 0.06806 -0.10308 L 0.06528 -0.08148 L 0.06389 -0.05247 L 0.07049 -0.02963 L 0.0842 -0.00617 L 0.10069 -1.7284E-6 L 0.11528 -0.00062 L 0.13368 -0.02222 L 0.13993 -0.04383 L 0.14236 -0.06666 L 0.1434 -0.08827 L 0.13785 -0.11049 L 0.12986 -0.12654 L 0.12014 -0.13642 L 0.10382 -0.14197 L 0.02639 -0.19136 L -0.02847 -0.19012 L -0.04653 -0.19938 L -0.05694 -0.2142 L -0.06493 -0.23333 L -0.0684 -0.25555 L -0.07014 -0.28518 L -0.06597 -0.30926 L -0.06007 -0.32778 L -0.04653 -0.34629 L -0.03194 -0.35617 L 0.03924 -0.35617 L 0.05764 -0.34197 L 0.12396 -0.34383 L 0.14201 -0.33333 L 0.15139 -0.31666 L 0.15764 -0.29629 L 0.15972 -0.27839 L 0.15903 -0.25494 L 0.15382 -0.23395 L 0.14236 -0.21543 L 0.12674 -0.20247 L 0.0559 -0.20247 L 0.03611 -0.18827 L -0.0316 -0.19012 L -0.05382 -0.20494 L -0.06181 -0.22531 L -0.06944 -0.26111 L -0.06944 -0.28518 L -0.06458 -0.31852 L -0.04965 -0.34506 L -0.0316 -0.35987 L 0.03924 -0.35741 L 0.05764 -0.34259 L 0.125 -0.34383 L 0.14444 -0.33271 L 0.15556 -0.30617 L 0.16042 -0.27222 L 0.1566 -0.24444 L 0.14653 -0.22037 L 0.12917 -0.20432 L 0.05556 -0.20185 L 0.03229 -0.18889 L -0.03368 -0.18889 L -0.05764 -0.21234 L -0.07049 -0.25741 L -0.06979 -0.28889 L -0.06076 -0.32654 L -0.03125 -0.35864 L 0.0375 -0.35802 L 0.05694 -0.34383 L 0.12326 -0.34444 L 0.1441 -0.33395 L 0.15556 -0.30185 L 0.16042 -0.26605 L 0.15764 -0.24568 L 0.1441 -0.21913 L 0.12986 -0.20802 L 0.12083 -0.20494 L 0.0566 -0.2037 L 0.03125 -0.18765 L -0.03021 -0.19074 L -0.05347 -0.20679 L -0.06632 -0.24012 L -0.07153 -0.27592 L -0.06562 -0.3179 L -0.03368 -0.36049 L 0.04063 -0.35741 L 0.05625 -0.34321 L 0.12326 -0.34383 L 0.14583 -0.33148 L 0.15694 -0.30123 L 0.16042 -0.26852 L 0.15556 -0.24321 L 0.1434 -0.21913 L 0.12813 -0.20494 L 0.05382 -0.20308 L 0.03403 -0.18889 L -0.02951 -0.19074 L -0.04514 -0.20123 L -0.0566 -0.21728 L -0.06562 -0.2395 L -0.07187 -0.26975 L -0.06649 -0.3142 L -0.05278 -0.34197 L -0.03194 -0.35802 L 0.0375 -0.36049 L 0.05764 -0.34321 L 0.12188 -0.34506 L 0.12188 -0.34475 " pathEditMode="relative" rAng="0" ptsTypes="AAAAAAAAAAAAAAAAAAAAAAAAAAAAAAAAAAAAAAAAAAAAAAAAAAAAAAAAAAAAAAAAAAAAAAAAAAAAAAAAAAAAAAAAAAAAAAAAAAAAAAAAAAAAAAAAAAAAAAAAAAAAAAAAAAAAA">
                                      <p:cBhvr>
                                        <p:cTn id="48" dur="8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18117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fill="remove" grpId="0" nodeType="withEffect">
                                  <p:stCondLst>
                                    <p:cond delay="33300"/>
                                  </p:stCondLst>
                                  <p:childTnLst>
                                    <p:animMotion origin="layout" path="M -0.00156 0.00186 L 0.0941 -0.00123 L 0.11493 -0.00061 L 0.12812 -0.01419 L 0.14062 -0.0395 L 0.14514 -0.07284 L 0.14062 -0.10185 L 0.13264 -0.12037 L 0.12048 -0.13765 L 0.10903 -0.13888 L 0.10104 -0.1395 L 0.08715 -0.13271 L 0.07743 -0.12284 L 0.06944 -0.10555 L 0.06389 -0.08086 C 0.06389 -0.07376 0.06406 -0.06666 0.06406 -0.05926 L 0.06771 -0.03271 L 0.0816 -0.00987 L 0.09201 -0.00123 L 0.1125 -0.00061 L 0.13055 -0.01728 L 0.14201 -0.04876 L 0.1441 -0.0753 L 0.13854 -0.10864 L 0.12951 -0.12839 L 0.11423 -0.14074 L 0.09548 -0.13827 L 0.07917 -0.12469 L 0.06805 -0.10308 L 0.06528 -0.08148 L 0.06389 -0.05247 L 0.07048 -0.02963 L 0.0842 -0.00617 L 0.10069 -3.95062E-6 L 0.11528 -0.00061 L 0.13368 -0.02222 L 0.13993 -0.04382 L 0.14236 -0.06666 L 0.1434 -0.08827 L 0.13785 -0.11049 L 0.12986 -0.12654 L 0.12014 -0.13642 L 0.10382 -0.14197 L 0.02639 -0.19135 L -0.02847 -0.19012 L -0.04653 -0.19938 L -0.05695 -0.21419 L -0.06493 -0.23333 L -0.0684 -0.25555 L -0.07014 -0.28518 L -0.06597 -0.30926 L -0.06007 -0.32777 L -0.04653 -0.34629 L -0.03195 -0.35617 L 0.03923 -0.35617 L 0.05764 -0.34197 L 0.12396 -0.34382 L 0.14201 -0.33333 L 0.15139 -0.31666 L 0.15764 -0.29629 L 0.15972 -0.27839 L 0.15903 -0.25493 L 0.15382 -0.23395 L 0.14236 -0.21543 L 0.12673 -0.20247 L 0.0559 -0.20247 L 0.03611 -0.18827 L -0.0316 -0.19012 L -0.05382 -0.20493 L -0.06181 -0.2253 L -0.06945 -0.26111 L -0.06945 -0.28518 L -0.06458 -0.31851 L -0.04965 -0.34506 L -0.0316 -0.35987 L 0.03923 -0.3574 L 0.05764 -0.34259 L 0.125 -0.34382 L 0.14444 -0.33271 L 0.15555 -0.30617 L 0.16042 -0.27222 L 0.1566 -0.24444 L 0.14653 -0.22037 L 0.12917 -0.20432 L 0.05555 -0.20185 L 0.03229 -0.18888 L -0.03368 -0.18888 L -0.05764 -0.21234 L -0.07049 -0.2574 L -0.06979 -0.28888 L -0.06077 -0.32654 L -0.03125 -0.35864 L 0.0375 -0.35802 L 0.05694 -0.34382 L 0.12326 -0.34444 L 0.1441 -0.33395 L 0.15555 -0.30185 L 0.16042 -0.26605 L 0.15764 -0.24568 L 0.1441 -0.21913 L 0.12986 -0.20802 L 0.12083 -0.20493 L 0.0566 -0.2037 L 0.03125 -0.18765 L -0.03021 -0.19074 L -0.05347 -0.20679 L -0.06632 -0.24012 L -0.07153 -0.27592 L -0.06563 -0.3179 L -0.03368 -0.36049 L 0.04062 -0.3574 L 0.05625 -0.34321 L 0.12326 -0.34382 L 0.14583 -0.33148 L 0.15694 -0.30123 L 0.16042 -0.26851 L 0.15555 -0.24321 L 0.1434 -0.21913 L 0.12812 -0.20493 L 0.05382 -0.20308 L 0.03403 -0.18888 L -0.02952 -0.19074 L -0.04514 -0.20123 L -0.0566 -0.21728 L -0.06563 -0.2395 L -0.07188 -0.26975 L -0.06667 -0.31419 L -0.05278 -0.34197 L -0.03195 -0.35802 L 0.0375 -0.36049 L 0.05764 -0.34321 L 0.12187 -0.34506 L 0.12187 -0.34475 " pathEditMode="relative" rAng="0" ptsTypes="AAAAAAAAAAAAAAAAAAAAAAAAAAAAAAAAAAAAAAAAAAAAAAAAAAAAAAAAAAAAAAAAAAAAAAAAAAAAAAAAAAAAAAAAAAAAAAAAAAAAAAAAAAAAAAAAAAAAAAAAAAAAAAAAAAAAA">
                                      <p:cBhvr>
                                        <p:cTn id="50" dur="8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18117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fill="remove" grpId="0" nodeType="withEffect">
                                  <p:stCondLst>
                                    <p:cond delay="33350"/>
                                  </p:stCondLst>
                                  <p:childTnLst>
                                    <p:animMotion origin="layout" path="M -0.00156 0.00186 L 0.0941 -0.00123 L 0.11493 -0.00061 L 0.12813 -0.01419 L 0.14063 -0.0395 L 0.14514 -0.07284 L 0.14063 -0.10185 L 0.13264 -0.12037 L 0.12049 -0.13765 L 0.10903 -0.13888 L 0.10104 -0.1395 L 0.08715 -0.13271 L 0.07743 -0.12284 L 0.06945 -0.10555 L 0.06389 -0.08086 C 0.06389 -0.07376 0.06406 -0.06666 0.06406 -0.05925 L 0.06771 -0.03271 L 0.0816 -0.00987 L 0.09202 -0.00123 L 0.1125 -0.00061 L 0.13056 -0.01728 L 0.14202 -0.04876 L 0.1441 -0.0753 L 0.13854 -0.10864 L 0.12952 -0.12839 L 0.11424 -0.14074 L 0.09549 -0.13827 L 0.07917 -0.12469 L 0.06806 -0.10308 L 0.06528 -0.08148 L 0.06389 -0.05246 L 0.07049 -0.02963 L 0.0842 -0.00617 L 0.1007 -4.44444E-6 L 0.11528 -0.00061 L 0.13368 -0.02222 L 0.13993 -0.04382 L 0.14236 -0.06666 L 0.1434 -0.08827 L 0.13785 -0.11049 L 0.12986 -0.12654 L 0.12014 -0.13642 L 0.10382 -0.14197 L 0.02639 -0.19135 L -0.02847 -0.19012 L -0.04653 -0.19938 L -0.05694 -0.21419 L -0.06493 -0.23333 L -0.0684 -0.25555 L -0.07014 -0.28518 L -0.06597 -0.30925 L -0.06007 -0.32777 L -0.04653 -0.34629 L -0.03194 -0.35617 L 0.03924 -0.35617 L 0.05764 -0.34197 L 0.12396 -0.34382 L 0.14202 -0.33333 L 0.15139 -0.31666 L 0.15764 -0.29629 L 0.15972 -0.27839 L 0.15903 -0.25493 L 0.15382 -0.23395 L 0.14236 -0.21543 L 0.12674 -0.20246 L 0.0559 -0.20246 L 0.03611 -0.18827 L -0.0316 -0.19012 L -0.05382 -0.20493 L -0.0618 -0.2253 L -0.06944 -0.26111 L -0.06944 -0.28518 L -0.06458 -0.31851 L -0.04965 -0.34506 L -0.0316 -0.35987 L 0.03924 -0.3574 L 0.05764 -0.34259 L 0.125 -0.34382 L 0.14445 -0.33271 L 0.15556 -0.30617 L 0.16042 -0.27222 L 0.1566 -0.24444 L 0.14653 -0.22037 L 0.12917 -0.20432 L 0.05556 -0.20185 L 0.03229 -0.18888 L -0.03368 -0.18888 L -0.05764 -0.21234 L -0.07048 -0.2574 L -0.06979 -0.28888 L -0.06076 -0.32654 L -0.03125 -0.35864 L 0.0375 -0.35802 L 0.05695 -0.34382 L 0.12327 -0.34444 L 0.1441 -0.33395 L 0.15556 -0.30185 L 0.16042 -0.26604 L 0.15764 -0.24567 L 0.1441 -0.21913 L 0.12986 -0.20802 L 0.12083 -0.20493 L 0.0566 -0.2037 L 0.03125 -0.18765 L -0.03021 -0.19074 L -0.05347 -0.20679 L -0.06632 -0.24012 L -0.07153 -0.27592 L -0.06562 -0.3179 L -0.03368 -0.36049 L 0.04063 -0.3574 L 0.05625 -0.34321 L 0.12327 -0.34382 L 0.14583 -0.33148 L 0.15695 -0.30123 L 0.16042 -0.26851 L 0.15556 -0.24321 L 0.1434 -0.21913 L 0.12813 -0.20493 L 0.05382 -0.20308 L 0.03403 -0.18888 L -0.02951 -0.19074 L -0.04514 -0.20123 L -0.0566 -0.21728 L -0.06562 -0.2395 L -0.07187 -0.26975 L -0.06667 -0.31419 L -0.05278 -0.34197 L -0.03194 -0.35802 L 0.0375 -0.36049 L 0.05764 -0.34321 L 0.12188 -0.34506 L 0.12188 -0.34475 " pathEditMode="relative" rAng="0" ptsTypes="AAAAAAAAAAAAAAAAAAAAAAAAAAAAAAAAAAAAAAAAAAAAAAAAAAAAAAAAAAAAAAAAAAAAAAAAAAAAAAAAAAAAAAAAAAAAAAAAAAAAAAAAAAAAAAAAAAAAAAAAAAAAAAAAAAAAA">
                                      <p:cBhvr>
                                        <p:cTn id="52" dur="8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18117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fill="remove" grpId="0" nodeType="withEffect">
                                  <p:stCondLst>
                                    <p:cond delay="33400"/>
                                  </p:stCondLst>
                                  <p:childTnLst>
                                    <p:animMotion origin="layout" path="M -0.00156 0.00186 L 0.0941 -0.00123 L 0.11493 -0.00061 L 0.12813 -0.01419 L 0.14063 -0.0395 L 0.14514 -0.07284 L 0.14063 -0.10185 L 0.13264 -0.12037 L 0.12049 -0.13765 L 0.10903 -0.13888 L 0.10104 -0.1395 L 0.08715 -0.13271 L 0.07743 -0.12284 L 0.06945 -0.10555 L 0.06389 -0.08086 C 0.06389 -0.07376 0.06406 -0.06666 0.06406 -0.05925 L 0.06771 -0.03271 L 0.0816 -0.00987 L 0.09202 -0.00123 L 0.1125 -0.00061 L 0.13056 -0.01728 L 0.14202 -0.04876 L 0.1441 -0.0753 L 0.13854 -0.10864 L 0.12952 -0.12839 L 0.11424 -0.14074 L 0.09549 -0.13827 L 0.07917 -0.12469 L 0.06806 -0.10308 L 0.06528 -0.08148 L 0.06389 -0.05246 L 0.07049 -0.02963 L 0.0842 -0.00617 L 0.1007 -4.44444E-6 L 0.11528 -0.00061 L 0.13368 -0.02222 L 0.13993 -0.04382 L 0.14236 -0.06666 L 0.1434 -0.08827 L 0.13785 -0.11049 L 0.12986 -0.12654 L 0.12014 -0.13642 L 0.10382 -0.14197 L 0.02639 -0.19135 L -0.02847 -0.19012 L -0.04653 -0.19938 L -0.05694 -0.21419 L -0.06493 -0.23333 L -0.0684 -0.25555 L -0.07014 -0.28518 L -0.06597 -0.30925 L -0.06007 -0.32777 L -0.04653 -0.34629 L -0.03194 -0.35617 L 0.03924 -0.35617 L 0.05764 -0.34197 L 0.12396 -0.34382 L 0.14202 -0.33333 L 0.15139 -0.31666 L 0.15764 -0.29629 L 0.15972 -0.27839 L 0.15903 -0.25493 L 0.15382 -0.23395 L 0.14236 -0.21543 L 0.12674 -0.20246 L 0.0559 -0.20246 L 0.03611 -0.18827 L -0.0316 -0.19012 L -0.05382 -0.20493 L -0.0618 -0.2253 L -0.06944 -0.26111 L -0.06944 -0.28518 L -0.06458 -0.31851 L -0.04965 -0.34506 L -0.0316 -0.35987 L 0.03924 -0.3574 L 0.05764 -0.34259 L 0.125 -0.34382 L 0.14445 -0.33271 L 0.15556 -0.30617 L 0.16042 -0.27222 L 0.1566 -0.24444 L 0.14653 -0.22037 L 0.12917 -0.20432 L 0.05556 -0.20185 L 0.03229 -0.18888 L -0.03368 -0.18888 L -0.05764 -0.21234 L -0.07048 -0.2574 L -0.06979 -0.28888 L -0.06076 -0.32654 L -0.03125 -0.35864 L 0.0375 -0.35802 L 0.05695 -0.34382 L 0.12327 -0.34444 L 0.1441 -0.33395 L 0.15556 -0.30185 L 0.16042 -0.26604 L 0.15764 -0.24567 L 0.1441 -0.21913 L 0.12986 -0.20802 L 0.12084 -0.20493 L 0.0566 -0.2037 L 0.03125 -0.18765 L -0.03021 -0.19074 L -0.05347 -0.20679 L -0.06632 -0.24012 L -0.07153 -0.27592 L -0.06562 -0.3179 L -0.03368 -0.36049 L 0.04063 -0.3574 L 0.05625 -0.34321 L 0.12327 -0.34382 L 0.14584 -0.33148 L 0.15695 -0.30123 L 0.16042 -0.26851 L 0.15556 -0.24321 L 0.1434 -0.21913 L 0.12813 -0.20493 L 0.05382 -0.20308 L 0.03403 -0.18888 L -0.02951 -0.19074 L -0.04514 -0.20123 L -0.0566 -0.21728 L -0.06562 -0.2395 L -0.07187 -0.26975 L -0.06666 -0.31419 L -0.05278 -0.34197 L -0.03194 -0.35802 L 0.0375 -0.36049 L 0.05764 -0.34321 L 0.12188 -0.34506 L 0.12188 -0.34475 " pathEditMode="relative" rAng="0" ptsTypes="AAAAAAAAAAAAAAAAAAAAAAAAAAAAAAAAAAAAAAAAAAAAAAAAAAAAAAAAAAAAAAAAAAAAAAAAAAAAAAAAAAAAAAAAAAAAAAAAAAAAAAAAAAAAAAAAAAAAAAAAAAAAAAAAAAAAA">
                                      <p:cBhvr>
                                        <p:cTn id="54" dur="8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18117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fill="remove" grpId="0" nodeType="withEffect">
                                  <p:stCondLst>
                                    <p:cond delay="33450"/>
                                  </p:stCondLst>
                                  <p:childTnLst>
                                    <p:animMotion origin="layout" path="M -0.00156 0.00186 L 0.0941 -0.00123 L 0.11493 -0.00061 L 0.12813 -0.01419 L 0.14063 -0.0395 L 0.14514 -0.07284 L 0.14063 -0.10185 L 0.13264 -0.12037 L 0.12049 -0.13765 L 0.10903 -0.13888 L 0.10105 -0.1395 L 0.08716 -0.13271 L 0.07743 -0.12284 L 0.06945 -0.10555 L 0.06389 -0.08086 C 0.06389 -0.07376 0.06407 -0.06666 0.06407 -0.05925 L 0.06771 -0.03271 L 0.0816 -0.00987 L 0.09202 -0.00123 L 0.1125 -0.00061 L 0.13056 -0.01728 L 0.14202 -0.04876 L 0.1441 -0.0753 L 0.13855 -0.10864 L 0.12952 -0.12839 L 0.11424 -0.14074 L 0.09549 -0.13827 L 0.07917 -0.12469 L 0.06806 -0.10308 L 0.06528 -0.08148 L 0.06389 -0.05246 L 0.07049 -0.02963 L 0.08421 -0.00617 L 0.1007 -4.44444E-6 L 0.11528 -0.00061 L 0.13368 -0.02222 L 0.13993 -0.04382 L 0.14237 -0.06666 L 0.14341 -0.08827 L 0.13785 -0.11049 L 0.12987 -0.12654 L 0.12014 -0.13642 L 0.10382 -0.14197 L 0.02639 -0.19135 L -0.02847 -0.19012 L -0.04652 -0.19938 L -0.05694 -0.21419 L -0.06493 -0.23333 L -0.0684 -0.25555 L -0.07013 -0.28518 L -0.06597 -0.30925 L -0.06007 -0.32777 L -0.04652 -0.34629 L -0.03194 -0.35617 L 0.03924 -0.35617 L 0.05764 -0.34197 L 0.12396 -0.34382 L 0.14202 -0.33333 L 0.15139 -0.31666 L 0.15764 -0.29629 L 0.15973 -0.27839 L 0.15903 -0.25493 L 0.15382 -0.23395 L 0.14237 -0.21543 L 0.12674 -0.20246 L 0.05591 -0.20246 L 0.03612 -0.18827 L -0.03159 -0.19012 L -0.05382 -0.20493 L -0.0618 -0.2253 L -0.06944 -0.26111 L -0.06944 -0.28518 L -0.06458 -0.31851 L -0.04965 -0.34506 L -0.03159 -0.35987 L 0.03924 -0.3574 L 0.05764 -0.34259 L 0.125 -0.34382 L 0.14445 -0.33271 L 0.15556 -0.30617 L 0.16042 -0.27222 L 0.1566 -0.24444 L 0.14653 -0.22037 L 0.12917 -0.20432 L 0.05556 -0.20185 L 0.0323 -0.18888 L -0.03368 -0.18888 L -0.05763 -0.21234 L -0.07048 -0.2574 L -0.06979 -0.28888 L -0.06076 -0.32654 L -0.03125 -0.35864 L 0.0375 -0.35802 L 0.05695 -0.34382 L 0.12327 -0.34444 L 0.1441 -0.33395 L 0.15556 -0.30185 L 0.16042 -0.26604 L 0.15764 -0.24567 L 0.1441 -0.21913 L 0.12987 -0.20802 L 0.12084 -0.20493 L 0.0566 -0.2037 L 0.03125 -0.18765 L -0.0302 -0.19074 L -0.05347 -0.20679 L -0.06632 -0.24012 L -0.07152 -0.27592 L -0.06562 -0.3179 L -0.03368 -0.36049 L 0.04063 -0.3574 L 0.05625 -0.34321 L 0.12327 -0.34382 L 0.14584 -0.33148 L 0.15695 -0.30123 L 0.16042 -0.26851 L 0.15556 -0.24321 L 0.14341 -0.21913 L 0.12813 -0.20493 L 0.05382 -0.20308 L 0.03403 -0.18888 L -0.02951 -0.19074 L -0.04513 -0.20123 L -0.05659 -0.21728 L -0.06562 -0.2395 L -0.07187 -0.26975 L -0.06649 -0.31419 L -0.05277 -0.34197 L -0.03194 -0.35802 L 0.0375 -0.36049 L 0.05764 -0.34321 L 0.12188 -0.34506 L 0.12188 -0.34475 " pathEditMode="relative" rAng="0" ptsTypes="AAAAAAAAAAAAAAAAAAAAAAAAAAAAAAAAAAAAAAAAAAAAAAAAAAAAAAAAAAAAAAAAAAAAAAAAAAAAAAAAAAAAAAAAAAAAAAAAAAAAAAAAAAAAAAAAAAAAAAAAAAAAAAAAAAAAA">
                                      <p:cBhvr>
                                        <p:cTn id="56" dur="8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18117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fill="remove" grpId="0" nodeType="withEffect">
                                  <p:stCondLst>
                                    <p:cond delay="43300"/>
                                  </p:stCondLst>
                                  <p:childTnLst>
                                    <p:animMotion origin="layout" path="M -0.00156 0.00186 L 0.0941 -0.00123 L 0.11493 -0.00061 L 0.12812 -0.01419 L 0.14062 -0.0395 L 0.14514 -0.07284 L 0.14062 -0.10185 L 0.13264 -0.12037 L 0.12048 -0.13765 L 0.10903 -0.13888 L 0.10104 -0.1395 L 0.08715 -0.13271 L 0.07743 -0.12284 L 0.06944 -0.10555 L 0.06389 -0.08086 C 0.06389 -0.07376 0.06406 -0.06666 0.06406 -0.05926 L 0.06771 -0.03271 L 0.0816 -0.00987 L 0.09201 -0.00123 L 0.1125 -0.00061 L 0.13055 -0.01728 L 0.14201 -0.04876 L 0.1441 -0.0753 L 0.13854 -0.10864 L 0.12951 -0.12839 L 0.11423 -0.14074 L 0.09548 -0.13827 L 0.07917 -0.12469 L 0.06805 -0.10308 L 0.06528 -0.08148 L 0.06389 -0.05247 L 0.07048 -0.02963 L 0.0842 -0.00617 L 0.10069 -3.95062E-6 L 0.11528 -0.00061 L 0.13368 -0.02222 L 0.13993 -0.04382 L 0.14236 -0.06666 L 0.1434 -0.08827 L 0.13785 -0.11049 L 0.12986 -0.12654 L 0.12014 -0.13642 L 0.10382 -0.14197 L 0.02639 -0.19135 L -0.02847 -0.19012 L -0.04653 -0.19938 L -0.05695 -0.21419 L -0.06493 -0.23333 L -0.0684 -0.25555 L -0.07014 -0.28518 L -0.06597 -0.30926 L -0.06007 -0.32777 L -0.04653 -0.34629 L -0.03195 -0.35617 L 0.03923 -0.35617 L 0.05764 -0.34197 L 0.12396 -0.34382 L 0.14201 -0.33333 L 0.15139 -0.31666 L 0.15764 -0.29629 L 0.15972 -0.27839 L 0.15903 -0.25493 L 0.15382 -0.23395 L 0.14236 -0.21543 L 0.12673 -0.20247 L 0.0559 -0.20247 L 0.03611 -0.18827 L -0.0316 -0.19012 L -0.05382 -0.20493 L -0.06181 -0.2253 L -0.06945 -0.26111 L -0.06945 -0.28518 L -0.06458 -0.31851 L -0.04965 -0.34506 L -0.0316 -0.35987 L 0.03923 -0.3574 L 0.05764 -0.34259 L 0.125 -0.34382 L 0.14444 -0.33271 L 0.15555 -0.30617 L 0.16042 -0.27222 L 0.1566 -0.24444 L 0.14653 -0.22037 L 0.12917 -0.20432 L 0.05555 -0.20185 L 0.03229 -0.18888 L -0.03368 -0.18888 L -0.05764 -0.21234 L -0.07049 -0.2574 L -0.06979 -0.28888 L -0.06077 -0.32654 L -0.03125 -0.35864 L 0.0375 -0.35802 L 0.05694 -0.34382 L 0.12326 -0.34444 L 0.1441 -0.33395 L 0.15555 -0.30185 L 0.16042 -0.26605 L 0.15764 -0.24568 L 0.1441 -0.21913 L 0.12986 -0.20802 L 0.12083 -0.20493 L 0.0566 -0.2037 L 0.03125 -0.18765 L -0.03021 -0.19074 L -0.05347 -0.20679 L -0.06632 -0.24012 L -0.07153 -0.27592 L -0.06563 -0.3179 L -0.03368 -0.36049 L 0.04062 -0.3574 L 0.05625 -0.34321 L 0.12326 -0.34382 L 0.14583 -0.33148 L 0.15694 -0.30123 L 0.16042 -0.26851 L 0.15555 -0.24321 L 0.1434 -0.21913 L 0.12812 -0.20493 L 0.05382 -0.20308 L 0.03403 -0.18888 L -0.02952 -0.19074 L -0.04514 -0.20123 L -0.0566 -0.21728 L -0.06563 -0.2395 L -0.07188 -0.26975 L -0.06667 -0.31419 L -0.05278 -0.34197 L -0.03195 -0.35802 L 0.0375 -0.36049 L 0.05764 -0.34321 L 0.12187 -0.34506 L 0.12187 -0.34475 " pathEditMode="relative" rAng="0" ptsTypes="AAAAAAAAAAAAAAAAAAAAAAAAAAAAAAAAAAAAAAAAAAAAAAAAAAAAAAAAAAAAAAAAAAAAAAAAAAAAAAAAAAAAAAAAAAAAAAAAAAAAAAAAAAAAAAAAAAAAAAAAAAAAAAAAAAAAA">
                                      <p:cBhvr>
                                        <p:cTn id="58" dur="8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18117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fill="remove" grpId="0" nodeType="withEffect">
                                  <p:stCondLst>
                                    <p:cond delay="43350"/>
                                  </p:stCondLst>
                                  <p:childTnLst>
                                    <p:animMotion origin="layout" path="M -0.00156 0.00186 L 0.0941 -0.00123 L 0.11493 -0.00061 L 0.12813 -0.01419 L 0.14063 -0.0395 L 0.14514 -0.07284 L 0.14063 -0.10185 L 0.13264 -0.12037 L 0.12049 -0.13765 L 0.10903 -0.13888 L 0.10104 -0.1395 L 0.08715 -0.13271 L 0.07743 -0.12284 L 0.06945 -0.10555 L 0.06389 -0.08086 C 0.06389 -0.07376 0.06406 -0.06666 0.06406 -0.05925 L 0.06771 -0.03271 L 0.0816 -0.00987 L 0.09202 -0.00123 L 0.1125 -0.00061 L 0.13056 -0.01728 L 0.14202 -0.04876 L 0.1441 -0.0753 L 0.13854 -0.10864 L 0.12952 -0.12839 L 0.11424 -0.14074 L 0.09549 -0.13827 L 0.07917 -0.12469 L 0.06806 -0.10308 L 0.06528 -0.08148 L 0.06389 -0.05246 L 0.07049 -0.02963 L 0.0842 -0.00617 L 0.1007 -4.44444E-6 L 0.11528 -0.00061 L 0.13368 -0.02222 L 0.13993 -0.04382 L 0.14236 -0.06666 L 0.1434 -0.08827 L 0.13785 -0.11049 L 0.12986 -0.12654 L 0.12014 -0.13642 L 0.10382 -0.14197 L 0.02639 -0.19135 L -0.02847 -0.19012 L -0.04653 -0.19938 L -0.05694 -0.21419 L -0.06493 -0.23333 L -0.0684 -0.25555 L -0.07014 -0.28518 L -0.06597 -0.30925 L -0.06007 -0.32777 L -0.04653 -0.34629 L -0.03194 -0.35617 L 0.03924 -0.35617 L 0.05764 -0.34197 L 0.12396 -0.34382 L 0.14202 -0.33333 L 0.15139 -0.31666 L 0.15764 -0.29629 L 0.15972 -0.27839 L 0.15903 -0.25493 L 0.15382 -0.23395 L 0.14236 -0.21543 L 0.12674 -0.20246 L 0.0559 -0.20246 L 0.03611 -0.18827 L -0.0316 -0.19012 L -0.05382 -0.20493 L -0.0618 -0.2253 L -0.06944 -0.26111 L -0.06944 -0.28518 L -0.06458 -0.31851 L -0.04965 -0.34506 L -0.0316 -0.35987 L 0.03924 -0.3574 L 0.05764 -0.34259 L 0.125 -0.34382 L 0.14445 -0.33271 L 0.15556 -0.30617 L 0.16042 -0.27222 L 0.1566 -0.24444 L 0.14653 -0.22037 L 0.12917 -0.20432 L 0.05556 -0.20185 L 0.03229 -0.18888 L -0.03368 -0.18888 L -0.05764 -0.21234 L -0.07048 -0.2574 L -0.06979 -0.28888 L -0.06076 -0.32654 L -0.03125 -0.35864 L 0.0375 -0.35802 L 0.05695 -0.34382 L 0.12327 -0.34444 L 0.1441 -0.33395 L 0.15556 -0.30185 L 0.16042 -0.26604 L 0.15764 -0.24567 L 0.1441 -0.21913 L 0.12986 -0.20802 L 0.12083 -0.20493 L 0.0566 -0.2037 L 0.03125 -0.18765 L -0.03021 -0.19074 L -0.05347 -0.20679 L -0.06632 -0.24012 L -0.07153 -0.27592 L -0.06562 -0.3179 L -0.03368 -0.36049 L 0.04063 -0.3574 L 0.05625 -0.34321 L 0.12327 -0.34382 L 0.14583 -0.33148 L 0.15695 -0.30123 L 0.16042 -0.26851 L 0.15556 -0.24321 L 0.1434 -0.21913 L 0.12813 -0.20493 L 0.05382 -0.20308 L 0.03403 -0.18888 L -0.02951 -0.19074 L -0.04514 -0.20123 L -0.0566 -0.21728 L -0.06562 -0.2395 L -0.07187 -0.26975 L -0.06667 -0.31419 L -0.05278 -0.34197 L -0.03194 -0.35802 L 0.0375 -0.36049 L 0.05764 -0.34321 L 0.12188 -0.34506 L 0.12188 -0.34475 " pathEditMode="relative" rAng="0" ptsTypes="AAAAAAAAAAAAAAAAAAAAAAAAAAAAAAAAAAAAAAAAAAAAAAAAAAAAAAAAAAAAAAAAAAAAAAAAAAAAAAAAAAAAAAAAAAAAAAAAAAAAAAAAAAAAAAAAAAAAAAAAAAAAAAAAAAAAA">
                                      <p:cBhvr>
                                        <p:cTn id="60" dur="8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18117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fill="remove" grpId="0" nodeType="withEffect">
                                  <p:stCondLst>
                                    <p:cond delay="43400"/>
                                  </p:stCondLst>
                                  <p:childTnLst>
                                    <p:animMotion origin="layout" path="M -0.00156 0.00186 L 0.0941 -0.00123 L 0.11493 -0.00061 L 0.12813 -0.01419 L 0.14063 -0.0395 L 0.14514 -0.07284 L 0.14063 -0.10185 L 0.13264 -0.12037 L 0.12049 -0.13765 L 0.10903 -0.13888 L 0.10104 -0.1395 L 0.08715 -0.13271 L 0.07743 -0.12284 L 0.06945 -0.10555 L 0.06389 -0.08086 C 0.06389 -0.07376 0.06406 -0.06666 0.06406 -0.05925 L 0.06771 -0.03271 L 0.0816 -0.00987 L 0.09202 -0.00123 L 0.1125 -0.00061 L 0.13056 -0.01728 L 0.14202 -0.04876 L 0.1441 -0.0753 L 0.13854 -0.10864 L 0.12952 -0.12839 L 0.11424 -0.14074 L 0.09549 -0.13827 L 0.07917 -0.12469 L 0.06806 -0.10308 L 0.06528 -0.08148 L 0.06389 -0.05246 L 0.07049 -0.02963 L 0.0842 -0.00617 L 0.1007 -4.44444E-6 L 0.11528 -0.00061 L 0.13368 -0.02222 L 0.13993 -0.04382 L 0.14236 -0.06666 L 0.1434 -0.08827 L 0.13785 -0.11049 L 0.12986 -0.12654 L 0.12014 -0.13642 L 0.10382 -0.14197 L 0.02639 -0.19135 L -0.02847 -0.19012 L -0.04653 -0.19938 L -0.05694 -0.21419 L -0.06493 -0.23333 L -0.0684 -0.25555 L -0.07014 -0.28518 L -0.06597 -0.30925 L -0.06007 -0.32777 L -0.04653 -0.34629 L -0.03194 -0.35617 L 0.03924 -0.35617 L 0.05764 -0.34197 L 0.12396 -0.34382 L 0.14202 -0.33333 L 0.15139 -0.31666 L 0.15764 -0.29629 L 0.15972 -0.27839 L 0.15903 -0.25493 L 0.15382 -0.23395 L 0.14236 -0.21543 L 0.12674 -0.20246 L 0.0559 -0.20246 L 0.03611 -0.18827 L -0.0316 -0.19012 L -0.05382 -0.20493 L -0.0618 -0.2253 L -0.06944 -0.26111 L -0.06944 -0.28518 L -0.06458 -0.31851 L -0.04965 -0.34506 L -0.0316 -0.35987 L 0.03924 -0.3574 L 0.05764 -0.34259 L 0.125 -0.34382 L 0.14445 -0.33271 L 0.15556 -0.30617 L 0.16042 -0.27222 L 0.1566 -0.24444 L 0.14653 -0.22037 L 0.12917 -0.20432 L 0.05556 -0.20185 L 0.03229 -0.18888 L -0.03368 -0.18888 L -0.05764 -0.21234 L -0.07048 -0.2574 L -0.06979 -0.28888 L -0.06076 -0.32654 L -0.03125 -0.35864 L 0.0375 -0.35802 L 0.05695 -0.34382 L 0.12327 -0.34444 L 0.1441 -0.33395 L 0.15556 -0.30185 L 0.16042 -0.26604 L 0.15764 -0.24567 L 0.1441 -0.21913 L 0.12986 -0.20802 L 0.12084 -0.20493 L 0.0566 -0.2037 L 0.03125 -0.18765 L -0.03021 -0.19074 L -0.05347 -0.20679 L -0.06632 -0.24012 L -0.07153 -0.27592 L -0.06562 -0.3179 L -0.03368 -0.36049 L 0.04063 -0.3574 L 0.05625 -0.34321 L 0.12327 -0.34382 L 0.14584 -0.33148 L 0.15695 -0.30123 L 0.16042 -0.26851 L 0.15556 -0.24321 L 0.1434 -0.21913 L 0.12813 -0.20493 L 0.05382 -0.20308 L 0.03403 -0.18888 L -0.02951 -0.19074 L -0.04514 -0.20123 L -0.0566 -0.21728 L -0.06562 -0.2395 L -0.07187 -0.26975 L -0.06666 -0.31419 L -0.05278 -0.34197 L -0.03194 -0.35802 L 0.0375 -0.36049 L 0.05764 -0.34321 L 0.12188 -0.34506 L 0.12188 -0.34475 " pathEditMode="relative" rAng="0" ptsTypes="AAAAAAAAAAAAAAAAAAAAAAAAAAAAAAAAAAAAAAAAAAAAAAAAAAAAAAAAAAAAAAAAAAAAAAAAAAAAAAAAAAAAAAAAAAAAAAAAAAAAAAAAAAAAAAAAAAAAAAAAAAAAAAAAAAAAA">
                                      <p:cBhvr>
                                        <p:cTn id="62" dur="8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18117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fill="remove" grpId="0" nodeType="withEffect">
                                  <p:stCondLst>
                                    <p:cond delay="43450"/>
                                  </p:stCondLst>
                                  <p:childTnLst>
                                    <p:animMotion origin="layout" path="M -0.00156 0.00186 L 0.0941 -0.00123 L 0.11493 -0.00061 L 0.12813 -0.01419 L 0.14063 -0.0395 L 0.14514 -0.07284 L 0.14063 -0.10185 L 0.13264 -0.12037 L 0.12049 -0.13765 L 0.10903 -0.13888 L 0.10105 -0.1395 L 0.08716 -0.13271 L 0.07743 -0.12284 L 0.06945 -0.10555 L 0.06389 -0.08086 C 0.06389 -0.07376 0.06407 -0.06666 0.06407 -0.05925 L 0.06771 -0.03271 L 0.0816 -0.00987 L 0.09202 -0.00123 L 0.1125 -0.00061 L 0.13056 -0.01728 L 0.14202 -0.04876 L 0.1441 -0.0753 L 0.13855 -0.10864 L 0.12952 -0.12839 L 0.11424 -0.14074 L 0.09549 -0.13827 L 0.07917 -0.12469 L 0.06806 -0.10308 L 0.06528 -0.08148 L 0.06389 -0.05246 L 0.07049 -0.02963 L 0.08421 -0.00617 L 0.1007 -4.44444E-6 L 0.11528 -0.00061 L 0.13368 -0.02222 L 0.13993 -0.04382 L 0.14237 -0.06666 L 0.14341 -0.08827 L 0.13785 -0.11049 L 0.12987 -0.12654 L 0.12014 -0.13642 L 0.10382 -0.14197 L 0.02639 -0.19135 L -0.02847 -0.19012 L -0.04652 -0.19938 L -0.05694 -0.21419 L -0.06493 -0.23333 L -0.0684 -0.25555 L -0.07013 -0.28518 L -0.06597 -0.30925 L -0.06007 -0.32777 L -0.04652 -0.34629 L -0.03194 -0.35617 L 0.03924 -0.35617 L 0.05764 -0.34197 L 0.12396 -0.34382 L 0.14202 -0.33333 L 0.15139 -0.31666 L 0.15764 -0.29629 L 0.15973 -0.27839 L 0.15903 -0.25493 L 0.15382 -0.23395 L 0.14237 -0.21543 L 0.12674 -0.20246 L 0.05591 -0.20246 L 0.03612 -0.18827 L -0.03159 -0.19012 L -0.05382 -0.20493 L -0.0618 -0.2253 L -0.06944 -0.26111 L -0.06944 -0.28518 L -0.06458 -0.31851 L -0.04965 -0.34506 L -0.03159 -0.35987 L 0.03924 -0.3574 L 0.05764 -0.34259 L 0.125 -0.34382 L 0.14445 -0.33271 L 0.15556 -0.30617 L 0.16042 -0.27222 L 0.1566 -0.24444 L 0.14653 -0.22037 L 0.12917 -0.20432 L 0.05556 -0.20185 L 0.0323 -0.18888 L -0.03368 -0.18888 L -0.05763 -0.21234 L -0.07048 -0.2574 L -0.06979 -0.28888 L -0.06076 -0.32654 L -0.03125 -0.35864 L 0.0375 -0.35802 L 0.05695 -0.34382 L 0.12327 -0.34444 L 0.1441 -0.33395 L 0.15556 -0.30185 L 0.16042 -0.26604 L 0.15764 -0.24567 L 0.1441 -0.21913 L 0.12987 -0.20802 L 0.12084 -0.20493 L 0.0566 -0.2037 L 0.03125 -0.18765 L -0.0302 -0.19074 L -0.05347 -0.20679 L -0.06632 -0.24012 L -0.07152 -0.27592 L -0.06562 -0.3179 L -0.03368 -0.36049 L 0.04063 -0.3574 L 0.05625 -0.34321 L 0.12327 -0.34382 L 0.14584 -0.33148 L 0.15695 -0.30123 L 0.16042 -0.26851 L 0.15556 -0.24321 L 0.14341 -0.21913 L 0.12813 -0.20493 L 0.05382 -0.20308 L 0.03403 -0.18888 L -0.02951 -0.19074 L -0.04513 -0.20123 L -0.05659 -0.21728 L -0.06562 -0.2395 L -0.07187 -0.26975 L -0.06649 -0.31419 L -0.05277 -0.34197 L -0.03194 -0.35802 L 0.0375 -0.36049 L 0.05764 -0.34321 L 0.12188 -0.34506 L 0.12188 -0.34475 " pathEditMode="relative" rAng="0" ptsTypes="AAAAAAAAAAAAAAAAAAAAAAAAAAAAAAAAAAAAAAAAAAAAAAAAAAAAAAAAAAAAAAAAAAAAAAAAAAAAAAAAAAAAAAAAAAAAAAAAAAAAAAAAAAAAAAAAAAAAAAAAAAAAAAAAAAAAA">
                                      <p:cBhvr>
                                        <p:cTn id="64" dur="8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18117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0" presetClass="path" presetSubtype="0" fill="remove" grpId="0" nodeType="withEffect">
                                  <p:stCondLst>
                                    <p:cond delay="53300"/>
                                  </p:stCondLst>
                                  <p:childTnLst>
                                    <p:animMotion origin="layout" path="M -0.00156 0.00185 L 0.0941 -0.00124 L 0.11493 -0.00062 L 0.12813 -0.0142 L 0.14063 -0.03951 L 0.14514 -0.07284 L 0.14063 -0.10185 L 0.13264 -0.12037 L 0.12049 -0.13766 L 0.10903 -0.13889 L 0.10104 -0.13951 L 0.08716 -0.13272 L 0.07743 -0.12284 L 0.06945 -0.10556 L 0.06389 -0.08087 C 0.06389 -0.07377 0.06407 -0.06667 0.06407 -0.05926 L 0.06771 -0.03272 L 0.0816 -0.00988 L 0.09202 -0.00124 L 0.1125 -0.00062 L 0.13056 -0.01729 L 0.14202 -0.04877 L 0.1441 -0.07531 L 0.13854 -0.10864 L 0.12952 -0.1284 L 0.11424 -0.14074 L 0.09549 -0.13827 L 0.07917 -0.12469 L 0.06806 -0.10309 L 0.06528 -0.08148 L 0.06389 -0.05247 L 0.07049 -0.02963 L 0.0842 -0.00617 L 0.1007 1.48148E-6 L 0.11528 -0.00062 L 0.13368 -0.02222 L 0.13993 -0.04383 L 0.14236 -0.06667 L 0.14341 -0.08827 L 0.13785 -0.1105 L 0.12986 -0.12654 L 0.12014 -0.13642 L 0.10382 -0.14198 L 0.02639 -0.19136 L -0.02847 -0.19012 L -0.04652 -0.19938 L -0.05694 -0.2142 L -0.06493 -0.23333 L -0.0684 -0.25556 L -0.07014 -0.28519 L -0.06597 -0.30926 L -0.06007 -0.32778 L -0.04652 -0.3463 L -0.03194 -0.35617 L 0.03924 -0.35617 L 0.05764 -0.34198 L 0.12396 -0.34383 L 0.14202 -0.33333 L 0.15139 -0.31667 L 0.15764 -0.2963 L 0.15973 -0.2784 L 0.15903 -0.25494 L 0.15382 -0.23395 L 0.14236 -0.21543 L 0.12674 -0.20247 L 0.05591 -0.20247 L 0.03611 -0.18827 L -0.03159 -0.19012 L -0.05382 -0.20494 L -0.0618 -0.22531 L -0.06944 -0.26111 L -0.06944 -0.28519 L -0.06458 -0.31852 L -0.04965 -0.34506 L -0.03159 -0.35988 L 0.03924 -0.35741 L 0.05764 -0.34259 L 0.125 -0.34383 L 0.14445 -0.33272 L 0.15556 -0.30617 L 0.16042 -0.27222 L 0.1566 -0.24445 L 0.14653 -0.22037 L 0.12917 -0.20432 L 0.05556 -0.20185 L 0.03229 -0.18889 L -0.03368 -0.18889 L -0.05764 -0.21235 L -0.07048 -0.25741 L -0.06979 -0.28889 L -0.06076 -0.32654 L -0.03125 -0.35864 L 0.0375 -0.35803 L 0.05695 -0.34383 L 0.12327 -0.34445 L 0.1441 -0.33395 L 0.15556 -0.30185 L 0.16042 -0.26605 L 0.15764 -0.24568 L 0.1441 -0.21914 L 0.12986 -0.20803 L 0.12084 -0.20494 L 0.0566 -0.20371 L 0.03125 -0.18766 L -0.03021 -0.19074 L -0.05347 -0.20679 L -0.06632 -0.24012 L -0.07152 -0.27593 L -0.06562 -0.3179 L -0.03368 -0.3605 L 0.04063 -0.35741 L 0.05625 -0.34321 L 0.12327 -0.34383 L 0.14584 -0.33148 L 0.15695 -0.30124 L 0.16042 -0.26852 L 0.15556 -0.24321 L 0.14341 -0.21914 L 0.12813 -0.20494 L 0.05382 -0.20309 L 0.03403 -0.18889 L -0.02951 -0.19074 L -0.04514 -0.20124 L -0.05659 -0.21729 L -0.06562 -0.23951 L -0.07187 -0.26975 L -0.06666 -0.3142 L -0.05277 -0.34198 L -0.03194 -0.35803 L 0.0375 -0.3605 L 0.05764 -0.34321 L 0.12188 -0.34506 L 0.12188 -0.34475 " pathEditMode="relative" rAng="0" ptsTypes="AAAAAAAAAAAAAAAAAAAAAAAAAAAAAAAAAAAAAAAAAAAAAAAAAAAAAAAAAAAAAAAAAAAAAAAAAAAAAAAAAAAAAAAAAAAAAAAAAAAAAAAAAAAAAAAAAAAAAAAAAAAAAAAAAAAAA">
                                      <p:cBhvr>
                                        <p:cTn id="66" dur="8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18117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0" presetClass="path" presetSubtype="0" fill="remove" grpId="0" nodeType="withEffect">
                                  <p:stCondLst>
                                    <p:cond delay="53350"/>
                                  </p:stCondLst>
                                  <p:childTnLst>
                                    <p:animMotion origin="layout" path="M -0.00157 0.00185 L 0.09409 -0.00124 L 0.11493 -0.00062 L 0.12812 -0.0142 L 0.14062 -0.03951 L 0.14513 -0.07284 L 0.14062 -0.10185 L 0.13263 -0.12037 L 0.12048 -0.13766 L 0.10902 -0.13889 L 0.10104 -0.13951 L 0.08715 -0.13272 L 0.07743 -0.12284 L 0.06944 -0.10556 L 0.06388 -0.08087 C 0.06388 -0.07377 0.06406 -0.06667 0.06406 -0.05926 L 0.0677 -0.03272 L 0.08159 -0.00988 L 0.09201 -0.00124 L 0.1125 -0.00062 L 0.13055 -0.01728 L 0.14201 -0.04877 L 0.14409 -0.07531 L 0.13854 -0.10864 L 0.12951 -0.1284 L 0.11423 -0.14074 L 0.09548 -0.13827 L 0.07916 -0.12469 L 0.06805 -0.10309 L 0.06527 -0.08148 L 0.06388 -0.05247 L 0.07048 -0.02963 L 0.0842 -0.00617 L 0.10069 9.87654E-7 L 0.11527 -0.00062 L 0.13368 -0.02222 L 0.13993 -0.04383 L 0.14236 -0.06667 L 0.1434 -0.08827 L 0.13784 -0.11049 L 0.12986 -0.12654 L 0.12013 -0.13642 L 0.10382 -0.14198 L 0.02638 -0.19136 L -0.02848 -0.19012 L -0.04653 -0.19938 L -0.05695 -0.2142 L -0.06493 -0.23333 L -0.06841 -0.25556 L -0.07014 -0.28519 L -0.06598 -0.30926 L -0.06007 -0.32778 L -0.04653 -0.3463 L -0.03195 -0.35617 L 0.03923 -0.35617 L 0.05763 -0.34198 L 0.12395 -0.34383 L 0.14201 -0.33333 L 0.15138 -0.31667 L 0.15763 -0.2963 L 0.15972 -0.2784 L 0.15902 -0.25494 L 0.15382 -0.23395 L 0.14236 -0.21543 L 0.12673 -0.20247 L 0.0559 -0.20247 L 0.03611 -0.18827 L -0.0316 -0.19012 L -0.05382 -0.20494 L -0.06181 -0.22531 L -0.06945 -0.26111 L -0.06945 -0.28519 L -0.06459 -0.31852 L -0.04966 -0.34506 L -0.0316 -0.35988 L 0.03923 -0.35741 L 0.05763 -0.34259 L 0.125 -0.34383 L 0.14444 -0.33272 L 0.15555 -0.30617 L 0.16041 -0.27222 L 0.15659 -0.24445 L 0.14652 -0.22037 L 0.12916 -0.20432 L 0.05555 -0.20185 L 0.03229 -0.18889 L -0.03368 -0.18889 L -0.05764 -0.21235 L -0.07049 -0.25741 L -0.0698 -0.28889 L -0.06077 -0.32654 L -0.03125 -0.35864 L 0.0375 -0.35803 L 0.05694 -0.34383 L 0.12326 -0.34445 L 0.14409 -0.33395 L 0.15555 -0.30185 L 0.16041 -0.26605 L 0.15763 -0.24568 L 0.14409 -0.21914 L 0.12986 -0.20803 L 0.12083 -0.20494 L 0.05659 -0.2037 L 0.03125 -0.18766 L -0.03021 -0.19074 L -0.05348 -0.20679 L -0.06632 -0.24012 L -0.07153 -0.27593 L -0.06563 -0.3179 L -0.03368 -0.36049 L 0.04062 -0.35741 L 0.05625 -0.34321 L 0.12326 -0.34383 L 0.14583 -0.33148 L 0.15694 -0.30124 L 0.16041 -0.26852 L 0.15555 -0.24321 L 0.1434 -0.21914 L 0.12812 -0.20494 L 0.05382 -0.20309 L 0.03402 -0.18889 L -0.02952 -0.19074 L -0.04514 -0.20124 L -0.0566 -0.21728 L -0.06563 -0.23951 L -0.07188 -0.26975 L -0.06667 -0.3142 L -0.05278 -0.34198 L -0.03195 -0.35803 L 0.0375 -0.36049 L 0.05763 -0.34321 L 0.12187 -0.34506 L 0.12187 -0.34475 " pathEditMode="relative" rAng="0" ptsTypes="AAAAAAAAAAAAAAAAAAAAAAAAAAAAAAAAAAAAAAAAAAAAAAAAAAAAAAAAAAAAAAAAAAAAAAAAAAAAAAAAAAAAAAAAAAAAAAAAAAAAAAAAAAAAAAAAAAAAAAAAAAAAAAAAAAAAA">
                                      <p:cBhvr>
                                        <p:cTn id="68" dur="8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18117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0" presetClass="path" presetSubtype="0" fill="remove" grpId="0" nodeType="withEffect">
                                  <p:stCondLst>
                                    <p:cond delay="53400"/>
                                  </p:stCondLst>
                                  <p:childTnLst>
                                    <p:animMotion origin="layout" path="M -0.00157 0.00185 L 0.09409 -0.00124 L 0.11493 -0.00062 L 0.12812 -0.0142 L 0.14062 -0.03951 L 0.14514 -0.07284 L 0.14062 -0.10185 L 0.13264 -0.12037 L 0.12048 -0.13766 L 0.10902 -0.13889 L 0.10104 -0.13951 L 0.08715 -0.13272 L 0.07743 -0.12284 L 0.06944 -0.10556 L 0.06389 -0.08087 C 0.06389 -0.07377 0.06406 -0.06667 0.06406 -0.05926 L 0.0677 -0.03272 L 0.08159 -0.00988 L 0.09201 -0.00124 L 0.1125 -0.00062 L 0.13055 -0.01728 L 0.14201 -0.04877 L 0.14409 -0.07531 L 0.13854 -0.10864 L 0.12951 -0.1284 L 0.11423 -0.14074 L 0.09548 -0.13827 L 0.07916 -0.12469 L 0.06805 -0.10309 L 0.06527 -0.08148 L 0.06389 -0.05247 L 0.07048 -0.02963 L 0.0842 -0.00617 L 0.10069 9.87654E-7 L 0.11527 -0.00062 L 0.13368 -0.02222 L 0.13993 -0.04383 L 0.14236 -0.06667 L 0.1434 -0.08827 L 0.13784 -0.11049 L 0.12986 -0.12654 L 0.12014 -0.13642 L 0.10382 -0.14198 L 0.02639 -0.19136 L -0.02848 -0.19012 L -0.04653 -0.19938 L -0.05695 -0.2142 L -0.06493 -0.23333 L -0.06841 -0.25556 L -0.07014 -0.28519 L -0.06598 -0.30926 L -0.06007 -0.32778 L -0.04653 -0.3463 L -0.03195 -0.35617 L 0.03923 -0.35617 L 0.05764 -0.34198 L 0.12395 -0.34383 L 0.14201 -0.33333 L 0.15139 -0.31667 L 0.15764 -0.2963 L 0.15972 -0.2784 L 0.15902 -0.25494 L 0.15382 -0.23395 L 0.14236 -0.21543 L 0.12673 -0.20247 L 0.0559 -0.20247 L 0.03611 -0.18827 L -0.0316 -0.19012 L -0.05382 -0.20494 L -0.06181 -0.22531 L -0.06945 -0.26111 L -0.06945 -0.28519 L -0.06459 -0.31852 L -0.04966 -0.34506 L -0.0316 -0.35988 L 0.03923 -0.35741 L 0.05764 -0.34259 L 0.125 -0.34383 L 0.14444 -0.33272 L 0.15555 -0.30617 L 0.16041 -0.27222 L 0.15659 -0.24445 L 0.14652 -0.22037 L 0.12916 -0.20432 L 0.05555 -0.20185 L 0.03229 -0.18889 L -0.03368 -0.18889 L -0.05764 -0.21235 L -0.07049 -0.25741 L -0.0698 -0.28889 L -0.06077 -0.32654 L -0.03125 -0.35864 L 0.0375 -0.35803 L 0.05694 -0.34383 L 0.12326 -0.34445 L 0.14409 -0.33395 L 0.15555 -0.30185 L 0.16041 -0.26605 L 0.15764 -0.24568 L 0.14409 -0.21914 L 0.12986 -0.20803 L 0.12083 -0.20494 L 0.05659 -0.2037 L 0.03125 -0.18766 L -0.03021 -0.19074 L -0.05348 -0.20679 L -0.06632 -0.24012 L -0.07153 -0.27593 L -0.06563 -0.3179 L -0.03368 -0.36049 L 0.04062 -0.35741 L 0.05625 -0.34321 L 0.12326 -0.34383 L 0.14583 -0.33148 L 0.15694 -0.30124 L 0.16041 -0.26852 L 0.15555 -0.24321 L 0.1434 -0.21914 L 0.12812 -0.20494 L 0.05382 -0.20309 L 0.03402 -0.18889 L -0.02952 -0.19074 L -0.04514 -0.20124 L -0.0566 -0.21728 L -0.06563 -0.23951 L -0.07188 -0.26975 L -0.06667 -0.3142 L -0.05278 -0.34198 L -0.03195 -0.35803 L 0.0375 -0.36049 L 0.05764 -0.34321 L 0.12187 -0.34506 L 0.12187 -0.34475 " pathEditMode="relative" rAng="0" ptsTypes="AAAAAAAAAAAAAAAAAAAAAAAAAAAAAAAAAAAAAAAAAAAAAAAAAAAAAAAAAAAAAAAAAAAAAAAAAAAAAAAAAAAAAAAAAAAAAAAAAAAAAAAAAAAAAAAAAAAAAAAAAAAAAAAAAAAAA">
                                      <p:cBhvr>
                                        <p:cTn id="70" dur="8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18117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0" presetClass="path" presetSubtype="0" fill="remove" grpId="0" nodeType="withEffect">
                                  <p:stCondLst>
                                    <p:cond delay="53450"/>
                                  </p:stCondLst>
                                  <p:childTnLst>
                                    <p:animMotion origin="layout" path="M -0.00156 0.00185 L 0.0941 -0.00124 L 0.11493 -0.00062 L 0.12812 -0.0142 L 0.14062 -0.03951 L 0.14514 -0.07284 L 0.14062 -0.10185 L 0.13264 -0.12037 L 0.12048 -0.13766 L 0.10903 -0.13889 L 0.10104 -0.13951 L 0.08715 -0.13272 L 0.07743 -0.12284 L 0.06944 -0.10556 L 0.06389 -0.08087 C 0.06389 -0.07377 0.06406 -0.06667 0.06406 -0.05926 L 0.06771 -0.03272 L 0.0816 -0.00988 L 0.09201 -0.00124 L 0.1125 -0.00062 L 0.13055 -0.01728 L 0.14201 -0.04877 L 0.1441 -0.07531 L 0.13854 -0.10864 L 0.12951 -0.1284 L 0.11423 -0.14074 L 0.09548 -0.13827 L 0.07917 -0.12469 L 0.06805 -0.10309 L 0.06528 -0.08148 L 0.06389 -0.05247 L 0.07048 -0.02963 L 0.0842 -0.00617 L 0.10069 9.87654E-7 L 0.11528 -0.00062 L 0.13368 -0.02222 L 0.13993 -0.04383 L 0.14236 -0.06667 L 0.1434 -0.08827 L 0.13785 -0.11049 L 0.12986 -0.12654 L 0.12014 -0.13642 L 0.10382 -0.14198 L 0.02639 -0.19136 L -0.02847 -0.19012 L -0.04653 -0.19938 L -0.05695 -0.2142 L -0.06493 -0.23333 L -0.0684 -0.25556 L -0.07014 -0.28519 L -0.06597 -0.30926 L -0.06007 -0.32778 L -0.04653 -0.3463 L -0.03195 -0.35617 L 0.03923 -0.35617 L 0.05764 -0.34198 L 0.12396 -0.34383 L 0.14201 -0.33333 L 0.15139 -0.31667 L 0.15764 -0.2963 L 0.15972 -0.2784 L 0.15903 -0.25494 L 0.15382 -0.23395 L 0.14236 -0.21543 L 0.12673 -0.20247 L 0.0559 -0.20247 L 0.03611 -0.18827 L -0.0316 -0.19012 L -0.05382 -0.20494 L -0.06181 -0.22531 L -0.06945 -0.26111 L -0.06945 -0.28519 L -0.06458 -0.31852 L -0.04965 -0.34506 L -0.0316 -0.35988 L 0.03923 -0.35741 L 0.05764 -0.34259 L 0.125 -0.34383 L 0.14444 -0.33272 L 0.15555 -0.30617 L 0.16042 -0.27222 L 0.1566 -0.24445 L 0.14653 -0.22037 L 0.12917 -0.20432 L 0.05555 -0.20185 L 0.03229 -0.18889 L -0.03368 -0.18889 L -0.05764 -0.21235 L -0.07049 -0.25741 L -0.06979 -0.28889 L -0.06077 -0.32654 L -0.03125 -0.35864 L 0.0375 -0.35803 L 0.05694 -0.34383 L 0.12326 -0.34445 L 0.1441 -0.33395 L 0.15555 -0.30185 L 0.16042 -0.26605 L 0.15764 -0.24568 L 0.1441 -0.21914 L 0.12986 -0.20803 L 0.12083 -0.20494 L 0.0566 -0.2037 L 0.03125 -0.18766 L -0.03021 -0.19074 L -0.05347 -0.20679 L -0.06632 -0.24012 L -0.07153 -0.27593 L -0.06563 -0.3179 L -0.03368 -0.36049 L 0.04062 -0.35741 L 0.05625 -0.34321 L 0.12326 -0.34383 L 0.14583 -0.33148 L 0.15694 -0.30124 L 0.16042 -0.26852 L 0.15555 -0.24321 L 0.1434 -0.21914 L 0.12812 -0.20494 L 0.05382 -0.20309 L 0.03403 -0.18889 L -0.02952 -0.19074 L -0.04514 -0.20124 L -0.0566 -0.21728 L -0.06563 -0.23951 L -0.07188 -0.26975 L -0.06649 -0.3142 L -0.05278 -0.34198 L -0.03195 -0.35803 L 0.0375 -0.36049 L 0.05764 -0.34321 L 0.12187 -0.34506 L 0.12187 -0.34475 " pathEditMode="relative" rAng="0" ptsTypes="AAAAAAAAAAAAAAAAAAAAAAAAAAAAAAAAAAAAAAAAAAAAAAAAAAAAAAAAAAAAAAAAAAAAAAAAAAAAAAAAAAAAAAAAAAAAAAAAAAAAAAAAAAAAAAAAAAAAAAAAAAAAAAAAAAAAA">
                                      <p:cBhvr>
                                        <p:cTn id="72" dur="8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18117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53" presetClass="entr" presetSubtype="16" repeatCount="4000" fill="remove" grpId="0" nodeType="withEffect">
                                  <p:stCondLst>
                                    <p:cond delay="1598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3"/>
                                            </p:cond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8" presetID="53" presetClass="entr" presetSubtype="16" repeatCount="4000" fill="remove" grpId="0" nodeType="withEffect">
                                  <p:stCondLst>
                                    <p:cond delay="172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8"/>
                                            </p:cond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3" presetID="53" presetClass="entr" presetSubtype="16" repeatCount="4000" fill="remove" grpId="0" nodeType="withEffect">
                                  <p:stCondLst>
                                    <p:cond delay="1842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3"/>
                                            </p:cond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8" presetID="53" presetClass="entr" presetSubtype="16" repeatCount="4000" fill="remove" grpId="0" nodeType="withEffect">
                                  <p:stCondLst>
                                    <p:cond delay="1968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8"/>
                                            </p:cond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3" presetID="53" presetClass="entr" presetSubtype="16" repeatCount="4000" fill="remove" grpId="0" nodeType="withEffect">
                                  <p:stCondLst>
                                    <p:cond delay="2598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3"/>
                                            </p:cond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8" presetID="53" presetClass="entr" presetSubtype="16" repeatCount="4000" fill="remove" grpId="0" nodeType="withEffect">
                                  <p:stCondLst>
                                    <p:cond delay="272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8"/>
                                            </p:cond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03" presetID="53" presetClass="entr" presetSubtype="16" repeatCount="4000" fill="remove" grpId="0" nodeType="withEffect">
                                  <p:stCondLst>
                                    <p:cond delay="2842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3"/>
                                            </p:cond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08" presetID="53" presetClass="entr" presetSubtype="16" repeatCount="4000" fill="remove" grpId="0" nodeType="withEffect">
                                  <p:stCondLst>
                                    <p:cond delay="2968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8"/>
                                            </p:cond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3" presetID="53" presetClass="entr" presetSubtype="16" repeatCount="4000" fill="remove" grpId="0" nodeType="withEffect">
                                  <p:stCondLst>
                                    <p:cond delay="3598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3"/>
                                            </p:cond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8" presetID="53" presetClass="entr" presetSubtype="16" repeatCount="4000" fill="remove" grpId="0" nodeType="withEffect">
                                  <p:stCondLst>
                                    <p:cond delay="372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8"/>
                                            </p:cond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23" presetID="53" presetClass="entr" presetSubtype="16" repeatCount="4000" fill="remove" grpId="0" nodeType="withEffect">
                                  <p:stCondLst>
                                    <p:cond delay="3842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3"/>
                                            </p:cond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28" presetID="53" presetClass="entr" presetSubtype="16" repeatCount="4000" fill="remove" grpId="0" nodeType="withEffect">
                                  <p:stCondLst>
                                    <p:cond delay="3968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8"/>
                                            </p:cond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3" presetID="53" presetClass="entr" presetSubtype="16" repeatCount="4000" fill="remove" grpId="0" nodeType="withEffect">
                                  <p:stCondLst>
                                    <p:cond delay="4598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3"/>
                                            </p:cond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8" presetID="53" presetClass="entr" presetSubtype="16" repeatCount="4000" fill="remove" grpId="0" nodeType="withEffect">
                                  <p:stCondLst>
                                    <p:cond delay="472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8"/>
                                            </p:cond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43" presetID="53" presetClass="entr" presetSubtype="16" repeatCount="4000" fill="remove" grpId="0" nodeType="withEffect">
                                  <p:stCondLst>
                                    <p:cond delay="4842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3"/>
                                            </p:cond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48" presetID="53" presetClass="entr" presetSubtype="16" repeatCount="4000" fill="remove" grpId="0" nodeType="withEffect">
                                  <p:stCondLst>
                                    <p:cond delay="4968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8"/>
                                            </p:cond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3" presetID="53" presetClass="entr" presetSubtype="16" repeatCount="4000" fill="remove" grpId="0" nodeType="withEffect">
                                  <p:stCondLst>
                                    <p:cond delay="5598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3"/>
                                            </p:cond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8" presetID="53" presetClass="entr" presetSubtype="16" repeatCount="4000" fill="remove" grpId="0" nodeType="withEffect">
                                  <p:stCondLst>
                                    <p:cond delay="572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8"/>
                                            </p:cond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3" presetID="53" presetClass="entr" presetSubtype="16" repeatCount="4000" fill="remove" grpId="0" nodeType="withEffect">
                                  <p:stCondLst>
                                    <p:cond delay="5842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3"/>
                                            </p:cond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8" presetID="53" presetClass="entr" presetSubtype="16" repeatCount="4000" fill="remove" grpId="0" nodeType="withEffect">
                                  <p:stCondLst>
                                    <p:cond delay="5968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8"/>
                                            </p:cond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3" presetID="53" presetClass="entr" presetSubtype="16" repeatCount="indefinite" fill="remove" grpId="0" nodeType="withEffect">
                                  <p:stCondLst>
                                    <p:cond delay="58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2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2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2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3"/>
                                            </p:cond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8" presetID="0" presetClass="path" presetSubtype="0" repeatCount="indefinite" fill="remove" grpId="0" nodeType="withEffect">
                                  <p:stCondLst>
                                    <p:cond delay="5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17 -0.00093 L 0.03143 -0.27037 L 0.03663 -0.31389 L 0.03663 -0.31389 " pathEditMode="relative" ptsTypes="AAAA">
                                      <p:cBhvr>
                                        <p:cTn id="179" dur="8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0" presetID="0" presetClass="path" presetSubtype="0" repeatCount="indefinite" fill="remove" grpId="0" nodeType="withEffect">
                                  <p:stCondLst>
                                    <p:cond delay="50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17 -0.00093 L 0.03143 -0.27037 L 0.03664 -0.31389 L 0.03664 -0.31358 " pathEditMode="relative" rAng="0" ptsTypes="AAAA">
                                      <p:cBhvr>
                                        <p:cTn id="181" dur="8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0" y="-15648"/>
                                    </p:animMotion>
                                  </p:childTnLst>
                                </p:cTn>
                              </p:par>
                              <p:par>
                                <p:cTn id="182" presetID="0" presetClass="path" presetSubtype="0" repeatCount="indefinite" fill="remove" grpId="0" nodeType="withEffect">
                                  <p:stCondLst>
                                    <p:cond delay="51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17 -0.00092 L 0.03143 -0.27037 L 0.03664 -0.31389 L 0.03664 -0.31358 " pathEditMode="relative" rAng="0" ptsTypes="AAAA">
                                      <p:cBhvr>
                                        <p:cTn id="183" dur="8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0" y="-15648"/>
                                    </p:animMotion>
                                  </p:childTnLst>
                                </p:cTn>
                              </p:par>
                              <p:par>
                                <p:cTn id="184" presetID="0" presetClass="path" presetSubtype="0" repeatCount="indefinite" fill="remove" grpId="0" nodeType="withEffect">
                                  <p:stCondLst>
                                    <p:cond delay="51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18 -0.00092 L 0.03142 -0.27037 L 0.03663 -0.31389 L 0.03663 -0.31358 " pathEditMode="relative" rAng="0" ptsTypes="AAAA">
                                      <p:cBhvr>
                                        <p:cTn id="185" dur="8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0" y="-15648"/>
                                    </p:animMotion>
                                  </p:childTnLst>
                                </p:cTn>
                              </p:par>
                              <p:par>
                                <p:cTn id="186" presetID="0" presetClass="path" presetSubtype="0" repeatCount="indefinite" fill="remove" grpId="0" nodeType="withEffect">
                                  <p:stCondLst>
                                    <p:cond delay="6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4.44444E-6 L 0.01111 -0.10247 L 0.01754 -0.11821 L 0.08941 -0.28334 " pathEditMode="relative" ptsTypes="AAAA">
                                      <p:cBhvr>
                                        <p:cTn id="187" dur="8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8" presetID="0" presetClass="path" presetSubtype="0" repeatCount="indefinite" fill="remove" grpId="0" nodeType="withEffect">
                                  <p:stCondLst>
                                    <p:cond delay="60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1.7284E-6 L 0.01111 -0.10247 L 0.01753 -0.11821 L 0.08941 -0.28334 " pathEditMode="relative" rAng="0" ptsTypes="AAAA">
                                      <p:cBhvr>
                                        <p:cTn id="189" dur="8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79" y="-14167"/>
                                    </p:animMotion>
                                  </p:childTnLst>
                                </p:cTn>
                              </p:par>
                              <p:par>
                                <p:cTn id="190" presetID="0" presetClass="path" presetSubtype="0" repeatCount="indefinite" fill="remove" grpId="0" nodeType="withEffect">
                                  <p:stCondLst>
                                    <p:cond delay="61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4 4.44444E-6 L 0.01112 -0.10247 L 0.01754 -0.11821 L 0.08941 -0.28334 " pathEditMode="relative" rAng="0" ptsTypes="AAAA">
                                      <p:cBhvr>
                                        <p:cTn id="191" dur="8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79" y="-14167"/>
                                    </p:animMotion>
                                  </p:childTnLst>
                                </p:cTn>
                              </p:par>
                              <p:par>
                                <p:cTn id="192" presetID="0" presetClass="path" presetSubtype="0" repeatCount="indefinite" fill="remove" grpId="0" nodeType="withEffect">
                                  <p:stCondLst>
                                    <p:cond delay="61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4 -1.23457E-7 L 0.01111 -0.10247 L 0.01754 -0.11821 L 0.08941 -0.28333 " pathEditMode="relative" rAng="0" ptsTypes="AAAA">
                                      <p:cBhvr>
                                        <p:cTn id="193" dur="8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79" y="-14167"/>
                                    </p:animMotion>
                                  </p:childTnLst>
                                </p:cTn>
                              </p:par>
                              <p:par>
                                <p:cTn id="194" presetID="0" presetClass="path" presetSubtype="0" repeatCount="indefinite" fill="remove" grpId="0" nodeType="withEffect">
                                  <p:stCondLst>
                                    <p:cond delay="7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4 0.00123 L 0.23056 -0.0034 L 0.23056 -0.0034 " pathEditMode="relative" ptsTypes="AAA">
                                      <p:cBhvr>
                                        <p:cTn id="195" dur="8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6" presetID="0" presetClass="path" presetSubtype="0" repeatCount="indefinite" fill="remove" grpId="0" nodeType="withEffect">
                                  <p:stCondLst>
                                    <p:cond delay="70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0.00124 L 0.23056 -0.00339 L 0.23056 -0.00308 " pathEditMode="relative" rAng="0" ptsTypes="AAA">
                                      <p:cBhvr>
                                        <p:cTn id="197" dur="8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45" y="-247"/>
                                    </p:animMotion>
                                  </p:childTnLst>
                                </p:cTn>
                              </p:par>
                              <p:par>
                                <p:cTn id="198" presetID="0" presetClass="path" presetSubtype="0" repeatCount="indefinite" fill="remove" grpId="0" nodeType="withEffect">
                                  <p:stCondLst>
                                    <p:cond delay="71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0.00124 L 0.23056 -0.00339 L 0.23056 -0.00308 " pathEditMode="relative" rAng="0" ptsTypes="AAA">
                                      <p:cBhvr>
                                        <p:cTn id="199" dur="8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45" y="-247"/>
                                    </p:animMotion>
                                  </p:childTnLst>
                                </p:cTn>
                              </p:par>
                              <p:par>
                                <p:cTn id="200" presetID="0" presetClass="path" presetSubtype="0" repeatCount="indefinite" fill="remove" grpId="0" nodeType="withEffect">
                                  <p:stCondLst>
                                    <p:cond delay="71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4 0.00124 L 0.23056 -0.00339 L 0.23056 -0.00308 " pathEditMode="relative" rAng="0" ptsTypes="AAA">
                                      <p:cBhvr>
                                        <p:cTn id="201" dur="8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45" y="-247"/>
                                    </p:animMotion>
                                  </p:childTnLst>
                                </p:cTn>
                              </p:par>
                              <p:par>
                                <p:cTn id="202" presetID="53" presetClass="entr" presetSubtype="16" repeatCount="indefinite" fill="remove" grpId="0" nodeType="withEffect">
                                  <p:stCondLst>
                                    <p:cond delay="68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2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2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2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2"/>
                                            </p:cond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07" presetID="53" presetClass="entr" presetSubtype="16" repeatCount="indefinite" fill="remove" grpId="0" nodeType="withEffect">
                                  <p:stCondLst>
                                    <p:cond delay="78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2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2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2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7"/>
                                            </p:cond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2" presetID="53" presetClass="entr" presetSubtype="16" repeatCount="indefinite" fill="remove" grpId="0" nodeType="withEffect">
                                  <p:stCondLst>
                                    <p:cond delay="78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2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2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2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2"/>
                                            </p:cond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7" presetID="53" presetClass="entr" presetSubtype="16" repeatCount="indefinite" fill="remove" grpId="0" nodeType="withEffect">
                                  <p:stCondLst>
                                    <p:cond delay="78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2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2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2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7"/>
                                            </p:cond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35" grpId="0" animBg="1"/>
      <p:bldP spid="36" grpId="0" animBg="1"/>
      <p:bldP spid="3" grpId="0" animBg="1"/>
      <p:bldP spid="2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bldLvl="0" animBg="1"/>
      <p:bldP spid="138" grpId="0" bldLvl="0" animBg="1"/>
      <p:bldP spid="139" grpId="0" bldLvl="0" animBg="1"/>
      <p:bldP spid="140" grpId="0" bldLvl="0" animBg="1"/>
      <p:bldP spid="142" grpId="0" bldLvl="0" animBg="1"/>
      <p:bldP spid="143" grpId="0" bldLvl="0" animBg="1"/>
      <p:bldP spid="144" grpId="0" bldLvl="0" animBg="1"/>
      <p:bldP spid="145" grpId="0" bldLvl="0" animBg="1"/>
      <p:bldP spid="147" grpId="0" bldLvl="0" animBg="1"/>
      <p:bldP spid="148" grpId="0" bldLvl="0" animBg="1"/>
      <p:bldP spid="149" grpId="0" bldLvl="0" animBg="1"/>
      <p:bldP spid="150" grpId="0" bldLvl="0" animBg="1"/>
      <p:bldP spid="152" grpId="0" bldLvl="0" animBg="1"/>
      <p:bldP spid="153" grpId="0" bldLvl="0" animBg="1"/>
      <p:bldP spid="154" grpId="0" bldLvl="0" animBg="1"/>
      <p:bldP spid="155" grpId="0" bldLvl="0" animBg="1"/>
      <p:bldP spid="157" grpId="0" bldLvl="0" animBg="1"/>
      <p:bldP spid="158" grpId="0" bldLvl="0" animBg="1"/>
      <p:bldP spid="159" grpId="0" bldLvl="0" animBg="1"/>
      <p:bldP spid="160" grpId="0" bldLvl="0" animBg="1"/>
      <p:bldP spid="161" grpId="0" bldLvl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bldLvl="0" animBg="1"/>
      <p:bldP spid="175" grpId="0" bldLvl="0" animBg="1"/>
      <p:bldP spid="176" grpId="0" bldLvl="0" animBg="1"/>
      <p:bldP spid="17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69845-090A-D931-66A9-B9D24BEBE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DD26A-1560-4A9F-A4FF-15D975B67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348" y="-65925"/>
            <a:ext cx="8352928" cy="621451"/>
          </a:xfrm>
        </p:spPr>
        <p:txBody>
          <a:bodyPr/>
          <a:lstStyle/>
          <a:p>
            <a:pPr marL="176212"/>
            <a:r>
              <a:rPr lang="en-US" altLang="zh-CN" sz="3200" dirty="0"/>
              <a:t>Understand Visible Matter: </a:t>
            </a:r>
            <a:r>
              <a:rPr lang="zh-CN" altLang="en-US" sz="3200" dirty="0"/>
              <a:t>核子内部结构</a:t>
            </a:r>
            <a:endParaRPr lang="en-US" sz="3200" b="1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0D9EAE9-5FB4-92D9-FEA7-A64285B82EF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fld id="{6B6F415A-146C-4031-B7DF-DA5827ED46CC}" type="slidenum">
              <a:rPr lang="en-US" smtClean="0"/>
              <a:pPr/>
              <a:t>5</a:t>
            </a:fld>
            <a:endParaRPr lang="en-US"/>
          </a:p>
        </p:txBody>
      </p:sp>
      <p:cxnSp>
        <p:nvCxnSpPr>
          <p:cNvPr id="5" name="Straight Connector 10">
            <a:extLst>
              <a:ext uri="{FF2B5EF4-FFF2-40B4-BE49-F238E27FC236}">
                <a16:creationId xmlns:a16="http://schemas.microsoft.com/office/drawing/2014/main" id="{DD997FCC-1DF4-0796-D119-450FF124AE51}"/>
              </a:ext>
            </a:extLst>
          </p:cNvPr>
          <p:cNvCxnSpPr>
            <a:cxnSpLocks/>
          </p:cNvCxnSpPr>
          <p:nvPr/>
        </p:nvCxnSpPr>
        <p:spPr>
          <a:xfrm>
            <a:off x="4355976" y="3147814"/>
            <a:ext cx="0" cy="1685162"/>
          </a:xfrm>
          <a:prstGeom prst="line">
            <a:avLst/>
          </a:prstGeom>
          <a:ln w="88900"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loud 12">
            <a:extLst>
              <a:ext uri="{FF2B5EF4-FFF2-40B4-BE49-F238E27FC236}">
                <a16:creationId xmlns:a16="http://schemas.microsoft.com/office/drawing/2014/main" id="{F05DE7CD-193D-A2D0-D568-83D33D36A145}"/>
              </a:ext>
            </a:extLst>
          </p:cNvPr>
          <p:cNvSpPr/>
          <p:nvPr/>
        </p:nvSpPr>
        <p:spPr>
          <a:xfrm>
            <a:off x="2143123" y="3050151"/>
            <a:ext cx="1153355" cy="479076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50800" dist="889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自旋</a:t>
            </a:r>
            <a:endParaRPr 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Cloud 13">
            <a:extLst>
              <a:ext uri="{FF2B5EF4-FFF2-40B4-BE49-F238E27FC236}">
                <a16:creationId xmlns:a16="http://schemas.microsoft.com/office/drawing/2014/main" id="{18CB8A6E-5DF6-D904-2176-558A6ECD8C5A}"/>
              </a:ext>
            </a:extLst>
          </p:cNvPr>
          <p:cNvSpPr/>
          <p:nvPr/>
        </p:nvSpPr>
        <p:spPr>
          <a:xfrm>
            <a:off x="4779683" y="3030622"/>
            <a:ext cx="1115421" cy="502317"/>
          </a:xfrm>
          <a:prstGeom prst="cloud">
            <a:avLst/>
          </a:prstGeom>
          <a:solidFill>
            <a:srgbClr val="FFC000"/>
          </a:solidFill>
          <a:ln>
            <a:noFill/>
          </a:ln>
          <a:effectLst>
            <a:outerShdw blurRad="50800" dist="889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</a:t>
            </a:r>
            <a:endParaRPr 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CE2DDF4-D162-8BEF-B514-2872E7AC3A3A}"/>
              </a:ext>
            </a:extLst>
          </p:cNvPr>
          <p:cNvSpPr txBox="1"/>
          <p:nvPr/>
        </p:nvSpPr>
        <p:spPr>
          <a:xfrm>
            <a:off x="5129510" y="897789"/>
            <a:ext cx="15311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质子自旋结构？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91A454E-6E87-3B1F-99E9-984484553D8F}"/>
              </a:ext>
            </a:extLst>
          </p:cNvPr>
          <p:cNvSpPr txBox="1"/>
          <p:nvPr/>
        </p:nvSpPr>
        <p:spPr>
          <a:xfrm>
            <a:off x="5199987" y="1906987"/>
            <a:ext cx="152477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质子质量起源？</a:t>
            </a:r>
          </a:p>
        </p:txBody>
      </p:sp>
      <p:pic>
        <p:nvPicPr>
          <p:cNvPr id="11" name="Picture 6" descr="100px-Nucleus_drawing">
            <a:extLst>
              <a:ext uri="{FF2B5EF4-FFF2-40B4-BE49-F238E27FC236}">
                <a16:creationId xmlns:a16="http://schemas.microsoft.com/office/drawing/2014/main" id="{A0C3E35F-0178-5A41-C4C9-A6553DF4B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898" y="1766182"/>
            <a:ext cx="810977" cy="81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图片2">
            <a:extLst>
              <a:ext uri="{FF2B5EF4-FFF2-40B4-BE49-F238E27FC236}">
                <a16:creationId xmlns:a16="http://schemas.microsoft.com/office/drawing/2014/main" id="{789FBF26-DB35-0B72-2866-3EF80D2B5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749632"/>
            <a:ext cx="891998" cy="89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箭头: 右 13">
            <a:extLst>
              <a:ext uri="{FF2B5EF4-FFF2-40B4-BE49-F238E27FC236}">
                <a16:creationId xmlns:a16="http://schemas.microsoft.com/office/drawing/2014/main" id="{84F22A64-9C1B-9EC1-9D0A-68033323B672}"/>
              </a:ext>
            </a:extLst>
          </p:cNvPr>
          <p:cNvSpPr/>
          <p:nvPr/>
        </p:nvSpPr>
        <p:spPr>
          <a:xfrm>
            <a:off x="2989552" y="1451932"/>
            <a:ext cx="502328" cy="421115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C000"/>
              </a:solidFill>
              <a:highlight>
                <a:srgbClr val="FFD200"/>
              </a:highlight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C42C82F1-A058-22A8-AB31-B74DB8368E33}"/>
              </a:ext>
            </a:extLst>
          </p:cNvPr>
          <p:cNvGrpSpPr>
            <a:grpSpLocks noChangeAspect="1"/>
          </p:cNvGrpSpPr>
          <p:nvPr/>
        </p:nvGrpSpPr>
        <p:grpSpPr>
          <a:xfrm>
            <a:off x="5802420" y="3147814"/>
            <a:ext cx="1901351" cy="1685162"/>
            <a:chOff x="1544149" y="343022"/>
            <a:chExt cx="6579816" cy="6000017"/>
          </a:xfrm>
        </p:grpSpPr>
        <p:pic>
          <p:nvPicPr>
            <p:cNvPr id="16" name="Picture 6">
              <a:extLst>
                <a:ext uri="{FF2B5EF4-FFF2-40B4-BE49-F238E27FC236}">
                  <a16:creationId xmlns:a16="http://schemas.microsoft.com/office/drawing/2014/main" id="{8AFBB969-7779-6648-4EE2-C13A4BB6BE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4149" y="343022"/>
              <a:ext cx="6579816" cy="60000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C379312-7A96-8812-D13E-2EFC7BDF27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7133" y="1726498"/>
              <a:ext cx="1238836" cy="1079224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FEDFC388-556A-F261-C444-258AE727ED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4675" y="3343030"/>
              <a:ext cx="1238836" cy="1238836"/>
            </a:xfrm>
            <a:prstGeom prst="rect">
              <a:avLst/>
            </a:prstGeom>
          </p:spPr>
        </p:pic>
      </p:grp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ACCB75CC-AAD6-7ECB-10DE-3ACEBCE5046F}"/>
              </a:ext>
            </a:extLst>
          </p:cNvPr>
          <p:cNvCxnSpPr>
            <a:cxnSpLocks/>
            <a:endCxn id="20" idx="2"/>
          </p:cNvCxnSpPr>
          <p:nvPr/>
        </p:nvCxnSpPr>
        <p:spPr>
          <a:xfrm flipV="1">
            <a:off x="7651244" y="3327150"/>
            <a:ext cx="489816" cy="438282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2D3AA0F2-9EAD-E2A8-9D04-C143B57B5F6F}"/>
              </a:ext>
            </a:extLst>
          </p:cNvPr>
          <p:cNvSpPr txBox="1"/>
          <p:nvPr/>
        </p:nvSpPr>
        <p:spPr>
          <a:xfrm>
            <a:off x="7491844" y="3050151"/>
            <a:ext cx="1298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/>
              <a:t>Higgs mechanism</a:t>
            </a:r>
            <a:endParaRPr lang="zh-CN" altLang="en-US" sz="1200" b="1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4D1477D2-56D3-2BCC-304C-BBDFE95C024B}"/>
              </a:ext>
            </a:extLst>
          </p:cNvPr>
          <p:cNvSpPr txBox="1"/>
          <p:nvPr/>
        </p:nvSpPr>
        <p:spPr>
          <a:xfrm>
            <a:off x="7236296" y="4083918"/>
            <a:ext cx="16193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夸克质量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~1%</a:t>
            </a: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质子质量</a:t>
            </a:r>
          </a:p>
        </p:txBody>
      </p: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E79560C5-AAAD-BC23-7482-1EBFF94F1365}"/>
              </a:ext>
            </a:extLst>
          </p:cNvPr>
          <p:cNvCxnSpPr>
            <a:cxnSpLocks/>
          </p:cNvCxnSpPr>
          <p:nvPr/>
        </p:nvCxnSpPr>
        <p:spPr>
          <a:xfrm flipH="1" flipV="1">
            <a:off x="5594283" y="4062959"/>
            <a:ext cx="337439" cy="104487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40F28851-0742-8D58-6A9A-A91F087607C0}"/>
              </a:ext>
            </a:extLst>
          </p:cNvPr>
          <p:cNvSpPr txBox="1"/>
          <p:nvPr/>
        </p:nvSpPr>
        <p:spPr>
          <a:xfrm>
            <a:off x="4427984" y="3806919"/>
            <a:ext cx="14269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/>
              <a:t>Dynamics of gluons</a:t>
            </a:r>
            <a:endParaRPr lang="zh-CN" altLang="en-US" sz="1200" b="1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2206A7C1-3DD2-7819-9B26-1FDE28DC8AAF}"/>
              </a:ext>
            </a:extLst>
          </p:cNvPr>
          <p:cNvSpPr txBox="1"/>
          <p:nvPr/>
        </p:nvSpPr>
        <p:spPr>
          <a:xfrm>
            <a:off x="4499992" y="4083918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~99%</a:t>
            </a: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质子质量</a:t>
            </a: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1ECBAFA5-6E78-78D4-2AC8-EB24602B96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96" y="677458"/>
            <a:ext cx="2363206" cy="2110343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FA464693-4675-84F8-B1A3-CF458BE0E8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59" b="28019"/>
          <a:stretch>
            <a:fillRect/>
          </a:stretch>
        </p:blipFill>
        <p:spPr>
          <a:xfrm>
            <a:off x="313371" y="3706322"/>
            <a:ext cx="2818469" cy="827060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0FD201FF-90B3-142C-28C4-0F3C55B87A68}"/>
              </a:ext>
            </a:extLst>
          </p:cNvPr>
          <p:cNvSpPr txBox="1"/>
          <p:nvPr/>
        </p:nvSpPr>
        <p:spPr>
          <a:xfrm>
            <a:off x="532815" y="3342826"/>
            <a:ext cx="960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Gell-Mann</a:t>
            </a:r>
          </a:p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夸克模型</a:t>
            </a:r>
            <a:endParaRPr lang="zh-CN" altLang="en-US" sz="1200" dirty="0"/>
          </a:p>
        </p:txBody>
      </p:sp>
      <p:sp>
        <p:nvSpPr>
          <p:cNvPr id="28" name="文本框 2">
            <a:extLst>
              <a:ext uri="{FF2B5EF4-FFF2-40B4-BE49-F238E27FC236}">
                <a16:creationId xmlns:a16="http://schemas.microsoft.com/office/drawing/2014/main" id="{A9BAB4E2-44ED-7305-7AC2-A14E78DA8E54}"/>
              </a:ext>
            </a:extLst>
          </p:cNvPr>
          <p:cNvSpPr txBox="1"/>
          <p:nvPr/>
        </p:nvSpPr>
        <p:spPr>
          <a:xfrm>
            <a:off x="6804248" y="1251506"/>
            <a:ext cx="2052375" cy="600164"/>
          </a:xfrm>
          <a:prstGeom prst="rect">
            <a:avLst/>
          </a:prstGeom>
          <a:solidFill>
            <a:srgbClr val="FFB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可见物质</a:t>
            </a:r>
          </a:p>
        </p:txBody>
      </p:sp>
      <p:pic>
        <p:nvPicPr>
          <p:cNvPr id="10" name="图片 27">
            <a:extLst>
              <a:ext uri="{FF2B5EF4-FFF2-40B4-BE49-F238E27FC236}">
                <a16:creationId xmlns:a16="http://schemas.microsoft.com/office/drawing/2014/main" id="{7634DBEF-8F87-172C-0ACF-72B27BBEEE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3" r="2202" b="1528"/>
          <a:stretch>
            <a:fillRect/>
          </a:stretch>
        </p:blipFill>
        <p:spPr>
          <a:xfrm>
            <a:off x="3131840" y="3795886"/>
            <a:ext cx="988845" cy="798930"/>
          </a:xfrm>
          <a:prstGeom prst="rect">
            <a:avLst/>
          </a:prstGeom>
        </p:spPr>
      </p:pic>
      <p:sp>
        <p:nvSpPr>
          <p:cNvPr id="13" name="矩形 19">
            <a:extLst>
              <a:ext uri="{FF2B5EF4-FFF2-40B4-BE49-F238E27FC236}">
                <a16:creationId xmlns:a16="http://schemas.microsoft.com/office/drawing/2014/main" id="{C22A27C3-C8BB-A21A-E74B-F0E58460552A}"/>
              </a:ext>
            </a:extLst>
          </p:cNvPr>
          <p:cNvSpPr/>
          <p:nvPr/>
        </p:nvSpPr>
        <p:spPr bwMode="auto">
          <a:xfrm>
            <a:off x="3883944" y="4533382"/>
            <a:ext cx="125918" cy="7202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None/>
              <a:tabLst/>
            </a:pPr>
            <a:endParaRPr kumimoji="1" lang="zh-CN" altLang="en-US" sz="2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5370379"/>
      </p:ext>
    </p:extLst>
  </p:cSld>
  <p:clrMapOvr>
    <a:masterClrMapping/>
  </p:clrMapOvr>
  <p:transition spd="med" advClick="0" advTm="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DA787-C03B-93F1-45E9-25D51EDF1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FF319-327D-098D-4758-F3A247E9C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-92546"/>
            <a:ext cx="8352928" cy="689555"/>
          </a:xfrm>
        </p:spPr>
        <p:txBody>
          <a:bodyPr/>
          <a:lstStyle/>
          <a:p>
            <a:pPr marL="176212"/>
            <a:r>
              <a:rPr lang="en-US" altLang="zh-CN" sz="3600" dirty="0"/>
              <a:t>Hadron Structure with “Spin” </a:t>
            </a:r>
            <a:endParaRPr lang="en-US" sz="3600" dirty="0"/>
          </a:p>
        </p:txBody>
      </p:sp>
      <p:sp>
        <p:nvSpPr>
          <p:cNvPr id="3" name="矩形: 圆角 3">
            <a:extLst>
              <a:ext uri="{FF2B5EF4-FFF2-40B4-BE49-F238E27FC236}">
                <a16:creationId xmlns:a16="http://schemas.microsoft.com/office/drawing/2014/main" id="{9D9ABF4E-1961-636C-34F0-07D34F36214A}"/>
              </a:ext>
            </a:extLst>
          </p:cNvPr>
          <p:cNvSpPr/>
          <p:nvPr/>
        </p:nvSpPr>
        <p:spPr>
          <a:xfrm>
            <a:off x="228702" y="699542"/>
            <a:ext cx="8735786" cy="4198250"/>
          </a:xfrm>
          <a:prstGeom prst="roundRect">
            <a:avLst>
              <a:gd name="adj" fmla="val 1489"/>
            </a:avLst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4" name="图片 4">
            <a:extLst>
              <a:ext uri="{FF2B5EF4-FFF2-40B4-BE49-F238E27FC236}">
                <a16:creationId xmlns:a16="http://schemas.microsoft.com/office/drawing/2014/main" id="{7102FD6C-70F1-D114-522F-45093FFA2C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6118" y="1509455"/>
            <a:ext cx="3809712" cy="1566351"/>
          </a:xfrm>
          <a:prstGeom prst="rect">
            <a:avLst/>
          </a:prstGeom>
        </p:spPr>
      </p:pic>
      <p:pic>
        <p:nvPicPr>
          <p:cNvPr id="5" name="图片 5">
            <a:extLst>
              <a:ext uri="{FF2B5EF4-FFF2-40B4-BE49-F238E27FC236}">
                <a16:creationId xmlns:a16="http://schemas.microsoft.com/office/drawing/2014/main" id="{A3758D22-1DA7-089C-748A-1B229826DA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918" y="1491630"/>
            <a:ext cx="3691633" cy="1566351"/>
          </a:xfrm>
          <a:prstGeom prst="rect">
            <a:avLst/>
          </a:prstGeom>
        </p:spPr>
      </p:pic>
      <p:cxnSp>
        <p:nvCxnSpPr>
          <p:cNvPr id="6" name="直接连接符 6">
            <a:extLst>
              <a:ext uri="{FF2B5EF4-FFF2-40B4-BE49-F238E27FC236}">
                <a16:creationId xmlns:a16="http://schemas.microsoft.com/office/drawing/2014/main" id="{023173EA-12E0-8B0A-696A-040F14B8EBAB}"/>
              </a:ext>
            </a:extLst>
          </p:cNvPr>
          <p:cNvCxnSpPr/>
          <p:nvPr/>
        </p:nvCxnSpPr>
        <p:spPr>
          <a:xfrm>
            <a:off x="4598227" y="1287817"/>
            <a:ext cx="0" cy="2508069"/>
          </a:xfrm>
          <a:prstGeom prst="line">
            <a:avLst/>
          </a:prstGeom>
          <a:ln w="127000">
            <a:solidFill>
              <a:srgbClr val="E9E1BC"/>
            </a:solidFill>
            <a:prstDash val="solid"/>
          </a:ln>
          <a:effectLst>
            <a:glow rad="63500">
              <a:srgbClr val="E4B9AD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7">
            <a:extLst>
              <a:ext uri="{FF2B5EF4-FFF2-40B4-BE49-F238E27FC236}">
                <a16:creationId xmlns:a16="http://schemas.microsoft.com/office/drawing/2014/main" id="{9F07D08A-8B03-4381-11B7-1FEC75D3E509}"/>
              </a:ext>
            </a:extLst>
          </p:cNvPr>
          <p:cNvSpPr txBox="1"/>
          <p:nvPr/>
        </p:nvSpPr>
        <p:spPr>
          <a:xfrm>
            <a:off x="366842" y="823592"/>
            <a:ext cx="41537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EIC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zh-CN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Initial state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is polarized</a:t>
            </a:r>
          </a:p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zh-CN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How do </a:t>
            </a:r>
            <a:r>
              <a:rPr lang="en-US" altLang="zh-CN" sz="1600" dirty="0" err="1">
                <a:latin typeface="Arial" panose="020B0604020202020204" pitchFamily="34" charset="0"/>
                <a:cs typeface="Arial" panose="020B0604020202020204" pitchFamily="34" charset="0"/>
              </a:rPr>
              <a:t>partons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form polarized nucleons? 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8">
                <a:extLst>
                  <a:ext uri="{FF2B5EF4-FFF2-40B4-BE49-F238E27FC236}">
                    <a16:creationId xmlns:a16="http://schemas.microsoft.com/office/drawing/2014/main" id="{3430D810-E655-335B-7AA1-569450F5CFFA}"/>
                  </a:ext>
                </a:extLst>
              </p:cNvPr>
              <p:cNvSpPr txBox="1"/>
              <p:nvPr/>
            </p:nvSpPr>
            <p:spPr>
              <a:xfrm>
                <a:off x="4774298" y="834847"/>
                <a:ext cx="357020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HIAF:</a:t>
                </a:r>
                <a:r>
                  <a:rPr lang="en-US" altLang="zh-CN" sz="16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𝚲</m:t>
                    </m:r>
                  </m:oMath>
                </a14:m>
                <a:r>
                  <a:rPr lang="en-US" altLang="zh-CN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polarization, final state</a:t>
                </a:r>
              </a:p>
              <a:p>
                <a:r>
                  <a:rPr lang="en-US" altLang="zh-CN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- How do </a:t>
                </a:r>
                <a:r>
                  <a:rPr lang="en-US" altLang="zh-CN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partons</a:t>
                </a:r>
                <a:r>
                  <a:rPr lang="en-US" altLang="zh-CN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form polarized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Λ</m:t>
                    </m:r>
                  </m:oMath>
                </a14:m>
                <a:r>
                  <a:rPr lang="en-US" altLang="zh-CN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s? </a:t>
                </a:r>
                <a:endParaRPr lang="zh-CN" alt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文本框 8">
                <a:extLst>
                  <a:ext uri="{FF2B5EF4-FFF2-40B4-BE49-F238E27FC236}">
                    <a16:creationId xmlns:a16="http://schemas.microsoft.com/office/drawing/2014/main" id="{3430D810-E655-335B-7AA1-569450F5CF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4298" y="834847"/>
                <a:ext cx="3570208" cy="584775"/>
              </a:xfrm>
              <a:prstGeom prst="rect">
                <a:avLst/>
              </a:prstGeom>
              <a:blipFill>
                <a:blip r:embed="rId5"/>
                <a:stretch>
                  <a:fillRect l="-707" t="-4255" b="-148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本框 9">
            <a:extLst>
              <a:ext uri="{FF2B5EF4-FFF2-40B4-BE49-F238E27FC236}">
                <a16:creationId xmlns:a16="http://schemas.microsoft.com/office/drawing/2014/main" id="{9F65D374-F2DA-3B40-69C6-5BF07A41F613}"/>
              </a:ext>
            </a:extLst>
          </p:cNvPr>
          <p:cNvSpPr txBox="1"/>
          <p:nvPr/>
        </p:nvSpPr>
        <p:spPr>
          <a:xfrm>
            <a:off x="457302" y="3264039"/>
            <a:ext cx="32544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Initial state created by accelerator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10">
            <a:extLst>
              <a:ext uri="{FF2B5EF4-FFF2-40B4-BE49-F238E27FC236}">
                <a16:creationId xmlns:a16="http://schemas.microsoft.com/office/drawing/2014/main" id="{C7669B4B-2767-CCCE-2442-2734C36718E5}"/>
              </a:ext>
            </a:extLst>
          </p:cNvPr>
          <p:cNvSpPr txBox="1"/>
          <p:nvPr/>
        </p:nvSpPr>
        <p:spPr>
          <a:xfrm>
            <a:off x="6663407" y="3129989"/>
            <a:ext cx="11304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Final state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1">
                <a:extLst>
                  <a:ext uri="{FF2B5EF4-FFF2-40B4-BE49-F238E27FC236}">
                    <a16:creationId xmlns:a16="http://schemas.microsoft.com/office/drawing/2014/main" id="{76076944-5136-2916-A783-E02545E83F74}"/>
                  </a:ext>
                </a:extLst>
              </p:cNvPr>
              <p:cNvSpPr txBox="1"/>
              <p:nvPr/>
            </p:nvSpPr>
            <p:spPr>
              <a:xfrm>
                <a:off x="831457" y="3867894"/>
                <a:ext cx="7416820" cy="954107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dirty="0"/>
                  <a:t>Origin of nucleon spin may well related to the origin of the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800"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zh-CN" altLang="en-US" sz="2800" dirty="0"/>
                  <a:t> </a:t>
                </a:r>
                <a:r>
                  <a:rPr lang="en-US" altLang="zh-CN" sz="2800" dirty="0"/>
                  <a:t>polarization</a:t>
                </a:r>
              </a:p>
            </p:txBody>
          </p:sp>
        </mc:Choice>
        <mc:Fallback xmlns="">
          <p:sp>
            <p:nvSpPr>
              <p:cNvPr id="11" name="文本框 11">
                <a:extLst>
                  <a:ext uri="{FF2B5EF4-FFF2-40B4-BE49-F238E27FC236}">
                    <a16:creationId xmlns:a16="http://schemas.microsoft.com/office/drawing/2014/main" id="{76076944-5136-2916-A783-E02545E83F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457" y="3867894"/>
                <a:ext cx="7416820" cy="954107"/>
              </a:xfrm>
              <a:prstGeom prst="rect">
                <a:avLst/>
              </a:prstGeom>
              <a:blipFill>
                <a:blip r:embed="rId6"/>
                <a:stretch>
                  <a:fillRect l="-1709" t="-6579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2">
                <a:extLst>
                  <a:ext uri="{FF2B5EF4-FFF2-40B4-BE49-F238E27FC236}">
                    <a16:creationId xmlns:a16="http://schemas.microsoft.com/office/drawing/2014/main" id="{C433E553-62E7-842A-153F-F6CAD08054D8}"/>
                  </a:ext>
                </a:extLst>
              </p:cNvPr>
              <p:cNvSpPr txBox="1"/>
              <p:nvPr/>
            </p:nvSpPr>
            <p:spPr>
              <a:xfrm>
                <a:off x="4787092" y="3507854"/>
                <a:ext cx="3752630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050" u="sng"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altLang="zh-CN" sz="1050" u="sng" dirty="0"/>
                  <a:t> serves as </a:t>
                </a:r>
                <a:r>
                  <a:rPr lang="en-US" altLang="zh-CN" sz="1050" u="sng" dirty="0">
                    <a:solidFill>
                      <a:srgbClr val="0070C0"/>
                    </a:solidFill>
                  </a:rPr>
                  <a:t>its own spin analyzer </a:t>
                </a:r>
                <a:r>
                  <a:rPr lang="en-US" altLang="zh-CN" sz="1050" u="sng" dirty="0"/>
                  <a:t>through the decay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050" i="1" u="sng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1050" u="sng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p>
                        <m:r>
                          <a:rPr lang="en-US" altLang="zh-CN" sz="1050" i="1" u="sng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altLang="zh-CN" sz="1050" i="1" u="sng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1050" i="1" u="sng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CN" sz="1050" i="1" u="sng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sz="1050" i="1" u="sng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050" i="1" u="sng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1050" i="1" u="sng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zh-CN" altLang="en-US" sz="1050" u="sng" dirty="0"/>
              </a:p>
            </p:txBody>
          </p:sp>
        </mc:Choice>
        <mc:Fallback xmlns="">
          <p:sp>
            <p:nvSpPr>
              <p:cNvPr id="12" name="文本框 12">
                <a:extLst>
                  <a:ext uri="{FF2B5EF4-FFF2-40B4-BE49-F238E27FC236}">
                    <a16:creationId xmlns:a16="http://schemas.microsoft.com/office/drawing/2014/main" id="{C433E553-62E7-842A-153F-F6CAD08054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7092" y="3507854"/>
                <a:ext cx="3752630" cy="253916"/>
              </a:xfrm>
              <a:prstGeom prst="rect">
                <a:avLst/>
              </a:prstGeom>
              <a:blipFill>
                <a:blip r:embed="rId7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3083013"/>
      </p:ext>
    </p:extLst>
  </p:cSld>
  <p:clrMapOvr>
    <a:masterClrMapping/>
  </p:clrMapOvr>
  <p:transition spd="med" advClick="0" advTm="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03DB8-4A5A-CED9-7BA4-B0E694251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91F7D07-354A-E690-6716-039C7051CD6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395536" y="-92546"/>
                <a:ext cx="8352928" cy="689555"/>
              </a:xfrm>
            </p:spPr>
            <p:txBody>
              <a:bodyPr/>
              <a:lstStyle/>
              <a:p>
                <a:pPr marL="176212"/>
                <a:r>
                  <a:rPr lang="zh-CN" altLang="en-US" sz="3600" dirty="0"/>
                  <a:t>早期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600"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zh-CN" altLang="en-US" sz="3600" dirty="0">
                    <a:latin typeface="黑体" panose="02010609060101010101" pitchFamily="49" charset="-122"/>
                    <a:ea typeface="黑体" panose="02010609060101010101" pitchFamily="49" charset="-122"/>
                  </a:rPr>
                  <a:t>极化实验研究</a:t>
                </a:r>
                <a:endParaRPr lang="en-US" sz="3600" b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91F7D07-354A-E690-6716-039C7051CD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95536" y="-92546"/>
                <a:ext cx="8352928" cy="689555"/>
              </a:xfrm>
              <a:blipFill>
                <a:blip r:embed="rId2"/>
                <a:stretch>
                  <a:fillRect t="-12500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5">
            <a:extLst>
              <a:ext uri="{FF2B5EF4-FFF2-40B4-BE49-F238E27FC236}">
                <a16:creationId xmlns:a16="http://schemas.microsoft.com/office/drawing/2014/main" id="{E2DE862B-E4F3-80D9-C892-73050497A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052" y="1004234"/>
            <a:ext cx="2625983" cy="2165284"/>
          </a:xfrm>
          <a:prstGeom prst="rect">
            <a:avLst/>
          </a:prstGeom>
        </p:spPr>
      </p:pic>
      <p:pic>
        <p:nvPicPr>
          <p:cNvPr id="4" name="图片 7">
            <a:extLst>
              <a:ext uri="{FF2B5EF4-FFF2-40B4-BE49-F238E27FC236}">
                <a16:creationId xmlns:a16="http://schemas.microsoft.com/office/drawing/2014/main" id="{CA49EFC1-9EFC-7A9E-DFD3-D10A9B11FE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9352" y="984063"/>
            <a:ext cx="2625984" cy="2166389"/>
          </a:xfrm>
          <a:prstGeom prst="rect">
            <a:avLst/>
          </a:prstGeom>
        </p:spPr>
      </p:pic>
      <p:pic>
        <p:nvPicPr>
          <p:cNvPr id="5" name="图片 9">
            <a:extLst>
              <a:ext uri="{FF2B5EF4-FFF2-40B4-BE49-F238E27FC236}">
                <a16:creationId xmlns:a16="http://schemas.microsoft.com/office/drawing/2014/main" id="{88189D43-2AE4-ECB3-61CA-5D6E517413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9209" y="992927"/>
            <a:ext cx="2897247" cy="2157525"/>
          </a:xfrm>
          <a:prstGeom prst="rect">
            <a:avLst/>
          </a:prstGeom>
        </p:spPr>
      </p:pic>
      <p:sp>
        <p:nvSpPr>
          <p:cNvPr id="6" name="箭头: 下 10">
            <a:extLst>
              <a:ext uri="{FF2B5EF4-FFF2-40B4-BE49-F238E27FC236}">
                <a16:creationId xmlns:a16="http://schemas.microsoft.com/office/drawing/2014/main" id="{46774B20-59B2-20DC-D022-93620C42E7CC}"/>
              </a:ext>
            </a:extLst>
          </p:cNvPr>
          <p:cNvSpPr/>
          <p:nvPr/>
        </p:nvSpPr>
        <p:spPr>
          <a:xfrm>
            <a:off x="1859822" y="3150453"/>
            <a:ext cx="344634" cy="36933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箭头: 下 14">
            <a:extLst>
              <a:ext uri="{FF2B5EF4-FFF2-40B4-BE49-F238E27FC236}">
                <a16:creationId xmlns:a16="http://schemas.microsoft.com/office/drawing/2014/main" id="{65C96A8D-7E8D-BC20-96FE-2A495C797DDC}"/>
              </a:ext>
            </a:extLst>
          </p:cNvPr>
          <p:cNvSpPr/>
          <p:nvPr/>
        </p:nvSpPr>
        <p:spPr>
          <a:xfrm>
            <a:off x="4217152" y="3169519"/>
            <a:ext cx="344634" cy="36933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箭头: 下 16">
            <a:extLst>
              <a:ext uri="{FF2B5EF4-FFF2-40B4-BE49-F238E27FC236}">
                <a16:creationId xmlns:a16="http://schemas.microsoft.com/office/drawing/2014/main" id="{13DD2FD1-99CC-37F9-FE99-37C2237B6D76}"/>
              </a:ext>
            </a:extLst>
          </p:cNvPr>
          <p:cNvSpPr/>
          <p:nvPr/>
        </p:nvSpPr>
        <p:spPr>
          <a:xfrm>
            <a:off x="7055515" y="3148291"/>
            <a:ext cx="344634" cy="39056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5">
                <a:extLst>
                  <a:ext uri="{FF2B5EF4-FFF2-40B4-BE49-F238E27FC236}">
                    <a16:creationId xmlns:a16="http://schemas.microsoft.com/office/drawing/2014/main" id="{436A15FE-D86E-EEEA-F24D-4E94CE240CD8}"/>
                  </a:ext>
                </a:extLst>
              </p:cNvPr>
              <p:cNvSpPr txBox="1"/>
              <p:nvPr/>
            </p:nvSpPr>
            <p:spPr>
              <a:xfrm>
                <a:off x="1784887" y="711954"/>
                <a:ext cx="262598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Λ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production</a:t>
                </a:r>
                <a:r>
                  <a:rPr lang="zh-CN" alt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plane</a:t>
                </a:r>
                <a:r>
                  <a:rPr lang="zh-CN" alt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altLang="zh-CN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p+A</a:t>
                </a:r>
                <a:r>
                  <a:rPr lang="en-US" altLang="zh-CN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2" name="文本框 15">
                <a:extLst>
                  <a:ext uri="{FF2B5EF4-FFF2-40B4-BE49-F238E27FC236}">
                    <a16:creationId xmlns:a16="http://schemas.microsoft.com/office/drawing/2014/main" id="{436A15FE-D86E-EEEA-F24D-4E94CE240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4887" y="711954"/>
                <a:ext cx="2625983" cy="369332"/>
              </a:xfrm>
              <a:prstGeom prst="rect">
                <a:avLst/>
              </a:prstGeom>
              <a:blipFill>
                <a:blip r:embed="rId6"/>
                <a:stretch>
                  <a:fillRect l="-962" t="-10345" r="-3365" b="-310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本框 15">
            <a:extLst>
              <a:ext uri="{FF2B5EF4-FFF2-40B4-BE49-F238E27FC236}">
                <a16:creationId xmlns:a16="http://schemas.microsoft.com/office/drawing/2014/main" id="{E15993F1-A710-3F64-0961-C4F5941CF0DF}"/>
              </a:ext>
            </a:extLst>
          </p:cNvPr>
          <p:cNvSpPr txBox="1"/>
          <p:nvPr/>
        </p:nvSpPr>
        <p:spPr>
          <a:xfrm>
            <a:off x="6272708" y="706483"/>
            <a:ext cx="2183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Event plane (A+A)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6CBC16-3108-9B30-548C-6EC7AA9B44DD}"/>
              </a:ext>
            </a:extLst>
          </p:cNvPr>
          <p:cNvSpPr/>
          <p:nvPr/>
        </p:nvSpPr>
        <p:spPr>
          <a:xfrm>
            <a:off x="2365079" y="1585342"/>
            <a:ext cx="523253" cy="1297986"/>
          </a:xfrm>
          <a:prstGeom prst="rect">
            <a:avLst/>
          </a:prstGeom>
          <a:solidFill>
            <a:srgbClr val="FFC000">
              <a:alpha val="4189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4823548-7109-0A5A-E022-95D6B2F46FA1}"/>
              </a:ext>
            </a:extLst>
          </p:cNvPr>
          <p:cNvSpPr/>
          <p:nvPr/>
        </p:nvSpPr>
        <p:spPr>
          <a:xfrm>
            <a:off x="6052561" y="1370633"/>
            <a:ext cx="364163" cy="1507415"/>
          </a:xfrm>
          <a:prstGeom prst="rect">
            <a:avLst/>
          </a:prstGeom>
          <a:solidFill>
            <a:srgbClr val="FFC000">
              <a:alpha val="41891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86C004FE-0473-2941-5086-C19965E9D847}"/>
              </a:ext>
            </a:extLst>
          </p:cNvPr>
          <p:cNvSpPr/>
          <p:nvPr/>
        </p:nvSpPr>
        <p:spPr>
          <a:xfrm>
            <a:off x="512067" y="3601298"/>
            <a:ext cx="2376265" cy="914400"/>
          </a:xfrm>
          <a:prstGeom prst="roundRect">
            <a:avLst>
              <a:gd name="adj" fmla="val 11404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>
                <a:solidFill>
                  <a:schemeClr val="tx1"/>
                </a:solidFill>
              </a:rPr>
              <a:t>极化信号显著</a:t>
            </a:r>
            <a:endParaRPr lang="en-US" altLang="zh-CN" dirty="0">
              <a:solidFill>
                <a:schemeClr val="tx1"/>
              </a:solidFill>
            </a:endParaRPr>
          </a:p>
          <a:p>
            <a:r>
              <a:rPr lang="zh-CN" altLang="en-US" dirty="0">
                <a:solidFill>
                  <a:schemeClr val="tx1"/>
                </a:solidFill>
              </a:rPr>
              <a:t>是</a:t>
            </a:r>
            <a:r>
              <a:rPr lang="en-US" altLang="zh-CN" dirty="0">
                <a:solidFill>
                  <a:schemeClr val="tx1"/>
                </a:solidFill>
              </a:rPr>
              <a:t>HIAF</a:t>
            </a:r>
            <a:r>
              <a:rPr lang="zh-CN" altLang="en-US" dirty="0">
                <a:solidFill>
                  <a:schemeClr val="tx1"/>
                </a:solidFill>
              </a:rPr>
              <a:t>覆盖的区域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0D0A4BFE-A846-4573-CC11-254AB4E94E75}"/>
              </a:ext>
            </a:extLst>
          </p:cNvPr>
          <p:cNvSpPr/>
          <p:nvPr/>
        </p:nvSpPr>
        <p:spPr>
          <a:xfrm>
            <a:off x="3320379" y="3601298"/>
            <a:ext cx="2304257" cy="914400"/>
          </a:xfrm>
          <a:prstGeom prst="roundRect">
            <a:avLst>
              <a:gd name="adj" fmla="val 11404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>
                <a:solidFill>
                  <a:schemeClr val="tx1"/>
                </a:solidFill>
              </a:rPr>
              <a:t>能量依赖展现出</a:t>
            </a:r>
            <a:r>
              <a:rPr lang="en-US" altLang="zh-CN" dirty="0">
                <a:solidFill>
                  <a:schemeClr val="tx1"/>
                </a:solidFill>
              </a:rPr>
              <a:t>  “scaling”  </a:t>
            </a:r>
            <a:r>
              <a:rPr lang="zh-CN" altLang="en-US" dirty="0">
                <a:solidFill>
                  <a:schemeClr val="tx1"/>
                </a:solidFill>
              </a:rPr>
              <a:t>现象</a:t>
            </a:r>
            <a:r>
              <a:rPr lang="en-US" altLang="zh-CN" dirty="0">
                <a:solidFill>
                  <a:schemeClr val="tx1"/>
                </a:solidFill>
              </a:rPr>
              <a:t> (?)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191AE2A-089A-CC9C-4DF7-C0D74292F665}"/>
              </a:ext>
            </a:extLst>
          </p:cNvPr>
          <p:cNvSpPr/>
          <p:nvPr/>
        </p:nvSpPr>
        <p:spPr>
          <a:xfrm>
            <a:off x="5984675" y="3601566"/>
            <a:ext cx="2691781" cy="914400"/>
          </a:xfrm>
          <a:prstGeom prst="roundRect">
            <a:avLst>
              <a:gd name="adj" fmla="val 11404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>
                <a:solidFill>
                  <a:schemeClr val="tx1"/>
                </a:solidFill>
              </a:rPr>
              <a:t>重离子反应中的整体极化效应</a:t>
            </a:r>
            <a:endParaRPr lang="en-US" altLang="zh-CN" dirty="0">
              <a:solidFill>
                <a:schemeClr val="tx1"/>
              </a:solidFill>
            </a:endParaRPr>
          </a:p>
          <a:p>
            <a:r>
              <a:rPr lang="en-US" altLang="zh-CN" dirty="0">
                <a:solidFill>
                  <a:schemeClr val="tx1"/>
                </a:solidFill>
              </a:rPr>
              <a:t>HIAF</a:t>
            </a:r>
            <a:r>
              <a:rPr lang="zh-CN" altLang="en-US" dirty="0">
                <a:solidFill>
                  <a:schemeClr val="tx1"/>
                </a:solidFill>
              </a:rPr>
              <a:t>覆盖能区信号显著</a:t>
            </a:r>
          </a:p>
        </p:txBody>
      </p:sp>
    </p:spTree>
    <p:extLst>
      <p:ext uri="{BB962C8B-B14F-4D97-AF65-F5344CB8AC3E}">
        <p14:creationId xmlns:p14="http://schemas.microsoft.com/office/powerpoint/2010/main" val="1867284069"/>
      </p:ext>
    </p:extLst>
  </p:cSld>
  <p:clrMapOvr>
    <a:masterClrMapping/>
  </p:clrMapOvr>
  <p:transition spd="med" advClick="0" advTm="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363FC2A-93CD-D1B2-1E59-638BAA016877}"/>
              </a:ext>
            </a:extLst>
          </p:cNvPr>
          <p:cNvSpPr/>
          <p:nvPr/>
        </p:nvSpPr>
        <p:spPr>
          <a:xfrm>
            <a:off x="2486432" y="699542"/>
            <a:ext cx="1797536" cy="2328392"/>
          </a:xfrm>
          <a:prstGeom prst="rect">
            <a:avLst/>
          </a:prstGeom>
          <a:solidFill>
            <a:srgbClr val="00FDFF">
              <a:alpha val="4606"/>
            </a:srgbClr>
          </a:solidFill>
          <a:ln w="3175">
            <a:solidFill>
              <a:srgbClr val="00F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A56966E-3412-0CC3-BEC1-AD2BA2AB1254}"/>
                  </a:ext>
                </a:extLst>
              </p:cNvPr>
              <p:cNvSpPr txBox="1"/>
              <p:nvPr/>
            </p:nvSpPr>
            <p:spPr>
              <a:xfrm>
                <a:off x="467544" y="3003798"/>
                <a:ext cx="3888432" cy="83824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b">
                <a:spAutoFit/>
              </a:bodyPr>
              <a:lstStyle/>
              <a:p>
                <a:r>
                  <a:rPr lang="en-US" sz="1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3            </a:t>
                </a:r>
                <a:r>
                  <a:rPr lang="zh-CN" altLang="en-US" sz="1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4            </a:t>
                </a:r>
                <a:r>
                  <a:rPr lang="zh-CN" altLang="en-US" sz="1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:r>
                  <a:rPr lang="en-US" sz="1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5             6</a:t>
                </a:r>
              </a:p>
              <a:p>
                <a:pPr algn="ctr"/>
                <a:r>
                  <a:rPr lang="zh-CN" altLang="en-US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</a:t>
                </a:r>
                <a:r>
                  <a:rPr lang="en-US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Collision Energy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𝑁𝑁</m:t>
                            </m:r>
                          </m:sub>
                        </m:sSub>
                      </m:e>
                    </m:rad>
                  </m:oMath>
                </a14:m>
                <a:r>
                  <a:rPr lang="en-US" sz="18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(GeV)</a:t>
                </a:r>
              </a:p>
              <a:p>
                <a:endParaRPr lang="en-US" sz="2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1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</a:t>
                </a:r>
                <a:r>
                  <a:rPr lang="zh-CN" altLang="en-US" sz="1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1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</a:t>
                </a:r>
                <a:r>
                  <a:rPr lang="zh-CN" altLang="en-US" sz="1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</a:t>
                </a:r>
                <a:r>
                  <a:rPr lang="en-US" sz="1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A56966E-3412-0CC3-BEC1-AD2BA2AB12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003798"/>
                <a:ext cx="3888432" cy="838243"/>
              </a:xfrm>
              <a:prstGeom prst="rect">
                <a:avLst/>
              </a:prstGeom>
              <a:blipFill>
                <a:blip r:embed="rId3"/>
                <a:stretch>
                  <a:fillRect t="-14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0FD07DE-2D94-9D42-8C79-08B28BB8183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83568" y="-61900"/>
                <a:ext cx="8280920" cy="628262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𝛬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Production and Polarization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0FD07DE-2D94-9D42-8C79-08B28BB818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83568" y="-61900"/>
                <a:ext cx="8280920" cy="628262"/>
              </a:xfrm>
              <a:blipFill>
                <a:blip r:embed="rId4"/>
                <a:stretch>
                  <a:fillRect t="-12000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图片 5">
            <a:extLst>
              <a:ext uri="{FF2B5EF4-FFF2-40B4-BE49-F238E27FC236}">
                <a16:creationId xmlns:a16="http://schemas.microsoft.com/office/drawing/2014/main" id="{3B546E36-90E8-9BAC-8FCF-1E39BC31C4F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805" r="8824" b="17203"/>
          <a:stretch/>
        </p:blipFill>
        <p:spPr>
          <a:xfrm>
            <a:off x="107504" y="627534"/>
            <a:ext cx="4248472" cy="2466855"/>
          </a:xfrm>
          <a:prstGeom prst="rect">
            <a:avLst/>
          </a:prstGeom>
        </p:spPr>
      </p:pic>
      <p:graphicFrame>
        <p:nvGraphicFramePr>
          <p:cNvPr id="21" name="对象 11">
            <a:extLst>
              <a:ext uri="{FF2B5EF4-FFF2-40B4-BE49-F238E27FC236}">
                <a16:creationId xmlns:a16="http://schemas.microsoft.com/office/drawing/2014/main" id="{EA6E51F1-0B95-AFA9-454F-F40A5C8BC7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31838" y="2128824"/>
          <a:ext cx="1080121" cy="3025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6" imgW="812160" imgH="227160" progId="Equation.AxMath">
                  <p:embed/>
                </p:oleObj>
              </mc:Choice>
              <mc:Fallback>
                <p:oleObj name="AxMath" r:id="rId6" imgW="812160" imgH="227160" progId="Equation.AxMath">
                  <p:embed/>
                  <p:pic>
                    <p:nvPicPr>
                      <p:cNvPr id="21" name="对象 11">
                        <a:extLst>
                          <a:ext uri="{FF2B5EF4-FFF2-40B4-BE49-F238E27FC236}">
                            <a16:creationId xmlns:a16="http://schemas.microsoft.com/office/drawing/2014/main" id="{EA6E51F1-0B95-AFA9-454F-F40A5C8BC7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131838" y="2128824"/>
                        <a:ext cx="1080121" cy="3025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对象 10">
            <a:extLst>
              <a:ext uri="{FF2B5EF4-FFF2-40B4-BE49-F238E27FC236}">
                <a16:creationId xmlns:a16="http://schemas.microsoft.com/office/drawing/2014/main" id="{80686F0A-B256-A7A8-9988-32108C9FE2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35058" y="1183851"/>
          <a:ext cx="1080121" cy="3460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8" imgW="709200" imgH="227160" progId="Equation.AxMath">
                  <p:embed/>
                </p:oleObj>
              </mc:Choice>
              <mc:Fallback>
                <p:oleObj name="AxMath" r:id="rId8" imgW="709200" imgH="227160" progId="Equation.AxMath">
                  <p:embed/>
                  <p:pic>
                    <p:nvPicPr>
                      <p:cNvPr id="22" name="对象 10">
                        <a:extLst>
                          <a:ext uri="{FF2B5EF4-FFF2-40B4-BE49-F238E27FC236}">
                            <a16:creationId xmlns:a16="http://schemas.microsoft.com/office/drawing/2014/main" id="{80686F0A-B256-A7A8-9988-32108C9FE2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135058" y="1183851"/>
                        <a:ext cx="1080121" cy="34608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59F96E6B-3D8A-7126-B291-ECB64F1200AB}"/>
              </a:ext>
            </a:extLst>
          </p:cNvPr>
          <p:cNvSpPr/>
          <p:nvPr/>
        </p:nvSpPr>
        <p:spPr>
          <a:xfrm>
            <a:off x="827584" y="699542"/>
            <a:ext cx="1625951" cy="2304256"/>
          </a:xfrm>
          <a:prstGeom prst="rect">
            <a:avLst/>
          </a:prstGeom>
          <a:solidFill>
            <a:srgbClr val="FFFF00">
              <a:alpha val="36874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D9C278-3927-B441-321C-5D6BC89CAF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59832" y="3939902"/>
            <a:ext cx="1152128" cy="8464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F76522-6722-CF9D-AF4A-8EA93C043E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9552" y="3867894"/>
            <a:ext cx="1008112" cy="932504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8FACB82-7910-42F2-6DD5-F5F64F079D20}"/>
              </a:ext>
            </a:extLst>
          </p:cNvPr>
          <p:cNvSpPr/>
          <p:nvPr/>
        </p:nvSpPr>
        <p:spPr>
          <a:xfrm>
            <a:off x="395536" y="3842041"/>
            <a:ext cx="3960440" cy="1011274"/>
          </a:xfrm>
          <a:prstGeom prst="roundRect">
            <a:avLst/>
          </a:prstGeom>
          <a:noFill/>
          <a:ln>
            <a:solidFill>
              <a:srgbClr val="008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77CB6E-884A-C0CE-2098-39E43E9C3216}"/>
              </a:ext>
            </a:extLst>
          </p:cNvPr>
          <p:cNvSpPr txBox="1"/>
          <p:nvPr/>
        </p:nvSpPr>
        <p:spPr>
          <a:xfrm>
            <a:off x="1583661" y="3961968"/>
            <a:ext cx="1620187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Vorticity created in </a:t>
            </a:r>
          </a:p>
          <a:p>
            <a:r>
              <a:rPr lang="en-US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non-central heavy-ion </a:t>
            </a:r>
          </a:p>
          <a:p>
            <a:r>
              <a:rPr lang="en-US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collisions</a:t>
            </a:r>
          </a:p>
        </p:txBody>
      </p:sp>
      <p:sp useBgFill="1">
        <p:nvSpPr>
          <p:cNvPr id="8" name="Right Arrow 7">
            <a:extLst>
              <a:ext uri="{FF2B5EF4-FFF2-40B4-BE49-F238E27FC236}">
                <a16:creationId xmlns:a16="http://schemas.microsoft.com/office/drawing/2014/main" id="{622F7763-6C4B-F325-83CA-4987C1941CFE}"/>
              </a:ext>
            </a:extLst>
          </p:cNvPr>
          <p:cNvSpPr/>
          <p:nvPr/>
        </p:nvSpPr>
        <p:spPr>
          <a:xfrm>
            <a:off x="1367644" y="4534881"/>
            <a:ext cx="1584176" cy="242755"/>
          </a:xfrm>
          <a:prstGeom prst="rightArrow">
            <a:avLst>
              <a:gd name="adj1" fmla="val 50000"/>
              <a:gd name="adj2" fmla="val 143325"/>
            </a:avLst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DBE79EC-BF3B-DA79-5367-50A38B432C07}"/>
                  </a:ext>
                </a:extLst>
              </p:cNvPr>
              <p:cNvSpPr txBox="1"/>
              <p:nvPr/>
            </p:nvSpPr>
            <p:spPr>
              <a:xfrm>
                <a:off x="5207291" y="771550"/>
                <a:ext cx="2389045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marL="342900" indent="-342900">
                  <a:buAutoNum type="arabicParenBoth"/>
                </a:pPr>
                <a:r>
                  <a:rPr lang="en-US" b="1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p + p (A)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l-GR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𝜦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𝑿</m:t>
                    </m:r>
                  </m:oMath>
                </a14:m>
                <a:endParaRPr lang="en-US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DBE79EC-BF3B-DA79-5367-50A38B432C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291" y="771550"/>
                <a:ext cx="2389045" cy="276999"/>
              </a:xfrm>
              <a:prstGeom prst="rect">
                <a:avLst/>
              </a:prstGeom>
              <a:blipFill>
                <a:blip r:embed="rId12"/>
                <a:stretch>
                  <a:fillRect l="-5263" t="-21739" b="-521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4D818FF-8337-26AC-A763-E187402D761B}"/>
                  </a:ext>
                </a:extLst>
              </p:cNvPr>
              <p:cNvSpPr txBox="1"/>
              <p:nvPr/>
            </p:nvSpPr>
            <p:spPr>
              <a:xfrm>
                <a:off x="5207291" y="2170940"/>
                <a:ext cx="2677077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dirty="0"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(2) p + p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l-GR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𝜦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𝑲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endParaRPr lang="en-US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4D818FF-8337-26AC-A763-E187402D76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291" y="2170940"/>
                <a:ext cx="2677077" cy="276999"/>
              </a:xfrm>
              <a:prstGeom prst="rect">
                <a:avLst/>
              </a:prstGeom>
              <a:blipFill>
                <a:blip r:embed="rId13"/>
                <a:stretch>
                  <a:fillRect l="-5189" t="-21739" b="-521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866F35F-233B-E0AB-8B4F-26C9A57051E2}"/>
                  </a:ext>
                </a:extLst>
              </p:cNvPr>
              <p:cNvSpPr txBox="1"/>
              <p:nvPr/>
            </p:nvSpPr>
            <p:spPr>
              <a:xfrm>
                <a:off x="5226417" y="3579862"/>
                <a:ext cx="2520280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(3) A + A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l-GR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𝜦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𝑿</m:t>
                    </m:r>
                  </m:oMath>
                </a14:m>
                <a:endParaRPr lang="en-US" b="1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866F35F-233B-E0AB-8B4F-26C9A57051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6417" y="3579862"/>
                <a:ext cx="2520280" cy="276999"/>
              </a:xfrm>
              <a:prstGeom prst="rect">
                <a:avLst/>
              </a:prstGeom>
              <a:blipFill>
                <a:blip r:embed="rId14"/>
                <a:stretch>
                  <a:fillRect l="-5500" t="-21739" b="-478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 useBgFill="1">
        <p:nvSpPr>
          <p:cNvPr id="12" name="Right Arrow 11">
            <a:extLst>
              <a:ext uri="{FF2B5EF4-FFF2-40B4-BE49-F238E27FC236}">
                <a16:creationId xmlns:a16="http://schemas.microsoft.com/office/drawing/2014/main" id="{FFAA9BB0-D1FF-8334-5A88-6C44A91FA08D}"/>
              </a:ext>
            </a:extLst>
          </p:cNvPr>
          <p:cNvSpPr/>
          <p:nvPr/>
        </p:nvSpPr>
        <p:spPr>
          <a:xfrm>
            <a:off x="4289806" y="1317255"/>
            <a:ext cx="714839" cy="242755"/>
          </a:xfrm>
          <a:prstGeom prst="rightArrow">
            <a:avLst>
              <a:gd name="adj1" fmla="val 50000"/>
              <a:gd name="adj2" fmla="val 143325"/>
            </a:avLst>
          </a:prstGeom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Right Arrow 24">
            <a:extLst>
              <a:ext uri="{FF2B5EF4-FFF2-40B4-BE49-F238E27FC236}">
                <a16:creationId xmlns:a16="http://schemas.microsoft.com/office/drawing/2014/main" id="{4EC5D383-3264-9782-C62D-EEC1F5154C94}"/>
              </a:ext>
            </a:extLst>
          </p:cNvPr>
          <p:cNvSpPr/>
          <p:nvPr/>
        </p:nvSpPr>
        <p:spPr>
          <a:xfrm>
            <a:off x="4355976" y="3936274"/>
            <a:ext cx="714839" cy="242755"/>
          </a:xfrm>
          <a:prstGeom prst="rightArrow">
            <a:avLst>
              <a:gd name="adj1" fmla="val 50000"/>
              <a:gd name="adj2" fmla="val 143325"/>
            </a:avLst>
          </a:prstGeom>
          <a:ln w="57150"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85A2464-075A-7E65-0A87-0BD6205AD098}"/>
              </a:ext>
            </a:extLst>
          </p:cNvPr>
          <p:cNvSpPr txBox="1"/>
          <p:nvPr/>
        </p:nvSpPr>
        <p:spPr>
          <a:xfrm>
            <a:off x="5508104" y="3918995"/>
            <a:ext cx="352839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Global Polarizations:</a:t>
            </a:r>
          </a:p>
          <a:p>
            <a:r>
              <a:rPr lang="en-US" sz="1200" dirty="0">
                <a:effectLst/>
                <a:latin typeface="Arial" panose="020B0604020202020204" pitchFamily="34" charset="0"/>
              </a:rPr>
              <a:t>ZT Liang, XN Wang, PRL</a:t>
            </a:r>
            <a:r>
              <a:rPr lang="en-US" sz="1200" b="1" dirty="0">
                <a:effectLst/>
                <a:latin typeface="Arial" panose="020B0604020202020204" pitchFamily="34" charset="0"/>
              </a:rPr>
              <a:t>94</a:t>
            </a:r>
            <a:r>
              <a:rPr lang="en-US" sz="1200" dirty="0">
                <a:effectLst/>
                <a:latin typeface="Arial" panose="020B0604020202020204" pitchFamily="34" charset="0"/>
              </a:rPr>
              <a:t>,102301 (2005); PLB</a:t>
            </a:r>
            <a:r>
              <a:rPr lang="en-US" sz="1200" b="1" dirty="0">
                <a:effectLst/>
                <a:latin typeface="Arial" panose="020B0604020202020204" pitchFamily="34" charset="0"/>
              </a:rPr>
              <a:t>629</a:t>
            </a:r>
            <a:r>
              <a:rPr lang="en-US" sz="1200" dirty="0">
                <a:effectLst/>
                <a:latin typeface="Arial" panose="020B0604020202020204" pitchFamily="34" charset="0"/>
              </a:rPr>
              <a:t>, 20 (2005). JH Gao, </a:t>
            </a:r>
            <a:r>
              <a:rPr lang="en-US" sz="1200" i="1" dirty="0">
                <a:effectLst/>
                <a:latin typeface="Arial" panose="020B0604020202020204" pitchFamily="34" charset="0"/>
              </a:rPr>
              <a:t>et al.</a:t>
            </a:r>
            <a:r>
              <a:rPr lang="en-US" sz="1200" dirty="0">
                <a:effectLst/>
                <a:latin typeface="Arial" panose="020B0604020202020204" pitchFamily="34" charset="0"/>
              </a:rPr>
              <a:t>, PRC</a:t>
            </a:r>
            <a:r>
              <a:rPr lang="en-US" sz="1200" b="1" dirty="0">
                <a:effectLst/>
                <a:latin typeface="Arial" panose="020B0604020202020204" pitchFamily="34" charset="0"/>
              </a:rPr>
              <a:t>77</a:t>
            </a:r>
            <a:r>
              <a:rPr lang="en-US" sz="1200" dirty="0">
                <a:effectLst/>
                <a:latin typeface="Arial" panose="020B0604020202020204" pitchFamily="34" charset="0"/>
              </a:rPr>
              <a:t>, 044902 (2008). 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A47EE3D-C02C-BBB5-228C-098F86ACF170}"/>
              </a:ext>
            </a:extLst>
          </p:cNvPr>
          <p:cNvSpPr txBox="1"/>
          <p:nvPr/>
        </p:nvSpPr>
        <p:spPr>
          <a:xfrm>
            <a:off x="5580112" y="2571750"/>
            <a:ext cx="352839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Exclusive Process:</a:t>
            </a:r>
          </a:p>
          <a:p>
            <a:r>
              <a:rPr lang="en-US" sz="1200" dirty="0">
                <a:effectLst/>
                <a:latin typeface="Arial" panose="020B0604020202020204" pitchFamily="34" charset="0"/>
              </a:rPr>
              <a:t>R </a:t>
            </a:r>
            <a:r>
              <a:rPr lang="en-US" sz="1200" dirty="0" err="1">
                <a:effectLst/>
                <a:latin typeface="Arial" panose="020B0604020202020204" pitchFamily="34" charset="0"/>
              </a:rPr>
              <a:t>Machleidt</a:t>
            </a:r>
            <a:r>
              <a:rPr lang="en-US" sz="1200" dirty="0">
                <a:effectLst/>
                <a:latin typeface="Arial" panose="020B0604020202020204" pitchFamily="34" charset="0"/>
              </a:rPr>
              <a:t>, K </a:t>
            </a:r>
            <a:r>
              <a:rPr lang="en-US" sz="1200" dirty="0" err="1">
                <a:effectLst/>
                <a:latin typeface="Arial" panose="020B0604020202020204" pitchFamily="34" charset="0"/>
              </a:rPr>
              <a:t>Holinde</a:t>
            </a:r>
            <a:r>
              <a:rPr lang="en-US" sz="1200" dirty="0">
                <a:effectLst/>
                <a:latin typeface="Arial" panose="020B0604020202020204" pitchFamily="34" charset="0"/>
              </a:rPr>
              <a:t> and C </a:t>
            </a:r>
            <a:r>
              <a:rPr lang="en-US" sz="1200" dirty="0" err="1">
                <a:effectLst/>
                <a:latin typeface="Arial" panose="020B0604020202020204" pitchFamily="34" charset="0"/>
              </a:rPr>
              <a:t>Elster</a:t>
            </a:r>
            <a:r>
              <a:rPr lang="en-US" sz="1200" dirty="0">
                <a:effectLst/>
                <a:latin typeface="Arial" panose="020B0604020202020204" pitchFamily="34" charset="0"/>
              </a:rPr>
              <a:t>, Phys. Rept.</a:t>
            </a:r>
            <a:r>
              <a:rPr lang="en-US" sz="1200" b="1" dirty="0">
                <a:effectLst/>
                <a:latin typeface="Arial" panose="020B0604020202020204" pitchFamily="34" charset="0"/>
              </a:rPr>
              <a:t>149</a:t>
            </a:r>
            <a:r>
              <a:rPr lang="en-US" sz="1200" dirty="0">
                <a:effectLst/>
                <a:latin typeface="Arial" panose="020B0604020202020204" pitchFamily="34" charset="0"/>
              </a:rPr>
              <a:t>, 1 (1987).  BC Liu, BS Zou, PRL</a:t>
            </a:r>
            <a:r>
              <a:rPr lang="en-US" sz="1200" b="1" dirty="0">
                <a:effectLst/>
                <a:latin typeface="Arial" panose="020B0604020202020204" pitchFamily="34" charset="0"/>
              </a:rPr>
              <a:t>96</a:t>
            </a:r>
            <a:r>
              <a:rPr lang="en-US" sz="1200" dirty="0">
                <a:effectLst/>
                <a:latin typeface="Arial" panose="020B0604020202020204" pitchFamily="34" charset="0"/>
              </a:rPr>
              <a:t>, 042002 (2006). 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842CF9-77F0-58D3-A1FE-0964B5C8C07F}"/>
              </a:ext>
            </a:extLst>
          </p:cNvPr>
          <p:cNvSpPr txBox="1"/>
          <p:nvPr/>
        </p:nvSpPr>
        <p:spPr>
          <a:xfrm>
            <a:off x="5508104" y="1134526"/>
            <a:ext cx="352839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Polarization puzzle:</a:t>
            </a:r>
          </a:p>
          <a:p>
            <a:r>
              <a:rPr lang="en-US" sz="1200" dirty="0">
                <a:latin typeface="Arial" panose="020B0604020202020204" pitchFamily="34" charset="0"/>
              </a:rPr>
              <a:t>ZT</a:t>
            </a:r>
            <a:r>
              <a:rPr lang="en-US" sz="1200" dirty="0">
                <a:effectLst/>
                <a:latin typeface="Arial" panose="020B0604020202020204" pitchFamily="34" charset="0"/>
              </a:rPr>
              <a:t> Liang, and C. </a:t>
            </a:r>
            <a:r>
              <a:rPr lang="en-US" sz="1200" dirty="0" err="1">
                <a:effectLst/>
                <a:latin typeface="Arial" panose="020B0604020202020204" pitchFamily="34" charset="0"/>
              </a:rPr>
              <a:t>Boros</a:t>
            </a:r>
            <a:r>
              <a:rPr lang="en-US" sz="1200" dirty="0">
                <a:effectLst/>
                <a:latin typeface="Arial" panose="020B0604020202020204" pitchFamily="34" charset="0"/>
              </a:rPr>
              <a:t>, PRL</a:t>
            </a:r>
            <a:r>
              <a:rPr lang="en-US" sz="1200" b="1" dirty="0">
                <a:effectLst/>
                <a:latin typeface="Arial" panose="020B0604020202020204" pitchFamily="34" charset="0"/>
              </a:rPr>
              <a:t>79</a:t>
            </a:r>
            <a:r>
              <a:rPr lang="en-US" sz="1200" dirty="0">
                <a:effectLst/>
                <a:latin typeface="Arial" panose="020B0604020202020204" pitchFamily="34" charset="0"/>
              </a:rPr>
              <a:t>, 3608 (1997); PRD</a:t>
            </a:r>
            <a:r>
              <a:rPr lang="en-US" sz="1200" b="1" dirty="0">
                <a:effectLst/>
                <a:latin typeface="Arial" panose="020B0604020202020204" pitchFamily="34" charset="0"/>
              </a:rPr>
              <a:t>61</a:t>
            </a:r>
            <a:r>
              <a:rPr lang="en-US" sz="1200" dirty="0">
                <a:effectLst/>
                <a:latin typeface="Arial" panose="020B0604020202020204" pitchFamily="34" charset="0"/>
              </a:rPr>
              <a:t>, 117503 (2000). H Dong and ZT Liang, PRD</a:t>
            </a:r>
            <a:r>
              <a:rPr lang="en-US" sz="1200" b="1" dirty="0">
                <a:effectLst/>
                <a:latin typeface="Arial" panose="020B0604020202020204" pitchFamily="34" charset="0"/>
              </a:rPr>
              <a:t>70</a:t>
            </a:r>
            <a:r>
              <a:rPr lang="en-US" sz="1200" dirty="0">
                <a:effectLst/>
                <a:latin typeface="Arial" panose="020B0604020202020204" pitchFamily="34" charset="0"/>
              </a:rPr>
              <a:t>, 014019 (2004); PRD</a:t>
            </a:r>
            <a:r>
              <a:rPr lang="en-US" sz="1200" b="1" dirty="0">
                <a:effectLst/>
                <a:latin typeface="Arial" panose="020B0604020202020204" pitchFamily="34" charset="0"/>
              </a:rPr>
              <a:t>72</a:t>
            </a:r>
            <a:r>
              <a:rPr lang="en-US" sz="1200" dirty="0">
                <a:effectLst/>
                <a:latin typeface="Arial" panose="020B0604020202020204" pitchFamily="34" charset="0"/>
              </a:rPr>
              <a:t>, 033006 (2005).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01A840-286C-CCD5-D707-C56426B8C3A8}"/>
              </a:ext>
            </a:extLst>
          </p:cNvPr>
          <p:cNvSpPr txBox="1"/>
          <p:nvPr/>
        </p:nvSpPr>
        <p:spPr>
          <a:xfrm>
            <a:off x="2051720" y="2747124"/>
            <a:ext cx="35105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HIAF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B1481D-6283-1708-CBA6-40B188A58E0F}"/>
              </a:ext>
            </a:extLst>
          </p:cNvPr>
          <p:cNvSpPr txBox="1"/>
          <p:nvPr/>
        </p:nvSpPr>
        <p:spPr>
          <a:xfrm>
            <a:off x="3749084" y="2770202"/>
            <a:ext cx="512961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HIAF-U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F03401-3FA9-6C45-4D31-36DC5170E3D4}"/>
              </a:ext>
            </a:extLst>
          </p:cNvPr>
          <p:cNvSpPr/>
          <p:nvPr/>
        </p:nvSpPr>
        <p:spPr>
          <a:xfrm>
            <a:off x="2486432" y="699542"/>
            <a:ext cx="1797536" cy="2328392"/>
          </a:xfrm>
          <a:prstGeom prst="rect">
            <a:avLst/>
          </a:prstGeom>
          <a:solidFill>
            <a:srgbClr val="00FDFF">
              <a:alpha val="4606"/>
            </a:srgbClr>
          </a:solidFill>
          <a:ln w="3175">
            <a:solidFill>
              <a:srgbClr val="00F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6" name="Right Arrow 15">
            <a:extLst>
              <a:ext uri="{FF2B5EF4-FFF2-40B4-BE49-F238E27FC236}">
                <a16:creationId xmlns:a16="http://schemas.microsoft.com/office/drawing/2014/main" id="{320A95FA-25F1-3F9C-A66A-29ABCD12C4FF}"/>
              </a:ext>
            </a:extLst>
          </p:cNvPr>
          <p:cNvSpPr/>
          <p:nvPr/>
        </p:nvSpPr>
        <p:spPr>
          <a:xfrm>
            <a:off x="4283968" y="2256146"/>
            <a:ext cx="714839" cy="242755"/>
          </a:xfrm>
          <a:prstGeom prst="rightArrow">
            <a:avLst>
              <a:gd name="adj1" fmla="val 50000"/>
              <a:gd name="adj2" fmla="val 143325"/>
            </a:avLst>
          </a:prstGeom>
          <a:ln w="57150">
            <a:solidFill>
              <a:srgbClr val="008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244911"/>
      </p:ext>
    </p:extLst>
  </p:cSld>
  <p:clrMapOvr>
    <a:masterClrMapping/>
  </p:clrMapOvr>
  <p:transition spd="med" advClick="0" advTm="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680263D-66CA-D925-6A15-15E3C1E81A83}"/>
              </a:ext>
            </a:extLst>
          </p:cNvPr>
          <p:cNvSpPr txBox="1"/>
          <p:nvPr/>
        </p:nvSpPr>
        <p:spPr>
          <a:xfrm>
            <a:off x="5763976" y="4106565"/>
            <a:ext cx="1904368" cy="76944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000" b="1" dirty="0">
                <a:solidFill>
                  <a:srgbClr val="76D6FF"/>
                </a:solidFill>
                <a:latin typeface="BANK GOTHIC MEDIUM" pitchFamily="2" charset="77"/>
                <a:ea typeface="微软雅黑" panose="020B0503020204020204" pitchFamily="34" charset="-122"/>
              </a:rPr>
              <a:t>H-NS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FD07DE-2D94-9D42-8C79-08B28BB81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-92546"/>
            <a:ext cx="8280920" cy="689555"/>
          </a:xfrm>
        </p:spPr>
        <p:txBody>
          <a:bodyPr/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超子</a:t>
            </a:r>
            <a:r>
              <a:rPr lang="en-US" altLang="zh-CN" sz="3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zh-CN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核子谱仪 </a:t>
            </a:r>
            <a:r>
              <a:rPr lang="en-US" altLang="zh-CN" sz="3600" dirty="0"/>
              <a:t>(</a:t>
            </a:r>
            <a:r>
              <a:rPr lang="en-US" altLang="zh-CN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H-NS</a:t>
            </a:r>
            <a:r>
              <a:rPr lang="en-US" altLang="zh-CN" sz="3600" dirty="0"/>
              <a:t>) </a:t>
            </a:r>
            <a:r>
              <a:rPr lang="zh-CN" altLang="en-US" sz="3600" dirty="0"/>
              <a:t>概念设计</a:t>
            </a:r>
            <a:endParaRPr lang="en-US" altLang="zh-CN" sz="3600" dirty="0"/>
          </a:p>
        </p:txBody>
      </p:sp>
      <p:pic>
        <p:nvPicPr>
          <p:cNvPr id="4" name="图片 4">
            <a:extLst>
              <a:ext uri="{FF2B5EF4-FFF2-40B4-BE49-F238E27FC236}">
                <a16:creationId xmlns:a16="http://schemas.microsoft.com/office/drawing/2014/main" id="{C39079B4-172B-FDE1-316E-C748016091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4" b="8400"/>
          <a:stretch/>
        </p:blipFill>
        <p:spPr>
          <a:xfrm>
            <a:off x="2038949" y="771550"/>
            <a:ext cx="6349475" cy="36724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ular Callout 4">
                <a:extLst>
                  <a:ext uri="{FF2B5EF4-FFF2-40B4-BE49-F238E27FC236}">
                    <a16:creationId xmlns:a16="http://schemas.microsoft.com/office/drawing/2014/main" id="{F5B4CC88-9D5D-A41B-575F-73E14CFFAB9A}"/>
                  </a:ext>
                </a:extLst>
              </p:cNvPr>
              <p:cNvSpPr/>
              <p:nvPr/>
            </p:nvSpPr>
            <p:spPr>
              <a:xfrm>
                <a:off x="7356702" y="1275606"/>
                <a:ext cx="1800200" cy="648071"/>
              </a:xfrm>
              <a:prstGeom prst="wedgeRoundRectCallout">
                <a:avLst>
                  <a:gd name="adj1" fmla="val -50322"/>
                  <a:gd name="adj2" fmla="val -25094"/>
                  <a:gd name="adj3" fmla="val 16667"/>
                </a:avLst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36538" indent="-236538">
                  <a:buAutoNum type="arabicParenR"/>
                </a:pPr>
                <a:r>
                  <a:rPr lang="en-US" dirty="0">
                    <a:solidFill>
                      <a:schemeClr val="tx1"/>
                    </a:solidFill>
                  </a:rPr>
                  <a:t>photons;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;</a:t>
                </a:r>
              </a:p>
              <a:p>
                <a:pPr marL="236538" indent="-236538">
                  <a:buAutoNum type="arabicParenR"/>
                </a:pPr>
                <a:r>
                  <a:rPr lang="en-US" dirty="0">
                    <a:solidFill>
                      <a:schemeClr val="tx1"/>
                    </a:solidFill>
                  </a:rPr>
                  <a:t>neutrons</a:t>
                </a:r>
              </a:p>
            </p:txBody>
          </p:sp>
        </mc:Choice>
        <mc:Fallback xmlns="">
          <p:sp>
            <p:nvSpPr>
              <p:cNvPr id="5" name="Rounded Rectangular Callout 4">
                <a:extLst>
                  <a:ext uri="{FF2B5EF4-FFF2-40B4-BE49-F238E27FC236}">
                    <a16:creationId xmlns:a16="http://schemas.microsoft.com/office/drawing/2014/main" id="{F5B4CC88-9D5D-A41B-575F-73E14CFFAB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6702" y="1275606"/>
                <a:ext cx="1800200" cy="648071"/>
              </a:xfrm>
              <a:prstGeom prst="wedgeRoundRectCallout">
                <a:avLst>
                  <a:gd name="adj1" fmla="val -50322"/>
                  <a:gd name="adj2" fmla="val -25094"/>
                  <a:gd name="adj3" fmla="val 16667"/>
                </a:avLst>
              </a:prstGeom>
              <a:blipFill>
                <a:blip r:embed="rId3"/>
                <a:stretch>
                  <a:fillRect t="-1852" b="-11111"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1">
                <a:extLst>
                  <a:ext uri="{FF2B5EF4-FFF2-40B4-BE49-F238E27FC236}">
                    <a16:creationId xmlns:a16="http://schemas.microsoft.com/office/drawing/2014/main" id="{C008C869-4FE5-3B63-27D8-BA6C60C6FA40}"/>
                  </a:ext>
                </a:extLst>
              </p:cNvPr>
              <p:cNvSpPr txBox="1"/>
              <p:nvPr/>
            </p:nvSpPr>
            <p:spPr>
              <a:xfrm>
                <a:off x="179512" y="3052129"/>
                <a:ext cx="2880320" cy="1852751"/>
              </a:xfrm>
              <a:prstGeom prst="rect">
                <a:avLst/>
              </a:prstGeom>
              <a:solidFill>
                <a:srgbClr val="FFC000">
                  <a:alpha val="37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1950"/>
                  </a:lnSpc>
                </a:pPr>
                <a:r>
                  <a:rPr lang="en-US" altLang="zh-CN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Participating Institutes</a:t>
                </a:r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altLang="zh-CN" sz="1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</m:t>
                    </m:r>
                  </m:oMath>
                </a14:m>
                <a:r>
                  <a:rPr lang="en-US" altLang="zh-CN" sz="1000" dirty="0">
                    <a:latin typeface="宋体" panose="02010600030101010101" pitchFamily="2" charset="-122"/>
                  </a:rPr>
                  <a:t> </a:t>
                </a:r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20 (China), more are welcome!</a:t>
                </a:r>
                <a:endParaRPr lang="en-US" altLang="zh-CN" sz="1000" dirty="0">
                  <a:latin typeface="宋体" panose="02010600030101010101" pitchFamily="2" charset="-122"/>
                </a:endParaRPr>
              </a:p>
              <a:p>
                <a:pPr>
                  <a:lnSpc>
                    <a:spcPts val="1950"/>
                  </a:lnSpc>
                </a:pPr>
                <a:r>
                  <a:rPr lang="en-US" altLang="zh-CN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R&amp;D Efforts</a:t>
                </a:r>
                <a:r>
                  <a:rPr lang="en-US" altLang="zh-CN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(1) Pixel tracker; (2) AC-LGAD; (3) </a:t>
                </a:r>
                <a:r>
                  <a:rPr lang="en-US" altLang="zh-CN" sz="1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Baryon Polarimeter; </a:t>
                </a:r>
                <a:r>
                  <a:rPr lang="en-US" altLang="zh-CN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(4) Target systems; (5) Calorimeter; (6) FEE; (7) DAQ; (8) Magnet; (9) Beam line; (10) Mechanical structure design</a:t>
                </a:r>
              </a:p>
            </p:txBody>
          </p:sp>
        </mc:Choice>
        <mc:Fallback xmlns="">
          <p:sp>
            <p:nvSpPr>
              <p:cNvPr id="7" name="文本框 1">
                <a:extLst>
                  <a:ext uri="{FF2B5EF4-FFF2-40B4-BE49-F238E27FC236}">
                    <a16:creationId xmlns:a16="http://schemas.microsoft.com/office/drawing/2014/main" id="{C008C869-4FE5-3B63-27D8-BA6C60C6FA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052129"/>
                <a:ext cx="2880320" cy="1852751"/>
              </a:xfrm>
              <a:prstGeom prst="rect">
                <a:avLst/>
              </a:prstGeom>
              <a:blipFill>
                <a:blip r:embed="rId4"/>
                <a:stretch>
                  <a:fillRect b="-6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AB3D0B3A-4425-24CC-837F-A139E9C371C9}"/>
              </a:ext>
            </a:extLst>
          </p:cNvPr>
          <p:cNvSpPr txBox="1"/>
          <p:nvPr/>
        </p:nvSpPr>
        <p:spPr>
          <a:xfrm>
            <a:off x="5770515" y="4083918"/>
            <a:ext cx="1825821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BANK GOTHIC MEDIUM" pitchFamily="2" charset="77"/>
                <a:ea typeface="微软雅黑" panose="020B0503020204020204" pitchFamily="34" charset="-122"/>
              </a:rPr>
              <a:t>H-NS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F5C1F5-E5A9-33CA-9EE8-68B1504DB3C8}"/>
              </a:ext>
            </a:extLst>
          </p:cNvPr>
          <p:cNvSpPr txBox="1"/>
          <p:nvPr/>
        </p:nvSpPr>
        <p:spPr>
          <a:xfrm>
            <a:off x="5698507" y="4065334"/>
            <a:ext cx="1825821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00" b="1" dirty="0">
                <a:solidFill>
                  <a:srgbClr val="73FB79"/>
                </a:solidFill>
                <a:latin typeface="BANK GOTHIC MEDIUM" pitchFamily="2" charset="77"/>
                <a:ea typeface="微软雅黑" panose="020B0503020204020204" pitchFamily="34" charset="-122"/>
              </a:rPr>
              <a:t>H-NS</a:t>
            </a:r>
          </a:p>
        </p:txBody>
      </p:sp>
    </p:spTree>
    <p:extLst>
      <p:ext uri="{BB962C8B-B14F-4D97-AF65-F5344CB8AC3E}">
        <p14:creationId xmlns:p14="http://schemas.microsoft.com/office/powerpoint/2010/main" val="1171698036"/>
      </p:ext>
    </p:extLst>
  </p:cSld>
  <p:clrMapOvr>
    <a:masterClrMapping/>
  </p:clrMapOvr>
  <p:transition spd="med" advClick="0" advTm="0">
    <p:fade/>
  </p:transition>
</p:sld>
</file>

<file path=ppt/theme/theme1.xml><?xml version="1.0" encoding="utf-8"?>
<a:theme xmlns:a="http://schemas.openxmlformats.org/drawingml/2006/main" name="5_Office 主题​​">
  <a:themeElements>
    <a:clrScheme name="自定义 201">
      <a:dk1>
        <a:sysClr val="windowText" lastClr="000000"/>
      </a:dk1>
      <a:lt1>
        <a:sysClr val="window" lastClr="FFFFFF"/>
      </a:lt1>
      <a:dk2>
        <a:srgbClr val="7F7F7F"/>
      </a:dk2>
      <a:lt2>
        <a:srgbClr val="7F7F7F"/>
      </a:lt2>
      <a:accent1>
        <a:srgbClr val="1B2946"/>
      </a:accent1>
      <a:accent2>
        <a:srgbClr val="FA284B"/>
      </a:accent2>
      <a:accent3>
        <a:srgbClr val="1B2946"/>
      </a:accent3>
      <a:accent4>
        <a:srgbClr val="FA284B"/>
      </a:accent4>
      <a:accent5>
        <a:srgbClr val="1B2946"/>
      </a:accent5>
      <a:accent6>
        <a:srgbClr val="FA284B"/>
      </a:accent6>
      <a:hlink>
        <a:srgbClr val="FFFFFF"/>
      </a:hlink>
      <a:folHlink>
        <a:srgbClr val="FFFFFF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>
          <a:defRPr sz="1600" b="1" dirty="0" smtClean="0">
            <a:solidFill>
              <a:schemeClr val="accent6"/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2012</Words>
  <Application>Microsoft Macintosh PowerPoint</Application>
  <PresentationFormat>On-screen Show (16:9)</PresentationFormat>
  <Paragraphs>249</Paragraphs>
  <Slides>18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4" baseType="lpstr">
      <vt:lpstr>Adobe Devanagari</vt:lpstr>
      <vt:lpstr>BANK GOTHIC MEDIUM</vt:lpstr>
      <vt:lpstr>微软雅黑</vt:lpstr>
      <vt:lpstr>黑体</vt:lpstr>
      <vt:lpstr>宋体</vt:lpstr>
      <vt:lpstr>STHeiti</vt:lpstr>
      <vt:lpstr>华文细黑</vt:lpstr>
      <vt:lpstr>Arial</vt:lpstr>
      <vt:lpstr>Arial Narrow</vt:lpstr>
      <vt:lpstr>Calibri</vt:lpstr>
      <vt:lpstr>Cambria Math</vt:lpstr>
      <vt:lpstr>Segoe UI</vt:lpstr>
      <vt:lpstr>Times New Roman</vt:lpstr>
      <vt:lpstr>Wingdings</vt:lpstr>
      <vt:lpstr>5_Office 主题​​</vt:lpstr>
      <vt:lpstr>AxMath</vt:lpstr>
      <vt:lpstr>PowerPoint Presentation</vt:lpstr>
      <vt:lpstr>PowerPoint Presentation</vt:lpstr>
      <vt:lpstr>HIAF Beam Parameters</vt:lpstr>
      <vt:lpstr>HIAF and Its Upgrade Plan</vt:lpstr>
      <vt:lpstr>Understand Visible Matter: 核子内部结构</vt:lpstr>
      <vt:lpstr>Hadron Structure with “Spin” </vt:lpstr>
      <vt:lpstr>早期Λ极化实验研究</vt:lpstr>
      <vt:lpstr>Λ Production and Polarization</vt:lpstr>
      <vt:lpstr>超子-核子谱仪 (H-NS) 概念设计</vt:lpstr>
      <vt:lpstr>Is Proton Polarized ?</vt:lpstr>
      <vt:lpstr>PowerPoint Presentation</vt:lpstr>
      <vt:lpstr>H-NS探测器 = ½ EicC探测器</vt:lpstr>
      <vt:lpstr>H-NS  EicC</vt:lpstr>
      <vt:lpstr>小结 超子-核子谱仪 (H-NS)  中国电子-离子对撞机 (EicC)</vt:lpstr>
      <vt:lpstr>Publications</vt:lpstr>
      <vt:lpstr>Publications （H-NS 白皮书） </vt:lpstr>
      <vt:lpstr>   谢谢支持！      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专项名称：核物质相结构与重元素产生的研究</dc:title>
  <dc:creator/>
  <cp:lastModifiedBy/>
  <cp:revision>40</cp:revision>
  <cp:lastPrinted>2026-02-06T00:17:04Z</cp:lastPrinted>
  <dcterms:created xsi:type="dcterms:W3CDTF">2019-04-25T10:06:00Z</dcterms:created>
  <dcterms:modified xsi:type="dcterms:W3CDTF">2026-07-14T03:33:26Z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2052-11.1.0.9145</vt:lpwstr>
  </property>
</Properties>
</file>