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 id="2147483673" r:id="rId3"/>
    <p:sldMasterId id="2147483685" r:id="rId4"/>
    <p:sldMasterId id="2147483697" r:id="rId5"/>
    <p:sldMasterId id="2147483709" r:id="rId6"/>
    <p:sldMasterId id="2147483721" r:id="rId7"/>
  </p:sldMasterIdLst>
  <p:notesMasterIdLst>
    <p:notesMasterId r:id="rId20"/>
  </p:notesMasterIdLst>
  <p:handoutMasterIdLst>
    <p:handoutMasterId r:id="rId21"/>
  </p:handoutMasterIdLst>
  <p:sldIdLst>
    <p:sldId id="7887" r:id="rId8"/>
    <p:sldId id="7946" r:id="rId9"/>
    <p:sldId id="7886" r:id="rId10"/>
    <p:sldId id="7934" r:id="rId11"/>
    <p:sldId id="7955" r:id="rId12"/>
    <p:sldId id="7956" r:id="rId13"/>
    <p:sldId id="7957" r:id="rId14"/>
    <p:sldId id="7958" r:id="rId15"/>
    <p:sldId id="7959" r:id="rId16"/>
    <p:sldId id="7960" r:id="rId17"/>
    <p:sldId id="7671" r:id="rId18"/>
    <p:sldId id="7884" r:id="rId19"/>
  </p:sldIdLst>
  <p:sldSz cx="12192000" cy="6858000"/>
  <p:notesSz cx="6797675" cy="9926638"/>
  <p:embeddedFontLst>
    <p:embeddedFont>
      <p:font typeface="宋体" panose="02010600030101010101" pitchFamily="2" charset="-122"/>
      <p:regular r:id="rId22"/>
    </p:embeddedFont>
    <p:embeddedFont>
      <p:font typeface="等线" panose="02010600030101010101" pitchFamily="2" charset="-122"/>
      <p:regular r:id="rId23"/>
      <p:bold r:id="rId24"/>
    </p:embeddedFont>
    <p:embeddedFont>
      <p:font typeface="等线 Light" panose="02010600030101010101" pitchFamily="2" charset="-122"/>
      <p:regular r:id="rId25"/>
    </p:embeddedFont>
    <p:embeddedFont>
      <p:font typeface="黑体" panose="02010609060101010101" pitchFamily="49" charset="-122"/>
      <p:regular r:id="rId26"/>
    </p:embeddedFont>
    <p:embeddedFont>
      <p:font typeface="华文仿宋" panose="02010600040101010101" pitchFamily="2" charset="-122"/>
      <p:regular r:id="rId27"/>
    </p:embeddedFont>
    <p:embeddedFont>
      <p:font typeface="华文行楷" panose="02010800040101010101" pitchFamily="2" charset="-122"/>
      <p:regular r:id="rId28"/>
    </p:embeddedFont>
    <p:embeddedFont>
      <p:font typeface="微软雅黑" panose="020B0503020204020204" pitchFamily="34" charset="-122"/>
      <p:regular r:id="rId29"/>
      <p:bold r:id="rId30"/>
    </p:embeddedFont>
    <p:embeddedFont>
      <p:font typeface="Agency FB" panose="020B0503020202020204" pitchFamily="34" charset="0"/>
      <p:regular r:id="rId31"/>
      <p:bold r:id="rId32"/>
    </p:embeddedFont>
    <p:embeddedFont>
      <p:font typeface="Calibri" panose="020F0502020204030204" pitchFamily="34" charset="0"/>
      <p:regular r:id="rId33"/>
      <p:bold r:id="rId34"/>
      <p:italic r:id="rId35"/>
      <p:boldItalic r:id="rId36"/>
    </p:embeddedFont>
    <p:embeddedFont>
      <p:font typeface="Gill Sans MT" panose="020B0502020104020203" pitchFamily="34" charset="0"/>
      <p:regular r:id="rId37"/>
      <p:bold r:id="rId38"/>
      <p:italic r:id="rId39"/>
      <p:boldItalic r:id="rId40"/>
    </p:embeddedFont>
    <p:embeddedFont>
      <p:font typeface="Wingdings 2" pitchFamily="2" charset="2"/>
      <p:regular r:id="rId41"/>
    </p:embeddedFont>
  </p:embeddedFontLst>
  <p:custDataLst>
    <p:tags r:id="rId42"/>
  </p:custDataLst>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47" userDrawn="1">
          <p15:clr>
            <a:srgbClr val="A4A3A4"/>
          </p15:clr>
        </p15:guide>
        <p15:guide id="2" orient="horz" pos="2333" userDrawn="1">
          <p15:clr>
            <a:srgbClr val="A4A3A4"/>
          </p15:clr>
        </p15:guide>
        <p15:guide id="3" pos="372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ngjl" initials="w"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F81BD"/>
    <a:srgbClr val="4F80BD"/>
    <a:srgbClr val="A6A6A6"/>
    <a:srgbClr val="0B48CF"/>
    <a:srgbClr val="FFFFFF"/>
    <a:srgbClr val="AD2019"/>
    <a:srgbClr val="0070C0"/>
    <a:srgbClr val="958080"/>
    <a:srgbClr val="8080AA"/>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44"/>
    <p:restoredTop sz="79456" autoAdjust="0"/>
  </p:normalViewPr>
  <p:slideViewPr>
    <p:cSldViewPr showGuides="1">
      <p:cViewPr varScale="1">
        <p:scale>
          <a:sx n="100" d="100"/>
          <a:sy n="100" d="100"/>
        </p:scale>
        <p:origin x="1152" y="176"/>
      </p:cViewPr>
      <p:guideLst>
        <p:guide orient="horz" pos="2147"/>
        <p:guide orient="horz" pos="2333"/>
        <p:guide pos="3727"/>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handoutMaster" Target="handoutMasters/handoutMaster1.xml"/><Relationship Id="rId34" Type="http://schemas.openxmlformats.org/officeDocument/2006/relationships/font" Target="fonts/font13.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10.fntdata"/><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commentAuthors" Target="commentAuthor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theme" Target="theme/theme1.xml"/><Relationship Id="rId20" Type="http://schemas.openxmlformats.org/officeDocument/2006/relationships/notesMaster" Target="notesMasters/notesMaster1.xml"/><Relationship Id="rId41" Type="http://schemas.openxmlformats.org/officeDocument/2006/relationships/font" Target="fonts/font2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9413" cy="541338"/>
          </a:xfrm>
          <a:prstGeom prst="rect">
            <a:avLst/>
          </a:prstGeom>
        </p:spPr>
        <p:txBody>
          <a:bodyPr vert="horz" lIns="91440" tIns="45720" rIns="91440" bIns="45720" rtlCol="0"/>
          <a:lstStyle>
            <a:lvl1pPr algn="l" eaLnBrk="0" hangingPunct="0">
              <a:defRPr sz="1180"/>
            </a:lvl1pPr>
          </a:lstStyle>
          <a:p>
            <a:pPr>
              <a:defRPr/>
            </a:pPr>
            <a:endParaRPr lang="zh-CN" altLang="en-US"/>
          </a:p>
        </p:txBody>
      </p:sp>
      <p:sp>
        <p:nvSpPr>
          <p:cNvPr id="3" name="日期占位符 2"/>
          <p:cNvSpPr>
            <a:spLocks noGrp="1"/>
          </p:cNvSpPr>
          <p:nvPr>
            <p:ph type="dt" sz="quarter" idx="1"/>
          </p:nvPr>
        </p:nvSpPr>
        <p:spPr>
          <a:xfrm>
            <a:off x="3816350" y="0"/>
            <a:ext cx="2919413" cy="541338"/>
          </a:xfrm>
          <a:prstGeom prst="rect">
            <a:avLst/>
          </a:prstGeom>
        </p:spPr>
        <p:txBody>
          <a:bodyPr vert="horz" lIns="91440" tIns="45720" rIns="91440" bIns="45720" rtlCol="0"/>
          <a:lstStyle>
            <a:lvl1pPr algn="r" eaLnBrk="0" hangingPunct="0">
              <a:defRPr sz="1180"/>
            </a:lvl1pPr>
          </a:lstStyle>
          <a:p>
            <a:pPr>
              <a:defRPr/>
            </a:pPr>
            <a:fld id="{160E449E-DD27-4305-9709-A6E5BEBEA074}" type="datetimeFigureOut">
              <a:rPr lang="zh-CN" altLang="en-US"/>
              <a:t>2026/7/17</a:t>
            </a:fld>
            <a:endParaRPr lang="zh-CN" altLang="en-US"/>
          </a:p>
        </p:txBody>
      </p:sp>
      <p:sp>
        <p:nvSpPr>
          <p:cNvPr id="4" name="页脚占位符 3"/>
          <p:cNvSpPr>
            <a:spLocks noGrp="1"/>
          </p:cNvSpPr>
          <p:nvPr>
            <p:ph type="ftr" sz="quarter" idx="2"/>
          </p:nvPr>
        </p:nvSpPr>
        <p:spPr>
          <a:xfrm>
            <a:off x="0" y="10236200"/>
            <a:ext cx="2919413" cy="541338"/>
          </a:xfrm>
          <a:prstGeom prst="rect">
            <a:avLst/>
          </a:prstGeom>
        </p:spPr>
        <p:txBody>
          <a:bodyPr vert="horz" lIns="91440" tIns="45720" rIns="91440" bIns="45720" rtlCol="0" anchor="b"/>
          <a:lstStyle>
            <a:lvl1pPr algn="l" eaLnBrk="0" hangingPunct="0">
              <a:defRPr sz="1180"/>
            </a:lvl1pPr>
          </a:lstStyle>
          <a:p>
            <a:pPr>
              <a:defRPr/>
            </a:pPr>
            <a:endParaRPr lang="zh-CN" altLang="en-US"/>
          </a:p>
        </p:txBody>
      </p:sp>
      <p:sp>
        <p:nvSpPr>
          <p:cNvPr id="5" name="灯片编号占位符 4"/>
          <p:cNvSpPr>
            <a:spLocks noGrp="1"/>
          </p:cNvSpPr>
          <p:nvPr>
            <p:ph type="sldNum" sz="quarter" idx="3"/>
          </p:nvPr>
        </p:nvSpPr>
        <p:spPr>
          <a:xfrm>
            <a:off x="3816350" y="10236200"/>
            <a:ext cx="2919413" cy="541338"/>
          </a:xfrm>
          <a:prstGeom prst="rect">
            <a:avLst/>
          </a:prstGeom>
        </p:spPr>
        <p:txBody>
          <a:bodyPr vert="horz" wrap="square" lIns="91440" tIns="45720" rIns="91440" bIns="45720" numCol="1" anchor="b" anchorCtr="0" compatLnSpc="1"/>
          <a:lstStyle>
            <a:lvl1pPr algn="r" eaLnBrk="0" hangingPunct="0">
              <a:defRPr sz="1100"/>
            </a:lvl1pPr>
          </a:lstStyle>
          <a:p>
            <a:pPr>
              <a:defRPr/>
            </a:pPr>
            <a:fld id="{39754438-5BD5-416E-896F-66B67B3FD1B0}" type="slidenum">
              <a:rPr lang="zh-CN" altLang="en-US"/>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B86B2736-D5F3-423E-9FCF-F468B2643A71}" type="datetimeFigureOut">
              <a:rPr lang="zh-CN" altLang="en-US"/>
              <a:t>2026/7/17</a:t>
            </a:fld>
            <a:endParaRPr lang="zh-CN" altLang="en-US"/>
          </a:p>
        </p:txBody>
      </p:sp>
      <p:sp>
        <p:nvSpPr>
          <p:cNvPr id="4" name="幻灯片图像占位符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lstStyle>
            <a:lvl1pPr algn="r" eaLnBrk="1" hangingPunct="1">
              <a:defRPr sz="1200">
                <a:latin typeface="Calibri" panose="020F0502020204030204" pitchFamily="34" charset="0"/>
              </a:defRPr>
            </a:lvl1pPr>
          </a:lstStyle>
          <a:p>
            <a:pPr>
              <a:defRPr/>
            </a:pPr>
            <a:fld id="{C580F2F8-3714-41BC-BDB3-1CE0C55C365B}" type="slidenum">
              <a:rPr lang="zh-CN" altLang="en-US"/>
              <a:t>‹#›</a:t>
            </a:fld>
            <a:endParaRPr lang="zh-CN" altLang="en-US"/>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p:nvPr>
        </p:nvSpPr>
        <p:spPr>
          <a:xfrm>
            <a:off x="90488" y="744538"/>
            <a:ext cx="6616700" cy="3722687"/>
          </a:xfrm>
          <a:ln>
            <a:solidFill>
              <a:srgbClr val="000000">
                <a:alpha val="100000"/>
              </a:srgbClr>
            </a:solidFill>
            <a:miter lim="800000"/>
          </a:ln>
        </p:spPr>
      </p:sp>
      <p:sp>
        <p:nvSpPr>
          <p:cNvPr id="39939" name="备注占位符 2"/>
          <p:cNvSpPr>
            <a:spLocks noGrp="1"/>
          </p:cNvSpPr>
          <p:nvPr>
            <p:ph type="body" idx="1"/>
          </p:nvPr>
        </p:nvSpPr>
        <p:spPr>
          <a:noFill/>
          <a:ln>
            <a:noFill/>
          </a:ln>
        </p:spPr>
        <p:txBody>
          <a:bodyPr wrap="square" lIns="91440" tIns="45720" rIns="91440" bIns="45720" anchor="t" anchorCtr="0"/>
          <a:lstStyle/>
          <a:p>
            <a:pPr lvl="0"/>
            <a:r>
              <a:rPr lang="zh-CN" altLang="en-US" dirty="0">
                <a:sym typeface="+mn-ea"/>
              </a:rPr>
              <a:t>向大家简单介绍一下</a:t>
            </a:r>
            <a:r>
              <a:rPr lang="en-US" altLang="zh-CN" dirty="0">
                <a:sym typeface="+mn-ea"/>
              </a:rPr>
              <a:t>CPL、CPB、《</a:t>
            </a:r>
            <a:r>
              <a:rPr lang="zh-CN" altLang="en-US" dirty="0">
                <a:sym typeface="+mn-ea"/>
              </a:rPr>
              <a:t>物理学报》、《物理》四本期刊。四刊由中国科学院</a:t>
            </a:r>
            <a:r>
              <a:rPr lang="zh-CN" altLang="en-US">
                <a:sym typeface="+mn-ea"/>
              </a:rPr>
              <a:t>物理研究所和</a:t>
            </a:r>
            <a:r>
              <a:rPr lang="zh-CN" altLang="en-US" dirty="0">
                <a:sym typeface="+mn-ea"/>
              </a:rPr>
              <a:t>中国物理学会共同主办，为中国物理与世界交流搭建了平台，为保护我国原始创新成果的首发，提升我国物理学者的国际话语权发挥了重要作用。</a:t>
            </a:r>
          </a:p>
        </p:txBody>
      </p:sp>
      <p:sp>
        <p:nvSpPr>
          <p:cNvPr id="39940" name="灯片编号占位符 3"/>
          <p:cNvSpPr txBox="1">
            <a:spLocks noGrp="1"/>
          </p:cNvSpPr>
          <p:nvPr>
            <p:ph type="sldNum" sz="quarter"/>
          </p:nvPr>
        </p:nvSpPr>
        <p:spPr>
          <a:xfrm>
            <a:off x="3849688" y="9429750"/>
            <a:ext cx="2946400" cy="496888"/>
          </a:xfrm>
          <a:prstGeom prst="rect">
            <a:avLst/>
          </a:prstGeom>
          <a:noFill/>
          <a:ln w="9525">
            <a:noFill/>
          </a:ln>
        </p:spPr>
        <p:txBody>
          <a:bodyPr anchor="b" anchorCtr="0"/>
          <a:lstStyle/>
          <a:p>
            <a:pPr marL="0" marR="0" lvl="0" indent="0" algn="r" defTabSz="914400" rtl="0" eaLnBrk="1" fontAlgn="base" latinLnBrk="0" hangingPunct="1">
              <a:lnSpc>
                <a:spcPct val="100000"/>
              </a:lnSpc>
              <a:spcBef>
                <a:spcPct val="0"/>
              </a:spcBef>
              <a:spcAft>
                <a:spcPct val="0"/>
              </a:spcAft>
              <a:buClr>
                <a:srgbClr val="0000FF"/>
              </a:buClr>
              <a:buSzTx/>
              <a:buFontTx/>
              <a:buNone/>
              <a:defRPr/>
            </a:pPr>
            <a:fld id="{9A0DB2DC-4C9A-4742-B13C-FB6460FD3503}" type="slidenum">
              <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mn-cs"/>
              </a:rPr>
              <a:t>1</a:t>
            </a:fld>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a:p>
        </p:txBody>
      </p:sp>
      <p:sp>
        <p:nvSpPr>
          <p:cNvPr id="276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5E5359E0-3BDE-442F-A5BD-176ED454ED1D}" type="slidenum">
              <a:rPr lang="zh-CN" altLang="en-US" smtClean="0">
                <a:solidFill>
                  <a:srgbClr val="000000"/>
                </a:solidFill>
                <a:latin typeface="Calibri" panose="020F0502020204030204" pitchFamily="34" charset="0"/>
              </a:rPr>
              <a:t>10</a:t>
            </a:fld>
            <a:endParaRPr lang="zh-CN" altLang="en-US">
              <a:solidFill>
                <a:srgbClr val="000000"/>
              </a:solidFill>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lnSpc>
                <a:spcPts val="2600"/>
              </a:lnSpc>
              <a:spcBef>
                <a:spcPts val="575"/>
              </a:spcBef>
              <a:spcAft>
                <a:spcPts val="600"/>
              </a:spcAft>
              <a:buClr>
                <a:srgbClr val="D34817"/>
              </a:buClr>
              <a:buSzPct val="85000"/>
              <a:buFont typeface="Wingdings 2" panose="05020102010507070707" pitchFamily="18" charset="2"/>
              <a:buNone/>
            </a:pPr>
            <a:r>
              <a:rPr lang="zh-CN" altLang="en-US">
                <a:sym typeface="+mn-ea"/>
              </a:rPr>
              <a:t>由于</a:t>
            </a:r>
            <a:r>
              <a:rPr lang="en-US" altLang="zh-CN">
                <a:sym typeface="+mn-ea"/>
              </a:rPr>
              <a:t>CPB</a:t>
            </a:r>
            <a:r>
              <a:rPr lang="zh-CN" altLang="en-US">
                <a:sym typeface="+mn-ea"/>
              </a:rPr>
              <a:t>的发文领域和</a:t>
            </a:r>
            <a:r>
              <a:rPr lang="en-US" altLang="zh-CN">
                <a:sym typeface="+mn-ea"/>
              </a:rPr>
              <a:t>CPL</a:t>
            </a:r>
            <a:r>
              <a:rPr lang="zh-CN" altLang="en-US">
                <a:sym typeface="+mn-ea"/>
              </a:rPr>
              <a:t>互补，这里就不再具体介绍了。</a:t>
            </a:r>
            <a:endParaRPr lang="zh-CN" altLang="en-US"/>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fld id="{8C5A6825-3B34-49D1-AE1D-00327D4CB1A2}" type="slidenum">
              <a:rPr kumimoji="0" lang="zh-CN" altLang="en-US" sz="1800" b="0" i="0" u="none" strike="noStrike" kern="1200" cap="none" spc="0" normalizeH="0" baseline="0" noProof="0" smtClean="0">
                <a:ln>
                  <a:noFill/>
                </a:ln>
                <a:solidFill>
                  <a:srgbClr val="000000"/>
                </a:solidFill>
                <a:effectLst/>
                <a:uLnTx/>
                <a:uFillTx/>
                <a:latin typeface="Calibri" panose="020F0502020204030204" pitchFamily="34" charset="0"/>
                <a:ea typeface="宋体" panose="02010600030101010101" pitchFamily="2" charset="-122"/>
                <a:cs typeface="+mn-cs"/>
              </a:rPr>
              <a:t>11</a:t>
            </a:fld>
            <a:endParaRPr kumimoji="0" lang="zh-CN" altLang="en-US" sz="18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最后感谢各位专家对四刊的大力支持！</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idx="2"/>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9699" name="文本占位符 2"/>
          <p:cNvSpPr>
            <a:spLocks noGrp="1"/>
          </p:cNvSpPr>
          <p:nvPr>
            <p:ph type="body" idx="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zh-CN" altLang="en-US" dirty="0"/>
              <a:t>四刊以及中国物理学会主办的其他姊妹期刊，寄托了老一辈物理学家的殷切期望。我国很多物理学者的第一篇论文都发表在四刊上。其中《物理学报》是中文</a:t>
            </a:r>
            <a:r>
              <a:rPr lang="en-US" altLang="zh-CN" dirty="0"/>
              <a:t>SCI，《</a:t>
            </a:r>
            <a:r>
              <a:rPr lang="zh-CN" altLang="en-US" dirty="0"/>
              <a:t>物理》是中文科普期刊，</a:t>
            </a:r>
            <a:r>
              <a:rPr lang="en-US" altLang="zh-CN" dirty="0"/>
              <a:t>CPL</a:t>
            </a:r>
            <a:r>
              <a:rPr lang="zh-CN" altLang="en-US" dirty="0"/>
              <a:t>和</a:t>
            </a:r>
            <a:r>
              <a:rPr lang="en-US" altLang="zh-CN" dirty="0"/>
              <a:t>CPB</a:t>
            </a:r>
            <a:r>
              <a:rPr lang="zh-CN" altLang="en-US" dirty="0"/>
              <a:t>是英文</a:t>
            </a:r>
            <a:r>
              <a:rPr lang="en-US" altLang="zh-CN" dirty="0"/>
              <a:t>SCI，</a:t>
            </a:r>
            <a:r>
              <a:rPr lang="zh-CN" altLang="en-US" dirty="0"/>
              <a:t>分别对标</a:t>
            </a:r>
            <a:r>
              <a:rPr lang="en-US" altLang="zh-CN" dirty="0"/>
              <a:t>PRL</a:t>
            </a:r>
            <a:r>
              <a:rPr lang="zh-CN" altLang="en-US" dirty="0"/>
              <a:t>和</a:t>
            </a:r>
            <a:r>
              <a:rPr lang="en-US" altLang="zh-CN" dirty="0"/>
              <a:t>PRB。</a:t>
            </a:r>
            <a:r>
              <a:rPr lang="zh-CN" altLang="en-US" dirty="0"/>
              <a:t>四刊年发文量超过了2000篇，为了满足读者需求，近几年先后增加了数据论文、仪器与测量论文，和程序代码论文。</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zh-CN" altLang="en-US" dirty="0"/>
              <a:t>《物理学报》是我国创办最早、唯一被</a:t>
            </a:r>
            <a:r>
              <a:rPr lang="en-US" altLang="zh-CN" dirty="0"/>
              <a:t>SCI</a:t>
            </a:r>
            <a:r>
              <a:rPr lang="zh-CN" altLang="en-US" dirty="0"/>
              <a:t>收录的综合物理类中文期刊，高能物理方向的副主编是高原宁老师。期刊网站实现了双语出版，消除了国际传播障碍，特别要说的是，《物理学报》还入选了“中国科技期刊卓越行动计划” 中文领军期刊。</a:t>
            </a:r>
          </a:p>
        </p:txBody>
      </p:sp>
      <p:sp>
        <p:nvSpPr>
          <p:cNvPr id="358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AD6A4E2C-E699-4E74-8408-6B81928A0227}" type="slidenum">
              <a:rPr kumimoji="0" lang="zh-CN" altLang="en-US" sz="1200" b="0" i="0" u="none" strike="noStrike" kern="1200" cap="none" spc="0" normalizeH="0" baseline="0" noProof="0" smtClean="0">
                <a:ln>
                  <a:noFill/>
                </a:ln>
                <a:solidFill>
                  <a:srgbClr val="000000"/>
                </a:solidFill>
                <a:effectLst/>
                <a:uLnTx/>
                <a:uFillTx/>
                <a:latin typeface="Calibri" panose="020F0502020204030204" pitchFamily="34" charset="0"/>
                <a:ea typeface="宋体" panose="02010600030101010101" pitchFamily="2" charset="-122"/>
                <a:cs typeface="+mn-cs"/>
              </a:rPr>
              <a:t>3</a:t>
            </a:fld>
            <a:endParaRPr kumimoji="0" lang="zh-CN" altLang="en-US" sz="1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37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0" fontAlgn="base" latinLnBrk="0" hangingPunct="0">
              <a:lnSpc>
                <a:spcPct val="150000"/>
              </a:lnSpc>
              <a:spcBef>
                <a:spcPct val="0"/>
              </a:spcBef>
              <a:spcAft>
                <a:spcPct val="0"/>
              </a:spcAft>
              <a:buClr>
                <a:srgbClr val="1058B0"/>
              </a:buClr>
              <a:buSzTx/>
              <a:buFontTx/>
              <a:buNone/>
              <a:defRPr/>
            </a:pPr>
            <a:r>
              <a:rPr lang="zh-CN" altLang="en-US" dirty="0"/>
              <a:t>《物理》是一本广受喜爱的物理类中文科普期刊，它栏目丰富，可读性强，是科研人员了解不同研究领域的有效途径，本科生、研究生进入研究领域前的重要参考。</a:t>
            </a:r>
          </a:p>
        </p:txBody>
      </p:sp>
      <p:sp>
        <p:nvSpPr>
          <p:cNvPr id="337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B4AFA368-B309-45E9-9450-8CB4BD095454}" type="slidenum">
              <a:rPr kumimoji="0" lang="zh-CN" altLang="en-US" sz="1200" b="0" i="0" u="none" strike="noStrike" kern="1200" cap="none" spc="0" normalizeH="0" baseline="0" noProof="0" smtClean="0">
                <a:ln>
                  <a:noFill/>
                </a:ln>
                <a:solidFill>
                  <a:srgbClr val="000000"/>
                </a:solidFill>
                <a:effectLst/>
                <a:uLnTx/>
                <a:uFillTx/>
                <a:latin typeface="等线" panose="02010600030101010101" pitchFamily="2" charset="-122"/>
                <a:ea typeface="等线" panose="02010600030101010101" pitchFamily="2" charset="-122"/>
                <a:cs typeface="+mn-cs"/>
              </a:rPr>
              <a:t>4</a:t>
            </a:fld>
            <a:endParaRPr kumimoji="0" lang="zh-CN" altLang="en-US" sz="1200" b="0" i="0" u="none" strike="noStrike" kern="1200" cap="none" spc="0" normalizeH="0" baseline="0" noProof="0">
              <a:ln>
                <a:noFill/>
              </a:ln>
              <a:solidFill>
                <a:srgbClr val="000000"/>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幻灯片图像占位符 1"/>
          <p:cNvSpPr>
            <a:spLocks noGrp="1" noRot="1" noChangeAspect="1" noTextEdit="1"/>
          </p:cNvSpPr>
          <p:nvPr>
            <p:ph type="sldImg"/>
          </p:nvPr>
        </p:nvSpPr>
        <p:spPr>
          <a:xfrm>
            <a:off x="90488" y="744538"/>
            <a:ext cx="6616700" cy="3722687"/>
          </a:xfrm>
          <a:ln>
            <a:solidFill>
              <a:srgbClr val="000000">
                <a:alpha val="100000"/>
              </a:srgbClr>
            </a:solidFill>
            <a:miter lim="800000"/>
          </a:ln>
        </p:spPr>
      </p:sp>
      <p:sp>
        <p:nvSpPr>
          <p:cNvPr id="71683" name="备注占位符 2"/>
          <p:cNvSpPr>
            <a:spLocks noGrp="1"/>
          </p:cNvSpPr>
          <p:nvPr>
            <p:ph type="body" idx="1"/>
          </p:nvPr>
        </p:nvSpPr>
        <p:spPr>
          <a:noFill/>
          <a:ln>
            <a:noFill/>
          </a:ln>
        </p:spPr>
        <p:txBody>
          <a:bodyPr wrap="square" lIns="91440" tIns="45720" rIns="91440" bIns="45720" anchor="t" anchorCtr="0"/>
          <a:lstStyle/>
          <a:p>
            <a:pPr lvl="0" eaLnBrk="1" hangingPunct="1">
              <a:spcBef>
                <a:spcPct val="0"/>
              </a:spcBef>
            </a:pPr>
            <a:r>
              <a:rPr lang="en-US" altLang="zh-CN" dirty="0"/>
              <a:t>CPL</a:t>
            </a:r>
            <a:r>
              <a:rPr lang="zh-CN" altLang="en-US" dirty="0"/>
              <a:t>作为英文旗舰期刊，近几年取得了跨越式发展，目前影响因子达到了4.7，位于</a:t>
            </a:r>
            <a:r>
              <a:rPr lang="en-US" altLang="zh-CN" dirty="0"/>
              <a:t>Q1</a:t>
            </a:r>
            <a:r>
              <a:rPr lang="zh-CN" altLang="en-US" dirty="0"/>
              <a:t>区。期刊发表了很多具有重要国际影响力的代表性成果，包括国家最高科学技术奖代表性成果两项。</a:t>
            </a:r>
            <a:r>
              <a:rPr lang="en-US" altLang="zh-CN" dirty="0"/>
              <a:t>CPL</a:t>
            </a:r>
            <a:r>
              <a:rPr lang="zh-CN" altLang="en-US" dirty="0"/>
              <a:t>目前的年发文量大概是360篇，录用率约为16%，录用标准是</a:t>
            </a:r>
            <a:r>
              <a:rPr lang="en-US" altLang="zh-CN" dirty="0"/>
              <a:t>PR</a:t>
            </a:r>
            <a:r>
              <a:rPr lang="zh-CN" altLang="en-US" dirty="0"/>
              <a:t>系列子刊的</a:t>
            </a:r>
            <a:r>
              <a:rPr lang="en-US" altLang="zh-CN" dirty="0"/>
              <a:t>Letter</a:t>
            </a:r>
            <a:r>
              <a:rPr lang="zh-CN" altLang="en-US" dirty="0"/>
              <a:t>水平。</a:t>
            </a:r>
          </a:p>
        </p:txBody>
      </p:sp>
      <p:sp>
        <p:nvSpPr>
          <p:cNvPr id="71684" name="灯片编号占位符 3"/>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spcBef>
                <a:spcPct val="0"/>
              </a:spcBef>
            </a:pPr>
            <a:fld id="{9A0DB2DC-4C9A-4742-B13C-FB6460FD3503}" type="slidenum">
              <a:rPr lang="zh-CN" altLang="en-US" dirty="0">
                <a:latin typeface="Arial" panose="020B0604020202020204" pitchFamily="34" charset="0"/>
              </a:rPr>
              <a:t>5</a:t>
            </a:fld>
            <a:endParaRPr lang="zh-CN" altLang="en-US" dirty="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幻灯片图像占位符 1"/>
          <p:cNvSpPr>
            <a:spLocks noGrp="1" noRot="1" noChangeAspect="1" noTextEdit="1"/>
          </p:cNvSpPr>
          <p:nvPr>
            <p:ph type="sldImg"/>
          </p:nvPr>
        </p:nvSpPr>
        <p:spPr>
          <a:xfrm>
            <a:off x="90488" y="744538"/>
            <a:ext cx="6616700" cy="3722687"/>
          </a:xfrm>
          <a:ln>
            <a:solidFill>
              <a:srgbClr val="000000">
                <a:alpha val="100000"/>
              </a:srgbClr>
            </a:solidFill>
            <a:miter lim="800000"/>
          </a:ln>
        </p:spPr>
      </p:sp>
      <p:sp>
        <p:nvSpPr>
          <p:cNvPr id="77827" name="备注占位符 2"/>
          <p:cNvSpPr>
            <a:spLocks noGrp="1"/>
          </p:cNvSpPr>
          <p:nvPr>
            <p:ph type="body" idx="1"/>
          </p:nvPr>
        </p:nvSpPr>
        <p:spPr>
          <a:noFill/>
          <a:ln>
            <a:noFill/>
          </a:ln>
        </p:spPr>
        <p:txBody>
          <a:bodyPr wrap="square" lIns="91440" tIns="45720" rIns="91440" bIns="45720" anchor="t" anchorCtr="0"/>
          <a:lstStyle/>
          <a:p>
            <a:pPr lvl="0"/>
            <a:r>
              <a:rPr lang="en-US" altLang="zh-CN" dirty="0"/>
              <a:t>Express Letter</a:t>
            </a:r>
            <a:r>
              <a:rPr lang="zh-CN" altLang="en-US" dirty="0"/>
              <a:t>是</a:t>
            </a:r>
            <a:r>
              <a:rPr lang="en-US" altLang="zh-CN" dirty="0"/>
              <a:t>CPL</a:t>
            </a:r>
            <a:r>
              <a:rPr lang="zh-CN" altLang="en-US" dirty="0"/>
              <a:t>重点打造的一个高端品牌栏目，对标</a:t>
            </a:r>
            <a:r>
              <a:rPr lang="en-US" altLang="zh-CN" dirty="0"/>
              <a:t>PRL，</a:t>
            </a:r>
            <a:r>
              <a:rPr lang="zh-CN" altLang="en-US" dirty="0"/>
              <a:t>为保护我国物理学重要研究成果的国际首发起到了积极作用。比如，</a:t>
            </a:r>
            <a:r>
              <a:rPr lang="en-US" altLang="zh-CN" dirty="0"/>
              <a:t>PandaX-II </a:t>
            </a:r>
            <a:r>
              <a:rPr lang="zh-CN" altLang="en-US" dirty="0"/>
              <a:t>合作者2020年对太阳轴子和中微子反常磁矩的搜寻工作作为封面文章快速发表，投稿到在线仅用了一周时间，论文发表后被</a:t>
            </a:r>
            <a:r>
              <a:rPr lang="en-US" altLang="zh-CN" dirty="0"/>
              <a:t>Forbes</a:t>
            </a:r>
            <a:r>
              <a:rPr lang="zh-CN" altLang="en-US" dirty="0"/>
              <a:t>和</a:t>
            </a:r>
            <a:r>
              <a:rPr lang="en-US" altLang="zh-CN" dirty="0"/>
              <a:t>Physics World</a:t>
            </a:r>
            <a:r>
              <a:rPr lang="zh-CN" altLang="en-US" dirty="0"/>
              <a:t>报导，获得了很高的国际关注度。</a:t>
            </a:r>
          </a:p>
        </p:txBody>
      </p:sp>
      <p:sp>
        <p:nvSpPr>
          <p:cNvPr id="77828" name="灯片编号占位符 3"/>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spcBef>
                <a:spcPct val="0"/>
              </a:spcBef>
            </a:pPr>
            <a:fld id="{9A0DB2DC-4C9A-4742-B13C-FB6460FD3503}" type="slidenum">
              <a:rPr lang="zh-CN" altLang="en-US" dirty="0">
                <a:solidFill>
                  <a:srgbClr val="000000"/>
                </a:solidFill>
                <a:latin typeface="等线" panose="02010600030101010101" pitchFamily="2" charset="-122"/>
                <a:ea typeface="等线" panose="02010600030101010101" pitchFamily="2" charset="-122"/>
              </a:rPr>
              <a:t>6</a:t>
            </a:fld>
            <a:endParaRPr lang="zh-CN" altLang="en-US" dirty="0">
              <a:solidFill>
                <a:srgbClr val="000000"/>
              </a:solidFill>
              <a:latin typeface="等线" panose="02010600030101010101" pitchFamily="2" charset="-122"/>
              <a:ea typeface="等线"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en-US" altLang="zh-CN"/>
              <a:t>Express Letter</a:t>
            </a:r>
            <a:r>
              <a:rPr lang="zh-CN" altLang="en-US"/>
              <a:t>栏目还发表了很多粒子物理和核物理方向的重要成果，这里就不再一一介绍了。欢迎大家将需要加快发表的重要成果投到这个栏目。</a:t>
            </a:r>
          </a:p>
        </p:txBody>
      </p:sp>
      <p:sp>
        <p:nvSpPr>
          <p:cNvPr id="276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5E5359E0-3BDE-442F-A5BD-176ED454ED1D}" type="slidenum">
              <a:rPr lang="zh-CN" altLang="en-US" smtClean="0">
                <a:solidFill>
                  <a:srgbClr val="000000"/>
                </a:solidFill>
                <a:latin typeface="Calibri" panose="020F0502020204030204" pitchFamily="34" charset="0"/>
              </a:rPr>
              <a:t>7</a:t>
            </a:fld>
            <a:endParaRPr lang="zh-CN" altLang="en-US">
              <a:solidFill>
                <a:srgbClr val="000000"/>
              </a:solidFill>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zh-CN" altLang="en-US"/>
              <a:t>接下来介绍几篇</a:t>
            </a:r>
            <a:r>
              <a:rPr lang="en-US" altLang="zh-CN"/>
              <a:t>CPL</a:t>
            </a:r>
            <a:r>
              <a:rPr lang="zh-CN" altLang="en-US"/>
              <a:t>近年来发表的代表性综述论文，有马余刚老师等人关于相变机器学习的文章，王恩老师等人关于“重子激发态”的文章，还有惠州大科学装置高精度物理实验的介绍和展望，易凯老师等人关于四夸克态的文章，陈金辉老师等人关于</a:t>
            </a:r>
            <a:r>
              <a:rPr lang="en-US" altLang="zh-CN"/>
              <a:t>STAR</a:t>
            </a:r>
            <a:r>
              <a:rPr lang="zh-CN" altLang="en-US"/>
              <a:t>实验进展的文章，我和赵强老师也写了一篇关于“</a:t>
            </a:r>
            <a:r>
              <a:rPr lang="en-US" altLang="zh-CN"/>
              <a:t>Vector Charmonium-Like State”</a:t>
            </a:r>
            <a:r>
              <a:rPr lang="zh-CN" altLang="en-US"/>
              <a:t>的文章，欢迎大家关注。</a:t>
            </a:r>
          </a:p>
        </p:txBody>
      </p:sp>
      <p:sp>
        <p:nvSpPr>
          <p:cNvPr id="276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5E5359E0-3BDE-442F-A5BD-176ED454ED1D}" type="slidenum">
              <a:rPr lang="zh-CN" altLang="en-US" smtClean="0">
                <a:solidFill>
                  <a:srgbClr val="000000"/>
                </a:solidFill>
                <a:latin typeface="Calibri" panose="020F0502020204030204" pitchFamily="34" charset="0"/>
              </a:rPr>
              <a:t>8</a:t>
            </a:fld>
            <a:endParaRPr lang="zh-CN" altLang="en-US">
              <a:solidFill>
                <a:srgbClr val="000000"/>
              </a:solidFill>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a:p>
        </p:txBody>
      </p:sp>
      <p:sp>
        <p:nvSpPr>
          <p:cNvPr id="276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5E5359E0-3BDE-442F-A5BD-176ED454ED1D}" type="slidenum">
              <a:rPr lang="zh-CN" altLang="en-US" smtClean="0">
                <a:solidFill>
                  <a:srgbClr val="000000"/>
                </a:solidFill>
                <a:latin typeface="Calibri" panose="020F0502020204030204" pitchFamily="34" charset="0"/>
              </a:rPr>
              <a:t>9</a:t>
            </a:fld>
            <a:endParaRPr lang="zh-CN" altLang="en-US">
              <a:solidFill>
                <a:srgbClr val="000000"/>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9"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9.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9"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32.xml"/><Relationship Id="rId7" Type="http://schemas.openxmlformats.org/officeDocument/2006/relationships/slideMaster" Target="../slideMasters/slideMaster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slideMaster" Target="../slideMasters/slideMaster2.xml"/><Relationship Id="rId5" Type="http://schemas.openxmlformats.org/officeDocument/2006/relationships/tags" Target="../tags/tag43.xml"/><Relationship Id="rId4" Type="http://schemas.openxmlformats.org/officeDocument/2006/relationships/tags" Target="../tags/tag4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slideMaster" Target="../slideMasters/slideMaster2.xml"/><Relationship Id="rId5" Type="http://schemas.openxmlformats.org/officeDocument/2006/relationships/tags" Target="../tags/tag51.xml"/><Relationship Id="rId4" Type="http://schemas.openxmlformats.org/officeDocument/2006/relationships/tags" Target="../tags/tag50.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slideMaster" Target="../slideMasters/slideMaster2.xml"/><Relationship Id="rId5" Type="http://schemas.openxmlformats.org/officeDocument/2006/relationships/tags" Target="../tags/tag56.xml"/><Relationship Id="rId4" Type="http://schemas.openxmlformats.org/officeDocument/2006/relationships/tags" Target="../tags/tag55.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62.xml"/><Relationship Id="rId7" Type="http://schemas.openxmlformats.org/officeDocument/2006/relationships/tags" Target="../tags/tag66.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9" Type="http://schemas.openxmlformats.org/officeDocument/2006/relationships/image" Target="../media/image1.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39F2BBC6-4042-479D-B4BA-156B857751A0}"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068F044-CB26-4B78-8EE6-FA6288741D09}"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9D949F78-6DE4-4D9A-A688-367C1183DCD2}"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A55219E-0AD4-4610-A927-F459B76012C6}"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D3031488-7927-4521-ADFB-87F5940859A2}"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A7C352E-E8BE-4117-A178-3B12088B8E86}"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图片与标题">
    <p:spTree>
      <p:nvGrpSpPr>
        <p:cNvPr id="1" name=""/>
        <p:cNvGrpSpPr/>
        <p:nvPr/>
      </p:nvGrpSpPr>
      <p:grpSpPr>
        <a:xfrm>
          <a:off x="0" y="0"/>
          <a:ext cx="0" cy="0"/>
          <a:chOff x="0" y="0"/>
          <a:chExt cx="0" cy="0"/>
        </a:xfrm>
      </p:grpSpPr>
      <p:sp>
        <p:nvSpPr>
          <p:cNvPr id="2" name="矩形 1"/>
          <p:cNvSpPr/>
          <p:nvPr/>
        </p:nvSpPr>
        <p:spPr>
          <a:xfrm>
            <a:off x="0" y="0"/>
            <a:ext cx="12192000" cy="963613"/>
          </a:xfrm>
          <a:prstGeom prst="rect">
            <a:avLst/>
          </a:prstGeom>
          <a:solidFill>
            <a:srgbClr val="B3B3B3"/>
          </a:solidFill>
          <a:ln>
            <a:solidFill>
              <a:srgbClr val="B3B3B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3" name="矩形 2"/>
          <p:cNvSpPr/>
          <p:nvPr/>
        </p:nvSpPr>
        <p:spPr>
          <a:xfrm>
            <a:off x="-14288" y="0"/>
            <a:ext cx="12206288" cy="741363"/>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8" name="标题 17"/>
          <p:cNvSpPr>
            <a:spLocks noGrp="1"/>
          </p:cNvSpPr>
          <p:nvPr>
            <p:ph type="title"/>
          </p:nvPr>
        </p:nvSpPr>
        <p:spPr>
          <a:xfrm>
            <a:off x="0" y="0"/>
            <a:ext cx="8858269" cy="785795"/>
          </a:xfrm>
        </p:spPr>
        <p:txBody>
          <a:bodyPr/>
          <a:lstStyle>
            <a:lvl1pPr algn="l">
              <a:defRPr sz="4800">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4" name="日期占位符 3"/>
          <p:cNvSpPr>
            <a:spLocks noGrp="1"/>
          </p:cNvSpPr>
          <p:nvPr>
            <p:ph type="dt" sz="half" idx="10"/>
          </p:nvPr>
        </p:nvSpPr>
        <p:spPr/>
        <p:txBody>
          <a:bodyPr/>
          <a:lstStyle>
            <a:lvl1pPr>
              <a:defRPr/>
            </a:lvl1pPr>
          </a:lstStyle>
          <a:p>
            <a:pPr>
              <a:defRPr/>
            </a:pPr>
            <a:fld id="{775B58AA-69EF-49F0-B2AF-5E4A868FDF3D}"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DE5B7BA-A03D-47DE-ACCF-D9D68469C21C}" type="slidenum">
              <a:rPr lang="zh-CN" altLang="en-US"/>
              <a:t>‹#›</a:t>
            </a:fld>
            <a:endParaRPr lang="zh-CN" altLang="en-US">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
        <p:nvSpPr>
          <p:cNvPr id="3" name="任意多边形: 形状 17"/>
          <p:cNvSpPr/>
          <p:nvPr userDrawn="1">
            <p:custDataLst>
              <p:tags r:id="rId1"/>
            </p:custDataLst>
          </p:nvPr>
        </p:nvSpPr>
        <p:spPr>
          <a:xfrm>
            <a:off x="4185501" y="0"/>
            <a:ext cx="8006499" cy="6858000"/>
          </a:xfrm>
          <a:custGeom>
            <a:avLst/>
            <a:gdLst>
              <a:gd name="connsiteX0" fmla="*/ 6874790 w 8006499"/>
              <a:gd name="connsiteY0" fmla="*/ 0 h 6858000"/>
              <a:gd name="connsiteX1" fmla="*/ 8006499 w 8006499"/>
              <a:gd name="connsiteY1" fmla="*/ 0 h 6858000"/>
              <a:gd name="connsiteX2" fmla="*/ 8006499 w 8006499"/>
              <a:gd name="connsiteY2" fmla="*/ 6858000 h 6858000"/>
              <a:gd name="connsiteX3" fmla="*/ 0 w 8006499"/>
              <a:gd name="connsiteY3" fmla="*/ 6858000 h 6858000"/>
              <a:gd name="connsiteX4" fmla="*/ 6874790 w 8006499"/>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6499" h="6858000">
                <a:moveTo>
                  <a:pt x="6874790" y="0"/>
                </a:moveTo>
                <a:lnTo>
                  <a:pt x="8006499" y="0"/>
                </a:lnTo>
                <a:lnTo>
                  <a:pt x="8006499" y="6858000"/>
                </a:lnTo>
                <a:lnTo>
                  <a:pt x="0" y="6858000"/>
                </a:lnTo>
                <a:lnTo>
                  <a:pt x="6874790" y="0"/>
                </a:lnTo>
                <a:close/>
              </a:path>
            </a:pathLst>
          </a:custGeom>
          <a:blipFill dpi="0" rotWithShape="0">
            <a:blip r:embed="rId9" cstate="screen"/>
            <a:srcRect/>
            <a:stretch>
              <a:fillRect r="-20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 name="WPS AI"/>
          <p:cNvSpPr/>
          <p:nvPr userDrawn="1">
            <p:custDataLst>
              <p:tags r:id="rId2"/>
            </p:custDataLst>
          </p:nvPr>
        </p:nvSpPr>
        <p:spPr>
          <a:xfrm>
            <a:off x="0" y="4464050"/>
            <a:ext cx="2393950" cy="2393950"/>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 name="WPS AI"/>
          <p:cNvSpPr/>
          <p:nvPr userDrawn="1">
            <p:custDataLst>
              <p:tags r:id="rId3"/>
            </p:custDataLst>
          </p:nvPr>
        </p:nvSpPr>
        <p:spPr>
          <a:xfrm>
            <a:off x="0" y="5297488"/>
            <a:ext cx="1560513" cy="1560512"/>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 name="任意多边形: 形状 5"/>
          <p:cNvSpPr/>
          <p:nvPr userDrawn="1">
            <p:custDataLst>
              <p:tags r:id="rId4"/>
            </p:custDataLst>
          </p:nvPr>
        </p:nvSpPr>
        <p:spPr>
          <a:xfrm>
            <a:off x="5243513" y="0"/>
            <a:ext cx="6948487" cy="6858000"/>
          </a:xfrm>
          <a:custGeom>
            <a:avLst/>
            <a:gdLst>
              <a:gd name="connsiteX0" fmla="*/ 6946986 w 6947886"/>
              <a:gd name="connsiteY0" fmla="*/ 0 h 6862711"/>
              <a:gd name="connsiteX1" fmla="*/ 6947886 w 6947886"/>
              <a:gd name="connsiteY1" fmla="*/ 1348349 h 6862711"/>
              <a:gd name="connsiteX2" fmla="*/ 543623 w 6947886"/>
              <a:gd name="connsiteY2" fmla="*/ 6862711 h 6862711"/>
              <a:gd name="connsiteX3" fmla="*/ 0 w 6947886"/>
              <a:gd name="connsiteY3" fmla="*/ 6862351 h 6862711"/>
              <a:gd name="connsiteX4" fmla="*/ 6927646 w 6947886"/>
              <a:gd name="connsiteY4" fmla="*/ 1 h 6862711"/>
              <a:gd name="connsiteX5" fmla="*/ 6946986 w 6947886"/>
              <a:gd name="connsiteY5" fmla="*/ 0 h 686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47886" h="6862711">
                <a:moveTo>
                  <a:pt x="6946986" y="0"/>
                </a:moveTo>
                <a:lnTo>
                  <a:pt x="6947886" y="1348349"/>
                </a:lnTo>
                <a:lnTo>
                  <a:pt x="543623" y="6862711"/>
                </a:lnTo>
                <a:lnTo>
                  <a:pt x="0" y="6862351"/>
                </a:lnTo>
                <a:lnTo>
                  <a:pt x="6927646" y="1"/>
                </a:lnTo>
                <a:lnTo>
                  <a:pt x="6946986" y="0"/>
                </a:lnTo>
                <a:close/>
              </a:path>
            </a:pathLst>
          </a:cu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ctrTitle"/>
          </p:nvPr>
        </p:nvSpPr>
        <p:spPr>
          <a:xfrm>
            <a:off x="725227" y="990600"/>
            <a:ext cx="6551873" cy="2236594"/>
          </a:xfrm>
        </p:spPr>
        <p:txBody>
          <a:bodyPr lIns="90000" tIns="46800" rIns="90000" rtlCol="0" anchor="b">
            <a:normAutofit/>
          </a:bodyPr>
          <a:lstStyle>
            <a:lvl1pPr marL="0" indent="0">
              <a:buFont typeface="Arial" panose="020B0604020202020204" pitchFamily="34" charset="0"/>
              <a:buNone/>
              <a:defRPr lang="zh-CN" altLang="en-US" sz="7200" u="none" strike="noStrike" cap="none" spc="600" normalizeH="0" baseline="0" dirty="0">
                <a:solidFill>
                  <a:schemeClr val="tx1">
                    <a:lumMod val="85000"/>
                    <a:lumOff val="15000"/>
                  </a:schemeClr>
                </a:solidFill>
                <a:uFillTx/>
                <a:latin typeface="+mj-ea"/>
                <a:ea typeface="+mj-ea"/>
              </a:defRPr>
            </a:lvl1pPr>
          </a:lstStyle>
          <a:p>
            <a:pPr lvl="0"/>
            <a:r>
              <a:rPr lang="zh-CN" altLang="en-US"/>
              <a:t>单击此处编辑母版标题样式</a:t>
            </a:r>
            <a:endParaRPr lang="zh-CN" altLang="en-US" dirty="0"/>
          </a:p>
        </p:txBody>
      </p:sp>
      <p:sp>
        <p:nvSpPr>
          <p:cNvPr id="14" name="日期时间占位符 7"/>
          <p:cNvSpPr>
            <a:spLocks noGrp="1"/>
          </p:cNvSpPr>
          <p:nvPr>
            <p:ph type="body" sz="quarter" idx="14"/>
          </p:nvPr>
        </p:nvSpPr>
        <p:spPr>
          <a:xfrm>
            <a:off x="725227" y="4300627"/>
            <a:ext cx="5129455" cy="470572"/>
          </a:xfrm>
        </p:spPr>
        <p:txBody>
          <a:bodyPr lIns="90000" tIns="46800" rIns="90000" bIns="46800" rtlCol="0">
            <a:normAutofit/>
          </a:bodyPr>
          <a:lstStyle>
            <a:lvl1pPr marL="0" indent="0">
              <a:buNone/>
              <a:defRPr lang="zh-CN" altLang="en-US" sz="1800" u="none" strike="noStrike" cap="none" spc="150" normalizeH="0" baseline="0" dirty="0">
                <a:solidFill>
                  <a:schemeClr val="tx1">
                    <a:lumMod val="85000"/>
                    <a:lumOff val="15000"/>
                  </a:schemeClr>
                </a:solidFill>
                <a:uFillTx/>
                <a:latin typeface="+mn-ea"/>
                <a:ea typeface="+mn-ea"/>
              </a:defRPr>
            </a:lvl1pPr>
          </a:lstStyle>
          <a:p>
            <a:pPr lvl="0"/>
            <a:r>
              <a:rPr lang="zh-CN" altLang="en-US"/>
              <a:t>单击此处编辑母版文本样式</a:t>
            </a:r>
          </a:p>
        </p:txBody>
      </p:sp>
      <p:sp>
        <p:nvSpPr>
          <p:cNvPr id="24" name="署名占位符 10"/>
          <p:cNvSpPr>
            <a:spLocks noGrp="1"/>
          </p:cNvSpPr>
          <p:nvPr>
            <p:ph type="body" sz="quarter" idx="17"/>
          </p:nvPr>
        </p:nvSpPr>
        <p:spPr>
          <a:xfrm>
            <a:off x="725227" y="3723890"/>
            <a:ext cx="5129455" cy="470572"/>
          </a:xfrm>
        </p:spPr>
        <p:txBody>
          <a:bodyPr lIns="90000" tIns="46800" rIns="90000" bIns="46800" rtlCol="0">
            <a:normAutofit/>
          </a:bodyPr>
          <a:lstStyle>
            <a:lvl1pPr marL="0" indent="0">
              <a:buNone/>
              <a:defRPr lang="zh-CN" altLang="en-US" sz="1800" u="none" strike="noStrike" cap="none" spc="150" normalizeH="0" baseline="0" dirty="0">
                <a:solidFill>
                  <a:schemeClr val="tx1">
                    <a:lumMod val="85000"/>
                    <a:lumOff val="15000"/>
                  </a:schemeClr>
                </a:solidFill>
                <a:uFillTx/>
                <a:latin typeface="+mn-ea"/>
                <a:ea typeface="+mn-ea"/>
              </a:defRPr>
            </a:lvl1pPr>
          </a:lstStyle>
          <a:p>
            <a:pPr lvl="0"/>
            <a:r>
              <a:rPr lang="zh-CN" altLang="en-US"/>
              <a:t>单击此处编辑母版文本样式</a:t>
            </a:r>
          </a:p>
        </p:txBody>
      </p:sp>
      <p:sp>
        <p:nvSpPr>
          <p:cNvPr id="7" name="日期占位符 3"/>
          <p:cNvSpPr>
            <a:spLocks noGrp="1"/>
          </p:cNvSpPr>
          <p:nvPr>
            <p:ph type="dt" sz="half" idx="18"/>
            <p:custDataLst>
              <p:tags r:id="rId5"/>
            </p:custDataLst>
          </p:nvPr>
        </p:nvSpPr>
        <p:spPr/>
        <p:txBody>
          <a:bodyPr/>
          <a:lstStyle>
            <a:lvl1pPr>
              <a:defRPr/>
            </a:lvl1pPr>
          </a:lstStyle>
          <a:p>
            <a:pPr>
              <a:defRPr/>
            </a:pPr>
            <a:fld id="{452D6FA6-9DE8-4DAD-80CA-5F96F4890713}" type="datetimeFigureOut">
              <a:rPr lang="zh-CN" altLang="en-US"/>
              <a:t>2026/7/17</a:t>
            </a:fld>
            <a:endParaRPr lang="zh-CN" altLang="en-US"/>
          </a:p>
        </p:txBody>
      </p:sp>
      <p:sp>
        <p:nvSpPr>
          <p:cNvPr id="8" name="页脚占位符 4"/>
          <p:cNvSpPr>
            <a:spLocks noGrp="1"/>
          </p:cNvSpPr>
          <p:nvPr>
            <p:ph type="ftr" sz="quarter" idx="19"/>
            <p:custDataLst>
              <p:tags r:id="rId6"/>
            </p:custDataLst>
          </p:nvPr>
        </p:nvSpPr>
        <p:spPr/>
        <p:txBody>
          <a:bodyPr/>
          <a:lstStyle>
            <a:lvl1pPr>
              <a:defRPr/>
            </a:lvl1pPr>
          </a:lstStyle>
          <a:p>
            <a:pPr>
              <a:defRPr/>
            </a:pPr>
            <a:endParaRPr lang="zh-CN" altLang="en-US"/>
          </a:p>
        </p:txBody>
      </p:sp>
      <p:sp>
        <p:nvSpPr>
          <p:cNvPr id="9" name="灯片编号占位符 5"/>
          <p:cNvSpPr>
            <a:spLocks noGrp="1"/>
          </p:cNvSpPr>
          <p:nvPr>
            <p:ph type="sldNum" sz="quarter" idx="20"/>
            <p:custDataLst>
              <p:tags r:id="rId7"/>
            </p:custDataLst>
          </p:nvPr>
        </p:nvSpPr>
        <p:spPr>
          <a:xfrm>
            <a:off x="8610600" y="6356350"/>
            <a:ext cx="2743200" cy="365125"/>
          </a:xfrm>
        </p:spPr>
        <p:txBody>
          <a:bodyPr/>
          <a:lstStyle>
            <a:lvl1pPr>
              <a:defRPr/>
            </a:lvl1pPr>
          </a:lstStyle>
          <a:p>
            <a:pPr>
              <a:defRPr/>
            </a:pPr>
            <a:fld id="{0EDBF4E7-72A0-4A8D-9754-276F6979DB73}"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单击此处编辑母版标题样式</a:t>
            </a:r>
          </a:p>
        </p:txBody>
      </p:sp>
      <p:sp>
        <p:nvSpPr>
          <p:cNvPr id="3" name="内容占位符 2"/>
          <p:cNvSpPr>
            <a:spLocks noGrp="1"/>
          </p:cNvSpPr>
          <p:nvPr>
            <p:ph idx="1"/>
          </p:nvPr>
        </p:nvSpPr>
        <p:spPr/>
        <p:txBody>
          <a:bodyPr>
            <a:normAutofit/>
          </a:bodyPr>
          <a:lstStyle/>
          <a:p>
            <a:pPr lvl="0"/>
            <a:r>
              <a:rPr lang="zh-CN" altLang="en-US" dirty="0"/>
              <a:t>单击此处编辑母版文本样式</a:t>
            </a:r>
          </a:p>
          <a:p>
            <a:pPr lvl="1"/>
            <a:r>
              <a:rPr lang="zh-CN" altLang="en-US" dirty="0"/>
              <a:t>第二级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4" name="日期占位符 3"/>
          <p:cNvSpPr>
            <a:spLocks noGrp="1"/>
          </p:cNvSpPr>
          <p:nvPr>
            <p:ph type="dt" sz="half" idx="10"/>
            <p:custDataLst>
              <p:tags r:id="rId1"/>
            </p:custDataLst>
          </p:nvPr>
        </p:nvSpPr>
        <p:spPr/>
        <p:txBody>
          <a:bodyPr/>
          <a:lstStyle>
            <a:lvl1pPr>
              <a:defRPr/>
            </a:lvl1pPr>
          </a:lstStyle>
          <a:p>
            <a:pPr>
              <a:defRPr/>
            </a:pPr>
            <a:fld id="{E9D6F3C8-A89B-42D4-841A-E599406D9948}" type="datetimeFigureOut">
              <a:rPr lang="zh-CN" altLang="en-US"/>
              <a:t>2026/7/17</a:t>
            </a:fld>
            <a:endParaRPr lang="zh-CN" altLang="en-US"/>
          </a:p>
        </p:txBody>
      </p:sp>
      <p:sp>
        <p:nvSpPr>
          <p:cNvPr id="5" name="页脚占位符 4"/>
          <p:cNvSpPr>
            <a:spLocks noGrp="1"/>
          </p:cNvSpPr>
          <p:nvPr>
            <p:ph type="ftr" sz="quarter" idx="11"/>
            <p:custDataLst>
              <p:tags r:id="rId2"/>
            </p:custDataLst>
          </p:nvPr>
        </p:nvSpPr>
        <p:spPr/>
        <p:txBody>
          <a:bodyPr/>
          <a:lstStyle>
            <a:lvl1pPr>
              <a:defRPr/>
            </a:lvl1pPr>
          </a:lstStyle>
          <a:p>
            <a:pPr>
              <a:defRPr/>
            </a:pPr>
            <a:endParaRPr lang="zh-CN" altLang="en-US"/>
          </a:p>
        </p:txBody>
      </p:sp>
      <p:sp>
        <p:nvSpPr>
          <p:cNvPr id="6" name="灯片编号占位符 5"/>
          <p:cNvSpPr>
            <a:spLocks noGrp="1"/>
          </p:cNvSpPr>
          <p:nvPr>
            <p:ph type="sldNum" sz="quarter" idx="12"/>
            <p:custDataLst>
              <p:tags r:id="rId3"/>
            </p:custDataLst>
          </p:nvPr>
        </p:nvSpPr>
        <p:spPr/>
        <p:txBody>
          <a:bodyPr/>
          <a:lstStyle>
            <a:lvl1pPr>
              <a:defRPr/>
            </a:lvl1pPr>
          </a:lstStyle>
          <a:p>
            <a:pPr>
              <a:defRPr/>
            </a:pPr>
            <a:fld id="{3D32E3AC-E589-4726-8F73-0E2A8480F384}"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目录">
    <p:spTree>
      <p:nvGrpSpPr>
        <p:cNvPr id="1" name=""/>
        <p:cNvGrpSpPr/>
        <p:nvPr/>
      </p:nvGrpSpPr>
      <p:grpSpPr>
        <a:xfrm>
          <a:off x="0" y="0"/>
          <a:ext cx="0" cy="0"/>
          <a:chOff x="0" y="0"/>
          <a:chExt cx="0" cy="0"/>
        </a:xfrm>
      </p:grpSpPr>
      <p:sp>
        <p:nvSpPr>
          <p:cNvPr id="3" name="WPS AI"/>
          <p:cNvSpPr/>
          <p:nvPr>
            <p:custDataLst>
              <p:tags r:id="rId1"/>
            </p:custDataLst>
          </p:nvPr>
        </p:nvSpPr>
        <p:spPr>
          <a:xfrm>
            <a:off x="0" y="3967163"/>
            <a:ext cx="2890838" cy="2890837"/>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 name="WPS AI"/>
          <p:cNvSpPr/>
          <p:nvPr>
            <p:custDataLst>
              <p:tags r:id="rId2"/>
            </p:custDataLst>
          </p:nvPr>
        </p:nvSpPr>
        <p:spPr>
          <a:xfrm>
            <a:off x="0" y="4973638"/>
            <a:ext cx="1884363" cy="1884362"/>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 name="WPS AI"/>
          <p:cNvSpPr/>
          <p:nvPr>
            <p:custDataLst>
              <p:tags r:id="rId3"/>
            </p:custDataLst>
          </p:nvPr>
        </p:nvSpPr>
        <p:spPr>
          <a:xfrm flipH="1" flipV="1">
            <a:off x="5640388" y="0"/>
            <a:ext cx="6551612" cy="6551613"/>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 name="WPS AI"/>
          <p:cNvSpPr/>
          <p:nvPr>
            <p:custDataLst>
              <p:tags r:id="rId4"/>
            </p:custDataLst>
          </p:nvPr>
        </p:nvSpPr>
        <p:spPr>
          <a:xfrm flipH="1" flipV="1">
            <a:off x="6499225" y="0"/>
            <a:ext cx="5692775" cy="5692775"/>
          </a:xfrm>
          <a:prstGeom prst="rtTriangle">
            <a:avLst/>
          </a:prstGeom>
          <a:solidFill>
            <a:schemeClr val="accent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 name="文本框 83"/>
          <p:cNvSpPr txBox="1"/>
          <p:nvPr userDrawn="1">
            <p:custDataLst>
              <p:tags r:id="rId5"/>
            </p:custDataLst>
          </p:nvPr>
        </p:nvSpPr>
        <p:spPr>
          <a:xfrm>
            <a:off x="509588" y="1450975"/>
            <a:ext cx="1684337" cy="225425"/>
          </a:xfrm>
          <a:custGeom>
            <a:avLst/>
            <a:gdLst>
              <a:gd name="connsiteX0" fmla="*/ 332781 w 1683496"/>
              <a:gd name="connsiteY0" fmla="*/ 24854 h 225772"/>
              <a:gd name="connsiteX1" fmla="*/ 280022 w 1683496"/>
              <a:gd name="connsiteY1" fmla="*/ 45913 h 225772"/>
              <a:gd name="connsiteX2" fmla="*/ 257921 w 1683496"/>
              <a:gd name="connsiteY2" fmla="*/ 116234 h 225772"/>
              <a:gd name="connsiteX3" fmla="*/ 279129 w 1683496"/>
              <a:gd name="connsiteY3" fmla="*/ 178370 h 225772"/>
              <a:gd name="connsiteX4" fmla="*/ 332335 w 1683496"/>
              <a:gd name="connsiteY4" fmla="*/ 201066 h 225772"/>
              <a:gd name="connsiteX5" fmla="*/ 385987 w 1683496"/>
              <a:gd name="connsiteY5" fmla="*/ 178147 h 225772"/>
              <a:gd name="connsiteX6" fmla="*/ 407046 w 1683496"/>
              <a:gd name="connsiteY6" fmla="*/ 113109 h 225772"/>
              <a:gd name="connsiteX7" fmla="*/ 398042 w 1683496"/>
              <a:gd name="connsiteY7" fmla="*/ 66600 h 225772"/>
              <a:gd name="connsiteX8" fmla="*/ 371700 w 1683496"/>
              <a:gd name="connsiteY8" fmla="*/ 35793 h 225772"/>
              <a:gd name="connsiteX9" fmla="*/ 332781 w 1683496"/>
              <a:gd name="connsiteY9" fmla="*/ 24854 h 225772"/>
              <a:gd name="connsiteX10" fmla="*/ 1312764 w 1683496"/>
              <a:gd name="connsiteY10" fmla="*/ 3869 h 225772"/>
              <a:gd name="connsiteX11" fmla="*/ 1485702 w 1683496"/>
              <a:gd name="connsiteY11" fmla="*/ 3869 h 225772"/>
              <a:gd name="connsiteX12" fmla="*/ 1485702 w 1683496"/>
              <a:gd name="connsiteY12" fmla="*/ 29616 h 225772"/>
              <a:gd name="connsiteX13" fmla="*/ 1413520 w 1683496"/>
              <a:gd name="connsiteY13" fmla="*/ 29616 h 225772"/>
              <a:gd name="connsiteX14" fmla="*/ 1413520 w 1683496"/>
              <a:gd name="connsiteY14" fmla="*/ 222051 h 225772"/>
              <a:gd name="connsiteX15" fmla="*/ 1384648 w 1683496"/>
              <a:gd name="connsiteY15" fmla="*/ 222051 h 225772"/>
              <a:gd name="connsiteX16" fmla="*/ 1384648 w 1683496"/>
              <a:gd name="connsiteY16" fmla="*/ 29616 h 225772"/>
              <a:gd name="connsiteX17" fmla="*/ 1312764 w 1683496"/>
              <a:gd name="connsiteY17" fmla="*/ 29616 h 225772"/>
              <a:gd name="connsiteX18" fmla="*/ 1100238 w 1683496"/>
              <a:gd name="connsiteY18" fmla="*/ 3869 h 225772"/>
              <a:gd name="connsiteX19" fmla="*/ 1129855 w 1683496"/>
              <a:gd name="connsiteY19" fmla="*/ 3869 h 225772"/>
              <a:gd name="connsiteX20" fmla="*/ 1244453 w 1683496"/>
              <a:gd name="connsiteY20" fmla="*/ 175170 h 225772"/>
              <a:gd name="connsiteX21" fmla="*/ 1244453 w 1683496"/>
              <a:gd name="connsiteY21" fmla="*/ 3869 h 225772"/>
              <a:gd name="connsiteX22" fmla="*/ 1272135 w 1683496"/>
              <a:gd name="connsiteY22" fmla="*/ 3869 h 225772"/>
              <a:gd name="connsiteX23" fmla="*/ 1272135 w 1683496"/>
              <a:gd name="connsiteY23" fmla="*/ 222051 h 225772"/>
              <a:gd name="connsiteX24" fmla="*/ 1242518 w 1683496"/>
              <a:gd name="connsiteY24" fmla="*/ 222051 h 225772"/>
              <a:gd name="connsiteX25" fmla="*/ 1127920 w 1683496"/>
              <a:gd name="connsiteY25" fmla="*/ 50601 h 225772"/>
              <a:gd name="connsiteX26" fmla="*/ 1127920 w 1683496"/>
              <a:gd name="connsiteY26" fmla="*/ 222051 h 225772"/>
              <a:gd name="connsiteX27" fmla="*/ 1100238 w 1683496"/>
              <a:gd name="connsiteY27" fmla="*/ 222051 h 225772"/>
              <a:gd name="connsiteX28" fmla="*/ 897930 w 1683496"/>
              <a:gd name="connsiteY28" fmla="*/ 3869 h 225772"/>
              <a:gd name="connsiteX29" fmla="*/ 1055688 w 1683496"/>
              <a:gd name="connsiteY29" fmla="*/ 3869 h 225772"/>
              <a:gd name="connsiteX30" fmla="*/ 1055688 w 1683496"/>
              <a:gd name="connsiteY30" fmla="*/ 29616 h 225772"/>
              <a:gd name="connsiteX31" fmla="*/ 926803 w 1683496"/>
              <a:gd name="connsiteY31" fmla="*/ 29616 h 225772"/>
              <a:gd name="connsiteX32" fmla="*/ 926803 w 1683496"/>
              <a:gd name="connsiteY32" fmla="*/ 96440 h 225772"/>
              <a:gd name="connsiteX33" fmla="*/ 1047502 w 1683496"/>
              <a:gd name="connsiteY33" fmla="*/ 96440 h 225772"/>
              <a:gd name="connsiteX34" fmla="*/ 1047502 w 1683496"/>
              <a:gd name="connsiteY34" fmla="*/ 122039 h 225772"/>
              <a:gd name="connsiteX35" fmla="*/ 926803 w 1683496"/>
              <a:gd name="connsiteY35" fmla="*/ 122039 h 225772"/>
              <a:gd name="connsiteX36" fmla="*/ 926803 w 1683496"/>
              <a:gd name="connsiteY36" fmla="*/ 196304 h 225772"/>
              <a:gd name="connsiteX37" fmla="*/ 1060748 w 1683496"/>
              <a:gd name="connsiteY37" fmla="*/ 196304 h 225772"/>
              <a:gd name="connsiteX38" fmla="*/ 1060748 w 1683496"/>
              <a:gd name="connsiteY38" fmla="*/ 222051 h 225772"/>
              <a:gd name="connsiteX39" fmla="*/ 897930 w 1683496"/>
              <a:gd name="connsiteY39" fmla="*/ 222051 h 225772"/>
              <a:gd name="connsiteX40" fmla="*/ 690464 w 1683496"/>
              <a:gd name="connsiteY40" fmla="*/ 3869 h 225772"/>
              <a:gd name="connsiteX41" fmla="*/ 863402 w 1683496"/>
              <a:gd name="connsiteY41" fmla="*/ 3869 h 225772"/>
              <a:gd name="connsiteX42" fmla="*/ 863402 w 1683496"/>
              <a:gd name="connsiteY42" fmla="*/ 29616 h 225772"/>
              <a:gd name="connsiteX43" fmla="*/ 791220 w 1683496"/>
              <a:gd name="connsiteY43" fmla="*/ 29616 h 225772"/>
              <a:gd name="connsiteX44" fmla="*/ 791220 w 1683496"/>
              <a:gd name="connsiteY44" fmla="*/ 222051 h 225772"/>
              <a:gd name="connsiteX45" fmla="*/ 762348 w 1683496"/>
              <a:gd name="connsiteY45" fmla="*/ 222051 h 225772"/>
              <a:gd name="connsiteX46" fmla="*/ 762348 w 1683496"/>
              <a:gd name="connsiteY46" fmla="*/ 29616 h 225772"/>
              <a:gd name="connsiteX47" fmla="*/ 690464 w 1683496"/>
              <a:gd name="connsiteY47" fmla="*/ 29616 h 225772"/>
              <a:gd name="connsiteX48" fmla="*/ 477938 w 1683496"/>
              <a:gd name="connsiteY48" fmla="*/ 3869 h 225772"/>
              <a:gd name="connsiteX49" fmla="*/ 507555 w 1683496"/>
              <a:gd name="connsiteY49" fmla="*/ 3869 h 225772"/>
              <a:gd name="connsiteX50" fmla="*/ 622153 w 1683496"/>
              <a:gd name="connsiteY50" fmla="*/ 175170 h 225772"/>
              <a:gd name="connsiteX51" fmla="*/ 622153 w 1683496"/>
              <a:gd name="connsiteY51" fmla="*/ 3869 h 225772"/>
              <a:gd name="connsiteX52" fmla="*/ 649835 w 1683496"/>
              <a:gd name="connsiteY52" fmla="*/ 3869 h 225772"/>
              <a:gd name="connsiteX53" fmla="*/ 649835 w 1683496"/>
              <a:gd name="connsiteY53" fmla="*/ 222051 h 225772"/>
              <a:gd name="connsiteX54" fmla="*/ 620218 w 1683496"/>
              <a:gd name="connsiteY54" fmla="*/ 222051 h 225772"/>
              <a:gd name="connsiteX55" fmla="*/ 505620 w 1683496"/>
              <a:gd name="connsiteY55" fmla="*/ 50601 h 225772"/>
              <a:gd name="connsiteX56" fmla="*/ 505620 w 1683496"/>
              <a:gd name="connsiteY56" fmla="*/ 222051 h 225772"/>
              <a:gd name="connsiteX57" fmla="*/ 477938 w 1683496"/>
              <a:gd name="connsiteY57" fmla="*/ 222051 h 225772"/>
              <a:gd name="connsiteX58" fmla="*/ 1594943 w 1683496"/>
              <a:gd name="connsiteY58" fmla="*/ 148 h 225772"/>
              <a:gd name="connsiteX59" fmla="*/ 1637731 w 1683496"/>
              <a:gd name="connsiteY59" fmla="*/ 7962 h 225772"/>
              <a:gd name="connsiteX60" fmla="*/ 1666232 w 1683496"/>
              <a:gd name="connsiteY60" fmla="*/ 30956 h 225772"/>
              <a:gd name="connsiteX61" fmla="*/ 1676947 w 1683496"/>
              <a:gd name="connsiteY61" fmla="*/ 65335 h 225772"/>
              <a:gd name="connsiteX62" fmla="*/ 1649265 w 1683496"/>
              <a:gd name="connsiteY62" fmla="*/ 67419 h 225772"/>
              <a:gd name="connsiteX63" fmla="*/ 1634159 w 1683496"/>
              <a:gd name="connsiteY63" fmla="*/ 36165 h 225772"/>
              <a:gd name="connsiteX64" fmla="*/ 1596134 w 1683496"/>
              <a:gd name="connsiteY64" fmla="*/ 25598 h 225772"/>
              <a:gd name="connsiteX65" fmla="*/ 1557959 w 1683496"/>
              <a:gd name="connsiteY65" fmla="*/ 35197 h 225772"/>
              <a:gd name="connsiteX66" fmla="*/ 1545978 w 1683496"/>
              <a:gd name="connsiteY66" fmla="*/ 58340 h 225772"/>
              <a:gd name="connsiteX67" fmla="*/ 1554462 w 1683496"/>
              <a:gd name="connsiteY67" fmla="*/ 77688 h 225772"/>
              <a:gd name="connsiteX68" fmla="*/ 1597994 w 1683496"/>
              <a:gd name="connsiteY68" fmla="*/ 93240 h 225772"/>
              <a:gd name="connsiteX69" fmla="*/ 1646289 w 1683496"/>
              <a:gd name="connsiteY69" fmla="*/ 107156 h 225772"/>
              <a:gd name="connsiteX70" fmla="*/ 1674417 w 1683496"/>
              <a:gd name="connsiteY70" fmla="*/ 129406 h 225772"/>
              <a:gd name="connsiteX71" fmla="*/ 1683496 w 1683496"/>
              <a:gd name="connsiteY71" fmla="*/ 160436 h 225772"/>
              <a:gd name="connsiteX72" fmla="*/ 1673524 w 1683496"/>
              <a:gd name="connsiteY72" fmla="*/ 193253 h 225772"/>
              <a:gd name="connsiteX73" fmla="*/ 1644875 w 1683496"/>
              <a:gd name="connsiteY73" fmla="*/ 217214 h 225772"/>
              <a:gd name="connsiteX74" fmla="*/ 1602831 w 1683496"/>
              <a:gd name="connsiteY74" fmla="*/ 225772 h 225772"/>
              <a:gd name="connsiteX75" fmla="*/ 1553197 w 1683496"/>
              <a:gd name="connsiteY75" fmla="*/ 217140 h 225772"/>
              <a:gd name="connsiteX76" fmla="*/ 1521794 w 1683496"/>
              <a:gd name="connsiteY76" fmla="*/ 191169 h 225772"/>
              <a:gd name="connsiteX77" fmla="*/ 1509813 w 1683496"/>
              <a:gd name="connsiteY77" fmla="*/ 151953 h 225772"/>
              <a:gd name="connsiteX78" fmla="*/ 1537049 w 1683496"/>
              <a:gd name="connsiteY78" fmla="*/ 149572 h 225772"/>
              <a:gd name="connsiteX79" fmla="*/ 1546053 w 1683496"/>
              <a:gd name="connsiteY79" fmla="*/ 176435 h 225772"/>
              <a:gd name="connsiteX80" fmla="*/ 1568005 w 1683496"/>
              <a:gd name="connsiteY80" fmla="*/ 193402 h 225772"/>
              <a:gd name="connsiteX81" fmla="*/ 1601491 w 1683496"/>
              <a:gd name="connsiteY81" fmla="*/ 199876 h 225772"/>
              <a:gd name="connsiteX82" fmla="*/ 1630662 w 1683496"/>
              <a:gd name="connsiteY82" fmla="*/ 194964 h 225772"/>
              <a:gd name="connsiteX83" fmla="*/ 1649489 w 1683496"/>
              <a:gd name="connsiteY83" fmla="*/ 181495 h 225772"/>
              <a:gd name="connsiteX84" fmla="*/ 1655665 w 1683496"/>
              <a:gd name="connsiteY84" fmla="*/ 162818 h 225772"/>
              <a:gd name="connsiteX85" fmla="*/ 1649712 w 1683496"/>
              <a:gd name="connsiteY85" fmla="*/ 144884 h 225772"/>
              <a:gd name="connsiteX86" fmla="*/ 1630066 w 1683496"/>
              <a:gd name="connsiteY86" fmla="*/ 132010 h 225772"/>
              <a:gd name="connsiteX87" fmla="*/ 1591222 w 1683496"/>
              <a:gd name="connsiteY87" fmla="*/ 121369 h 225772"/>
              <a:gd name="connsiteX88" fmla="*/ 1549104 w 1683496"/>
              <a:gd name="connsiteY88" fmla="*/ 107751 h 225772"/>
              <a:gd name="connsiteX89" fmla="*/ 1525812 w 1683496"/>
              <a:gd name="connsiteY89" fmla="*/ 87436 h 225772"/>
              <a:gd name="connsiteX90" fmla="*/ 1518148 w 1683496"/>
              <a:gd name="connsiteY90" fmla="*/ 60275 h 225772"/>
              <a:gd name="connsiteX91" fmla="*/ 1527524 w 1683496"/>
              <a:gd name="connsiteY91" fmla="*/ 29393 h 225772"/>
              <a:gd name="connsiteX92" fmla="*/ 1554908 w 1683496"/>
              <a:gd name="connsiteY92" fmla="*/ 7590 h 225772"/>
              <a:gd name="connsiteX93" fmla="*/ 1594943 w 1683496"/>
              <a:gd name="connsiteY93" fmla="*/ 148 h 225772"/>
              <a:gd name="connsiteX94" fmla="*/ 102990 w 1683496"/>
              <a:gd name="connsiteY94" fmla="*/ 148 h 225772"/>
              <a:gd name="connsiteX95" fmla="*/ 158056 w 1683496"/>
              <a:gd name="connsiteY95" fmla="*/ 16817 h 225772"/>
              <a:gd name="connsiteX96" fmla="*/ 189161 w 1683496"/>
              <a:gd name="connsiteY96" fmla="*/ 63698 h 225772"/>
              <a:gd name="connsiteX97" fmla="*/ 160735 w 1683496"/>
              <a:gd name="connsiteY97" fmla="*/ 70395 h 225772"/>
              <a:gd name="connsiteX98" fmla="*/ 138708 w 1683496"/>
              <a:gd name="connsiteY98" fmla="*/ 35718 h 225772"/>
              <a:gd name="connsiteX99" fmla="*/ 102394 w 1683496"/>
              <a:gd name="connsiteY99" fmla="*/ 24854 h 225772"/>
              <a:gd name="connsiteX100" fmla="*/ 60350 w 1683496"/>
              <a:gd name="connsiteY100" fmla="*/ 36909 h 225772"/>
              <a:gd name="connsiteX101" fmla="*/ 36612 w 1683496"/>
              <a:gd name="connsiteY101" fmla="*/ 69279 h 225772"/>
              <a:gd name="connsiteX102" fmla="*/ 29766 w 1683496"/>
              <a:gd name="connsiteY102" fmla="*/ 111174 h 225772"/>
              <a:gd name="connsiteX103" fmla="*/ 37877 w 1683496"/>
              <a:gd name="connsiteY103" fmla="*/ 159767 h 225772"/>
              <a:gd name="connsiteX104" fmla="*/ 63104 w 1683496"/>
              <a:gd name="connsiteY104" fmla="*/ 190797 h 225772"/>
              <a:gd name="connsiteX105" fmla="*/ 100162 w 1683496"/>
              <a:gd name="connsiteY105" fmla="*/ 201066 h 225772"/>
              <a:gd name="connsiteX106" fmla="*/ 141238 w 1683496"/>
              <a:gd name="connsiteY106" fmla="*/ 187077 h 225772"/>
              <a:gd name="connsiteX107" fmla="*/ 164009 w 1683496"/>
              <a:gd name="connsiteY107" fmla="*/ 145553 h 225772"/>
              <a:gd name="connsiteX108" fmla="*/ 192882 w 1683496"/>
              <a:gd name="connsiteY108" fmla="*/ 152846 h 225772"/>
              <a:gd name="connsiteX109" fmla="*/ 160214 w 1683496"/>
              <a:gd name="connsiteY109" fmla="*/ 207094 h 225772"/>
              <a:gd name="connsiteX110" fmla="*/ 102543 w 1683496"/>
              <a:gd name="connsiteY110" fmla="*/ 225772 h 225772"/>
              <a:gd name="connsiteX111" fmla="*/ 45170 w 1683496"/>
              <a:gd name="connsiteY111" fmla="*/ 211410 h 225772"/>
              <a:gd name="connsiteX112" fmla="*/ 11535 w 1683496"/>
              <a:gd name="connsiteY112" fmla="*/ 169812 h 225772"/>
              <a:gd name="connsiteX113" fmla="*/ 0 w 1683496"/>
              <a:gd name="connsiteY113" fmla="*/ 111323 h 225772"/>
              <a:gd name="connsiteX114" fmla="*/ 13023 w 1683496"/>
              <a:gd name="connsiteY114" fmla="*/ 51866 h 225772"/>
              <a:gd name="connsiteX115" fmla="*/ 50081 w 1683496"/>
              <a:gd name="connsiteY115" fmla="*/ 13320 h 225772"/>
              <a:gd name="connsiteX116" fmla="*/ 102990 w 1683496"/>
              <a:gd name="connsiteY116" fmla="*/ 148 h 225772"/>
              <a:gd name="connsiteX117" fmla="*/ 332632 w 1683496"/>
              <a:gd name="connsiteY117" fmla="*/ 0 h 225772"/>
              <a:gd name="connsiteX118" fmla="*/ 387103 w 1683496"/>
              <a:gd name="connsiteY118" fmla="*/ 14436 h 225772"/>
              <a:gd name="connsiteX119" fmla="*/ 424087 w 1683496"/>
              <a:gd name="connsiteY119" fmla="*/ 54694 h 225772"/>
              <a:gd name="connsiteX120" fmla="*/ 436812 w 1683496"/>
              <a:gd name="connsiteY120" fmla="*/ 113258 h 225772"/>
              <a:gd name="connsiteX121" fmla="*/ 423418 w 1683496"/>
              <a:gd name="connsiteY121" fmla="*/ 172640 h 225772"/>
              <a:gd name="connsiteX122" fmla="*/ 385466 w 1683496"/>
              <a:gd name="connsiteY122" fmla="*/ 212303 h 225772"/>
              <a:gd name="connsiteX123" fmla="*/ 332484 w 1683496"/>
              <a:gd name="connsiteY123" fmla="*/ 225772 h 225772"/>
              <a:gd name="connsiteX124" fmla="*/ 277417 w 1683496"/>
              <a:gd name="connsiteY124" fmla="*/ 210889 h 225772"/>
              <a:gd name="connsiteX125" fmla="*/ 240657 w 1683496"/>
              <a:gd name="connsiteY125" fmla="*/ 170259 h 225772"/>
              <a:gd name="connsiteX126" fmla="*/ 228155 w 1683496"/>
              <a:gd name="connsiteY126" fmla="*/ 115788 h 225772"/>
              <a:gd name="connsiteX127" fmla="*/ 257325 w 1683496"/>
              <a:gd name="connsiteY127" fmla="*/ 30733 h 225772"/>
              <a:gd name="connsiteX128" fmla="*/ 332632 w 1683496"/>
              <a:gd name="connsiteY128" fmla="*/ 0 h 22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683496" h="225772">
                <a:moveTo>
                  <a:pt x="332781" y="24854"/>
                </a:moveTo>
                <a:cubicBezTo>
                  <a:pt x="312342" y="24854"/>
                  <a:pt x="294756" y="31874"/>
                  <a:pt x="280022" y="45913"/>
                </a:cubicBezTo>
                <a:cubicBezTo>
                  <a:pt x="265288" y="59952"/>
                  <a:pt x="257921" y="83393"/>
                  <a:pt x="257921" y="116234"/>
                </a:cubicBezTo>
                <a:cubicBezTo>
                  <a:pt x="257921" y="142527"/>
                  <a:pt x="264990" y="163239"/>
                  <a:pt x="279129" y="178370"/>
                </a:cubicBezTo>
                <a:cubicBezTo>
                  <a:pt x="293267" y="193501"/>
                  <a:pt x="311003" y="201066"/>
                  <a:pt x="332335" y="201066"/>
                </a:cubicBezTo>
                <a:cubicBezTo>
                  <a:pt x="354064" y="201066"/>
                  <a:pt x="371948" y="193427"/>
                  <a:pt x="385987" y="178147"/>
                </a:cubicBezTo>
                <a:cubicBezTo>
                  <a:pt x="400027" y="162867"/>
                  <a:pt x="407046" y="141188"/>
                  <a:pt x="407046" y="113109"/>
                </a:cubicBezTo>
                <a:cubicBezTo>
                  <a:pt x="407046" y="95349"/>
                  <a:pt x="404045" y="79846"/>
                  <a:pt x="398042" y="66600"/>
                </a:cubicBezTo>
                <a:cubicBezTo>
                  <a:pt x="392040" y="53354"/>
                  <a:pt x="383259" y="43085"/>
                  <a:pt x="371700" y="35793"/>
                </a:cubicBezTo>
                <a:cubicBezTo>
                  <a:pt x="360141" y="28500"/>
                  <a:pt x="347168" y="24854"/>
                  <a:pt x="332781" y="24854"/>
                </a:cubicBezTo>
                <a:close/>
                <a:moveTo>
                  <a:pt x="1312764" y="3869"/>
                </a:moveTo>
                <a:lnTo>
                  <a:pt x="1485702" y="3869"/>
                </a:lnTo>
                <a:lnTo>
                  <a:pt x="1485702" y="29616"/>
                </a:lnTo>
                <a:lnTo>
                  <a:pt x="1413520" y="29616"/>
                </a:lnTo>
                <a:lnTo>
                  <a:pt x="1413520" y="222051"/>
                </a:lnTo>
                <a:lnTo>
                  <a:pt x="1384648" y="222051"/>
                </a:lnTo>
                <a:lnTo>
                  <a:pt x="1384648" y="29616"/>
                </a:lnTo>
                <a:lnTo>
                  <a:pt x="1312764" y="29616"/>
                </a:lnTo>
                <a:close/>
                <a:moveTo>
                  <a:pt x="1100238" y="3869"/>
                </a:moveTo>
                <a:lnTo>
                  <a:pt x="1129855" y="3869"/>
                </a:lnTo>
                <a:lnTo>
                  <a:pt x="1244453" y="175170"/>
                </a:lnTo>
                <a:lnTo>
                  <a:pt x="1244453" y="3869"/>
                </a:lnTo>
                <a:lnTo>
                  <a:pt x="1272135" y="3869"/>
                </a:lnTo>
                <a:lnTo>
                  <a:pt x="1272135" y="222051"/>
                </a:lnTo>
                <a:lnTo>
                  <a:pt x="1242518" y="222051"/>
                </a:lnTo>
                <a:lnTo>
                  <a:pt x="1127920" y="50601"/>
                </a:lnTo>
                <a:lnTo>
                  <a:pt x="1127920" y="222051"/>
                </a:lnTo>
                <a:lnTo>
                  <a:pt x="1100238" y="222051"/>
                </a:lnTo>
                <a:close/>
                <a:moveTo>
                  <a:pt x="897930" y="3869"/>
                </a:moveTo>
                <a:lnTo>
                  <a:pt x="1055688" y="3869"/>
                </a:lnTo>
                <a:lnTo>
                  <a:pt x="1055688" y="29616"/>
                </a:lnTo>
                <a:lnTo>
                  <a:pt x="926803" y="29616"/>
                </a:lnTo>
                <a:lnTo>
                  <a:pt x="926803" y="96440"/>
                </a:lnTo>
                <a:lnTo>
                  <a:pt x="1047502" y="96440"/>
                </a:lnTo>
                <a:lnTo>
                  <a:pt x="1047502" y="122039"/>
                </a:lnTo>
                <a:lnTo>
                  <a:pt x="926803" y="122039"/>
                </a:lnTo>
                <a:lnTo>
                  <a:pt x="926803" y="196304"/>
                </a:lnTo>
                <a:lnTo>
                  <a:pt x="1060748" y="196304"/>
                </a:lnTo>
                <a:lnTo>
                  <a:pt x="1060748" y="222051"/>
                </a:lnTo>
                <a:lnTo>
                  <a:pt x="897930" y="222051"/>
                </a:lnTo>
                <a:close/>
                <a:moveTo>
                  <a:pt x="690464" y="3869"/>
                </a:moveTo>
                <a:lnTo>
                  <a:pt x="863402" y="3869"/>
                </a:lnTo>
                <a:lnTo>
                  <a:pt x="863402" y="29616"/>
                </a:lnTo>
                <a:lnTo>
                  <a:pt x="791220" y="29616"/>
                </a:lnTo>
                <a:lnTo>
                  <a:pt x="791220" y="222051"/>
                </a:lnTo>
                <a:lnTo>
                  <a:pt x="762348" y="222051"/>
                </a:lnTo>
                <a:lnTo>
                  <a:pt x="762348" y="29616"/>
                </a:lnTo>
                <a:lnTo>
                  <a:pt x="690464" y="29616"/>
                </a:lnTo>
                <a:close/>
                <a:moveTo>
                  <a:pt x="477938" y="3869"/>
                </a:moveTo>
                <a:lnTo>
                  <a:pt x="507555" y="3869"/>
                </a:lnTo>
                <a:lnTo>
                  <a:pt x="622153" y="175170"/>
                </a:lnTo>
                <a:lnTo>
                  <a:pt x="622153" y="3869"/>
                </a:lnTo>
                <a:lnTo>
                  <a:pt x="649835" y="3869"/>
                </a:lnTo>
                <a:lnTo>
                  <a:pt x="649835" y="222051"/>
                </a:lnTo>
                <a:lnTo>
                  <a:pt x="620218" y="222051"/>
                </a:lnTo>
                <a:lnTo>
                  <a:pt x="505620" y="50601"/>
                </a:lnTo>
                <a:lnTo>
                  <a:pt x="505620" y="222051"/>
                </a:lnTo>
                <a:lnTo>
                  <a:pt x="477938" y="222051"/>
                </a:lnTo>
                <a:close/>
                <a:moveTo>
                  <a:pt x="1594943" y="148"/>
                </a:moveTo>
                <a:cubicBezTo>
                  <a:pt x="1611116" y="148"/>
                  <a:pt x="1625378" y="2753"/>
                  <a:pt x="1637731" y="7962"/>
                </a:cubicBezTo>
                <a:cubicBezTo>
                  <a:pt x="1650084" y="13171"/>
                  <a:pt x="1659584" y="20835"/>
                  <a:pt x="1666232" y="30956"/>
                </a:cubicBezTo>
                <a:cubicBezTo>
                  <a:pt x="1672879" y="41076"/>
                  <a:pt x="1676451" y="52536"/>
                  <a:pt x="1676947" y="65335"/>
                </a:cubicBezTo>
                <a:lnTo>
                  <a:pt x="1649265" y="67419"/>
                </a:lnTo>
                <a:cubicBezTo>
                  <a:pt x="1647777" y="53627"/>
                  <a:pt x="1642742" y="43209"/>
                  <a:pt x="1634159" y="36165"/>
                </a:cubicBezTo>
                <a:cubicBezTo>
                  <a:pt x="1625577" y="29120"/>
                  <a:pt x="1612902" y="25598"/>
                  <a:pt x="1596134" y="25598"/>
                </a:cubicBezTo>
                <a:cubicBezTo>
                  <a:pt x="1578671" y="25598"/>
                  <a:pt x="1565946" y="28798"/>
                  <a:pt x="1557959" y="35197"/>
                </a:cubicBezTo>
                <a:cubicBezTo>
                  <a:pt x="1549972" y="41597"/>
                  <a:pt x="1545978" y="49311"/>
                  <a:pt x="1545978" y="58340"/>
                </a:cubicBezTo>
                <a:cubicBezTo>
                  <a:pt x="1545978" y="66178"/>
                  <a:pt x="1548806" y="72628"/>
                  <a:pt x="1554462" y="77688"/>
                </a:cubicBezTo>
                <a:cubicBezTo>
                  <a:pt x="1560018" y="82748"/>
                  <a:pt x="1574529" y="87932"/>
                  <a:pt x="1597994" y="93240"/>
                </a:cubicBezTo>
                <a:cubicBezTo>
                  <a:pt x="1621459" y="98549"/>
                  <a:pt x="1637557" y="103187"/>
                  <a:pt x="1646289" y="107156"/>
                </a:cubicBezTo>
                <a:cubicBezTo>
                  <a:pt x="1658989" y="113010"/>
                  <a:pt x="1668365" y="120426"/>
                  <a:pt x="1674417" y="129406"/>
                </a:cubicBezTo>
                <a:cubicBezTo>
                  <a:pt x="1680470" y="138385"/>
                  <a:pt x="1683496" y="148728"/>
                  <a:pt x="1683496" y="160436"/>
                </a:cubicBezTo>
                <a:cubicBezTo>
                  <a:pt x="1683496" y="172045"/>
                  <a:pt x="1680172" y="182984"/>
                  <a:pt x="1673524" y="193253"/>
                </a:cubicBezTo>
                <a:cubicBezTo>
                  <a:pt x="1666877" y="203522"/>
                  <a:pt x="1657327" y="211509"/>
                  <a:pt x="1644875" y="217214"/>
                </a:cubicBezTo>
                <a:cubicBezTo>
                  <a:pt x="1632423" y="222919"/>
                  <a:pt x="1618408" y="225772"/>
                  <a:pt x="1602831" y="225772"/>
                </a:cubicBezTo>
                <a:cubicBezTo>
                  <a:pt x="1583086" y="225772"/>
                  <a:pt x="1566542" y="222895"/>
                  <a:pt x="1553197" y="217140"/>
                </a:cubicBezTo>
                <a:cubicBezTo>
                  <a:pt x="1539852" y="211385"/>
                  <a:pt x="1529384" y="202728"/>
                  <a:pt x="1521794" y="191169"/>
                </a:cubicBezTo>
                <a:cubicBezTo>
                  <a:pt x="1514204" y="179610"/>
                  <a:pt x="1510210" y="166538"/>
                  <a:pt x="1509813" y="151953"/>
                </a:cubicBezTo>
                <a:lnTo>
                  <a:pt x="1537049" y="149572"/>
                </a:lnTo>
                <a:cubicBezTo>
                  <a:pt x="1538339" y="160486"/>
                  <a:pt x="1541340" y="169440"/>
                  <a:pt x="1546053" y="176435"/>
                </a:cubicBezTo>
                <a:cubicBezTo>
                  <a:pt x="1550766" y="183430"/>
                  <a:pt x="1558083" y="189086"/>
                  <a:pt x="1568005" y="193402"/>
                </a:cubicBezTo>
                <a:cubicBezTo>
                  <a:pt x="1577927" y="197718"/>
                  <a:pt x="1589089" y="199876"/>
                  <a:pt x="1601491" y="199876"/>
                </a:cubicBezTo>
                <a:cubicBezTo>
                  <a:pt x="1612505" y="199876"/>
                  <a:pt x="1622228" y="198239"/>
                  <a:pt x="1630662" y="194964"/>
                </a:cubicBezTo>
                <a:cubicBezTo>
                  <a:pt x="1639095" y="191690"/>
                  <a:pt x="1645371" y="187201"/>
                  <a:pt x="1649489" y="181495"/>
                </a:cubicBezTo>
                <a:cubicBezTo>
                  <a:pt x="1653606" y="175790"/>
                  <a:pt x="1655665" y="169564"/>
                  <a:pt x="1655665" y="162818"/>
                </a:cubicBezTo>
                <a:cubicBezTo>
                  <a:pt x="1655665" y="155971"/>
                  <a:pt x="1653681" y="149994"/>
                  <a:pt x="1649712" y="144884"/>
                </a:cubicBezTo>
                <a:cubicBezTo>
                  <a:pt x="1645743" y="139774"/>
                  <a:pt x="1639195" y="135483"/>
                  <a:pt x="1630066" y="132010"/>
                </a:cubicBezTo>
                <a:cubicBezTo>
                  <a:pt x="1624212" y="129728"/>
                  <a:pt x="1611264" y="126181"/>
                  <a:pt x="1591222" y="121369"/>
                </a:cubicBezTo>
                <a:cubicBezTo>
                  <a:pt x="1571180" y="116557"/>
                  <a:pt x="1557141" y="112017"/>
                  <a:pt x="1549104" y="107751"/>
                </a:cubicBezTo>
                <a:cubicBezTo>
                  <a:pt x="1538686" y="102294"/>
                  <a:pt x="1530922" y="95522"/>
                  <a:pt x="1525812" y="87436"/>
                </a:cubicBezTo>
                <a:cubicBezTo>
                  <a:pt x="1520703" y="79350"/>
                  <a:pt x="1518148" y="70296"/>
                  <a:pt x="1518148" y="60275"/>
                </a:cubicBezTo>
                <a:cubicBezTo>
                  <a:pt x="1518148" y="49262"/>
                  <a:pt x="1521273" y="38968"/>
                  <a:pt x="1527524" y="29393"/>
                </a:cubicBezTo>
                <a:cubicBezTo>
                  <a:pt x="1533775" y="19818"/>
                  <a:pt x="1542903" y="12551"/>
                  <a:pt x="1554908" y="7590"/>
                </a:cubicBezTo>
                <a:cubicBezTo>
                  <a:pt x="1566914" y="2629"/>
                  <a:pt x="1580259" y="148"/>
                  <a:pt x="1594943" y="148"/>
                </a:cubicBezTo>
                <a:close/>
                <a:moveTo>
                  <a:pt x="102990" y="148"/>
                </a:moveTo>
                <a:cubicBezTo>
                  <a:pt x="124818" y="148"/>
                  <a:pt x="143173" y="5705"/>
                  <a:pt x="158056" y="16817"/>
                </a:cubicBezTo>
                <a:cubicBezTo>
                  <a:pt x="172939" y="27930"/>
                  <a:pt x="183307" y="43557"/>
                  <a:pt x="189161" y="63698"/>
                </a:cubicBezTo>
                <a:lnTo>
                  <a:pt x="160735" y="70395"/>
                </a:lnTo>
                <a:cubicBezTo>
                  <a:pt x="155675" y="54520"/>
                  <a:pt x="148333" y="42961"/>
                  <a:pt x="138708" y="35718"/>
                </a:cubicBezTo>
                <a:cubicBezTo>
                  <a:pt x="129084" y="28475"/>
                  <a:pt x="116979" y="24854"/>
                  <a:pt x="102394" y="24854"/>
                </a:cubicBezTo>
                <a:cubicBezTo>
                  <a:pt x="85626" y="24854"/>
                  <a:pt x="71612" y="28872"/>
                  <a:pt x="60350" y="36909"/>
                </a:cubicBezTo>
                <a:cubicBezTo>
                  <a:pt x="49089" y="44946"/>
                  <a:pt x="41176" y="55736"/>
                  <a:pt x="36612" y="69279"/>
                </a:cubicBezTo>
                <a:cubicBezTo>
                  <a:pt x="32048" y="82822"/>
                  <a:pt x="29766" y="96787"/>
                  <a:pt x="29766" y="111174"/>
                </a:cubicBezTo>
                <a:cubicBezTo>
                  <a:pt x="29766" y="129728"/>
                  <a:pt x="32470" y="145926"/>
                  <a:pt x="37877" y="159767"/>
                </a:cubicBezTo>
                <a:cubicBezTo>
                  <a:pt x="43285" y="173608"/>
                  <a:pt x="51693" y="183951"/>
                  <a:pt x="63104" y="190797"/>
                </a:cubicBezTo>
                <a:cubicBezTo>
                  <a:pt x="74514" y="197643"/>
                  <a:pt x="86867" y="201066"/>
                  <a:pt x="100162" y="201066"/>
                </a:cubicBezTo>
                <a:cubicBezTo>
                  <a:pt x="116334" y="201066"/>
                  <a:pt x="130027" y="196403"/>
                  <a:pt x="141238" y="187077"/>
                </a:cubicBezTo>
                <a:cubicBezTo>
                  <a:pt x="152450" y="177750"/>
                  <a:pt x="160040" y="163909"/>
                  <a:pt x="164009" y="145553"/>
                </a:cubicBezTo>
                <a:lnTo>
                  <a:pt x="192882" y="152846"/>
                </a:lnTo>
                <a:cubicBezTo>
                  <a:pt x="186829" y="176559"/>
                  <a:pt x="175940" y="194642"/>
                  <a:pt x="160214" y="207094"/>
                </a:cubicBezTo>
                <a:cubicBezTo>
                  <a:pt x="144488" y="219546"/>
                  <a:pt x="125264" y="225772"/>
                  <a:pt x="102543" y="225772"/>
                </a:cubicBezTo>
                <a:cubicBezTo>
                  <a:pt x="79028" y="225772"/>
                  <a:pt x="59904" y="220985"/>
                  <a:pt x="45170" y="211410"/>
                </a:cubicBezTo>
                <a:cubicBezTo>
                  <a:pt x="30436" y="201835"/>
                  <a:pt x="19224" y="187970"/>
                  <a:pt x="11535" y="169812"/>
                </a:cubicBezTo>
                <a:cubicBezTo>
                  <a:pt x="3845" y="151655"/>
                  <a:pt x="0" y="132159"/>
                  <a:pt x="0" y="111323"/>
                </a:cubicBezTo>
                <a:cubicBezTo>
                  <a:pt x="0" y="88602"/>
                  <a:pt x="4341" y="68783"/>
                  <a:pt x="13023" y="51866"/>
                </a:cubicBezTo>
                <a:cubicBezTo>
                  <a:pt x="21705" y="34949"/>
                  <a:pt x="34057" y="22100"/>
                  <a:pt x="50081" y="13320"/>
                </a:cubicBezTo>
                <a:cubicBezTo>
                  <a:pt x="66105" y="4539"/>
                  <a:pt x="83741" y="148"/>
                  <a:pt x="102990" y="148"/>
                </a:cubicBezTo>
                <a:close/>
                <a:moveTo>
                  <a:pt x="332632" y="0"/>
                </a:moveTo>
                <a:cubicBezTo>
                  <a:pt x="352774" y="0"/>
                  <a:pt x="370931" y="4812"/>
                  <a:pt x="387103" y="14436"/>
                </a:cubicBezTo>
                <a:cubicBezTo>
                  <a:pt x="403276" y="24060"/>
                  <a:pt x="415604" y="37479"/>
                  <a:pt x="424087" y="54694"/>
                </a:cubicBezTo>
                <a:cubicBezTo>
                  <a:pt x="432570" y="71908"/>
                  <a:pt x="436812" y="91430"/>
                  <a:pt x="436812" y="113258"/>
                </a:cubicBezTo>
                <a:cubicBezTo>
                  <a:pt x="436812" y="135384"/>
                  <a:pt x="432347" y="155178"/>
                  <a:pt x="423418" y="172640"/>
                </a:cubicBezTo>
                <a:cubicBezTo>
                  <a:pt x="414488" y="190103"/>
                  <a:pt x="401837" y="203324"/>
                  <a:pt x="385466" y="212303"/>
                </a:cubicBezTo>
                <a:cubicBezTo>
                  <a:pt x="369095" y="221282"/>
                  <a:pt x="351434" y="225772"/>
                  <a:pt x="332484" y="225772"/>
                </a:cubicBezTo>
                <a:cubicBezTo>
                  <a:pt x="311945" y="225772"/>
                  <a:pt x="293590" y="220811"/>
                  <a:pt x="277417" y="210889"/>
                </a:cubicBezTo>
                <a:cubicBezTo>
                  <a:pt x="261244" y="200967"/>
                  <a:pt x="248991" y="187424"/>
                  <a:pt x="240657" y="170259"/>
                </a:cubicBezTo>
                <a:cubicBezTo>
                  <a:pt x="232322" y="153094"/>
                  <a:pt x="228155" y="134937"/>
                  <a:pt x="228155" y="115788"/>
                </a:cubicBezTo>
                <a:cubicBezTo>
                  <a:pt x="228155" y="79573"/>
                  <a:pt x="237878" y="51221"/>
                  <a:pt x="257325" y="30733"/>
                </a:cubicBezTo>
                <a:cubicBezTo>
                  <a:pt x="276772" y="10244"/>
                  <a:pt x="301875" y="0"/>
                  <a:pt x="332632" y="0"/>
                </a:cubicBezTo>
                <a:close/>
              </a:path>
            </a:pathLst>
          </a:custGeom>
          <a:solidFill>
            <a:schemeClr val="accent1"/>
          </a:solidFill>
          <a:ln>
            <a:noFill/>
          </a:ln>
          <a:effectLst/>
        </p:spPr>
        <p:txBody>
          <a:bodyPr/>
          <a:lstStyle>
            <a:lvl1pPr indent="0">
              <a:lnSpc>
                <a:spcPct val="130000"/>
              </a:lnSpc>
              <a:spcBef>
                <a:spcPts val="1000"/>
              </a:spcBef>
              <a:buFont typeface="Arial" panose="020B0604020202020204" pitchFamily="34" charset="0"/>
              <a:buNone/>
              <a:defRPr sz="2400" b="0">
                <a:solidFill>
                  <a:schemeClr val="accent1"/>
                </a:solidFill>
              </a:defRPr>
            </a:lvl1pPr>
            <a:lvl2pPr indent="0">
              <a:lnSpc>
                <a:spcPct val="130000"/>
              </a:lnSpc>
              <a:spcBef>
                <a:spcPts val="0"/>
              </a:spcBef>
              <a:buFont typeface="Arial" panose="020B0604020202020204" pitchFamily="34" charset="0"/>
              <a:buNone/>
              <a:defRPr sz="2000" b="1">
                <a:solidFill>
                  <a:schemeClr val="tx1">
                    <a:lumMod val="65000"/>
                    <a:lumOff val="35000"/>
                  </a:schemeClr>
                </a:solidFill>
              </a:defRPr>
            </a:lvl2pPr>
            <a:lvl3pPr indent="0">
              <a:lnSpc>
                <a:spcPct val="130000"/>
              </a:lnSpc>
              <a:spcBef>
                <a:spcPts val="0"/>
              </a:spcBef>
              <a:buFont typeface="Arial" panose="020B0604020202020204" pitchFamily="34" charset="0"/>
              <a:buNone/>
              <a:defRPr b="1">
                <a:solidFill>
                  <a:schemeClr val="tx1">
                    <a:lumMod val="65000"/>
                    <a:lumOff val="35000"/>
                  </a:schemeClr>
                </a:solidFill>
              </a:defRPr>
            </a:lvl3pPr>
            <a:lvl4pPr indent="0">
              <a:lnSpc>
                <a:spcPct val="130000"/>
              </a:lnSpc>
              <a:spcBef>
                <a:spcPts val="0"/>
              </a:spcBef>
              <a:buFont typeface="Arial" panose="020B0604020202020204" pitchFamily="34" charset="0"/>
              <a:buNone/>
              <a:defRPr sz="1600" b="1">
                <a:solidFill>
                  <a:schemeClr val="tx1">
                    <a:lumMod val="65000"/>
                    <a:lumOff val="35000"/>
                  </a:schemeClr>
                </a:solidFill>
              </a:defRPr>
            </a:lvl4pPr>
            <a:lvl5pPr indent="0">
              <a:lnSpc>
                <a:spcPct val="130000"/>
              </a:lnSpc>
              <a:spcBef>
                <a:spcPts val="0"/>
              </a:spcBef>
              <a:buFont typeface="Arial" panose="020B0604020202020204" pitchFamily="34" charset="0"/>
              <a:buNone/>
              <a:defRPr sz="1600" b="1">
                <a:solidFill>
                  <a:schemeClr val="tx1">
                    <a:lumMod val="65000"/>
                    <a:lumOff val="35000"/>
                  </a:schemeClr>
                </a:solidFill>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a:defRPr/>
            </a:pPr>
            <a:endParaRPr lang="zh-CN" altLang="en-US" dirty="0"/>
          </a:p>
        </p:txBody>
      </p:sp>
      <p:sp>
        <p:nvSpPr>
          <p:cNvPr id="2" name="标题 1"/>
          <p:cNvSpPr>
            <a:spLocks noGrp="1"/>
          </p:cNvSpPr>
          <p:nvPr>
            <p:ph type="title"/>
          </p:nvPr>
        </p:nvSpPr>
        <p:spPr>
          <a:xfrm>
            <a:off x="443645" y="215270"/>
            <a:ext cx="2880000" cy="1081088"/>
          </a:xfrm>
        </p:spPr>
        <p:txBody>
          <a:bodyPr anchor="b">
            <a:normAutofit/>
          </a:bodyPr>
          <a:lstStyle>
            <a:lvl1pPr>
              <a:defRPr sz="6000"/>
            </a:lvl1pPr>
          </a:lstStyle>
          <a:p>
            <a:r>
              <a:rPr lang="zh-CN" altLang="en-US"/>
              <a:t>单击此处编辑母版标题样式</a:t>
            </a:r>
            <a:endParaRPr lang="zh-CN" altLang="en-US" dirty="0"/>
          </a:p>
        </p:txBody>
      </p:sp>
      <p:sp>
        <p:nvSpPr>
          <p:cNvPr id="8" name="日期占位符 3"/>
          <p:cNvSpPr>
            <a:spLocks noGrp="1"/>
          </p:cNvSpPr>
          <p:nvPr>
            <p:ph type="dt" sz="half" idx="10"/>
            <p:custDataLst>
              <p:tags r:id="rId6"/>
            </p:custDataLst>
          </p:nvPr>
        </p:nvSpPr>
        <p:spPr/>
        <p:txBody>
          <a:bodyPr/>
          <a:lstStyle>
            <a:lvl1pPr>
              <a:defRPr/>
            </a:lvl1pPr>
          </a:lstStyle>
          <a:p>
            <a:pPr>
              <a:defRPr/>
            </a:pPr>
            <a:fld id="{FA8886CF-F21B-406E-A921-4BCFA9F28326}" type="datetimeFigureOut">
              <a:rPr lang="zh-CN" altLang="en-US"/>
              <a:t>2026/7/17</a:t>
            </a:fld>
            <a:endParaRPr lang="zh-CN" altLang="en-US"/>
          </a:p>
        </p:txBody>
      </p:sp>
      <p:sp>
        <p:nvSpPr>
          <p:cNvPr id="9" name="页脚占位符 4"/>
          <p:cNvSpPr>
            <a:spLocks noGrp="1"/>
          </p:cNvSpPr>
          <p:nvPr>
            <p:ph type="ftr" sz="quarter" idx="11"/>
            <p:custDataLst>
              <p:tags r:id="rId7"/>
            </p:custDataLst>
          </p:nvPr>
        </p:nvSpPr>
        <p:spPr/>
        <p:txBody>
          <a:bodyPr/>
          <a:lstStyle>
            <a:lvl1pPr>
              <a:defRPr/>
            </a:lvl1pPr>
          </a:lstStyle>
          <a:p>
            <a:pPr>
              <a:defRPr/>
            </a:pPr>
            <a:endParaRPr lang="zh-CN" altLang="en-US"/>
          </a:p>
        </p:txBody>
      </p:sp>
      <p:sp>
        <p:nvSpPr>
          <p:cNvPr id="10" name="灯片编号占位符 5"/>
          <p:cNvSpPr>
            <a:spLocks noGrp="1"/>
          </p:cNvSpPr>
          <p:nvPr>
            <p:ph type="sldNum" sz="quarter" idx="12"/>
            <p:custDataLst>
              <p:tags r:id="rId8"/>
            </p:custDataLst>
          </p:nvPr>
        </p:nvSpPr>
        <p:spPr/>
        <p:txBody>
          <a:bodyPr/>
          <a:lstStyle>
            <a:lvl1pPr>
              <a:defRPr/>
            </a:lvl1pPr>
          </a:lstStyle>
          <a:p>
            <a:pPr>
              <a:defRPr/>
            </a:pPr>
            <a:fld id="{ACE03B3C-7F4B-4105-B1D0-EA1657FA86BD}"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sp>
        <p:nvSpPr>
          <p:cNvPr id="3" name="任意多边形: 形状 9"/>
          <p:cNvSpPr/>
          <p:nvPr>
            <p:custDataLst>
              <p:tags r:id="rId1"/>
            </p:custDataLst>
          </p:nvPr>
        </p:nvSpPr>
        <p:spPr>
          <a:xfrm>
            <a:off x="0" y="1"/>
            <a:ext cx="5925066" cy="6857998"/>
          </a:xfrm>
          <a:custGeom>
            <a:avLst/>
            <a:gdLst>
              <a:gd name="connsiteX0" fmla="*/ 0 w 5925066"/>
              <a:gd name="connsiteY0" fmla="*/ 0 h 6857998"/>
              <a:gd name="connsiteX1" fmla="*/ 2496066 w 5925066"/>
              <a:gd name="connsiteY1" fmla="*/ 0 h 6857998"/>
              <a:gd name="connsiteX2" fmla="*/ 5925066 w 5925066"/>
              <a:gd name="connsiteY2" fmla="*/ 3429000 h 6857998"/>
              <a:gd name="connsiteX3" fmla="*/ 2496068 w 5925066"/>
              <a:gd name="connsiteY3" fmla="*/ 6857998 h 6857998"/>
              <a:gd name="connsiteX4" fmla="*/ 0 w 5925066"/>
              <a:gd name="connsiteY4" fmla="*/ 6857998 h 685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5066" h="6857998">
                <a:moveTo>
                  <a:pt x="0" y="0"/>
                </a:moveTo>
                <a:lnTo>
                  <a:pt x="2496066" y="0"/>
                </a:lnTo>
                <a:lnTo>
                  <a:pt x="5925066" y="3429000"/>
                </a:lnTo>
                <a:lnTo>
                  <a:pt x="2496068" y="6857998"/>
                </a:lnTo>
                <a:lnTo>
                  <a:pt x="0" y="6857998"/>
                </a:lnTo>
                <a:close/>
              </a:path>
            </a:pathLst>
          </a:custGeom>
          <a:blipFill dpi="0" rotWithShape="1">
            <a:blip r:embed="rId8" cstate="screen"/>
            <a:srcRect/>
            <a:stretch>
              <a:fillRect l="-50000" r="-50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 name="任意多边形: 形状 10"/>
          <p:cNvSpPr/>
          <p:nvPr>
            <p:custDataLst>
              <p:tags r:id="rId2"/>
            </p:custDataLst>
          </p:nvPr>
        </p:nvSpPr>
        <p:spPr>
          <a:xfrm>
            <a:off x="0" y="0"/>
            <a:ext cx="4733925" cy="6858000"/>
          </a:xfrm>
          <a:custGeom>
            <a:avLst/>
            <a:gdLst>
              <a:gd name="connsiteX0" fmla="*/ 0 w 4734560"/>
              <a:gd name="connsiteY0" fmla="*/ 0 h 6858000"/>
              <a:gd name="connsiteX1" fmla="*/ 1305560 w 4734560"/>
              <a:gd name="connsiteY1" fmla="*/ 0 h 6858000"/>
              <a:gd name="connsiteX2" fmla="*/ 4734560 w 4734560"/>
              <a:gd name="connsiteY2" fmla="*/ 3429000 h 6858000"/>
              <a:gd name="connsiteX3" fmla="*/ 1305560 w 4734560"/>
              <a:gd name="connsiteY3" fmla="*/ 6858000 h 6858000"/>
              <a:gd name="connsiteX4" fmla="*/ 0 w 473456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4560" h="6858000">
                <a:moveTo>
                  <a:pt x="0" y="0"/>
                </a:moveTo>
                <a:lnTo>
                  <a:pt x="1305560" y="0"/>
                </a:lnTo>
                <a:lnTo>
                  <a:pt x="4734560" y="3429000"/>
                </a:lnTo>
                <a:lnTo>
                  <a:pt x="1305560" y="6858000"/>
                </a:lnTo>
                <a:lnTo>
                  <a:pt x="0" y="6858000"/>
                </a:ln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5" name="WPS AI"/>
          <p:cNvSpPr/>
          <p:nvPr>
            <p:custDataLst>
              <p:tags r:id="rId3"/>
            </p:custDataLst>
          </p:nvPr>
        </p:nvSpPr>
        <p:spPr>
          <a:xfrm>
            <a:off x="0" y="117475"/>
            <a:ext cx="3311525" cy="6623050"/>
          </a:xfrm>
          <a:custGeom>
            <a:avLst/>
            <a:gdLst>
              <a:gd name="connsiteX0" fmla="*/ 0 w 2316480"/>
              <a:gd name="connsiteY0" fmla="*/ 0 h 4632960"/>
              <a:gd name="connsiteX1" fmla="*/ 2316480 w 2316480"/>
              <a:gd name="connsiteY1" fmla="*/ 2316480 h 4632960"/>
              <a:gd name="connsiteX2" fmla="*/ 0 w 2316480"/>
              <a:gd name="connsiteY2" fmla="*/ 4632960 h 4632960"/>
              <a:gd name="connsiteX3" fmla="*/ 0 w 2316480"/>
              <a:gd name="connsiteY3" fmla="*/ 0 h 4632960"/>
            </a:gdLst>
            <a:ahLst/>
            <a:cxnLst>
              <a:cxn ang="0">
                <a:pos x="connsiteX0" y="connsiteY0"/>
              </a:cxn>
              <a:cxn ang="0">
                <a:pos x="connsiteX1" y="connsiteY1"/>
              </a:cxn>
              <a:cxn ang="0">
                <a:pos x="connsiteX2" y="connsiteY2"/>
              </a:cxn>
              <a:cxn ang="0">
                <a:pos x="connsiteX3" y="connsiteY3"/>
              </a:cxn>
            </a:cxnLst>
            <a:rect l="l" t="t" r="r" b="b"/>
            <a:pathLst>
              <a:path w="2316480" h="4632960">
                <a:moveTo>
                  <a:pt x="0" y="0"/>
                </a:moveTo>
                <a:lnTo>
                  <a:pt x="2316480" y="2316480"/>
                </a:lnTo>
                <a:lnTo>
                  <a:pt x="0" y="463296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a:xfrm>
            <a:off x="6266815" y="3131107"/>
            <a:ext cx="5711709" cy="761443"/>
          </a:xfrm>
        </p:spPr>
        <p:txBody>
          <a:bodyPr lIns="90000" tIns="46800" rIns="90000" rtlCol="0" anchor="b">
            <a:normAutofit/>
          </a:bodyPr>
          <a:lstStyle>
            <a:lvl1pPr marL="0" indent="0">
              <a:buFont typeface="Arial" panose="020B0604020202020204" pitchFamily="34" charset="0"/>
              <a:buNone/>
              <a:defRPr lang="zh-CN" altLang="en-US" sz="3600" u="none" strike="noStrike" cap="none" spc="300" normalizeH="0" baseline="0" dirty="0">
                <a:solidFill>
                  <a:schemeClr val="tx1">
                    <a:lumMod val="85000"/>
                    <a:lumOff val="15000"/>
                  </a:schemeClr>
                </a:solidFill>
                <a:uFillTx/>
                <a:latin typeface="+mj-ea"/>
                <a:ea typeface="+mj-ea"/>
              </a:defRPr>
            </a:lvl1pPr>
          </a:lstStyle>
          <a:p>
            <a:pPr lvl="0"/>
            <a:r>
              <a:rPr lang="zh-CN" altLang="en-US"/>
              <a:t>单击此处编辑母版标题样式</a:t>
            </a:r>
            <a:endParaRPr lang="zh-CN" altLang="en-US" dirty="0"/>
          </a:p>
        </p:txBody>
      </p:sp>
      <p:sp>
        <p:nvSpPr>
          <p:cNvPr id="8" name="节编号 3"/>
          <p:cNvSpPr>
            <a:spLocks noGrp="1"/>
          </p:cNvSpPr>
          <p:nvPr>
            <p:ph type="body" sz="quarter" idx="13"/>
          </p:nvPr>
        </p:nvSpPr>
        <p:spPr>
          <a:xfrm>
            <a:off x="6266815" y="2168434"/>
            <a:ext cx="5711708" cy="910421"/>
          </a:xfrm>
          <a:noFill/>
        </p:spPr>
        <p:txBody>
          <a:bodyPr rtlCol="0" anchor="b">
            <a:normAutofit/>
          </a:bodyPr>
          <a:lstStyle>
            <a:lvl1pPr marL="0" indent="0">
              <a:buFont typeface="Arial" panose="020B0604020202020204" pitchFamily="34" charset="0"/>
              <a:buNone/>
              <a:defRPr lang="zh-CN" altLang="en-US" sz="4800" dirty="0">
                <a:solidFill>
                  <a:schemeClr val="accent1"/>
                </a:solidFill>
                <a:uFillTx/>
                <a:latin typeface="+mn-ea"/>
                <a:ea typeface="+mn-ea"/>
              </a:defRPr>
            </a:lvl1pPr>
          </a:lstStyle>
          <a:p>
            <a:pPr lvl="0"/>
            <a:r>
              <a:rPr lang="zh-CN" altLang="en-US"/>
              <a:t>单击此处编辑母版文本样式</a:t>
            </a:r>
          </a:p>
        </p:txBody>
      </p:sp>
      <p:sp>
        <p:nvSpPr>
          <p:cNvPr id="6" name="日期占位符 4"/>
          <p:cNvSpPr>
            <a:spLocks noGrp="1"/>
          </p:cNvSpPr>
          <p:nvPr>
            <p:ph type="dt" sz="half" idx="14"/>
            <p:custDataLst>
              <p:tags r:id="rId4"/>
            </p:custDataLst>
          </p:nvPr>
        </p:nvSpPr>
        <p:spPr/>
        <p:txBody>
          <a:bodyPr/>
          <a:lstStyle>
            <a:lvl1pPr>
              <a:defRPr/>
            </a:lvl1pPr>
          </a:lstStyle>
          <a:p>
            <a:pPr>
              <a:defRPr/>
            </a:pPr>
            <a:fld id="{05B4F5CD-D24D-4F55-80EE-49387B47D6A7}" type="datetimeFigureOut">
              <a:rPr lang="zh-CN" altLang="en-US"/>
              <a:t>2026/7/17</a:t>
            </a:fld>
            <a:endParaRPr lang="zh-CN" altLang="en-US"/>
          </a:p>
        </p:txBody>
      </p:sp>
      <p:sp>
        <p:nvSpPr>
          <p:cNvPr id="7" name="页脚占位符 5"/>
          <p:cNvSpPr>
            <a:spLocks noGrp="1"/>
          </p:cNvSpPr>
          <p:nvPr>
            <p:ph type="ftr" sz="quarter" idx="15"/>
            <p:custDataLst>
              <p:tags r:id="rId5"/>
            </p:custDataLst>
          </p:nvPr>
        </p:nvSpPr>
        <p:spPr/>
        <p:txBody>
          <a:bodyPr/>
          <a:lstStyle>
            <a:lvl1pPr>
              <a:defRPr/>
            </a:lvl1pPr>
          </a:lstStyle>
          <a:p>
            <a:pPr>
              <a:defRPr/>
            </a:pPr>
            <a:endParaRPr lang="zh-CN" altLang="en-US"/>
          </a:p>
        </p:txBody>
      </p:sp>
      <p:sp>
        <p:nvSpPr>
          <p:cNvPr id="9" name="灯片编号占位符 6"/>
          <p:cNvSpPr>
            <a:spLocks noGrp="1"/>
          </p:cNvSpPr>
          <p:nvPr>
            <p:ph type="sldNum" sz="quarter" idx="16"/>
            <p:custDataLst>
              <p:tags r:id="rId6"/>
            </p:custDataLst>
          </p:nvPr>
        </p:nvSpPr>
        <p:spPr/>
        <p:txBody>
          <a:bodyPr/>
          <a:lstStyle>
            <a:lvl1pPr>
              <a:defRPr/>
            </a:lvl1pPr>
          </a:lstStyle>
          <a:p>
            <a:pPr>
              <a:defRPr/>
            </a:pPr>
            <a:fld id="{FDB02226-1D68-433D-A15E-93C1359F0C0D}"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normAutofit/>
          </a:bodyPr>
          <a:lstStyle>
            <a:lvl1pPr>
              <a:defRPr lang="zh-CN" altLang="en-US" dirty="0"/>
            </a:lvl1pPr>
          </a:lstStyle>
          <a:p>
            <a:pPr lvl="0"/>
            <a:r>
              <a:rPr lang="zh-CN" altLang="en-US" dirty="0"/>
              <a:t>单击此处编辑母版标题样式</a:t>
            </a:r>
          </a:p>
        </p:txBody>
      </p:sp>
      <p:sp>
        <p:nvSpPr>
          <p:cNvPr id="3" name="内容占位符 2"/>
          <p:cNvSpPr>
            <a:spLocks noGrp="1"/>
          </p:cNvSpPr>
          <p:nvPr>
            <p:ph sz="half" idx="1"/>
          </p:nvPr>
        </p:nvSpPr>
        <p:spPr>
          <a:xfrm>
            <a:off x="695960" y="1301750"/>
            <a:ext cx="5323840" cy="4875850"/>
          </a:xfrm>
        </p:spPr>
        <p:txBody>
          <a:bodyPr>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4" name="内容占位符 3"/>
          <p:cNvSpPr>
            <a:spLocks noGrp="1"/>
          </p:cNvSpPr>
          <p:nvPr>
            <p:ph sz="half" idx="2"/>
          </p:nvPr>
        </p:nvSpPr>
        <p:spPr>
          <a:xfrm>
            <a:off x="6172200" y="1301750"/>
            <a:ext cx="5323840" cy="4875850"/>
          </a:xfrm>
        </p:spPr>
        <p:txBody>
          <a:bodyPr>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5" name="日期占位符 3"/>
          <p:cNvSpPr>
            <a:spLocks noGrp="1"/>
          </p:cNvSpPr>
          <p:nvPr>
            <p:ph type="dt" sz="half" idx="10"/>
            <p:custDataLst>
              <p:tags r:id="rId1"/>
            </p:custDataLst>
          </p:nvPr>
        </p:nvSpPr>
        <p:spPr/>
        <p:txBody>
          <a:bodyPr/>
          <a:lstStyle>
            <a:lvl1pPr>
              <a:defRPr/>
            </a:lvl1pPr>
          </a:lstStyle>
          <a:p>
            <a:pPr>
              <a:defRPr/>
            </a:pPr>
            <a:fld id="{A0A22228-4212-43E2-A44E-E6D98C19C088}" type="datetimeFigureOut">
              <a:rPr lang="zh-CN" altLang="en-US"/>
              <a:t>2026/7/17</a:t>
            </a:fld>
            <a:endParaRPr lang="zh-CN" altLang="en-US"/>
          </a:p>
        </p:txBody>
      </p:sp>
      <p:sp>
        <p:nvSpPr>
          <p:cNvPr id="6" name="页脚占位符 4"/>
          <p:cNvSpPr>
            <a:spLocks noGrp="1"/>
          </p:cNvSpPr>
          <p:nvPr>
            <p:ph type="ftr" sz="quarter" idx="11"/>
            <p:custDataLst>
              <p:tags r:id="rId2"/>
            </p:custDataLst>
          </p:nvPr>
        </p:nvSpPr>
        <p:spPr/>
        <p:txBody>
          <a:bodyPr/>
          <a:lstStyle>
            <a:lvl1pPr>
              <a:defRPr/>
            </a:lvl1pPr>
          </a:lstStyle>
          <a:p>
            <a:pPr>
              <a:defRPr/>
            </a:pPr>
            <a:endParaRPr lang="zh-CN" altLang="en-US"/>
          </a:p>
        </p:txBody>
      </p:sp>
      <p:sp>
        <p:nvSpPr>
          <p:cNvPr id="7" name="灯片编号占位符 5"/>
          <p:cNvSpPr>
            <a:spLocks noGrp="1"/>
          </p:cNvSpPr>
          <p:nvPr>
            <p:ph type="sldNum" sz="quarter" idx="12"/>
            <p:custDataLst>
              <p:tags r:id="rId3"/>
            </p:custDataLst>
          </p:nvPr>
        </p:nvSpPr>
        <p:spPr/>
        <p:txBody>
          <a:bodyPr/>
          <a:lstStyle>
            <a:lvl1pPr>
              <a:defRPr/>
            </a:lvl1pPr>
          </a:lstStyle>
          <a:p>
            <a:pPr>
              <a:defRPr/>
            </a:pPr>
            <a:fld id="{F280D704-0D56-4459-9F5C-726E3FF57F3E}"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7" name="等腰三角形 6"/>
          <p:cNvSpPr/>
          <p:nvPr userDrawn="1">
            <p:custDataLst>
              <p:tags r:id="rId1"/>
            </p:custDataLst>
          </p:nvPr>
        </p:nvSpPr>
        <p:spPr>
          <a:xfrm>
            <a:off x="203200" y="6376988"/>
            <a:ext cx="703263" cy="481012"/>
          </a:xfrm>
          <a:prstGeom prst="triangle">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ym typeface="+mn-ea"/>
            </a:endParaRPr>
          </a:p>
        </p:txBody>
      </p:sp>
      <p:sp>
        <p:nvSpPr>
          <p:cNvPr id="8" name="等腰三角形 7"/>
          <p:cNvSpPr/>
          <p:nvPr userDrawn="1">
            <p:custDataLst>
              <p:tags r:id="rId2"/>
            </p:custDataLst>
          </p:nvPr>
        </p:nvSpPr>
        <p:spPr>
          <a:xfrm>
            <a:off x="525463" y="6502400"/>
            <a:ext cx="522287" cy="3556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ym typeface="+mn-ea"/>
            </a:endParaRPr>
          </a:p>
        </p:txBody>
      </p:sp>
      <p:sp>
        <p:nvSpPr>
          <p:cNvPr id="2" name="标题 1"/>
          <p:cNvSpPr>
            <a:spLocks noGrp="1"/>
          </p:cNvSpPr>
          <p:nvPr>
            <p:ph type="title"/>
          </p:nvPr>
        </p:nvSpPr>
        <p:spPr>
          <a:xfrm>
            <a:off x="839788" y="360000"/>
            <a:ext cx="10515600" cy="864000"/>
          </a:xfrm>
        </p:spPr>
        <p:txBody>
          <a:bodyPr rtlCol="0">
            <a:normAutofit/>
          </a:bodyPr>
          <a:lstStyle>
            <a:lvl1pPr>
              <a:defRPr lang="zh-CN" altLang="en-US" dirty="0"/>
            </a:lvl1pPr>
          </a:lstStyle>
          <a:p>
            <a:pPr lvl="0"/>
            <a:r>
              <a:rPr lang="zh-CN" altLang="en-US" dirty="0"/>
              <a:t>单击此处编辑母版标题样式</a:t>
            </a:r>
          </a:p>
        </p:txBody>
      </p:sp>
      <p:sp>
        <p:nvSpPr>
          <p:cNvPr id="3" name="文本占位符 2"/>
          <p:cNvSpPr>
            <a:spLocks noGrp="1"/>
          </p:cNvSpPr>
          <p:nvPr>
            <p:ph type="body" idx="1"/>
          </p:nvPr>
        </p:nvSpPr>
        <p:spPr>
          <a:xfrm>
            <a:off x="695960" y="1301750"/>
            <a:ext cx="5323840" cy="411303"/>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695960" y="1875099"/>
            <a:ext cx="5323840" cy="4300276"/>
          </a:xfrm>
        </p:spPr>
        <p:txBody>
          <a:bodyPr>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5" name="文本占位符 4"/>
          <p:cNvSpPr>
            <a:spLocks noGrp="1"/>
          </p:cNvSpPr>
          <p:nvPr>
            <p:ph type="body" sz="quarter" idx="3"/>
          </p:nvPr>
        </p:nvSpPr>
        <p:spPr>
          <a:xfrm>
            <a:off x="6172200" y="1301750"/>
            <a:ext cx="5323840" cy="411303"/>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1875099"/>
            <a:ext cx="5323840" cy="4300276"/>
          </a:xfrm>
        </p:spPr>
        <p:txBody>
          <a:bodyPr>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9" name="日期占位符 6"/>
          <p:cNvSpPr>
            <a:spLocks noGrp="1"/>
          </p:cNvSpPr>
          <p:nvPr>
            <p:ph type="dt" sz="half" idx="10"/>
            <p:custDataLst>
              <p:tags r:id="rId3"/>
            </p:custDataLst>
          </p:nvPr>
        </p:nvSpPr>
        <p:spPr/>
        <p:txBody>
          <a:bodyPr/>
          <a:lstStyle>
            <a:lvl1pPr>
              <a:defRPr/>
            </a:lvl1pPr>
          </a:lstStyle>
          <a:p>
            <a:pPr>
              <a:defRPr/>
            </a:pPr>
            <a:fld id="{26E12605-3698-4596-8977-2B87EB7AEBC8}" type="datetimeFigureOut">
              <a:rPr lang="zh-CN" altLang="en-US"/>
              <a:t>2026/7/17</a:t>
            </a:fld>
            <a:endParaRPr lang="zh-CN" altLang="en-US"/>
          </a:p>
        </p:txBody>
      </p:sp>
      <p:sp>
        <p:nvSpPr>
          <p:cNvPr id="10" name="页脚占位符 7"/>
          <p:cNvSpPr>
            <a:spLocks noGrp="1"/>
          </p:cNvSpPr>
          <p:nvPr>
            <p:ph type="ftr" sz="quarter" idx="11"/>
            <p:custDataLst>
              <p:tags r:id="rId4"/>
            </p:custDataLst>
          </p:nvPr>
        </p:nvSpPr>
        <p:spPr/>
        <p:txBody>
          <a:bodyPr/>
          <a:lstStyle>
            <a:lvl1pPr>
              <a:defRPr/>
            </a:lvl1pPr>
          </a:lstStyle>
          <a:p>
            <a:pPr>
              <a:defRPr/>
            </a:pPr>
            <a:endParaRPr lang="zh-CN" altLang="en-US"/>
          </a:p>
        </p:txBody>
      </p:sp>
      <p:sp>
        <p:nvSpPr>
          <p:cNvPr id="11" name="灯片编号占位符 8"/>
          <p:cNvSpPr>
            <a:spLocks noGrp="1"/>
          </p:cNvSpPr>
          <p:nvPr>
            <p:ph type="sldNum" sz="quarter" idx="12"/>
            <p:custDataLst>
              <p:tags r:id="rId5"/>
            </p:custDataLst>
          </p:nvPr>
        </p:nvSpPr>
        <p:spPr/>
        <p:txBody>
          <a:bodyPr/>
          <a:lstStyle>
            <a:lvl1pPr>
              <a:defRPr/>
            </a:lvl1pPr>
          </a:lstStyle>
          <a:p>
            <a:pPr>
              <a:defRPr/>
            </a:pPr>
            <a:fld id="{00A0206A-8A53-45F0-B4FB-745CC979E305}"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单击此处编辑母版标题样式</a:t>
            </a:r>
          </a:p>
        </p:txBody>
      </p:sp>
      <p:sp>
        <p:nvSpPr>
          <p:cNvPr id="3" name="日期占位符 3"/>
          <p:cNvSpPr>
            <a:spLocks noGrp="1"/>
          </p:cNvSpPr>
          <p:nvPr>
            <p:ph type="dt" sz="half" idx="10"/>
            <p:custDataLst>
              <p:tags r:id="rId1"/>
            </p:custDataLst>
          </p:nvPr>
        </p:nvSpPr>
        <p:spPr/>
        <p:txBody>
          <a:bodyPr/>
          <a:lstStyle>
            <a:lvl1pPr>
              <a:defRPr/>
            </a:lvl1pPr>
          </a:lstStyle>
          <a:p>
            <a:pPr>
              <a:defRPr/>
            </a:pPr>
            <a:fld id="{DA109B3E-4A9C-4ADB-977D-241AC1443CEC}" type="datetimeFigureOut">
              <a:rPr lang="zh-CN" altLang="en-US"/>
              <a:t>2026/7/17</a:t>
            </a:fld>
            <a:endParaRPr lang="zh-CN" altLang="en-US"/>
          </a:p>
        </p:txBody>
      </p:sp>
      <p:sp>
        <p:nvSpPr>
          <p:cNvPr id="4" name="页脚占位符 4"/>
          <p:cNvSpPr>
            <a:spLocks noGrp="1"/>
          </p:cNvSpPr>
          <p:nvPr>
            <p:ph type="ftr" sz="quarter" idx="11"/>
            <p:custDataLst>
              <p:tags r:id="rId2"/>
            </p:custDataLst>
          </p:nvPr>
        </p:nvSpPr>
        <p:spPr/>
        <p:txBody>
          <a:bodyPr/>
          <a:lstStyle>
            <a:lvl1pPr>
              <a:defRPr/>
            </a:lvl1pPr>
          </a:lstStyle>
          <a:p>
            <a:pPr>
              <a:defRPr/>
            </a:pPr>
            <a:endParaRPr lang="zh-CN" altLang="en-US"/>
          </a:p>
        </p:txBody>
      </p:sp>
      <p:sp>
        <p:nvSpPr>
          <p:cNvPr id="5" name="灯片编号占位符 5"/>
          <p:cNvSpPr>
            <a:spLocks noGrp="1"/>
          </p:cNvSpPr>
          <p:nvPr>
            <p:ph type="sldNum" sz="quarter" idx="12"/>
            <p:custDataLst>
              <p:tags r:id="rId3"/>
            </p:custDataLst>
          </p:nvPr>
        </p:nvSpPr>
        <p:spPr/>
        <p:txBody>
          <a:bodyPr/>
          <a:lstStyle>
            <a:lvl1pPr>
              <a:defRPr/>
            </a:lvl1pPr>
          </a:lstStyle>
          <a:p>
            <a:pPr>
              <a:defRPr/>
            </a:pPr>
            <a:fld id="{E9CF9F4B-BB59-4250-964C-4DFE4E7F6EF0}"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FA6F1525-6E99-4142-8352-D01DF0B2C6A4}"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95E2A71-0586-47C4-AD43-5C93CAFAA9F8}"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等腰三角形 1"/>
          <p:cNvSpPr/>
          <p:nvPr userDrawn="1">
            <p:custDataLst>
              <p:tags r:id="rId1"/>
            </p:custDataLst>
          </p:nvPr>
        </p:nvSpPr>
        <p:spPr>
          <a:xfrm>
            <a:off x="203200" y="6376988"/>
            <a:ext cx="703263" cy="481012"/>
          </a:xfrm>
          <a:prstGeom prst="triangle">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ym typeface="+mn-ea"/>
            </a:endParaRPr>
          </a:p>
        </p:txBody>
      </p:sp>
      <p:sp>
        <p:nvSpPr>
          <p:cNvPr id="3" name="等腰三角形 2"/>
          <p:cNvSpPr/>
          <p:nvPr userDrawn="1">
            <p:custDataLst>
              <p:tags r:id="rId2"/>
            </p:custDataLst>
          </p:nvPr>
        </p:nvSpPr>
        <p:spPr>
          <a:xfrm>
            <a:off x="525463" y="6502400"/>
            <a:ext cx="522287" cy="3556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ym typeface="+mn-ea"/>
            </a:endParaRPr>
          </a:p>
        </p:txBody>
      </p:sp>
      <p:sp>
        <p:nvSpPr>
          <p:cNvPr id="4" name="日期占位符 1"/>
          <p:cNvSpPr>
            <a:spLocks noGrp="1"/>
          </p:cNvSpPr>
          <p:nvPr>
            <p:ph type="dt" sz="half" idx="10"/>
            <p:custDataLst>
              <p:tags r:id="rId3"/>
            </p:custDataLst>
          </p:nvPr>
        </p:nvSpPr>
        <p:spPr/>
        <p:txBody>
          <a:bodyPr/>
          <a:lstStyle>
            <a:lvl1pPr>
              <a:defRPr/>
            </a:lvl1pPr>
          </a:lstStyle>
          <a:p>
            <a:pPr>
              <a:defRPr/>
            </a:pPr>
            <a:fld id="{328F252E-F9C2-4251-836E-CDDCAF155D2E}" type="datetimeFigureOut">
              <a:rPr lang="zh-CN" altLang="en-US"/>
              <a:t>2026/7/17</a:t>
            </a:fld>
            <a:endParaRPr lang="zh-CN" altLang="en-US" dirty="0"/>
          </a:p>
        </p:txBody>
      </p:sp>
      <p:sp>
        <p:nvSpPr>
          <p:cNvPr id="5" name="页脚占位符 2"/>
          <p:cNvSpPr>
            <a:spLocks noGrp="1"/>
          </p:cNvSpPr>
          <p:nvPr>
            <p:ph type="ftr" sz="quarter" idx="11"/>
            <p:custDataLst>
              <p:tags r:id="rId4"/>
            </p:custDataLst>
          </p:nvPr>
        </p:nvSpPr>
        <p:spPr/>
        <p:txBody>
          <a:bodyPr/>
          <a:lstStyle>
            <a:lvl1pPr>
              <a:defRPr/>
            </a:lvl1pPr>
          </a:lstStyle>
          <a:p>
            <a:pPr>
              <a:defRPr/>
            </a:pPr>
            <a:endParaRPr lang="zh-CN" altLang="en-US"/>
          </a:p>
        </p:txBody>
      </p:sp>
      <p:sp>
        <p:nvSpPr>
          <p:cNvPr id="6" name="灯片编号占位符 3"/>
          <p:cNvSpPr>
            <a:spLocks noGrp="1"/>
          </p:cNvSpPr>
          <p:nvPr>
            <p:ph type="sldNum" sz="quarter" idx="12"/>
            <p:custDataLst>
              <p:tags r:id="rId5"/>
            </p:custDataLst>
          </p:nvPr>
        </p:nvSpPr>
        <p:spPr/>
        <p:txBody>
          <a:bodyPr/>
          <a:lstStyle>
            <a:lvl1pPr>
              <a:defRPr/>
            </a:lvl1pPr>
          </a:lstStyle>
          <a:p>
            <a:pPr>
              <a:defRPr/>
            </a:pPr>
            <a:fld id="{C8C5BD44-06BD-4F55-B6EF-90CC28C74FA8}"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仅内容">
    <p:spTree>
      <p:nvGrpSpPr>
        <p:cNvPr id="1" name=""/>
        <p:cNvGrpSpPr/>
        <p:nvPr/>
      </p:nvGrpSpPr>
      <p:grpSpPr>
        <a:xfrm>
          <a:off x="0" y="0"/>
          <a:ext cx="0" cy="0"/>
          <a:chOff x="0" y="0"/>
          <a:chExt cx="0" cy="0"/>
        </a:xfrm>
      </p:grpSpPr>
      <p:sp>
        <p:nvSpPr>
          <p:cNvPr id="2" name="等腰三角形 1"/>
          <p:cNvSpPr/>
          <p:nvPr userDrawn="1">
            <p:custDataLst>
              <p:tags r:id="rId1"/>
            </p:custDataLst>
          </p:nvPr>
        </p:nvSpPr>
        <p:spPr>
          <a:xfrm>
            <a:off x="203200" y="6376988"/>
            <a:ext cx="703263" cy="481012"/>
          </a:xfrm>
          <a:prstGeom prst="triangle">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ym typeface="+mn-ea"/>
            </a:endParaRPr>
          </a:p>
        </p:txBody>
      </p:sp>
      <p:sp>
        <p:nvSpPr>
          <p:cNvPr id="4" name="等腰三角形 3"/>
          <p:cNvSpPr/>
          <p:nvPr userDrawn="1">
            <p:custDataLst>
              <p:tags r:id="rId2"/>
            </p:custDataLst>
          </p:nvPr>
        </p:nvSpPr>
        <p:spPr>
          <a:xfrm>
            <a:off x="525463" y="6502400"/>
            <a:ext cx="522287" cy="3556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ym typeface="+mn-ea"/>
            </a:endParaRPr>
          </a:p>
        </p:txBody>
      </p:sp>
      <p:sp>
        <p:nvSpPr>
          <p:cNvPr id="3" name="内容占位符 1"/>
          <p:cNvSpPr>
            <a:spLocks noGrp="1"/>
          </p:cNvSpPr>
          <p:nvPr>
            <p:ph idx="1"/>
          </p:nvPr>
        </p:nvSpPr>
        <p:spPr>
          <a:xfrm>
            <a:off x="695960" y="360045"/>
            <a:ext cx="10801985" cy="5817870"/>
          </a:xfrm>
        </p:spPr>
        <p:txBody>
          <a:bodyPr>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5" name="日期占位符 2"/>
          <p:cNvSpPr>
            <a:spLocks noGrp="1"/>
          </p:cNvSpPr>
          <p:nvPr>
            <p:ph type="dt" sz="half" idx="10"/>
            <p:custDataLst>
              <p:tags r:id="rId3"/>
            </p:custDataLst>
          </p:nvPr>
        </p:nvSpPr>
        <p:spPr/>
        <p:txBody>
          <a:bodyPr/>
          <a:lstStyle>
            <a:lvl1pPr>
              <a:defRPr/>
            </a:lvl1pPr>
          </a:lstStyle>
          <a:p>
            <a:pPr>
              <a:defRPr/>
            </a:pPr>
            <a:fld id="{5E76BA30-E633-4EB5-88DD-D4CACD489E27}" type="datetimeFigureOut">
              <a:rPr lang="zh-CN" altLang="en-US"/>
              <a:t>2026/7/17</a:t>
            </a:fld>
            <a:endParaRPr lang="zh-CN" altLang="en-US"/>
          </a:p>
        </p:txBody>
      </p:sp>
      <p:sp>
        <p:nvSpPr>
          <p:cNvPr id="6" name="页脚占位符 3"/>
          <p:cNvSpPr>
            <a:spLocks noGrp="1"/>
          </p:cNvSpPr>
          <p:nvPr>
            <p:ph type="ftr" sz="quarter" idx="11"/>
            <p:custDataLst>
              <p:tags r:id="rId4"/>
            </p:custDataLst>
          </p:nvPr>
        </p:nvSpPr>
        <p:spPr/>
        <p:txBody>
          <a:bodyPr/>
          <a:lstStyle>
            <a:lvl1pPr>
              <a:defRPr/>
            </a:lvl1pPr>
          </a:lstStyle>
          <a:p>
            <a:pPr>
              <a:defRPr/>
            </a:pPr>
            <a:endParaRPr lang="zh-CN" altLang="en-US"/>
          </a:p>
        </p:txBody>
      </p:sp>
      <p:sp>
        <p:nvSpPr>
          <p:cNvPr id="7" name="灯片编号占位符 4"/>
          <p:cNvSpPr>
            <a:spLocks noGrp="1"/>
          </p:cNvSpPr>
          <p:nvPr>
            <p:ph type="sldNum" sz="quarter" idx="12"/>
            <p:custDataLst>
              <p:tags r:id="rId5"/>
            </p:custDataLst>
          </p:nvPr>
        </p:nvSpPr>
        <p:spPr/>
        <p:txBody>
          <a:bodyPr/>
          <a:lstStyle>
            <a:lvl1pPr>
              <a:defRPr/>
            </a:lvl1pPr>
          </a:lstStyle>
          <a:p>
            <a:pPr>
              <a:defRPr/>
            </a:pPr>
            <a:fld id="{90782B21-9EF9-46E4-8473-54CEC9648D2C}"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0"/>
            <a:ext cx="10515600" cy="864000"/>
          </a:xfrm>
        </p:spPr>
        <p:txBody>
          <a:bodyPr>
            <a:normAutofit/>
          </a:bodyPr>
          <a:lstStyle/>
          <a:p>
            <a:r>
              <a:rPr lang="zh-CN" altLang="en-US" dirty="0"/>
              <a:t>单击此处编辑母版标题样式</a:t>
            </a:r>
          </a:p>
        </p:txBody>
      </p:sp>
      <p:sp>
        <p:nvSpPr>
          <p:cNvPr id="3" name="文本占位符 2"/>
          <p:cNvSpPr>
            <a:spLocks noGrp="1"/>
          </p:cNvSpPr>
          <p:nvPr>
            <p:ph type="body" idx="1"/>
          </p:nvPr>
        </p:nvSpPr>
        <p:spPr>
          <a:xfrm>
            <a:off x="695960" y="1301750"/>
            <a:ext cx="10799088" cy="405553"/>
          </a:xfrm>
        </p:spPr>
        <p:txBody>
          <a:bodyP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日期占位符 3"/>
          <p:cNvSpPr>
            <a:spLocks noGrp="1"/>
          </p:cNvSpPr>
          <p:nvPr>
            <p:ph type="dt" sz="half" idx="10"/>
            <p:custDataLst>
              <p:tags r:id="rId1"/>
            </p:custDataLst>
          </p:nvPr>
        </p:nvSpPr>
        <p:spPr/>
        <p:txBody>
          <a:bodyPr/>
          <a:lstStyle>
            <a:lvl1pPr>
              <a:defRPr/>
            </a:lvl1pPr>
          </a:lstStyle>
          <a:p>
            <a:pPr>
              <a:defRPr/>
            </a:pPr>
            <a:fld id="{CD172655-D37F-4314-B081-E8D96306E897}" type="datetimeFigureOut">
              <a:rPr lang="zh-CN" altLang="en-US"/>
              <a:t>2026/7/17</a:t>
            </a:fld>
            <a:endParaRPr lang="zh-CN" altLang="en-US"/>
          </a:p>
        </p:txBody>
      </p:sp>
      <p:sp>
        <p:nvSpPr>
          <p:cNvPr id="5" name="页脚占位符 4"/>
          <p:cNvSpPr>
            <a:spLocks noGrp="1"/>
          </p:cNvSpPr>
          <p:nvPr>
            <p:ph type="ftr" sz="quarter" idx="11"/>
            <p:custDataLst>
              <p:tags r:id="rId2"/>
            </p:custDataLst>
          </p:nvPr>
        </p:nvSpPr>
        <p:spPr/>
        <p:txBody>
          <a:bodyPr/>
          <a:lstStyle>
            <a:lvl1pPr>
              <a:defRPr/>
            </a:lvl1pPr>
          </a:lstStyle>
          <a:p>
            <a:pPr>
              <a:defRPr/>
            </a:pPr>
            <a:endParaRPr lang="zh-CN" altLang="en-US"/>
          </a:p>
        </p:txBody>
      </p:sp>
      <p:sp>
        <p:nvSpPr>
          <p:cNvPr id="6" name="灯片编号占位符 5"/>
          <p:cNvSpPr>
            <a:spLocks noGrp="1"/>
          </p:cNvSpPr>
          <p:nvPr>
            <p:ph type="sldNum" sz="quarter" idx="12"/>
            <p:custDataLst>
              <p:tags r:id="rId3"/>
            </p:custDataLst>
          </p:nvPr>
        </p:nvSpPr>
        <p:spPr/>
        <p:txBody>
          <a:bodyPr/>
          <a:lstStyle>
            <a:lvl1pPr>
              <a:defRPr/>
            </a:lvl1pPr>
          </a:lstStyle>
          <a:p>
            <a:pPr>
              <a:defRPr/>
            </a:pPr>
            <a:fld id="{0CAA1144-2749-437E-90D5-09380944AF07}"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3" name="任意多边形: 形状 14"/>
          <p:cNvSpPr/>
          <p:nvPr userDrawn="1">
            <p:custDataLst>
              <p:tags r:id="rId1"/>
            </p:custDataLst>
          </p:nvPr>
        </p:nvSpPr>
        <p:spPr>
          <a:xfrm>
            <a:off x="4185501" y="0"/>
            <a:ext cx="8006499" cy="6858000"/>
          </a:xfrm>
          <a:custGeom>
            <a:avLst/>
            <a:gdLst>
              <a:gd name="connsiteX0" fmla="*/ 6874790 w 8006499"/>
              <a:gd name="connsiteY0" fmla="*/ 0 h 6858000"/>
              <a:gd name="connsiteX1" fmla="*/ 8006499 w 8006499"/>
              <a:gd name="connsiteY1" fmla="*/ 0 h 6858000"/>
              <a:gd name="connsiteX2" fmla="*/ 8006499 w 8006499"/>
              <a:gd name="connsiteY2" fmla="*/ 6858000 h 6858000"/>
              <a:gd name="connsiteX3" fmla="*/ 0 w 8006499"/>
              <a:gd name="connsiteY3" fmla="*/ 6858000 h 6858000"/>
              <a:gd name="connsiteX4" fmla="*/ 6874790 w 8006499"/>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6499" h="6858000">
                <a:moveTo>
                  <a:pt x="6874790" y="0"/>
                </a:moveTo>
                <a:lnTo>
                  <a:pt x="8006499" y="0"/>
                </a:lnTo>
                <a:lnTo>
                  <a:pt x="8006499" y="6858000"/>
                </a:lnTo>
                <a:lnTo>
                  <a:pt x="0" y="6858000"/>
                </a:lnTo>
                <a:lnTo>
                  <a:pt x="6874790" y="0"/>
                </a:lnTo>
                <a:close/>
              </a:path>
            </a:pathLst>
          </a:custGeom>
          <a:blipFill dpi="0" rotWithShape="0">
            <a:blip r:embed="rId9" cstate="screen"/>
            <a:srcRect/>
            <a:stretch>
              <a:fillRect r="-20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 name="WPS AI"/>
          <p:cNvSpPr/>
          <p:nvPr userDrawn="1">
            <p:custDataLst>
              <p:tags r:id="rId2"/>
            </p:custDataLst>
          </p:nvPr>
        </p:nvSpPr>
        <p:spPr>
          <a:xfrm>
            <a:off x="0" y="4464050"/>
            <a:ext cx="2393950" cy="2393950"/>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 name="WPS AI"/>
          <p:cNvSpPr/>
          <p:nvPr userDrawn="1">
            <p:custDataLst>
              <p:tags r:id="rId3"/>
            </p:custDataLst>
          </p:nvPr>
        </p:nvSpPr>
        <p:spPr>
          <a:xfrm>
            <a:off x="0" y="5297488"/>
            <a:ext cx="1560513" cy="1560512"/>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 name="任意多边形: 形状 5"/>
          <p:cNvSpPr/>
          <p:nvPr userDrawn="1">
            <p:custDataLst>
              <p:tags r:id="rId4"/>
            </p:custDataLst>
          </p:nvPr>
        </p:nvSpPr>
        <p:spPr>
          <a:xfrm>
            <a:off x="5243513" y="0"/>
            <a:ext cx="6948487" cy="6858000"/>
          </a:xfrm>
          <a:custGeom>
            <a:avLst/>
            <a:gdLst>
              <a:gd name="connsiteX0" fmla="*/ 6946986 w 6947886"/>
              <a:gd name="connsiteY0" fmla="*/ 0 h 6862711"/>
              <a:gd name="connsiteX1" fmla="*/ 6947886 w 6947886"/>
              <a:gd name="connsiteY1" fmla="*/ 1348349 h 6862711"/>
              <a:gd name="connsiteX2" fmla="*/ 543623 w 6947886"/>
              <a:gd name="connsiteY2" fmla="*/ 6862711 h 6862711"/>
              <a:gd name="connsiteX3" fmla="*/ 0 w 6947886"/>
              <a:gd name="connsiteY3" fmla="*/ 6862351 h 6862711"/>
              <a:gd name="connsiteX4" fmla="*/ 6927646 w 6947886"/>
              <a:gd name="connsiteY4" fmla="*/ 1 h 6862711"/>
              <a:gd name="connsiteX5" fmla="*/ 6946986 w 6947886"/>
              <a:gd name="connsiteY5" fmla="*/ 0 h 686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47886" h="6862711">
                <a:moveTo>
                  <a:pt x="6946986" y="0"/>
                </a:moveTo>
                <a:lnTo>
                  <a:pt x="6947886" y="1348349"/>
                </a:lnTo>
                <a:lnTo>
                  <a:pt x="543623" y="6862711"/>
                </a:lnTo>
                <a:lnTo>
                  <a:pt x="0" y="6862351"/>
                </a:lnTo>
                <a:lnTo>
                  <a:pt x="6927646" y="1"/>
                </a:lnTo>
                <a:lnTo>
                  <a:pt x="6946986" y="0"/>
                </a:lnTo>
                <a:close/>
              </a:path>
            </a:pathLst>
          </a:cu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ctrTitle"/>
          </p:nvPr>
        </p:nvSpPr>
        <p:spPr>
          <a:xfrm>
            <a:off x="1022985" y="1097280"/>
            <a:ext cx="5635625" cy="2327910"/>
          </a:xfrm>
        </p:spPr>
        <p:txBody>
          <a:bodyPr lIns="90000" tIns="46800" rIns="90000" bIns="46800" rtlCol="0" anchor="b">
            <a:normAutofit/>
          </a:bodyPr>
          <a:lstStyle>
            <a:lvl1pPr marL="0" indent="0" algn="l">
              <a:buFont typeface="Arial" panose="020B0604020202020204" pitchFamily="34" charset="0"/>
              <a:buNone/>
              <a:defRPr kumimoji="0" lang="zh-CN" altLang="en-US" sz="8000" i="0" u="none" strike="noStrike" cap="none" spc="600" normalizeH="0" baseline="0" noProof="1" dirty="0">
                <a:solidFill>
                  <a:schemeClr val="tx1">
                    <a:lumMod val="85000"/>
                    <a:lumOff val="15000"/>
                  </a:schemeClr>
                </a:solidFill>
                <a:uFillTx/>
                <a:latin typeface="+mj-ea"/>
                <a:ea typeface="+mj-ea"/>
                <a:sym typeface="+mn-ea"/>
              </a:defRPr>
            </a:lvl1pPr>
          </a:lstStyle>
          <a:p>
            <a:pPr lvl="0"/>
            <a:r>
              <a:rPr lang="zh-CN" altLang="en-US"/>
              <a:t>单击此处编辑母版标题样式</a:t>
            </a:r>
            <a:endParaRPr lang="zh-CN" altLang="en-US" dirty="0"/>
          </a:p>
        </p:txBody>
      </p:sp>
      <p:sp>
        <p:nvSpPr>
          <p:cNvPr id="14" name="日期时间占位符 7"/>
          <p:cNvSpPr>
            <a:spLocks noGrp="1"/>
          </p:cNvSpPr>
          <p:nvPr>
            <p:ph type="body" sz="quarter" idx="14"/>
          </p:nvPr>
        </p:nvSpPr>
        <p:spPr>
          <a:xfrm>
            <a:off x="1022985" y="4349750"/>
            <a:ext cx="5634355" cy="847725"/>
          </a:xfrm>
        </p:spPr>
        <p:txBody>
          <a:bodyPr lIns="90000" tIns="46800" rIns="90000" bIns="46800" rtlCol="0">
            <a:normAutofit/>
          </a:bodyPr>
          <a:lstStyle>
            <a:lvl1pPr marL="0" indent="0" algn="l">
              <a:buNone/>
              <a:defRPr lang="zh-CN" altLang="en-US" u="none" strike="noStrike" cap="none" spc="150" normalizeH="0" baseline="0" dirty="0">
                <a:solidFill>
                  <a:schemeClr val="tx1">
                    <a:lumMod val="85000"/>
                    <a:lumOff val="15000"/>
                  </a:schemeClr>
                </a:solidFill>
                <a:uFillTx/>
                <a:latin typeface="+mn-ea"/>
                <a:ea typeface="+mn-ea"/>
              </a:defRPr>
            </a:lvl1pPr>
          </a:lstStyle>
          <a:p>
            <a:pPr lvl="0"/>
            <a:r>
              <a:rPr lang="zh-CN" altLang="en-US"/>
              <a:t>单击此处编辑母版文本样式</a:t>
            </a:r>
          </a:p>
        </p:txBody>
      </p:sp>
      <p:sp>
        <p:nvSpPr>
          <p:cNvPr id="24" name="署名占位符 10"/>
          <p:cNvSpPr>
            <a:spLocks noGrp="1"/>
          </p:cNvSpPr>
          <p:nvPr>
            <p:ph type="body" sz="quarter" idx="17"/>
          </p:nvPr>
        </p:nvSpPr>
        <p:spPr>
          <a:xfrm>
            <a:off x="1022985" y="3502025"/>
            <a:ext cx="5634990" cy="847725"/>
          </a:xfrm>
        </p:spPr>
        <p:txBody>
          <a:bodyPr lIns="90000" tIns="46800" rIns="90000" bIns="46800" rtlCol="0" anchor="ctr">
            <a:normAutofit/>
          </a:bodyPr>
          <a:lstStyle>
            <a:lvl1pPr marL="0" indent="0" algn="l">
              <a:buNone/>
              <a:defRPr lang="zh-CN" altLang="en-US" u="none" strike="noStrike" cap="none" spc="150" normalizeH="0" baseline="0" dirty="0">
                <a:solidFill>
                  <a:schemeClr val="tx1">
                    <a:lumMod val="85000"/>
                    <a:lumOff val="15000"/>
                  </a:schemeClr>
                </a:solidFill>
                <a:uFillTx/>
                <a:latin typeface="+mn-ea"/>
                <a:ea typeface="+mn-ea"/>
              </a:defRPr>
            </a:lvl1pPr>
          </a:lstStyle>
          <a:p>
            <a:pPr lvl="0"/>
            <a:r>
              <a:rPr lang="zh-CN" altLang="en-US"/>
              <a:t>单击此处编辑母版文本样式</a:t>
            </a:r>
          </a:p>
        </p:txBody>
      </p:sp>
      <p:sp>
        <p:nvSpPr>
          <p:cNvPr id="7" name="日期占位符 3"/>
          <p:cNvSpPr>
            <a:spLocks noGrp="1"/>
          </p:cNvSpPr>
          <p:nvPr>
            <p:ph type="dt" sz="half" idx="18"/>
            <p:custDataLst>
              <p:tags r:id="rId5"/>
            </p:custDataLst>
          </p:nvPr>
        </p:nvSpPr>
        <p:spPr/>
        <p:txBody>
          <a:bodyPr/>
          <a:lstStyle>
            <a:lvl1pPr>
              <a:defRPr/>
            </a:lvl1pPr>
          </a:lstStyle>
          <a:p>
            <a:pPr>
              <a:defRPr/>
            </a:pPr>
            <a:fld id="{3BA7C13D-8F39-4B39-8C5F-CB5DCDA43206}" type="datetimeFigureOut">
              <a:rPr lang="zh-CN" altLang="en-US"/>
              <a:t>2026/7/17</a:t>
            </a:fld>
            <a:endParaRPr lang="zh-CN" altLang="en-US"/>
          </a:p>
        </p:txBody>
      </p:sp>
      <p:sp>
        <p:nvSpPr>
          <p:cNvPr id="8" name="页脚占位符 4"/>
          <p:cNvSpPr>
            <a:spLocks noGrp="1"/>
          </p:cNvSpPr>
          <p:nvPr>
            <p:ph type="ftr" sz="quarter" idx="19"/>
            <p:custDataLst>
              <p:tags r:id="rId6"/>
            </p:custDataLst>
          </p:nvPr>
        </p:nvSpPr>
        <p:spPr/>
        <p:txBody>
          <a:bodyPr/>
          <a:lstStyle>
            <a:lvl1pPr>
              <a:defRPr/>
            </a:lvl1pPr>
          </a:lstStyle>
          <a:p>
            <a:pPr>
              <a:defRPr/>
            </a:pPr>
            <a:endParaRPr lang="zh-CN" altLang="en-US"/>
          </a:p>
        </p:txBody>
      </p:sp>
      <p:sp>
        <p:nvSpPr>
          <p:cNvPr id="9" name="灯片编号占位符 5"/>
          <p:cNvSpPr>
            <a:spLocks noGrp="1"/>
          </p:cNvSpPr>
          <p:nvPr>
            <p:ph type="sldNum" sz="quarter" idx="20"/>
            <p:custDataLst>
              <p:tags r:id="rId7"/>
            </p:custDataLst>
          </p:nvPr>
        </p:nvSpPr>
        <p:spPr>
          <a:xfrm>
            <a:off x="8610600" y="6356350"/>
            <a:ext cx="2743200" cy="365125"/>
          </a:xfrm>
        </p:spPr>
        <p:txBody>
          <a:bodyPr/>
          <a:lstStyle>
            <a:lvl1pPr>
              <a:defRPr/>
            </a:lvl1pPr>
          </a:lstStyle>
          <a:p>
            <a:pPr>
              <a:defRPr/>
            </a:pPr>
            <a:fld id="{772CF76C-BBD2-4E0A-BEB9-013B7217EFCF}"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08000" indent="0" algn="ctr">
              <a:buNone/>
              <a:defRPr>
                <a:solidFill>
                  <a:schemeClr val="tx1">
                    <a:tint val="75000"/>
                  </a:schemeClr>
                </a:solidFill>
              </a:defRPr>
            </a:lvl2pPr>
            <a:lvl3pPr marL="1016000" indent="0" algn="ctr">
              <a:buNone/>
              <a:defRPr>
                <a:solidFill>
                  <a:schemeClr val="tx1">
                    <a:tint val="75000"/>
                  </a:schemeClr>
                </a:solidFill>
              </a:defRPr>
            </a:lvl3pPr>
            <a:lvl4pPr marL="1524000" indent="0" algn="ctr">
              <a:buNone/>
              <a:defRPr>
                <a:solidFill>
                  <a:schemeClr val="tx1">
                    <a:tint val="75000"/>
                  </a:schemeClr>
                </a:solidFill>
              </a:defRPr>
            </a:lvl4pPr>
            <a:lvl5pPr marL="2032000" indent="0" algn="ctr">
              <a:buNone/>
              <a:defRPr>
                <a:solidFill>
                  <a:schemeClr val="tx1">
                    <a:tint val="75000"/>
                  </a:schemeClr>
                </a:solidFill>
              </a:defRPr>
            </a:lvl5pPr>
            <a:lvl6pPr marL="2540000" indent="0" algn="ctr">
              <a:buNone/>
              <a:defRPr>
                <a:solidFill>
                  <a:schemeClr val="tx1">
                    <a:tint val="75000"/>
                  </a:schemeClr>
                </a:solidFill>
              </a:defRPr>
            </a:lvl6pPr>
            <a:lvl7pPr marL="3048000" indent="0" algn="ctr">
              <a:buNone/>
              <a:defRPr>
                <a:solidFill>
                  <a:schemeClr val="tx1">
                    <a:tint val="75000"/>
                  </a:schemeClr>
                </a:solidFill>
              </a:defRPr>
            </a:lvl7pPr>
            <a:lvl8pPr marL="3556000" indent="0" algn="ctr">
              <a:buNone/>
              <a:defRPr>
                <a:solidFill>
                  <a:schemeClr val="tx1">
                    <a:tint val="75000"/>
                  </a:schemeClr>
                </a:solidFill>
              </a:defRPr>
            </a:lvl8pPr>
            <a:lvl9pPr marL="40640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FE0F484C-F169-4F6D-8E00-188A58DF4A27}"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C63EBE4-7F19-47A2-8D81-E1AA63768BA0}"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79217D87-613D-4459-933E-7D9962FFD3BE}"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DF2C243-ED0D-4014-9B1E-695915232BDB}"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444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225">
                <a:solidFill>
                  <a:schemeClr val="tx1">
                    <a:tint val="75000"/>
                  </a:schemeClr>
                </a:solidFill>
              </a:defRPr>
            </a:lvl1pPr>
            <a:lvl2pPr marL="508000" indent="0">
              <a:buNone/>
              <a:defRPr sz="2000">
                <a:solidFill>
                  <a:schemeClr val="tx1">
                    <a:tint val="75000"/>
                  </a:schemeClr>
                </a:solidFill>
              </a:defRPr>
            </a:lvl2pPr>
            <a:lvl3pPr marL="1016000" indent="0">
              <a:buNone/>
              <a:defRPr sz="1775">
                <a:solidFill>
                  <a:schemeClr val="tx1">
                    <a:tint val="75000"/>
                  </a:schemeClr>
                </a:solidFill>
              </a:defRPr>
            </a:lvl3pPr>
            <a:lvl4pPr marL="1524000" indent="0">
              <a:buNone/>
              <a:defRPr sz="1555">
                <a:solidFill>
                  <a:schemeClr val="tx1">
                    <a:tint val="75000"/>
                  </a:schemeClr>
                </a:solidFill>
              </a:defRPr>
            </a:lvl4pPr>
            <a:lvl5pPr marL="2032000" indent="0">
              <a:buNone/>
              <a:defRPr sz="1555">
                <a:solidFill>
                  <a:schemeClr val="tx1">
                    <a:tint val="75000"/>
                  </a:schemeClr>
                </a:solidFill>
              </a:defRPr>
            </a:lvl5pPr>
            <a:lvl6pPr marL="2540000" indent="0">
              <a:buNone/>
              <a:defRPr sz="1555">
                <a:solidFill>
                  <a:schemeClr val="tx1">
                    <a:tint val="75000"/>
                  </a:schemeClr>
                </a:solidFill>
              </a:defRPr>
            </a:lvl6pPr>
            <a:lvl7pPr marL="3048000" indent="0">
              <a:buNone/>
              <a:defRPr sz="1555">
                <a:solidFill>
                  <a:schemeClr val="tx1">
                    <a:tint val="75000"/>
                  </a:schemeClr>
                </a:solidFill>
              </a:defRPr>
            </a:lvl7pPr>
            <a:lvl8pPr marL="3556000" indent="0">
              <a:buNone/>
              <a:defRPr sz="1555">
                <a:solidFill>
                  <a:schemeClr val="tx1">
                    <a:tint val="75000"/>
                  </a:schemeClr>
                </a:solidFill>
              </a:defRPr>
            </a:lvl8pPr>
            <a:lvl9pPr marL="4064000" indent="0">
              <a:buNone/>
              <a:defRPr sz="155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12D4CDCF-A060-426E-8856-EDDBF8D6FFB0}"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F1DF227-F399-4886-AE5D-3BBD57C55CCA}"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110"/>
            </a:lvl1pPr>
            <a:lvl2pPr>
              <a:defRPr sz="2665"/>
            </a:lvl2pPr>
            <a:lvl3pPr>
              <a:defRPr sz="2225"/>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110"/>
            </a:lvl1pPr>
            <a:lvl2pPr>
              <a:defRPr sz="2665"/>
            </a:lvl2pPr>
            <a:lvl3pPr>
              <a:defRPr sz="2225"/>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D9B91D73-D794-428C-9893-E7B6496A8C03}"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7C10525C-53AD-4514-8581-19D9BDE1C732}"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2665" b="1"/>
            </a:lvl1pPr>
            <a:lvl2pPr marL="508000" indent="0">
              <a:buNone/>
              <a:defRPr sz="2225" b="1"/>
            </a:lvl2pPr>
            <a:lvl3pPr marL="1016000" indent="0">
              <a:buNone/>
              <a:defRPr sz="2000" b="1"/>
            </a:lvl3pPr>
            <a:lvl4pPr marL="1524000" indent="0">
              <a:buNone/>
              <a:defRPr sz="1775" b="1"/>
            </a:lvl4pPr>
            <a:lvl5pPr marL="2032000" indent="0">
              <a:buNone/>
              <a:defRPr sz="1775" b="1"/>
            </a:lvl5pPr>
            <a:lvl6pPr marL="2540000" indent="0">
              <a:buNone/>
              <a:defRPr sz="1775" b="1"/>
            </a:lvl6pPr>
            <a:lvl7pPr marL="3048000" indent="0">
              <a:buNone/>
              <a:defRPr sz="1775" b="1"/>
            </a:lvl7pPr>
            <a:lvl8pPr marL="3556000" indent="0">
              <a:buNone/>
              <a:defRPr sz="1775" b="1"/>
            </a:lvl8pPr>
            <a:lvl9pPr marL="4064000" indent="0">
              <a:buNone/>
              <a:defRPr sz="177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665"/>
            </a:lvl1pPr>
            <a:lvl2pPr>
              <a:defRPr sz="2225"/>
            </a:lvl2pPr>
            <a:lvl3pPr>
              <a:defRPr sz="2000"/>
            </a:lvl3pPr>
            <a:lvl4pPr>
              <a:defRPr sz="1775"/>
            </a:lvl4pPr>
            <a:lvl5pPr>
              <a:defRPr sz="1775"/>
            </a:lvl5pPr>
            <a:lvl6pPr>
              <a:defRPr sz="1775"/>
            </a:lvl6pPr>
            <a:lvl7pPr>
              <a:defRPr sz="1775"/>
            </a:lvl7pPr>
            <a:lvl8pPr>
              <a:defRPr sz="1775"/>
            </a:lvl8pPr>
            <a:lvl9pPr>
              <a:defRPr sz="177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2665" b="1"/>
            </a:lvl1pPr>
            <a:lvl2pPr marL="508000" indent="0">
              <a:buNone/>
              <a:defRPr sz="2225" b="1"/>
            </a:lvl2pPr>
            <a:lvl3pPr marL="1016000" indent="0">
              <a:buNone/>
              <a:defRPr sz="2000" b="1"/>
            </a:lvl3pPr>
            <a:lvl4pPr marL="1524000" indent="0">
              <a:buNone/>
              <a:defRPr sz="1775" b="1"/>
            </a:lvl4pPr>
            <a:lvl5pPr marL="2032000" indent="0">
              <a:buNone/>
              <a:defRPr sz="1775" b="1"/>
            </a:lvl5pPr>
            <a:lvl6pPr marL="2540000" indent="0">
              <a:buNone/>
              <a:defRPr sz="1775" b="1"/>
            </a:lvl6pPr>
            <a:lvl7pPr marL="3048000" indent="0">
              <a:buNone/>
              <a:defRPr sz="1775" b="1"/>
            </a:lvl7pPr>
            <a:lvl8pPr marL="3556000" indent="0">
              <a:buNone/>
              <a:defRPr sz="1775" b="1"/>
            </a:lvl8pPr>
            <a:lvl9pPr marL="4064000" indent="0">
              <a:buNone/>
              <a:defRPr sz="1775"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2665"/>
            </a:lvl1pPr>
            <a:lvl2pPr>
              <a:defRPr sz="2225"/>
            </a:lvl2pPr>
            <a:lvl3pPr>
              <a:defRPr sz="2000"/>
            </a:lvl3pPr>
            <a:lvl4pPr>
              <a:defRPr sz="1775"/>
            </a:lvl4pPr>
            <a:lvl5pPr>
              <a:defRPr sz="1775"/>
            </a:lvl5pPr>
            <a:lvl6pPr>
              <a:defRPr sz="1775"/>
            </a:lvl6pPr>
            <a:lvl7pPr>
              <a:defRPr sz="1775"/>
            </a:lvl7pPr>
            <a:lvl8pPr>
              <a:defRPr sz="1775"/>
            </a:lvl8pPr>
            <a:lvl9pPr>
              <a:defRPr sz="177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70AA1F09-CC5E-4547-97FF-9C46706E709A}" type="datetimeFigureOut">
              <a:rPr lang="zh-CN" altLang="en-US"/>
              <a:t>2026/7/17</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C915E2C9-85E5-44C3-A3D2-A59BE58C2986}"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BCEB0CA1-BB67-4F10-84DF-C17D9C16CD8B}" type="datetimeFigureOut">
              <a:rPr lang="zh-CN" altLang="en-US"/>
              <a:t>2026/7/17</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41E2F4AA-B83A-42ED-9AA2-22F854B563E2}"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20491ADD-CED1-4356-9499-CEBAE1908CA8}"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5F39524-8F68-40C1-80F9-9908F677F78B}"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3C6C4EE9-03BB-4DE0-95EF-21A02D3E0FA2}" type="datetimeFigureOut">
              <a:rPr lang="zh-CN" altLang="en-US"/>
              <a:t>2026/7/17</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85C6D073-7DD2-4ACF-9B5E-1B773CAA6D7C}"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22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3555"/>
            </a:lvl1pPr>
            <a:lvl2pPr>
              <a:defRPr sz="3110"/>
            </a:lvl2pPr>
            <a:lvl3pPr>
              <a:defRPr sz="2665"/>
            </a:lvl3pPr>
            <a:lvl4pPr>
              <a:defRPr sz="2225"/>
            </a:lvl4pPr>
            <a:lvl5pPr>
              <a:defRPr sz="2225"/>
            </a:lvl5pPr>
            <a:lvl6pPr>
              <a:defRPr sz="2225"/>
            </a:lvl6pPr>
            <a:lvl7pPr>
              <a:defRPr sz="2225"/>
            </a:lvl7pPr>
            <a:lvl8pPr>
              <a:defRPr sz="2225"/>
            </a:lvl8pPr>
            <a:lvl9pPr>
              <a:defRPr sz="222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555"/>
            </a:lvl1pPr>
            <a:lvl2pPr marL="508000" indent="0">
              <a:buNone/>
              <a:defRPr sz="1335"/>
            </a:lvl2pPr>
            <a:lvl3pPr marL="1016000" indent="0">
              <a:buNone/>
              <a:defRPr sz="1110"/>
            </a:lvl3pPr>
            <a:lvl4pPr marL="1524000" indent="0">
              <a:buNone/>
              <a:defRPr sz="1000"/>
            </a:lvl4pPr>
            <a:lvl5pPr marL="2032000" indent="0">
              <a:buNone/>
              <a:defRPr sz="1000"/>
            </a:lvl5pPr>
            <a:lvl6pPr marL="2540000" indent="0">
              <a:buNone/>
              <a:defRPr sz="1000"/>
            </a:lvl6pPr>
            <a:lvl7pPr marL="3048000" indent="0">
              <a:buNone/>
              <a:defRPr sz="1000"/>
            </a:lvl7pPr>
            <a:lvl8pPr marL="3556000" indent="0">
              <a:buNone/>
              <a:defRPr sz="1000"/>
            </a:lvl8pPr>
            <a:lvl9pPr marL="40640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75BEE785-3F78-444F-868C-46CFAFFDDFF4}"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E855423-14FF-4D7F-A1F2-45E1A8A344DA}"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22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555"/>
            </a:lvl1pPr>
            <a:lvl2pPr marL="508000" indent="0">
              <a:buNone/>
              <a:defRPr sz="3110"/>
            </a:lvl2pPr>
            <a:lvl3pPr marL="1016000" indent="0">
              <a:buNone/>
              <a:defRPr sz="2665"/>
            </a:lvl3pPr>
            <a:lvl4pPr marL="1524000" indent="0">
              <a:buNone/>
              <a:defRPr sz="2225"/>
            </a:lvl4pPr>
            <a:lvl5pPr marL="2032000" indent="0">
              <a:buNone/>
              <a:defRPr sz="2225"/>
            </a:lvl5pPr>
            <a:lvl6pPr marL="2540000" indent="0">
              <a:buNone/>
              <a:defRPr sz="2225"/>
            </a:lvl6pPr>
            <a:lvl7pPr marL="3048000" indent="0">
              <a:buNone/>
              <a:defRPr sz="2225"/>
            </a:lvl7pPr>
            <a:lvl8pPr marL="3556000" indent="0">
              <a:buNone/>
              <a:defRPr sz="2225"/>
            </a:lvl8pPr>
            <a:lvl9pPr marL="4064000" indent="0">
              <a:buNone/>
              <a:defRPr sz="2225"/>
            </a:lvl9pPr>
          </a:lstStyle>
          <a:p>
            <a:pPr lvl="0"/>
            <a:endParaRPr lang="zh-CN" altLang="en-US" noProof="0"/>
          </a:p>
        </p:txBody>
      </p:sp>
      <p:sp>
        <p:nvSpPr>
          <p:cNvPr id="4" name="文本占位符 3"/>
          <p:cNvSpPr>
            <a:spLocks noGrp="1"/>
          </p:cNvSpPr>
          <p:nvPr>
            <p:ph type="body" sz="half" idx="2"/>
          </p:nvPr>
        </p:nvSpPr>
        <p:spPr>
          <a:xfrm>
            <a:off x="2389717" y="5367339"/>
            <a:ext cx="7315200" cy="804861"/>
          </a:xfrm>
        </p:spPr>
        <p:txBody>
          <a:bodyPr/>
          <a:lstStyle>
            <a:lvl1pPr marL="0" indent="0">
              <a:buNone/>
              <a:defRPr sz="1555"/>
            </a:lvl1pPr>
            <a:lvl2pPr marL="508000" indent="0">
              <a:buNone/>
              <a:defRPr sz="1335"/>
            </a:lvl2pPr>
            <a:lvl3pPr marL="1016000" indent="0">
              <a:buNone/>
              <a:defRPr sz="1110"/>
            </a:lvl3pPr>
            <a:lvl4pPr marL="1524000" indent="0">
              <a:buNone/>
              <a:defRPr sz="1000"/>
            </a:lvl4pPr>
            <a:lvl5pPr marL="2032000" indent="0">
              <a:buNone/>
              <a:defRPr sz="1000"/>
            </a:lvl5pPr>
            <a:lvl6pPr marL="2540000" indent="0">
              <a:buNone/>
              <a:defRPr sz="1000"/>
            </a:lvl6pPr>
            <a:lvl7pPr marL="3048000" indent="0">
              <a:buNone/>
              <a:defRPr sz="1000"/>
            </a:lvl7pPr>
            <a:lvl8pPr marL="3556000" indent="0">
              <a:buNone/>
              <a:defRPr sz="1000"/>
            </a:lvl8pPr>
            <a:lvl9pPr marL="40640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5C572516-890C-4171-843B-5E632E0194A9}"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AAE29272-C416-4315-AD22-26C9042B745D}"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A57AC9F4-C9A7-4D90-8D30-B21E634CF039}"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F6B900B-4F40-484A-8690-1509E0FFBBEA}"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9A45A604-380E-448F-B238-98CE8CFB5909}"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15F84C1-3F60-48EE-837F-11E379FD1C5B}"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cxnSp>
        <p:nvCxnSpPr>
          <p:cNvPr id="4" name="Straight Connector 14"/>
          <p:cNvCxnSpPr/>
          <p:nvPr/>
        </p:nvCxnSpPr>
        <p:spPr>
          <a:xfrm>
            <a:off x="3194050" y="3529013"/>
            <a:ext cx="74930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3195092" y="802299"/>
            <a:ext cx="7491353" cy="2541431"/>
          </a:xfrm>
        </p:spPr>
        <p:txBody>
          <a:bodyPr bIns="0" anchor="b"/>
          <a:lstStyle>
            <a:lvl1pPr algn="l">
              <a:defRPr sz="5400"/>
            </a:lvl1pPr>
          </a:lstStyle>
          <a:p>
            <a:r>
              <a:rPr lang="zh-CN" altLang="en-US"/>
              <a:t>单击此处编辑母版标题样式</a:t>
            </a:r>
            <a:endParaRPr lang="en-US" dirty="0"/>
          </a:p>
        </p:txBody>
      </p:sp>
      <p:sp>
        <p:nvSpPr>
          <p:cNvPr id="3" name="Subtitle 2"/>
          <p:cNvSpPr>
            <a:spLocks noGrp="1"/>
          </p:cNvSpPr>
          <p:nvPr>
            <p:ph type="subTitle" idx="1"/>
          </p:nvPr>
        </p:nvSpPr>
        <p:spPr>
          <a:xfrm>
            <a:off x="3195092" y="3531205"/>
            <a:ext cx="7491353"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7" name="Date Placeholder 3"/>
          <p:cNvSpPr>
            <a:spLocks noGrp="1"/>
          </p:cNvSpPr>
          <p:nvPr>
            <p:ph type="dt" sz="half" idx="2"/>
          </p:nvPr>
        </p:nvSpPr>
        <p:spPr>
          <a:xfrm>
            <a:off x="7528983" y="330200"/>
            <a:ext cx="3158067" cy="309563"/>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CB278DCA-A39F-4649-AA04-ED33F99BBABD}" type="datetimeFigureOut">
              <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2026/7/17</a:t>
            </a:fld>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8" name="Footer Placeholder 4"/>
          <p:cNvSpPr>
            <a:spLocks noGrp="1"/>
          </p:cNvSpPr>
          <p:nvPr>
            <p:ph type="ftr" sz="quarter" idx="3"/>
          </p:nvPr>
        </p:nvSpPr>
        <p:spPr>
          <a:xfrm>
            <a:off x="3194050" y="328613"/>
            <a:ext cx="4116917" cy="309563"/>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9" name="Slide Number Placeholder 5"/>
          <p:cNvSpPr>
            <a:spLocks noGrp="1"/>
          </p:cNvSpPr>
          <p:nvPr>
            <p:ph type="sldNum" sz="quarter" idx="4"/>
          </p:nvPr>
        </p:nvSpPr>
        <p:spPr>
          <a:xfrm>
            <a:off x="1913467" y="798513"/>
            <a:ext cx="1068917"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cxnSp>
        <p:nvCxnSpPr>
          <p:cNvPr id="4" name="Straight Connector 32"/>
          <p:cNvCxnSpPr/>
          <p:nvPr/>
        </p:nvCxnSpPr>
        <p:spPr>
          <a:xfrm>
            <a:off x="1924050" y="1847850"/>
            <a:ext cx="87630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3"/>
          <p:cNvSpPr>
            <a:spLocks noGrp="1"/>
          </p:cNvSpPr>
          <p:nvPr>
            <p:ph type="dt" sz="half" idx="2"/>
          </p:nvPr>
        </p:nvSpPr>
        <p:spPr>
          <a:xfrm>
            <a:off x="7528983" y="330200"/>
            <a:ext cx="3158067" cy="309563"/>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FA0485BF-FC5A-4281-A8F1-9369C1B4FFA8}" type="datetimeFigureOut">
              <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2026/7/17</a:t>
            </a:fld>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8" name="Footer Placeholder 4"/>
          <p:cNvSpPr>
            <a:spLocks noGrp="1"/>
          </p:cNvSpPr>
          <p:nvPr>
            <p:ph type="ftr" sz="quarter" idx="3"/>
          </p:nvPr>
        </p:nvSpPr>
        <p:spPr>
          <a:xfrm>
            <a:off x="1924050" y="328613"/>
            <a:ext cx="5378450" cy="309563"/>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9" name="Slide Number Placeholder 5"/>
          <p:cNvSpPr>
            <a:spLocks noGrp="1"/>
          </p:cNvSpPr>
          <p:nvPr>
            <p:ph type="sldNum" sz="quarter" idx="4"/>
          </p:nvPr>
        </p:nvSpPr>
        <p:spPr>
          <a:xfrm>
            <a:off x="649817" y="798513"/>
            <a:ext cx="1060450"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0">
          <a:blip r:embed="rId2"/>
          <a:stretch>
            <a:fillRect/>
          </a:stretch>
        </a:blipFill>
        <a:effectLst/>
      </p:bgPr>
    </p:bg>
    <p:spTree>
      <p:nvGrpSpPr>
        <p:cNvPr id="1" name=""/>
        <p:cNvGrpSpPr/>
        <p:nvPr/>
      </p:nvGrpSpPr>
      <p:grpSpPr>
        <a:xfrm>
          <a:off x="0" y="0"/>
          <a:ext cx="0" cy="0"/>
          <a:chOff x="0" y="0"/>
          <a:chExt cx="0" cy="0"/>
        </a:xfrm>
      </p:grpSpPr>
      <p:cxnSp>
        <p:nvCxnSpPr>
          <p:cNvPr id="4" name="Straight Connector 14"/>
          <p:cNvCxnSpPr/>
          <p:nvPr/>
        </p:nvCxnSpPr>
        <p:spPr>
          <a:xfrm>
            <a:off x="1924050" y="3805238"/>
            <a:ext cx="749088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924655" y="1756130"/>
            <a:ext cx="7489336" cy="1887950"/>
          </a:xfrm>
        </p:spPr>
        <p:txBody>
          <a:bodyPr anchor="b"/>
          <a:lstStyle>
            <a:lvl1pPr algn="l">
              <a:defRPr sz="3200"/>
            </a:lvl1pPr>
          </a:lstStyle>
          <a:p>
            <a:r>
              <a:rPr lang="zh-CN" altLang="en-US"/>
              <a:t>单击此处编辑母版标题样式</a:t>
            </a:r>
            <a:endParaRPr lang="en-US" dirty="0"/>
          </a:p>
        </p:txBody>
      </p:sp>
      <p:sp>
        <p:nvSpPr>
          <p:cNvPr id="3" name="Text Placeholder 2"/>
          <p:cNvSpPr>
            <a:spLocks noGrp="1"/>
          </p:cNvSpPr>
          <p:nvPr>
            <p:ph type="body" idx="1"/>
          </p:nvPr>
        </p:nvSpPr>
        <p:spPr>
          <a:xfrm>
            <a:off x="1924656" y="3806196"/>
            <a:ext cx="7489336"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7" name="Date Placeholder 3"/>
          <p:cNvSpPr>
            <a:spLocks noGrp="1"/>
          </p:cNvSpPr>
          <p:nvPr>
            <p:ph type="dt" sz="half" idx="2"/>
          </p:nvPr>
        </p:nvSpPr>
        <p:spPr>
          <a:xfrm>
            <a:off x="7528983" y="330200"/>
            <a:ext cx="3158067" cy="309563"/>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575A7BFC-BA17-4AF8-9C88-3747C3BC0C50}" type="datetimeFigureOut">
              <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2026/7/17</a:t>
            </a:fld>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8" name="Footer Placeholder 4"/>
          <p:cNvSpPr>
            <a:spLocks noGrp="1"/>
          </p:cNvSpPr>
          <p:nvPr>
            <p:ph type="ftr" sz="quarter" idx="3"/>
          </p:nvPr>
        </p:nvSpPr>
        <p:spPr>
          <a:xfrm>
            <a:off x="1924050" y="328613"/>
            <a:ext cx="5378450" cy="309563"/>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9" name="Slide Number Placeholder 5"/>
          <p:cNvSpPr>
            <a:spLocks noGrp="1"/>
          </p:cNvSpPr>
          <p:nvPr>
            <p:ph type="sldNum" sz="quarter" idx="4"/>
          </p:nvPr>
        </p:nvSpPr>
        <p:spPr>
          <a:xfrm>
            <a:off x="649817" y="798513"/>
            <a:ext cx="1060450"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rotWithShape="0">
          <a:blip r:embed="rId2"/>
          <a:stretch>
            <a:fillRect/>
          </a:stretch>
        </a:blipFill>
        <a:effectLst/>
      </p:bgPr>
    </p:bg>
    <p:spTree>
      <p:nvGrpSpPr>
        <p:cNvPr id="1" name=""/>
        <p:cNvGrpSpPr/>
        <p:nvPr/>
      </p:nvGrpSpPr>
      <p:grpSpPr>
        <a:xfrm>
          <a:off x="0" y="0"/>
          <a:ext cx="0" cy="0"/>
          <a:chOff x="0" y="0"/>
          <a:chExt cx="0" cy="0"/>
        </a:xfrm>
      </p:grpSpPr>
      <p:cxnSp>
        <p:nvCxnSpPr>
          <p:cNvPr id="5" name="Straight Connector 32"/>
          <p:cNvCxnSpPr/>
          <p:nvPr/>
        </p:nvCxnSpPr>
        <p:spPr>
          <a:xfrm>
            <a:off x="1924050" y="1847850"/>
            <a:ext cx="87630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924655" y="804890"/>
            <a:ext cx="8761791" cy="1059305"/>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924653" y="2013936"/>
            <a:ext cx="4167828" cy="343756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518909" y="2013936"/>
            <a:ext cx="4167536" cy="34375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4"/>
          <p:cNvSpPr>
            <a:spLocks noGrp="1"/>
          </p:cNvSpPr>
          <p:nvPr>
            <p:ph type="dt" sz="half" idx="12"/>
          </p:nvPr>
        </p:nvSpPr>
        <p:spPr>
          <a:xfrm>
            <a:off x="7528983" y="330200"/>
            <a:ext cx="3158067" cy="309563"/>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www.themegallery.com</a:t>
            </a:r>
          </a:p>
        </p:txBody>
      </p:sp>
      <p:sp>
        <p:nvSpPr>
          <p:cNvPr id="8" name="Footer Placeholder 5"/>
          <p:cNvSpPr>
            <a:spLocks noGrp="1"/>
          </p:cNvSpPr>
          <p:nvPr>
            <p:ph type="ftr" sz="quarter" idx="3"/>
          </p:nvPr>
        </p:nvSpPr>
        <p:spPr>
          <a:xfrm>
            <a:off x="1924050" y="328613"/>
            <a:ext cx="5378450" cy="309563"/>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Company name</a:t>
            </a:r>
          </a:p>
        </p:txBody>
      </p:sp>
      <p:sp>
        <p:nvSpPr>
          <p:cNvPr id="9" name="Slide Number Placeholder 6"/>
          <p:cNvSpPr>
            <a:spLocks noGrp="1"/>
          </p:cNvSpPr>
          <p:nvPr>
            <p:ph type="sldNum" sz="quarter" idx="4"/>
          </p:nvPr>
        </p:nvSpPr>
        <p:spPr>
          <a:xfrm>
            <a:off x="649817" y="798513"/>
            <a:ext cx="1060450"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hf sldNum="0" hdr="0"/>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bg>
      <p:bgPr>
        <a:blipFill rotWithShape="0">
          <a:blip r:embed="rId2"/>
          <a:stretch>
            <a:fillRect/>
          </a:stretch>
        </a:blipFill>
        <a:effectLst/>
      </p:bgPr>
    </p:bg>
    <p:spTree>
      <p:nvGrpSpPr>
        <p:cNvPr id="1" name=""/>
        <p:cNvGrpSpPr/>
        <p:nvPr/>
      </p:nvGrpSpPr>
      <p:grpSpPr>
        <a:xfrm>
          <a:off x="0" y="0"/>
          <a:ext cx="0" cy="0"/>
          <a:chOff x="0" y="0"/>
          <a:chExt cx="0" cy="0"/>
        </a:xfrm>
      </p:grpSpPr>
      <p:cxnSp>
        <p:nvCxnSpPr>
          <p:cNvPr id="7" name="Straight Connector 35"/>
          <p:cNvCxnSpPr/>
          <p:nvPr/>
        </p:nvCxnSpPr>
        <p:spPr>
          <a:xfrm>
            <a:off x="1924050" y="1847850"/>
            <a:ext cx="87630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924655" y="804164"/>
            <a:ext cx="8761792" cy="1056319"/>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924655" y="2019550"/>
            <a:ext cx="4167688"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1924655" y="2824270"/>
            <a:ext cx="4167688" cy="264445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518909" y="2023004"/>
            <a:ext cx="4167536"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6518909" y="2821491"/>
            <a:ext cx="4167536" cy="263737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8" name="Date Placeholder 6"/>
          <p:cNvSpPr>
            <a:spLocks noGrp="1"/>
          </p:cNvSpPr>
          <p:nvPr>
            <p:ph type="dt" sz="half" idx="12"/>
          </p:nvPr>
        </p:nvSpPr>
        <p:spPr>
          <a:xfrm>
            <a:off x="7528983" y="330200"/>
            <a:ext cx="3158067" cy="309563"/>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www.themegallery.com</a:t>
            </a:r>
          </a:p>
        </p:txBody>
      </p:sp>
      <p:sp>
        <p:nvSpPr>
          <p:cNvPr id="9" name="Footer Placeholder 7"/>
          <p:cNvSpPr>
            <a:spLocks noGrp="1"/>
          </p:cNvSpPr>
          <p:nvPr>
            <p:ph type="ftr" sz="quarter" idx="13"/>
          </p:nvPr>
        </p:nvSpPr>
        <p:spPr>
          <a:xfrm>
            <a:off x="1924050" y="328613"/>
            <a:ext cx="5378450" cy="309563"/>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Company name</a:t>
            </a:r>
          </a:p>
        </p:txBody>
      </p:sp>
      <p:sp>
        <p:nvSpPr>
          <p:cNvPr id="10" name="Slide Number Placeholder 8"/>
          <p:cNvSpPr>
            <a:spLocks noGrp="1"/>
          </p:cNvSpPr>
          <p:nvPr>
            <p:ph type="sldNum" sz="quarter" idx="14"/>
          </p:nvPr>
        </p:nvSpPr>
        <p:spPr>
          <a:xfrm>
            <a:off x="649817" y="798513"/>
            <a:ext cx="1060450"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A55F7720-8583-446D-BC92-DB4FAC4693AE}"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5137C4EF-30B5-400E-BD7F-5C9C10E3AF25}"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rotWithShape="0">
          <a:blip r:embed="rId2"/>
          <a:stretch>
            <a:fillRect/>
          </a:stretch>
        </a:blipFill>
        <a:effectLst/>
      </p:bgPr>
    </p:bg>
    <p:spTree>
      <p:nvGrpSpPr>
        <p:cNvPr id="1" name=""/>
        <p:cNvGrpSpPr/>
        <p:nvPr/>
      </p:nvGrpSpPr>
      <p:grpSpPr>
        <a:xfrm>
          <a:off x="0" y="0"/>
          <a:ext cx="0" cy="0"/>
          <a:chOff x="0" y="0"/>
          <a:chExt cx="0" cy="0"/>
        </a:xfrm>
      </p:grpSpPr>
      <p:cxnSp>
        <p:nvCxnSpPr>
          <p:cNvPr id="3" name="Straight Connector 31"/>
          <p:cNvCxnSpPr/>
          <p:nvPr/>
        </p:nvCxnSpPr>
        <p:spPr>
          <a:xfrm>
            <a:off x="1924050" y="1847850"/>
            <a:ext cx="87630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zh-CN" altLang="en-US"/>
              <a:t>单击此处编辑母版标题样式</a:t>
            </a:r>
            <a:endParaRPr lang="en-US" dirty="0"/>
          </a:p>
        </p:txBody>
      </p:sp>
      <p:sp>
        <p:nvSpPr>
          <p:cNvPr id="7" name="Date Placeholder 2"/>
          <p:cNvSpPr>
            <a:spLocks noGrp="1"/>
          </p:cNvSpPr>
          <p:nvPr>
            <p:ph type="dt" sz="half" idx="2"/>
          </p:nvPr>
        </p:nvSpPr>
        <p:spPr>
          <a:xfrm>
            <a:off x="7528983" y="330200"/>
            <a:ext cx="3158067" cy="309563"/>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0F8189F1-1AC0-491B-8EF6-A914A73BFB5F}" type="datetimeFigureOut">
              <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2026/7/17</a:t>
            </a:fld>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8" name="Footer Placeholder 3"/>
          <p:cNvSpPr>
            <a:spLocks noGrp="1"/>
          </p:cNvSpPr>
          <p:nvPr>
            <p:ph type="ftr" sz="quarter" idx="3"/>
          </p:nvPr>
        </p:nvSpPr>
        <p:spPr>
          <a:xfrm>
            <a:off x="1924050" y="328613"/>
            <a:ext cx="5378450" cy="309563"/>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9" name="Slide Number Placeholder 4"/>
          <p:cNvSpPr>
            <a:spLocks noGrp="1"/>
          </p:cNvSpPr>
          <p:nvPr>
            <p:ph type="sldNum" sz="quarter" idx="4"/>
          </p:nvPr>
        </p:nvSpPr>
        <p:spPr>
          <a:xfrm>
            <a:off x="649817" y="798513"/>
            <a:ext cx="1060450"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3" name="Date Placeholder 1"/>
          <p:cNvSpPr>
            <a:spLocks noGrp="1"/>
          </p:cNvSpPr>
          <p:nvPr>
            <p:ph type="dt" sz="half" idx="2"/>
          </p:nvPr>
        </p:nvSpPr>
        <p:spPr>
          <a:xfrm>
            <a:off x="7528983" y="330200"/>
            <a:ext cx="3158067" cy="309563"/>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0FE26199-DBCF-42AF-BD27-53388617CD8B}" type="datetimeFigureOut">
              <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2026/7/17</a:t>
            </a:fld>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7" name="Footer Placeholder 2"/>
          <p:cNvSpPr>
            <a:spLocks noGrp="1"/>
          </p:cNvSpPr>
          <p:nvPr>
            <p:ph type="ftr" sz="quarter" idx="3"/>
          </p:nvPr>
        </p:nvSpPr>
        <p:spPr>
          <a:xfrm>
            <a:off x="1924050" y="328613"/>
            <a:ext cx="5378450" cy="309563"/>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8" name="Slide Number Placeholder 3"/>
          <p:cNvSpPr>
            <a:spLocks noGrp="1"/>
          </p:cNvSpPr>
          <p:nvPr>
            <p:ph type="sldNum" sz="quarter" idx="4"/>
          </p:nvPr>
        </p:nvSpPr>
        <p:spPr>
          <a:xfrm>
            <a:off x="649817" y="798513"/>
            <a:ext cx="1060450"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bg>
      <p:bgPr>
        <a:blipFill rotWithShape="0">
          <a:blip r:embed="rId2"/>
          <a:stretch>
            <a:fillRect/>
          </a:stretch>
        </a:blipFill>
        <a:effectLst/>
      </p:bgPr>
    </p:bg>
    <p:spTree>
      <p:nvGrpSpPr>
        <p:cNvPr id="1" name=""/>
        <p:cNvGrpSpPr/>
        <p:nvPr/>
      </p:nvGrpSpPr>
      <p:grpSpPr>
        <a:xfrm>
          <a:off x="0" y="0"/>
          <a:ext cx="0" cy="0"/>
          <a:chOff x="0" y="0"/>
          <a:chExt cx="0" cy="0"/>
        </a:xfrm>
      </p:grpSpPr>
      <p:cxnSp>
        <p:nvCxnSpPr>
          <p:cNvPr id="5" name="Straight Connector 16"/>
          <p:cNvCxnSpPr/>
          <p:nvPr/>
        </p:nvCxnSpPr>
        <p:spPr>
          <a:xfrm>
            <a:off x="1921933" y="3205163"/>
            <a:ext cx="32321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918723" y="798973"/>
            <a:ext cx="3234600" cy="2247117"/>
          </a:xfrm>
        </p:spPr>
        <p:txBody>
          <a:bodyPr anchor="b"/>
          <a:lstStyle>
            <a:lvl1pPr algn="l">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5582208" y="798974"/>
            <a:ext cx="5104237" cy="4658826"/>
          </a:xfrm>
        </p:spPr>
        <p:txBody>
          <a:bodyPr anchor="ct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918723" y="3205492"/>
            <a:ext cx="3236492"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7" name="Date Placeholder 4"/>
          <p:cNvSpPr>
            <a:spLocks noGrp="1"/>
          </p:cNvSpPr>
          <p:nvPr>
            <p:ph type="dt" sz="half" idx="12"/>
          </p:nvPr>
        </p:nvSpPr>
        <p:spPr>
          <a:xfrm>
            <a:off x="7528983" y="330200"/>
            <a:ext cx="3158067" cy="309563"/>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3031C482-E312-45CB-965E-12D94F2A52D7}" type="datetimeFigureOut">
              <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2026/7/17</a:t>
            </a:fld>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8" name="Footer Placeholder 5"/>
          <p:cNvSpPr>
            <a:spLocks noGrp="1"/>
          </p:cNvSpPr>
          <p:nvPr>
            <p:ph type="ftr" sz="quarter" idx="3"/>
          </p:nvPr>
        </p:nvSpPr>
        <p:spPr>
          <a:xfrm>
            <a:off x="1924050" y="328613"/>
            <a:ext cx="5378450" cy="309563"/>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9" name="Slide Number Placeholder 6"/>
          <p:cNvSpPr>
            <a:spLocks noGrp="1"/>
          </p:cNvSpPr>
          <p:nvPr>
            <p:ph type="sldNum" sz="quarter" idx="4"/>
          </p:nvPr>
        </p:nvSpPr>
        <p:spPr>
          <a:xfrm>
            <a:off x="649817" y="798513"/>
            <a:ext cx="1060450"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bg>
      <p:bgPr>
        <a:blipFill rotWithShape="0">
          <a:blip r:embed="rId2"/>
          <a:stretch>
            <a:fillRect/>
          </a:stretch>
        </a:blipFill>
        <a:effectLst/>
      </p:bgPr>
    </p:bg>
    <p:spTree>
      <p:nvGrpSpPr>
        <p:cNvPr id="1" name=""/>
        <p:cNvGrpSpPr/>
        <p:nvPr/>
      </p:nvGrpSpPr>
      <p:grpSpPr>
        <a:xfrm>
          <a:off x="0" y="0"/>
          <a:ext cx="0" cy="0"/>
          <a:chOff x="0" y="0"/>
          <a:chExt cx="0" cy="0"/>
        </a:xfrm>
      </p:grpSpPr>
      <p:grpSp>
        <p:nvGrpSpPr>
          <p:cNvPr id="17413" name="Group 12"/>
          <p:cNvGrpSpPr/>
          <p:nvPr/>
        </p:nvGrpSpPr>
        <p:grpSpPr>
          <a:xfrm>
            <a:off x="6661151" y="482600"/>
            <a:ext cx="4682067" cy="5148263"/>
            <a:chOff x="6852919" y="583365"/>
            <a:chExt cx="4681849" cy="5181928"/>
          </a:xfrm>
        </p:grpSpPr>
        <p:sp>
          <p:nvSpPr>
            <p:cNvPr id="7"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8"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cxnSp>
        <p:nvCxnSpPr>
          <p:cNvPr id="9" name="Straight Connector 30"/>
          <p:cNvCxnSpPr/>
          <p:nvPr/>
        </p:nvCxnSpPr>
        <p:spPr>
          <a:xfrm>
            <a:off x="1921933" y="3143250"/>
            <a:ext cx="432223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925531" y="1129513"/>
            <a:ext cx="4326580" cy="1830584"/>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520171" y="1122543"/>
            <a:ext cx="2979997" cy="3866327"/>
          </a:xfrm>
          <a:solidFill>
            <a:schemeClr val="bg1">
              <a:lumMod val="85000"/>
            </a:schemeClr>
          </a:solidFill>
          <a:ln w="9525" cap="sq">
            <a:noFill/>
            <a:miter lim="800000"/>
          </a:ln>
          <a:effectLst/>
        </p:spPr>
        <p:txBody>
          <a:bodyPr vert="horz" wrap="square" lIns="91440" tIns="45720" rIns="91440" bIns="45720" numCol="1" rtlCol="0" anchor="t" anchorCtr="0" compatLnSpc="1">
            <a:normAutofit/>
          </a:bodyPr>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ctr" defTabSz="685800" rtl="0" eaLnBrk="0" fontAlgn="base" latinLnBrk="0" hangingPunct="0">
              <a:lnSpc>
                <a:spcPct val="120000"/>
              </a:lnSpc>
              <a:spcBef>
                <a:spcPts val="1000"/>
              </a:spcBef>
              <a:spcAft>
                <a:spcPct val="0"/>
              </a:spcAft>
              <a:buClr>
                <a:schemeClr val="accent1"/>
              </a:buClr>
              <a:buSzPct val="100000"/>
              <a:buFont typeface="Arial" panose="020B0604020202020204" pitchFamily="34" charset="0"/>
              <a:buNone/>
              <a:defRPr/>
            </a:pPr>
            <a:r>
              <a:rPr kumimoji="0" lang="zh-CN" altLang="en-US" sz="2400" b="0" i="0" u="none" strike="noStrike" kern="1200" cap="none" spc="0" normalizeH="0" baseline="0" noProof="0">
                <a:ln>
                  <a:noFill/>
                </a:ln>
                <a:solidFill>
                  <a:schemeClr val="tx1"/>
                </a:solidFill>
                <a:effectLst/>
                <a:uLnTx/>
                <a:uFillTx/>
                <a:latin typeface="+mn-lt"/>
                <a:ea typeface="+mn-ea"/>
                <a:cs typeface="+mn-cs"/>
              </a:rPr>
              <a:t>单击图标添加图片</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924656" y="3145992"/>
            <a:ext cx="4320381"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11" name="Date Placeholder 4"/>
          <p:cNvSpPr>
            <a:spLocks noGrp="1"/>
          </p:cNvSpPr>
          <p:nvPr>
            <p:ph type="dt" sz="half" idx="12"/>
          </p:nvPr>
        </p:nvSpPr>
        <p:spPr>
          <a:xfrm>
            <a:off x="1915583" y="5470525"/>
            <a:ext cx="4337050" cy="319088"/>
          </a:xfrm>
          <a:prstGeom prst="rect">
            <a:avLst/>
          </a:prstGeom>
        </p:spPr>
        <p:txBody>
          <a:bodyPr vert="horz" lIns="91440" tIns="45720" rIns="91440" bIns="45720" rtlCol="0" anchor="ctr"/>
          <a:lstStyle>
            <a:lvl1pPr algn="l">
              <a:defRPr/>
            </a:lvl1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www.themegallery.com</a:t>
            </a:r>
          </a:p>
        </p:txBody>
      </p:sp>
      <p:sp>
        <p:nvSpPr>
          <p:cNvPr id="12" name="Footer Placeholder 5"/>
          <p:cNvSpPr>
            <a:spLocks noGrp="1"/>
          </p:cNvSpPr>
          <p:nvPr>
            <p:ph type="ftr" sz="quarter" idx="3"/>
          </p:nvPr>
        </p:nvSpPr>
        <p:spPr>
          <a:xfrm>
            <a:off x="1917700" y="319088"/>
            <a:ext cx="4334933" cy="320675"/>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14" name="Slide Number Placeholder 6"/>
          <p:cNvSpPr>
            <a:spLocks noGrp="1"/>
          </p:cNvSpPr>
          <p:nvPr>
            <p:ph type="sldNum" sz="quarter" idx="4"/>
          </p:nvPr>
        </p:nvSpPr>
        <p:spPr>
          <a:xfrm>
            <a:off x="649817" y="798513"/>
            <a:ext cx="1060450"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hf sldNum="0" hdr="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blipFill rotWithShape="0">
          <a:blip r:embed="rId2"/>
          <a:stretch>
            <a:fillRect/>
          </a:stretch>
        </a:blipFill>
        <a:effectLst/>
      </p:bgPr>
    </p:bg>
    <p:spTree>
      <p:nvGrpSpPr>
        <p:cNvPr id="1" name=""/>
        <p:cNvGrpSpPr/>
        <p:nvPr/>
      </p:nvGrpSpPr>
      <p:grpSpPr>
        <a:xfrm>
          <a:off x="0" y="0"/>
          <a:ext cx="0" cy="0"/>
          <a:chOff x="0" y="0"/>
          <a:chExt cx="0" cy="0"/>
        </a:xfrm>
      </p:grpSpPr>
      <p:cxnSp>
        <p:nvCxnSpPr>
          <p:cNvPr id="4" name="Straight Connector 32"/>
          <p:cNvCxnSpPr/>
          <p:nvPr/>
        </p:nvCxnSpPr>
        <p:spPr>
          <a:xfrm>
            <a:off x="1924050" y="1847850"/>
            <a:ext cx="87630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3"/>
          <p:cNvSpPr>
            <a:spLocks noGrp="1"/>
          </p:cNvSpPr>
          <p:nvPr>
            <p:ph type="dt" sz="half" idx="2"/>
          </p:nvPr>
        </p:nvSpPr>
        <p:spPr>
          <a:xfrm>
            <a:off x="7528983" y="330200"/>
            <a:ext cx="3158067" cy="309563"/>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0F3A7D95-9041-4007-A7E0-2B86C7032260}" type="datetimeFigureOut">
              <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2026/7/17</a:t>
            </a:fld>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8" name="Footer Placeholder 4"/>
          <p:cNvSpPr>
            <a:spLocks noGrp="1"/>
          </p:cNvSpPr>
          <p:nvPr>
            <p:ph type="ftr" sz="quarter" idx="3"/>
          </p:nvPr>
        </p:nvSpPr>
        <p:spPr>
          <a:xfrm>
            <a:off x="1924050" y="328613"/>
            <a:ext cx="5378450" cy="309563"/>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9" name="Slide Number Placeholder 5"/>
          <p:cNvSpPr>
            <a:spLocks noGrp="1"/>
          </p:cNvSpPr>
          <p:nvPr>
            <p:ph type="sldNum" sz="quarter" idx="4"/>
          </p:nvPr>
        </p:nvSpPr>
        <p:spPr>
          <a:xfrm>
            <a:off x="649817" y="798513"/>
            <a:ext cx="1060450"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blipFill rotWithShape="0">
          <a:blip r:embed="rId2"/>
          <a:stretch>
            <a:fillRect/>
          </a:stretch>
        </a:blipFill>
        <a:effectLst/>
      </p:bgPr>
    </p:bg>
    <p:spTree>
      <p:nvGrpSpPr>
        <p:cNvPr id="1" name=""/>
        <p:cNvGrpSpPr/>
        <p:nvPr/>
      </p:nvGrpSpPr>
      <p:grpSpPr>
        <a:xfrm>
          <a:off x="0" y="0"/>
          <a:ext cx="0" cy="0"/>
          <a:chOff x="0" y="0"/>
          <a:chExt cx="0" cy="0"/>
        </a:xfrm>
      </p:grpSpPr>
      <p:cxnSp>
        <p:nvCxnSpPr>
          <p:cNvPr id="4" name="Straight Connector 14"/>
          <p:cNvCxnSpPr/>
          <p:nvPr/>
        </p:nvCxnSpPr>
        <p:spPr>
          <a:xfrm>
            <a:off x="9224433" y="798513"/>
            <a:ext cx="0" cy="466090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9224037" y="798974"/>
            <a:ext cx="1470703" cy="4659889"/>
          </a:xfrm>
        </p:spPr>
        <p:txBody>
          <a:bodyPr vert="eaVert"/>
          <a:lstStyle>
            <a:lvl1pPr algn="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924655" y="798974"/>
            <a:ext cx="7068127" cy="465988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3"/>
          <p:cNvSpPr>
            <a:spLocks noGrp="1"/>
          </p:cNvSpPr>
          <p:nvPr>
            <p:ph type="dt" sz="half" idx="2"/>
          </p:nvPr>
        </p:nvSpPr>
        <p:spPr>
          <a:xfrm>
            <a:off x="7528983" y="330200"/>
            <a:ext cx="3158067" cy="309563"/>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www.themegallery.com</a:t>
            </a:r>
          </a:p>
        </p:txBody>
      </p:sp>
      <p:sp>
        <p:nvSpPr>
          <p:cNvPr id="8" name="Footer Placeholder 4"/>
          <p:cNvSpPr>
            <a:spLocks noGrp="1"/>
          </p:cNvSpPr>
          <p:nvPr>
            <p:ph type="ftr" sz="quarter" idx="3"/>
          </p:nvPr>
        </p:nvSpPr>
        <p:spPr>
          <a:xfrm>
            <a:off x="1924050" y="328613"/>
            <a:ext cx="5378450" cy="309563"/>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Company name</a:t>
            </a:r>
          </a:p>
        </p:txBody>
      </p:sp>
      <p:sp>
        <p:nvSpPr>
          <p:cNvPr id="9" name="Slide Number Placeholder 5"/>
          <p:cNvSpPr>
            <a:spLocks noGrp="1"/>
          </p:cNvSpPr>
          <p:nvPr>
            <p:ph type="sldNum" sz="quarter" idx="4"/>
          </p:nvPr>
        </p:nvSpPr>
        <p:spPr>
          <a:xfrm>
            <a:off x="649817" y="798513"/>
            <a:ext cx="1060450" cy="504825"/>
          </a:xfrm>
          <a:prstGeom prst="rect">
            <a:avLst/>
          </a:prstGeom>
        </p:spPr>
        <p:txBody>
          <a:bodyPr vert="horz" lIns="91440" tIns="45720" rIns="91440" bIns="45720" rtlCol="0" anchor="t"/>
          <a:lstStyle/>
          <a:p>
            <a:pPr algn="r">
              <a:buNone/>
            </a:pPr>
            <a:fld id="{9A0DB2DC-4C9A-4742-B13C-FB6460FD3503}" type="slidenum">
              <a:rPr lang="zh-CN" altLang="en-US" dirty="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hf sldNum="0" hdr="0"/>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64FE8E2F-A006-4121-B3D4-808C1FAC8BE4}"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E5D7BB1-E683-4AB5-9926-55FF91A1D720}"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fld id="{DF5FAC3D-CF16-4735-9575-1C5B79145A3D}"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B4376DD-CBE7-44D2-B60E-8B2594495DAA}"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5CD16D7C-5817-4280-BC4C-707247885644}"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59D03E8-DBB7-40B1-8E78-6A8F87762C97}"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p:cNvSpPr>
            <a:spLocks noGrp="1"/>
          </p:cNvSpPr>
          <p:nvPr>
            <p:ph type="dt" sz="half" idx="10"/>
          </p:nvPr>
        </p:nvSpPr>
        <p:spPr/>
        <p:txBody>
          <a:bodyPr/>
          <a:lstStyle>
            <a:lvl1pPr>
              <a:defRPr/>
            </a:lvl1pPr>
          </a:lstStyle>
          <a:p>
            <a:pPr>
              <a:defRPr/>
            </a:pPr>
            <a:fld id="{ECA5D763-E02F-499C-95E8-8F1CF081AE01}"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FB4FD58-F4A3-408E-85F9-45241B0A0978}"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E12D6A67-E069-4E4E-833A-4F3DDF5594AE}" type="datetimeFigureOut">
              <a:rPr lang="zh-CN" altLang="en-US"/>
              <a:t>2026/7/17</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FBC033E1-7584-4DB9-969A-B540701EC195}"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p:cNvSpPr>
            <a:spLocks noGrp="1"/>
          </p:cNvSpPr>
          <p:nvPr>
            <p:ph type="dt" sz="half" idx="10"/>
          </p:nvPr>
        </p:nvSpPr>
        <p:spPr/>
        <p:txBody>
          <a:bodyPr/>
          <a:lstStyle>
            <a:lvl1pPr>
              <a:defRPr/>
            </a:lvl1pPr>
          </a:lstStyle>
          <a:p>
            <a:pPr>
              <a:defRPr/>
            </a:pPr>
            <a:fld id="{9B791221-7715-46D3-A02E-E33ABB2034FA}" type="datetimeFigureOut">
              <a:rPr lang="zh-CN" altLang="en-US"/>
              <a:t>2026/7/17</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8952ABF5-5514-4888-8E9E-6989ADE5C3EB}"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F613821F-C914-4B43-8CBF-3A0804F63F64}" type="datetimeFigureOut">
              <a:rPr lang="zh-CN" altLang="en-US"/>
              <a:t>2026/7/17</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08A5011A-0B20-485B-ACBD-8F4AF61A1055}"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86C1201B-BD66-4693-B433-3DAD7052E8CD}" type="datetimeFigureOut">
              <a:rPr lang="zh-CN" altLang="en-US"/>
              <a:t>2026/7/17</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F460CCA2-59CB-4759-AAB7-0DC964C7671F}"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FAAD2F7E-BBA8-4D04-BA04-61E7E5D97E9A}"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1665F99-3EB3-4069-915A-2533AEC9BB63}"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37DE1E90-B858-438F-9537-1D480BBEE6F2}"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71BF7D3-92B8-4F39-BB33-6EC123E64A2E}"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fld id="{52FA09E5-4E3A-46BA-AFEB-01302F626939}"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05C25BD-C542-4EAE-AB25-34C394EFE3ED}"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fld id="{30826A3A-A7B1-4CE7-85E2-528E1FB0156C}"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1A864CE-4B12-452A-BD9E-610FBB06291C}"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5781B59B-B8A2-4620-9134-A893FB0B8C1F}" type="datetimeFigureOut">
              <a:rPr lang="zh-CN" altLang="en-US"/>
              <a:t>2026/7/17</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1C5A144F-A7C1-4A86-A31D-80353B2693E1}"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fld id="{ED174104-B35C-4077-AF68-B55D355C9C52}" type="datetimeFigureOut">
              <a:rPr lang="zh-CN" altLang="en-US" smtClean="0"/>
              <a:t>2026/7/17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48" y="2130427"/>
            <a:ext cx="10363740" cy="1470025"/>
          </a:xfrm>
        </p:spPr>
        <p:txBody>
          <a:bodyPr/>
          <a:lstStyle/>
          <a:p>
            <a:r>
              <a:rPr lang="zh-CN" altLang="en-US"/>
              <a:t>单击此处编辑母版标题样式</a:t>
            </a:r>
          </a:p>
        </p:txBody>
      </p:sp>
      <p:sp>
        <p:nvSpPr>
          <p:cNvPr id="3" name="副标题 2"/>
          <p:cNvSpPr>
            <a:spLocks noGrp="1"/>
          </p:cNvSpPr>
          <p:nvPr>
            <p:ph type="subTitle" idx="1"/>
          </p:nvPr>
        </p:nvSpPr>
        <p:spPr>
          <a:xfrm>
            <a:off x="1828895" y="3886200"/>
            <a:ext cx="8534845"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2FAC5690-2547-4724-B727-CFA95F18CAEC}"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954D45-30DC-44E1-8EF9-30C960E0346A}"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F78FCC92-7B90-4CD7-9553-260A76B84180}"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5EC02E8-6B72-41B4-B9A8-42D53B6413FB}"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6BC7F394-A298-4C90-A7CD-FF7E567CA561}" type="datetimeFigureOut">
              <a:rPr lang="zh-CN" altLang="en-US"/>
              <a:t>2026/7/17</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052EF4C7-FF23-467F-AF34-7ED8BC5E0BE3}"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134" y="4406901"/>
            <a:ext cx="10363740" cy="1362076"/>
          </a:xfr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134" y="2906713"/>
            <a:ext cx="1036374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0726AF9B-E339-4C0A-AC05-E41D601341D0}"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6393839-DBF1-474A-97BE-0BF4BEC169EC}"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32" y="1600200"/>
            <a:ext cx="538508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923" y="1600200"/>
            <a:ext cx="538508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7C8F75A9-CCB4-4C90-8992-B02A851EABE1}"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AF0062A0-4E3D-4C4B-9193-255D541E3C65}"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32" y="1535113"/>
            <a:ext cx="5387198"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32" y="2174875"/>
            <a:ext cx="5387198"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692" y="1535113"/>
            <a:ext cx="5389314"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692" y="2174875"/>
            <a:ext cx="5389314"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16030CE4-34DF-4DD5-BB2B-1E262818C03B}" type="datetimeFigureOut">
              <a:rPr lang="zh-CN" altLang="en-US"/>
              <a:t>2026/7/17</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419D9F20-C479-403F-A6F8-E5DDBB942A51}"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9D6D3DA2-5D77-4DC1-AC12-ADE2CFE13CDC}" type="datetimeFigureOut">
              <a:rPr lang="zh-CN" altLang="en-US"/>
              <a:t>2026/7/17</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F19E6B25-3492-4E74-857C-D97BE27B8887}"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3C499371-9BFD-49E6-9F84-C82A77D42457}" type="datetimeFigureOut">
              <a:rPr lang="zh-CN" altLang="en-US"/>
              <a:t>2026/7/17</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5368E11D-6899-4E73-B2CB-543497C8035A}"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34" y="273051"/>
            <a:ext cx="4011293" cy="1162051"/>
          </a:xfr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982" y="273051"/>
            <a:ext cx="6816022"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34" y="1435101"/>
            <a:ext cx="4011293"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A4B6B451-47A2-4C27-9E41-6BD4692F968A}"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392E49A-D764-428D-9DDA-90C7B88EF2E3}"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842" y="4800600"/>
            <a:ext cx="7315581" cy="566739"/>
          </a:xfr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842" y="612775"/>
            <a:ext cx="7315581" cy="4114800"/>
          </a:xfrm>
        </p:spPr>
        <p:txBody>
          <a:bodyPr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lvl="0"/>
            <a:endParaRPr lang="zh-CN" altLang="en-US" noProof="0"/>
          </a:p>
        </p:txBody>
      </p:sp>
      <p:sp>
        <p:nvSpPr>
          <p:cNvPr id="4" name="文本占位符 3"/>
          <p:cNvSpPr>
            <a:spLocks noGrp="1"/>
          </p:cNvSpPr>
          <p:nvPr>
            <p:ph type="body" sz="half" idx="2"/>
          </p:nvPr>
        </p:nvSpPr>
        <p:spPr>
          <a:xfrm>
            <a:off x="2389842" y="5367339"/>
            <a:ext cx="7315581" cy="804861"/>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90F0B396-F4CB-4FAC-B56C-03E9520F028C}"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A15B31C-115E-4F48-9ED8-C82F60D73C4F}"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9A4C63DE-89FA-45A9-A4A5-76D76CCF5DB6}"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95AE2EE-BB32-496A-8DFD-B4A53CF0BC7E}"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660" y="274639"/>
            <a:ext cx="2743343"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32" y="274639"/>
            <a:ext cx="8026818"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0777227E-433F-4CEC-A546-4F2C9234E1B8}" type="datetimeFigureOut">
              <a:rPr lang="zh-CN" altLang="en-US"/>
              <a:t>2026/7/17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F697877-DD67-4D57-B1B9-19E378F03AEE}"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45781796-4930-46D8-8FBE-7701C1BA6A44}"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5FDAAF0F-A161-4203-B673-07A75ECC044E}"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AC6949F0-1F51-447A-846D-50D272EAD7D1}" type="datetimeFigureOut">
              <a:rPr lang="zh-CN" altLang="en-US"/>
              <a:t>2026/7/17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02BBB78-D064-499D-9C5A-DE2DF9C5EEBB}"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15.xml"/><Relationship Id="rId21" Type="http://schemas.openxmlformats.org/officeDocument/2006/relationships/tags" Target="../tags/tag10.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tags" Target="../tags/tag6.xml"/><Relationship Id="rId2" Type="http://schemas.openxmlformats.org/officeDocument/2006/relationships/slideLayout" Target="../slideLayouts/slideLayout14.xml"/><Relationship Id="rId16" Type="http://schemas.openxmlformats.org/officeDocument/2006/relationships/tags" Target="../tags/tag5.xml"/><Relationship Id="rId20" Type="http://schemas.openxmlformats.org/officeDocument/2006/relationships/tags" Target="../tags/tag9.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4.xml"/><Relationship Id="rId10" Type="http://schemas.openxmlformats.org/officeDocument/2006/relationships/slideLayout" Target="../slideLayouts/slideLayout22.xml"/><Relationship Id="rId19" Type="http://schemas.openxmlformats.org/officeDocument/2006/relationships/tags" Target="../tags/tag8.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3.xml"/><Relationship Id="rId22" Type="http://schemas.openxmlformats.org/officeDocument/2006/relationships/tags" Target="../tags/tag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1027" name="文本占位符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3C398174-6F96-4E16-85D1-22EBD87B5DCC}" type="datetimeFigureOut">
              <a:rPr lang="zh-CN" altLang="en-US"/>
              <a:t>2026/7/17</a:t>
            </a:fld>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latin typeface="Calibri" panose="020F0502020204030204" pitchFamily="34" charset="0"/>
              </a:defRPr>
            </a:lvl1pPr>
          </a:lstStyle>
          <a:p>
            <a:pPr>
              <a:defRPr/>
            </a:pPr>
            <a:fld id="{4681232C-9E69-46A3-9369-C0A33605D46F}" type="slidenum">
              <a:rPr lang="zh-CN" altLang="en-US"/>
              <a:t>‹#›</a:t>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10000"/>
    </mc:Choice>
    <mc:Fallback xmlns="">
      <p:transition spd="slow"/>
    </mc:Fallback>
  </mc:AlternateConten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8"/>
          <p:cNvSpPr/>
          <p:nvPr userDrawn="1">
            <p:custDataLst>
              <p:tags r:id="rId13"/>
            </p:custDataLst>
          </p:nvPr>
        </p:nvSpPr>
        <p:spPr>
          <a:xfrm>
            <a:off x="1588" y="0"/>
            <a:ext cx="12188825" cy="914400"/>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1355">
              <a:sym typeface="+mn-ea"/>
            </a:endParaRPr>
          </a:p>
        </p:txBody>
      </p:sp>
      <p:sp>
        <p:nvSpPr>
          <p:cNvPr id="2051" name="标题占位符 1"/>
          <p:cNvSpPr>
            <a:spLocks noGrp="1"/>
          </p:cNvSpPr>
          <p:nvPr>
            <p:ph type="title"/>
            <p:custDataLst>
              <p:tags r:id="rId14"/>
            </p:custDataLst>
          </p:nvPr>
        </p:nvSpPr>
        <p:spPr bwMode="auto">
          <a:xfrm>
            <a:off x="695325" y="360363"/>
            <a:ext cx="1080135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lstStyle/>
          <a:p>
            <a:pPr lvl="0"/>
            <a:r>
              <a:rPr lang="zh-CN" altLang="en-US"/>
              <a:t>单击此处编辑母版标题样式</a:t>
            </a:r>
          </a:p>
        </p:txBody>
      </p:sp>
      <p:sp>
        <p:nvSpPr>
          <p:cNvPr id="2052" name="文本占位符 2"/>
          <p:cNvSpPr>
            <a:spLocks noGrp="1"/>
          </p:cNvSpPr>
          <p:nvPr>
            <p:ph type="body" idx="1"/>
            <p:custDataLst>
              <p:tags r:id="rId15"/>
            </p:custDataLst>
          </p:nvPr>
        </p:nvSpPr>
        <p:spPr bwMode="auto">
          <a:xfrm>
            <a:off x="695325" y="1301750"/>
            <a:ext cx="1080135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16"/>
            </p:custDataLst>
          </p:nvPr>
        </p:nvSpPr>
        <p:spPr>
          <a:xfrm>
            <a:off x="695325" y="6356350"/>
            <a:ext cx="2743200" cy="365125"/>
          </a:xfrm>
          <a:prstGeom prst="rect">
            <a:avLst/>
          </a:prstGeom>
        </p:spPr>
        <p:txBody>
          <a:bodyPr vert="horz" wrap="square" lIns="91440" tIns="45720" rIns="91440" bIns="45720" rtlCol="0" anchor="ctr">
            <a:normAutofit/>
          </a:bodyPr>
          <a:lstStyle>
            <a:lvl1pPr algn="l" eaLnBrk="0" hangingPunct="0">
              <a:defRPr sz="1200">
                <a:solidFill>
                  <a:schemeClr val="tx1">
                    <a:tint val="75000"/>
                  </a:schemeClr>
                </a:solidFill>
              </a:defRPr>
            </a:lvl1pPr>
          </a:lstStyle>
          <a:p>
            <a:pPr>
              <a:defRPr/>
            </a:pPr>
            <a:fld id="{7777747E-3BEF-4CCD-B875-4331F0F9A14F}" type="datetimeFigureOut">
              <a:rPr lang="zh-CN" altLang="en-US"/>
              <a:t>2026/7/17</a:t>
            </a:fld>
            <a:endParaRPr lang="zh-CN" altLang="en-US"/>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normAutofit/>
          </a:bodyPr>
          <a:lstStyle>
            <a:lvl1pPr algn="ctr" eaLnBrk="0" hangingPunct="0">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custDataLst>
              <p:tags r:id="rId18"/>
            </p:custDataLst>
          </p:nvPr>
        </p:nvSpPr>
        <p:spPr>
          <a:xfrm>
            <a:off x="8753475" y="6356350"/>
            <a:ext cx="2743200" cy="365125"/>
          </a:xfrm>
          <a:prstGeom prst="rect">
            <a:avLst/>
          </a:prstGeom>
        </p:spPr>
        <p:txBody>
          <a:bodyPr vert="horz" wrap="square" lIns="91440" tIns="45720" rIns="91440" bIns="45720" numCol="1" anchor="ctr" anchorCtr="0" compatLnSpc="1">
            <a:normAutofit/>
          </a:bodyPr>
          <a:lstStyle>
            <a:lvl1pPr algn="r" eaLnBrk="0" hangingPunct="0">
              <a:defRPr sz="1200">
                <a:solidFill>
                  <a:srgbClr val="898989"/>
                </a:solidFill>
              </a:defRPr>
            </a:lvl1pPr>
          </a:lstStyle>
          <a:p>
            <a:pPr>
              <a:defRPr/>
            </a:pPr>
            <a:fld id="{D73C8222-BE37-48D4-B909-72525A018050}" type="slidenum">
              <a:rPr lang="zh-CN" altLang="en-US"/>
              <a:t>‹#›</a:t>
            </a:fld>
            <a:endParaRPr lang="zh-CN" altLang="en-US"/>
          </a:p>
        </p:txBody>
      </p:sp>
      <p:sp>
        <p:nvSpPr>
          <p:cNvPr id="7" name="WPS AI"/>
          <p:cNvSpPr/>
          <p:nvPr userDrawn="1">
            <p:custDataLst>
              <p:tags r:id="rId19"/>
            </p:custDataLst>
          </p:nvPr>
        </p:nvSpPr>
        <p:spPr>
          <a:xfrm>
            <a:off x="0" y="0"/>
            <a:ext cx="0" cy="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anchor="ctr"/>
          <a:lstStyle/>
          <a:p>
            <a:pPr algn="ctr">
              <a:defRPr/>
            </a:pPr>
            <a:endParaRPr lang="zh-CN" altLang="en-US"/>
          </a:p>
        </p:txBody>
      </p:sp>
      <p:sp>
        <p:nvSpPr>
          <p:cNvPr id="15" name="等腰三角形 14"/>
          <p:cNvSpPr/>
          <p:nvPr userDrawn="1">
            <p:custDataLst>
              <p:tags r:id="rId20"/>
            </p:custDataLst>
          </p:nvPr>
        </p:nvSpPr>
        <p:spPr>
          <a:xfrm>
            <a:off x="203200" y="6376988"/>
            <a:ext cx="703263" cy="481012"/>
          </a:xfrm>
          <a:prstGeom prst="triangle">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ym typeface="+mn-ea"/>
            </a:endParaRPr>
          </a:p>
        </p:txBody>
      </p:sp>
      <p:sp>
        <p:nvSpPr>
          <p:cNvPr id="16" name="等腰三角形 15"/>
          <p:cNvSpPr/>
          <p:nvPr userDrawn="1">
            <p:custDataLst>
              <p:tags r:id="rId21"/>
            </p:custDataLst>
          </p:nvPr>
        </p:nvSpPr>
        <p:spPr>
          <a:xfrm>
            <a:off x="525463" y="6502400"/>
            <a:ext cx="522287" cy="3556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ym typeface="+mn-ea"/>
            </a:endParaRPr>
          </a:p>
        </p:txBody>
      </p:sp>
      <p:sp>
        <p:nvSpPr>
          <p:cNvPr id="10" name="KSO_TEMPLATE" hidden="1"/>
          <p:cNvSpPr/>
          <p:nvPr userDrawn="1">
            <p:custDataLst>
              <p:tags r:id="rId2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10000"/>
    </mc:Choice>
    <mc:Fallback xmlns="">
      <p:transition spd="slow"/>
    </mc:Fallback>
  </mc:AlternateContent>
  <p:txStyles>
    <p:titleStyle>
      <a:lvl1pPr algn="l" rtl="0" eaLnBrk="0" fontAlgn="base" hangingPunct="0">
        <a:spcBef>
          <a:spcPct val="0"/>
        </a:spcBef>
        <a:spcAft>
          <a:spcPct val="0"/>
        </a:spcAft>
        <a:defRPr sz="3200" b="1" kern="1200">
          <a:solidFill>
            <a:schemeClr val="tx1"/>
          </a:solidFill>
          <a:latin typeface="+mj-lt"/>
          <a:ea typeface="+mj-ea"/>
          <a:cs typeface="+mj-cs"/>
        </a:defRPr>
      </a:lvl1pPr>
      <a:lvl2pPr algn="l" rtl="0" eaLnBrk="0" fontAlgn="base" hangingPunct="0">
        <a:spcBef>
          <a:spcPct val="0"/>
        </a:spcBef>
        <a:spcAft>
          <a:spcPct val="0"/>
        </a:spcAft>
        <a:defRPr sz="3200" b="1">
          <a:solidFill>
            <a:schemeClr val="tx1"/>
          </a:solidFill>
          <a:latin typeface="Arial" panose="020B0604020202020204" pitchFamily="34" charset="0"/>
          <a:ea typeface="微软雅黑" panose="020B0503020204020204" pitchFamily="34" charset="-122"/>
        </a:defRPr>
      </a:lvl2pPr>
      <a:lvl3pPr algn="l" rtl="0" eaLnBrk="0" fontAlgn="base" hangingPunct="0">
        <a:spcBef>
          <a:spcPct val="0"/>
        </a:spcBef>
        <a:spcAft>
          <a:spcPct val="0"/>
        </a:spcAft>
        <a:defRPr sz="3200" b="1">
          <a:solidFill>
            <a:schemeClr val="tx1"/>
          </a:solidFill>
          <a:latin typeface="Arial" panose="020B0604020202020204" pitchFamily="34" charset="0"/>
          <a:ea typeface="微软雅黑" panose="020B0503020204020204" pitchFamily="34" charset="-122"/>
        </a:defRPr>
      </a:lvl3pPr>
      <a:lvl4pPr algn="l" rtl="0" eaLnBrk="0" fontAlgn="base" hangingPunct="0">
        <a:spcBef>
          <a:spcPct val="0"/>
        </a:spcBef>
        <a:spcAft>
          <a:spcPct val="0"/>
        </a:spcAft>
        <a:defRPr sz="3200" b="1">
          <a:solidFill>
            <a:schemeClr val="tx1"/>
          </a:solidFill>
          <a:latin typeface="Arial" panose="020B0604020202020204" pitchFamily="34" charset="0"/>
          <a:ea typeface="微软雅黑" panose="020B0503020204020204" pitchFamily="34" charset="-122"/>
        </a:defRPr>
      </a:lvl4pPr>
      <a:lvl5pPr algn="l" rtl="0" eaLnBrk="0" fontAlgn="base" hangingPunct="0">
        <a:spcBef>
          <a:spcPct val="0"/>
        </a:spcBef>
        <a:spcAft>
          <a:spcPct val="0"/>
        </a:spcAft>
        <a:defRPr sz="3200" b="1">
          <a:solidFill>
            <a:schemeClr val="tx1"/>
          </a:solidFill>
          <a:latin typeface="Arial" panose="020B0604020202020204" pitchFamily="34" charset="0"/>
          <a:ea typeface="微软雅黑" panose="020B0503020204020204" pitchFamily="34" charset="-122"/>
        </a:defRPr>
      </a:lvl5pPr>
      <a:lvl6pPr marL="457200" algn="l" rtl="0" fontAlgn="base">
        <a:spcBef>
          <a:spcPct val="0"/>
        </a:spcBef>
        <a:spcAft>
          <a:spcPct val="0"/>
        </a:spcAft>
        <a:defRPr sz="3200" b="1">
          <a:solidFill>
            <a:schemeClr val="tx1"/>
          </a:solidFill>
          <a:latin typeface="Arial" panose="020B0604020202020204" pitchFamily="34" charset="0"/>
          <a:ea typeface="微软雅黑" panose="020B0503020204020204" pitchFamily="34" charset="-122"/>
        </a:defRPr>
      </a:lvl6pPr>
      <a:lvl7pPr marL="914400" algn="l" rtl="0" fontAlgn="base">
        <a:spcBef>
          <a:spcPct val="0"/>
        </a:spcBef>
        <a:spcAft>
          <a:spcPct val="0"/>
        </a:spcAft>
        <a:defRPr sz="3200" b="1">
          <a:solidFill>
            <a:schemeClr val="tx1"/>
          </a:solidFill>
          <a:latin typeface="Arial" panose="020B0604020202020204" pitchFamily="34" charset="0"/>
          <a:ea typeface="微软雅黑" panose="020B0503020204020204" pitchFamily="34" charset="-122"/>
        </a:defRPr>
      </a:lvl7pPr>
      <a:lvl8pPr marL="1371600" algn="l" rtl="0" fontAlgn="base">
        <a:spcBef>
          <a:spcPct val="0"/>
        </a:spcBef>
        <a:spcAft>
          <a:spcPct val="0"/>
        </a:spcAft>
        <a:defRPr sz="3200" b="1">
          <a:solidFill>
            <a:schemeClr val="tx1"/>
          </a:solidFill>
          <a:latin typeface="Arial" panose="020B0604020202020204" pitchFamily="34" charset="0"/>
          <a:ea typeface="微软雅黑" panose="020B0503020204020204" pitchFamily="34" charset="-122"/>
        </a:defRPr>
      </a:lvl8pPr>
      <a:lvl9pPr marL="1828800" algn="l" rtl="0" fontAlgn="base">
        <a:spcBef>
          <a:spcPct val="0"/>
        </a:spcBef>
        <a:spcAft>
          <a:spcPct val="0"/>
        </a:spcAft>
        <a:defRPr sz="3200" b="1">
          <a:solidFill>
            <a:schemeClr val="tx1"/>
          </a:solidFill>
          <a:latin typeface="Arial" panose="020B0604020202020204" pitchFamily="34" charset="0"/>
          <a:ea typeface="微软雅黑" panose="020B0503020204020204" pitchFamily="34" charset="-122"/>
        </a:defRPr>
      </a:lvl9pPr>
    </p:titleStyle>
    <p:bodyStyle>
      <a:lvl1pPr marL="228600" indent="-228600" algn="l" rtl="0" eaLnBrk="0" fontAlgn="base" hangingPunct="0">
        <a:lnSpc>
          <a:spcPct val="130000"/>
        </a:lnSpc>
        <a:spcBef>
          <a:spcPts val="1000"/>
        </a:spcBef>
        <a:spcAft>
          <a:spcPct val="0"/>
        </a:spcAft>
        <a:buFont typeface="Arial" panose="020B0604020202020204" pitchFamily="34" charset="0"/>
        <a:buChar char="•"/>
        <a:defRPr sz="2400" kern="1200">
          <a:solidFill>
            <a:schemeClr val="tx1"/>
          </a:solidFill>
          <a:latin typeface="+mn-lt"/>
          <a:ea typeface="+mn-ea"/>
          <a:cs typeface="+mn-cs"/>
        </a:defRPr>
      </a:lvl1pPr>
      <a:lvl2pPr marL="538480" indent="-206375" algn="l" rtl="0" eaLnBrk="0" fontAlgn="base" hangingPunct="0">
        <a:lnSpc>
          <a:spcPct val="130000"/>
        </a:lnSpc>
        <a:spcBef>
          <a:spcPct val="0"/>
        </a:spcBef>
        <a:spcAft>
          <a:spcPct val="0"/>
        </a:spcAft>
        <a:buFont typeface="Arial" panose="020B0604020202020204" pitchFamily="34" charset="0"/>
        <a:buChar char="•"/>
        <a:defRPr sz="2000" kern="1200">
          <a:solidFill>
            <a:srgbClr val="595959"/>
          </a:solidFill>
          <a:latin typeface="+mn-lt"/>
          <a:ea typeface="+mn-ea"/>
          <a:cs typeface="+mn-cs"/>
        </a:defRPr>
      </a:lvl2pPr>
      <a:lvl3pPr marL="798830" indent="-161925" algn="l" rtl="0" eaLnBrk="0" fontAlgn="base" hangingPunct="0">
        <a:lnSpc>
          <a:spcPct val="130000"/>
        </a:lnSpc>
        <a:spcBef>
          <a:spcPct val="0"/>
        </a:spcBef>
        <a:spcAft>
          <a:spcPct val="0"/>
        </a:spcAft>
        <a:buFont typeface="Arial" panose="020B0604020202020204" pitchFamily="34" charset="0"/>
        <a:buChar char="•"/>
        <a:defRPr kern="1200">
          <a:solidFill>
            <a:srgbClr val="595959"/>
          </a:solidFill>
          <a:latin typeface="+mn-lt"/>
          <a:ea typeface="+mn-ea"/>
          <a:cs typeface="+mn-cs"/>
        </a:defRPr>
      </a:lvl3pPr>
      <a:lvl4pPr marL="1030605" indent="-149225" algn="l" rtl="0" eaLnBrk="0" fontAlgn="base" hangingPunct="0">
        <a:lnSpc>
          <a:spcPct val="130000"/>
        </a:lnSpc>
        <a:spcBef>
          <a:spcPct val="0"/>
        </a:spcBef>
        <a:spcAft>
          <a:spcPct val="0"/>
        </a:spcAft>
        <a:buFont typeface="Arial" panose="020B0604020202020204" pitchFamily="34" charset="0"/>
        <a:buChar char="•"/>
        <a:defRPr sz="1600" kern="1200">
          <a:solidFill>
            <a:srgbClr val="595959"/>
          </a:solidFill>
          <a:latin typeface="+mn-lt"/>
          <a:ea typeface="+mn-ea"/>
          <a:cs typeface="+mn-cs"/>
        </a:defRPr>
      </a:lvl4pPr>
      <a:lvl5pPr marL="1235075" indent="-127000" algn="l" rtl="0" eaLnBrk="0" fontAlgn="base" hangingPunct="0">
        <a:lnSpc>
          <a:spcPct val="130000"/>
        </a:lnSpc>
        <a:spcBef>
          <a:spcPct val="0"/>
        </a:spcBef>
        <a:spcAft>
          <a:spcPct val="0"/>
        </a:spcAft>
        <a:buFont typeface="Arial" panose="020B0604020202020204" pitchFamily="34" charset="0"/>
        <a:buChar char="•"/>
        <a:defRPr sz="14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标题占位符 1"/>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16387"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0"/>
            <a:ext cx="2844800" cy="363538"/>
          </a:xfrm>
          <a:prstGeom prst="rect">
            <a:avLst/>
          </a:prstGeom>
        </p:spPr>
        <p:txBody>
          <a:bodyPr vert="horz" lIns="91440" tIns="45720" rIns="91440" bIns="45720" rtlCol="0" anchor="ctr"/>
          <a:lstStyle>
            <a:lvl1pPr algn="l" eaLnBrk="1" fontAlgn="auto" hangingPunct="1">
              <a:spcBef>
                <a:spcPts val="0"/>
              </a:spcBef>
              <a:spcAft>
                <a:spcPts val="0"/>
              </a:spcAft>
              <a:defRPr sz="1335">
                <a:solidFill>
                  <a:schemeClr val="tx1">
                    <a:tint val="75000"/>
                  </a:schemeClr>
                </a:solidFill>
                <a:latin typeface="+mn-lt"/>
                <a:ea typeface="宋体" panose="02010600030101010101" pitchFamily="2" charset="-122"/>
              </a:defRPr>
            </a:lvl1pPr>
          </a:lstStyle>
          <a:p>
            <a:pPr>
              <a:defRPr/>
            </a:pPr>
            <a:fld id="{6773C0CE-D0A4-4304-AED7-86D8272C9B6A}" type="datetimeFigureOut">
              <a:rPr lang="zh-CN" altLang="en-US"/>
              <a:t>2026/7/17</a:t>
            </a:fld>
            <a:endParaRPr lang="zh-CN" altLang="en-US"/>
          </a:p>
        </p:txBody>
      </p:sp>
      <p:sp>
        <p:nvSpPr>
          <p:cNvPr id="5" name="页脚占位符 4"/>
          <p:cNvSpPr>
            <a:spLocks noGrp="1"/>
          </p:cNvSpPr>
          <p:nvPr>
            <p:ph type="ftr" sz="quarter" idx="3"/>
          </p:nvPr>
        </p:nvSpPr>
        <p:spPr>
          <a:xfrm>
            <a:off x="4165600" y="6356350"/>
            <a:ext cx="3860800" cy="363538"/>
          </a:xfrm>
          <a:prstGeom prst="rect">
            <a:avLst/>
          </a:prstGeom>
        </p:spPr>
        <p:txBody>
          <a:bodyPr vert="horz" lIns="91440" tIns="45720" rIns="91440" bIns="45720" rtlCol="0" anchor="ctr"/>
          <a:lstStyle>
            <a:lvl1pPr algn="ctr" eaLnBrk="1" fontAlgn="auto" hangingPunct="1">
              <a:spcBef>
                <a:spcPts val="0"/>
              </a:spcBef>
              <a:spcAft>
                <a:spcPts val="0"/>
              </a:spcAft>
              <a:defRPr sz="1335">
                <a:solidFill>
                  <a:schemeClr val="tx1">
                    <a:tint val="75000"/>
                  </a:schemeClr>
                </a:solidFill>
                <a:latin typeface="+mn-lt"/>
                <a:ea typeface="宋体" panose="02010600030101010101" pitchFamily="2" charset="-122"/>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3538"/>
          </a:xfrm>
          <a:prstGeom prst="rect">
            <a:avLst/>
          </a:prstGeom>
        </p:spPr>
        <p:txBody>
          <a:bodyPr vert="horz" wrap="square" lIns="91440" tIns="45720" rIns="91440" bIns="45720" numCol="1" anchor="ctr" anchorCtr="0" compatLnSpc="1"/>
          <a:lstStyle>
            <a:lvl1pPr algn="r" eaLnBrk="1" hangingPunct="1">
              <a:defRPr sz="1300">
                <a:solidFill>
                  <a:srgbClr val="898989"/>
                </a:solidFill>
                <a:latin typeface="Calibri" panose="020F0502020204030204" pitchFamily="34" charset="0"/>
              </a:defRPr>
            </a:lvl1pPr>
          </a:lstStyle>
          <a:p>
            <a:pPr>
              <a:defRPr/>
            </a:pPr>
            <a:fld id="{0B671FA9-7497-4B4C-BF65-2041CCD69FE0}" type="slidenum">
              <a:rPr lang="zh-CN" altLang="en-US"/>
              <a:t>‹#›</a:t>
            </a:fld>
            <a:endParaRPr lang="zh-CN"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10000"/>
    </mc:Choice>
    <mc:Fallback xmlns="">
      <p:transition spd="slow"/>
    </mc:Fallback>
  </mc:AlternateContent>
  <p:txStyles>
    <p:titleStyle>
      <a:lvl1pPr algn="ctr" rtl="0" eaLnBrk="0" fontAlgn="base" hangingPunct="0">
        <a:spcBef>
          <a:spcPct val="0"/>
        </a:spcBef>
        <a:spcAft>
          <a:spcPct val="0"/>
        </a:spcAft>
        <a:defRPr sz="4800" kern="1200">
          <a:solidFill>
            <a:schemeClr val="tx1"/>
          </a:solidFill>
          <a:latin typeface="+mj-lt"/>
          <a:ea typeface="+mj-ea"/>
          <a:cs typeface="+mj-cs"/>
        </a:defRPr>
      </a:lvl1pPr>
      <a:lvl2pPr algn="ctr" rtl="0" eaLnBrk="0" fontAlgn="base" hangingPunct="0">
        <a:spcBef>
          <a:spcPct val="0"/>
        </a:spcBef>
        <a:spcAft>
          <a:spcPct val="0"/>
        </a:spcAft>
        <a:defRPr sz="48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8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8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800">
          <a:solidFill>
            <a:schemeClr val="tx1"/>
          </a:solidFill>
          <a:latin typeface="Calibri" panose="020F0502020204030204" pitchFamily="34" charset="0"/>
          <a:ea typeface="宋体" panose="02010600030101010101" pitchFamily="2" charset="-122"/>
        </a:defRPr>
      </a:lvl5pPr>
      <a:lvl6pPr marL="508000" algn="ctr" rtl="0" fontAlgn="base">
        <a:spcBef>
          <a:spcPct val="0"/>
        </a:spcBef>
        <a:spcAft>
          <a:spcPct val="0"/>
        </a:spcAft>
        <a:defRPr sz="4890">
          <a:solidFill>
            <a:schemeClr val="tx1"/>
          </a:solidFill>
          <a:latin typeface="Calibri" panose="020F0502020204030204" pitchFamily="34" charset="0"/>
          <a:ea typeface="宋体" panose="02010600030101010101" pitchFamily="2" charset="-122"/>
        </a:defRPr>
      </a:lvl6pPr>
      <a:lvl7pPr marL="1016000" algn="ctr" rtl="0" fontAlgn="base">
        <a:spcBef>
          <a:spcPct val="0"/>
        </a:spcBef>
        <a:spcAft>
          <a:spcPct val="0"/>
        </a:spcAft>
        <a:defRPr sz="4890">
          <a:solidFill>
            <a:schemeClr val="tx1"/>
          </a:solidFill>
          <a:latin typeface="Calibri" panose="020F0502020204030204" pitchFamily="34" charset="0"/>
          <a:ea typeface="宋体" panose="02010600030101010101" pitchFamily="2" charset="-122"/>
        </a:defRPr>
      </a:lvl7pPr>
      <a:lvl8pPr marL="1524000" algn="ctr" rtl="0" fontAlgn="base">
        <a:spcBef>
          <a:spcPct val="0"/>
        </a:spcBef>
        <a:spcAft>
          <a:spcPct val="0"/>
        </a:spcAft>
        <a:defRPr sz="4890">
          <a:solidFill>
            <a:schemeClr val="tx1"/>
          </a:solidFill>
          <a:latin typeface="Calibri" panose="020F0502020204030204" pitchFamily="34" charset="0"/>
          <a:ea typeface="宋体" panose="02010600030101010101" pitchFamily="2" charset="-122"/>
        </a:defRPr>
      </a:lvl8pPr>
      <a:lvl9pPr marL="2032000" algn="ctr" rtl="0" fontAlgn="base">
        <a:spcBef>
          <a:spcPct val="0"/>
        </a:spcBef>
        <a:spcAft>
          <a:spcPct val="0"/>
        </a:spcAft>
        <a:defRPr sz="4890">
          <a:solidFill>
            <a:schemeClr val="tx1"/>
          </a:solidFill>
          <a:latin typeface="Calibri" panose="020F0502020204030204" pitchFamily="34" charset="0"/>
          <a:ea typeface="宋体" panose="02010600030101010101" pitchFamily="2" charset="-122"/>
        </a:defRPr>
      </a:lvl9pPr>
    </p:titleStyle>
    <p:bodyStyle>
      <a:lvl1pPr marL="377825" indent="-377825"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1pPr>
      <a:lvl2pPr marL="822325" indent="-314325" algn="l" rtl="0" eaLnBrk="0" fontAlgn="base" hangingPunct="0">
        <a:spcBef>
          <a:spcPct val="20000"/>
        </a:spcBef>
        <a:spcAft>
          <a:spcPct val="0"/>
        </a:spcAft>
        <a:buFont typeface="Arial" panose="020B0604020202020204" pitchFamily="34" charset="0"/>
        <a:buChar char="–"/>
        <a:defRPr sz="3000" kern="1200">
          <a:solidFill>
            <a:schemeClr val="tx1"/>
          </a:solidFill>
          <a:latin typeface="+mn-lt"/>
          <a:ea typeface="+mn-ea"/>
          <a:cs typeface="+mn-cs"/>
        </a:defRPr>
      </a:lvl2pPr>
      <a:lvl3pPr marL="1266825" indent="-250825" algn="l"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3pPr>
      <a:lvl4pPr marL="1774825" indent="-250825"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4pPr>
      <a:lvl5pPr marL="2282825" indent="-250825"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5pPr>
      <a:lvl6pPr marL="2794000" indent="-254000" algn="l" defTabSz="1016000" rtl="0" eaLnBrk="1" latinLnBrk="0" hangingPunct="1">
        <a:spcBef>
          <a:spcPct val="20000"/>
        </a:spcBef>
        <a:buFont typeface="Arial" panose="020B0604020202020204" pitchFamily="34" charset="0"/>
        <a:buChar char="•"/>
        <a:defRPr sz="2225" kern="1200">
          <a:solidFill>
            <a:schemeClr val="tx1"/>
          </a:solidFill>
          <a:latin typeface="+mn-lt"/>
          <a:ea typeface="+mn-ea"/>
          <a:cs typeface="+mn-cs"/>
        </a:defRPr>
      </a:lvl6pPr>
      <a:lvl7pPr marL="3302000" indent="-254000" algn="l" defTabSz="1016000" rtl="0" eaLnBrk="1" latinLnBrk="0" hangingPunct="1">
        <a:spcBef>
          <a:spcPct val="20000"/>
        </a:spcBef>
        <a:buFont typeface="Arial" panose="020B0604020202020204" pitchFamily="34" charset="0"/>
        <a:buChar char="•"/>
        <a:defRPr sz="2225" kern="1200">
          <a:solidFill>
            <a:schemeClr val="tx1"/>
          </a:solidFill>
          <a:latin typeface="+mn-lt"/>
          <a:ea typeface="+mn-ea"/>
          <a:cs typeface="+mn-cs"/>
        </a:defRPr>
      </a:lvl7pPr>
      <a:lvl8pPr marL="3810000" indent="-254000" algn="l" defTabSz="1016000" rtl="0" eaLnBrk="1" latinLnBrk="0" hangingPunct="1">
        <a:spcBef>
          <a:spcPct val="20000"/>
        </a:spcBef>
        <a:buFont typeface="Arial" panose="020B0604020202020204" pitchFamily="34" charset="0"/>
        <a:buChar char="•"/>
        <a:defRPr sz="2225" kern="1200">
          <a:solidFill>
            <a:schemeClr val="tx1"/>
          </a:solidFill>
          <a:latin typeface="+mn-lt"/>
          <a:ea typeface="+mn-ea"/>
          <a:cs typeface="+mn-cs"/>
        </a:defRPr>
      </a:lvl8pPr>
      <a:lvl9pPr marL="4318000" indent="-254000" algn="l" defTabSz="1016000" rtl="0" eaLnBrk="1" latinLnBrk="0" hangingPunct="1">
        <a:spcBef>
          <a:spcPct val="20000"/>
        </a:spcBef>
        <a:buFont typeface="Arial" panose="020B0604020202020204" pitchFamily="34" charset="0"/>
        <a:buChar char="•"/>
        <a:defRPr sz="2225" kern="1200">
          <a:solidFill>
            <a:schemeClr val="tx1"/>
          </a:solidFill>
          <a:latin typeface="+mn-lt"/>
          <a:ea typeface="+mn-ea"/>
          <a:cs typeface="+mn-cs"/>
        </a:defRPr>
      </a:lvl9pPr>
    </p:bodyStyle>
    <p:otherStyle>
      <a:defPPr>
        <a:defRPr lang="zh-CN"/>
      </a:defPPr>
      <a:lvl1pPr marL="0" algn="l" defTabSz="1016000" rtl="0" eaLnBrk="1" latinLnBrk="0" hangingPunct="1">
        <a:defRPr sz="2000" kern="1200">
          <a:solidFill>
            <a:schemeClr val="tx1"/>
          </a:solidFill>
          <a:latin typeface="+mn-lt"/>
          <a:ea typeface="+mn-ea"/>
          <a:cs typeface="+mn-cs"/>
        </a:defRPr>
      </a:lvl1pPr>
      <a:lvl2pPr marL="508000" algn="l" defTabSz="1016000" rtl="0" eaLnBrk="1" latinLnBrk="0" hangingPunct="1">
        <a:defRPr sz="2000" kern="1200">
          <a:solidFill>
            <a:schemeClr val="tx1"/>
          </a:solidFill>
          <a:latin typeface="+mn-lt"/>
          <a:ea typeface="+mn-ea"/>
          <a:cs typeface="+mn-cs"/>
        </a:defRPr>
      </a:lvl2pPr>
      <a:lvl3pPr marL="1016000" algn="l" defTabSz="1016000" rtl="0" eaLnBrk="1" latinLnBrk="0" hangingPunct="1">
        <a:defRPr sz="2000" kern="1200">
          <a:solidFill>
            <a:schemeClr val="tx1"/>
          </a:solidFill>
          <a:latin typeface="+mn-lt"/>
          <a:ea typeface="+mn-ea"/>
          <a:cs typeface="+mn-cs"/>
        </a:defRPr>
      </a:lvl3pPr>
      <a:lvl4pPr marL="1524000" algn="l" defTabSz="1016000" rtl="0" eaLnBrk="1" latinLnBrk="0" hangingPunct="1">
        <a:defRPr sz="2000" kern="1200">
          <a:solidFill>
            <a:schemeClr val="tx1"/>
          </a:solidFill>
          <a:latin typeface="+mn-lt"/>
          <a:ea typeface="+mn-ea"/>
          <a:cs typeface="+mn-cs"/>
        </a:defRPr>
      </a:lvl4pPr>
      <a:lvl5pPr marL="2032000" algn="l" defTabSz="1016000" rtl="0" eaLnBrk="1" latinLnBrk="0" hangingPunct="1">
        <a:defRPr sz="2000" kern="1200">
          <a:solidFill>
            <a:schemeClr val="tx1"/>
          </a:solidFill>
          <a:latin typeface="+mn-lt"/>
          <a:ea typeface="+mn-ea"/>
          <a:cs typeface="+mn-cs"/>
        </a:defRPr>
      </a:lvl5pPr>
      <a:lvl6pPr marL="2540000" algn="l" defTabSz="1016000" rtl="0" eaLnBrk="1" latinLnBrk="0" hangingPunct="1">
        <a:defRPr sz="2000" kern="1200">
          <a:solidFill>
            <a:schemeClr val="tx1"/>
          </a:solidFill>
          <a:latin typeface="+mn-lt"/>
          <a:ea typeface="+mn-ea"/>
          <a:cs typeface="+mn-cs"/>
        </a:defRPr>
      </a:lvl6pPr>
      <a:lvl7pPr marL="3048000" algn="l" defTabSz="1016000" rtl="0" eaLnBrk="1" latinLnBrk="0" hangingPunct="1">
        <a:defRPr sz="2000" kern="1200">
          <a:solidFill>
            <a:schemeClr val="tx1"/>
          </a:solidFill>
          <a:latin typeface="+mn-lt"/>
          <a:ea typeface="+mn-ea"/>
          <a:cs typeface="+mn-cs"/>
        </a:defRPr>
      </a:lvl7pPr>
      <a:lvl8pPr marL="3556000" algn="l" defTabSz="1016000" rtl="0" eaLnBrk="1" latinLnBrk="0" hangingPunct="1">
        <a:defRPr sz="2000" kern="1200">
          <a:solidFill>
            <a:schemeClr val="tx1"/>
          </a:solidFill>
          <a:latin typeface="+mn-lt"/>
          <a:ea typeface="+mn-ea"/>
          <a:cs typeface="+mn-cs"/>
        </a:defRPr>
      </a:lvl8pPr>
      <a:lvl9pPr marL="4064000" algn="l" defTabSz="1016000" rtl="0" eaLnBrk="1" latinLnBrk="0" hangingPunct="1">
        <a:defRPr sz="20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2016125"/>
            <a:ext cx="12192000" cy="4079875"/>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075" name="Picture 11"/>
          <p:cNvPicPr>
            <a:picLocks noChangeAspect="1"/>
          </p:cNvPicPr>
          <p:nvPr/>
        </p:nvPicPr>
        <p:blipFill>
          <a:blip r:embed="rId14"/>
          <a:srcRect l="12500" t="1538" r="12500" b="-1538"/>
          <a:stretch>
            <a:fillRect/>
          </a:stretch>
        </p:blipFill>
        <p:spPr>
          <a:xfrm>
            <a:off x="0" y="6096000"/>
            <a:ext cx="12192000" cy="774700"/>
          </a:xfrm>
          <a:prstGeom prst="rect">
            <a:avLst/>
          </a:prstGeom>
          <a:noFill/>
          <a:ln w="9525">
            <a:noFill/>
          </a:ln>
        </p:spPr>
      </p:pic>
      <p:cxnSp>
        <p:nvCxnSpPr>
          <p:cNvPr id="13" name="Straight Connector 12"/>
          <p:cNvCxnSpPr/>
          <p:nvPr/>
        </p:nvCxnSpPr>
        <p:spPr>
          <a:xfrm>
            <a:off x="0" y="610076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924050" y="804863"/>
            <a:ext cx="8763000" cy="1049338"/>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078" name="Text Placeholder 2"/>
          <p:cNvSpPr>
            <a:spLocks noGrp="1"/>
          </p:cNvSpPr>
          <p:nvPr>
            <p:ph type="body" idx="1"/>
          </p:nvPr>
        </p:nvSpPr>
        <p:spPr>
          <a:xfrm>
            <a:off x="1924051" y="2016125"/>
            <a:ext cx="8763000" cy="3449638"/>
          </a:xfrm>
          <a:prstGeom prst="rect">
            <a:avLst/>
          </a:prstGeom>
          <a:noFill/>
          <a:ln w="9525">
            <a:noFill/>
          </a:ln>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altLang="zh-CN" dirty="0"/>
          </a:p>
        </p:txBody>
      </p:sp>
      <p:sp>
        <p:nvSpPr>
          <p:cNvPr id="4" name="Date Placeholder 3"/>
          <p:cNvSpPr>
            <a:spLocks noGrp="1"/>
          </p:cNvSpPr>
          <p:nvPr>
            <p:ph type="dt" sz="half" idx="2"/>
          </p:nvPr>
        </p:nvSpPr>
        <p:spPr>
          <a:xfrm>
            <a:off x="7528983" y="330200"/>
            <a:ext cx="3158067" cy="309563"/>
          </a:xfrm>
          <a:prstGeom prst="rect">
            <a:avLst/>
          </a:prstGeom>
        </p:spPr>
        <p:txBody>
          <a:bodyPr vert="horz" lIns="91440" tIns="45720" rIns="91440" bIns="45720" rtlCol="0" anchor="ctr"/>
          <a:lstStyle>
            <a:lvl1pPr algn="r">
              <a:defRPr sz="1000">
                <a:solidFill>
                  <a:schemeClr val="tx1">
                    <a:tint val="75000"/>
                  </a:schemeClr>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E3FE6D2D-B738-4738-8780-530560CD61B0}" type="datetimeFigureOut">
              <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rPr>
              <a:t>2026/7/17</a:t>
            </a:fld>
            <a:endParaRPr kumimoji="0" lang="zh-CN" alt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5" name="Footer Placeholder 4"/>
          <p:cNvSpPr>
            <a:spLocks noGrp="1"/>
          </p:cNvSpPr>
          <p:nvPr>
            <p:ph type="ftr" sz="quarter" idx="3"/>
          </p:nvPr>
        </p:nvSpPr>
        <p:spPr>
          <a:xfrm>
            <a:off x="1924050" y="328613"/>
            <a:ext cx="5378450" cy="309563"/>
          </a:xfrm>
          <a:prstGeom prst="rect">
            <a:avLst/>
          </a:prstGeom>
        </p:spPr>
        <p:txBody>
          <a:bodyPr vert="horz" lIns="91440" tIns="45720" rIns="91440" bIns="45720" rtlCol="0" anchor="ctr"/>
          <a:lstStyle>
            <a:lvl1pPr algn="l">
              <a:defRPr sz="1000">
                <a:solidFill>
                  <a:schemeClr val="tx1">
                    <a:tint val="75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Slide Number Placeholder 5"/>
          <p:cNvSpPr>
            <a:spLocks noGrp="1"/>
          </p:cNvSpPr>
          <p:nvPr>
            <p:ph type="sldNum" sz="quarter" idx="4"/>
          </p:nvPr>
        </p:nvSpPr>
        <p:spPr>
          <a:xfrm>
            <a:off x="649817" y="798513"/>
            <a:ext cx="1060450" cy="504825"/>
          </a:xfrm>
          <a:prstGeom prst="rect">
            <a:avLst/>
          </a:prstGeom>
        </p:spPr>
        <p:txBody>
          <a:bodyPr vert="horz" lIns="91440" tIns="45720" rIns="91440" bIns="45720" rtlCol="0" anchor="t"/>
          <a:lstStyle>
            <a:lvl1pPr algn="r">
              <a:defRPr sz="2800">
                <a:solidFill>
                  <a:schemeClr val="accent1"/>
                </a:solidFill>
              </a:defRPr>
            </a:lvl1p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slow" p14:dur="10000"/>
    </mc:Choice>
    <mc:Fallback xmlns="">
      <p:transition spd="slow"/>
    </mc:Fallback>
  </mc:AlternateContent>
  <p:hf sldNum="0" hdr="0" ftr="0" dt="0"/>
  <p:txStyles>
    <p:titleStyle>
      <a:lvl1pPr algn="l" defTabSz="685800" rtl="0" eaLnBrk="0" fontAlgn="base" hangingPunct="0">
        <a:lnSpc>
          <a:spcPct val="90000"/>
        </a:lnSpc>
        <a:spcBef>
          <a:spcPct val="0"/>
        </a:spcBef>
        <a:spcAft>
          <a:spcPct val="0"/>
        </a:spcAft>
        <a:defRPr sz="3200" kern="1200" cap="all">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ea typeface="等线 Light" panose="02010600030101010101" pitchFamily="2" charset="-122"/>
        </a:defRPr>
      </a:lvl2pPr>
      <a:lvl3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ea typeface="等线 Light" panose="02010600030101010101" pitchFamily="2" charset="-122"/>
        </a:defRPr>
      </a:lvl3pPr>
      <a:lvl4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ea typeface="等线 Light" panose="02010600030101010101" pitchFamily="2" charset="-122"/>
        </a:defRPr>
      </a:lvl4pPr>
      <a:lvl5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ea typeface="等线 Light" panose="02010600030101010101" pitchFamily="2" charset="-122"/>
        </a:defRPr>
      </a:lvl5pPr>
      <a:lvl6pPr marL="457200" algn="l" defTabSz="685800" rtl="0" fontAlgn="base">
        <a:lnSpc>
          <a:spcPct val="90000"/>
        </a:lnSpc>
        <a:spcBef>
          <a:spcPct val="0"/>
        </a:spcBef>
        <a:spcAft>
          <a:spcPct val="0"/>
        </a:spcAft>
        <a:defRPr sz="3200">
          <a:solidFill>
            <a:schemeClr val="tx1"/>
          </a:solidFill>
          <a:latin typeface="Gill Sans MT" panose="020B0502020104020203" pitchFamily="34" charset="0"/>
          <a:ea typeface="等线 Light" panose="02010600030101010101" pitchFamily="2" charset="-122"/>
        </a:defRPr>
      </a:lvl6pPr>
      <a:lvl7pPr marL="914400" algn="l" defTabSz="685800" rtl="0" fontAlgn="base">
        <a:lnSpc>
          <a:spcPct val="90000"/>
        </a:lnSpc>
        <a:spcBef>
          <a:spcPct val="0"/>
        </a:spcBef>
        <a:spcAft>
          <a:spcPct val="0"/>
        </a:spcAft>
        <a:defRPr sz="3200">
          <a:solidFill>
            <a:schemeClr val="tx1"/>
          </a:solidFill>
          <a:latin typeface="Gill Sans MT" panose="020B0502020104020203" pitchFamily="34" charset="0"/>
          <a:ea typeface="等线 Light" panose="02010600030101010101" pitchFamily="2" charset="-122"/>
        </a:defRPr>
      </a:lvl7pPr>
      <a:lvl8pPr marL="1371600" algn="l" defTabSz="685800" rtl="0" fontAlgn="base">
        <a:lnSpc>
          <a:spcPct val="90000"/>
        </a:lnSpc>
        <a:spcBef>
          <a:spcPct val="0"/>
        </a:spcBef>
        <a:spcAft>
          <a:spcPct val="0"/>
        </a:spcAft>
        <a:defRPr sz="3200">
          <a:solidFill>
            <a:schemeClr val="tx1"/>
          </a:solidFill>
          <a:latin typeface="Gill Sans MT" panose="020B0502020104020203" pitchFamily="34" charset="0"/>
          <a:ea typeface="等线 Light" panose="02010600030101010101" pitchFamily="2" charset="-122"/>
        </a:defRPr>
      </a:lvl8pPr>
      <a:lvl9pPr marL="1828800" algn="l" defTabSz="685800" rtl="0" fontAlgn="base">
        <a:lnSpc>
          <a:spcPct val="90000"/>
        </a:lnSpc>
        <a:spcBef>
          <a:spcPct val="0"/>
        </a:spcBef>
        <a:spcAft>
          <a:spcPct val="0"/>
        </a:spcAft>
        <a:defRPr sz="3200">
          <a:solidFill>
            <a:schemeClr val="tx1"/>
          </a:solidFill>
          <a:latin typeface="Gill Sans MT" panose="020B0502020104020203" pitchFamily="34" charset="0"/>
          <a:ea typeface="等线 Light" panose="02010600030101010101" pitchFamily="2" charset="-122"/>
        </a:defRPr>
      </a:lvl9pPr>
    </p:titleStyle>
    <p:bodyStyle>
      <a:lvl1pPr marL="228600" indent="-228600" algn="l" defTabSz="685800" rtl="0" eaLnBrk="0" fontAlgn="base" hangingPunct="0">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11430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标题占位符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15363" name="文本占位符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0" fontAlgn="auto" hangingPunct="0">
              <a:spcBef>
                <a:spcPts val="0"/>
              </a:spcBef>
              <a:spcAft>
                <a:spcPts val="0"/>
              </a:spcAft>
              <a:defRPr sz="1200">
                <a:solidFill>
                  <a:schemeClr val="tx1">
                    <a:tint val="75000"/>
                  </a:schemeClr>
                </a:solidFill>
                <a:latin typeface="+mn-lt"/>
                <a:ea typeface="+mn-ea"/>
              </a:defRPr>
            </a:lvl1pPr>
          </a:lstStyle>
          <a:p>
            <a:pPr>
              <a:defRPr/>
            </a:pPr>
            <a:fld id="{58D43ECD-2ACF-4721-8363-4594AACA479B}" type="datetimeFigureOut">
              <a:rPr lang="zh-CN" altLang="en-US"/>
              <a:t>2026/7/17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0" fontAlgn="auto" hangingPunct="0">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latin typeface="等线" panose="02010600030101010101" pitchFamily="2" charset="-122"/>
                <a:ea typeface="等线" panose="02010600030101010101" pitchFamily="2" charset="-122"/>
              </a:defRPr>
            </a:lvl1pPr>
          </a:lstStyle>
          <a:p>
            <a:pPr>
              <a:defRPr/>
            </a:pPr>
            <a:fld id="{5CEB955A-F2F6-4D62-A2A1-89FD31AD34BA}" type="slidenum">
              <a:rPr lang="zh-CN" altLang="en-US"/>
              <a:t>‹#›</a:t>
            </a:fld>
            <a:endParaRPr lang="zh-CN" alt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xmlns:p14="http://schemas.microsoft.com/office/powerpoint/2010/main">
    <mc:Choice Requires="p14">
      <p:transition spd="slow" p14:dur="10000"/>
    </mc:Choice>
    <mc:Fallback xmlns="">
      <p:transition spd="slow"/>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609600" y="274638"/>
            <a:ext cx="10972800" cy="1143000"/>
          </a:xfrm>
          <a:prstGeom prst="rect">
            <a:avLst/>
          </a:prstGeom>
          <a:noFill/>
          <a:ln w="9525">
            <a:noFill/>
          </a:ln>
        </p:spPr>
        <p:txBody>
          <a:bodyPr anchor="ctr" anchorCtr="0"/>
          <a:lstStyle/>
          <a:p>
            <a:pPr lvl="0"/>
            <a:r>
              <a:rPr lang="zh-CN" altLang="en-US" dirty="0"/>
              <a:t>单击此处编辑母版标题样式</a:t>
            </a:r>
          </a:p>
        </p:txBody>
      </p:sp>
      <p:sp>
        <p:nvSpPr>
          <p:cNvPr id="1027" name="文本占位符 2"/>
          <p:cNvSpPr>
            <a:spLocks noGrp="1"/>
          </p:cNvSpPr>
          <p:nvPr>
            <p:ph type="body" idx="1"/>
          </p:nvPr>
        </p:nvSpPr>
        <p:spPr>
          <a:xfrm>
            <a:off x="609600" y="1600201"/>
            <a:ext cx="10972800" cy="4525963"/>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ED174104-B35C-4077-AF68-B55D355C9C52}" type="datetimeFigureOut">
              <a:rPr lang="zh-CN" altLang="en-US" smtClean="0"/>
              <a:t>2026/7/17</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lstStyle>
            <a:lvl1pPr algn="r">
              <a:defRPr sz="1200">
                <a:solidFill>
                  <a:srgbClr val="898989"/>
                </a:solidFill>
                <a:latin typeface="Calibri" panose="020F0502020204030204" pitchFamily="34" charset="0"/>
              </a:defRPr>
            </a:lvl1pPr>
          </a:lstStyle>
          <a:p>
            <a:pPr lvl="0" eaLnBrk="1" hangingPunct="1">
              <a:buNone/>
            </a:pPr>
            <a:fld id="{9A0DB2DC-4C9A-4742-B13C-FB6460FD3503}" type="slidenum">
              <a:rPr lang="zh-CN" altLang="en-US" dirty="0"/>
              <a:t>‹#›</a:t>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mc:AlternateContent xmlns:mc="http://schemas.openxmlformats.org/markup-compatibility/2006" xmlns:p14="http://schemas.microsoft.com/office/powerpoint/2010/main">
    <mc:Choice Requires="p14">
      <p:transition spd="slow" p14:dur="10000"/>
    </mc:Choice>
    <mc:Fallback xmlns="">
      <p:transition spd="slow"/>
    </mc:Fallback>
  </mc:AlternateConten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标题占位符 1"/>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5123"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0" hangingPunct="0">
              <a:defRPr sz="1600">
                <a:solidFill>
                  <a:schemeClr val="tx1">
                    <a:tint val="75000"/>
                  </a:schemeClr>
                </a:solidFill>
              </a:defRPr>
            </a:lvl1pPr>
          </a:lstStyle>
          <a:p>
            <a:pPr>
              <a:defRPr/>
            </a:pPr>
            <a:fld id="{4165D9F6-989E-4963-A665-8A74B9164219}" type="datetimeFigureOut">
              <a:rPr lang="zh-CN" altLang="en-US"/>
              <a:t>2026/7/17</a:t>
            </a:fld>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0" hangingPunct="0">
              <a:defRPr sz="16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lstStyle>
            <a:lvl1pPr algn="r" eaLnBrk="0" hangingPunct="0">
              <a:defRPr sz="1600">
                <a:solidFill>
                  <a:srgbClr val="898989"/>
                </a:solidFill>
              </a:defRPr>
            </a:lvl1pPr>
          </a:lstStyle>
          <a:p>
            <a:pPr>
              <a:defRPr/>
            </a:pPr>
            <a:fld id="{A4243103-8902-4E75-8DCC-65040F906969}" type="slidenum">
              <a:rPr lang="zh-CN" altLang="en-US"/>
              <a:t>‹#›</a:t>
            </a:fld>
            <a:endParaRPr lang="zh-CN" altLang="en-US"/>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mc:AlternateContent xmlns:mc="http://schemas.openxmlformats.org/markup-compatibility/2006" xmlns:p14="http://schemas.microsoft.com/office/powerpoint/2010/main">
    <mc:Choice Requires="p14">
      <p:transition spd="slow" p14:dur="10000"/>
    </mc:Choice>
    <mc:Fallback xmlns="">
      <p:transition spd="slow"/>
    </mc:Fallback>
  </mc:AlternateContent>
  <p:txStyles>
    <p:titleStyle>
      <a:lvl1pPr algn="ctr" defTabSz="1219200" rtl="0" eaLnBrk="0" fontAlgn="base" hangingPunct="0">
        <a:spcBef>
          <a:spcPct val="0"/>
        </a:spcBef>
        <a:spcAft>
          <a:spcPct val="0"/>
        </a:spcAft>
        <a:defRPr sz="5800" kern="1200">
          <a:solidFill>
            <a:schemeClr val="tx1"/>
          </a:solidFill>
          <a:latin typeface="+mj-lt"/>
          <a:ea typeface="+mj-ea"/>
          <a:cs typeface="+mj-cs"/>
        </a:defRPr>
      </a:lvl1pPr>
      <a:lvl2pPr algn="ctr" defTabSz="1219200" rtl="0"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2pPr>
      <a:lvl3pPr algn="ctr" defTabSz="1219200" rtl="0"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3pPr>
      <a:lvl4pPr algn="ctr" defTabSz="1219200" rtl="0"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4pPr>
      <a:lvl5pPr algn="ctr" defTabSz="1219200" rtl="0"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5pPr>
      <a:lvl6pPr marL="457200" algn="ctr" defTabSz="1219200" rtl="0" fontAlgn="base">
        <a:spcBef>
          <a:spcPct val="0"/>
        </a:spcBef>
        <a:spcAft>
          <a:spcPct val="0"/>
        </a:spcAft>
        <a:defRPr sz="5800">
          <a:solidFill>
            <a:schemeClr val="tx1"/>
          </a:solidFill>
          <a:latin typeface="Calibri" panose="020F0502020204030204" pitchFamily="34" charset="0"/>
          <a:ea typeface="宋体" panose="02010600030101010101" pitchFamily="2" charset="-122"/>
        </a:defRPr>
      </a:lvl6pPr>
      <a:lvl7pPr marL="914400" algn="ctr" defTabSz="1219200" rtl="0" fontAlgn="base">
        <a:spcBef>
          <a:spcPct val="0"/>
        </a:spcBef>
        <a:spcAft>
          <a:spcPct val="0"/>
        </a:spcAft>
        <a:defRPr sz="5800">
          <a:solidFill>
            <a:schemeClr val="tx1"/>
          </a:solidFill>
          <a:latin typeface="Calibri" panose="020F0502020204030204" pitchFamily="34" charset="0"/>
          <a:ea typeface="宋体" panose="02010600030101010101" pitchFamily="2" charset="-122"/>
        </a:defRPr>
      </a:lvl7pPr>
      <a:lvl8pPr marL="1371600" algn="ctr" defTabSz="1219200" rtl="0" fontAlgn="base">
        <a:spcBef>
          <a:spcPct val="0"/>
        </a:spcBef>
        <a:spcAft>
          <a:spcPct val="0"/>
        </a:spcAft>
        <a:defRPr sz="5800">
          <a:solidFill>
            <a:schemeClr val="tx1"/>
          </a:solidFill>
          <a:latin typeface="Calibri" panose="020F0502020204030204" pitchFamily="34" charset="0"/>
          <a:ea typeface="宋体" panose="02010600030101010101" pitchFamily="2" charset="-122"/>
        </a:defRPr>
      </a:lvl8pPr>
      <a:lvl9pPr marL="1828800" algn="ctr" defTabSz="1219200" rtl="0" fontAlgn="base">
        <a:spcBef>
          <a:spcPct val="0"/>
        </a:spcBef>
        <a:spcAft>
          <a:spcPct val="0"/>
        </a:spcAft>
        <a:defRPr sz="5800">
          <a:solidFill>
            <a:schemeClr val="tx1"/>
          </a:solidFill>
          <a:latin typeface="Calibri" panose="020F0502020204030204" pitchFamily="34" charset="0"/>
          <a:ea typeface="宋体" panose="02010600030101010101" pitchFamily="2" charset="-122"/>
        </a:defRPr>
      </a:lvl9pPr>
    </p:titleStyle>
    <p:bodyStyle>
      <a:lvl1pPr marL="457200" indent="-457200" algn="l" defTabSz="1219200" rtl="0" eaLnBrk="0" fontAlgn="base" hangingPunct="0">
        <a:spcBef>
          <a:spcPts val="125"/>
        </a:spcBef>
        <a:spcAft>
          <a:spcPct val="0"/>
        </a:spcAft>
        <a:buFont typeface="Arial" panose="020B0604020202020204" pitchFamily="34" charset="0"/>
        <a:buChar char="•"/>
        <a:defRPr sz="4200" kern="1200">
          <a:solidFill>
            <a:schemeClr val="tx1"/>
          </a:solidFill>
          <a:latin typeface="+mn-lt"/>
          <a:ea typeface="+mn-ea"/>
          <a:cs typeface="+mn-cs"/>
        </a:defRPr>
      </a:lvl1pPr>
      <a:lvl2pPr marL="990600" indent="-381000" algn="l" defTabSz="1219200" rtl="0" eaLnBrk="0" fontAlgn="base" hangingPunct="0">
        <a:spcBef>
          <a:spcPts val="125"/>
        </a:spcBef>
        <a:spcAft>
          <a:spcPct val="0"/>
        </a:spcAft>
        <a:buFont typeface="Arial" panose="020B0604020202020204" pitchFamily="34" charset="0"/>
        <a:buChar char="–"/>
        <a:defRPr sz="3700" kern="1200">
          <a:solidFill>
            <a:schemeClr val="tx1"/>
          </a:solidFill>
          <a:latin typeface="+mn-lt"/>
          <a:ea typeface="+mn-ea"/>
          <a:cs typeface="+mn-cs"/>
        </a:defRPr>
      </a:lvl2pPr>
      <a:lvl3pPr marL="1524000" indent="-304800" algn="l" defTabSz="1219200" rtl="0" eaLnBrk="0" fontAlgn="base" hangingPunct="0">
        <a:spcBef>
          <a:spcPts val="125"/>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0" fontAlgn="base" hangingPunct="0">
        <a:spcBef>
          <a:spcPts val="125"/>
        </a:spcBef>
        <a:spcAft>
          <a:spcPct val="0"/>
        </a:spcAft>
        <a:buFont typeface="Arial" panose="020B0604020202020204" pitchFamily="34" charset="0"/>
        <a:buChar char="–"/>
        <a:defRPr sz="2600" kern="1200">
          <a:solidFill>
            <a:schemeClr val="tx1"/>
          </a:solidFill>
          <a:latin typeface="+mn-lt"/>
          <a:ea typeface="+mn-ea"/>
          <a:cs typeface="+mn-cs"/>
        </a:defRPr>
      </a:lvl4pPr>
      <a:lvl5pPr marL="2743200" indent="-304800" algn="l" defTabSz="1219200" rtl="0" eaLnBrk="0" fontAlgn="base" hangingPunct="0">
        <a:spcBef>
          <a:spcPts val="125"/>
        </a:spcBef>
        <a:spcAft>
          <a:spcPct val="0"/>
        </a:spcAft>
        <a:buFont typeface="Arial" panose="020B0604020202020204" pitchFamily="34" charset="0"/>
        <a:buChar char="»"/>
        <a:defRPr sz="2600"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3.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6.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jpe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69.xml"/><Relationship Id="rId5" Type="http://schemas.openxmlformats.org/officeDocument/2006/relationships/image" Target="../media/image58.png"/><Relationship Id="rId4" Type="http://schemas.openxmlformats.org/officeDocument/2006/relationships/image" Target="../media/image57.png"/></Relationships>
</file>

<file path=ppt/slides/_rels/slide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58.xml"/><Relationship Id="rId4" Type="http://schemas.openxmlformats.org/officeDocument/2006/relationships/image" Target="../media/image60.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image" Target="../media/image61.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png"/><Relationship Id="rId3" Type="http://schemas.openxmlformats.org/officeDocument/2006/relationships/tags" Target="../tags/tag69.xml"/><Relationship Id="rId7" Type="http://schemas.openxmlformats.org/officeDocument/2006/relationships/notesSlide" Target="../notesSlides/notesSlide2.xml"/><Relationship Id="rId12" Type="http://schemas.openxmlformats.org/officeDocument/2006/relationships/image" Target="../media/image15.pn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slideLayout" Target="../slideLayouts/slideLayout6.xml"/><Relationship Id="rId11" Type="http://schemas.openxmlformats.org/officeDocument/2006/relationships/image" Target="../media/image14.jpeg"/><Relationship Id="rId5" Type="http://schemas.openxmlformats.org/officeDocument/2006/relationships/tags" Target="../tags/tag71.xml"/><Relationship Id="rId10" Type="http://schemas.openxmlformats.org/officeDocument/2006/relationships/image" Target="../media/image13.png"/><Relationship Id="rId4" Type="http://schemas.openxmlformats.org/officeDocument/2006/relationships/tags" Target="../tags/tag70.xml"/><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0.jpeg"/><Relationship Id="rId7" Type="http://schemas.openxmlformats.org/officeDocument/2006/relationships/image" Target="../media/image24.jpe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4.xml"/><Relationship Id="rId16" Type="http://schemas.openxmlformats.org/officeDocument/2006/relationships/image" Target="../media/image33.png"/><Relationship Id="rId1" Type="http://schemas.openxmlformats.org/officeDocument/2006/relationships/slideLayout" Target="../slideLayouts/slideLayout4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41.jpeg"/><Relationship Id="rId12" Type="http://schemas.openxmlformats.org/officeDocument/2006/relationships/image" Target="../media/image46.jpeg"/><Relationship Id="rId2" Type="http://schemas.openxmlformats.org/officeDocument/2006/relationships/notesSlide" Target="../notesSlides/notesSlide5.xml"/><Relationship Id="rId1" Type="http://schemas.openxmlformats.org/officeDocument/2006/relationships/slideLayout" Target="../slideLayouts/slideLayout74.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pn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s>
</file>

<file path=ppt/slides/_rels/slide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69.xml"/><Relationship Id="rId5" Type="http://schemas.openxmlformats.org/officeDocument/2006/relationships/image" Target="../media/image49.png"/><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69.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69.xml"/><Relationship Id="rId5" Type="http://schemas.openxmlformats.org/officeDocument/2006/relationships/image" Target="../media/image54.png"/><Relationship Id="rId4" Type="http://schemas.openxmlformats.org/officeDocument/2006/relationships/image" Target="../media/image53.png"/></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xml"/><Relationship Id="rId1" Type="http://schemas.openxmlformats.org/officeDocument/2006/relationships/slideLayout" Target="../slideLayouts/slideLayout69.xml"/><Relationship Id="rId5" Type="http://schemas.openxmlformats.org/officeDocument/2006/relationships/image" Target="../media/image49.png"/><Relationship Id="rId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38915" name="图片 4"/>
          <p:cNvSpPr>
            <a:spLocks noChangeAspect="1"/>
          </p:cNvSpPr>
          <p:nvPr/>
        </p:nvSpPr>
        <p:spPr>
          <a:xfrm>
            <a:off x="7967663" y="188913"/>
            <a:ext cx="2430462" cy="719137"/>
          </a:xfrm>
          <a:prstGeom prst="rect">
            <a:avLst/>
          </a:prstGeom>
          <a:noFill/>
          <a:ln w="9525">
            <a:noFill/>
          </a:ln>
        </p:spPr>
        <p:txBody>
          <a:bodyPr/>
          <a:lstStyle>
            <a:lvl1pPr marL="228600" indent="-228600" algn="l" defTabSz="685800" rtl="0" eaLnBrk="0" fontAlgn="base" hangingPunct="0">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11430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endParaRPr>
          </a:p>
        </p:txBody>
      </p:sp>
      <p:pic>
        <p:nvPicPr>
          <p:cNvPr id="38916" name="Picture 13" descr="D:\工作总结\图片素材\中国物理学会logo.jpg"/>
          <p:cNvPicPr>
            <a:picLocks noChangeAspect="1"/>
          </p:cNvPicPr>
          <p:nvPr/>
        </p:nvPicPr>
        <p:blipFill>
          <a:blip r:embed="rId4"/>
          <a:stretch>
            <a:fillRect/>
          </a:stretch>
        </p:blipFill>
        <p:spPr>
          <a:xfrm>
            <a:off x="3067050" y="188913"/>
            <a:ext cx="2128838" cy="539750"/>
          </a:xfrm>
          <a:prstGeom prst="rect">
            <a:avLst/>
          </a:prstGeom>
          <a:noFill/>
          <a:ln w="9525">
            <a:noFill/>
          </a:ln>
        </p:spPr>
      </p:pic>
      <p:pic>
        <p:nvPicPr>
          <p:cNvPr id="38917" name="图片 9" descr="物理所LOGO1.png"/>
          <p:cNvPicPr>
            <a:picLocks noChangeAspect="1"/>
          </p:cNvPicPr>
          <p:nvPr/>
        </p:nvPicPr>
        <p:blipFill>
          <a:blip r:embed="rId5"/>
          <a:stretch>
            <a:fillRect/>
          </a:stretch>
        </p:blipFill>
        <p:spPr>
          <a:xfrm>
            <a:off x="419735" y="260350"/>
            <a:ext cx="2376488" cy="396875"/>
          </a:xfrm>
          <a:prstGeom prst="rect">
            <a:avLst/>
          </a:prstGeom>
          <a:noFill/>
          <a:ln w="9525">
            <a:noFill/>
          </a:ln>
        </p:spPr>
      </p:pic>
      <p:sp>
        <p:nvSpPr>
          <p:cNvPr id="2" name="矩形 1"/>
          <p:cNvSpPr/>
          <p:nvPr/>
        </p:nvSpPr>
        <p:spPr>
          <a:xfrm>
            <a:off x="-5715" y="838835"/>
            <a:ext cx="12203430" cy="184848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5400" b="1" noProof="0" dirty="0">
                <a:ln>
                  <a:noFill/>
                </a:ln>
                <a:solidFill>
                  <a:prstClr val="white"/>
                </a:solidFill>
                <a:effectLst/>
                <a:uLnTx/>
                <a:uFillTx/>
                <a:latin typeface="华文行楷" panose="02010800040101010101" pitchFamily="2" charset="-122"/>
                <a:ea typeface="华文行楷" panose="02010800040101010101" pitchFamily="2" charset="-122"/>
                <a:sym typeface="+mn-ea"/>
              </a:rPr>
              <a:t>与中国物理学同行</a:t>
            </a:r>
          </a:p>
          <a:p>
            <a:pPr marL="0" marR="0" lvl="0" indent="0" algn="ctr" defTabSz="914400" rtl="0" eaLnBrk="0" fontAlgn="base" latinLnBrk="0" hangingPunct="0">
              <a:lnSpc>
                <a:spcPct val="100000"/>
              </a:lnSpc>
              <a:spcBef>
                <a:spcPct val="0"/>
              </a:spcBef>
              <a:spcAft>
                <a:spcPct val="0"/>
              </a:spcAft>
              <a:buClrTx/>
              <a:buSzTx/>
              <a:buFontTx/>
              <a:buNone/>
              <a:defRPr/>
            </a:pPr>
            <a:r>
              <a:rPr lang="en-US" altLang="zh-CN" sz="3600" b="1"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mn-ea"/>
              </a:rPr>
              <a:t>CPL</a:t>
            </a:r>
            <a:r>
              <a:rPr lang="zh-CN" altLang="en-US" sz="3600" b="1"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mn-ea"/>
              </a:rPr>
              <a:t>、</a:t>
            </a:r>
            <a:r>
              <a:rPr lang="en-US" altLang="zh-CN" sz="3600" b="1"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mn-ea"/>
              </a:rPr>
              <a:t>CPB</a:t>
            </a:r>
            <a:r>
              <a:rPr lang="zh-CN" altLang="en-US" sz="3600" b="1"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mn-ea"/>
              </a:rPr>
              <a:t>、《物理学报》、《物理》</a:t>
            </a:r>
          </a:p>
        </p:txBody>
      </p:sp>
      <p:pic>
        <p:nvPicPr>
          <p:cNvPr id="6" name="图片 5"/>
          <p:cNvPicPr>
            <a:picLocks noChangeAspect="1"/>
          </p:cNvPicPr>
          <p:nvPr/>
        </p:nvPicPr>
        <p:blipFill>
          <a:blip r:embed="rId6"/>
          <a:stretch>
            <a:fillRect/>
          </a:stretch>
        </p:blipFill>
        <p:spPr>
          <a:xfrm>
            <a:off x="956310" y="2854960"/>
            <a:ext cx="1941319" cy="2520000"/>
          </a:xfrm>
          <a:prstGeom prst="rect">
            <a:avLst/>
          </a:prstGeom>
        </p:spPr>
      </p:pic>
      <p:pic>
        <p:nvPicPr>
          <p:cNvPr id="7" name="图片 6"/>
          <p:cNvPicPr>
            <a:picLocks noChangeAspect="1"/>
          </p:cNvPicPr>
          <p:nvPr/>
        </p:nvPicPr>
        <p:blipFill>
          <a:blip r:embed="rId7"/>
          <a:stretch>
            <a:fillRect/>
          </a:stretch>
        </p:blipFill>
        <p:spPr>
          <a:xfrm>
            <a:off x="3831079" y="2854960"/>
            <a:ext cx="1781175" cy="2520000"/>
          </a:xfrm>
          <a:prstGeom prst="rect">
            <a:avLst/>
          </a:prstGeom>
        </p:spPr>
      </p:pic>
      <p:pic>
        <p:nvPicPr>
          <p:cNvPr id="8" name="图片 7"/>
          <p:cNvPicPr>
            <a:picLocks noChangeAspect="1"/>
          </p:cNvPicPr>
          <p:nvPr/>
        </p:nvPicPr>
        <p:blipFill>
          <a:blip r:embed="rId8"/>
          <a:stretch>
            <a:fillRect/>
          </a:stretch>
        </p:blipFill>
        <p:spPr>
          <a:xfrm>
            <a:off x="6545704" y="2854960"/>
            <a:ext cx="1856105" cy="2520000"/>
          </a:xfrm>
          <a:prstGeom prst="rect">
            <a:avLst/>
          </a:prstGeom>
        </p:spPr>
      </p:pic>
      <p:pic>
        <p:nvPicPr>
          <p:cNvPr id="9" name="图片 8"/>
          <p:cNvPicPr>
            <a:picLocks noChangeAspect="1"/>
          </p:cNvPicPr>
          <p:nvPr/>
        </p:nvPicPr>
        <p:blipFill>
          <a:blip r:embed="rId9"/>
          <a:stretch>
            <a:fillRect/>
          </a:stretch>
        </p:blipFill>
        <p:spPr>
          <a:xfrm>
            <a:off x="9335259" y="2854960"/>
            <a:ext cx="1924685" cy="2520000"/>
          </a:xfrm>
          <a:prstGeom prst="rect">
            <a:avLst/>
          </a:prstGeom>
        </p:spPr>
      </p:pic>
      <p:sp>
        <p:nvSpPr>
          <p:cNvPr id="34" name="文本框 33"/>
          <p:cNvSpPr txBox="1"/>
          <p:nvPr/>
        </p:nvSpPr>
        <p:spPr>
          <a:xfrm>
            <a:off x="865505" y="5502275"/>
            <a:ext cx="10424160" cy="1198880"/>
          </a:xfrm>
          <a:prstGeom prst="rect">
            <a:avLst/>
          </a:prstGeom>
          <a:noFill/>
        </p:spPr>
        <p:txBody>
          <a:bodyPr wrap="square">
            <a:spAutoFit/>
          </a:bodyPr>
          <a:lstStyle/>
          <a:p>
            <a:pPr algn="ctr">
              <a:lnSpc>
                <a:spcPct val="150000"/>
              </a:lnSpc>
            </a:pPr>
            <a:r>
              <a:rPr lang="zh-CN" altLang="en-US" sz="2400" b="1" dirty="0">
                <a:latin typeface="微软雅黑" panose="020B0503020204020204" pitchFamily="34" charset="-122"/>
                <a:ea typeface="微软雅黑" panose="020B0503020204020204" pitchFamily="34" charset="-122"/>
                <a:sym typeface="+mn-ea"/>
              </a:rPr>
              <a:t>中国物理与世界交流的平台</a:t>
            </a:r>
          </a:p>
          <a:p>
            <a:pPr algn="ctr">
              <a:lnSpc>
                <a:spcPct val="150000"/>
              </a:lnSpc>
            </a:pPr>
            <a:r>
              <a:rPr lang="zh-CN" altLang="en-US" sz="2400" b="1" dirty="0">
                <a:latin typeface="微软雅黑" panose="020B0503020204020204" pitchFamily="34" charset="-122"/>
                <a:ea typeface="微软雅黑" panose="020B0503020204020204" pitchFamily="34" charset="-122"/>
              </a:rPr>
              <a:t>保护我国原始创新成果的首发权，</a:t>
            </a:r>
            <a:r>
              <a:rPr lang="zh-CN" altLang="en-US" sz="2400" b="1" dirty="0">
                <a:latin typeface="微软雅黑" panose="020B0503020204020204" pitchFamily="34" charset="-122"/>
                <a:ea typeface="微软雅黑" panose="020B0503020204020204" pitchFamily="34" charset="-122"/>
                <a:sym typeface="+mn-ea"/>
              </a:rPr>
              <a:t>提升我国物理学者的国际话语权</a:t>
            </a: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平行四边形 14"/>
          <p:cNvSpPr/>
          <p:nvPr/>
        </p:nvSpPr>
        <p:spPr>
          <a:xfrm>
            <a:off x="9946807" y="1"/>
            <a:ext cx="2016125" cy="720725"/>
          </a:xfrm>
          <a:prstGeom prst="parallelogram">
            <a:avLst>
              <a:gd name="adj" fmla="val 519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a:defRPr/>
            </a:pPr>
            <a:endParaRPr lang="zh-CN" altLang="en-US" sz="1800"/>
          </a:p>
        </p:txBody>
      </p:sp>
      <p:sp>
        <p:nvSpPr>
          <p:cNvPr id="22" name="矩形 21"/>
          <p:cNvSpPr/>
          <p:nvPr/>
        </p:nvSpPr>
        <p:spPr>
          <a:xfrm>
            <a:off x="0" y="0"/>
            <a:ext cx="10794492" cy="829056"/>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3360" b="1"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sz="3360" b="1" dirty="0">
                <a:solidFill>
                  <a:prstClr val="white"/>
                </a:solidFill>
                <a:latin typeface="Arial" panose="020B0604020202020204" pitchFamily="34" charset="0"/>
                <a:ea typeface="微软雅黑" panose="020B0503020204020204" pitchFamily="34" charset="-122"/>
                <a:cs typeface="Arial" panose="020B0604020202020204" pitchFamily="34" charset="0"/>
              </a:rPr>
              <a:t>Review</a:t>
            </a:r>
          </a:p>
        </p:txBody>
      </p:sp>
      <p:sp>
        <p:nvSpPr>
          <p:cNvPr id="12" name="直角三角形 11"/>
          <p:cNvSpPr/>
          <p:nvPr/>
        </p:nvSpPr>
        <p:spPr>
          <a:xfrm flipV="1">
            <a:off x="10569702" y="6096"/>
            <a:ext cx="134112" cy="670560"/>
          </a:xfrm>
          <a:prstGeom prst="rtTriangl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srgbClr val="C00000"/>
              </a:solidFill>
            </a:endParaRPr>
          </a:p>
        </p:txBody>
      </p:sp>
      <p:sp>
        <p:nvSpPr>
          <p:cNvPr id="19" name="平行四边形 18"/>
          <p:cNvSpPr/>
          <p:nvPr/>
        </p:nvSpPr>
        <p:spPr>
          <a:xfrm>
            <a:off x="10527331" y="1"/>
            <a:ext cx="541338" cy="829382"/>
          </a:xfrm>
          <a:prstGeom prst="parallelogram">
            <a:avLst>
              <a:gd name="adj" fmla="val 519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a:defRPr/>
            </a:pPr>
            <a:endParaRPr lang="zh-CN" altLang="en-US" sz="1800"/>
          </a:p>
        </p:txBody>
      </p:sp>
      <p:pic>
        <p:nvPicPr>
          <p:cNvPr id="26634" name="图片 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90228" y="98640"/>
            <a:ext cx="127612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p:nvPicPr>
        <p:blipFill>
          <a:blip r:embed="rId4"/>
          <a:stretch>
            <a:fillRect/>
          </a:stretch>
        </p:blipFill>
        <p:spPr>
          <a:xfrm>
            <a:off x="695325" y="983615"/>
            <a:ext cx="11352530" cy="3172460"/>
          </a:xfrm>
          <a:prstGeom prst="rect">
            <a:avLst/>
          </a:prstGeom>
        </p:spPr>
      </p:pic>
      <p:pic>
        <p:nvPicPr>
          <p:cNvPr id="2" name="图片 1"/>
          <p:cNvPicPr>
            <a:picLocks noChangeAspect="1"/>
          </p:cNvPicPr>
          <p:nvPr/>
        </p:nvPicPr>
        <p:blipFill>
          <a:blip r:embed="rId5"/>
          <a:stretch>
            <a:fillRect/>
          </a:stretch>
        </p:blipFill>
        <p:spPr>
          <a:xfrm>
            <a:off x="733425" y="4437380"/>
            <a:ext cx="10582275" cy="2254250"/>
          </a:xfrm>
          <a:prstGeom prst="rect">
            <a:avLst/>
          </a:prstGeom>
        </p:spPr>
      </p:pic>
      <p:sp>
        <p:nvSpPr>
          <p:cNvPr id="4" name="圆角矩形 3"/>
          <p:cNvSpPr/>
          <p:nvPr/>
        </p:nvSpPr>
        <p:spPr>
          <a:xfrm>
            <a:off x="407670" y="981075"/>
            <a:ext cx="11520805" cy="3240405"/>
          </a:xfrm>
          <a:prstGeom prst="roundRect">
            <a:avLst/>
          </a:prstGeom>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5" name="圆角矩形 4"/>
          <p:cNvSpPr/>
          <p:nvPr/>
        </p:nvSpPr>
        <p:spPr>
          <a:xfrm>
            <a:off x="479425" y="4364990"/>
            <a:ext cx="11089005" cy="2376805"/>
          </a:xfrm>
          <a:prstGeom prst="roundRect">
            <a:avLst/>
          </a:prstGeom>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329110" y="2969260"/>
            <a:ext cx="8807450" cy="758190"/>
          </a:xfrm>
          <a:prstGeom prst="rect">
            <a:avLst/>
          </a:prstGeom>
          <a:solidFill>
            <a:schemeClr val="accent5">
              <a:lumMod val="20000"/>
              <a:lumOff val="80000"/>
            </a:schemeClr>
          </a:solidFill>
          <a:ln w="9525">
            <a:solidFill>
              <a:schemeClr val="tx1"/>
            </a:solidFill>
          </a:ln>
        </p:spPr>
        <p:txBody>
          <a:bodyPr>
            <a:spAutoFit/>
          </a:bodyPr>
          <a:lstStyle/>
          <a:p>
            <a:pPr marL="0" indent="0" eaLnBrk="1" fontAlgn="auto" hangingPunct="1">
              <a:lnSpc>
                <a:spcPts val="2600"/>
              </a:lnSpc>
              <a:spcBef>
                <a:spcPts val="580"/>
              </a:spcBef>
              <a:spcAft>
                <a:spcPts val="600"/>
              </a:spcAft>
              <a:buClr>
                <a:srgbClr val="D34817"/>
              </a:buClr>
              <a:buSzPct val="85000"/>
              <a:buFont typeface="Wingdings 2" panose="05020102010507070707"/>
              <a:buNone/>
              <a:defRPr/>
            </a:pPr>
            <a:r>
              <a:rPr lang="zh-CN" altLang="zh-CN" sz="2000" b="1" dirty="0">
                <a:solidFill>
                  <a:srgbClr val="C00000"/>
                </a:solidFill>
                <a:latin typeface="黑体" panose="02010609060101010101" pitchFamily="49" charset="-122"/>
                <a:ea typeface="黑体" panose="02010609060101010101" pitchFamily="49" charset="-122"/>
              </a:rPr>
              <a:t>发文领域</a:t>
            </a:r>
            <a:r>
              <a:rPr lang="zh-CN" altLang="zh-CN" sz="2000" dirty="0">
                <a:solidFill>
                  <a:prstClr val="black"/>
                </a:solidFill>
                <a:latin typeface="黑体" panose="02010609060101010101" pitchFamily="49" charset="-122"/>
                <a:ea typeface="黑体" panose="02010609060101010101" pitchFamily="49" charset="-122"/>
              </a:rPr>
              <a:t>：报道国内外物理学各领域（粒子物理与核物理类除外）</a:t>
            </a:r>
            <a:r>
              <a:rPr lang="zh-CN" altLang="en-US" sz="2000" dirty="0">
                <a:solidFill>
                  <a:prstClr val="black"/>
                </a:solidFill>
                <a:latin typeface="黑体" panose="02010609060101010101" pitchFamily="49" charset="-122"/>
                <a:ea typeface="黑体" panose="02010609060101010101" pitchFamily="49" charset="-122"/>
              </a:rPr>
              <a:t>的</a:t>
            </a:r>
            <a:r>
              <a:rPr lang="zh-CN" altLang="zh-CN" sz="2000" dirty="0">
                <a:solidFill>
                  <a:prstClr val="black"/>
                </a:solidFill>
                <a:latin typeface="黑体" panose="02010609060101010101" pitchFamily="49" charset="-122"/>
                <a:ea typeface="黑体" panose="02010609060101010101" pitchFamily="49" charset="-122"/>
              </a:rPr>
              <a:t>创新性</a:t>
            </a:r>
            <a:r>
              <a:rPr lang="zh-CN" altLang="en-US" sz="2000" dirty="0">
                <a:solidFill>
                  <a:prstClr val="black"/>
                </a:solidFill>
                <a:latin typeface="黑体" panose="02010609060101010101" pitchFamily="49" charset="-122"/>
                <a:ea typeface="黑体" panose="02010609060101010101" pitchFamily="49" charset="-122"/>
              </a:rPr>
              <a:t>研究</a:t>
            </a:r>
            <a:r>
              <a:rPr lang="zh-CN" altLang="zh-CN" sz="2000" dirty="0">
                <a:solidFill>
                  <a:prstClr val="black"/>
                </a:solidFill>
                <a:latin typeface="黑体" panose="02010609060101010101" pitchFamily="49" charset="-122"/>
                <a:ea typeface="黑体" panose="02010609060101010101" pitchFamily="49" charset="-122"/>
              </a:rPr>
              <a:t>成果</a:t>
            </a:r>
            <a:endParaRPr lang="en-US" altLang="zh-CN" sz="2000" dirty="0">
              <a:solidFill>
                <a:prstClr val="black"/>
              </a:solidFill>
              <a:latin typeface="黑体" panose="02010609060101010101" pitchFamily="49" charset="-122"/>
              <a:ea typeface="黑体" panose="02010609060101010101" pitchFamily="49" charset="-122"/>
            </a:endParaRPr>
          </a:p>
        </p:txBody>
      </p:sp>
      <p:sp>
        <p:nvSpPr>
          <p:cNvPr id="11" name="矩形 10"/>
          <p:cNvSpPr/>
          <p:nvPr/>
        </p:nvSpPr>
        <p:spPr>
          <a:xfrm>
            <a:off x="479376" y="3933826"/>
            <a:ext cx="4216400" cy="2263775"/>
          </a:xfrm>
          <a:prstGeom prst="rect">
            <a:avLst/>
          </a:prstGeom>
          <a:solidFill>
            <a:schemeClr val="accent5">
              <a:lumMod val="20000"/>
              <a:lumOff val="80000"/>
            </a:schemeClr>
          </a:solidFill>
          <a:ln w="9525">
            <a:solidFill>
              <a:schemeClr val="tx1"/>
            </a:solidFill>
          </a:ln>
        </p:spPr>
        <p:txBody>
          <a:bodyPr>
            <a:spAutoFit/>
          </a:bodyPr>
          <a:lstStyle/>
          <a:p>
            <a:pPr marL="274320" indent="-274320" eaLnBrk="1" fontAlgn="auto" hangingPunct="1">
              <a:lnSpc>
                <a:spcPts val="2600"/>
              </a:lnSpc>
              <a:spcBef>
                <a:spcPts val="580"/>
              </a:spcBef>
              <a:spcAft>
                <a:spcPts val="0"/>
              </a:spcAft>
              <a:buClr>
                <a:srgbClr val="D34817"/>
              </a:buClr>
              <a:buSzPct val="85000"/>
              <a:defRPr/>
            </a:pPr>
            <a:r>
              <a:rPr lang="zh-CN" altLang="en-US" sz="2000" b="1" dirty="0">
                <a:solidFill>
                  <a:srgbClr val="C00000"/>
                </a:solidFill>
                <a:latin typeface="黑体" panose="02010609060101010101" pitchFamily="49" charset="-122"/>
                <a:ea typeface="黑体" panose="02010609060101010101" pitchFamily="49" charset="-122"/>
              </a:rPr>
              <a:t>发文类型</a:t>
            </a:r>
            <a:endParaRPr lang="en-US" altLang="zh-CN" sz="2000" b="1" dirty="0">
              <a:solidFill>
                <a:srgbClr val="C00000"/>
              </a:solidFill>
              <a:latin typeface="黑体" panose="02010609060101010101" pitchFamily="49" charset="-122"/>
              <a:ea typeface="黑体" panose="02010609060101010101" pitchFamily="49" charset="-122"/>
            </a:endParaRPr>
          </a:p>
          <a:p>
            <a:pPr marL="274320" indent="-274320" eaLnBrk="1" fontAlgn="auto" hangingPunct="1">
              <a:lnSpc>
                <a:spcPts val="2300"/>
              </a:lnSpc>
              <a:spcBef>
                <a:spcPts val="580"/>
              </a:spcBef>
              <a:spcAft>
                <a:spcPts val="0"/>
              </a:spcAft>
              <a:buClr>
                <a:srgbClr val="D34817"/>
              </a:buClr>
              <a:buSzPct val="85000"/>
              <a:buFont typeface="Wingdings 2" panose="05020102010507070707"/>
              <a:buChar char=""/>
              <a:defRPr/>
            </a:pPr>
            <a:r>
              <a:rPr lang="en-US" altLang="zh-CN" b="1" dirty="0">
                <a:solidFill>
                  <a:prstClr val="black"/>
                </a:solidFill>
                <a:ea typeface="Arial Unicode MS" panose="02010600030101010101" pitchFamily="34" charset="-122"/>
                <a:cs typeface="Arial" panose="020B0604020202020204" pitchFamily="34" charset="0"/>
              </a:rPr>
              <a:t>Research Articles</a:t>
            </a:r>
          </a:p>
          <a:p>
            <a:pPr marL="274320" indent="-274320" eaLnBrk="1" fontAlgn="auto" hangingPunct="1">
              <a:lnSpc>
                <a:spcPts val="2300"/>
              </a:lnSpc>
              <a:spcBef>
                <a:spcPts val="580"/>
              </a:spcBef>
              <a:spcAft>
                <a:spcPts val="0"/>
              </a:spcAft>
              <a:buClr>
                <a:srgbClr val="D34817"/>
              </a:buClr>
              <a:buSzPct val="85000"/>
              <a:buFont typeface="Wingdings 2" panose="05020102010507070707"/>
              <a:buChar char=""/>
              <a:defRPr/>
            </a:pPr>
            <a:r>
              <a:rPr lang="en-US" altLang="zh-CN" b="1" dirty="0">
                <a:solidFill>
                  <a:prstClr val="black"/>
                </a:solidFill>
                <a:ea typeface="Arial Unicode MS" panose="02010600030101010101" pitchFamily="34" charset="-122"/>
                <a:cs typeface="Arial" panose="020B0604020202020204" pitchFamily="34" charset="0"/>
              </a:rPr>
              <a:t>Rapid Communication</a:t>
            </a:r>
          </a:p>
          <a:p>
            <a:pPr marL="274320" indent="-274320" eaLnBrk="1" fontAlgn="auto" hangingPunct="1">
              <a:lnSpc>
                <a:spcPts val="2300"/>
              </a:lnSpc>
              <a:spcBef>
                <a:spcPts val="580"/>
              </a:spcBef>
              <a:spcAft>
                <a:spcPts val="0"/>
              </a:spcAft>
              <a:buClr>
                <a:srgbClr val="D34817"/>
              </a:buClr>
              <a:buSzPct val="85000"/>
              <a:buFont typeface="Wingdings 2" panose="05020102010507070707"/>
              <a:buChar char=""/>
              <a:defRPr/>
            </a:pPr>
            <a:r>
              <a:rPr lang="en-US" altLang="zh-CN" b="1" dirty="0">
                <a:solidFill>
                  <a:prstClr val="black"/>
                </a:solidFill>
                <a:ea typeface="Arial Unicode MS" panose="02010600030101010101" pitchFamily="34" charset="-122"/>
                <a:cs typeface="Arial" panose="020B0604020202020204" pitchFamily="34" charset="0"/>
              </a:rPr>
              <a:t>Review</a:t>
            </a:r>
          </a:p>
          <a:p>
            <a:pPr marL="274320" indent="-274320" eaLnBrk="1" fontAlgn="auto" hangingPunct="1">
              <a:lnSpc>
                <a:spcPts val="2300"/>
              </a:lnSpc>
              <a:spcBef>
                <a:spcPts val="580"/>
              </a:spcBef>
              <a:spcAft>
                <a:spcPts val="0"/>
              </a:spcAft>
              <a:buClr>
                <a:srgbClr val="D34817"/>
              </a:buClr>
              <a:buSzPct val="85000"/>
              <a:buFont typeface="Wingdings 2" panose="05020102010507070707"/>
              <a:buChar char=""/>
              <a:defRPr/>
            </a:pPr>
            <a:r>
              <a:rPr lang="en-US" altLang="zh-CN" b="1" dirty="0">
                <a:solidFill>
                  <a:prstClr val="black"/>
                </a:solidFill>
                <a:ea typeface="Arial Unicode MS" panose="02010600030101010101" pitchFamily="34" charset="-122"/>
                <a:cs typeface="Arial" panose="020B0604020202020204" pitchFamily="34" charset="0"/>
              </a:rPr>
              <a:t>Data Paper </a:t>
            </a:r>
          </a:p>
          <a:p>
            <a:pPr marL="274320" indent="-274320" eaLnBrk="1" fontAlgn="auto" hangingPunct="1">
              <a:lnSpc>
                <a:spcPts val="2300"/>
              </a:lnSpc>
              <a:spcBef>
                <a:spcPts val="580"/>
              </a:spcBef>
              <a:spcAft>
                <a:spcPts val="0"/>
              </a:spcAft>
              <a:buClr>
                <a:srgbClr val="D34817"/>
              </a:buClr>
              <a:buSzPct val="85000"/>
              <a:buFont typeface="Wingdings 2" panose="05020102010507070707"/>
              <a:buChar char=""/>
              <a:defRPr/>
            </a:pPr>
            <a:r>
              <a:rPr lang="en-US" altLang="zh-CN" b="1" dirty="0">
                <a:solidFill>
                  <a:prstClr val="black"/>
                </a:solidFill>
                <a:ea typeface="Arial Unicode MS" panose="02010600030101010101" pitchFamily="34" charset="-122"/>
                <a:cs typeface="Arial" panose="020B0604020202020204" pitchFamily="34" charset="0"/>
              </a:rPr>
              <a:t>Instrumentation and Measurement</a:t>
            </a:r>
          </a:p>
        </p:txBody>
      </p:sp>
      <p:sp>
        <p:nvSpPr>
          <p:cNvPr id="9" name="Rectangle 7"/>
          <p:cNvSpPr>
            <a:spLocks noChangeArrowheads="1"/>
          </p:cNvSpPr>
          <p:nvPr/>
        </p:nvSpPr>
        <p:spPr bwMode="auto">
          <a:xfrm>
            <a:off x="4943872" y="3951288"/>
            <a:ext cx="3960813" cy="2246312"/>
          </a:xfrm>
          <a:prstGeom prst="rect">
            <a:avLst/>
          </a:prstGeom>
          <a:solidFill>
            <a:schemeClr val="accent5">
              <a:lumMod val="20000"/>
              <a:lumOff val="80000"/>
            </a:schemeClr>
          </a:solidFill>
          <a:ln w="9525">
            <a:solidFill>
              <a:schemeClr val="tx1"/>
            </a:solidFill>
            <a:miter lim="800000"/>
          </a:ln>
          <a:effectLst/>
        </p:spPr>
        <p:txBody>
          <a:bodyPr anchor="ctr">
            <a:spAutoFit/>
          </a:bodyPr>
          <a:lstStyle/>
          <a:p>
            <a:pPr marL="274320" indent="-274320" eaLnBrk="1" fontAlgn="auto" hangingPunct="1">
              <a:lnSpc>
                <a:spcPts val="2400"/>
              </a:lnSpc>
              <a:spcBef>
                <a:spcPts val="580"/>
              </a:spcBef>
              <a:spcAft>
                <a:spcPts val="600"/>
              </a:spcAft>
              <a:buClr>
                <a:srgbClr val="D34817"/>
              </a:buClr>
              <a:buSzPct val="85000"/>
              <a:buFont typeface="Wingdings 2" panose="05020102010507070707"/>
              <a:buChar char=""/>
              <a:defRPr/>
            </a:pPr>
            <a:r>
              <a:rPr lang="zh-CN" altLang="en-US" sz="2000" dirty="0">
                <a:solidFill>
                  <a:prstClr val="black"/>
                </a:solidFill>
                <a:latin typeface="黑体" panose="02010609060101010101" pitchFamily="49" charset="-122"/>
                <a:ea typeface="黑体" panose="02010609060101010101" pitchFamily="49" charset="-122"/>
                <a:cs typeface="Arial" panose="020B0604020202020204" pitchFamily="34" charset="0"/>
              </a:rPr>
              <a:t>年收稿量 </a:t>
            </a:r>
            <a:r>
              <a:rPr lang="en-US" altLang="zh-CN" sz="2000" b="1" dirty="0">
                <a:solidFill>
                  <a:srgbClr val="C00000"/>
                </a:solidFill>
                <a:latin typeface="黑体" panose="02010609060101010101" pitchFamily="49" charset="-122"/>
                <a:ea typeface="黑体" panose="02010609060101010101" pitchFamily="49" charset="-122"/>
                <a:cs typeface="Arial" panose="020B0604020202020204" pitchFamily="34" charset="0"/>
              </a:rPr>
              <a:t>~2600</a:t>
            </a:r>
            <a:r>
              <a:rPr lang="zh-CN" altLang="en-US" sz="2000" b="1" dirty="0">
                <a:solidFill>
                  <a:srgbClr val="C00000"/>
                </a:solidFill>
                <a:latin typeface="黑体" panose="02010609060101010101" pitchFamily="49" charset="-122"/>
                <a:ea typeface="黑体" panose="02010609060101010101" pitchFamily="49" charset="-122"/>
                <a:cs typeface="Arial" panose="020B0604020202020204" pitchFamily="34" charset="0"/>
              </a:rPr>
              <a:t>篇</a:t>
            </a:r>
            <a:endParaRPr lang="en-US" altLang="zh-CN" sz="2000" b="1" dirty="0">
              <a:solidFill>
                <a:srgbClr val="C00000"/>
              </a:solidFill>
              <a:latin typeface="黑体" panose="02010609060101010101" pitchFamily="49" charset="-122"/>
              <a:ea typeface="黑体" panose="02010609060101010101" pitchFamily="49" charset="-122"/>
              <a:cs typeface="Arial" panose="020B0604020202020204" pitchFamily="34" charset="0"/>
            </a:endParaRPr>
          </a:p>
          <a:p>
            <a:pPr marL="274320" indent="-274320" eaLnBrk="1" fontAlgn="auto" hangingPunct="1">
              <a:lnSpc>
                <a:spcPts val="2400"/>
              </a:lnSpc>
              <a:spcBef>
                <a:spcPts val="580"/>
              </a:spcBef>
              <a:spcAft>
                <a:spcPts val="600"/>
              </a:spcAft>
              <a:buClr>
                <a:srgbClr val="D34817"/>
              </a:buClr>
              <a:buSzPct val="85000"/>
              <a:buFont typeface="Wingdings 2" panose="05020102010507070707"/>
              <a:buChar char=""/>
              <a:defRPr/>
            </a:pPr>
            <a:r>
              <a:rPr lang="zh-CN" altLang="en-US" sz="2000" dirty="0">
                <a:solidFill>
                  <a:prstClr val="black"/>
                </a:solidFill>
                <a:latin typeface="黑体" panose="02010609060101010101" pitchFamily="49" charset="-122"/>
                <a:ea typeface="黑体" panose="02010609060101010101" pitchFamily="49" charset="-122"/>
                <a:cs typeface="Arial" panose="020B0604020202020204" pitchFamily="34" charset="0"/>
              </a:rPr>
              <a:t>年发稿量 </a:t>
            </a:r>
            <a:r>
              <a:rPr lang="en-US" altLang="zh-CN" sz="2000" b="1" dirty="0">
                <a:solidFill>
                  <a:srgbClr val="C00000"/>
                </a:solidFill>
                <a:latin typeface="黑体" panose="02010609060101010101" pitchFamily="49" charset="-122"/>
                <a:ea typeface="黑体" panose="02010609060101010101" pitchFamily="49" charset="-122"/>
                <a:cs typeface="Arial" panose="020B0604020202020204" pitchFamily="34" charset="0"/>
              </a:rPr>
              <a:t>~1000</a:t>
            </a:r>
            <a:r>
              <a:rPr lang="zh-CN" altLang="en-US" sz="2000" b="1" dirty="0">
                <a:solidFill>
                  <a:srgbClr val="C00000"/>
                </a:solidFill>
                <a:latin typeface="黑体" panose="02010609060101010101" pitchFamily="49" charset="-122"/>
                <a:ea typeface="黑体" panose="02010609060101010101" pitchFamily="49" charset="-122"/>
                <a:cs typeface="Arial" panose="020B0604020202020204" pitchFamily="34" charset="0"/>
              </a:rPr>
              <a:t>篇</a:t>
            </a:r>
            <a:endParaRPr lang="en-US" altLang="zh-CN" sz="2000" b="1" dirty="0">
              <a:solidFill>
                <a:srgbClr val="C00000"/>
              </a:solidFill>
              <a:latin typeface="黑体" panose="02010609060101010101" pitchFamily="49" charset="-122"/>
              <a:ea typeface="黑体" panose="02010609060101010101" pitchFamily="49" charset="-122"/>
              <a:cs typeface="Arial" panose="020B0604020202020204" pitchFamily="34" charset="0"/>
            </a:endParaRPr>
          </a:p>
          <a:p>
            <a:pPr marL="274320" indent="-274320" eaLnBrk="1" fontAlgn="auto" hangingPunct="1">
              <a:lnSpc>
                <a:spcPts val="2400"/>
              </a:lnSpc>
              <a:spcBef>
                <a:spcPts val="580"/>
              </a:spcBef>
              <a:spcAft>
                <a:spcPts val="600"/>
              </a:spcAft>
              <a:buClr>
                <a:srgbClr val="D34817"/>
              </a:buClr>
              <a:buSzPct val="85000"/>
              <a:buFont typeface="Wingdings 2" panose="05020102010507070707"/>
              <a:buChar char=""/>
              <a:defRPr/>
            </a:pPr>
            <a:r>
              <a:rPr lang="zh-CN" altLang="en-US" sz="2000" dirty="0">
                <a:solidFill>
                  <a:prstClr val="black"/>
                </a:solidFill>
                <a:latin typeface="黑体" panose="02010609060101010101" pitchFamily="49" charset="-122"/>
                <a:ea typeface="黑体" panose="02010609060101010101" pitchFamily="49" charset="-122"/>
                <a:cs typeface="Arial" panose="020B0604020202020204" pitchFamily="34" charset="0"/>
              </a:rPr>
              <a:t>首轮审回</a:t>
            </a:r>
            <a:r>
              <a:rPr lang="en-US" altLang="zh-CN" sz="2000" dirty="0">
                <a:solidFill>
                  <a:prstClr val="black"/>
                </a:solidFill>
                <a:latin typeface="黑体" panose="02010609060101010101" pitchFamily="49" charset="-122"/>
                <a:ea typeface="黑体" panose="02010609060101010101" pitchFamily="49" charset="-122"/>
                <a:cs typeface="Arial" panose="020B0604020202020204" pitchFamily="34" charset="0"/>
              </a:rPr>
              <a:t> ~33</a:t>
            </a:r>
            <a:r>
              <a:rPr lang="zh-CN" altLang="en-US" sz="2000" dirty="0">
                <a:solidFill>
                  <a:prstClr val="black"/>
                </a:solidFill>
                <a:latin typeface="黑体" panose="02010609060101010101" pitchFamily="49" charset="-122"/>
                <a:ea typeface="黑体" panose="02010609060101010101" pitchFamily="49" charset="-122"/>
                <a:cs typeface="Arial" panose="020B0604020202020204" pitchFamily="34" charset="0"/>
              </a:rPr>
              <a:t>天</a:t>
            </a:r>
            <a:endParaRPr lang="en-US" altLang="zh-CN" sz="2000" dirty="0">
              <a:solidFill>
                <a:prstClr val="black"/>
              </a:solidFill>
              <a:latin typeface="黑体" panose="02010609060101010101" pitchFamily="49" charset="-122"/>
              <a:ea typeface="黑体" panose="02010609060101010101" pitchFamily="49" charset="-122"/>
              <a:cs typeface="Arial" panose="020B0604020202020204" pitchFamily="34" charset="0"/>
            </a:endParaRPr>
          </a:p>
          <a:p>
            <a:pPr marL="274320" indent="-274320" eaLnBrk="1" fontAlgn="auto" hangingPunct="1">
              <a:lnSpc>
                <a:spcPts val="2400"/>
              </a:lnSpc>
              <a:spcBef>
                <a:spcPts val="580"/>
              </a:spcBef>
              <a:spcAft>
                <a:spcPts val="600"/>
              </a:spcAft>
              <a:buClr>
                <a:srgbClr val="D34817"/>
              </a:buClr>
              <a:buSzPct val="85000"/>
              <a:buFont typeface="Wingdings 2" panose="05020102010507070707"/>
              <a:buChar char=""/>
              <a:defRPr/>
            </a:pPr>
            <a:r>
              <a:rPr lang="zh-CN" altLang="en-US" sz="2000" dirty="0">
                <a:solidFill>
                  <a:prstClr val="black"/>
                </a:solidFill>
                <a:latin typeface="黑体" panose="02010609060101010101" pitchFamily="49" charset="-122"/>
                <a:ea typeface="黑体" panose="02010609060101010101" pitchFamily="49" charset="-122"/>
                <a:cs typeface="Arial" panose="020B0604020202020204" pitchFamily="34" charset="0"/>
              </a:rPr>
              <a:t>录用后</a:t>
            </a:r>
            <a:r>
              <a:rPr lang="en-US" altLang="zh-CN" sz="2000" dirty="0">
                <a:solidFill>
                  <a:prstClr val="black"/>
                </a:solidFill>
                <a:latin typeface="黑体" panose="02010609060101010101" pitchFamily="49" charset="-122"/>
                <a:ea typeface="黑体" panose="02010609060101010101" pitchFamily="49" charset="-122"/>
                <a:cs typeface="Arial" panose="020B0604020202020204" pitchFamily="34" charset="0"/>
              </a:rPr>
              <a:t>24</a:t>
            </a:r>
            <a:r>
              <a:rPr lang="zh-CN" altLang="en-US" sz="2000" dirty="0">
                <a:solidFill>
                  <a:prstClr val="black"/>
                </a:solidFill>
                <a:latin typeface="黑体" panose="02010609060101010101" pitchFamily="49" charset="-122"/>
                <a:ea typeface="黑体" panose="02010609060101010101" pitchFamily="49" charset="-122"/>
                <a:cs typeface="Arial" panose="020B0604020202020204" pitchFamily="34" charset="0"/>
              </a:rPr>
              <a:t>小时网上预出版</a:t>
            </a:r>
            <a:endParaRPr lang="en-US" altLang="zh-CN" sz="2000" dirty="0">
              <a:solidFill>
                <a:prstClr val="black"/>
              </a:solidFill>
              <a:latin typeface="黑体" panose="02010609060101010101" pitchFamily="49" charset="-122"/>
              <a:ea typeface="黑体" panose="02010609060101010101" pitchFamily="49" charset="-122"/>
              <a:cs typeface="Arial" panose="020B0604020202020204" pitchFamily="34" charset="0"/>
            </a:endParaRPr>
          </a:p>
          <a:p>
            <a:pPr marL="274320" indent="-274320" fontAlgn="auto">
              <a:lnSpc>
                <a:spcPts val="2400"/>
              </a:lnSpc>
              <a:spcBef>
                <a:spcPts val="580"/>
              </a:spcBef>
              <a:spcAft>
                <a:spcPts val="600"/>
              </a:spcAft>
              <a:buClr>
                <a:srgbClr val="D34817"/>
              </a:buClr>
              <a:buSzPct val="85000"/>
              <a:buFont typeface="Wingdings 2" panose="05020102010507070707"/>
              <a:buChar char=""/>
              <a:defRPr/>
            </a:pPr>
            <a:r>
              <a:rPr lang="zh-CN" altLang="en-US" sz="2000" dirty="0">
                <a:solidFill>
                  <a:prstClr val="black"/>
                </a:solidFill>
                <a:latin typeface="黑体" panose="02010609060101010101" pitchFamily="49" charset="-122"/>
                <a:ea typeface="黑体" panose="02010609060101010101" pitchFamily="49" charset="-122"/>
                <a:cs typeface="Arial" panose="020B0604020202020204" pitchFamily="34" charset="0"/>
              </a:rPr>
              <a:t>录用率 </a:t>
            </a:r>
            <a:r>
              <a:rPr lang="en-US" altLang="zh-CN" sz="2000" dirty="0">
                <a:solidFill>
                  <a:prstClr val="black"/>
                </a:solidFill>
                <a:latin typeface="黑体" panose="02010609060101010101" pitchFamily="49" charset="-122"/>
                <a:ea typeface="黑体" panose="02010609060101010101" pitchFamily="49" charset="-122"/>
                <a:cs typeface="Arial" panose="020B0604020202020204" pitchFamily="34" charset="0"/>
              </a:rPr>
              <a:t>~33%</a:t>
            </a:r>
          </a:p>
        </p:txBody>
      </p:sp>
      <p:sp>
        <p:nvSpPr>
          <p:cNvPr id="10" name="矩形 9"/>
          <p:cNvSpPr/>
          <p:nvPr/>
        </p:nvSpPr>
        <p:spPr>
          <a:xfrm>
            <a:off x="-600" y="1"/>
            <a:ext cx="12193200" cy="68400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3200" b="1" dirty="0">
                <a:solidFill>
                  <a:srgbClr val="FFFF00"/>
                </a:solidFill>
                <a:latin typeface="Arial" panose="020B0604020202020204" pitchFamily="34" charset="0"/>
                <a:ea typeface="微软雅黑 Light" panose="020B0502040204020203" pitchFamily="34" charset="-122"/>
                <a:cs typeface="Arial" panose="020B0604020202020204" pitchFamily="34" charset="0"/>
              </a:rPr>
              <a:t>CPB</a:t>
            </a:r>
            <a:r>
              <a:rPr lang="zh-CN" altLang="en-US" sz="3200" b="1" dirty="0">
                <a:solidFill>
                  <a:srgbClr val="FFFF00"/>
                </a:solidFill>
                <a:latin typeface="Arial" panose="020B0604020202020204" pitchFamily="34" charset="0"/>
                <a:ea typeface="微软雅黑 Light" panose="020B0502040204020203" pitchFamily="34" charset="-122"/>
                <a:cs typeface="Arial" panose="020B0604020202020204" pitchFamily="34" charset="0"/>
              </a:rPr>
              <a:t>：</a:t>
            </a:r>
            <a:r>
              <a:rPr lang="zh-CN" altLang="en-US" sz="3200" b="1" dirty="0">
                <a:solidFill>
                  <a:srgbClr val="FFFF00"/>
                </a:solidFill>
                <a:latin typeface="Arial" panose="020B0604020202020204" pitchFamily="34" charset="0"/>
                <a:ea typeface="黑体" panose="02010609060101010101" pitchFamily="49" charset="-122"/>
                <a:cs typeface="Arial" panose="020B0604020202020204" pitchFamily="34" charset="0"/>
                <a:sym typeface="+mn-ea"/>
              </a:rPr>
              <a:t>国内载文量最大、总被引最高的物理类综合性英文期刊</a:t>
            </a:r>
          </a:p>
        </p:txBody>
      </p:sp>
      <p:sp>
        <p:nvSpPr>
          <p:cNvPr id="28681" name="TextBox 12"/>
          <p:cNvSpPr txBox="1">
            <a:spLocks noChangeArrowheads="1"/>
          </p:cNvSpPr>
          <p:nvPr/>
        </p:nvSpPr>
        <p:spPr bwMode="auto">
          <a:xfrm>
            <a:off x="2351584" y="939238"/>
            <a:ext cx="5080000" cy="1704975"/>
          </a:xfrm>
          <a:prstGeom prst="rect">
            <a:avLst/>
          </a:prstGeom>
          <a:solidFill>
            <a:schemeClr val="accent5">
              <a:lumMod val="60000"/>
              <a:lumOff val="40000"/>
              <a:alpha val="27843"/>
            </a:schemeClr>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50000"/>
              </a:lnSpc>
              <a:spcBef>
                <a:spcPct val="0"/>
              </a:spcBef>
              <a:buNone/>
              <a:defRPr/>
            </a:pPr>
            <a:r>
              <a:rPr lang="zh-CN" altLang="en-US" sz="1800" b="1" dirty="0">
                <a:solidFill>
                  <a:srgbClr val="262626"/>
                </a:solidFill>
                <a:latin typeface="微软雅黑" panose="020B0503020204020204" pitchFamily="34" charset="-122"/>
                <a:ea typeface="微软雅黑" panose="020B0503020204020204" pitchFamily="34" charset="-122"/>
                <a:cs typeface="Heiti SC Light"/>
              </a:rPr>
              <a:t>主</a:t>
            </a:r>
            <a:r>
              <a:rPr lang="en-US" altLang="zh-CN" sz="1800" b="1" dirty="0">
                <a:solidFill>
                  <a:srgbClr val="262626"/>
                </a:solidFill>
                <a:latin typeface="微软雅黑" panose="020B0503020204020204" pitchFamily="34" charset="-122"/>
                <a:ea typeface="微软雅黑" panose="020B0503020204020204" pitchFamily="34" charset="-122"/>
                <a:cs typeface="Heiti SC Light"/>
              </a:rPr>
              <a:t>   </a:t>
            </a:r>
            <a:r>
              <a:rPr lang="zh-CN" altLang="en-US" sz="1800" b="1" dirty="0">
                <a:solidFill>
                  <a:srgbClr val="262626"/>
                </a:solidFill>
                <a:latin typeface="微软雅黑" panose="020B0503020204020204" pitchFamily="34" charset="-122"/>
                <a:ea typeface="微软雅黑" panose="020B0503020204020204" pitchFamily="34" charset="-122"/>
                <a:cs typeface="Heiti SC Light"/>
              </a:rPr>
              <a:t>编：</a:t>
            </a:r>
            <a:r>
              <a:rPr lang="zh-CN" altLang="en-US" sz="1800" dirty="0">
                <a:solidFill>
                  <a:srgbClr val="262626"/>
                </a:solidFill>
                <a:latin typeface="微软雅黑" panose="020B0503020204020204" pitchFamily="34" charset="-122"/>
                <a:ea typeface="微软雅黑" panose="020B0503020204020204" pitchFamily="34" charset="-122"/>
                <a:cs typeface="Heiti SC Light"/>
              </a:rPr>
              <a:t>高鸿钧</a:t>
            </a:r>
          </a:p>
          <a:p>
            <a:pPr>
              <a:lnSpc>
                <a:spcPct val="150000"/>
              </a:lnSpc>
              <a:spcBef>
                <a:spcPct val="0"/>
              </a:spcBef>
              <a:buNone/>
              <a:defRPr/>
            </a:pPr>
            <a:r>
              <a:rPr lang="zh-CN" altLang="en-US" sz="1800" b="1" dirty="0">
                <a:solidFill>
                  <a:srgbClr val="262626"/>
                </a:solidFill>
                <a:latin typeface="微软雅黑" panose="020B0503020204020204" pitchFamily="34" charset="-122"/>
                <a:ea typeface="微软雅黑" panose="020B0503020204020204" pitchFamily="34" charset="-122"/>
                <a:cs typeface="Heiti SC Light"/>
              </a:rPr>
              <a:t>副主编：</a:t>
            </a:r>
            <a:r>
              <a:rPr lang="zh-CN" altLang="en-US" sz="1800" dirty="0">
                <a:solidFill>
                  <a:srgbClr val="262626"/>
                </a:solidFill>
                <a:latin typeface="微软雅黑" panose="020B0503020204020204" pitchFamily="34" charset="-122"/>
                <a:ea typeface="微软雅黑" panose="020B0503020204020204" pitchFamily="34" charset="-122"/>
                <a:cs typeface="Heiti SC Light"/>
              </a:rPr>
              <a:t>陈仙辉  范  桁  高原宁  李建新  李儒新</a:t>
            </a:r>
            <a:endParaRPr lang="en-US" altLang="zh-CN" sz="1800" dirty="0">
              <a:solidFill>
                <a:srgbClr val="262626"/>
              </a:solidFill>
              <a:latin typeface="微软雅黑" panose="020B0503020204020204" pitchFamily="34" charset="-122"/>
              <a:ea typeface="微软雅黑" panose="020B0503020204020204" pitchFamily="34" charset="-122"/>
              <a:cs typeface="Heiti SC Light"/>
            </a:endParaRPr>
          </a:p>
          <a:p>
            <a:pPr>
              <a:lnSpc>
                <a:spcPct val="150000"/>
              </a:lnSpc>
              <a:spcBef>
                <a:spcPct val="0"/>
              </a:spcBef>
              <a:buNone/>
              <a:defRPr/>
            </a:pPr>
            <a:r>
              <a:rPr lang="zh-CN" altLang="en-US" sz="1800" dirty="0">
                <a:solidFill>
                  <a:srgbClr val="262626"/>
                </a:solidFill>
                <a:latin typeface="微软雅黑" panose="020B0503020204020204" pitchFamily="34" charset="-122"/>
                <a:ea typeface="微软雅黑" panose="020B0503020204020204" pitchFamily="34" charset="-122"/>
                <a:cs typeface="Heiti SC Light"/>
              </a:rPr>
              <a:t>马琰铭   欧阳钟灿  沈保根  王宁  汪卫华  汪自强</a:t>
            </a:r>
            <a:endParaRPr lang="en-US" altLang="zh-CN" sz="1800" dirty="0">
              <a:solidFill>
                <a:srgbClr val="262626"/>
              </a:solidFill>
              <a:latin typeface="微软雅黑" panose="020B0503020204020204" pitchFamily="34" charset="-122"/>
              <a:ea typeface="微软雅黑" panose="020B0503020204020204" pitchFamily="34" charset="-122"/>
              <a:cs typeface="Heiti SC Light"/>
            </a:endParaRPr>
          </a:p>
          <a:p>
            <a:pPr>
              <a:lnSpc>
                <a:spcPct val="150000"/>
              </a:lnSpc>
              <a:spcBef>
                <a:spcPct val="0"/>
              </a:spcBef>
              <a:buNone/>
              <a:defRPr/>
            </a:pPr>
            <a:r>
              <a:rPr lang="zh-CN" altLang="en-US" sz="1800" dirty="0">
                <a:solidFill>
                  <a:srgbClr val="262626"/>
                </a:solidFill>
                <a:latin typeface="微软雅黑" panose="020B0503020204020204" pitchFamily="34" charset="-122"/>
                <a:ea typeface="微软雅黑" panose="020B0503020204020204" pitchFamily="34" charset="-122"/>
                <a:cs typeface="Heiti SC Light"/>
              </a:rPr>
              <a:t>熊启华   姚  望   张  杰   张远波 </a:t>
            </a:r>
          </a:p>
        </p:txBody>
      </p:sp>
      <p:pic>
        <p:nvPicPr>
          <p:cNvPr id="3"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96200" y="1052736"/>
            <a:ext cx="39100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9376" y="939238"/>
            <a:ext cx="149225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p:cNvSpPr txBox="1"/>
          <p:nvPr/>
        </p:nvSpPr>
        <p:spPr>
          <a:xfrm>
            <a:off x="8616280" y="4422552"/>
            <a:ext cx="3473450" cy="1382712"/>
          </a:xfrm>
          <a:prstGeom prst="rect">
            <a:avLst/>
          </a:prstGeom>
          <a:solidFill>
            <a:schemeClr val="accent3">
              <a:lumMod val="20000"/>
              <a:lumOff val="80000"/>
            </a:schemeClr>
          </a:solidFill>
        </p:spPr>
        <p:txBody>
          <a:bodyPr>
            <a:spAutoFit/>
          </a:bodyPr>
          <a:lstStyle/>
          <a:p>
            <a:pPr algn="ctr" eaLnBrk="1" fontAlgn="auto" hangingPunct="1">
              <a:lnSpc>
                <a:spcPts val="3500"/>
              </a:lnSpc>
              <a:spcBef>
                <a:spcPts val="0"/>
              </a:spcBef>
              <a:spcAft>
                <a:spcPts val="0"/>
              </a:spcAft>
              <a:defRPr/>
            </a:pPr>
            <a:r>
              <a:rPr lang="zh-CN" altLang="en-US" b="1" dirty="0">
                <a:solidFill>
                  <a:prstClr val="black"/>
                </a:solidFill>
                <a:latin typeface="微软雅黑" panose="020B0503020204020204" pitchFamily="34" charset="-122"/>
                <a:ea typeface="微软雅黑" panose="020B0503020204020204" pitchFamily="34" charset="-122"/>
              </a:rPr>
              <a:t>最新推出快审快发</a:t>
            </a:r>
            <a:r>
              <a:rPr lang="en-US" altLang="zh-CN" b="1" dirty="0">
                <a:solidFill>
                  <a:prstClr val="black"/>
                </a:solidFill>
                <a:latin typeface="微软雅黑" panose="020B0503020204020204" pitchFamily="34" charset="-122"/>
                <a:ea typeface="微软雅黑" panose="020B0503020204020204" pitchFamily="34" charset="-122"/>
              </a:rPr>
              <a:t> </a:t>
            </a:r>
          </a:p>
          <a:p>
            <a:pPr algn="ctr" eaLnBrk="1" fontAlgn="auto" hangingPunct="1">
              <a:lnSpc>
                <a:spcPts val="3500"/>
              </a:lnSpc>
              <a:spcBef>
                <a:spcPts val="0"/>
              </a:spcBef>
              <a:spcAft>
                <a:spcPts val="0"/>
              </a:spcAft>
              <a:defRPr/>
            </a:pPr>
            <a:endParaRPr lang="en-US" altLang="zh-CN" b="1" dirty="0">
              <a:solidFill>
                <a:prstClr val="black"/>
              </a:solidFill>
              <a:latin typeface="微软雅黑" panose="020B0503020204020204" pitchFamily="34" charset="-122"/>
              <a:ea typeface="微软雅黑" panose="020B0503020204020204" pitchFamily="34" charset="-122"/>
            </a:endParaRPr>
          </a:p>
          <a:p>
            <a:pPr algn="ctr" eaLnBrk="1" fontAlgn="auto" hangingPunct="1">
              <a:lnSpc>
                <a:spcPts val="3500"/>
              </a:lnSpc>
              <a:spcBef>
                <a:spcPts val="0"/>
              </a:spcBef>
              <a:spcAft>
                <a:spcPts val="0"/>
              </a:spcAft>
              <a:defRPr/>
            </a:pPr>
            <a:r>
              <a:rPr lang="zh-CN" altLang="en-US" b="1" dirty="0">
                <a:solidFill>
                  <a:srgbClr val="FF0000"/>
                </a:solidFill>
                <a:latin typeface="微软雅黑" panose="020B0503020204020204" pitchFamily="34" charset="-122"/>
                <a:ea typeface="微软雅黑" panose="020B0503020204020204" pitchFamily="34" charset="-122"/>
              </a:rPr>
              <a:t>   欢迎关注！欢迎投稿！</a:t>
            </a:r>
            <a:endParaRPr lang="en-US" altLang="zh-CN" b="1" dirty="0">
              <a:solidFill>
                <a:srgbClr val="FF0000"/>
              </a:solidFill>
              <a:latin typeface="微软雅黑" panose="020B0503020204020204" pitchFamily="34" charset="-122"/>
              <a:ea typeface="微软雅黑" panose="020B0503020204020204" pitchFamily="34" charset="-122"/>
            </a:endParaRPr>
          </a:p>
        </p:txBody>
      </p:sp>
      <p:sp>
        <p:nvSpPr>
          <p:cNvPr id="6" name="矩形 5"/>
          <p:cNvSpPr/>
          <p:nvPr/>
        </p:nvSpPr>
        <p:spPr>
          <a:xfrm>
            <a:off x="9549006" y="4926758"/>
            <a:ext cx="1608089" cy="400110"/>
          </a:xfrm>
          <a:prstGeom prst="rect">
            <a:avLst/>
          </a:prstGeom>
          <a:solidFill>
            <a:schemeClr val="accent5">
              <a:lumMod val="75000"/>
            </a:schemeClr>
          </a:solidFill>
          <a:scene3d>
            <a:camera prst="orthographicFront"/>
            <a:lightRig rig="threePt" dir="t"/>
          </a:scene3d>
          <a:sp3d>
            <a:bevelT/>
          </a:sp3d>
        </p:spPr>
        <p:txBody>
          <a:bodyPr>
            <a:spAutoFit/>
          </a:bodyPr>
          <a:lstStyle/>
          <a:p>
            <a:pPr eaLnBrk="1" fontAlgn="auto" hangingPunct="1">
              <a:lnSpc>
                <a:spcPts val="2400"/>
              </a:lnSpc>
              <a:spcBef>
                <a:spcPts val="0"/>
              </a:spcBef>
              <a:spcAft>
                <a:spcPts val="0"/>
              </a:spcAft>
              <a:defRPr/>
            </a:pPr>
            <a:r>
              <a:rPr lang="zh-CN" altLang="en-US" sz="2000" b="1" dirty="0">
                <a:solidFill>
                  <a:srgbClr val="FFFF00"/>
                </a:solidFill>
                <a:latin typeface="微软雅黑" panose="020B0503020204020204" pitchFamily="34" charset="-122"/>
                <a:ea typeface="微软雅黑" panose="020B0503020204020204" pitchFamily="34" charset="-122"/>
              </a:rPr>
              <a:t>“</a:t>
            </a:r>
            <a:r>
              <a:rPr lang="en-US" altLang="zh-CN" sz="2000" b="1" dirty="0">
                <a:solidFill>
                  <a:srgbClr val="FFFF00"/>
                </a:solidFill>
                <a:latin typeface="微软雅黑" panose="020B0503020204020204" pitchFamily="34" charset="-122"/>
                <a:ea typeface="微软雅黑" panose="020B0503020204020204" pitchFamily="34" charset="-122"/>
              </a:rPr>
              <a:t>Letters</a:t>
            </a:r>
            <a:r>
              <a:rPr lang="zh-CN" altLang="en-US" sz="2000" b="1" dirty="0">
                <a:solidFill>
                  <a:srgbClr val="FFFF00"/>
                </a:solidFill>
                <a:latin typeface="微软雅黑" panose="020B0503020204020204" pitchFamily="34" charset="-122"/>
                <a:ea typeface="微软雅黑" panose="020B0503020204020204" pitchFamily="34" charset="-122"/>
              </a:rPr>
              <a:t>”</a:t>
            </a:r>
            <a:endParaRPr lang="en-US" altLang="zh-CN" sz="2000" b="1" dirty="0">
              <a:solidFill>
                <a:srgbClr val="FFFF00"/>
              </a:solidFill>
              <a:latin typeface="微软雅黑" panose="020B0503020204020204" pitchFamily="34" charset="-122"/>
              <a:ea typeface="微软雅黑" panose="020B0503020204020204" pitchFamily="34" charset="-122"/>
            </a:endParaRPr>
          </a:p>
        </p:txBody>
      </p:sp>
      <p:sp>
        <p:nvSpPr>
          <p:cNvPr id="2" name="矩形 1"/>
          <p:cNvSpPr/>
          <p:nvPr/>
        </p:nvSpPr>
        <p:spPr>
          <a:xfrm>
            <a:off x="8256270" y="1196340"/>
            <a:ext cx="575945" cy="288290"/>
          </a:xfrm>
          <a:prstGeom prst="rect">
            <a:avLst/>
          </a:prstGeom>
          <a:solidFill>
            <a:srgbClr val="A6A6A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000" b="1"/>
              <a:t>1.6</a:t>
            </a: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标题"/>
          <p:cNvSpPr>
            <a:spLocks noGrp="1"/>
          </p:cNvSpPr>
          <p:nvPr>
            <p:ph type="title"/>
            <p:custDataLst>
              <p:tags r:id="rId2"/>
            </p:custDataLst>
          </p:nvPr>
        </p:nvSpPr>
        <p:spPr>
          <a:xfrm>
            <a:off x="442913" y="215900"/>
            <a:ext cx="2881312" cy="1081088"/>
          </a:xfrm>
        </p:spPr>
        <p:txBody>
          <a:bodyPr/>
          <a:lstStyle/>
          <a:p>
            <a:pPr eaLnBrk="1" hangingPunct="1"/>
            <a:r>
              <a:rPr lang="zh-CN" altLang="en-US"/>
              <a:t>致谢</a:t>
            </a:r>
          </a:p>
        </p:txBody>
      </p:sp>
      <p:sp>
        <p:nvSpPr>
          <p:cNvPr id="5" name="矩形 4"/>
          <p:cNvSpPr/>
          <p:nvPr/>
        </p:nvSpPr>
        <p:spPr>
          <a:xfrm>
            <a:off x="336550" y="1268413"/>
            <a:ext cx="2016125" cy="504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47108" name="文本框 2"/>
          <p:cNvSpPr txBox="1">
            <a:spLocks noChangeArrowheads="1"/>
          </p:cNvSpPr>
          <p:nvPr/>
        </p:nvSpPr>
        <p:spPr bwMode="auto">
          <a:xfrm>
            <a:off x="377825" y="1308100"/>
            <a:ext cx="406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000" b="1">
                <a:solidFill>
                  <a:srgbClr val="0B48CF"/>
                </a:solidFill>
              </a:rPr>
              <a:t>ACKNOWLEDGEMENT</a:t>
            </a:r>
          </a:p>
        </p:txBody>
      </p:sp>
      <p:sp>
        <p:nvSpPr>
          <p:cNvPr id="47114" name="文本框 5"/>
          <p:cNvSpPr txBox="1">
            <a:spLocks noChangeArrowheads="1"/>
          </p:cNvSpPr>
          <p:nvPr/>
        </p:nvSpPr>
        <p:spPr bwMode="auto">
          <a:xfrm>
            <a:off x="7903845" y="4445"/>
            <a:ext cx="4519295" cy="2058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50000"/>
              </a:lnSpc>
              <a:buFont typeface="Arial" panose="020B0604020202020204" pitchFamily="34" charset="0"/>
              <a:buChar char="•"/>
            </a:pPr>
            <a:r>
              <a:rPr lang="zh-CN" altLang="en-US" sz="1800" b="1" dirty="0">
                <a:solidFill>
                  <a:srgbClr val="FFFFFF"/>
                </a:solidFill>
                <a:latin typeface="微软雅黑" panose="020B0503020204020204" pitchFamily="34" charset="-122"/>
                <a:ea typeface="微软雅黑" panose="020B0503020204020204" pitchFamily="34" charset="-122"/>
              </a:rPr>
              <a:t>服务中国物理学的传播与发展</a:t>
            </a:r>
          </a:p>
          <a:p>
            <a:pPr>
              <a:lnSpc>
                <a:spcPct val="150000"/>
              </a:lnSpc>
              <a:buFont typeface="Arial" panose="020B0604020202020204" pitchFamily="34" charset="0"/>
              <a:buChar char="•"/>
            </a:pPr>
            <a:r>
              <a:rPr lang="zh-CN" altLang="en-US" sz="1800" b="1" dirty="0">
                <a:solidFill>
                  <a:srgbClr val="FFFFFF"/>
                </a:solidFill>
                <a:latin typeface="微软雅黑" panose="020B0503020204020204" pitchFamily="34" charset="-122"/>
                <a:ea typeface="微软雅黑" panose="020B0503020204020204" pitchFamily="34" charset="-122"/>
              </a:rPr>
              <a:t>打造具有国际影响力的学术交流平台</a:t>
            </a:r>
            <a:endParaRPr lang="en-US" altLang="zh-CN" sz="1800" b="1" dirty="0">
              <a:solidFill>
                <a:srgbClr val="FFFFFF"/>
              </a:solidFill>
              <a:latin typeface="微软雅黑" panose="020B0503020204020204" pitchFamily="34" charset="-122"/>
              <a:ea typeface="微软雅黑" panose="020B0503020204020204" pitchFamily="34" charset="-122"/>
            </a:endParaRPr>
          </a:p>
          <a:p>
            <a:pPr>
              <a:lnSpc>
                <a:spcPct val="150000"/>
              </a:lnSpc>
              <a:buFont typeface="Arial" panose="020B0604020202020204" pitchFamily="34" charset="0"/>
              <a:buChar char="•"/>
            </a:pPr>
            <a:r>
              <a:rPr lang="zh-CN" altLang="en-US" sz="1800" b="1" dirty="0">
                <a:solidFill>
                  <a:srgbClr val="FFFFFF"/>
                </a:solidFill>
                <a:latin typeface="微软雅黑" panose="020B0503020204020204" pitchFamily="34" charset="-122"/>
                <a:ea typeface="微软雅黑" panose="020B0503020204020204" pitchFamily="34" charset="-122"/>
              </a:rPr>
              <a:t>提升我国物理学家在国际上的话语权</a:t>
            </a:r>
          </a:p>
        </p:txBody>
      </p:sp>
      <p:sp>
        <p:nvSpPr>
          <p:cNvPr id="26" name="矩形 25"/>
          <p:cNvSpPr/>
          <p:nvPr/>
        </p:nvSpPr>
        <p:spPr>
          <a:xfrm>
            <a:off x="1915994" y="2058492"/>
            <a:ext cx="5832648" cy="2676525"/>
          </a:xfrm>
          <a:prstGeom prst="rect">
            <a:avLst/>
          </a:prstGeom>
          <a:noFill/>
        </p:spPr>
        <p:txBody>
          <a:bodyPr wrap="square" anchor="ctr" anchorCtr="1">
            <a:spAutoFit/>
          </a:bodyPr>
          <a:lstStyle/>
          <a:p>
            <a:pPr eaLnBrk="1" hangingPunct="1">
              <a:lnSpc>
                <a:spcPct val="150000"/>
              </a:lnSpc>
              <a:defRPr/>
            </a:pPr>
            <a:r>
              <a:rPr lang="zh-CN" altLang="en-US" sz="2800" b="1" dirty="0">
                <a:latin typeface="微软雅黑" panose="020B0503020204020204" pitchFamily="34" charset="-122"/>
                <a:ea typeface="微软雅黑" panose="020B0503020204020204" pitchFamily="34" charset="-122"/>
                <a:cs typeface="Arial" panose="020B0604020202020204" pitchFamily="34" charset="0"/>
                <a:sym typeface="+mn-ea"/>
              </a:rPr>
              <a:t>作者、读者、审稿人</a:t>
            </a:r>
          </a:p>
          <a:p>
            <a:pPr eaLnBrk="1" hangingPunct="1">
              <a:lnSpc>
                <a:spcPct val="150000"/>
              </a:lnSpc>
              <a:defRPr/>
            </a:pPr>
            <a:r>
              <a:rPr lang="zh-CN" altLang="en-US" sz="2800" b="1" dirty="0">
                <a:latin typeface="微软雅黑" panose="020B0503020204020204" pitchFamily="34" charset="-122"/>
                <a:ea typeface="微软雅黑" panose="020B0503020204020204" pitchFamily="34" charset="-122"/>
                <a:cs typeface="Arial" panose="020B0604020202020204" pitchFamily="34" charset="0"/>
              </a:rPr>
              <a:t>编委、青年编委</a:t>
            </a:r>
            <a:endParaRPr lang="en-US" altLang="zh-CN" sz="2800" b="1" dirty="0">
              <a:latin typeface="微软雅黑" panose="020B0503020204020204" pitchFamily="34" charset="-122"/>
              <a:ea typeface="微软雅黑" panose="020B0503020204020204" pitchFamily="34" charset="-122"/>
              <a:cs typeface="Arial" panose="020B0604020202020204" pitchFamily="34" charset="0"/>
            </a:endParaRPr>
          </a:p>
          <a:p>
            <a:pPr eaLnBrk="1" hangingPunct="1">
              <a:lnSpc>
                <a:spcPct val="150000"/>
              </a:lnSpc>
              <a:defRPr/>
            </a:pPr>
            <a:r>
              <a:rPr lang="zh-CN" altLang="en-US" sz="2800" b="1" dirty="0">
                <a:latin typeface="微软雅黑" panose="020B0503020204020204" pitchFamily="34" charset="-122"/>
                <a:ea typeface="微软雅黑" panose="020B0503020204020204" pitchFamily="34" charset="-122"/>
                <a:cs typeface="Arial" panose="020B0604020202020204" pitchFamily="34" charset="0"/>
              </a:rPr>
              <a:t>中国科技期刊卓越行动计划</a:t>
            </a:r>
            <a:endParaRPr lang="en-US" altLang="zh-CN" sz="2800" b="1" dirty="0">
              <a:latin typeface="微软雅黑" panose="020B0503020204020204" pitchFamily="34" charset="-122"/>
              <a:ea typeface="微软雅黑" panose="020B0503020204020204" pitchFamily="34" charset="-122"/>
              <a:cs typeface="Arial" panose="020B0604020202020204" pitchFamily="34" charset="0"/>
            </a:endParaRPr>
          </a:p>
          <a:p>
            <a:pPr eaLnBrk="1" hangingPunct="1">
              <a:lnSpc>
                <a:spcPct val="150000"/>
              </a:lnSpc>
              <a:defRPr/>
            </a:pPr>
            <a:r>
              <a:rPr lang="zh-CN" altLang="en-US" sz="2800" b="1" dirty="0">
                <a:latin typeface="微软雅黑" panose="020B0503020204020204" pitchFamily="34" charset="-122"/>
                <a:ea typeface="微软雅黑" panose="020B0503020204020204" pitchFamily="34" charset="-122"/>
                <a:cs typeface="Arial" panose="020B0604020202020204" pitchFamily="34" charset="0"/>
              </a:rPr>
              <a:t>中国</a:t>
            </a:r>
            <a:r>
              <a:rPr lang="en-US" altLang="zh-CN" sz="2800" b="1" dirty="0">
                <a:latin typeface="微软雅黑" panose="020B0503020204020204" pitchFamily="34" charset="-122"/>
                <a:ea typeface="微软雅黑" panose="020B0503020204020204" pitchFamily="34" charset="-122"/>
                <a:cs typeface="Arial" panose="020B0604020202020204" pitchFamily="34" charset="0"/>
              </a:rPr>
              <a:t>SCI</a:t>
            </a:r>
            <a:r>
              <a:rPr lang="zh-CN" altLang="en-US" sz="2800" b="1" dirty="0">
                <a:latin typeface="微软雅黑" panose="020B0503020204020204" pitchFamily="34" charset="-122"/>
                <a:ea typeface="微软雅黑" panose="020B0503020204020204" pitchFamily="34" charset="-122"/>
                <a:cs typeface="Arial" panose="020B0604020202020204" pitchFamily="34" charset="0"/>
              </a:rPr>
              <a:t>期刊支持计划</a:t>
            </a:r>
            <a:endParaRPr lang="en-US" altLang="zh-CN" sz="2800" b="1"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 name="文本框 1"/>
          <p:cNvSpPr txBox="1"/>
          <p:nvPr/>
        </p:nvSpPr>
        <p:spPr>
          <a:xfrm>
            <a:off x="2929672" y="5231447"/>
            <a:ext cx="7508240" cy="645160"/>
          </a:xfrm>
          <a:prstGeom prst="rect">
            <a:avLst/>
          </a:prstGeom>
          <a:noFill/>
        </p:spPr>
        <p:txBody>
          <a:bodyPr wrap="none" rtlCol="0">
            <a:spAutoFit/>
          </a:bodyPr>
          <a:lstStyle/>
          <a:p>
            <a:pPr algn="l"/>
            <a:r>
              <a:rPr lang="zh-CN" altLang="en-US" sz="3600" b="1" dirty="0">
                <a:solidFill>
                  <a:srgbClr val="C00000"/>
                </a:solidFill>
                <a:latin typeface="华文仿宋" panose="02010600040101010101" pitchFamily="2" charset="-122"/>
                <a:ea typeface="华文仿宋" panose="02010600040101010101" pitchFamily="2" charset="-122"/>
              </a:rPr>
              <a:t>衷心感谢各位专家学者的大力支持！</a:t>
            </a:r>
          </a:p>
        </p:txBody>
      </p:sp>
      <p:pic>
        <p:nvPicPr>
          <p:cNvPr id="4" name="图片 3"/>
          <p:cNvPicPr>
            <a:picLocks noChangeAspect="1"/>
          </p:cNvPicPr>
          <p:nvPr/>
        </p:nvPicPr>
        <p:blipFill>
          <a:blip r:embed="rId5"/>
          <a:stretch>
            <a:fillRect/>
          </a:stretch>
        </p:blipFill>
        <p:spPr>
          <a:xfrm>
            <a:off x="10272395" y="1556385"/>
            <a:ext cx="1561465" cy="199834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图片 3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11113"/>
            <a:ext cx="12192000" cy="1320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组合 16"/>
          <p:cNvGrpSpPr/>
          <p:nvPr/>
        </p:nvGrpSpPr>
        <p:grpSpPr>
          <a:xfrm>
            <a:off x="530225" y="1898630"/>
            <a:ext cx="2015490" cy="3616325"/>
            <a:chOff x="309" y="2989"/>
            <a:chExt cx="3174" cy="5695"/>
          </a:xfrm>
        </p:grpSpPr>
        <p:pic>
          <p:nvPicPr>
            <p:cNvPr id="28677" name="图片 3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9" y="2989"/>
              <a:ext cx="3175" cy="4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文本框 17"/>
            <p:cNvSpPr txBox="1">
              <a:spLocks noChangeArrowheads="1"/>
            </p:cNvSpPr>
            <p:nvPr/>
          </p:nvSpPr>
          <p:spPr bwMode="auto">
            <a:xfrm>
              <a:off x="646" y="7426"/>
              <a:ext cx="2502" cy="1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indent="0" algn="ctr">
                <a:lnSpc>
                  <a:spcPct val="120000"/>
                </a:lnSpc>
                <a:spcBef>
                  <a:spcPct val="0"/>
                </a:spcBef>
                <a:buNone/>
              </a:pPr>
              <a:r>
                <a:rPr lang="zh-CN" altLang="en-US" sz="2000" b="1" dirty="0">
                  <a:latin typeface="微软雅黑" panose="020B0503020204020204" pitchFamily="34" charset="-122"/>
                  <a:ea typeface="微软雅黑" panose="020B0503020204020204" pitchFamily="34" charset="-122"/>
                </a:rPr>
                <a:t>中文</a:t>
              </a:r>
              <a:r>
                <a:rPr lang="en-US" altLang="zh-CN" sz="2000" b="1" dirty="0">
                  <a:latin typeface="微软雅黑" panose="020B0503020204020204" pitchFamily="34" charset="-122"/>
                  <a:ea typeface="微软雅黑" panose="020B0503020204020204" pitchFamily="34" charset="-122"/>
                </a:rPr>
                <a:t>SCI</a:t>
              </a:r>
            </a:p>
            <a:p>
              <a:pPr marL="0" indent="0" algn="ctr">
                <a:lnSpc>
                  <a:spcPct val="120000"/>
                </a:lnSpc>
                <a:spcBef>
                  <a:spcPct val="0"/>
                </a:spcBef>
                <a:buNone/>
              </a:pPr>
              <a:r>
                <a:rPr lang="en-US" altLang="zh-CN" sz="2000" b="1" dirty="0">
                  <a:latin typeface="微软雅黑" panose="020B0503020204020204" pitchFamily="34" charset="-122"/>
                  <a:ea typeface="微软雅黑" panose="020B0503020204020204" pitchFamily="34" charset="-122"/>
                </a:rPr>
                <a:t>1933</a:t>
              </a:r>
              <a:r>
                <a:rPr lang="zh-CN" altLang="en-US" sz="2000" b="1" dirty="0">
                  <a:latin typeface="微软雅黑" panose="020B0503020204020204" pitchFamily="34" charset="-122"/>
                  <a:ea typeface="微软雅黑" panose="020B0503020204020204" pitchFamily="34" charset="-122"/>
                </a:rPr>
                <a:t>年创办</a:t>
              </a:r>
              <a:endParaRPr lang="en-US" altLang="zh-CN" sz="2000" b="1" dirty="0">
                <a:latin typeface="微软雅黑" panose="020B0503020204020204" pitchFamily="34" charset="-122"/>
                <a:ea typeface="微软雅黑" panose="020B0503020204020204" pitchFamily="34" charset="-122"/>
              </a:endParaRPr>
            </a:p>
          </p:txBody>
        </p:sp>
      </p:grpSp>
      <p:grpSp>
        <p:nvGrpSpPr>
          <p:cNvPr id="24" name="组合 23"/>
          <p:cNvGrpSpPr/>
          <p:nvPr/>
        </p:nvGrpSpPr>
        <p:grpSpPr>
          <a:xfrm>
            <a:off x="2914650" y="1898015"/>
            <a:ext cx="2016125" cy="3616960"/>
            <a:chOff x="14881" y="2989"/>
            <a:chExt cx="3175" cy="5696"/>
          </a:xfrm>
        </p:grpSpPr>
        <p:pic>
          <p:nvPicPr>
            <p:cNvPr id="28676" name="Picture 14"/>
            <p:cNvPicPr>
              <a:picLocks noChangeAspect="1"/>
            </p:cNvPicPr>
            <p:nvPr>
              <p:custDataLst>
                <p:tags r:id="rId5"/>
              </p:custDataLst>
            </p:nvPr>
          </p:nvPicPr>
          <p:blipFill>
            <a:blip r:embed="rId10">
              <a:extLst>
                <a:ext uri="{28A0092B-C50C-407E-A947-70E740481C1C}">
                  <a14:useLocalDpi xmlns:a14="http://schemas.microsoft.com/office/drawing/2010/main" val="0"/>
                </a:ext>
              </a:extLst>
            </a:blip>
            <a:srcRect/>
            <a:stretch>
              <a:fillRect/>
            </a:stretch>
          </p:blipFill>
          <p:spPr bwMode="auto">
            <a:xfrm>
              <a:off x="14881" y="2989"/>
              <a:ext cx="3175" cy="4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文本框 18"/>
            <p:cNvSpPr txBox="1">
              <a:spLocks noChangeArrowheads="1"/>
            </p:cNvSpPr>
            <p:nvPr/>
          </p:nvSpPr>
          <p:spPr bwMode="auto">
            <a:xfrm>
              <a:off x="15111" y="7426"/>
              <a:ext cx="2714" cy="1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indent="0" algn="ctr">
                <a:lnSpc>
                  <a:spcPct val="120000"/>
                </a:lnSpc>
                <a:spcBef>
                  <a:spcPct val="0"/>
                </a:spcBef>
                <a:buNone/>
              </a:pPr>
              <a:r>
                <a:rPr lang="zh-CN" altLang="en-US" sz="2000" b="1" dirty="0">
                  <a:latin typeface="微软雅黑" panose="020B0503020204020204" pitchFamily="34" charset="-122"/>
                  <a:ea typeface="微软雅黑" panose="020B0503020204020204" pitchFamily="34" charset="-122"/>
                </a:rPr>
                <a:t>中文科普期刊</a:t>
              </a:r>
              <a:endParaRPr lang="en-US" altLang="zh-CN" sz="2000" b="1" dirty="0">
                <a:latin typeface="微软雅黑" panose="020B0503020204020204" pitchFamily="34" charset="-122"/>
                <a:ea typeface="微软雅黑" panose="020B0503020204020204" pitchFamily="34" charset="-122"/>
              </a:endParaRPr>
            </a:p>
            <a:p>
              <a:pPr marL="0" indent="0" algn="ctr">
                <a:lnSpc>
                  <a:spcPct val="120000"/>
                </a:lnSpc>
                <a:spcBef>
                  <a:spcPct val="0"/>
                </a:spcBef>
                <a:buNone/>
              </a:pPr>
              <a:r>
                <a:rPr lang="en-US" altLang="zh-CN" sz="2000" b="1" dirty="0">
                  <a:latin typeface="微软雅黑" panose="020B0503020204020204" pitchFamily="34" charset="-122"/>
                  <a:ea typeface="微软雅黑" panose="020B0503020204020204" pitchFamily="34" charset="-122"/>
                </a:rPr>
                <a:t>1972</a:t>
              </a:r>
              <a:r>
                <a:rPr lang="zh-CN" altLang="en-US" sz="2000" b="1" dirty="0">
                  <a:latin typeface="微软雅黑" panose="020B0503020204020204" pitchFamily="34" charset="-122"/>
                  <a:ea typeface="微软雅黑" panose="020B0503020204020204" pitchFamily="34" charset="-122"/>
                </a:rPr>
                <a:t>年创办</a:t>
              </a:r>
              <a:endParaRPr lang="en-US" altLang="zh-CN" sz="2000" b="1" dirty="0">
                <a:latin typeface="微软雅黑" panose="020B0503020204020204" pitchFamily="34" charset="-122"/>
                <a:ea typeface="微软雅黑" panose="020B0503020204020204" pitchFamily="34" charset="-122"/>
              </a:endParaRPr>
            </a:p>
          </p:txBody>
        </p:sp>
      </p:grpSp>
      <p:sp>
        <p:nvSpPr>
          <p:cNvPr id="28684" name="标题 11"/>
          <p:cNvSpPr>
            <a:spLocks noGrp="1"/>
          </p:cNvSpPr>
          <p:nvPr>
            <p:ph type="title"/>
            <p:custDataLst>
              <p:tags r:id="rId2"/>
            </p:custDataLst>
          </p:nvPr>
        </p:nvSpPr>
        <p:spPr>
          <a:xfrm>
            <a:off x="3806825" y="333375"/>
            <a:ext cx="5179060" cy="719455"/>
          </a:xfrm>
        </p:spPr>
        <p:txBody>
          <a:bodyPr lIns="0" tIns="0" rIns="0" bIns="0"/>
          <a:lstStyle/>
          <a:p>
            <a:r>
              <a:rPr lang="zh-CN" altLang="zh-CN" sz="4800" b="1" dirty="0">
                <a:solidFill>
                  <a:schemeClr val="bg1"/>
                </a:solidFill>
                <a:latin typeface="华文行楷" panose="02010800040101010101" pitchFamily="2" charset="-122"/>
                <a:ea typeface="华文行楷" panose="02010800040101010101" pitchFamily="2" charset="-122"/>
              </a:rPr>
              <a:t>与中国物理学同行</a:t>
            </a:r>
          </a:p>
        </p:txBody>
      </p:sp>
      <p:grpSp>
        <p:nvGrpSpPr>
          <p:cNvPr id="23" name="组合 22"/>
          <p:cNvGrpSpPr/>
          <p:nvPr/>
        </p:nvGrpSpPr>
        <p:grpSpPr>
          <a:xfrm>
            <a:off x="7684770" y="1898015"/>
            <a:ext cx="2016125" cy="3616940"/>
            <a:chOff x="10365" y="2989"/>
            <a:chExt cx="3175" cy="5696"/>
          </a:xfrm>
        </p:grpSpPr>
        <p:pic>
          <p:nvPicPr>
            <p:cNvPr id="28675" name="图片 20"/>
            <p:cNvPicPr preferRelativeResize="0"/>
            <p:nvPr>
              <p:custDataLst>
                <p:tags r:id="rId4"/>
              </p:custDataLst>
            </p:nvPr>
          </p:nvPicPr>
          <p:blipFill>
            <a:blip r:embed="rId11">
              <a:extLst>
                <a:ext uri="{28A0092B-C50C-407E-A947-70E740481C1C}">
                  <a14:useLocalDpi xmlns:a14="http://schemas.microsoft.com/office/drawing/2010/main" val="0"/>
                </a:ext>
              </a:extLst>
            </a:blip>
            <a:srcRect/>
            <a:stretch>
              <a:fillRect/>
            </a:stretch>
          </p:blipFill>
          <p:spPr bwMode="auto">
            <a:xfrm>
              <a:off x="10365" y="2989"/>
              <a:ext cx="3175" cy="4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17466"/>
            <p:cNvSpPr txBox="1">
              <a:spLocks noChangeArrowheads="1"/>
            </p:cNvSpPr>
            <p:nvPr/>
          </p:nvSpPr>
          <p:spPr bwMode="auto">
            <a:xfrm>
              <a:off x="10702" y="7426"/>
              <a:ext cx="2502" cy="1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indent="0" algn="ctr">
                <a:lnSpc>
                  <a:spcPct val="120000"/>
                </a:lnSpc>
                <a:spcBef>
                  <a:spcPct val="0"/>
                </a:spcBef>
                <a:buNone/>
              </a:pPr>
              <a:r>
                <a:rPr lang="zh-CN" altLang="en-US" sz="2000" b="1" dirty="0">
                  <a:latin typeface="微软雅黑" panose="020B0503020204020204" pitchFamily="34" charset="-122"/>
                  <a:ea typeface="微软雅黑" panose="020B0503020204020204" pitchFamily="34" charset="-122"/>
                </a:rPr>
                <a:t>英文</a:t>
              </a:r>
              <a:r>
                <a:rPr lang="en-US" altLang="zh-CN" sz="2000" b="1" dirty="0">
                  <a:latin typeface="微软雅黑" panose="020B0503020204020204" pitchFamily="34" charset="-122"/>
                  <a:ea typeface="微软雅黑" panose="020B0503020204020204" pitchFamily="34" charset="-122"/>
                </a:rPr>
                <a:t>SCI</a:t>
              </a:r>
            </a:p>
            <a:p>
              <a:pPr marL="0" indent="0" algn="ctr">
                <a:lnSpc>
                  <a:spcPct val="120000"/>
                </a:lnSpc>
                <a:spcBef>
                  <a:spcPct val="0"/>
                </a:spcBef>
                <a:buNone/>
              </a:pPr>
              <a:r>
                <a:rPr lang="en-US" altLang="zh-CN" sz="2000" b="1" dirty="0">
                  <a:latin typeface="微软雅黑" panose="020B0503020204020204" pitchFamily="34" charset="-122"/>
                  <a:ea typeface="微软雅黑" panose="020B0503020204020204" pitchFamily="34" charset="-122"/>
                </a:rPr>
                <a:t>1992</a:t>
              </a:r>
              <a:r>
                <a:rPr lang="zh-CN" altLang="en-US" sz="2000" b="1" dirty="0">
                  <a:latin typeface="微软雅黑" panose="020B0503020204020204" pitchFamily="34" charset="-122"/>
                  <a:ea typeface="微软雅黑" panose="020B0503020204020204" pitchFamily="34" charset="-122"/>
                </a:rPr>
                <a:t>年创办</a:t>
              </a:r>
              <a:endParaRPr lang="en-US" altLang="zh-CN" sz="2000" b="1" dirty="0">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5299710" y="1898015"/>
            <a:ext cx="2016125" cy="3616940"/>
            <a:chOff x="6982" y="2989"/>
            <a:chExt cx="3175" cy="5696"/>
          </a:xfrm>
        </p:grpSpPr>
        <p:sp>
          <p:nvSpPr>
            <p:cNvPr id="28689" name="文本框 17466"/>
            <p:cNvSpPr txBox="1">
              <a:spLocks noChangeArrowheads="1"/>
            </p:cNvSpPr>
            <p:nvPr/>
          </p:nvSpPr>
          <p:spPr bwMode="auto">
            <a:xfrm>
              <a:off x="7318" y="7426"/>
              <a:ext cx="2502" cy="1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indent="0" algn="ctr">
                <a:lnSpc>
                  <a:spcPct val="120000"/>
                </a:lnSpc>
                <a:spcBef>
                  <a:spcPct val="0"/>
                </a:spcBef>
                <a:buNone/>
              </a:pPr>
              <a:r>
                <a:rPr lang="zh-CN" altLang="en-US" sz="2000" b="1" dirty="0">
                  <a:latin typeface="微软雅黑" panose="020B0503020204020204" pitchFamily="34" charset="-122"/>
                  <a:ea typeface="微软雅黑" panose="020B0503020204020204" pitchFamily="34" charset="-122"/>
                </a:rPr>
                <a:t>英文</a:t>
              </a:r>
              <a:r>
                <a:rPr lang="en-US" altLang="zh-CN" sz="2000" b="1" dirty="0">
                  <a:latin typeface="微软雅黑" panose="020B0503020204020204" pitchFamily="34" charset="-122"/>
                  <a:ea typeface="微软雅黑" panose="020B0503020204020204" pitchFamily="34" charset="-122"/>
                </a:rPr>
                <a:t>SCI</a:t>
              </a:r>
            </a:p>
            <a:p>
              <a:pPr marL="0" indent="0" algn="ctr">
                <a:lnSpc>
                  <a:spcPct val="120000"/>
                </a:lnSpc>
                <a:spcBef>
                  <a:spcPct val="0"/>
                </a:spcBef>
                <a:buNone/>
              </a:pPr>
              <a:r>
                <a:rPr lang="en-US" altLang="zh-CN" sz="2000" b="1" dirty="0">
                  <a:latin typeface="微软雅黑" panose="020B0503020204020204" pitchFamily="34" charset="-122"/>
                  <a:ea typeface="微软雅黑" panose="020B0503020204020204" pitchFamily="34" charset="-122"/>
                </a:rPr>
                <a:t>1984</a:t>
              </a:r>
              <a:r>
                <a:rPr lang="zh-CN" altLang="en-US" sz="2000" b="1" dirty="0">
                  <a:latin typeface="微软雅黑" panose="020B0503020204020204" pitchFamily="34" charset="-122"/>
                  <a:ea typeface="微软雅黑" panose="020B0503020204020204" pitchFamily="34" charset="-122"/>
                </a:rPr>
                <a:t>年创办</a:t>
              </a:r>
              <a:endParaRPr lang="en-US" altLang="zh-CN" sz="2000" b="1" dirty="0">
                <a:latin typeface="微软雅黑" panose="020B0503020204020204" pitchFamily="34" charset="-122"/>
                <a:ea typeface="微软雅黑" panose="020B0503020204020204" pitchFamily="34" charset="-122"/>
              </a:endParaRPr>
            </a:p>
          </p:txBody>
        </p:sp>
        <p:pic>
          <p:nvPicPr>
            <p:cNvPr id="13" name="图片 12"/>
            <p:cNvPicPr preferRelativeResize="0"/>
            <p:nvPr/>
          </p:nvPicPr>
          <p:blipFill>
            <a:blip r:embed="rId12">
              <a:extLst>
                <a:ext uri="{28A0092B-C50C-407E-A947-70E740481C1C}">
                  <a14:useLocalDpi xmlns:a14="http://schemas.microsoft.com/office/drawing/2010/main" val="0"/>
                </a:ext>
              </a:extLst>
            </a:blip>
            <a:stretch>
              <a:fillRect/>
            </a:stretch>
          </p:blipFill>
          <p:spPr>
            <a:xfrm>
              <a:off x="6982" y="2989"/>
              <a:ext cx="3175" cy="4309"/>
            </a:xfrm>
            <a:prstGeom prst="rect">
              <a:avLst/>
            </a:prstGeom>
          </p:spPr>
        </p:pic>
      </p:grpSp>
      <p:sp>
        <p:nvSpPr>
          <p:cNvPr id="6" name="矩形 5"/>
          <p:cNvSpPr/>
          <p:nvPr>
            <p:custDataLst>
              <p:tags r:id="rId3"/>
            </p:custDataLst>
          </p:nvPr>
        </p:nvSpPr>
        <p:spPr>
          <a:xfrm>
            <a:off x="9984105" y="1917065"/>
            <a:ext cx="1862455" cy="2402840"/>
          </a:xfrm>
          <a:prstGeom prst="rect">
            <a:avLst/>
          </a:prstGeom>
          <a:noFill/>
        </p:spPr>
        <p:txBody>
          <a:bodyPr wrap="square" lIns="0" tIns="0" rIns="0" bIns="0" rtlCol="0" anchor="t" anchorCtr="0">
            <a:noAutofit/>
          </a:body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en-US" sz="24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ea"/>
              </a:rPr>
              <a:t>我国很多物理学者的</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rPr>
              <a:t>第一篇</a:t>
            </a:r>
            <a:r>
              <a:rPr kumimoji="0" lang="zh-CN" altLang="en-US" sz="24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ea"/>
              </a:rPr>
              <a:t>论文都发表在四刊上。</a:t>
            </a:r>
          </a:p>
        </p:txBody>
      </p:sp>
      <p:pic>
        <p:nvPicPr>
          <p:cNvPr id="15" name="图片 14"/>
          <p:cNvPicPr>
            <a:picLocks noChangeAspect="1"/>
          </p:cNvPicPr>
          <p:nvPr/>
        </p:nvPicPr>
        <p:blipFill>
          <a:blip r:embed="rId13"/>
          <a:stretch>
            <a:fillRect/>
          </a:stretch>
        </p:blipFill>
        <p:spPr>
          <a:xfrm>
            <a:off x="-24765" y="5697855"/>
            <a:ext cx="12240000" cy="1172831"/>
          </a:xfrm>
          <a:prstGeom prst="rect">
            <a:avLst/>
          </a:prstGeom>
        </p:spPr>
      </p:pic>
      <p:sp>
        <p:nvSpPr>
          <p:cNvPr id="25" name="文本框 24"/>
          <p:cNvSpPr txBox="1"/>
          <p:nvPr/>
        </p:nvSpPr>
        <p:spPr>
          <a:xfrm>
            <a:off x="2729503" y="1331729"/>
            <a:ext cx="4754880" cy="460375"/>
          </a:xfrm>
          <a:prstGeom prst="rect">
            <a:avLst/>
          </a:prstGeom>
          <a:noFill/>
        </p:spPr>
        <p:txBody>
          <a:bodyPr wrap="none" rtlCol="0">
            <a:spAutoFit/>
          </a:bodyPr>
          <a:lstStyle/>
          <a:p>
            <a:r>
              <a:rPr lang="zh-CN" altLang="en-US" sz="2400" b="1" dirty="0">
                <a:solidFill>
                  <a:srgbClr val="0B48CF"/>
                </a:solidFill>
                <a:latin typeface="微软雅黑" panose="020B0503020204020204" pitchFamily="34" charset="-122"/>
                <a:ea typeface="微软雅黑" panose="020B0503020204020204" pitchFamily="34" charset="-122"/>
              </a:rPr>
              <a:t>寄托了老一辈物理学家的殷切期望</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F1DE">
            <a:alpha val="38823"/>
          </a:srgbClr>
        </a:solidFill>
        <a:effectLst/>
      </p:bgPr>
    </p:bg>
    <p:spTree>
      <p:nvGrpSpPr>
        <p:cNvPr id="1" name=""/>
        <p:cNvGrpSpPr/>
        <p:nvPr/>
      </p:nvGrpSpPr>
      <p:grpSpPr>
        <a:xfrm>
          <a:off x="0" y="0"/>
          <a:ext cx="0" cy="0"/>
          <a:chOff x="0" y="0"/>
          <a:chExt cx="0" cy="0"/>
        </a:xfrm>
      </p:grpSpPr>
      <p:sp>
        <p:nvSpPr>
          <p:cNvPr id="17" name="矩形 16"/>
          <p:cNvSpPr/>
          <p:nvPr/>
        </p:nvSpPr>
        <p:spPr>
          <a:xfrm>
            <a:off x="0" y="0"/>
            <a:ext cx="12192000" cy="70643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16000" rtl="0" eaLnBrk="0" fontAlgn="auto" latinLnBrk="0" hangingPunct="0">
              <a:lnSpc>
                <a:spcPct val="100000"/>
              </a:lnSpc>
              <a:spcBef>
                <a:spcPts val="0"/>
              </a:spcBef>
              <a:spcAft>
                <a:spcPts val="0"/>
              </a:spcAft>
              <a:buClrTx/>
              <a:buSzTx/>
              <a:buFontTx/>
              <a:buNone/>
              <a:defRPr/>
            </a:pPr>
            <a:endParaRPr kumimoji="0" lang="en-US" altLang="zh-CN" sz="20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a:p>
            <a:pPr marL="0" marR="0" lvl="0" indent="0" algn="ctr" defTabSz="1016000" rtl="0" eaLnBrk="0" fontAlgn="auto" latinLnBrk="0" hangingPunct="0">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4819" name="TextBox 4"/>
          <p:cNvSpPr txBox="1">
            <a:spLocks noChangeArrowheads="1"/>
          </p:cNvSpPr>
          <p:nvPr/>
        </p:nvSpPr>
        <p:spPr bwMode="auto">
          <a:xfrm>
            <a:off x="-144463" y="-68263"/>
            <a:ext cx="12336463" cy="701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930">
              <a:defRPr>
                <a:solidFill>
                  <a:schemeClr val="tx1"/>
                </a:solidFill>
                <a:latin typeface="Arial" panose="020B0604020202020204" pitchFamily="34" charset="0"/>
                <a:ea typeface="宋体" panose="02010600030101010101" pitchFamily="2" charset="-122"/>
              </a:defRPr>
            </a:lvl1pPr>
            <a:lvl2pPr marL="742950" indent="-285750" defTabSz="1217930">
              <a:defRPr>
                <a:solidFill>
                  <a:schemeClr val="tx1"/>
                </a:solidFill>
                <a:latin typeface="Arial" panose="020B0604020202020204" pitchFamily="34" charset="0"/>
                <a:ea typeface="宋体" panose="02010600030101010101" pitchFamily="2" charset="-122"/>
              </a:defRPr>
            </a:lvl2pPr>
            <a:lvl3pPr marL="1143000" indent="-228600" defTabSz="1217930">
              <a:defRPr>
                <a:solidFill>
                  <a:schemeClr val="tx1"/>
                </a:solidFill>
                <a:latin typeface="Arial" panose="020B0604020202020204" pitchFamily="34" charset="0"/>
                <a:ea typeface="宋体" panose="02010600030101010101" pitchFamily="2" charset="-122"/>
              </a:defRPr>
            </a:lvl3pPr>
            <a:lvl4pPr marL="1600200" indent="-228600" defTabSz="1217930">
              <a:defRPr>
                <a:solidFill>
                  <a:schemeClr val="tx1"/>
                </a:solidFill>
                <a:latin typeface="Arial" panose="020B0604020202020204" pitchFamily="34" charset="0"/>
                <a:ea typeface="宋体" panose="02010600030101010101" pitchFamily="2" charset="-122"/>
              </a:defRPr>
            </a:lvl4pPr>
            <a:lvl5pPr marL="2057400" indent="-228600" defTabSz="1217930">
              <a:defRPr>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1217930" rtl="0" eaLnBrk="1" fontAlgn="base" latinLnBrk="0" hangingPunct="1">
              <a:lnSpc>
                <a:spcPct val="150000"/>
              </a:lnSpc>
              <a:spcBef>
                <a:spcPct val="0"/>
              </a:spcBef>
              <a:spcAft>
                <a:spcPct val="0"/>
              </a:spcAft>
              <a:buClrTx/>
              <a:buSzTx/>
              <a:buFontTx/>
              <a:buNone/>
              <a:defRPr/>
            </a:pPr>
            <a:r>
              <a:rPr kumimoji="0" lang="zh-CN" altLang="en-US"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物理学报</a:t>
            </a:r>
            <a:r>
              <a:rPr kumimoji="0" lang="en-US" altLang="zh-CN"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 </a:t>
            </a:r>
            <a:r>
              <a:rPr kumimoji="0" lang="zh-CN" altLang="en-US"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我国</a:t>
            </a:r>
            <a:r>
              <a:rPr kumimoji="0" lang="zh-CN" altLang="zh-CN"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创</a:t>
            </a:r>
            <a:r>
              <a:rPr kumimoji="0" lang="zh-CN" altLang="en-US"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办</a:t>
            </a:r>
            <a:r>
              <a:rPr kumimoji="0" lang="zh-CN" altLang="zh-CN"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最早、</a:t>
            </a:r>
            <a:r>
              <a:rPr kumimoji="0" lang="zh-CN" altLang="en-US"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唯一被</a:t>
            </a:r>
            <a:r>
              <a:rPr kumimoji="0" lang="en-US" altLang="zh-CN"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SCI</a:t>
            </a:r>
            <a:r>
              <a:rPr kumimoji="0" lang="zh-CN" altLang="en-US"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收录</a:t>
            </a:r>
            <a:r>
              <a:rPr kumimoji="0" lang="zh-CN" altLang="zh-CN"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的</a:t>
            </a:r>
            <a:r>
              <a:rPr kumimoji="0" lang="zh-CN" altLang="en-US"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综合</a:t>
            </a:r>
            <a:r>
              <a:rPr kumimoji="0" lang="zh-CN" altLang="zh-CN"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物理类中文</a:t>
            </a:r>
            <a:r>
              <a:rPr kumimoji="0" lang="zh-CN" altLang="en-US"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期</a:t>
            </a:r>
            <a:r>
              <a:rPr kumimoji="0" lang="zh-CN" altLang="zh-CN"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rPr>
              <a:t>刊</a:t>
            </a:r>
            <a:endParaRPr kumimoji="0" lang="en-US" altLang="zh-CN" sz="3000" b="1"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cs typeface="+mn-cs"/>
            </a:endParaRPr>
          </a:p>
        </p:txBody>
      </p:sp>
      <p:sp>
        <p:nvSpPr>
          <p:cNvPr id="12" name="内容占位符 2"/>
          <p:cNvSpPr txBox="1"/>
          <p:nvPr/>
        </p:nvSpPr>
        <p:spPr>
          <a:xfrm>
            <a:off x="4127500" y="2311400"/>
            <a:ext cx="7729538" cy="1536700"/>
          </a:xfrm>
          <a:prstGeom prst="rect">
            <a:avLst/>
          </a:prstGeom>
          <a:solidFill>
            <a:schemeClr val="accent3">
              <a:lumMod val="20000"/>
              <a:lumOff val="80000"/>
            </a:schemeClr>
          </a:solidFill>
        </p:spPr>
        <p:txBody>
          <a:bodyPr/>
          <a:lstStyle/>
          <a:p>
            <a:pPr marL="0" marR="0" lvl="0" indent="0" algn="l" defTabSz="1016000" rtl="0" eaLnBrk="0" fontAlgn="auto" latinLnBrk="0" hangingPunct="0">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发文领域：</a:t>
            </a:r>
            <a:r>
              <a:rPr kumimoji="0" lang="zh-CN" altLang="en-US" sz="1865"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 </a:t>
            </a:r>
            <a:r>
              <a:rPr kumimoji="0" lang="zh-CN" altLang="en-US" sz="213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rPr>
              <a:t>物理学各学科领域及其交叉学科</a:t>
            </a:r>
            <a:endParaRPr kumimoji="0" lang="en-US" altLang="zh-CN" sz="213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endParaRPr>
          </a:p>
          <a:p>
            <a:pPr marL="0" marR="0" lvl="0" indent="0" algn="l" defTabSz="1016000" rtl="0" eaLnBrk="0" fontAlgn="auto" latinLnBrk="0" hangingPunct="0">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文章类型： </a:t>
            </a:r>
            <a:r>
              <a:rPr kumimoji="0" lang="zh-CN" altLang="en-US" sz="213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rPr>
              <a:t>研究论文、研究快讯、综述、数据论文</a:t>
            </a:r>
            <a:endParaRPr kumimoji="0" lang="en-US" altLang="zh-CN" sz="213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endParaRPr>
          </a:p>
          <a:p>
            <a:pPr marL="0" marR="0" lvl="0" indent="0" algn="l" defTabSz="1016000" rtl="0" eaLnBrk="0" fontAlgn="auto" latinLnBrk="0" hangingPunct="0">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特色栏目： </a:t>
            </a:r>
            <a:r>
              <a:rPr kumimoji="0" lang="zh-CN" altLang="en-US" sz="213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rPr>
              <a:t>热点专题、数据论文、仪器与测量、观点与展望</a:t>
            </a:r>
            <a:endParaRPr kumimoji="0" lang="en-US" altLang="zh-CN" sz="213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endParaRPr>
          </a:p>
          <a:p>
            <a:pPr marL="0" marR="0" lvl="0" indent="0" algn="l" defTabSz="1016000" rtl="0" eaLnBrk="0" fontAlgn="auto" latinLnBrk="0" hangingPunct="0">
              <a:lnSpc>
                <a:spcPct val="150000"/>
              </a:lnSpc>
              <a:spcBef>
                <a:spcPts val="0"/>
              </a:spcBef>
              <a:spcAft>
                <a:spcPts val="0"/>
              </a:spcAft>
              <a:buClrTx/>
              <a:buSzTx/>
              <a:buFontTx/>
              <a:buNone/>
              <a:defRPr/>
            </a:pPr>
            <a:endParaRPr kumimoji="0" lang="en-US" altLang="zh-CN" sz="213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endParaRPr>
          </a:p>
        </p:txBody>
      </p:sp>
      <p:pic>
        <p:nvPicPr>
          <p:cNvPr id="34821" name="图片 26" descr="物理学报微信二维码.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3313" y="4781550"/>
            <a:ext cx="1633537"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 name="TextBox 7"/>
          <p:cNvSpPr txBox="1">
            <a:spLocks noChangeArrowheads="1"/>
          </p:cNvSpPr>
          <p:nvPr/>
        </p:nvSpPr>
        <p:spPr bwMode="auto">
          <a:xfrm>
            <a:off x="4271963" y="4540250"/>
            <a:ext cx="7200900" cy="1969770"/>
          </a:xfrm>
          <a:prstGeom prst="rect">
            <a:avLst/>
          </a:prstGeom>
          <a:solidFill>
            <a:schemeClr val="accent3">
              <a:lumMod val="20000"/>
              <a:lumOff val="80000"/>
              <a:alpha val="0"/>
            </a:schemeClr>
          </a:solidFill>
          <a:ln w="9525">
            <a:noFill/>
            <a:miter lim="800000"/>
          </a:ln>
        </p:spPr>
        <p:txBody>
          <a:bodyPr>
            <a:spAutoFit/>
          </a:bodyPr>
          <a:lstStyle/>
          <a:p>
            <a:pPr marL="0" marR="0" lvl="0" indent="0" algn="l" defTabSz="1219200" rtl="0" eaLnBrk="1" fontAlgn="base" latinLnBrk="0" hangingPunct="1">
              <a:lnSpc>
                <a:spcPct val="150000"/>
              </a:lnSpc>
              <a:spcBef>
                <a:spcPct val="0"/>
              </a:spcBef>
              <a:spcAft>
                <a:spcPct val="0"/>
              </a:spcAft>
              <a:buClrTx/>
              <a:buSzTx/>
              <a:buFontTx/>
              <a:buNone/>
              <a:defRPr/>
            </a:pPr>
            <a:r>
              <a:rPr kumimoji="0" lang="en-US" altLang="zh-CN" sz="2135"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2135"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  </a:t>
            </a:r>
            <a:r>
              <a:rPr kumimoji="0" lang="zh-CN" altLang="en-US"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rPr>
              <a:t>期刊官网文章 </a:t>
            </a:r>
            <a:r>
              <a:rPr kumimoji="0" lang="zh-CN" altLang="en-US"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双语出版</a:t>
            </a:r>
            <a:r>
              <a:rPr kumimoji="0" lang="zh-CN" altLang="en-US"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rPr>
              <a:t>，消除国际传播障碍</a:t>
            </a:r>
            <a:endParaRPr kumimoji="0" lang="en-US" altLang="zh-CN"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endParaRPr>
          </a:p>
          <a:p>
            <a:pPr marL="0" marR="0" lvl="0" indent="0" algn="l" defTabSz="1219200" rtl="0" eaLnBrk="1" fontAlgn="base" latinLnBrk="0" hangingPunct="1">
              <a:lnSpc>
                <a:spcPct val="15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rPr>
              <a:t>“中国科技期刊卓越行动计划”</a:t>
            </a:r>
            <a:r>
              <a:rPr kumimoji="0" lang="zh-CN" altLang="en-US"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中文领军期刊</a:t>
            </a:r>
            <a:endParaRPr kumimoji="0" lang="en-US" altLang="zh-CN"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endParaRPr>
          </a:p>
          <a:p>
            <a:pPr marL="0" marR="0" lvl="0" indent="0" algn="l" defTabSz="1219200" rtl="0" eaLnBrk="1" fontAlgn="base" latinLnBrk="0" hangingPunct="1">
              <a:lnSpc>
                <a:spcPct val="15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rPr>
              <a:t>   </a:t>
            </a:r>
            <a:r>
              <a:rPr kumimoji="0" lang="zh-CN" altLang="en-US"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rPr>
              <a:t>中国科学院 </a:t>
            </a:r>
            <a:r>
              <a:rPr kumimoji="0" lang="zh-CN" altLang="en-US"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精品科技期刊</a:t>
            </a:r>
            <a:endParaRPr kumimoji="0" lang="en-US" altLang="zh-CN"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1219200" rtl="0" eaLnBrk="0" fontAlgn="base" latinLnBrk="0" hangingPunct="0">
              <a:lnSpc>
                <a:spcPct val="15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rPr>
              <a:t>  </a:t>
            </a:r>
            <a:r>
              <a:rPr kumimoji="0" lang="zh-CN" altLang="en-US"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rPr>
              <a:t>被</a:t>
            </a:r>
            <a:r>
              <a:rPr kumimoji="0" lang="en-US" altLang="zh-CN"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SCI</a:t>
            </a:r>
            <a:r>
              <a:rPr kumimoji="0" lang="zh-CN" altLang="en-US"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en-US" altLang="zh-CN"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EI</a:t>
            </a:r>
            <a:r>
              <a:rPr kumimoji="0" lang="zh-CN" altLang="en-US"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en-US" altLang="zh-CN" sz="2000" b="1" i="0" u="none" strike="noStrike" kern="1200" cap="none" spc="0" normalizeH="0" baseline="0" noProof="0" dirty="0">
                <a:ln>
                  <a:noFill/>
                </a:ln>
                <a:solidFill>
                  <a:srgbClr val="C0504D">
                    <a:lumMod val="7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Scopus </a:t>
            </a:r>
            <a:r>
              <a:rPr kumimoji="0" lang="zh-CN" altLang="en-US"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rPr>
              <a:t>等数据库收录，国内外影响广泛</a:t>
            </a:r>
            <a:endParaRPr kumimoji="0" lang="en-US" altLang="zh-CN" sz="2000" b="1"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mn-cs"/>
            </a:endParaRPr>
          </a:p>
        </p:txBody>
      </p:sp>
      <p:sp>
        <p:nvSpPr>
          <p:cNvPr id="34823" name="矩形 3"/>
          <p:cNvSpPr>
            <a:spLocks noChangeArrowheads="1"/>
          </p:cNvSpPr>
          <p:nvPr/>
        </p:nvSpPr>
        <p:spPr bwMode="auto">
          <a:xfrm>
            <a:off x="52705" y="3465830"/>
            <a:ext cx="4074795"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930">
              <a:defRPr>
                <a:solidFill>
                  <a:schemeClr val="tx1"/>
                </a:solidFill>
                <a:latin typeface="Arial" panose="020B0604020202020204" pitchFamily="34" charset="0"/>
                <a:ea typeface="宋体" panose="02010600030101010101" pitchFamily="2" charset="-122"/>
              </a:defRPr>
            </a:lvl1pPr>
            <a:lvl2pPr marL="742950" indent="-285750" defTabSz="1217930">
              <a:defRPr>
                <a:solidFill>
                  <a:schemeClr val="tx1"/>
                </a:solidFill>
                <a:latin typeface="Arial" panose="020B0604020202020204" pitchFamily="34" charset="0"/>
                <a:ea typeface="宋体" panose="02010600030101010101" pitchFamily="2" charset="-122"/>
              </a:defRPr>
            </a:lvl2pPr>
            <a:lvl3pPr marL="1143000" indent="-228600" defTabSz="1217930">
              <a:defRPr>
                <a:solidFill>
                  <a:schemeClr val="tx1"/>
                </a:solidFill>
                <a:latin typeface="Arial" panose="020B0604020202020204" pitchFamily="34" charset="0"/>
                <a:ea typeface="宋体" panose="02010600030101010101" pitchFamily="2" charset="-122"/>
              </a:defRPr>
            </a:lvl3pPr>
            <a:lvl4pPr marL="1600200" indent="-228600" defTabSz="1217930">
              <a:defRPr>
                <a:solidFill>
                  <a:schemeClr val="tx1"/>
                </a:solidFill>
                <a:latin typeface="Arial" panose="020B0604020202020204" pitchFamily="34" charset="0"/>
                <a:ea typeface="宋体" panose="02010600030101010101" pitchFamily="2" charset="-122"/>
              </a:defRPr>
            </a:lvl4pPr>
            <a:lvl5pPr marL="2057400" indent="-228600" defTabSz="1217930">
              <a:defRPr>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1217930" rtl="0" eaLnBrk="1" fontAlgn="base" latinLnBrk="0" hangingPunct="1">
              <a:lnSpc>
                <a:spcPct val="150000"/>
              </a:lnSpc>
              <a:spcBef>
                <a:spcPct val="0"/>
              </a:spcBef>
              <a:spcAft>
                <a:spcPct val="0"/>
              </a:spcAft>
              <a:buClrTx/>
              <a:buSzTx/>
              <a:buFontTx/>
              <a:buNone/>
              <a:defRPr/>
            </a:pPr>
            <a:r>
              <a:rPr kumimoji="0" lang="en-US" altLang="zh-CN" sz="2000" b="1" i="0" u="none" strike="noStrike" kern="1200" cap="none" spc="0" normalizeH="0" baseline="0" noProof="0" dirty="0">
                <a:ln>
                  <a:noFill/>
                </a:ln>
                <a:solidFill>
                  <a:srgbClr val="953735"/>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1933</a:t>
            </a:r>
            <a:r>
              <a:rPr kumimoji="0" lang="zh-CN" altLang="en-US" sz="2000" b="1" i="0" u="none" strike="noStrike" kern="1200" cap="none" spc="0" normalizeH="0" baseline="0" noProof="0" dirty="0">
                <a:ln>
                  <a:noFill/>
                </a:ln>
                <a:solidFill>
                  <a:srgbClr val="953735"/>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年创刊，中文半月刊</a:t>
            </a:r>
            <a:endParaRPr kumimoji="0" lang="en-US" altLang="zh-CN" sz="2000" b="1" i="0" u="none" strike="noStrike" kern="1200" cap="none" spc="0" normalizeH="0" baseline="0" noProof="0" dirty="0">
              <a:ln>
                <a:noFill/>
              </a:ln>
              <a:solidFill>
                <a:srgbClr val="953735"/>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4824" name="Picture 16" descr="E:\学报封面\2023封面\2023年23期.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2488" y="1145540"/>
            <a:ext cx="1860550"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矩形 17"/>
          <p:cNvSpPr/>
          <p:nvPr/>
        </p:nvSpPr>
        <p:spPr>
          <a:xfrm>
            <a:off x="5135893" y="3987850"/>
            <a:ext cx="1440160" cy="465192"/>
          </a:xfrm>
          <a:prstGeom prst="rect">
            <a:avLst/>
          </a:prstGeom>
          <a:solidFill>
            <a:srgbClr val="005C2A"/>
          </a:solidFill>
          <a:scene3d>
            <a:camera prst="orthographicFront"/>
            <a:lightRig rig="threePt" dir="t"/>
          </a:scene3d>
          <a:sp3d>
            <a:bevelT/>
          </a:sp3d>
        </p:spPr>
        <p:txBody>
          <a:bodyPr>
            <a:spAutoFit/>
          </a:bodyPr>
          <a:lstStyle/>
          <a:p>
            <a:pPr marL="0" marR="0" lvl="0" indent="0" algn="l" defTabSz="1219200" rtl="0" eaLnBrk="0" fontAlgn="base" latinLnBrk="0" hangingPunct="0">
              <a:lnSpc>
                <a:spcPts val="3200"/>
              </a:lnSpc>
              <a:spcBef>
                <a:spcPct val="0"/>
              </a:spcBef>
              <a:spcAft>
                <a:spcPct val="0"/>
              </a:spcAft>
              <a:buClrTx/>
              <a:buSzTx/>
              <a:buFontTx/>
              <a:buNone/>
              <a:defRPr/>
            </a:pPr>
            <a:r>
              <a:rPr kumimoji="0" lang="zh-CN" altLang="en-US" sz="2135" b="1"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绿色通道</a:t>
            </a:r>
            <a:endParaRPr kumimoji="0" lang="en-US" altLang="zh-CN" sz="2135"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sp>
        <p:nvSpPr>
          <p:cNvPr id="34828" name="TextBox 18"/>
          <p:cNvSpPr txBox="1">
            <a:spLocks noChangeArrowheads="1"/>
          </p:cNvSpPr>
          <p:nvPr/>
        </p:nvSpPr>
        <p:spPr bwMode="auto">
          <a:xfrm>
            <a:off x="6672263" y="4027488"/>
            <a:ext cx="3168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930">
              <a:defRPr>
                <a:solidFill>
                  <a:schemeClr val="tx1"/>
                </a:solidFill>
                <a:latin typeface="Arial" panose="020B0604020202020204" pitchFamily="34" charset="0"/>
                <a:ea typeface="宋体" panose="02010600030101010101" pitchFamily="2" charset="-122"/>
              </a:defRPr>
            </a:lvl1pPr>
            <a:lvl2pPr marL="742950" indent="-285750" defTabSz="1217930">
              <a:defRPr>
                <a:solidFill>
                  <a:schemeClr val="tx1"/>
                </a:solidFill>
                <a:latin typeface="Arial" panose="020B0604020202020204" pitchFamily="34" charset="0"/>
                <a:ea typeface="宋体" panose="02010600030101010101" pitchFamily="2" charset="-122"/>
              </a:defRPr>
            </a:lvl2pPr>
            <a:lvl3pPr marL="1143000" indent="-228600" defTabSz="1217930">
              <a:defRPr>
                <a:solidFill>
                  <a:schemeClr val="tx1"/>
                </a:solidFill>
                <a:latin typeface="Arial" panose="020B0604020202020204" pitchFamily="34" charset="0"/>
                <a:ea typeface="宋体" panose="02010600030101010101" pitchFamily="2" charset="-122"/>
              </a:defRPr>
            </a:lvl3pPr>
            <a:lvl4pPr marL="1600200" indent="-228600" defTabSz="1217930">
              <a:defRPr>
                <a:solidFill>
                  <a:schemeClr val="tx1"/>
                </a:solidFill>
                <a:latin typeface="Arial" panose="020B0604020202020204" pitchFamily="34" charset="0"/>
                <a:ea typeface="宋体" panose="02010600030101010101" pitchFamily="2" charset="-122"/>
              </a:defRPr>
            </a:lvl4pPr>
            <a:lvl5pPr marL="2057400" indent="-228600" defTabSz="1217930">
              <a:defRPr>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121793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rgbClr val="953735"/>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优秀论文，快审快发</a:t>
            </a:r>
          </a:p>
        </p:txBody>
      </p:sp>
      <p:sp>
        <p:nvSpPr>
          <p:cNvPr id="34829" name="矩形 19"/>
          <p:cNvSpPr>
            <a:spLocks noChangeArrowheads="1"/>
          </p:cNvSpPr>
          <p:nvPr/>
        </p:nvSpPr>
        <p:spPr bwMode="auto">
          <a:xfrm>
            <a:off x="561975" y="6173788"/>
            <a:ext cx="3232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930">
              <a:defRPr>
                <a:solidFill>
                  <a:schemeClr val="tx1"/>
                </a:solidFill>
                <a:latin typeface="Arial" panose="020B0604020202020204" pitchFamily="34" charset="0"/>
                <a:ea typeface="宋体" panose="02010600030101010101" pitchFamily="2" charset="-122"/>
              </a:defRPr>
            </a:lvl1pPr>
            <a:lvl2pPr marL="742950" indent="-285750" defTabSz="1217930">
              <a:defRPr>
                <a:solidFill>
                  <a:schemeClr val="tx1"/>
                </a:solidFill>
                <a:latin typeface="Arial" panose="020B0604020202020204" pitchFamily="34" charset="0"/>
                <a:ea typeface="宋体" panose="02010600030101010101" pitchFamily="2" charset="-122"/>
              </a:defRPr>
            </a:lvl2pPr>
            <a:lvl3pPr marL="1143000" indent="-228600" defTabSz="1217930">
              <a:defRPr>
                <a:solidFill>
                  <a:schemeClr val="tx1"/>
                </a:solidFill>
                <a:latin typeface="Arial" panose="020B0604020202020204" pitchFamily="34" charset="0"/>
                <a:ea typeface="宋体" panose="02010600030101010101" pitchFamily="2" charset="-122"/>
              </a:defRPr>
            </a:lvl3pPr>
            <a:lvl4pPr marL="1600200" indent="-228600" defTabSz="1217930">
              <a:defRPr>
                <a:solidFill>
                  <a:schemeClr val="tx1"/>
                </a:solidFill>
                <a:latin typeface="Arial" panose="020B0604020202020204" pitchFamily="34" charset="0"/>
                <a:ea typeface="宋体" panose="02010600030101010101" pitchFamily="2" charset="-122"/>
              </a:defRPr>
            </a:lvl4pPr>
            <a:lvl5pPr marL="2057400" indent="-228600" defTabSz="1217930">
              <a:defRPr>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121793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rgbClr val="953735"/>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http://wulixb.iphy.ac.cn</a:t>
            </a:r>
            <a:endParaRPr kumimoji="0" lang="zh-CN" altLang="en-US" sz="1800" b="1" i="0" u="none" strike="noStrike" kern="1200" cap="none" spc="0" normalizeH="0" baseline="0" noProof="0" dirty="0">
              <a:ln>
                <a:noFill/>
              </a:ln>
              <a:solidFill>
                <a:srgbClr val="953735"/>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4830" name="矩形 20"/>
          <p:cNvSpPr>
            <a:spLocks noChangeArrowheads="1"/>
          </p:cNvSpPr>
          <p:nvPr/>
        </p:nvSpPr>
        <p:spPr bwMode="auto">
          <a:xfrm>
            <a:off x="623888" y="3960813"/>
            <a:ext cx="24892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930">
              <a:defRPr>
                <a:solidFill>
                  <a:schemeClr val="tx1"/>
                </a:solidFill>
                <a:latin typeface="Arial" panose="020B0604020202020204" pitchFamily="34" charset="0"/>
                <a:ea typeface="宋体" panose="02010600030101010101" pitchFamily="2" charset="-122"/>
              </a:defRPr>
            </a:lvl1pPr>
            <a:lvl2pPr marL="742950" indent="-285750" defTabSz="1217930">
              <a:defRPr>
                <a:solidFill>
                  <a:schemeClr val="tx1"/>
                </a:solidFill>
                <a:latin typeface="Arial" panose="020B0604020202020204" pitchFamily="34" charset="0"/>
                <a:ea typeface="宋体" panose="02010600030101010101" pitchFamily="2" charset="-122"/>
              </a:defRPr>
            </a:lvl2pPr>
            <a:lvl3pPr marL="1143000" indent="-228600" defTabSz="1217930">
              <a:defRPr>
                <a:solidFill>
                  <a:schemeClr val="tx1"/>
                </a:solidFill>
                <a:latin typeface="Arial" panose="020B0604020202020204" pitchFamily="34" charset="0"/>
                <a:ea typeface="宋体" panose="02010600030101010101" pitchFamily="2" charset="-122"/>
              </a:defRPr>
            </a:lvl3pPr>
            <a:lvl4pPr marL="1600200" indent="-228600" defTabSz="1217930">
              <a:defRPr>
                <a:solidFill>
                  <a:schemeClr val="tx1"/>
                </a:solidFill>
                <a:latin typeface="Arial" panose="020B0604020202020204" pitchFamily="34" charset="0"/>
                <a:ea typeface="宋体" panose="02010600030101010101" pitchFamily="2" charset="-122"/>
              </a:defRPr>
            </a:lvl4pPr>
            <a:lvl5pPr marL="2057400" indent="-228600" defTabSz="1217930">
              <a:defRPr>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1217930" rtl="0" eaLnBrk="0" fontAlgn="base" latinLnBrk="0" hangingPunct="0">
              <a:lnSpc>
                <a:spcPct val="125000"/>
              </a:lnSpc>
              <a:spcBef>
                <a:spcPct val="0"/>
              </a:spcBef>
              <a:spcAft>
                <a:spcPct val="0"/>
              </a:spcAft>
              <a:buClrTx/>
              <a:buSzTx/>
              <a:buFontTx/>
              <a:buNone/>
              <a:defRPr/>
            </a:pPr>
            <a:r>
              <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网络预出版：</a:t>
            </a:r>
            <a:r>
              <a:rPr kumimoji="0" lang="en-US" altLang="zh-CN" sz="2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76</a:t>
            </a:r>
            <a:r>
              <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天</a:t>
            </a:r>
            <a:endParaRPr kumimoji="0" lang="en-US" altLang="zh-CN"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1217930" rtl="0" eaLnBrk="0" fontAlgn="base" latinLnBrk="0" hangingPunct="0">
              <a:lnSpc>
                <a:spcPct val="125000"/>
              </a:lnSpc>
              <a:spcBef>
                <a:spcPct val="0"/>
              </a:spcBef>
              <a:spcAft>
                <a:spcPct val="0"/>
              </a:spcAft>
              <a:buClrTx/>
              <a:buSzTx/>
              <a:buFontTx/>
              <a:buNone/>
              <a:defRPr/>
            </a:pPr>
            <a:r>
              <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年发文量：</a:t>
            </a:r>
            <a:r>
              <a:rPr kumimoji="0" lang="en-US" altLang="zh-CN" sz="2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800 </a:t>
            </a:r>
            <a:r>
              <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篇</a:t>
            </a:r>
            <a:endParaRPr kumimoji="0" lang="zh-CN" altLang="en-US" sz="2000" b="1"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mn-cs"/>
            </a:endParaRPr>
          </a:p>
        </p:txBody>
      </p:sp>
      <p:pic>
        <p:nvPicPr>
          <p:cNvPr id="34831" name="Picture 7" descr="F:\物理学报\期刊资料\早期封面和资料\过刊封面\1933年创刊号封面.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0188" y="1163003"/>
            <a:ext cx="1833562"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2"/>
          <p:cNvSpPr txBox="1"/>
          <p:nvPr/>
        </p:nvSpPr>
        <p:spPr>
          <a:xfrm>
            <a:off x="4078288" y="969963"/>
            <a:ext cx="7854950" cy="1389062"/>
          </a:xfrm>
          <a:prstGeom prst="rect">
            <a:avLst/>
          </a:prstGeom>
          <a:solidFill>
            <a:schemeClr val="accent3">
              <a:lumMod val="20000"/>
              <a:lumOff val="80000"/>
              <a:alpha val="0"/>
            </a:schemeClr>
          </a:solidFill>
          <a:ln w="9525">
            <a:noFill/>
          </a:ln>
        </p:spPr>
        <p:txBody>
          <a:bodyPr lIns="95097" tIns="47549" rIns="95097" bIns="47549">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1219200" rtl="0" eaLnBrk="0" fontAlgn="base" latinLnBrk="0" hangingPunct="0">
              <a:lnSpc>
                <a:spcPct val="150000"/>
              </a:lnSpc>
              <a:spcBef>
                <a:spcPct val="0"/>
              </a:spcBef>
              <a:spcAft>
                <a:spcPct val="0"/>
              </a:spcAft>
              <a:buClrTx/>
              <a:buSzTx/>
              <a:buFont typeface="Arial" panose="020B0604020202020204" pitchFamily="34" charset="0"/>
              <a:buNone/>
              <a:defRPr/>
            </a:pPr>
            <a:r>
              <a:rPr kumimoji="0" lang="zh-CN" altLang="en-US" sz="186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rPr>
              <a:t>主</a:t>
            </a:r>
            <a:r>
              <a:rPr kumimoji="0" lang="en-US" altLang="zh-CN" sz="186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rPr>
              <a:t>  </a:t>
            </a:r>
            <a:r>
              <a:rPr kumimoji="0" lang="zh-CN" altLang="en-US" sz="186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rPr>
              <a:t>编：高鸿钧</a:t>
            </a:r>
          </a:p>
          <a:p>
            <a:pPr marL="0" marR="0" lvl="0" indent="0" algn="l" defTabSz="1219200" rtl="0" eaLnBrk="0" fontAlgn="base" latinLnBrk="0" hangingPunct="0">
              <a:lnSpc>
                <a:spcPct val="150000"/>
              </a:lnSpc>
              <a:spcBef>
                <a:spcPct val="0"/>
              </a:spcBef>
              <a:spcAft>
                <a:spcPct val="0"/>
              </a:spcAft>
              <a:buClrTx/>
              <a:buSzTx/>
              <a:buFont typeface="Arial" panose="020B0604020202020204" pitchFamily="34" charset="0"/>
              <a:buNone/>
              <a:defRPr/>
            </a:pPr>
            <a:r>
              <a:rPr kumimoji="0" lang="zh-CN" altLang="en-US" sz="186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rPr>
              <a:t>副主编：陈仙辉、范桁、高原宁、李建新、李儒新、马琰铭、欧阳钟灿</a:t>
            </a:r>
            <a:endParaRPr kumimoji="0" lang="en-US" altLang="zh-CN" sz="186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endParaRPr>
          </a:p>
          <a:p>
            <a:pPr marL="0" marR="0" lvl="0" indent="0" algn="l" defTabSz="1219200" rtl="0" eaLnBrk="0" fontAlgn="base" latinLnBrk="0" hangingPunct="0">
              <a:lnSpc>
                <a:spcPct val="150000"/>
              </a:lnSpc>
              <a:spcBef>
                <a:spcPct val="0"/>
              </a:spcBef>
              <a:spcAft>
                <a:spcPct val="0"/>
              </a:spcAft>
              <a:buClrTx/>
              <a:buSzTx/>
              <a:buFont typeface="Arial" panose="020B0604020202020204" pitchFamily="34" charset="0"/>
              <a:buNone/>
              <a:defRPr/>
            </a:pPr>
            <a:r>
              <a:rPr kumimoji="0" lang="zh-CN" altLang="en-US" sz="1865" b="1" i="0" u="none" strike="noStrike" kern="1200" cap="none" spc="0" normalizeH="0" baseline="0" noProof="0" dirty="0">
                <a:ln>
                  <a:noFill/>
                </a:ln>
                <a:solidFill>
                  <a:srgbClr val="262626"/>
                </a:solidFill>
                <a:effectLst/>
                <a:uLnTx/>
                <a:uFillTx/>
                <a:latin typeface="黑体" panose="02010609060101010101" pitchFamily="49" charset="-122"/>
                <a:ea typeface="黑体" panose="02010609060101010101" pitchFamily="49" charset="-122"/>
                <a:cs typeface="+mn-cs"/>
              </a:rPr>
              <a:t>        沈保根、王宁、汪卫华、汪自强、熊启华、姚望、张杰、张远波 </a:t>
            </a:r>
          </a:p>
        </p:txBody>
      </p:sp>
      <p:sp>
        <p:nvSpPr>
          <p:cNvPr id="20" name="矩形 19"/>
          <p:cNvSpPr/>
          <p:nvPr/>
        </p:nvSpPr>
        <p:spPr>
          <a:xfrm>
            <a:off x="0" y="6797675"/>
            <a:ext cx="12192000" cy="60325"/>
          </a:xfrm>
          <a:prstGeom prst="rect">
            <a:avLst/>
          </a:prstGeom>
          <a:solidFill>
            <a:srgbClr val="C000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srgbClr val="C00000"/>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矩形 65"/>
          <p:cNvSpPr/>
          <p:nvPr/>
        </p:nvSpPr>
        <p:spPr>
          <a:xfrm>
            <a:off x="6572250" y="762000"/>
            <a:ext cx="5619750" cy="5594350"/>
          </a:xfrm>
          <a:prstGeom prst="rect">
            <a:avLst/>
          </a:prstGeom>
          <a:blipFill>
            <a:blip r:embed="rId3" cstate="screen"/>
            <a:tile tx="0" ty="0" sx="100000" sy="100000" flip="none" algn="tl"/>
          </a:blip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64" name="矩形 63"/>
          <p:cNvSpPr/>
          <p:nvPr/>
        </p:nvSpPr>
        <p:spPr>
          <a:xfrm>
            <a:off x="6572250" y="5905500"/>
            <a:ext cx="5619750" cy="952500"/>
          </a:xfrm>
          <a:prstGeom prst="rect">
            <a:avLst/>
          </a:prstGeom>
          <a:solidFill>
            <a:srgbClr val="1058B0"/>
          </a:solidFill>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endParaRPr>
          </a:p>
        </p:txBody>
      </p:sp>
      <p:grpSp>
        <p:nvGrpSpPr>
          <p:cNvPr id="32772" name="组合 47"/>
          <p:cNvGrpSpPr/>
          <p:nvPr/>
        </p:nvGrpSpPr>
        <p:grpSpPr bwMode="auto">
          <a:xfrm>
            <a:off x="6559550" y="905510"/>
            <a:ext cx="5276216" cy="5889179"/>
            <a:chOff x="4919767" y="679819"/>
            <a:chExt cx="3957650" cy="4416957"/>
          </a:xfrm>
        </p:grpSpPr>
        <p:sp>
          <p:nvSpPr>
            <p:cNvPr id="32807" name="矩形 13"/>
            <p:cNvSpPr>
              <a:spLocks noChangeArrowheads="1"/>
            </p:cNvSpPr>
            <p:nvPr/>
          </p:nvSpPr>
          <p:spPr bwMode="auto">
            <a:xfrm>
              <a:off x="4929190" y="679819"/>
              <a:ext cx="594433" cy="345287"/>
            </a:xfrm>
            <a:prstGeom prst="rect">
              <a:avLst/>
            </a:prstGeom>
            <a:solidFill>
              <a:srgbClr val="1058B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简介</a:t>
              </a:r>
            </a:p>
          </p:txBody>
        </p:sp>
        <p:sp>
          <p:nvSpPr>
            <p:cNvPr id="52" name="TextBox 8"/>
            <p:cNvSpPr txBox="1">
              <a:spLocks noChangeArrowheads="1"/>
            </p:cNvSpPr>
            <p:nvPr/>
          </p:nvSpPr>
          <p:spPr bwMode="auto">
            <a:xfrm>
              <a:off x="5305101" y="955335"/>
              <a:ext cx="3572316" cy="2474159"/>
            </a:xfrm>
            <a:prstGeom prst="rect">
              <a:avLst/>
            </a:prstGeom>
            <a:noFill/>
            <a:ln>
              <a:noFill/>
            </a:ln>
          </p:spPr>
          <p:txBody>
            <a:bodyPr lIns="68562" tIns="34281" rIns="68562" bIns="34281">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9pPr>
            </a:lstStyle>
            <a:p>
              <a:pPr marL="171450" marR="0" lvl="0" indent="-171450" algn="l" defTabSz="685800" rtl="0" eaLnBrk="0" fontAlgn="base" latinLnBrk="0" hangingPunct="0">
                <a:lnSpc>
                  <a:spcPct val="150000"/>
                </a:lnSpc>
                <a:spcBef>
                  <a:spcPts val="600"/>
                </a:spcBef>
                <a:spcAft>
                  <a:spcPct val="0"/>
                </a:spcAft>
                <a:buClr>
                  <a:srgbClr val="1058B0"/>
                </a:buClr>
                <a:buSzPct val="93000"/>
                <a:buFont typeface="Wingdings" panose="05000000000000000000" pitchFamily="2" charset="2"/>
                <a:buChar char="l"/>
                <a:defRPr/>
              </a:pPr>
              <a:r>
                <a:rPr kumimoji="0" lang="zh-CN" altLang="en-US" sz="2000"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rPr>
                <a:t> 以“前沿视角</a:t>
              </a:r>
              <a:r>
                <a:rPr kumimoji="0" lang="en-US" altLang="en-US" sz="2000"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rPr>
                <a:t>+</a:t>
              </a:r>
              <a:r>
                <a:rPr kumimoji="0" lang="zh-CN" altLang="en-US" sz="2000"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rPr>
                <a:t>通俗表达”为特点</a:t>
              </a:r>
              <a:endParaRPr kumimoji="0" lang="en-US" altLang="zh-CN" sz="2000"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endParaRPr>
            </a:p>
            <a:p>
              <a:pPr marL="171450" marR="0" lvl="0" indent="-171450" algn="l" defTabSz="685800" rtl="0" eaLnBrk="0" fontAlgn="base" latinLnBrk="0" hangingPunct="0">
                <a:lnSpc>
                  <a:spcPct val="150000"/>
                </a:lnSpc>
                <a:spcBef>
                  <a:spcPts val="600"/>
                </a:spcBef>
                <a:spcAft>
                  <a:spcPct val="0"/>
                </a:spcAft>
                <a:buClr>
                  <a:srgbClr val="1058B0"/>
                </a:buClr>
                <a:buSzPct val="93000"/>
                <a:buFont typeface="Wingdings" panose="05000000000000000000" pitchFamily="2" charset="2"/>
                <a:buChar char="l"/>
                <a:defRPr/>
              </a:pPr>
              <a:r>
                <a:rPr kumimoji="0" lang="zh-CN" altLang="en-US" sz="2000"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rPr>
                <a:t> 以普及科学知识、传播科学前沿、激发科研兴趣为目标</a:t>
              </a:r>
              <a:endParaRPr kumimoji="0" lang="en-US" altLang="zh-CN" sz="2000"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endParaRPr>
            </a:p>
            <a:p>
              <a:pPr marL="144145" marR="0" lvl="0" indent="-179705" algn="l" defTabSz="685800" rtl="0" eaLnBrk="0" fontAlgn="base" latinLnBrk="0" hangingPunct="0">
                <a:lnSpc>
                  <a:spcPct val="150000"/>
                </a:lnSpc>
                <a:spcBef>
                  <a:spcPts val="600"/>
                </a:spcBef>
                <a:spcAft>
                  <a:spcPct val="0"/>
                </a:spcAft>
                <a:buClr>
                  <a:srgbClr val="1058B0"/>
                </a:buClr>
                <a:buSzPct val="93000"/>
                <a:buFont typeface="Wingdings" panose="05000000000000000000" pitchFamily="2" charset="2"/>
                <a:buChar char="l"/>
                <a:defRPr/>
              </a:pPr>
              <a:r>
                <a:rPr kumimoji="0" lang="zh-CN" altLang="en-US" sz="2000"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rPr>
                <a:t> 传播物理学各领域前沿知识，弘扬科学家精神，启迪科学思想，促进学术交流与合作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000"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endParaRPr>
            </a:p>
          </p:txBody>
        </p:sp>
        <p:sp>
          <p:nvSpPr>
            <p:cNvPr id="32809" name="矩形 13"/>
            <p:cNvSpPr>
              <a:spLocks noChangeArrowheads="1"/>
            </p:cNvSpPr>
            <p:nvPr/>
          </p:nvSpPr>
          <p:spPr bwMode="auto">
            <a:xfrm>
              <a:off x="4924532" y="3375586"/>
              <a:ext cx="594433" cy="345287"/>
            </a:xfrm>
            <a:prstGeom prst="rect">
              <a:avLst/>
            </a:prstGeom>
            <a:solidFill>
              <a:srgbClr val="1058B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特色</a:t>
              </a:r>
            </a:p>
          </p:txBody>
        </p:sp>
        <p:sp>
          <p:nvSpPr>
            <p:cNvPr id="63" name="矩形 62"/>
            <p:cNvSpPr/>
            <p:nvPr/>
          </p:nvSpPr>
          <p:spPr>
            <a:xfrm>
              <a:off x="4919767" y="4451447"/>
              <a:ext cx="3828570" cy="645329"/>
            </a:xfrm>
            <a:prstGeom prst="rect">
              <a:avLst/>
            </a:prstGeom>
            <a:noFill/>
          </p:spPr>
          <p:txBody>
            <a:bodyPr wrap="none" lIns="121920" tIns="60960" rIns="121920" bIns="60960">
              <a:spAutoFit/>
            </a:bodyPr>
            <a:lstStyle/>
            <a:p>
              <a:pPr marL="0" marR="0" lvl="0" indent="0" algn="ctr" defTabSz="914400" rtl="0" eaLnBrk="0" fontAlgn="base" latinLnBrk="0" hangingPunct="0">
                <a:lnSpc>
                  <a:spcPct val="150000"/>
                </a:lnSpc>
                <a:spcBef>
                  <a:spcPct val="0"/>
                </a:spcBef>
                <a:spcAft>
                  <a:spcPct val="0"/>
                </a:spcAft>
                <a:buClr>
                  <a:srgbClr val="1058B0"/>
                </a:buClr>
                <a:buSzTx/>
                <a:buFontTx/>
                <a:buNone/>
                <a:defRPr/>
              </a:pPr>
              <a:r>
                <a:rPr kumimoji="0" lang="zh-CN" altLang="en-US" sz="1600" b="1" i="0" u="none" strike="noStrike" kern="1200" cap="none" spc="300" normalizeH="0" baseline="0" noProof="0" dirty="0">
                  <a:ln w="11430" cmpd="sng">
                    <a:solidFill>
                      <a:srgbClr val="4F81BD">
                        <a:tint val="10000"/>
                      </a:srgbClr>
                    </a:solidFill>
                    <a:prstDash val="solid"/>
                    <a:miter lim="800000"/>
                  </a:ln>
                  <a:solidFill>
                    <a:srgbClr val="FFFF00"/>
                  </a:solidFill>
                  <a:effectLst>
                    <a:glow rad="45500">
                      <a:srgbClr val="4F81BD">
                        <a:satMod val="220000"/>
                        <a:alpha val="35000"/>
                      </a:srgbClr>
                    </a:glow>
                  </a:effectLst>
                  <a:uLnTx/>
                  <a:uFillTx/>
                  <a:latin typeface="Calibri" panose="020F0502020204030204"/>
                  <a:ea typeface="宋体" panose="02010600030101010101" pitchFamily="2" charset="-122"/>
                  <a:cs typeface="+mn-cs"/>
                </a:rPr>
                <a:t>科研人员</a:t>
              </a:r>
              <a:r>
                <a:rPr kumimoji="0" lang="zh-CN" altLang="en-US" sz="1600" b="1" i="0" u="none" strike="noStrike" kern="1200" cap="none" spc="300" normalizeH="0" baseline="0" noProof="0" dirty="0">
                  <a:ln w="11430" cmpd="sng">
                    <a:solidFill>
                      <a:srgbClr val="4F81BD">
                        <a:tint val="10000"/>
                      </a:srgbClr>
                    </a:solidFill>
                    <a:prstDash val="solid"/>
                    <a:miter lim="800000"/>
                  </a:ln>
                  <a:solidFill>
                    <a:srgbClr val="FFFF00"/>
                  </a:solidFill>
                  <a:effectLst>
                    <a:glow rad="45500">
                      <a:srgbClr val="4F81BD">
                        <a:satMod val="220000"/>
                        <a:alpha val="35000"/>
                      </a:srgbClr>
                    </a:glow>
                  </a:effectLst>
                  <a:uLnTx/>
                  <a:uFillTx/>
                  <a:latin typeface="Calibri" panose="020F0502020204030204"/>
                  <a:ea typeface="宋体" panose="02010600030101010101" pitchFamily="2" charset="-122"/>
                  <a:cs typeface="+mn-cs"/>
                  <a:sym typeface="Times New Roman" panose="02020603050405020304" pitchFamily="18" charset="0"/>
                </a:rPr>
                <a:t>了解不同研究领域的有效途径</a:t>
              </a:r>
              <a:endParaRPr kumimoji="0" lang="en-US" altLang="zh-CN" sz="1600" b="1" i="0" u="none" strike="noStrike" kern="1200" cap="none" spc="300" normalizeH="0" baseline="0" noProof="0" dirty="0">
                <a:ln w="11430" cmpd="sng">
                  <a:solidFill>
                    <a:srgbClr val="4F81BD">
                      <a:tint val="10000"/>
                    </a:srgbClr>
                  </a:solidFill>
                  <a:prstDash val="solid"/>
                  <a:miter lim="800000"/>
                </a:ln>
                <a:solidFill>
                  <a:srgbClr val="FFFF00"/>
                </a:solidFill>
                <a:effectLst>
                  <a:glow rad="45500">
                    <a:srgbClr val="4F81BD">
                      <a:satMod val="220000"/>
                      <a:alpha val="35000"/>
                    </a:srgbClr>
                  </a:glow>
                </a:effectLst>
                <a:uLnTx/>
                <a:uFillTx/>
                <a:latin typeface="Calibri" panose="020F0502020204030204"/>
                <a:ea typeface="宋体" panose="02010600030101010101" pitchFamily="2" charset="-122"/>
                <a:cs typeface="+mn-cs"/>
                <a:sym typeface="Times New Roman" panose="02020603050405020304" pitchFamily="18" charset="0"/>
              </a:endParaRPr>
            </a:p>
            <a:p>
              <a:pPr marL="0" marR="0" lvl="0" indent="0" algn="ctr" defTabSz="914400" rtl="0" eaLnBrk="0" fontAlgn="base" latinLnBrk="0" hangingPunct="0">
                <a:lnSpc>
                  <a:spcPct val="150000"/>
                </a:lnSpc>
                <a:spcBef>
                  <a:spcPct val="0"/>
                </a:spcBef>
                <a:spcAft>
                  <a:spcPct val="0"/>
                </a:spcAft>
                <a:buClr>
                  <a:srgbClr val="1058B0"/>
                </a:buClr>
                <a:buSzTx/>
                <a:buFontTx/>
                <a:buNone/>
                <a:defRPr/>
              </a:pPr>
              <a:r>
                <a:rPr kumimoji="0" lang="zh-CN" altLang="en-US" sz="1600" b="1" i="0" u="none" strike="noStrike" kern="1200" cap="none" spc="300" normalizeH="0" baseline="0" noProof="0" dirty="0">
                  <a:ln w="11430" cmpd="sng">
                    <a:solidFill>
                      <a:srgbClr val="4F81BD">
                        <a:tint val="10000"/>
                      </a:srgbClr>
                    </a:solidFill>
                    <a:prstDash val="solid"/>
                    <a:miter lim="800000"/>
                  </a:ln>
                  <a:solidFill>
                    <a:srgbClr val="FFFF00"/>
                  </a:solidFill>
                  <a:effectLst>
                    <a:glow rad="45500">
                      <a:srgbClr val="4F81BD">
                        <a:satMod val="220000"/>
                        <a:alpha val="35000"/>
                      </a:srgbClr>
                    </a:glow>
                  </a:effectLst>
                  <a:uLnTx/>
                  <a:uFillTx/>
                  <a:latin typeface="Calibri" panose="020F0502020204030204"/>
                  <a:ea typeface="宋体" panose="02010600030101010101" pitchFamily="2" charset="-122"/>
                  <a:cs typeface="+mn-cs"/>
                  <a:sym typeface="Times New Roman" panose="02020603050405020304" pitchFamily="18" charset="0"/>
                </a:rPr>
                <a:t>   本科生、研究生进入研究领域前的重要参考</a:t>
              </a:r>
              <a:endParaRPr kumimoji="0" lang="zh-CN" altLang="en-US" sz="1600" b="1" i="0" u="none" strike="noStrike" kern="1200" cap="none" spc="300" normalizeH="0" baseline="0" noProof="0" dirty="0">
                <a:ln w="11430" cmpd="sng">
                  <a:solidFill>
                    <a:srgbClr val="4F81BD">
                      <a:tint val="10000"/>
                    </a:srgbClr>
                  </a:solidFill>
                  <a:prstDash val="solid"/>
                  <a:miter lim="800000"/>
                </a:ln>
                <a:solidFill>
                  <a:srgbClr val="FFFF00"/>
                </a:solidFill>
                <a:effectLst>
                  <a:glow rad="45500">
                    <a:srgbClr val="4F81BD">
                      <a:satMod val="220000"/>
                      <a:alpha val="35000"/>
                    </a:srgbClr>
                  </a:glow>
                </a:effectLst>
                <a:uLnTx/>
                <a:uFillTx/>
                <a:latin typeface="Calibri" panose="020F0502020204030204"/>
                <a:ea typeface="宋体" panose="02010600030101010101" pitchFamily="2" charset="-122"/>
                <a:cs typeface="+mn-cs"/>
              </a:endParaRPr>
            </a:p>
          </p:txBody>
        </p:sp>
      </p:grpSp>
      <p:grpSp>
        <p:nvGrpSpPr>
          <p:cNvPr id="32773" name="组合 39"/>
          <p:cNvGrpSpPr/>
          <p:nvPr/>
        </p:nvGrpSpPr>
        <p:grpSpPr bwMode="auto">
          <a:xfrm>
            <a:off x="3238500" y="-24447"/>
            <a:ext cx="6246638" cy="6882447"/>
            <a:chOff x="2428860" y="-18335"/>
            <a:chExt cx="4685302" cy="5161835"/>
          </a:xfrm>
        </p:grpSpPr>
        <p:grpSp>
          <p:nvGrpSpPr>
            <p:cNvPr id="32792" name="组合 37"/>
            <p:cNvGrpSpPr/>
            <p:nvPr/>
          </p:nvGrpSpPr>
          <p:grpSpPr bwMode="auto">
            <a:xfrm>
              <a:off x="2428860" y="-18335"/>
              <a:ext cx="4685302" cy="1687259"/>
              <a:chOff x="2428860" y="-18335"/>
              <a:chExt cx="4685302" cy="1687259"/>
            </a:xfrm>
          </p:grpSpPr>
          <p:sp>
            <p:nvSpPr>
              <p:cNvPr id="32805" name="矩形 40"/>
              <p:cNvSpPr>
                <a:spLocks noChangeArrowheads="1"/>
              </p:cNvSpPr>
              <p:nvPr/>
            </p:nvSpPr>
            <p:spPr bwMode="auto">
              <a:xfrm>
                <a:off x="3242935" y="-18335"/>
                <a:ext cx="3871227" cy="55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l" defTabSz="685800" rtl="0" eaLnBrk="0" fontAlgn="base" latinLnBrk="0" hangingPunct="0">
                  <a:lnSpc>
                    <a:spcPct val="150000"/>
                  </a:lnSpc>
                  <a:spcBef>
                    <a:spcPts val="600"/>
                  </a:spcBef>
                  <a:spcAft>
                    <a:spcPct val="0"/>
                  </a:spcAft>
                  <a:buClr>
                    <a:srgbClr val="1058B0"/>
                  </a:buClr>
                  <a:buSzPct val="93000"/>
                  <a:buFont typeface="Wingdings" panose="05000000000000000000" pitchFamily="2" charset="2"/>
                  <a:buNone/>
                  <a:defRPr/>
                </a:pPr>
                <a:r>
                  <a:rPr lang="zh-CN" altLang="en-US" b="1"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rPr>
                  <a:t>《物理》：物理类中文科普期刊</a:t>
                </a:r>
                <a:endParaRPr kumimoji="0" lang="zh-CN" altLang="en-US"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endParaRPr>
              </a:p>
            </p:txBody>
          </p:sp>
          <p:pic>
            <p:nvPicPr>
              <p:cNvPr id="3280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8860" y="642924"/>
                <a:ext cx="714380" cy="10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2793" name="Picture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00496" y="4357700"/>
              <a:ext cx="908742" cy="77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4"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860" y="4117500"/>
              <a:ext cx="857256" cy="10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5"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07006" y="3500444"/>
              <a:ext cx="857256" cy="10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6"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81340" y="3143254"/>
              <a:ext cx="857256" cy="10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7"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69010" y="2786064"/>
              <a:ext cx="750013" cy="95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8"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86050" y="928676"/>
              <a:ext cx="760068" cy="10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9"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14678" y="1142990"/>
              <a:ext cx="785818" cy="10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0" name="Picture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71868" y="1357304"/>
              <a:ext cx="857256" cy="1121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1"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8582" y="1989768"/>
              <a:ext cx="898214" cy="108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02" name="TextBox 41"/>
            <p:cNvSpPr txBox="1">
              <a:spLocks noChangeArrowheads="1"/>
            </p:cNvSpPr>
            <p:nvPr/>
          </p:nvSpPr>
          <p:spPr bwMode="auto">
            <a:xfrm>
              <a:off x="4023209" y="3890963"/>
              <a:ext cx="857304" cy="473207"/>
            </a:xfrm>
            <a:prstGeom prst="rect">
              <a:avLst/>
            </a:prstGeom>
            <a:solidFill>
              <a:srgbClr val="1058B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rgbClr val="FF9900"/>
                  </a:solidFill>
                  <a:effectLst/>
                  <a:uLnTx/>
                  <a:uFillTx/>
                  <a:latin typeface="Calibri" panose="020F0502020204030204" pitchFamily="34" charset="0"/>
                  <a:ea typeface="宋体" panose="02010600030101010101" pitchFamily="2" charset="-122"/>
                  <a:cs typeface="+mn-cs"/>
                </a:rPr>
                <a:t>  </a:t>
              </a:r>
              <a:r>
                <a:rPr kumimoji="0" lang="zh-CN" altLang="en-US" sz="1500" b="1" i="0" u="none" strike="noStrike" kern="1200" cap="none" spc="0" normalizeH="0" baseline="0" noProof="0" dirty="0">
                  <a:ln>
                    <a:noFill/>
                  </a:ln>
                  <a:solidFill>
                    <a:srgbClr val="FFC000"/>
                  </a:solidFill>
                  <a:effectLst/>
                  <a:uLnTx/>
                  <a:uFillTx/>
                  <a:latin typeface="Calibri" panose="020F0502020204030204" pitchFamily="34" charset="0"/>
                  <a:ea typeface="宋体" panose="02010600030101010101" pitchFamily="2" charset="-122"/>
                  <a:cs typeface="+mn-cs"/>
                </a:rPr>
                <a:t>总用户数</a:t>
              </a:r>
              <a:br>
                <a:rPr kumimoji="0" lang="en-US" altLang="zh-CN" sz="1500" b="1" i="0" u="none" strike="noStrike" kern="1200" cap="none" spc="0" normalizeH="0" baseline="0" noProof="0" dirty="0">
                  <a:ln>
                    <a:noFill/>
                  </a:ln>
                  <a:solidFill>
                    <a:srgbClr val="FFC000"/>
                  </a:solidFill>
                  <a:effectLst/>
                  <a:uLnTx/>
                  <a:uFillTx/>
                  <a:latin typeface="Calibri" panose="020F0502020204030204" pitchFamily="34" charset="0"/>
                  <a:ea typeface="宋体" panose="02010600030101010101" pitchFamily="2" charset="-122"/>
                  <a:cs typeface="+mn-cs"/>
                </a:rPr>
              </a:br>
              <a:r>
                <a:rPr kumimoji="0" lang="en-US" altLang="zh-CN" sz="1500" b="1" i="0" u="none" strike="noStrike" kern="1200" cap="none" spc="0" normalizeH="0" baseline="0" noProof="0" dirty="0">
                  <a:ln>
                    <a:noFill/>
                  </a:ln>
                  <a:solidFill>
                    <a:srgbClr val="FFC000"/>
                  </a:solidFill>
                  <a:effectLst/>
                  <a:uLnTx/>
                  <a:uFillTx/>
                  <a:latin typeface="Calibri" panose="020F0502020204030204" pitchFamily="34" charset="0"/>
                  <a:ea typeface="宋体" panose="02010600030101010101" pitchFamily="2" charset="-122"/>
                  <a:cs typeface="+mn-cs"/>
                </a:rPr>
                <a:t>    </a:t>
              </a:r>
              <a:r>
                <a:rPr kumimoji="0" lang="en-US" altLang="zh-CN" sz="1900" b="1" i="0" u="none" strike="noStrike" kern="1200" cap="none" spc="0" normalizeH="0" baseline="0" noProof="0" dirty="0">
                  <a:ln>
                    <a:noFill/>
                  </a:ln>
                  <a:solidFill>
                    <a:srgbClr val="FFC000"/>
                  </a:solidFill>
                  <a:effectLst/>
                  <a:uLnTx/>
                  <a:uFillTx/>
                  <a:latin typeface="Calibri" panose="020F0502020204030204" pitchFamily="34" charset="0"/>
                  <a:ea typeface="宋体" panose="02010600030101010101" pitchFamily="2" charset="-122"/>
                  <a:cs typeface="+mn-cs"/>
                </a:rPr>
                <a:t> 24</a:t>
              </a:r>
              <a:r>
                <a:rPr kumimoji="0" lang="zh-CN" altLang="en-US" sz="1500" b="1" i="0" u="none" strike="noStrike" kern="1200" cap="none" spc="0" normalizeH="0" baseline="0" noProof="0" dirty="0">
                  <a:ln>
                    <a:noFill/>
                  </a:ln>
                  <a:solidFill>
                    <a:srgbClr val="FFC000"/>
                  </a:solidFill>
                  <a:effectLst/>
                  <a:uLnTx/>
                  <a:uFillTx/>
                  <a:latin typeface="Calibri" panose="020F0502020204030204" pitchFamily="34" charset="0"/>
                  <a:ea typeface="宋体" panose="02010600030101010101" pitchFamily="2" charset="-122"/>
                  <a:cs typeface="+mn-cs"/>
                </a:rPr>
                <a:t>万</a:t>
              </a:r>
              <a:r>
                <a:rPr kumimoji="0" lang="en-US" altLang="zh-CN" sz="1500" b="1" i="0" u="none" strike="noStrike" kern="1200" cap="none" spc="0" normalizeH="0" baseline="0" noProof="0" dirty="0">
                  <a:ln>
                    <a:noFill/>
                  </a:ln>
                  <a:solidFill>
                    <a:srgbClr val="FFC000"/>
                  </a:solidFill>
                  <a:effectLst/>
                  <a:uLnTx/>
                  <a:uFillTx/>
                  <a:latin typeface="Calibri" panose="020F0502020204030204" pitchFamily="34" charset="0"/>
                  <a:ea typeface="宋体" panose="02010600030101010101" pitchFamily="2" charset="-122"/>
                  <a:cs typeface="+mn-cs"/>
                </a:rPr>
                <a:t>+</a:t>
              </a:r>
              <a:endParaRPr kumimoji="0" lang="zh-CN" altLang="en-US" sz="1500" b="1" i="0" u="none" strike="noStrike" kern="1200" cap="none" spc="0" normalizeH="0" baseline="0" noProof="0" dirty="0">
                <a:ln>
                  <a:noFill/>
                </a:ln>
                <a:solidFill>
                  <a:srgbClr val="FFC000"/>
                </a:solidFill>
                <a:effectLst/>
                <a:uLnTx/>
                <a:uFillTx/>
                <a:latin typeface="Calibri" panose="020F0502020204030204" pitchFamily="34" charset="0"/>
                <a:ea typeface="宋体" panose="02010600030101010101" pitchFamily="2" charset="-122"/>
                <a:cs typeface="+mn-cs"/>
              </a:endParaRPr>
            </a:p>
          </p:txBody>
        </p:sp>
      </p:grpSp>
      <p:grpSp>
        <p:nvGrpSpPr>
          <p:cNvPr id="32774" name="组合 67"/>
          <p:cNvGrpSpPr/>
          <p:nvPr/>
        </p:nvGrpSpPr>
        <p:grpSpPr bwMode="auto">
          <a:xfrm>
            <a:off x="0" y="0"/>
            <a:ext cx="3216275" cy="6858000"/>
            <a:chOff x="-1" y="1"/>
            <a:chExt cx="2411413" cy="5143500"/>
          </a:xfrm>
        </p:grpSpPr>
        <p:sp>
          <p:nvSpPr>
            <p:cNvPr id="29" name="矩形 28"/>
            <p:cNvSpPr/>
            <p:nvPr/>
          </p:nvSpPr>
          <p:spPr>
            <a:xfrm rot="5400000">
              <a:off x="-1366044" y="1366044"/>
              <a:ext cx="5143500" cy="2411413"/>
            </a:xfrm>
            <a:prstGeom prst="rect">
              <a:avLst/>
            </a:prstGeom>
            <a:solidFill>
              <a:srgbClr val="1058B0"/>
            </a:soli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100" b="0" i="0" u="none" strike="noStrike" kern="1200" cap="none" spc="0" normalizeH="0" baseline="0" noProof="0" dirty="0">
                <a:ln>
                  <a:noFill/>
                </a:ln>
                <a:solidFill>
                  <a:prstClr val="white"/>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32778" name="图片 31" descr="孙昌璞.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327414" y="2901232"/>
              <a:ext cx="785914" cy="9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图片 32" descr="朱邦芬.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41202" y="269289"/>
              <a:ext cx="785817" cy="91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图片 34" descr="胡江平.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357158" y="1714494"/>
              <a:ext cx="785915" cy="9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1" name="图片 35" descr="欧阳颀.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378071" y="1712326"/>
              <a:ext cx="785914" cy="9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2" name="图片 36" descr="张双南.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857225" y="3976267"/>
              <a:ext cx="785915" cy="9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3" name="文本框 4"/>
            <p:cNvSpPr txBox="1">
              <a:spLocks noChangeArrowheads="1"/>
            </p:cNvSpPr>
            <p:nvPr/>
          </p:nvSpPr>
          <p:spPr bwMode="auto">
            <a:xfrm>
              <a:off x="36513" y="100190"/>
              <a:ext cx="665162"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rgbClr val="FFFFFF"/>
                  </a:solidFill>
                  <a:effectLst/>
                  <a:uLnTx/>
                  <a:uFillTx/>
                  <a:latin typeface="思源黑体 CN Bold"/>
                  <a:ea typeface="宋体" panose="02010600030101010101" pitchFamily="2" charset="-122"/>
                  <a:cs typeface="+mn-cs"/>
                </a:rPr>
                <a:t>主编</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2784" name="文本框 102"/>
            <p:cNvSpPr txBox="1">
              <a:spLocks noChangeArrowheads="1"/>
            </p:cNvSpPr>
            <p:nvPr/>
          </p:nvSpPr>
          <p:spPr bwMode="auto">
            <a:xfrm>
              <a:off x="36777" y="1373326"/>
              <a:ext cx="785812"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rgbClr val="FFFFFF"/>
                  </a:solidFill>
                  <a:effectLst/>
                  <a:uLnTx/>
                  <a:uFillTx/>
                  <a:latin typeface="思源黑体 CN Heavy"/>
                  <a:ea typeface="宋体" panose="02010600030101010101" pitchFamily="2" charset="-122"/>
                  <a:cs typeface="+mn-cs"/>
                </a:rPr>
                <a:t>副</a:t>
              </a:r>
              <a:r>
                <a:rPr kumimoji="0" lang="zh-CN" altLang="en-US" sz="1600" b="1" i="0" u="none" strike="noStrike" kern="1200" cap="none" spc="0" normalizeH="0" baseline="0" noProof="0" dirty="0">
                  <a:ln>
                    <a:noFill/>
                  </a:ln>
                  <a:solidFill>
                    <a:srgbClr val="FFFFFF"/>
                  </a:solidFill>
                  <a:effectLst/>
                  <a:uLnTx/>
                  <a:uFillTx/>
                  <a:latin typeface="思源黑体 CN Bold"/>
                  <a:ea typeface="宋体" panose="02010600030101010101" pitchFamily="2" charset="-122"/>
                  <a:cs typeface="+mn-cs"/>
                </a:rPr>
                <a:t>主编</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45" name="图片 44"/>
            <p:cNvPicPr>
              <a:picLocks noChangeAspect="1"/>
            </p:cNvPicPr>
            <p:nvPr/>
          </p:nvPicPr>
          <p:blipFill>
            <a:blip r:embed="rId19" cstate="screen"/>
            <a:stretch>
              <a:fillRect/>
            </a:stretch>
          </p:blipFill>
          <p:spPr>
            <a:xfrm>
              <a:off x="357158" y="2901232"/>
              <a:ext cx="730641" cy="883092"/>
            </a:xfrm>
            <a:prstGeom prst="ellipse">
              <a:avLst/>
            </a:prstGeom>
            <a:noFill/>
            <a:ln w="3175"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2786" name="TextBox 3"/>
            <p:cNvSpPr txBox="1">
              <a:spLocks noChangeArrowheads="1"/>
            </p:cNvSpPr>
            <p:nvPr/>
          </p:nvSpPr>
          <p:spPr bwMode="auto">
            <a:xfrm>
              <a:off x="811326" y="1167122"/>
              <a:ext cx="833438" cy="183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Bold"/>
                </a:rPr>
                <a:t>朱邦芬</a:t>
              </a:r>
            </a:p>
          </p:txBody>
        </p:sp>
        <p:sp>
          <p:nvSpPr>
            <p:cNvPr id="32787" name="TextBox 3"/>
            <p:cNvSpPr txBox="1">
              <a:spLocks noChangeArrowheads="1"/>
            </p:cNvSpPr>
            <p:nvPr/>
          </p:nvSpPr>
          <p:spPr bwMode="auto">
            <a:xfrm>
              <a:off x="1313560" y="3809145"/>
              <a:ext cx="833438" cy="183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Bold"/>
                </a:rPr>
                <a:t>孙昌璞</a:t>
              </a:r>
            </a:p>
          </p:txBody>
        </p:sp>
        <p:sp>
          <p:nvSpPr>
            <p:cNvPr id="32788" name="TextBox 3"/>
            <p:cNvSpPr txBox="1">
              <a:spLocks noChangeArrowheads="1"/>
            </p:cNvSpPr>
            <p:nvPr/>
          </p:nvSpPr>
          <p:spPr bwMode="auto">
            <a:xfrm>
              <a:off x="322523" y="2629334"/>
              <a:ext cx="833438" cy="183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Bold"/>
                </a:rPr>
                <a:t>胡江平</a:t>
              </a:r>
            </a:p>
          </p:txBody>
        </p:sp>
        <p:sp>
          <p:nvSpPr>
            <p:cNvPr id="32789" name="TextBox 3"/>
            <p:cNvSpPr txBox="1">
              <a:spLocks noChangeArrowheads="1"/>
            </p:cNvSpPr>
            <p:nvPr/>
          </p:nvSpPr>
          <p:spPr bwMode="auto">
            <a:xfrm>
              <a:off x="1359458" y="2631502"/>
              <a:ext cx="833438" cy="183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Bold"/>
                </a:rPr>
                <a:t>欧阳颀</a:t>
              </a:r>
            </a:p>
          </p:txBody>
        </p:sp>
        <p:sp>
          <p:nvSpPr>
            <p:cNvPr id="32790" name="TextBox 3"/>
            <p:cNvSpPr txBox="1">
              <a:spLocks noChangeArrowheads="1"/>
            </p:cNvSpPr>
            <p:nvPr/>
          </p:nvSpPr>
          <p:spPr bwMode="auto">
            <a:xfrm>
              <a:off x="301742" y="3802218"/>
              <a:ext cx="833438" cy="183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Bold"/>
                </a:rPr>
                <a:t>潘建伟</a:t>
              </a:r>
            </a:p>
          </p:txBody>
        </p:sp>
        <p:sp>
          <p:nvSpPr>
            <p:cNvPr id="32791" name="TextBox 3"/>
            <p:cNvSpPr txBox="1">
              <a:spLocks noChangeArrowheads="1"/>
            </p:cNvSpPr>
            <p:nvPr/>
          </p:nvSpPr>
          <p:spPr bwMode="auto">
            <a:xfrm>
              <a:off x="808735" y="4849413"/>
              <a:ext cx="833438" cy="183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Bold"/>
                </a:rPr>
                <a:t>张双南</a:t>
              </a:r>
            </a:p>
          </p:txBody>
        </p:sp>
      </p:grpSp>
      <p:sp>
        <p:nvSpPr>
          <p:cNvPr id="32775" name="TextBox 42"/>
          <p:cNvSpPr txBox="1">
            <a:spLocks noChangeArrowheads="1"/>
          </p:cNvSpPr>
          <p:nvPr/>
        </p:nvSpPr>
        <p:spPr bwMode="auto">
          <a:xfrm>
            <a:off x="7131050" y="5008880"/>
            <a:ext cx="4840605" cy="674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defTabSz="1217930">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defTabSz="121793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defTabSz="121793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defTabSz="121793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4pPr>
            <a:lvl5pPr marL="2057400" indent="-228600" defTabSz="121793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5pPr>
            <a:lvl6pPr marL="2514600" indent="-228600" defTabSz="121793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6pPr>
            <a:lvl7pPr marL="2971800" indent="-228600" defTabSz="121793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7pPr>
            <a:lvl8pPr marL="3429000" indent="-228600" defTabSz="121793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8pPr>
            <a:lvl9pPr marL="3886200" indent="-228600" defTabSz="121793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9pPr>
          </a:lstStyle>
          <a:p>
            <a:pPr marL="0" marR="0" lvl="0" indent="0" algn="l" defTabSz="1217930" rtl="0" eaLnBrk="1" fontAlgn="base" latinLnBrk="0" hangingPunct="1">
              <a:lnSpc>
                <a:spcPct val="150000"/>
              </a:lnSpc>
              <a:spcBef>
                <a:spcPct val="0"/>
              </a:spcBef>
              <a:spcAft>
                <a:spcPct val="0"/>
              </a:spcAft>
              <a:buClr>
                <a:srgbClr val="1058B0"/>
              </a:buClr>
              <a:buSzTx/>
              <a:buFontTx/>
              <a:buNone/>
              <a:defRPr/>
            </a:pPr>
            <a:r>
              <a:rPr kumimoji="0" lang="zh-CN" altLang="en-US" sz="2400"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思源黑体 CN Normal"/>
                <a:sym typeface="Times New Roman" panose="02020603050405020304" pitchFamily="18" charset="0"/>
              </a:rPr>
              <a:t>栏目丰富   可读性强   受众面广</a:t>
            </a:r>
            <a:endParaRPr kumimoji="0" lang="en-US" altLang="zh-CN" sz="2400" b="1" i="0" u="none" strike="noStrike" kern="1200" cap="none" spc="0" normalizeH="0" baseline="0" noProof="0" dirty="0">
              <a:ln>
                <a:noFill/>
              </a:ln>
              <a:solidFill>
                <a:srgbClr val="1058B0"/>
              </a:solidFill>
              <a:effectLst/>
              <a:uLnTx/>
              <a:uFillTx/>
              <a:latin typeface="微软雅黑" panose="020B0503020204020204" pitchFamily="34" charset="-122"/>
              <a:ea typeface="微软雅黑" panose="020B0503020204020204" pitchFamily="34" charset="-122"/>
              <a:cs typeface="+mn-cs"/>
              <a:sym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矩形 43"/>
          <p:cNvSpPr/>
          <p:nvPr/>
        </p:nvSpPr>
        <p:spPr>
          <a:xfrm rot="5400000">
            <a:off x="-1820862" y="1820863"/>
            <a:ext cx="6858000" cy="3216275"/>
          </a:xfrm>
          <a:prstGeom prst="rect">
            <a:avLst/>
          </a:prstGeom>
          <a:gradFill flip="none" rotWithShape="1">
            <a:gsLst>
              <a:gs pos="25000">
                <a:srgbClr val="C00000"/>
              </a:gs>
              <a:gs pos="61000">
                <a:srgbClr val="FF0000"/>
              </a:gs>
            </a:gsLst>
            <a:lin ang="8100000" scaled="1"/>
            <a:tileRect/>
          </a:gradFill>
          <a:ln>
            <a:noFill/>
          </a:ln>
          <a:effectLst>
            <a:outerShdw blurRad="508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015" b="0" i="0" u="none" strike="noStrike" kern="1200" cap="none" spc="0" normalizeH="0" baseline="0" noProof="0" dirty="0">
              <a:ln>
                <a:noFill/>
              </a:ln>
              <a:solidFill>
                <a:schemeClr val="lt1"/>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18" name="矩形 117"/>
          <p:cNvSpPr/>
          <p:nvPr/>
        </p:nvSpPr>
        <p:spPr>
          <a:xfrm>
            <a:off x="6610350" y="755650"/>
            <a:ext cx="5195888" cy="5842000"/>
          </a:xfrm>
          <a:prstGeom prst="rect">
            <a:avLst/>
          </a:prstGeom>
          <a:solidFill>
            <a:schemeClr val="bg1"/>
          </a:soli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dirty="0">
              <a:ln>
                <a:noFill/>
              </a:ln>
              <a:solidFill>
                <a:schemeClr val="lt1"/>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14" name="TextBox 7"/>
          <p:cNvSpPr txBox="1"/>
          <p:nvPr/>
        </p:nvSpPr>
        <p:spPr>
          <a:xfrm>
            <a:off x="9536113" y="4953000"/>
            <a:ext cx="1111250" cy="728663"/>
          </a:xfrm>
          <a:prstGeom prst="rect">
            <a:avLst/>
          </a:prstGeom>
          <a:noFill/>
        </p:spPr>
        <p:txBody>
          <a:bodyPr lIns="0" tIns="0" rIns="0" bIns="0">
            <a:spAutoFit/>
          </a:bodyPr>
          <a:lstStyle>
            <a:defPPr>
              <a:defRPr lang="zh-CN"/>
            </a:defPPr>
            <a:lvl1pPr algn="just">
              <a:lnSpc>
                <a:spcPct val="150000"/>
              </a:lnSpc>
              <a:defRPr sz="900">
                <a:solidFill>
                  <a:schemeClr val="tx1">
                    <a:lumMod val="50000"/>
                    <a:lumOff val="50000"/>
                  </a:schemeClr>
                </a:solidFill>
                <a:latin typeface="微软雅黑 Light" panose="020B0502040204020203" pitchFamily="34" charset="-122"/>
                <a:ea typeface="微软雅黑 Light" panose="020B0502040204020203" pitchFamily="34" charset="-122"/>
              </a:defRPr>
            </a:lvl1pPr>
          </a:lstStyle>
          <a:p>
            <a:pPr marL="0" marR="0" lvl="0" indent="0" algn="just" defTabSz="914400" rtl="0" eaLnBrk="0" fontAlgn="base" latinLnBrk="0" hangingPunct="0">
              <a:lnSpc>
                <a:spcPct val="150000"/>
              </a:lnSpc>
              <a:spcBef>
                <a:spcPct val="0"/>
              </a:spcBef>
              <a:spcAft>
                <a:spcPct val="0"/>
              </a:spcAft>
              <a:buClrTx/>
              <a:buSzTx/>
              <a:buFontTx/>
              <a:buNone/>
              <a:defRPr/>
            </a:pPr>
            <a:r>
              <a:rPr kumimoji="0" lang="zh-CN" altLang="en-US" sz="785" b="0" i="0" u="none" strike="noStrike" kern="1200" cap="none" spc="0" normalizeH="0" baseline="0" noProof="0" dirty="0">
                <a:ln>
                  <a:noFill/>
                </a:ln>
                <a:solidFill>
                  <a:schemeClr val="bg1"/>
                </a:solidFill>
                <a:effectLst/>
                <a:uLnTx/>
                <a:uFillTx/>
                <a:latin typeface="字魂36号-正文宋楷" panose="02000000000000000000" pitchFamily="2" charset="-122"/>
                <a:ea typeface="字魂36号-正文宋楷" panose="02000000000000000000" pitchFamily="2" charset="-122"/>
                <a:cs typeface="+mn-cs"/>
              </a:rPr>
              <a:t>这里输入段落文本这里输入段落文本这里输入段落文本这里输入段落文本这里输入段落文本</a:t>
            </a:r>
          </a:p>
        </p:txBody>
      </p:sp>
      <p:sp>
        <p:nvSpPr>
          <p:cNvPr id="124" name="矩形 123"/>
          <p:cNvSpPr/>
          <p:nvPr/>
        </p:nvSpPr>
        <p:spPr>
          <a:xfrm>
            <a:off x="6797675" y="981075"/>
            <a:ext cx="4699000" cy="2160588"/>
          </a:xfrm>
          <a:prstGeom prst="rect">
            <a:avLst/>
          </a:prstGeom>
          <a:solidFill>
            <a:schemeClr val="bg1"/>
          </a:solidFill>
          <a:ln>
            <a:noFill/>
          </a:ln>
          <a:effectLst>
            <a:outerShdw blurRad="381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355" b="0" i="0" u="none" strike="noStrike" kern="1200" cap="none" spc="0" normalizeH="0" baseline="0" noProof="0" dirty="0">
              <a:ln>
                <a:noFill/>
              </a:ln>
              <a:solidFill>
                <a:schemeClr val="lt1"/>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70662" name="Picture 7" descr="C:\Users\Administrator\Desktop\56d684a0446de.png"/>
          <p:cNvPicPr>
            <a:picLocks noChangeAspect="1"/>
          </p:cNvPicPr>
          <p:nvPr/>
        </p:nvPicPr>
        <p:blipFill>
          <a:blip r:embed="rId3"/>
          <a:stretch>
            <a:fillRect/>
          </a:stretch>
        </p:blipFill>
        <p:spPr>
          <a:xfrm rot="1643890">
            <a:off x="11269663" y="2217738"/>
            <a:ext cx="355600" cy="403225"/>
          </a:xfrm>
          <a:prstGeom prst="rect">
            <a:avLst/>
          </a:prstGeom>
          <a:noFill/>
          <a:ln w="9525">
            <a:noFill/>
          </a:ln>
        </p:spPr>
      </p:pic>
      <p:sp>
        <p:nvSpPr>
          <p:cNvPr id="70663" name="TextBox 8"/>
          <p:cNvSpPr txBox="1"/>
          <p:nvPr/>
        </p:nvSpPr>
        <p:spPr>
          <a:xfrm>
            <a:off x="6902450" y="1073150"/>
            <a:ext cx="3444875" cy="436245"/>
          </a:xfrm>
          <a:prstGeom prst="rect">
            <a:avLst/>
          </a:prstGeom>
          <a:noFill/>
          <a:ln w="9525">
            <a:noFill/>
          </a:ln>
        </p:spPr>
        <p:txBody>
          <a:bodyPr wrap="square" lIns="68562" tIns="34281" rIns="68562" bIns="34281">
            <a:spAutoFit/>
          </a:bodyPr>
          <a:lstStyle/>
          <a:p>
            <a:r>
              <a:rPr lang="zh-CN" altLang="en-US" sz="2400" b="1" dirty="0">
                <a:solidFill>
                  <a:srgbClr val="C00000"/>
                </a:solidFill>
                <a:latin typeface="思源黑体 CN Normal"/>
                <a:ea typeface="思源黑体 CN Normal"/>
              </a:rPr>
              <a:t>期刊代表作</a:t>
            </a:r>
          </a:p>
        </p:txBody>
      </p:sp>
      <p:pic>
        <p:nvPicPr>
          <p:cNvPr id="70664" name="图片 17"/>
          <p:cNvPicPr>
            <a:picLocks noChangeAspect="1"/>
          </p:cNvPicPr>
          <p:nvPr/>
        </p:nvPicPr>
        <p:blipFill>
          <a:blip r:embed="rId4"/>
          <a:stretch>
            <a:fillRect/>
          </a:stretch>
        </p:blipFill>
        <p:spPr>
          <a:xfrm>
            <a:off x="3478213" y="4462145"/>
            <a:ext cx="1377950" cy="1871663"/>
          </a:xfrm>
          <a:prstGeom prst="rect">
            <a:avLst/>
          </a:prstGeom>
          <a:noFill/>
          <a:ln w="9525">
            <a:noFill/>
          </a:ln>
        </p:spPr>
      </p:pic>
      <p:pic>
        <p:nvPicPr>
          <p:cNvPr id="70665" name="Picture 7" descr="C:\Users\Administrator\Desktop\56d684a0446de.png"/>
          <p:cNvPicPr>
            <a:picLocks noChangeAspect="1"/>
          </p:cNvPicPr>
          <p:nvPr/>
        </p:nvPicPr>
        <p:blipFill>
          <a:blip r:embed="rId5"/>
          <a:stretch>
            <a:fillRect/>
          </a:stretch>
        </p:blipFill>
        <p:spPr>
          <a:xfrm rot="4041525">
            <a:off x="11410950" y="4789488"/>
            <a:ext cx="630238" cy="720725"/>
          </a:xfrm>
          <a:prstGeom prst="rect">
            <a:avLst/>
          </a:prstGeom>
          <a:noFill/>
          <a:ln w="9525">
            <a:noFill/>
          </a:ln>
        </p:spPr>
      </p:pic>
      <p:sp>
        <p:nvSpPr>
          <p:cNvPr id="45" name="椭圆 44"/>
          <p:cNvSpPr/>
          <p:nvPr/>
        </p:nvSpPr>
        <p:spPr>
          <a:xfrm>
            <a:off x="1073150" y="665163"/>
            <a:ext cx="1050925" cy="1111250"/>
          </a:xfrm>
          <a:prstGeom prst="ellipse">
            <a:avLst/>
          </a:prstGeom>
          <a:blipFill>
            <a:blip r:embed="rId6" cstate="screen"/>
            <a:stretch>
              <a:fillRect/>
            </a:stretch>
          </a:blip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dirty="0">
              <a:ln>
                <a:noFill/>
              </a:ln>
              <a:solidFill>
                <a:schemeClr val="bg1"/>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6" name="椭圆 45"/>
          <p:cNvSpPr/>
          <p:nvPr/>
        </p:nvSpPr>
        <p:spPr>
          <a:xfrm>
            <a:off x="449263" y="2493963"/>
            <a:ext cx="1052513" cy="1049338"/>
          </a:xfrm>
          <a:prstGeom prst="ellipse">
            <a:avLst/>
          </a:prstGeom>
          <a:blipFill>
            <a:blip r:embed="rId7" cstate="screen"/>
            <a:stretch>
              <a:fillRect/>
            </a:stretch>
          </a:blip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dirty="0">
              <a:ln>
                <a:noFill/>
              </a:ln>
              <a:solidFill>
                <a:schemeClr val="bg1"/>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7" name="椭圆 46"/>
          <p:cNvSpPr/>
          <p:nvPr/>
        </p:nvSpPr>
        <p:spPr>
          <a:xfrm>
            <a:off x="1736725" y="2490788"/>
            <a:ext cx="1049338" cy="1050925"/>
          </a:xfrm>
          <a:prstGeom prst="ellipse">
            <a:avLst/>
          </a:prstGeom>
          <a:blipFill>
            <a:blip r:embed="rId8" cstate="screen"/>
            <a:stretch>
              <a:fillRect/>
            </a:stretch>
          </a:blip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dirty="0">
              <a:ln>
                <a:noFill/>
              </a:ln>
              <a:solidFill>
                <a:schemeClr val="bg1"/>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70669" name="文本框 4"/>
          <p:cNvSpPr txBox="1"/>
          <p:nvPr/>
        </p:nvSpPr>
        <p:spPr>
          <a:xfrm>
            <a:off x="49213" y="323850"/>
            <a:ext cx="887412" cy="368300"/>
          </a:xfrm>
          <a:prstGeom prst="rect">
            <a:avLst/>
          </a:prstGeom>
          <a:noFill/>
          <a:ln w="9525">
            <a:noFill/>
          </a:ln>
        </p:spPr>
        <p:txBody>
          <a:bodyPr>
            <a:spAutoFit/>
          </a:bodyPr>
          <a:lstStyle/>
          <a:p>
            <a:r>
              <a:rPr lang="zh-CN" altLang="en-US" sz="1800" b="1" dirty="0">
                <a:solidFill>
                  <a:schemeClr val="bg1"/>
                </a:solidFill>
                <a:latin typeface="思源黑体 CN Bold"/>
              </a:rPr>
              <a:t>主编</a:t>
            </a:r>
            <a:endParaRPr lang="zh-CN" altLang="en-US" sz="1800" b="1" dirty="0">
              <a:solidFill>
                <a:schemeClr val="bg1"/>
              </a:solidFill>
              <a:latin typeface="思源黑体 CN Bold"/>
              <a:ea typeface="微软雅黑" panose="020B0503020204020204" pitchFamily="34" charset="-122"/>
            </a:endParaRPr>
          </a:p>
        </p:txBody>
      </p:sp>
      <p:sp>
        <p:nvSpPr>
          <p:cNvPr id="70670" name="文本框 102"/>
          <p:cNvSpPr txBox="1"/>
          <p:nvPr/>
        </p:nvSpPr>
        <p:spPr>
          <a:xfrm>
            <a:off x="49213" y="1979613"/>
            <a:ext cx="1047750" cy="368300"/>
          </a:xfrm>
          <a:prstGeom prst="rect">
            <a:avLst/>
          </a:prstGeom>
          <a:noFill/>
          <a:ln w="9525">
            <a:noFill/>
          </a:ln>
        </p:spPr>
        <p:txBody>
          <a:bodyPr>
            <a:spAutoFit/>
          </a:bodyPr>
          <a:lstStyle/>
          <a:p>
            <a:r>
              <a:rPr lang="zh-CN" altLang="en-US" sz="1800" b="1" dirty="0">
                <a:solidFill>
                  <a:schemeClr val="bg1"/>
                </a:solidFill>
                <a:latin typeface="思源黑体 CN Heavy"/>
              </a:rPr>
              <a:t>副</a:t>
            </a:r>
            <a:r>
              <a:rPr lang="zh-CN" altLang="en-US" sz="1800" b="1" dirty="0">
                <a:solidFill>
                  <a:schemeClr val="bg1"/>
                </a:solidFill>
                <a:latin typeface="思源黑体 CN Bold"/>
              </a:rPr>
              <a:t>主编</a:t>
            </a:r>
            <a:endParaRPr lang="zh-CN" altLang="en-US" sz="1800" b="1" dirty="0">
              <a:solidFill>
                <a:schemeClr val="bg1"/>
              </a:solidFill>
              <a:latin typeface="思源黑体 CN Bold"/>
              <a:ea typeface="微软雅黑" panose="020B0503020204020204" pitchFamily="34" charset="-122"/>
            </a:endParaRPr>
          </a:p>
        </p:txBody>
      </p:sp>
      <p:sp>
        <p:nvSpPr>
          <p:cNvPr id="50" name="椭圆 49"/>
          <p:cNvSpPr/>
          <p:nvPr/>
        </p:nvSpPr>
        <p:spPr>
          <a:xfrm>
            <a:off x="1073150" y="5300663"/>
            <a:ext cx="1050925" cy="1050925"/>
          </a:xfrm>
          <a:prstGeom prst="ellipse">
            <a:avLst/>
          </a:prstGeom>
          <a:blipFill>
            <a:blip r:embed="rId9" cstate="screen"/>
            <a:stretch>
              <a:fillRect/>
            </a:stretch>
          </a:blip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dirty="0">
              <a:ln>
                <a:noFill/>
              </a:ln>
              <a:solidFill>
                <a:schemeClr val="bg1"/>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51" name="椭圆 50"/>
          <p:cNvSpPr/>
          <p:nvPr/>
        </p:nvSpPr>
        <p:spPr>
          <a:xfrm>
            <a:off x="1733550" y="3935413"/>
            <a:ext cx="1052513" cy="1050925"/>
          </a:xfrm>
          <a:prstGeom prst="ellipse">
            <a:avLst/>
          </a:prstGeom>
          <a:blipFill dpi="0" rotWithShape="1">
            <a:blip r:embed="rId10" cstate="screen"/>
            <a:srcRect/>
            <a:stretch>
              <a:fillRect/>
            </a:stretch>
          </a:blip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52" name="椭圆 51"/>
          <p:cNvSpPr/>
          <p:nvPr/>
        </p:nvSpPr>
        <p:spPr>
          <a:xfrm>
            <a:off x="438150" y="3935413"/>
            <a:ext cx="1052513" cy="1050925"/>
          </a:xfrm>
          <a:prstGeom prst="ellipse">
            <a:avLst/>
          </a:prstGeom>
          <a:blipFill dpi="0" rotWithShape="1">
            <a:blip r:embed="rId11" cstate="screen"/>
            <a:srcRect/>
            <a:stretch>
              <a:fillRect/>
            </a:stretch>
          </a:blip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53" name="TextBox 3"/>
          <p:cNvSpPr txBox="1"/>
          <p:nvPr/>
        </p:nvSpPr>
        <p:spPr>
          <a:xfrm>
            <a:off x="385763" y="3554413"/>
            <a:ext cx="1111250" cy="276225"/>
          </a:xfrm>
          <a:prstGeom prst="rect">
            <a:avLst/>
          </a:prstGeom>
          <a:noFill/>
        </p:spPr>
        <p:txBody>
          <a:bodyPr lIns="0" tIns="0" rIns="0" bIns="0">
            <a:spAutoFit/>
          </a:bodyPr>
          <a:lstStyle>
            <a:defPPr>
              <a:defRPr lang="zh-CN"/>
            </a:defPPr>
            <a:lvl1pPr algn="just">
              <a:lnSpc>
                <a:spcPct val="150000"/>
              </a:lnSpc>
              <a:defRPr sz="900">
                <a:solidFill>
                  <a:schemeClr val="tx1">
                    <a:lumMod val="50000"/>
                    <a:lumOff val="50000"/>
                  </a:schemeClr>
                </a:solidFill>
                <a:latin typeface="微软雅黑 Light" panose="020B0502040204020203" pitchFamily="34" charset="-122"/>
                <a:ea typeface="微软雅黑 Light" panose="020B0502040204020203" pitchFamily="34" charset="-122"/>
              </a:defRPr>
            </a:lvl1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思源黑体 CN Bold" panose="020B0800000000000000" pitchFamily="34" charset="-122"/>
                <a:ea typeface="思源黑体 CN Bold" panose="020B0800000000000000" pitchFamily="34" charset="-122"/>
                <a:cs typeface="+mn-cs"/>
              </a:rPr>
              <a:t>常凯</a:t>
            </a:r>
            <a:endParaRPr kumimoji="0" lang="zh-CN" altLang="en-US" sz="785" b="0" i="0" u="none" strike="noStrike" kern="1200" cap="none" spc="0" normalizeH="0" baseline="0" noProof="0" dirty="0">
              <a:ln>
                <a:noFill/>
              </a:ln>
              <a:solidFill>
                <a:schemeClr val="bg1"/>
              </a:solidFill>
              <a:effectLst/>
              <a:uLnTx/>
              <a:uFillTx/>
              <a:latin typeface="思源黑体 CN Bold" panose="020B0800000000000000" pitchFamily="34" charset="-122"/>
              <a:ea typeface="思源黑体 CN Bold" panose="020B0800000000000000" pitchFamily="34" charset="-122"/>
              <a:cs typeface="+mn-cs"/>
            </a:endParaRPr>
          </a:p>
        </p:txBody>
      </p:sp>
      <p:sp>
        <p:nvSpPr>
          <p:cNvPr id="54" name="TextBox 3"/>
          <p:cNvSpPr txBox="1"/>
          <p:nvPr/>
        </p:nvSpPr>
        <p:spPr>
          <a:xfrm>
            <a:off x="1041400" y="1816100"/>
            <a:ext cx="1111250" cy="276225"/>
          </a:xfrm>
          <a:prstGeom prst="rect">
            <a:avLst/>
          </a:prstGeom>
          <a:noFill/>
        </p:spPr>
        <p:txBody>
          <a:bodyPr lIns="0" tIns="0" rIns="0" bIns="0">
            <a:spAutoFit/>
          </a:bodyPr>
          <a:lstStyle>
            <a:defPPr>
              <a:defRPr lang="zh-CN"/>
            </a:defPPr>
            <a:lvl1pPr algn="just">
              <a:lnSpc>
                <a:spcPct val="150000"/>
              </a:lnSpc>
              <a:defRPr sz="900">
                <a:solidFill>
                  <a:schemeClr val="tx1">
                    <a:lumMod val="50000"/>
                    <a:lumOff val="50000"/>
                  </a:schemeClr>
                </a:solidFill>
                <a:latin typeface="微软雅黑 Light" panose="020B0502040204020203" pitchFamily="34" charset="-122"/>
                <a:ea typeface="微软雅黑 Light" panose="020B0502040204020203" pitchFamily="34" charset="-122"/>
              </a:defRPr>
            </a:lvl1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思源黑体 CN Bold" panose="020B0800000000000000" pitchFamily="34" charset="-122"/>
                <a:ea typeface="思源黑体 CN Bold" panose="020B0800000000000000" pitchFamily="34" charset="-122"/>
                <a:cs typeface="+mn-cs"/>
              </a:rPr>
              <a:t>向涛</a:t>
            </a:r>
            <a:endParaRPr kumimoji="0" lang="zh-CN" altLang="en-US" sz="785" b="0" i="0" u="none" strike="noStrike" kern="1200" cap="none" spc="0" normalizeH="0" baseline="0" noProof="0" dirty="0">
              <a:ln>
                <a:noFill/>
              </a:ln>
              <a:solidFill>
                <a:schemeClr val="bg1"/>
              </a:solidFill>
              <a:effectLst/>
              <a:uLnTx/>
              <a:uFillTx/>
              <a:latin typeface="思源黑体 CN Bold" panose="020B0800000000000000" pitchFamily="34" charset="-122"/>
              <a:ea typeface="思源黑体 CN Bold" panose="020B0800000000000000" pitchFamily="34" charset="-122"/>
              <a:cs typeface="+mn-cs"/>
            </a:endParaRPr>
          </a:p>
        </p:txBody>
      </p:sp>
      <p:sp>
        <p:nvSpPr>
          <p:cNvPr id="55" name="TextBox 3"/>
          <p:cNvSpPr txBox="1"/>
          <p:nvPr/>
        </p:nvSpPr>
        <p:spPr>
          <a:xfrm>
            <a:off x="1695450" y="3549650"/>
            <a:ext cx="1111250" cy="276225"/>
          </a:xfrm>
          <a:prstGeom prst="rect">
            <a:avLst/>
          </a:prstGeom>
          <a:noFill/>
        </p:spPr>
        <p:txBody>
          <a:bodyPr lIns="0" tIns="0" rIns="0" bIns="0">
            <a:spAutoFit/>
          </a:bodyPr>
          <a:lstStyle>
            <a:defPPr>
              <a:defRPr lang="zh-CN"/>
            </a:defPPr>
            <a:lvl1pPr algn="just">
              <a:lnSpc>
                <a:spcPct val="150000"/>
              </a:lnSpc>
              <a:defRPr sz="900">
                <a:solidFill>
                  <a:schemeClr val="tx1">
                    <a:lumMod val="50000"/>
                    <a:lumOff val="50000"/>
                  </a:schemeClr>
                </a:solidFill>
                <a:latin typeface="微软雅黑 Light" panose="020B0502040204020203" pitchFamily="34" charset="-122"/>
                <a:ea typeface="微软雅黑 Light" panose="020B0502040204020203" pitchFamily="34" charset="-122"/>
              </a:defRPr>
            </a:lvl1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思源黑体 CN Bold" panose="020B0800000000000000" pitchFamily="34" charset="-122"/>
                <a:ea typeface="思源黑体 CN Bold" panose="020B0800000000000000" pitchFamily="34" charset="-122"/>
                <a:cs typeface="+mn-cs"/>
              </a:rPr>
              <a:t>段路明</a:t>
            </a:r>
            <a:endParaRPr kumimoji="0" lang="zh-CN" altLang="en-US" sz="785" b="0" i="0" u="none" strike="noStrike" kern="1200" cap="none" spc="0" normalizeH="0" baseline="0" noProof="0" dirty="0">
              <a:ln>
                <a:noFill/>
              </a:ln>
              <a:solidFill>
                <a:schemeClr val="bg1"/>
              </a:solidFill>
              <a:effectLst/>
              <a:uLnTx/>
              <a:uFillTx/>
              <a:latin typeface="思源黑体 CN Bold" panose="020B0800000000000000" pitchFamily="34" charset="-122"/>
              <a:ea typeface="思源黑体 CN Bold" panose="020B0800000000000000" pitchFamily="34" charset="-122"/>
              <a:cs typeface="+mn-cs"/>
            </a:endParaRPr>
          </a:p>
        </p:txBody>
      </p:sp>
      <p:sp>
        <p:nvSpPr>
          <p:cNvPr id="56" name="TextBox 3"/>
          <p:cNvSpPr txBox="1"/>
          <p:nvPr/>
        </p:nvSpPr>
        <p:spPr>
          <a:xfrm>
            <a:off x="384175" y="5016500"/>
            <a:ext cx="1111250" cy="276225"/>
          </a:xfrm>
          <a:prstGeom prst="rect">
            <a:avLst/>
          </a:prstGeom>
          <a:noFill/>
        </p:spPr>
        <p:txBody>
          <a:bodyPr lIns="0" tIns="0" rIns="0" bIns="0">
            <a:spAutoFit/>
          </a:bodyPr>
          <a:lstStyle>
            <a:defPPr>
              <a:defRPr lang="zh-CN"/>
            </a:defPPr>
            <a:lvl1pPr algn="just">
              <a:lnSpc>
                <a:spcPct val="150000"/>
              </a:lnSpc>
              <a:defRPr sz="900">
                <a:solidFill>
                  <a:schemeClr val="tx1">
                    <a:lumMod val="50000"/>
                    <a:lumOff val="50000"/>
                  </a:schemeClr>
                </a:solidFill>
                <a:latin typeface="微软雅黑 Light" panose="020B0502040204020203" pitchFamily="34" charset="-122"/>
                <a:ea typeface="微软雅黑 Light" panose="020B0502040204020203" pitchFamily="34" charset="-122"/>
              </a:defRPr>
            </a:lvl1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思源黑体 CN Bold" panose="020B0800000000000000" pitchFamily="34" charset="-122"/>
                <a:ea typeface="思源黑体 CN Bold" panose="020B0800000000000000" pitchFamily="34" charset="-122"/>
                <a:cs typeface="+mn-cs"/>
              </a:rPr>
              <a:t>封</a:t>
            </a:r>
            <a:r>
              <a:rPr kumimoji="0" lang="zh-CN" altLang="en-US" sz="1200" b="1" i="0" u="none" strike="noStrike" kern="1200" cap="none" spc="0" normalizeH="0" baseline="0" noProof="0">
                <a:ln>
                  <a:noFill/>
                </a:ln>
                <a:solidFill>
                  <a:schemeClr val="bg1"/>
                </a:solidFill>
                <a:effectLst/>
                <a:uLnTx/>
                <a:uFillTx/>
                <a:latin typeface="思源黑体 CN Bold" panose="020B0800000000000000" pitchFamily="34" charset="-122"/>
                <a:ea typeface="思源黑体 CN Bold" panose="020B0800000000000000" pitchFamily="34" charset="-122"/>
                <a:cs typeface="+mn-cs"/>
              </a:rPr>
              <a:t>东来</a:t>
            </a:r>
            <a:endParaRPr kumimoji="0" lang="zh-CN" altLang="en-US" sz="785" b="0" i="0" u="none" strike="noStrike" kern="1200" cap="none" spc="0" normalizeH="0" baseline="0" noProof="0" dirty="0">
              <a:ln>
                <a:noFill/>
              </a:ln>
              <a:solidFill>
                <a:schemeClr val="bg1"/>
              </a:solidFill>
              <a:effectLst/>
              <a:uLnTx/>
              <a:uFillTx/>
              <a:latin typeface="思源黑体 CN Bold" panose="020B0800000000000000" pitchFamily="34" charset="-122"/>
              <a:ea typeface="思源黑体 CN Bold" panose="020B0800000000000000" pitchFamily="34" charset="-122"/>
              <a:cs typeface="+mn-cs"/>
            </a:endParaRPr>
          </a:p>
        </p:txBody>
      </p:sp>
      <p:sp>
        <p:nvSpPr>
          <p:cNvPr id="57" name="TextBox 3"/>
          <p:cNvSpPr txBox="1"/>
          <p:nvPr/>
        </p:nvSpPr>
        <p:spPr>
          <a:xfrm>
            <a:off x="1700213" y="5011738"/>
            <a:ext cx="1111250" cy="277813"/>
          </a:xfrm>
          <a:prstGeom prst="rect">
            <a:avLst/>
          </a:prstGeom>
          <a:noFill/>
        </p:spPr>
        <p:txBody>
          <a:bodyPr lIns="0" tIns="0" rIns="0" bIns="0">
            <a:spAutoFit/>
          </a:bodyPr>
          <a:lstStyle>
            <a:defPPr>
              <a:defRPr lang="zh-CN"/>
            </a:defPPr>
            <a:lvl1pPr algn="just">
              <a:lnSpc>
                <a:spcPct val="150000"/>
              </a:lnSpc>
              <a:defRPr sz="900">
                <a:solidFill>
                  <a:schemeClr val="tx1">
                    <a:lumMod val="50000"/>
                    <a:lumOff val="50000"/>
                  </a:schemeClr>
                </a:solidFill>
                <a:latin typeface="微软雅黑 Light" panose="020B0502040204020203" pitchFamily="34" charset="-122"/>
                <a:ea typeface="微软雅黑 Light" panose="020B0502040204020203" pitchFamily="34" charset="-122"/>
              </a:defRPr>
            </a:lvl1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思源黑体 CN Bold" panose="020B0800000000000000" pitchFamily="34" charset="-122"/>
                <a:ea typeface="思源黑体 CN Bold" panose="020B0800000000000000" pitchFamily="34" charset="-122"/>
                <a:cs typeface="+mn-cs"/>
              </a:rPr>
              <a:t>马余刚</a:t>
            </a:r>
            <a:endParaRPr kumimoji="0" lang="zh-CN" altLang="en-US" sz="785" b="0" i="0" u="none" strike="noStrike" kern="1200" cap="none" spc="0" normalizeH="0" baseline="0" noProof="0" dirty="0">
              <a:ln>
                <a:noFill/>
              </a:ln>
              <a:solidFill>
                <a:schemeClr val="bg1"/>
              </a:solidFill>
              <a:effectLst/>
              <a:uLnTx/>
              <a:uFillTx/>
              <a:latin typeface="思源黑体 CN Bold" panose="020B0800000000000000" pitchFamily="34" charset="-122"/>
              <a:ea typeface="思源黑体 CN Bold" panose="020B0800000000000000" pitchFamily="34" charset="-122"/>
              <a:cs typeface="+mn-cs"/>
            </a:endParaRPr>
          </a:p>
        </p:txBody>
      </p:sp>
      <p:sp>
        <p:nvSpPr>
          <p:cNvPr id="59" name="TextBox 3"/>
          <p:cNvSpPr txBox="1"/>
          <p:nvPr/>
        </p:nvSpPr>
        <p:spPr>
          <a:xfrm>
            <a:off x="1019175" y="6367463"/>
            <a:ext cx="1112838" cy="276225"/>
          </a:xfrm>
          <a:prstGeom prst="rect">
            <a:avLst/>
          </a:prstGeom>
          <a:noFill/>
        </p:spPr>
        <p:txBody>
          <a:bodyPr lIns="0" tIns="0" rIns="0" bIns="0">
            <a:spAutoFit/>
          </a:bodyPr>
          <a:lstStyle>
            <a:defPPr>
              <a:defRPr lang="zh-CN"/>
            </a:defPPr>
            <a:lvl1pPr algn="just">
              <a:lnSpc>
                <a:spcPct val="150000"/>
              </a:lnSpc>
              <a:defRPr sz="900">
                <a:solidFill>
                  <a:schemeClr val="tx1">
                    <a:lumMod val="50000"/>
                    <a:lumOff val="50000"/>
                  </a:schemeClr>
                </a:solidFill>
                <a:latin typeface="微软雅黑 Light" panose="020B0502040204020203" pitchFamily="34" charset="-122"/>
                <a:ea typeface="微软雅黑 Light" panose="020B0502040204020203" pitchFamily="34" charset="-122"/>
              </a:defRPr>
            </a:lvl1pPr>
          </a:lstStyle>
          <a:p>
            <a:pPr marL="0" marR="0" lvl="0" indent="0" algn="ctr" defTabSz="914400" rtl="0" eaLnBrk="0" fontAlgn="base" latinLnBrk="0" hangingPunct="0">
              <a:lnSpc>
                <a:spcPct val="150000"/>
              </a:lnSpc>
              <a:spcBef>
                <a:spcPct val="0"/>
              </a:spcBef>
              <a:spcAft>
                <a:spcPct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思源黑体 CN Bold" panose="020B0800000000000000" pitchFamily="34" charset="-122"/>
                <a:ea typeface="思源黑体 CN Bold" panose="020B0800000000000000" pitchFamily="34" charset="-122"/>
                <a:cs typeface="+mn-cs"/>
              </a:rPr>
              <a:t>王</a:t>
            </a:r>
            <a:r>
              <a:rPr kumimoji="0" lang="zh-CN" altLang="en-US" sz="1200" b="1" i="0" u="none" strike="noStrike" kern="1200" cap="none" spc="0" normalizeH="0" baseline="0" noProof="0">
                <a:ln>
                  <a:noFill/>
                </a:ln>
                <a:solidFill>
                  <a:schemeClr val="bg1"/>
                </a:solidFill>
                <a:effectLst/>
                <a:uLnTx/>
                <a:uFillTx/>
                <a:latin typeface="思源黑体 CN Bold" panose="020B0800000000000000" pitchFamily="34" charset="-122"/>
                <a:ea typeface="思源黑体 CN Bold" panose="020B0800000000000000" pitchFamily="34" charset="-122"/>
                <a:cs typeface="+mn-cs"/>
              </a:rPr>
              <a:t>慧田</a:t>
            </a:r>
            <a:endParaRPr kumimoji="0" lang="zh-CN" altLang="en-US" sz="785" b="0" i="0" u="none" strike="noStrike" kern="1200" cap="none" spc="0" normalizeH="0" baseline="0" noProof="0" dirty="0">
              <a:ln>
                <a:noFill/>
              </a:ln>
              <a:solidFill>
                <a:schemeClr val="bg1"/>
              </a:solidFill>
              <a:effectLst/>
              <a:uLnTx/>
              <a:uFillTx/>
              <a:latin typeface="思源黑体 CN Bold" panose="020B0800000000000000" pitchFamily="34" charset="-122"/>
              <a:ea typeface="思源黑体 CN Bold" panose="020B0800000000000000" pitchFamily="34" charset="-122"/>
              <a:cs typeface="+mn-cs"/>
            </a:endParaRPr>
          </a:p>
        </p:txBody>
      </p:sp>
      <p:sp>
        <p:nvSpPr>
          <p:cNvPr id="70680" name="矩形 13"/>
          <p:cNvSpPr/>
          <p:nvPr/>
        </p:nvSpPr>
        <p:spPr>
          <a:xfrm>
            <a:off x="7158990" y="171450"/>
            <a:ext cx="3976370" cy="460375"/>
          </a:xfrm>
          <a:prstGeom prst="rect">
            <a:avLst/>
          </a:prstGeom>
          <a:solidFill>
            <a:srgbClr val="C00000"/>
          </a:solidFill>
          <a:ln w="9525">
            <a:noFill/>
          </a:ln>
        </p:spPr>
        <p:txBody>
          <a:bodyPr wrap="square">
            <a:spAutoFit/>
          </a:bodyPr>
          <a:lstStyle/>
          <a:p>
            <a:r>
              <a:rPr lang="en-US" altLang="zh-CN" sz="2400" b="1" dirty="0">
                <a:solidFill>
                  <a:schemeClr val="bg1"/>
                </a:solidFill>
                <a:latin typeface="Arial" panose="020B0604020202020204" pitchFamily="34" charset="0"/>
                <a:cs typeface="Arial" panose="020B0604020202020204" pitchFamily="34" charset="0"/>
              </a:rPr>
              <a:t>Chinese Physics Letters</a:t>
            </a:r>
            <a:endParaRPr lang="en-US" altLang="zh-CN" sz="2400" b="1" dirty="0">
              <a:solidFill>
                <a:schemeClr val="bg1"/>
              </a:solidFill>
              <a:latin typeface="Arial" panose="020B0604020202020204" pitchFamily="34" charset="0"/>
              <a:ea typeface="Arial" panose="020B0604020202020204" pitchFamily="34" charset="0"/>
              <a:cs typeface="Arial" panose="020B0604020202020204" pitchFamily="34" charset="0"/>
            </a:endParaRPr>
          </a:p>
        </p:txBody>
      </p:sp>
      <p:pic>
        <p:nvPicPr>
          <p:cNvPr id="70681" name="图片 2"/>
          <p:cNvPicPr>
            <a:picLocks noChangeAspect="1"/>
          </p:cNvPicPr>
          <p:nvPr/>
        </p:nvPicPr>
        <p:blipFill>
          <a:blip r:embed="rId12"/>
          <a:stretch>
            <a:fillRect/>
          </a:stretch>
        </p:blipFill>
        <p:spPr>
          <a:xfrm>
            <a:off x="4975225" y="4462145"/>
            <a:ext cx="1379538" cy="1871663"/>
          </a:xfrm>
          <a:prstGeom prst="rect">
            <a:avLst/>
          </a:prstGeom>
          <a:noFill/>
          <a:ln w="9525">
            <a:noFill/>
          </a:ln>
        </p:spPr>
      </p:pic>
      <p:sp>
        <p:nvSpPr>
          <p:cNvPr id="3" name="形状 2"/>
          <p:cNvSpPr/>
          <p:nvPr/>
        </p:nvSpPr>
        <p:spPr>
          <a:xfrm rot="17014413" flipV="1">
            <a:off x="2917825" y="1282700"/>
            <a:ext cx="4092575" cy="2527300"/>
          </a:xfrm>
          <a:prstGeom prst="swooshArrow">
            <a:avLst>
              <a:gd name="adj1" fmla="val 22476"/>
              <a:gd name="adj2" fmla="val 31370"/>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4" name="01 8"/>
          <p:cNvSpPr/>
          <p:nvPr/>
        </p:nvSpPr>
        <p:spPr bwMode="auto">
          <a:xfrm rot="16200000">
            <a:off x="5083969" y="2704306"/>
            <a:ext cx="190500" cy="176213"/>
          </a:xfrm>
          <a:prstGeom prst="ellipse">
            <a:avLst/>
          </a:prstGeom>
          <a:ln>
            <a:solidFill>
              <a:srgbClr val="FFC000"/>
            </a:solidFill>
          </a:ln>
        </p:spPr>
        <p:style>
          <a:lnRef idx="1">
            <a:schemeClr val="accent6"/>
          </a:lnRef>
          <a:fillRef idx="3">
            <a:schemeClr val="accent6"/>
          </a:fillRef>
          <a:effectRef idx="2">
            <a:schemeClr val="accent6"/>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mn-lt"/>
              <a:ea typeface="+mn-ea"/>
              <a:cs typeface="+mn-cs"/>
            </a:endParaRPr>
          </a:p>
        </p:txBody>
      </p:sp>
      <p:sp>
        <p:nvSpPr>
          <p:cNvPr id="5" name="矩形 25"/>
          <p:cNvSpPr/>
          <p:nvPr/>
        </p:nvSpPr>
        <p:spPr>
          <a:xfrm>
            <a:off x="4356100" y="787400"/>
            <a:ext cx="1160463" cy="870585"/>
          </a:xfrm>
          <a:prstGeom prst="rect">
            <a:avLst/>
          </a:prstGeom>
          <a:noFill/>
          <a:ln w="9525">
            <a:noFill/>
          </a:ln>
        </p:spPr>
        <p:txBody>
          <a:bodyPr>
            <a:spAutoFit/>
          </a:bodyPr>
          <a:lst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530" indent="-214630"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135" b="0" i="0" u="none" strike="noStrike" kern="1200" cap="none" spc="0" normalizeH="0" baseline="0" noProof="0" dirty="0">
                <a:ln>
                  <a:noFill/>
                </a:ln>
                <a:solidFill>
                  <a:schemeClr val="tx1"/>
                </a:solidFill>
                <a:effectLst/>
                <a:uLnTx/>
                <a:uFillTx/>
                <a:latin typeface="Agency FB" panose="020B0503020202020204" pitchFamily="34" charset="0"/>
                <a:ea typeface="方正粗黑宋简体" panose="02000000000000000000" pitchFamily="2" charset="-122"/>
                <a:cs typeface="+mn-cs"/>
              </a:rPr>
              <a:t>2024</a:t>
            </a:r>
            <a:r>
              <a:rPr kumimoji="0" lang="en-US" altLang="zh-CN" sz="2400" b="1" i="0" u="none" strike="noStrike" kern="1200" cap="none" spc="0" normalizeH="0" baseline="0" noProof="0" dirty="0">
                <a:ln>
                  <a:noFill/>
                </a:ln>
                <a:solidFill>
                  <a:schemeClr val="tx1"/>
                </a:solidFill>
                <a:effectLst/>
                <a:uLnTx/>
                <a:uFillTx/>
                <a:latin typeface="Arial" panose="020B0604020202020204" pitchFamily="34" charset="0"/>
                <a:ea typeface="方正粗黑宋简体" panose="02000000000000000000" pitchFamily="2" charset="-122"/>
                <a:cs typeface="+mn-cs"/>
              </a:rPr>
              <a:t> </a:t>
            </a:r>
          </a:p>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665" b="1" i="0" u="none" strike="noStrike" kern="1200" cap="none" spc="0" normalizeH="0" baseline="0" noProof="0" dirty="0">
                <a:ln>
                  <a:noFill/>
                </a:ln>
                <a:solidFill>
                  <a:srgbClr val="BD3A37"/>
                </a:solidFill>
                <a:effectLst/>
                <a:uLnTx/>
                <a:uFillTx/>
                <a:latin typeface="Arial" panose="020B0604020202020204" pitchFamily="34" charset="0"/>
                <a:ea typeface="方正粗黑宋简体" panose="02000000000000000000" pitchFamily="2" charset="-122"/>
                <a:cs typeface="+mn-cs"/>
              </a:rPr>
              <a:t>4.2</a:t>
            </a:r>
          </a:p>
        </p:txBody>
      </p:sp>
      <p:sp>
        <p:nvSpPr>
          <p:cNvPr id="6" name="01 8"/>
          <p:cNvSpPr/>
          <p:nvPr/>
        </p:nvSpPr>
        <p:spPr bwMode="auto">
          <a:xfrm rot="16200000">
            <a:off x="5443538" y="2084388"/>
            <a:ext cx="228600" cy="209550"/>
          </a:xfrm>
          <a:prstGeom prst="ellipse">
            <a:avLst/>
          </a:prstGeom>
          <a:ln>
            <a:solidFill>
              <a:srgbClr val="FFC000"/>
            </a:solidFill>
          </a:ln>
        </p:spPr>
        <p:style>
          <a:lnRef idx="1">
            <a:schemeClr val="accent6"/>
          </a:lnRef>
          <a:fillRef idx="3">
            <a:schemeClr val="accent6"/>
          </a:fillRef>
          <a:effectRef idx="2">
            <a:schemeClr val="accent6"/>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mn-lt"/>
              <a:ea typeface="+mn-ea"/>
              <a:cs typeface="+mn-cs"/>
            </a:endParaRPr>
          </a:p>
        </p:txBody>
      </p:sp>
      <p:sp>
        <p:nvSpPr>
          <p:cNvPr id="7" name="01 8"/>
          <p:cNvSpPr/>
          <p:nvPr/>
        </p:nvSpPr>
        <p:spPr bwMode="auto">
          <a:xfrm rot="16200000">
            <a:off x="5783263" y="1331913"/>
            <a:ext cx="266700" cy="244475"/>
          </a:xfrm>
          <a:prstGeom prst="ellipse">
            <a:avLst/>
          </a:prstGeom>
          <a:ln>
            <a:solidFill>
              <a:srgbClr val="FFC000"/>
            </a:solidFill>
          </a:ln>
        </p:spPr>
        <p:style>
          <a:lnRef idx="1">
            <a:schemeClr val="accent6"/>
          </a:lnRef>
          <a:fillRef idx="3">
            <a:schemeClr val="accent6"/>
          </a:fillRef>
          <a:effectRef idx="2">
            <a:schemeClr val="accent6"/>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mn-lt"/>
              <a:ea typeface="+mn-ea"/>
              <a:cs typeface="+mn-cs"/>
            </a:endParaRPr>
          </a:p>
        </p:txBody>
      </p:sp>
      <p:sp>
        <p:nvSpPr>
          <p:cNvPr id="3114" name="矩形 25"/>
          <p:cNvSpPr/>
          <p:nvPr/>
        </p:nvSpPr>
        <p:spPr>
          <a:xfrm>
            <a:off x="3835400" y="1722438"/>
            <a:ext cx="1725613" cy="870585"/>
          </a:xfrm>
          <a:prstGeom prst="rect">
            <a:avLst/>
          </a:prstGeom>
          <a:noFill/>
          <a:ln w="9525">
            <a:noFill/>
          </a:ln>
        </p:spPr>
        <p:txBody>
          <a:bodyPr>
            <a:spAutoFit/>
          </a:bodyPr>
          <a:lst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530" indent="-214630"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135" b="0" i="0" u="none" strike="noStrike" kern="1200" cap="none" spc="0" normalizeH="0" baseline="0" noProof="0" dirty="0">
                <a:ln>
                  <a:noFill/>
                </a:ln>
                <a:solidFill>
                  <a:schemeClr val="tx1"/>
                </a:solidFill>
                <a:effectLst/>
                <a:uLnTx/>
                <a:uFillTx/>
                <a:latin typeface="Agency FB" panose="020B0503020202020204" pitchFamily="34" charset="0"/>
                <a:ea typeface="方正粗黑宋简体" panose="02000000000000000000" pitchFamily="2" charset="-122"/>
                <a:cs typeface="+mn-cs"/>
              </a:rPr>
              <a:t>2023</a:t>
            </a:r>
            <a:r>
              <a:rPr kumimoji="0" lang="en-US" altLang="zh-CN" sz="2400" b="1" i="0" u="none" strike="noStrike" kern="1200" cap="none" spc="0" normalizeH="0" baseline="0" noProof="0" dirty="0">
                <a:ln>
                  <a:noFill/>
                </a:ln>
                <a:solidFill>
                  <a:schemeClr val="tx1"/>
                </a:solidFill>
                <a:effectLst/>
                <a:uLnTx/>
                <a:uFillTx/>
                <a:latin typeface="Arial" panose="020B0604020202020204" pitchFamily="34" charset="0"/>
                <a:ea typeface="方正粗黑宋简体" panose="02000000000000000000" pitchFamily="2" charset="-122"/>
                <a:cs typeface="+mn-cs"/>
              </a:rPr>
              <a:t> </a:t>
            </a:r>
          </a:p>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665" b="1" i="0" u="none" strike="noStrike" kern="1200" cap="none" spc="0" normalizeH="0" baseline="0" noProof="0" dirty="0">
                <a:ln>
                  <a:noFill/>
                </a:ln>
                <a:solidFill>
                  <a:srgbClr val="BB3835"/>
                </a:solidFill>
                <a:effectLst/>
                <a:uLnTx/>
                <a:uFillTx/>
                <a:latin typeface="Arial" panose="020B0604020202020204" pitchFamily="34" charset="0"/>
                <a:ea typeface="方正粗黑宋简体" panose="02000000000000000000" pitchFamily="2" charset="-122"/>
                <a:cs typeface="+mn-cs"/>
              </a:rPr>
              <a:t>3.5</a:t>
            </a:r>
          </a:p>
        </p:txBody>
      </p:sp>
      <p:sp>
        <p:nvSpPr>
          <p:cNvPr id="3115" name="矩形 25"/>
          <p:cNvSpPr/>
          <p:nvPr/>
        </p:nvSpPr>
        <p:spPr>
          <a:xfrm>
            <a:off x="5053013" y="2819400"/>
            <a:ext cx="1243013" cy="830580"/>
          </a:xfrm>
          <a:prstGeom prst="rect">
            <a:avLst/>
          </a:prstGeom>
          <a:noFill/>
          <a:ln w="9525">
            <a:noFill/>
          </a:ln>
        </p:spPr>
        <p:txBody>
          <a:bodyPr>
            <a:spAutoFit/>
          </a:bodyPr>
          <a:lst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530" indent="-214630"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135" b="0" i="0" u="none" strike="noStrike" kern="1200" cap="none" spc="0" normalizeH="0" baseline="0" noProof="0" dirty="0">
                <a:ln>
                  <a:noFill/>
                </a:ln>
                <a:solidFill>
                  <a:schemeClr val="tx1"/>
                </a:solidFill>
                <a:effectLst/>
                <a:uLnTx/>
                <a:uFillTx/>
                <a:latin typeface="Agency FB" panose="020B0503020202020204" pitchFamily="34" charset="0"/>
                <a:ea typeface="方正粗黑宋简体" panose="02000000000000000000" pitchFamily="2" charset="-122"/>
                <a:cs typeface="+mn-cs"/>
              </a:rPr>
              <a:t>2022</a:t>
            </a:r>
            <a:endParaRPr kumimoji="0" lang="en-US" altLang="zh-CN" sz="2400" b="1" i="0" u="none" strike="noStrike" kern="1200" cap="none" spc="0" normalizeH="0" baseline="0" noProof="0" dirty="0">
              <a:ln>
                <a:noFill/>
              </a:ln>
              <a:solidFill>
                <a:schemeClr val="tx1"/>
              </a:solidFill>
              <a:effectLst/>
              <a:uLnTx/>
              <a:uFillTx/>
              <a:latin typeface="Arial" panose="020B0604020202020204" pitchFamily="34" charset="0"/>
              <a:ea typeface="方正粗黑宋简体" panose="02000000000000000000"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665" b="1" i="0" u="none" strike="noStrike" kern="1200" cap="none" spc="0" normalizeH="0" baseline="0" noProof="0" dirty="0">
                <a:ln>
                  <a:noFill/>
                </a:ln>
                <a:solidFill>
                  <a:srgbClr val="BB3835"/>
                </a:solidFill>
                <a:effectLst/>
                <a:uLnTx/>
                <a:uFillTx/>
                <a:latin typeface="Arial" panose="020B0604020202020204" pitchFamily="34" charset="0"/>
                <a:ea typeface="方正粗黑宋简体" panose="02000000000000000000" pitchFamily="2" charset="-122"/>
                <a:cs typeface="+mn-cs"/>
              </a:rPr>
              <a:t>2.293</a:t>
            </a:r>
          </a:p>
        </p:txBody>
      </p:sp>
      <p:sp>
        <p:nvSpPr>
          <p:cNvPr id="3116" name="矩形 25"/>
          <p:cNvSpPr/>
          <p:nvPr/>
        </p:nvSpPr>
        <p:spPr>
          <a:xfrm>
            <a:off x="4208463" y="3549650"/>
            <a:ext cx="1243013" cy="830580"/>
          </a:xfrm>
          <a:prstGeom prst="rect">
            <a:avLst/>
          </a:prstGeom>
          <a:noFill/>
          <a:ln w="9525">
            <a:noFill/>
          </a:ln>
        </p:spPr>
        <p:txBody>
          <a:bodyPr>
            <a:spAutoFit/>
          </a:bodyPr>
          <a:lst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530" indent="-214630"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135" b="0" i="0" u="none" strike="noStrike" kern="1200" cap="none" spc="0" normalizeH="0" baseline="0" noProof="0" dirty="0">
                <a:ln>
                  <a:noFill/>
                </a:ln>
                <a:solidFill>
                  <a:schemeClr val="tx1"/>
                </a:solidFill>
                <a:effectLst/>
                <a:uLnTx/>
                <a:uFillTx/>
                <a:latin typeface="Agency FB" panose="020B0503020202020204" pitchFamily="34" charset="0"/>
                <a:ea typeface="方正粗黑宋简体" panose="02000000000000000000" pitchFamily="2" charset="-122"/>
                <a:cs typeface="+mn-cs"/>
              </a:rPr>
              <a:t>2019</a:t>
            </a:r>
            <a:endParaRPr kumimoji="0" lang="en-US" altLang="zh-CN" sz="2400" b="1" i="0" u="none" strike="noStrike" kern="1200" cap="none" spc="0" normalizeH="0" baseline="0" noProof="0" dirty="0">
              <a:ln>
                <a:noFill/>
              </a:ln>
              <a:solidFill>
                <a:schemeClr val="tx1"/>
              </a:solidFill>
              <a:effectLst/>
              <a:uLnTx/>
              <a:uFillTx/>
              <a:latin typeface="Arial" panose="020B0604020202020204" pitchFamily="34" charset="0"/>
              <a:ea typeface="方正粗黑宋简体" panose="02000000000000000000"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665" b="1" i="0" u="none" strike="noStrike" kern="1200" cap="none" spc="0" normalizeH="0" baseline="0" noProof="0" dirty="0">
                <a:ln>
                  <a:noFill/>
                </a:ln>
                <a:solidFill>
                  <a:srgbClr val="BB3835"/>
                </a:solidFill>
                <a:effectLst/>
                <a:uLnTx/>
                <a:uFillTx/>
                <a:latin typeface="Arial" panose="020B0604020202020204" pitchFamily="34" charset="0"/>
                <a:ea typeface="方正粗黑宋简体" panose="02000000000000000000" pitchFamily="2" charset="-122"/>
                <a:cs typeface="+mn-cs"/>
              </a:rPr>
              <a:t>1.483</a:t>
            </a:r>
          </a:p>
        </p:txBody>
      </p:sp>
      <p:sp>
        <p:nvSpPr>
          <p:cNvPr id="11" name="椭圆 10"/>
          <p:cNvSpPr/>
          <p:nvPr/>
        </p:nvSpPr>
        <p:spPr>
          <a:xfrm>
            <a:off x="4519344" y="3416673"/>
            <a:ext cx="120876" cy="13182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schemeClr val="lt1"/>
              </a:solidFill>
              <a:effectLst/>
              <a:uLnTx/>
              <a:uFillTx/>
              <a:latin typeface="+mn-lt"/>
              <a:ea typeface="+mn-ea"/>
              <a:cs typeface="+mn-cs"/>
            </a:endParaRPr>
          </a:p>
        </p:txBody>
      </p:sp>
      <p:sp>
        <p:nvSpPr>
          <p:cNvPr id="70693" name="文本框 8"/>
          <p:cNvSpPr txBox="1"/>
          <p:nvPr/>
        </p:nvSpPr>
        <p:spPr>
          <a:xfrm>
            <a:off x="6959600" y="1536700"/>
            <a:ext cx="4354513" cy="1529715"/>
          </a:xfrm>
          <a:prstGeom prst="rect">
            <a:avLst/>
          </a:prstGeom>
          <a:noFill/>
          <a:ln w="9525">
            <a:noFill/>
          </a:ln>
        </p:spPr>
        <p:txBody>
          <a:bodyPr>
            <a:spAutoFit/>
          </a:bodyPr>
          <a:lstStyle/>
          <a:p>
            <a:pPr marL="171450" indent="-171450">
              <a:lnSpc>
                <a:spcPct val="130000"/>
              </a:lnSpc>
              <a:buFont typeface="Wingdings" panose="05000000000000000000" pitchFamily="2" charset="2"/>
              <a:buChar char="l"/>
            </a:pPr>
            <a:r>
              <a:rPr lang="zh-CN" altLang="en-US" sz="1800" b="1" dirty="0">
                <a:solidFill>
                  <a:srgbClr val="0000FF"/>
                </a:solidFill>
                <a:latin typeface="微软雅黑" panose="020B0503020204020204" pitchFamily="34" charset="-122"/>
                <a:ea typeface="微软雅黑" panose="020B0503020204020204" pitchFamily="34" charset="-122"/>
              </a:rPr>
              <a:t> 国家最高科学技术奖代表性成果两项</a:t>
            </a:r>
          </a:p>
          <a:p>
            <a:pPr marL="171450" indent="-171450">
              <a:lnSpc>
                <a:spcPct val="130000"/>
              </a:lnSpc>
              <a:buFont typeface="Wingdings" panose="05000000000000000000" pitchFamily="2" charset="2"/>
              <a:buChar char="l"/>
            </a:pPr>
            <a:r>
              <a:rPr lang="zh-CN" altLang="en-US" sz="1800" b="1" dirty="0">
                <a:solidFill>
                  <a:srgbClr val="0000FF"/>
                </a:solidFill>
                <a:latin typeface="微软雅黑" panose="020B0503020204020204" pitchFamily="34" charset="-122"/>
                <a:ea typeface="微软雅黑" panose="020B0503020204020204" pitchFamily="34" charset="-122"/>
              </a:rPr>
              <a:t> 国家自然科学奖一等奖代表性成果一项</a:t>
            </a:r>
          </a:p>
          <a:p>
            <a:pPr marL="171450" indent="-171450">
              <a:lnSpc>
                <a:spcPct val="130000"/>
              </a:lnSpc>
              <a:buFont typeface="Wingdings" panose="05000000000000000000" pitchFamily="2" charset="2"/>
              <a:buChar char="l"/>
            </a:pPr>
            <a:r>
              <a:rPr lang="zh-CN" altLang="en-US" sz="1800" b="1" dirty="0">
                <a:solidFill>
                  <a:srgbClr val="0000FF"/>
                </a:solidFill>
                <a:latin typeface="微软雅黑" panose="020B0503020204020204" pitchFamily="34" charset="-122"/>
                <a:ea typeface="微软雅黑" panose="020B0503020204020204" pitchFamily="34" charset="-122"/>
              </a:rPr>
              <a:t> </a:t>
            </a:r>
            <a:r>
              <a:rPr lang="zh-CN" altLang="en-US" sz="1800" b="1" dirty="0">
                <a:solidFill>
                  <a:srgbClr val="0000FF"/>
                </a:solidFill>
                <a:latin typeface="微软雅黑" panose="020B0503020204020204" pitchFamily="34" charset="-122"/>
                <a:ea typeface="微软雅黑" panose="020B0503020204020204" pitchFamily="34" charset="-122"/>
                <a:sym typeface="+mn-ea"/>
              </a:rPr>
              <a:t>国家自然科学奖二等奖代表性成果多项</a:t>
            </a:r>
          </a:p>
          <a:p>
            <a:pPr marL="171450" indent="-171450">
              <a:lnSpc>
                <a:spcPct val="130000"/>
              </a:lnSpc>
              <a:buFont typeface="Wingdings" panose="05000000000000000000" pitchFamily="2" charset="2"/>
              <a:buChar char="l"/>
            </a:pPr>
            <a:r>
              <a:rPr lang="en-US" altLang="zh-CN" sz="1800" b="1" dirty="0">
                <a:solidFill>
                  <a:srgbClr val="0000FF"/>
                </a:solidFill>
                <a:latin typeface="微软雅黑" panose="020B0503020204020204" pitchFamily="34" charset="-122"/>
                <a:ea typeface="微软雅黑" panose="020B0503020204020204" pitchFamily="34" charset="-122"/>
              </a:rPr>
              <a:t> </a:t>
            </a:r>
            <a:r>
              <a:rPr lang="zh-CN" altLang="en-US" sz="1800" b="1" dirty="0">
                <a:solidFill>
                  <a:srgbClr val="0000FF"/>
                </a:solidFill>
                <a:latin typeface="微软雅黑" panose="020B0503020204020204" pitchFamily="34" charset="-122"/>
                <a:ea typeface="微软雅黑" panose="020B0503020204020204" pitchFamily="34" charset="-122"/>
              </a:rPr>
              <a:t>未来科学大奖代表性成果两项</a:t>
            </a:r>
          </a:p>
        </p:txBody>
      </p:sp>
      <p:sp>
        <p:nvSpPr>
          <p:cNvPr id="70694" name="文本框 13"/>
          <p:cNvSpPr txBox="1"/>
          <p:nvPr/>
        </p:nvSpPr>
        <p:spPr>
          <a:xfrm>
            <a:off x="4213225" y="182563"/>
            <a:ext cx="2832100" cy="460375"/>
          </a:xfrm>
          <a:prstGeom prst="rect">
            <a:avLst/>
          </a:prstGeom>
          <a:noFill/>
          <a:ln w="9525">
            <a:noFill/>
          </a:ln>
        </p:spPr>
        <p:txBody>
          <a:bodyPr>
            <a:spAutoFit/>
          </a:bodyPr>
          <a:lstStyle/>
          <a:p>
            <a:pPr algn="ctr"/>
            <a:r>
              <a:rPr lang="en-US" altLang="zh-CN" sz="2400" b="1" dirty="0">
                <a:latin typeface="Arial" panose="020B0604020202020204" pitchFamily="34" charset="0"/>
                <a:cs typeface="Arial" panose="020B0604020202020204" pitchFamily="34" charset="0"/>
              </a:rPr>
              <a:t>2025</a:t>
            </a:r>
            <a:r>
              <a:rPr lang="zh-CN" altLang="en-US" sz="2400" b="1" dirty="0">
                <a:latin typeface="Arial" panose="020B0604020202020204" pitchFamily="34" charset="0"/>
                <a:cs typeface="Arial" panose="020B0604020202020204" pitchFamily="34" charset="0"/>
              </a:rPr>
              <a:t>：</a:t>
            </a:r>
            <a:r>
              <a:rPr lang="en-US" altLang="zh-CN" sz="2400" b="1" dirty="0">
                <a:solidFill>
                  <a:srgbClr val="C00000"/>
                </a:solidFill>
                <a:latin typeface="Arial" panose="020B0604020202020204" pitchFamily="34" charset="0"/>
                <a:cs typeface="Arial" panose="020B0604020202020204" pitchFamily="34" charset="0"/>
              </a:rPr>
              <a:t>4.7</a:t>
            </a:r>
            <a:endParaRPr lang="en-US" altLang="zh-CN" sz="2400" b="1" dirty="0">
              <a:solidFill>
                <a:srgbClr val="C00000"/>
              </a:solidFill>
              <a:latin typeface="Arial" panose="020B0604020202020204" pitchFamily="34" charset="0"/>
              <a:ea typeface="Arial" panose="020B0604020202020204" pitchFamily="34" charset="0"/>
            </a:endParaRPr>
          </a:p>
        </p:txBody>
      </p:sp>
      <p:sp>
        <p:nvSpPr>
          <p:cNvPr id="70695" name="文本框 15"/>
          <p:cNvSpPr txBox="1"/>
          <p:nvPr/>
        </p:nvSpPr>
        <p:spPr>
          <a:xfrm>
            <a:off x="7544118" y="4316730"/>
            <a:ext cx="1169987" cy="708025"/>
          </a:xfrm>
          <a:prstGeom prst="rect">
            <a:avLst/>
          </a:prstGeom>
          <a:noFill/>
          <a:ln w="9525">
            <a:noFill/>
          </a:ln>
        </p:spPr>
        <p:txBody>
          <a:bodyPr wrap="none">
            <a:spAutoFit/>
          </a:bodyPr>
          <a:lstStyle/>
          <a:p>
            <a:pPr algn="ctr"/>
            <a:r>
              <a:rPr lang="en-US" altLang="zh-CN" sz="2000" b="1" dirty="0">
                <a:latin typeface="微软雅黑" panose="020B0503020204020204" pitchFamily="34" charset="-122"/>
                <a:ea typeface="微软雅黑" panose="020B0503020204020204" pitchFamily="34" charset="-122"/>
              </a:rPr>
              <a:t>JCR</a:t>
            </a:r>
            <a:r>
              <a:rPr lang="zh-CN" altLang="en-US" sz="2000" b="1" dirty="0">
                <a:latin typeface="微软雅黑" panose="020B0503020204020204" pitchFamily="34" charset="-122"/>
                <a:ea typeface="微软雅黑" panose="020B0503020204020204" pitchFamily="34" charset="-122"/>
              </a:rPr>
              <a:t>分区</a:t>
            </a:r>
            <a:endParaRPr lang="en-US" altLang="zh-CN" sz="2000" b="1" dirty="0">
              <a:latin typeface="微软雅黑" panose="020B0503020204020204" pitchFamily="34" charset="-122"/>
              <a:ea typeface="微软雅黑" panose="020B0503020204020204" pitchFamily="34" charset="-122"/>
            </a:endParaRPr>
          </a:p>
          <a:p>
            <a:pPr algn="ctr"/>
            <a:r>
              <a:rPr lang="en-US" altLang="zh-CN" sz="2000" b="1" dirty="0">
                <a:latin typeface="微软雅黑" panose="020B0503020204020204" pitchFamily="34" charset="-122"/>
                <a:ea typeface="微软雅黑" panose="020B0503020204020204" pitchFamily="34" charset="-122"/>
              </a:rPr>
              <a:t> </a:t>
            </a:r>
            <a:r>
              <a:rPr lang="en-US" altLang="zh-CN" sz="2000" b="1" dirty="0">
                <a:solidFill>
                  <a:srgbClr val="C00000"/>
                </a:solidFill>
                <a:latin typeface="微软雅黑" panose="020B0503020204020204" pitchFamily="34" charset="-122"/>
                <a:ea typeface="微软雅黑" panose="020B0503020204020204" pitchFamily="34" charset="-122"/>
              </a:rPr>
              <a:t>Q1</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70696" name="文本框 17"/>
          <p:cNvSpPr txBox="1"/>
          <p:nvPr/>
        </p:nvSpPr>
        <p:spPr>
          <a:xfrm>
            <a:off x="3452813" y="6379845"/>
            <a:ext cx="6459537" cy="393700"/>
          </a:xfrm>
          <a:prstGeom prst="rect">
            <a:avLst/>
          </a:prstGeom>
          <a:noFill/>
          <a:ln w="9525">
            <a:noFill/>
          </a:ln>
        </p:spPr>
        <p:txBody>
          <a:bodyPr>
            <a:spAutoFit/>
          </a:bodyPr>
          <a:lstStyle/>
          <a:p>
            <a:pPr>
              <a:lnSpc>
                <a:spcPct val="120000"/>
              </a:lnSpc>
            </a:pPr>
            <a:r>
              <a:rPr lang="en-US" altLang="zh-CN" sz="1800" b="1" dirty="0">
                <a:latin typeface="Arial" panose="020B0604020202020204" pitchFamily="34" charset="0"/>
                <a:ea typeface="黑体" panose="02010609060101010101" pitchFamily="49" charset="-122"/>
              </a:rPr>
              <a:t>http://cpl.iphy.ac.cn</a:t>
            </a:r>
          </a:p>
        </p:txBody>
      </p:sp>
      <p:sp>
        <p:nvSpPr>
          <p:cNvPr id="70697" name="文本框 21"/>
          <p:cNvSpPr txBox="1"/>
          <p:nvPr/>
        </p:nvSpPr>
        <p:spPr>
          <a:xfrm>
            <a:off x="9840913" y="3368993"/>
            <a:ext cx="1295400" cy="706755"/>
          </a:xfrm>
          <a:prstGeom prst="rect">
            <a:avLst/>
          </a:prstGeom>
          <a:noFill/>
          <a:ln w="9525">
            <a:noFill/>
          </a:ln>
        </p:spPr>
        <p:txBody>
          <a:bodyPr>
            <a:spAutoFit/>
          </a:bodyPr>
          <a:lstStyle/>
          <a:p>
            <a:pPr algn="ctr"/>
            <a:r>
              <a:rPr lang="zh-CN" altLang="en-US" sz="2000" b="1" dirty="0">
                <a:latin typeface="微软雅黑" panose="020B0503020204020204" pitchFamily="34" charset="-122"/>
                <a:ea typeface="微软雅黑" panose="020B0503020204020204" pitchFamily="34" charset="-122"/>
              </a:rPr>
              <a:t>录用率</a:t>
            </a:r>
            <a:endParaRPr lang="en-US" altLang="zh-CN" sz="2000" b="1" dirty="0">
              <a:latin typeface="微软雅黑" panose="020B0503020204020204" pitchFamily="34" charset="-122"/>
              <a:ea typeface="微软雅黑" panose="020B0503020204020204" pitchFamily="34" charset="-122"/>
            </a:endParaRPr>
          </a:p>
          <a:p>
            <a:pPr algn="ctr"/>
            <a:r>
              <a:rPr lang="en-US" altLang="zh-CN" sz="2000" b="1" dirty="0">
                <a:solidFill>
                  <a:srgbClr val="C00000"/>
                </a:solidFill>
                <a:latin typeface="微软雅黑" panose="020B0503020204020204" pitchFamily="34" charset="-122"/>
                <a:ea typeface="微软雅黑" panose="020B0503020204020204" pitchFamily="34" charset="-122"/>
              </a:rPr>
              <a:t>~16%</a:t>
            </a:r>
          </a:p>
        </p:txBody>
      </p:sp>
      <p:sp>
        <p:nvSpPr>
          <p:cNvPr id="70698" name="文本框 22"/>
          <p:cNvSpPr txBox="1"/>
          <p:nvPr/>
        </p:nvSpPr>
        <p:spPr>
          <a:xfrm>
            <a:off x="7040563" y="3368993"/>
            <a:ext cx="1295400" cy="708025"/>
          </a:xfrm>
          <a:prstGeom prst="rect">
            <a:avLst/>
          </a:prstGeom>
          <a:noFill/>
          <a:ln w="9525">
            <a:noFill/>
          </a:ln>
        </p:spPr>
        <p:txBody>
          <a:bodyPr>
            <a:spAutoFit/>
          </a:bodyPr>
          <a:lstStyle/>
          <a:p>
            <a:pPr algn="ctr"/>
            <a:r>
              <a:rPr lang="zh-CN" altLang="en-US" sz="2000" b="1" dirty="0">
                <a:latin typeface="微软雅黑" panose="020B0503020204020204" pitchFamily="34" charset="-122"/>
                <a:ea typeface="微软雅黑" panose="020B0503020204020204" pitchFamily="34" charset="-122"/>
              </a:rPr>
              <a:t>发表周期</a:t>
            </a:r>
            <a:endParaRPr lang="en-US" altLang="zh-CN" sz="2000" b="1" dirty="0">
              <a:latin typeface="微软雅黑" panose="020B0503020204020204" pitchFamily="34" charset="-122"/>
              <a:ea typeface="微软雅黑" panose="020B0503020204020204" pitchFamily="34" charset="-122"/>
            </a:endParaRPr>
          </a:p>
          <a:p>
            <a:pPr algn="ctr"/>
            <a:r>
              <a:rPr lang="en-US" altLang="zh-CN" sz="2000" b="1" dirty="0">
                <a:solidFill>
                  <a:srgbClr val="C00000"/>
                </a:solidFill>
                <a:latin typeface="微软雅黑" panose="020B0503020204020204" pitchFamily="34" charset="-122"/>
                <a:ea typeface="微软雅黑" panose="020B0503020204020204" pitchFamily="34" charset="-122"/>
              </a:rPr>
              <a:t>60</a:t>
            </a:r>
            <a:r>
              <a:rPr lang="zh-CN" altLang="en-US" sz="2000" b="1" dirty="0">
                <a:solidFill>
                  <a:srgbClr val="C00000"/>
                </a:solidFill>
                <a:latin typeface="微软雅黑" panose="020B0503020204020204" pitchFamily="34" charset="-122"/>
                <a:ea typeface="微软雅黑" panose="020B0503020204020204" pitchFamily="34" charset="-122"/>
              </a:rPr>
              <a:t>多天</a:t>
            </a:r>
          </a:p>
        </p:txBody>
      </p:sp>
      <p:sp>
        <p:nvSpPr>
          <p:cNvPr id="70699" name="文本框 23"/>
          <p:cNvSpPr txBox="1"/>
          <p:nvPr/>
        </p:nvSpPr>
        <p:spPr>
          <a:xfrm>
            <a:off x="8472488" y="3368993"/>
            <a:ext cx="1295400" cy="706755"/>
          </a:xfrm>
          <a:prstGeom prst="rect">
            <a:avLst/>
          </a:prstGeom>
          <a:noFill/>
          <a:ln w="9525">
            <a:noFill/>
          </a:ln>
        </p:spPr>
        <p:txBody>
          <a:bodyPr>
            <a:spAutoFit/>
          </a:bodyPr>
          <a:lstStyle/>
          <a:p>
            <a:pPr algn="ctr"/>
            <a:r>
              <a:rPr lang="zh-CN" altLang="en-US" sz="2000" b="1" dirty="0">
                <a:latin typeface="微软雅黑" panose="020B0503020204020204" pitchFamily="34" charset="-122"/>
                <a:ea typeface="微软雅黑" panose="020B0503020204020204" pitchFamily="34" charset="-122"/>
              </a:rPr>
              <a:t>年发文量</a:t>
            </a:r>
            <a:endParaRPr lang="en-US" altLang="zh-CN" sz="2000" b="1" dirty="0">
              <a:latin typeface="微软雅黑" panose="020B0503020204020204" pitchFamily="34" charset="-122"/>
              <a:ea typeface="微软雅黑" panose="020B0503020204020204" pitchFamily="34" charset="-122"/>
            </a:endParaRPr>
          </a:p>
          <a:p>
            <a:pPr algn="ctr"/>
            <a:r>
              <a:rPr lang="en-US" sz="2000" b="1" dirty="0">
                <a:solidFill>
                  <a:srgbClr val="C00000"/>
                </a:solidFill>
                <a:latin typeface="微软雅黑" panose="020B0503020204020204" pitchFamily="34" charset="-122"/>
                <a:ea typeface="微软雅黑" panose="020B0503020204020204" pitchFamily="34" charset="-122"/>
              </a:rPr>
              <a:t>~360</a:t>
            </a:r>
            <a:r>
              <a:rPr lang="zh-CN" altLang="en-US" sz="2000" b="1" dirty="0">
                <a:solidFill>
                  <a:srgbClr val="C00000"/>
                </a:solidFill>
                <a:latin typeface="微软雅黑" panose="020B0503020204020204" pitchFamily="34" charset="-122"/>
                <a:ea typeface="微软雅黑" panose="020B0503020204020204" pitchFamily="34" charset="-122"/>
              </a:rPr>
              <a:t>篇</a:t>
            </a:r>
            <a:endParaRPr lang="en-US" altLang="zh-CN" sz="2000" b="1" dirty="0">
              <a:solidFill>
                <a:srgbClr val="C00000"/>
              </a:solidFill>
              <a:latin typeface="微软雅黑" panose="020B0503020204020204" pitchFamily="34" charset="-122"/>
              <a:ea typeface="微软雅黑" panose="020B0503020204020204" pitchFamily="34" charset="-122"/>
            </a:endParaRPr>
          </a:p>
        </p:txBody>
      </p:sp>
      <p:sp>
        <p:nvSpPr>
          <p:cNvPr id="70700" name="文本框 25"/>
          <p:cNvSpPr txBox="1"/>
          <p:nvPr/>
        </p:nvSpPr>
        <p:spPr>
          <a:xfrm>
            <a:off x="8618220" y="4316730"/>
            <a:ext cx="2774950" cy="706755"/>
          </a:xfrm>
          <a:prstGeom prst="rect">
            <a:avLst/>
          </a:prstGeom>
          <a:noFill/>
          <a:ln w="9525">
            <a:noFill/>
          </a:ln>
        </p:spPr>
        <p:txBody>
          <a:bodyPr>
            <a:spAutoFit/>
          </a:bodyPr>
          <a:lstStyle/>
          <a:p>
            <a:pPr algn="ctr"/>
            <a:r>
              <a:rPr lang="zh-CN" altLang="en-US" sz="2000" b="1" dirty="0">
                <a:latin typeface="微软雅黑" panose="020B0503020204020204" pitchFamily="34" charset="-122"/>
                <a:ea typeface="微软雅黑" panose="020B0503020204020204" pitchFamily="34" charset="-122"/>
              </a:rPr>
              <a:t>新锐分区表</a:t>
            </a:r>
            <a:endParaRPr lang="en-US" altLang="zh-CN" sz="2000" b="1" dirty="0">
              <a:latin typeface="微软雅黑" panose="020B0503020204020204" pitchFamily="34" charset="-122"/>
              <a:ea typeface="微软雅黑" panose="020B0503020204020204" pitchFamily="34" charset="-122"/>
            </a:endParaRPr>
          </a:p>
          <a:p>
            <a:pPr algn="ctr"/>
            <a:r>
              <a:rPr lang="zh-CN" altLang="en-US" sz="2000" b="1" dirty="0">
                <a:solidFill>
                  <a:srgbClr val="C00000"/>
                </a:solidFill>
                <a:latin typeface="微软雅黑" panose="020B0503020204020204" pitchFamily="34" charset="-122"/>
                <a:ea typeface="微软雅黑" panose="020B0503020204020204" pitchFamily="34" charset="-122"/>
              </a:rPr>
              <a:t>一区</a:t>
            </a:r>
          </a:p>
        </p:txBody>
      </p:sp>
      <p:sp>
        <p:nvSpPr>
          <p:cNvPr id="2" name="文本框 26"/>
          <p:cNvSpPr txBox="1"/>
          <p:nvPr/>
        </p:nvSpPr>
        <p:spPr>
          <a:xfrm>
            <a:off x="6980238" y="5580063"/>
            <a:ext cx="4686300" cy="708025"/>
          </a:xfrm>
          <a:prstGeom prst="rect">
            <a:avLst/>
          </a:prstGeom>
          <a:noFill/>
          <a:ln w="9525">
            <a:noFill/>
          </a:ln>
        </p:spPr>
        <p:txBody>
          <a:bodyPr>
            <a:spAutoFit/>
          </a:bodyPr>
          <a:lstStyle/>
          <a:p>
            <a:r>
              <a:rPr lang="en-US" altLang="zh-CN" sz="2000" b="1" dirty="0">
                <a:solidFill>
                  <a:srgbClr val="C00000"/>
                </a:solidFill>
                <a:latin typeface="Arial" panose="020B0604020202020204" pitchFamily="34" charset="0"/>
              </a:rPr>
              <a:t>Letter</a:t>
            </a:r>
            <a:r>
              <a:rPr lang="en-US" altLang="zh-CN" sz="2000" b="1" dirty="0">
                <a:latin typeface="Arial" panose="020B0604020202020204" pitchFamily="34" charset="0"/>
              </a:rPr>
              <a:t>: Letters of PRA, PRB, PRC, …</a:t>
            </a:r>
          </a:p>
          <a:p>
            <a:r>
              <a:rPr lang="en-US" altLang="zh-CN" sz="2000" b="1" dirty="0">
                <a:solidFill>
                  <a:srgbClr val="C00000"/>
                </a:solidFill>
                <a:latin typeface="Arial" panose="020B0604020202020204" pitchFamily="34" charset="0"/>
              </a:rPr>
              <a:t>Express Letter</a:t>
            </a:r>
            <a:r>
              <a:rPr lang="en-US" altLang="zh-CN" sz="2000" b="1" dirty="0">
                <a:latin typeface="Arial" panose="020B0604020202020204" pitchFamily="34" charset="0"/>
              </a:rPr>
              <a:t>: PRL</a:t>
            </a:r>
            <a:endParaRPr lang="zh-CN" altLang="en-US" sz="2000" b="1" dirty="0">
              <a:latin typeface="Arial" panose="020B0604020202020204" pitchFamily="34" charset="0"/>
            </a:endParaRPr>
          </a:p>
        </p:txBody>
      </p:sp>
      <p:sp>
        <p:nvSpPr>
          <p:cNvPr id="70702" name="文本框 27"/>
          <p:cNvSpPr txBox="1"/>
          <p:nvPr/>
        </p:nvSpPr>
        <p:spPr>
          <a:xfrm>
            <a:off x="6959600" y="5156200"/>
            <a:ext cx="1211263" cy="400050"/>
          </a:xfrm>
          <a:prstGeom prst="rect">
            <a:avLst/>
          </a:prstGeom>
          <a:noFill/>
          <a:ln w="9525">
            <a:noFill/>
          </a:ln>
        </p:spPr>
        <p:txBody>
          <a:bodyPr wrap="none">
            <a:spAutoFit/>
          </a:bodyPr>
          <a:lstStyle/>
          <a:p>
            <a:pPr algn="ctr"/>
            <a:r>
              <a:rPr lang="zh-CN" altLang="en-US" sz="2000" b="1" dirty="0">
                <a:latin typeface="微软雅黑" panose="020B0503020204020204" pitchFamily="34" charset="-122"/>
                <a:ea typeface="微软雅黑" panose="020B0503020204020204" pitchFamily="34" charset="-122"/>
              </a:rPr>
              <a:t>录用标准</a:t>
            </a:r>
          </a:p>
        </p:txBody>
      </p:sp>
    </p:spTree>
  </p:cSld>
  <p:clrMapOvr>
    <a:masterClrMapping/>
  </p:clrMapOvr>
  <p:transition advClick="0" advTm="10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8" name="文本框 17"/>
          <p:cNvSpPr txBox="1"/>
          <p:nvPr/>
        </p:nvSpPr>
        <p:spPr>
          <a:xfrm>
            <a:off x="5481638" y="4097338"/>
            <a:ext cx="5734050" cy="36830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285750" lvl="0" indent="-285750">
              <a:lnSpc>
                <a:spcPct val="100000"/>
              </a:lnSpc>
              <a:spcBef>
                <a:spcPct val="0"/>
              </a:spcBef>
              <a:buFont typeface="Wingdings" panose="05000000000000000000" pitchFamily="2" charset="2"/>
              <a:buChar char="Ø"/>
            </a:pPr>
            <a:r>
              <a:rPr lang="en-US" altLang="zh-CN" sz="1800" b="1" dirty="0">
                <a:solidFill>
                  <a:srgbClr val="C00000"/>
                </a:solidFill>
                <a:latin typeface="Arial" panose="020B0604020202020204" pitchFamily="34" charset="0"/>
                <a:ea typeface="微软雅黑" panose="020B0503020204020204" pitchFamily="34" charset="-122"/>
              </a:rPr>
              <a:t>Nature</a:t>
            </a:r>
            <a:r>
              <a:rPr lang="zh-CN" altLang="en-US" sz="1800" b="1" dirty="0">
                <a:solidFill>
                  <a:srgbClr val="C00000"/>
                </a:solidFill>
                <a:latin typeface="Arial" panose="020B0604020202020204" pitchFamily="34" charset="0"/>
                <a:ea typeface="微软雅黑" panose="020B0503020204020204" pitchFamily="34" charset="-122"/>
              </a:rPr>
              <a:t>、</a:t>
            </a:r>
            <a:r>
              <a:rPr lang="en-US" altLang="zh-CN" sz="1800" b="1" dirty="0">
                <a:solidFill>
                  <a:srgbClr val="C00000"/>
                </a:solidFill>
                <a:latin typeface="Arial" panose="020B0604020202020204" pitchFamily="34" charset="0"/>
                <a:ea typeface="微软雅黑" panose="020B0503020204020204" pitchFamily="34" charset="-122"/>
              </a:rPr>
              <a:t>Physics World</a:t>
            </a:r>
            <a:r>
              <a:rPr lang="zh-CN" altLang="en-US" sz="1800" b="1" dirty="0">
                <a:solidFill>
                  <a:srgbClr val="C00000"/>
                </a:solidFill>
                <a:latin typeface="Arial" panose="020B0604020202020204" pitchFamily="34" charset="0"/>
                <a:ea typeface="微软雅黑" panose="020B0503020204020204" pitchFamily="34" charset="-122"/>
              </a:rPr>
              <a:t>、科学网等国内外媒体报道</a:t>
            </a:r>
            <a:endParaRPr lang="en-US" altLang="zh-CN" sz="1800" b="1" dirty="0">
              <a:solidFill>
                <a:srgbClr val="C00000"/>
              </a:solidFill>
              <a:latin typeface="Arial" panose="020B0604020202020204" pitchFamily="34" charset="0"/>
              <a:ea typeface="微软雅黑" panose="020B0503020204020204" pitchFamily="34" charset="-122"/>
            </a:endParaRPr>
          </a:p>
        </p:txBody>
      </p:sp>
      <p:sp>
        <p:nvSpPr>
          <p:cNvPr id="76814" name="文本框 12"/>
          <p:cNvSpPr txBox="1"/>
          <p:nvPr/>
        </p:nvSpPr>
        <p:spPr>
          <a:xfrm>
            <a:off x="1842135" y="908685"/>
            <a:ext cx="8630920" cy="521970"/>
          </a:xfrm>
          <a:prstGeom prst="rect">
            <a:avLst/>
          </a:prstGeom>
          <a:solidFill>
            <a:srgbClr val="00B0F0"/>
          </a:solid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a:lnSpc>
                <a:spcPct val="100000"/>
              </a:lnSpc>
              <a:spcBef>
                <a:spcPct val="0"/>
              </a:spcBef>
              <a:buFontTx/>
              <a:buNone/>
            </a:pPr>
            <a:r>
              <a:rPr lang="zh-CN" altLang="en-US" dirty="0">
                <a:solidFill>
                  <a:srgbClr val="FFFFFF"/>
                </a:solidFill>
                <a:latin typeface="微软雅黑" panose="020B0503020204020204" pitchFamily="34" charset="-122"/>
                <a:ea typeface="微软雅黑" panose="020B0503020204020204" pitchFamily="34" charset="-122"/>
              </a:rPr>
              <a:t>对标</a:t>
            </a:r>
            <a:r>
              <a:rPr lang="en-US" altLang="zh-CN" dirty="0">
                <a:solidFill>
                  <a:srgbClr val="FFFFFF"/>
                </a:solidFill>
                <a:latin typeface="微软雅黑" panose="020B0503020204020204" pitchFamily="34" charset="-122"/>
                <a:ea typeface="微软雅黑" panose="020B0503020204020204" pitchFamily="34" charset="-122"/>
              </a:rPr>
              <a:t>PRL</a:t>
            </a:r>
            <a:r>
              <a:rPr lang="zh-CN" altLang="en-US" dirty="0">
                <a:solidFill>
                  <a:srgbClr val="FFFFFF"/>
                </a:solidFill>
                <a:latin typeface="微软雅黑" panose="020B0503020204020204" pitchFamily="34" charset="-122"/>
                <a:ea typeface="微软雅黑" panose="020B0503020204020204" pitchFamily="34" charset="-122"/>
              </a:rPr>
              <a:t>，保护我国物理学重要研究成果的首发权</a:t>
            </a:r>
          </a:p>
        </p:txBody>
      </p:sp>
      <p:pic>
        <p:nvPicPr>
          <p:cNvPr id="2" name="图片 1"/>
          <p:cNvPicPr>
            <a:picLocks noChangeAspect="1"/>
          </p:cNvPicPr>
          <p:nvPr/>
        </p:nvPicPr>
        <p:blipFill>
          <a:blip r:embed="rId3"/>
          <a:stretch>
            <a:fillRect/>
          </a:stretch>
        </p:blipFill>
        <p:spPr>
          <a:xfrm>
            <a:off x="335280" y="1700530"/>
            <a:ext cx="2833370" cy="4008755"/>
          </a:xfrm>
          <a:prstGeom prst="rect">
            <a:avLst/>
          </a:prstGeom>
        </p:spPr>
      </p:pic>
      <p:pic>
        <p:nvPicPr>
          <p:cNvPr id="3" name="图片 2"/>
          <p:cNvPicPr>
            <a:picLocks noChangeAspect="1"/>
          </p:cNvPicPr>
          <p:nvPr/>
        </p:nvPicPr>
        <p:blipFill>
          <a:blip r:embed="rId4"/>
          <a:stretch>
            <a:fillRect/>
          </a:stretch>
        </p:blipFill>
        <p:spPr>
          <a:xfrm>
            <a:off x="3719830" y="3359150"/>
            <a:ext cx="8420100" cy="2676525"/>
          </a:xfrm>
          <a:prstGeom prst="rect">
            <a:avLst/>
          </a:prstGeom>
        </p:spPr>
      </p:pic>
      <p:sp>
        <p:nvSpPr>
          <p:cNvPr id="8" name="文本框 7"/>
          <p:cNvSpPr txBox="1"/>
          <p:nvPr/>
        </p:nvSpPr>
        <p:spPr>
          <a:xfrm>
            <a:off x="3714115" y="1673225"/>
            <a:ext cx="8497570" cy="1014730"/>
          </a:xfrm>
          <a:prstGeom prst="rect">
            <a:avLst/>
          </a:prstGeom>
          <a:noFill/>
        </p:spPr>
        <p:txBody>
          <a:bodyPr wrap="square" rtlCol="0" anchor="t">
            <a:spAutoFit/>
          </a:bodyPr>
          <a:lstStyle/>
          <a:p>
            <a:pPr marL="0" indent="0" algn="l" fontAlgn="auto" latinLnBrk="0">
              <a:lnSpc>
                <a:spcPct val="100000"/>
              </a:lnSpc>
            </a:pPr>
            <a:r>
              <a:rPr lang="en-US" altLang="zh-CN" sz="2000" b="1">
                <a:solidFill>
                  <a:schemeClr val="accent1"/>
                </a:solidFill>
                <a:ea typeface="微软雅黑" panose="020B0503020204020204" pitchFamily="34" charset="-122"/>
                <a:cs typeface="Arial" panose="020B0604020202020204" pitchFamily="34" charset="0"/>
                <a:sym typeface="+mn-ea"/>
              </a:rPr>
              <a:t>A Search for Solar Axions and Anomalous Neutrino Magnetic Moment with the Complete PandaX-II Data</a:t>
            </a:r>
          </a:p>
          <a:p>
            <a:pPr marL="0" indent="0" algn="l" fontAlgn="auto" latinLnBrk="0">
              <a:lnSpc>
                <a:spcPct val="100000"/>
              </a:lnSpc>
            </a:pPr>
            <a:r>
              <a:rPr lang="en-US" altLang="zh-CN" sz="2000" b="1">
                <a:solidFill>
                  <a:srgbClr val="C00000"/>
                </a:solidFill>
                <a:ea typeface="微软雅黑" panose="020B0503020204020204" pitchFamily="34" charset="-122"/>
                <a:cs typeface="Arial" panose="020B0604020202020204" pitchFamily="34" charset="0"/>
                <a:sym typeface="+mn-ea"/>
              </a:rPr>
              <a:t>PandaX-II Collaboration</a:t>
            </a:r>
            <a:r>
              <a:rPr lang="en-US" altLang="zh-CN" sz="2000" b="1">
                <a:solidFill>
                  <a:schemeClr val="tx1"/>
                </a:solidFill>
                <a:ea typeface="微软雅黑" panose="020B0503020204020204" pitchFamily="34" charset="-122"/>
                <a:cs typeface="Arial" panose="020B0604020202020204" pitchFamily="34" charset="0"/>
                <a:sym typeface="+mn-ea"/>
              </a:rPr>
              <a:t> </a:t>
            </a:r>
            <a:r>
              <a:rPr lang="en-US" altLang="zh-CN" sz="2000">
                <a:solidFill>
                  <a:schemeClr val="tx1"/>
                </a:solidFill>
                <a:ea typeface="微软雅黑" panose="020B0503020204020204" pitchFamily="34" charset="-122"/>
                <a:cs typeface="Arial" panose="020B0604020202020204" pitchFamily="34" charset="0"/>
                <a:sym typeface="+mn-ea"/>
              </a:rPr>
              <a:t>2021</a:t>
            </a:r>
            <a:r>
              <a:rPr lang="en-US" altLang="zh-CN" sz="2000" b="1">
                <a:solidFill>
                  <a:schemeClr val="tx1"/>
                </a:solidFill>
                <a:ea typeface="微软雅黑" panose="020B0503020204020204" pitchFamily="34" charset="-122"/>
                <a:cs typeface="Arial" panose="020B0604020202020204" pitchFamily="34" charset="0"/>
                <a:sym typeface="+mn-ea"/>
              </a:rPr>
              <a:t> </a:t>
            </a:r>
            <a:r>
              <a:rPr lang="en-US" altLang="zh-CN" sz="2000" dirty="0">
                <a:solidFill>
                  <a:schemeClr val="tx1">
                    <a:lumMod val="85000"/>
                    <a:lumOff val="15000"/>
                  </a:schemeClr>
                </a:solidFill>
                <a:cs typeface="Arial" panose="020B0604020202020204" pitchFamily="34" charset="0"/>
                <a:sym typeface="+mn-ea"/>
              </a:rPr>
              <a:t>Chin. Phys. Lett.</a:t>
            </a:r>
            <a:r>
              <a:rPr lang="en-US" altLang="zh-CN" sz="2000" i="1" dirty="0">
                <a:solidFill>
                  <a:schemeClr val="tx1">
                    <a:lumMod val="85000"/>
                    <a:lumOff val="15000"/>
                  </a:schemeClr>
                </a:solidFill>
                <a:cs typeface="Arial" panose="020B0604020202020204" pitchFamily="34" charset="0"/>
                <a:sym typeface="+mn-ea"/>
              </a:rPr>
              <a:t> </a:t>
            </a:r>
            <a:r>
              <a:rPr lang="en-US" altLang="zh-CN" sz="2000" b="1" dirty="0">
                <a:solidFill>
                  <a:schemeClr val="tx1">
                    <a:lumMod val="85000"/>
                    <a:lumOff val="15000"/>
                  </a:schemeClr>
                </a:solidFill>
                <a:cs typeface="Arial" panose="020B0604020202020204" pitchFamily="34" charset="0"/>
                <a:sym typeface="+mn-ea"/>
              </a:rPr>
              <a:t>38</a:t>
            </a:r>
            <a:r>
              <a:rPr lang="en-US" altLang="zh-CN" sz="2000" i="1" dirty="0">
                <a:solidFill>
                  <a:schemeClr val="tx1">
                    <a:lumMod val="85000"/>
                    <a:lumOff val="15000"/>
                  </a:schemeClr>
                </a:solidFill>
                <a:cs typeface="Arial" panose="020B0604020202020204" pitchFamily="34" charset="0"/>
                <a:sym typeface="+mn-ea"/>
              </a:rPr>
              <a:t> </a:t>
            </a:r>
            <a:r>
              <a:rPr lang="en-US" altLang="zh-CN" sz="2000" dirty="0">
                <a:solidFill>
                  <a:schemeClr val="tx1">
                    <a:lumMod val="85000"/>
                    <a:lumOff val="15000"/>
                  </a:schemeClr>
                </a:solidFill>
                <a:cs typeface="Arial" panose="020B0604020202020204" pitchFamily="34" charset="0"/>
                <a:sym typeface="+mn-ea"/>
              </a:rPr>
              <a:t>011301</a:t>
            </a:r>
          </a:p>
        </p:txBody>
      </p:sp>
      <p:sp>
        <p:nvSpPr>
          <p:cNvPr id="10" name="文本框 9"/>
          <p:cNvSpPr txBox="1"/>
          <p:nvPr/>
        </p:nvSpPr>
        <p:spPr>
          <a:xfrm>
            <a:off x="3719830" y="2947670"/>
            <a:ext cx="8185150" cy="460375"/>
          </a:xfrm>
          <a:prstGeom prst="rect">
            <a:avLst/>
          </a:prstGeom>
        </p:spPr>
        <p:txBody>
          <a:bodyPr wrap="square">
            <a:spAutoFit/>
          </a:bodyPr>
          <a:lstStyle/>
          <a:p>
            <a:pPr marL="0" indent="0">
              <a:spcBef>
                <a:spcPct val="0"/>
              </a:spcBef>
              <a:spcAft>
                <a:spcPct val="0"/>
              </a:spcAft>
            </a:pPr>
            <a:r>
              <a:rPr lang="zh-CN" altLang="en-US" sz="2400" b="1" i="0">
                <a:latin typeface="微软雅黑" panose="020B0503020204020204" pitchFamily="34" charset="-122"/>
                <a:ea typeface="微软雅黑" panose="020B0503020204020204" pitchFamily="34" charset="-122"/>
                <a:cs typeface="微软雅黑" panose="020B0503020204020204" pitchFamily="34" charset="-122"/>
              </a:rPr>
              <a:t>研究快讯 </a:t>
            </a:r>
            <a:r>
              <a:rPr lang="en-US" altLang="zh-CN" sz="2400" b="1" i="0">
                <a:latin typeface="微软雅黑" panose="020B0503020204020204" pitchFamily="34" charset="-122"/>
                <a:ea typeface="微软雅黑" panose="020B0503020204020204" pitchFamily="34" charset="-122"/>
                <a:cs typeface="微软雅黑" panose="020B0503020204020204" pitchFamily="34" charset="-122"/>
              </a:rPr>
              <a:t>| PandaX-II</a:t>
            </a:r>
            <a:r>
              <a:rPr lang="zh-CN" altLang="en-US" sz="2400" b="1" i="0">
                <a:latin typeface="微软雅黑" panose="020B0503020204020204" pitchFamily="34" charset="-122"/>
                <a:ea typeface="微软雅黑" panose="020B0503020204020204" pitchFamily="34" charset="-122"/>
                <a:cs typeface="微软雅黑" panose="020B0503020204020204" pitchFamily="34" charset="-122"/>
              </a:rPr>
              <a:t>对太阳轴子和中微子反常磁矩的搜寻</a:t>
            </a:r>
          </a:p>
        </p:txBody>
      </p:sp>
      <p:sp>
        <p:nvSpPr>
          <p:cNvPr id="12" name="文本框 11"/>
          <p:cNvSpPr txBox="1"/>
          <p:nvPr/>
        </p:nvSpPr>
        <p:spPr>
          <a:xfrm>
            <a:off x="268605" y="5944870"/>
            <a:ext cx="3809365" cy="706755"/>
          </a:xfrm>
          <a:prstGeom prst="rect">
            <a:avLst/>
          </a:prstGeom>
        </p:spPr>
        <p:txBody>
          <a:bodyPr wrap="square">
            <a:spAutoFit/>
          </a:bodyPr>
          <a:lstStyle/>
          <a:p>
            <a:pPr marL="0" indent="0">
              <a:spcBef>
                <a:spcPct val="0"/>
              </a:spcBef>
              <a:spcAft>
                <a:spcPct val="0"/>
              </a:spcAft>
            </a:pPr>
            <a:r>
              <a:rPr lang="en-US" altLang="zh-CN" sz="2000"/>
              <a:t>Received 22 December 2020 </a:t>
            </a:r>
          </a:p>
          <a:p>
            <a:pPr marL="0" indent="0">
              <a:spcBef>
                <a:spcPct val="0"/>
              </a:spcBef>
              <a:spcAft>
                <a:spcPct val="0"/>
              </a:spcAft>
            </a:pPr>
            <a:r>
              <a:rPr lang="en-US" altLang="zh-CN" sz="2000"/>
              <a:t>online 29 December 2020</a:t>
            </a:r>
          </a:p>
        </p:txBody>
      </p:sp>
      <p:sp>
        <p:nvSpPr>
          <p:cNvPr id="15" name="平行四边形 14"/>
          <p:cNvSpPr/>
          <p:nvPr/>
        </p:nvSpPr>
        <p:spPr>
          <a:xfrm>
            <a:off x="9946807" y="1"/>
            <a:ext cx="2016125" cy="720725"/>
          </a:xfrm>
          <a:prstGeom prst="parallelogram">
            <a:avLst>
              <a:gd name="adj" fmla="val 519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a:defRPr/>
            </a:pPr>
            <a:endParaRPr lang="zh-CN" altLang="en-US" sz="1800"/>
          </a:p>
        </p:txBody>
      </p:sp>
      <p:sp>
        <p:nvSpPr>
          <p:cNvPr id="14" name="矩形 13"/>
          <p:cNvSpPr/>
          <p:nvPr/>
        </p:nvSpPr>
        <p:spPr>
          <a:xfrm>
            <a:off x="0" y="0"/>
            <a:ext cx="10794492" cy="829056"/>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3360" b="1"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sz="3360" b="1" dirty="0">
                <a:solidFill>
                  <a:prstClr val="white"/>
                </a:solidFill>
                <a:latin typeface="Arial" panose="020B0604020202020204" pitchFamily="34" charset="0"/>
                <a:ea typeface="微软雅黑" panose="020B0503020204020204" pitchFamily="34" charset="-122"/>
                <a:cs typeface="Arial" panose="020B0604020202020204" pitchFamily="34" charset="0"/>
              </a:rPr>
              <a:t>Express Letter</a:t>
            </a:r>
          </a:p>
        </p:txBody>
      </p:sp>
      <p:sp>
        <p:nvSpPr>
          <p:cNvPr id="17" name="直角三角形 16"/>
          <p:cNvSpPr/>
          <p:nvPr/>
        </p:nvSpPr>
        <p:spPr>
          <a:xfrm flipV="1">
            <a:off x="10569702" y="6096"/>
            <a:ext cx="134112" cy="670560"/>
          </a:xfrm>
          <a:prstGeom prst="rtTriangl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srgbClr val="C00000"/>
              </a:solidFill>
            </a:endParaRPr>
          </a:p>
        </p:txBody>
      </p:sp>
      <p:sp>
        <p:nvSpPr>
          <p:cNvPr id="19" name="平行四边形 18"/>
          <p:cNvSpPr/>
          <p:nvPr/>
        </p:nvSpPr>
        <p:spPr>
          <a:xfrm>
            <a:off x="10527331" y="1"/>
            <a:ext cx="541338" cy="829382"/>
          </a:xfrm>
          <a:prstGeom prst="parallelogram">
            <a:avLst>
              <a:gd name="adj" fmla="val 519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a:defRPr/>
            </a:pPr>
            <a:endParaRPr lang="zh-CN" altLang="en-US" sz="1800"/>
          </a:p>
        </p:txBody>
      </p:sp>
      <p:pic>
        <p:nvPicPr>
          <p:cNvPr id="26634" name="图片 1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0228" y="98640"/>
            <a:ext cx="127612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圆角矩形 19"/>
          <p:cNvSpPr/>
          <p:nvPr/>
        </p:nvSpPr>
        <p:spPr>
          <a:xfrm>
            <a:off x="199390" y="5805170"/>
            <a:ext cx="3592830" cy="935990"/>
          </a:xfrm>
          <a:prstGeom prst="roundRect">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
        <p:nvSpPr>
          <p:cNvPr id="21" name="圆角矩形 20"/>
          <p:cNvSpPr/>
          <p:nvPr/>
        </p:nvSpPr>
        <p:spPr>
          <a:xfrm>
            <a:off x="3645535" y="2780665"/>
            <a:ext cx="8499475" cy="3254375"/>
          </a:xfrm>
          <a:prstGeom prst="roundRect">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
        <p:nvSpPr>
          <p:cNvPr id="23" name="文本框 22"/>
          <p:cNvSpPr txBox="1"/>
          <p:nvPr/>
        </p:nvSpPr>
        <p:spPr>
          <a:xfrm>
            <a:off x="4535170" y="6123305"/>
            <a:ext cx="6892290" cy="521970"/>
          </a:xfrm>
          <a:prstGeom prst="rect">
            <a:avLst/>
          </a:prstGeom>
          <a:noFill/>
        </p:spPr>
        <p:txBody>
          <a:bodyPr wrap="square" rtlCol="0">
            <a:spAutoFit/>
          </a:bodyPr>
          <a:lstStyle/>
          <a:p>
            <a:pPr algn="ctr"/>
            <a:r>
              <a:rPr lang="zh-CN" altLang="en-US" sz="2800" b="1">
                <a:solidFill>
                  <a:srgbClr val="C00000"/>
                </a:solidFill>
                <a:latin typeface="微软雅黑" panose="020B0503020204020204" pitchFamily="34" charset="-122"/>
                <a:ea typeface="微软雅黑" panose="020B0503020204020204" pitchFamily="34" charset="-122"/>
              </a:rPr>
              <a:t>速度快、宣传力度大、认可度高</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平行四边形 14"/>
          <p:cNvSpPr/>
          <p:nvPr/>
        </p:nvSpPr>
        <p:spPr>
          <a:xfrm>
            <a:off x="9946807" y="1"/>
            <a:ext cx="2016125" cy="720725"/>
          </a:xfrm>
          <a:prstGeom prst="parallelogram">
            <a:avLst>
              <a:gd name="adj" fmla="val 519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a:defRPr/>
            </a:pPr>
            <a:endParaRPr lang="zh-CN" altLang="en-US" sz="1800"/>
          </a:p>
        </p:txBody>
      </p:sp>
      <p:sp>
        <p:nvSpPr>
          <p:cNvPr id="22" name="矩形 21"/>
          <p:cNvSpPr/>
          <p:nvPr/>
        </p:nvSpPr>
        <p:spPr>
          <a:xfrm>
            <a:off x="0" y="0"/>
            <a:ext cx="10794492" cy="829056"/>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3360" b="1"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sz="3360" b="1" dirty="0">
                <a:solidFill>
                  <a:prstClr val="white"/>
                </a:solidFill>
                <a:latin typeface="Arial" panose="020B0604020202020204" pitchFamily="34" charset="0"/>
                <a:ea typeface="微软雅黑" panose="020B0503020204020204" pitchFamily="34" charset="-122"/>
                <a:cs typeface="Arial" panose="020B0604020202020204" pitchFamily="34" charset="0"/>
              </a:rPr>
              <a:t>Express Letter</a:t>
            </a:r>
          </a:p>
        </p:txBody>
      </p:sp>
      <p:sp>
        <p:nvSpPr>
          <p:cNvPr id="12" name="直角三角形 11"/>
          <p:cNvSpPr/>
          <p:nvPr/>
        </p:nvSpPr>
        <p:spPr>
          <a:xfrm flipV="1">
            <a:off x="10569702" y="6096"/>
            <a:ext cx="134112" cy="670560"/>
          </a:xfrm>
          <a:prstGeom prst="rtTriangl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srgbClr val="C00000"/>
              </a:solidFill>
            </a:endParaRPr>
          </a:p>
        </p:txBody>
      </p:sp>
      <p:sp>
        <p:nvSpPr>
          <p:cNvPr id="19" name="平行四边形 18"/>
          <p:cNvSpPr/>
          <p:nvPr/>
        </p:nvSpPr>
        <p:spPr>
          <a:xfrm>
            <a:off x="10527331" y="1"/>
            <a:ext cx="541338" cy="829382"/>
          </a:xfrm>
          <a:prstGeom prst="parallelogram">
            <a:avLst>
              <a:gd name="adj" fmla="val 519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a:defRPr/>
            </a:pPr>
            <a:endParaRPr lang="zh-CN" altLang="en-US" sz="1800"/>
          </a:p>
        </p:txBody>
      </p:sp>
      <p:pic>
        <p:nvPicPr>
          <p:cNvPr id="26634" name="图片 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90228" y="98640"/>
            <a:ext cx="127612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13"/>
          <p:cNvPicPr>
            <a:picLocks noChangeAspect="1"/>
          </p:cNvPicPr>
          <p:nvPr/>
        </p:nvPicPr>
        <p:blipFill>
          <a:blip r:embed="rId4"/>
          <a:stretch>
            <a:fillRect/>
          </a:stretch>
        </p:blipFill>
        <p:spPr>
          <a:xfrm>
            <a:off x="922655" y="1052830"/>
            <a:ext cx="10612120" cy="1723390"/>
          </a:xfrm>
          <a:prstGeom prst="rect">
            <a:avLst/>
          </a:prstGeom>
        </p:spPr>
      </p:pic>
      <p:pic>
        <p:nvPicPr>
          <p:cNvPr id="16" name="图片 15"/>
          <p:cNvPicPr>
            <a:picLocks noChangeAspect="1"/>
          </p:cNvPicPr>
          <p:nvPr/>
        </p:nvPicPr>
        <p:blipFill>
          <a:blip r:embed="rId5"/>
          <a:stretch>
            <a:fillRect/>
          </a:stretch>
        </p:blipFill>
        <p:spPr>
          <a:xfrm>
            <a:off x="922655" y="3094990"/>
            <a:ext cx="10398125" cy="1598930"/>
          </a:xfrm>
          <a:prstGeom prst="rect">
            <a:avLst/>
          </a:prstGeom>
        </p:spPr>
      </p:pic>
      <p:pic>
        <p:nvPicPr>
          <p:cNvPr id="17" name="图片 16"/>
          <p:cNvPicPr>
            <a:picLocks noChangeAspect="1"/>
          </p:cNvPicPr>
          <p:nvPr/>
        </p:nvPicPr>
        <p:blipFill>
          <a:blip r:embed="rId6"/>
          <a:stretch>
            <a:fillRect/>
          </a:stretch>
        </p:blipFill>
        <p:spPr>
          <a:xfrm>
            <a:off x="922655" y="5012690"/>
            <a:ext cx="10475595" cy="1632585"/>
          </a:xfrm>
          <a:prstGeom prst="rect">
            <a:avLst/>
          </a:prstGeom>
        </p:spPr>
      </p:pic>
      <p:sp>
        <p:nvSpPr>
          <p:cNvPr id="2" name="圆角矩形 1"/>
          <p:cNvSpPr/>
          <p:nvPr/>
        </p:nvSpPr>
        <p:spPr>
          <a:xfrm>
            <a:off x="622300" y="908685"/>
            <a:ext cx="11017250" cy="1944370"/>
          </a:xfrm>
          <a:prstGeom prst="roundRect">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
        <p:nvSpPr>
          <p:cNvPr id="3" name="圆角矩形 2"/>
          <p:cNvSpPr/>
          <p:nvPr/>
        </p:nvSpPr>
        <p:spPr>
          <a:xfrm>
            <a:off x="605790" y="2973070"/>
            <a:ext cx="11017250" cy="1839595"/>
          </a:xfrm>
          <a:prstGeom prst="roundRect">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
        <p:nvSpPr>
          <p:cNvPr id="4" name="圆角矩形 3"/>
          <p:cNvSpPr/>
          <p:nvPr/>
        </p:nvSpPr>
        <p:spPr>
          <a:xfrm>
            <a:off x="605790" y="4910455"/>
            <a:ext cx="11017250" cy="1768475"/>
          </a:xfrm>
          <a:prstGeom prst="roundRect">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平行四边形 14"/>
          <p:cNvSpPr/>
          <p:nvPr/>
        </p:nvSpPr>
        <p:spPr>
          <a:xfrm>
            <a:off x="9946807" y="1"/>
            <a:ext cx="2016125" cy="720725"/>
          </a:xfrm>
          <a:prstGeom prst="parallelogram">
            <a:avLst>
              <a:gd name="adj" fmla="val 519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a:defRPr/>
            </a:pPr>
            <a:endParaRPr lang="zh-CN" altLang="en-US" sz="1800"/>
          </a:p>
        </p:txBody>
      </p:sp>
      <p:sp>
        <p:nvSpPr>
          <p:cNvPr id="22" name="矩形 21"/>
          <p:cNvSpPr/>
          <p:nvPr/>
        </p:nvSpPr>
        <p:spPr>
          <a:xfrm>
            <a:off x="0" y="0"/>
            <a:ext cx="10794492" cy="829056"/>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3360" b="1"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sz="3360" b="1" dirty="0">
                <a:solidFill>
                  <a:prstClr val="white"/>
                </a:solidFill>
                <a:latin typeface="Arial" panose="020B0604020202020204" pitchFamily="34" charset="0"/>
                <a:ea typeface="微软雅黑" panose="020B0503020204020204" pitchFamily="34" charset="-122"/>
                <a:cs typeface="Arial" panose="020B0604020202020204" pitchFamily="34" charset="0"/>
              </a:rPr>
              <a:t>Review</a:t>
            </a:r>
          </a:p>
        </p:txBody>
      </p:sp>
      <p:sp>
        <p:nvSpPr>
          <p:cNvPr id="12" name="直角三角形 11"/>
          <p:cNvSpPr/>
          <p:nvPr/>
        </p:nvSpPr>
        <p:spPr>
          <a:xfrm flipV="1">
            <a:off x="10569702" y="6096"/>
            <a:ext cx="134112" cy="670560"/>
          </a:xfrm>
          <a:prstGeom prst="rtTriangl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srgbClr val="C00000"/>
              </a:solidFill>
            </a:endParaRPr>
          </a:p>
        </p:txBody>
      </p:sp>
      <p:sp>
        <p:nvSpPr>
          <p:cNvPr id="19" name="平行四边形 18"/>
          <p:cNvSpPr/>
          <p:nvPr/>
        </p:nvSpPr>
        <p:spPr>
          <a:xfrm>
            <a:off x="10527331" y="1"/>
            <a:ext cx="541338" cy="829382"/>
          </a:xfrm>
          <a:prstGeom prst="parallelogram">
            <a:avLst>
              <a:gd name="adj" fmla="val 519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a:defRPr/>
            </a:pPr>
            <a:endParaRPr lang="zh-CN" altLang="en-US" sz="1800"/>
          </a:p>
        </p:txBody>
      </p:sp>
      <p:pic>
        <p:nvPicPr>
          <p:cNvPr id="26634" name="图片 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90228" y="98640"/>
            <a:ext cx="127612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p:nvPicPr>
        <p:blipFill>
          <a:blip r:embed="rId4"/>
          <a:stretch>
            <a:fillRect/>
          </a:stretch>
        </p:blipFill>
        <p:spPr>
          <a:xfrm>
            <a:off x="561340" y="1195705"/>
            <a:ext cx="11132820" cy="2307590"/>
          </a:xfrm>
          <a:prstGeom prst="rect">
            <a:avLst/>
          </a:prstGeom>
        </p:spPr>
      </p:pic>
      <p:pic>
        <p:nvPicPr>
          <p:cNvPr id="4" name="图片 3"/>
          <p:cNvPicPr>
            <a:picLocks noChangeAspect="1"/>
          </p:cNvPicPr>
          <p:nvPr/>
        </p:nvPicPr>
        <p:blipFill>
          <a:blip r:embed="rId5"/>
          <a:stretch>
            <a:fillRect/>
          </a:stretch>
        </p:blipFill>
        <p:spPr>
          <a:xfrm>
            <a:off x="561340" y="3835400"/>
            <a:ext cx="11274425" cy="2788285"/>
          </a:xfrm>
          <a:prstGeom prst="rect">
            <a:avLst/>
          </a:prstGeom>
        </p:spPr>
      </p:pic>
      <p:sp>
        <p:nvSpPr>
          <p:cNvPr id="2" name="圆角矩形 1"/>
          <p:cNvSpPr/>
          <p:nvPr/>
        </p:nvSpPr>
        <p:spPr>
          <a:xfrm>
            <a:off x="335915" y="1124585"/>
            <a:ext cx="11593195" cy="2520315"/>
          </a:xfrm>
          <a:prstGeom prst="roundRect">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
        <p:nvSpPr>
          <p:cNvPr id="5" name="圆角矩形 4"/>
          <p:cNvSpPr/>
          <p:nvPr/>
        </p:nvSpPr>
        <p:spPr>
          <a:xfrm>
            <a:off x="319405" y="3906520"/>
            <a:ext cx="11593195" cy="2725420"/>
          </a:xfrm>
          <a:prstGeom prst="roundRect">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693420" y="886460"/>
            <a:ext cx="10542905" cy="3735705"/>
          </a:xfrm>
          <a:prstGeom prst="rect">
            <a:avLst/>
          </a:prstGeom>
        </p:spPr>
      </p:pic>
      <p:pic>
        <p:nvPicPr>
          <p:cNvPr id="5" name="图片 4"/>
          <p:cNvPicPr>
            <a:picLocks noChangeAspect="1"/>
          </p:cNvPicPr>
          <p:nvPr/>
        </p:nvPicPr>
        <p:blipFill>
          <a:blip r:embed="rId4"/>
          <a:stretch>
            <a:fillRect/>
          </a:stretch>
        </p:blipFill>
        <p:spPr>
          <a:xfrm>
            <a:off x="636905" y="4679950"/>
            <a:ext cx="10640695" cy="2178050"/>
          </a:xfrm>
          <a:prstGeom prst="rect">
            <a:avLst/>
          </a:prstGeom>
        </p:spPr>
      </p:pic>
      <p:sp>
        <p:nvSpPr>
          <p:cNvPr id="15" name="平行四边形 14"/>
          <p:cNvSpPr/>
          <p:nvPr/>
        </p:nvSpPr>
        <p:spPr>
          <a:xfrm>
            <a:off x="9946807" y="1"/>
            <a:ext cx="2016125" cy="720725"/>
          </a:xfrm>
          <a:prstGeom prst="parallelogram">
            <a:avLst>
              <a:gd name="adj" fmla="val 519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a:defRPr/>
            </a:pPr>
            <a:endParaRPr lang="zh-CN" altLang="en-US" sz="1800"/>
          </a:p>
        </p:txBody>
      </p:sp>
      <p:sp>
        <p:nvSpPr>
          <p:cNvPr id="22" name="矩形 21"/>
          <p:cNvSpPr/>
          <p:nvPr/>
        </p:nvSpPr>
        <p:spPr>
          <a:xfrm>
            <a:off x="0" y="0"/>
            <a:ext cx="10794492" cy="829056"/>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3360" b="1"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en-US" sz="3360" b="1" dirty="0">
                <a:solidFill>
                  <a:prstClr val="white"/>
                </a:solidFill>
                <a:latin typeface="Arial" panose="020B0604020202020204" pitchFamily="34" charset="0"/>
                <a:ea typeface="微软雅黑" panose="020B0503020204020204" pitchFamily="34" charset="-122"/>
                <a:cs typeface="Arial" panose="020B0604020202020204" pitchFamily="34" charset="0"/>
              </a:rPr>
              <a:t>Review</a:t>
            </a:r>
          </a:p>
        </p:txBody>
      </p:sp>
      <p:sp>
        <p:nvSpPr>
          <p:cNvPr id="12" name="直角三角形 11"/>
          <p:cNvSpPr/>
          <p:nvPr/>
        </p:nvSpPr>
        <p:spPr>
          <a:xfrm flipV="1">
            <a:off x="10569702" y="6096"/>
            <a:ext cx="134112" cy="670560"/>
          </a:xfrm>
          <a:prstGeom prst="rtTriangl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solidFill>
                <a:srgbClr val="C00000"/>
              </a:solidFill>
            </a:endParaRPr>
          </a:p>
        </p:txBody>
      </p:sp>
      <p:sp>
        <p:nvSpPr>
          <p:cNvPr id="19" name="平行四边形 18"/>
          <p:cNvSpPr/>
          <p:nvPr/>
        </p:nvSpPr>
        <p:spPr>
          <a:xfrm>
            <a:off x="10527331" y="1"/>
            <a:ext cx="541338" cy="829382"/>
          </a:xfrm>
          <a:prstGeom prst="parallelogram">
            <a:avLst>
              <a:gd name="adj" fmla="val 519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a:defRPr/>
            </a:pPr>
            <a:endParaRPr lang="zh-CN" altLang="en-US" sz="1800"/>
          </a:p>
        </p:txBody>
      </p:sp>
      <p:pic>
        <p:nvPicPr>
          <p:cNvPr id="26634" name="图片 1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0228" y="98640"/>
            <a:ext cx="127612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圆角矩形 2"/>
          <p:cNvSpPr/>
          <p:nvPr/>
        </p:nvSpPr>
        <p:spPr>
          <a:xfrm>
            <a:off x="407035" y="883920"/>
            <a:ext cx="10945495" cy="3709035"/>
          </a:xfrm>
          <a:prstGeom prst="roundRect">
            <a:avLst/>
          </a:prstGeom>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4" name="圆角矩形 3"/>
          <p:cNvSpPr/>
          <p:nvPr/>
        </p:nvSpPr>
        <p:spPr>
          <a:xfrm>
            <a:off x="551180" y="4725035"/>
            <a:ext cx="10224770" cy="2088515"/>
          </a:xfrm>
          <a:prstGeom prst="roundRect">
            <a:avLst/>
          </a:prstGeom>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Tk4ZDc2OGJhNTUwNTZmODg0ZDE1NjRjZjg3MjExYjkifQ=="/>
  <p:tag name="RESOURCE_RECORD_KEY" val="{&quot;13&quot;:[20482067,20481688,4563120],&quot;65&quot;:[20231508],&quot;70&quot;:[3312109,3312857,3427434]}"/>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0*i*4"/>
  <p:tag name="KSO_WM_UNIT_LAYERLEVEL" val="1"/>
  <p:tag name="KSO_WM_TAG_VERSION" val="3.0"/>
  <p:tag name="KSO_WM_UNIT_TYPE" val="i"/>
  <p:tag name="KSO_WM_UNIT_INDEX" val="4"/>
</p:tagLst>
</file>

<file path=ppt/tags/tag11.xml><?xml version="1.0" encoding="utf-8"?>
<p:tagLst xmlns:a="http://schemas.openxmlformats.org/drawingml/2006/main" xmlns:r="http://schemas.openxmlformats.org/officeDocument/2006/relationships" xmlns:p="http://schemas.openxmlformats.org/presentationml/2006/main">
  <p:tag name="KSO_WM_TEMPLATE_SUBCATEGORY" val="29"/>
  <p:tag name="KSO_WM_TEMPLATE_MASTER_TYPE" val="0"/>
  <p:tag name="KSO_WM_TEMPLATE_COLOR_TYPE" val="0"/>
  <p:tag name="KSO_WM_TAG_VERSION" val="3.0"/>
  <p:tag name="KSO_WM_BEAUTIFY_FLAG" val="#wm#"/>
  <p:tag name="KSO_WM_TEMPLATE_CATEGORY" val="custom"/>
  <p:tag name="KSO_WM_TEMPLATE_INDEX" val="20231508"/>
  <p:tag name="KSO_WM_TEMPLATE_THUMBS_INDEX" val="1、9"/>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i*1"/>
  <p:tag name="KSO_WM_UNIT_LAYERLEVEL" val="1"/>
  <p:tag name="KSO_WM_TAG_VERSION" val="3.0"/>
  <p:tag name="KSO_WM_BEAUTIFY_FLAG" val="#wm#"/>
  <p:tag name="KSO_WM_UNIT_TYPE" val="i"/>
  <p:tag name="KSO_WM_UNIT_INDEX" val="1"/>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i*2"/>
  <p:tag name="KSO_WM_UNIT_LAYERLEVEL" val="1"/>
  <p:tag name="KSO_WM_TAG_VERSION" val="3.0"/>
  <p:tag name="KSO_WM_BEAUTIFY_FLAG" val="#wm#"/>
  <p:tag name="KSO_WM_UNIT_TYPE" val="i"/>
  <p:tag name="KSO_WM_UNIT_INDEX" val="2"/>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i*3"/>
  <p:tag name="KSO_WM_UNIT_LAYERLEVEL" val="1"/>
  <p:tag name="KSO_WM_TAG_VERSION" val="3.0"/>
  <p:tag name="KSO_WM_BEAUTIFY_FLAG" val="#wm#"/>
  <p:tag name="KSO_WM_UNIT_TYPE" val="i"/>
  <p:tag name="KSO_WM_UNIT_INDEX" val="3"/>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i*4"/>
  <p:tag name="KSO_WM_UNIT_LAYERLEVEL" val="1"/>
  <p:tag name="KSO_WM_TAG_VERSION" val="3.0"/>
  <p:tag name="KSO_WM_BEAUTIFY_FLAG" val="#wm#"/>
  <p:tag name="KSO_WM_UNIT_TYPE" val="i"/>
  <p:tag name="KSO_WM_UNIT_INDEX" val="4"/>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i*1"/>
  <p:tag name="KSO_WM_UNIT_LAYERLEVEL" val="1"/>
  <p:tag name="KSO_WM_TAG_VERSION" val="3.0"/>
  <p:tag name="KSO_WM_BEAUTIFY_FLAG" val="#wm#"/>
  <p:tag name="KSO_WM_UNIT_TYPE" val="i"/>
  <p:tag name="KSO_WM_UNIT_INDEX" val="1"/>
  <p:tag name="KSO_WM_SLIDE_BACKGROUND_TYPE" val="navigation"/>
  <p:tag name="KSO_WM_SLIDE_BK_DARK_LIGHT" val="2"/>
  <p:tag name="KSO_WM_UNIT_BK_DARK_LIGHT"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1"/>
  <p:tag name="KSO_WM_UNIT_LAYERLEVEL" val="1"/>
  <p:tag name="KSO_WM_TAG_VERSION" val="3.0"/>
  <p:tag name="KSO_WM_BEAUTIFY_FLAG" val="#wm#"/>
  <p:tag name="KSO_WM_UNIT_TYPE" val="i"/>
  <p:tag name="KSO_WM_UNIT_INDEX" val="1"/>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2"/>
  <p:tag name="KSO_WM_UNIT_LAYERLEVEL" val="1"/>
  <p:tag name="KSO_WM_TAG_VERSION" val="3.0"/>
  <p:tag name="KSO_WM_BEAUTIFY_FLAG" val="#wm#"/>
  <p:tag name="KSO_WM_UNIT_TYPE" val="i"/>
  <p:tag name="KSO_WM_UNIT_INDEX" val="2"/>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3"/>
  <p:tag name="KSO_WM_UNIT_LAYERLEVEL" val="1"/>
  <p:tag name="KSO_WM_TAG_VERSION" val="3.0"/>
  <p:tag name="KSO_WM_BEAUTIFY_FLAG" val="#wm#"/>
  <p:tag name="KSO_WM_UNIT_TYPE" val="i"/>
  <p:tag name="KSO_WM_UNIT_INDEX" val="3"/>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4"/>
  <p:tag name="KSO_WM_UNIT_LAYERLEVEL" val="1"/>
  <p:tag name="KSO_WM_TAG_VERSION" val="3.0"/>
  <p:tag name="KSO_WM_BEAUTIFY_FLAG" val="#wm#"/>
  <p:tag name="KSO_WM_UNIT_TYPE" val="i"/>
  <p:tag name="KSO_WM_UNIT_INDEX" val="4"/>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5"/>
  <p:tag name="KSO_WM_UNIT_LAYERLEVEL" val="1"/>
  <p:tag name="KSO_WM_TAG_VERSION" val="3.0"/>
  <p:tag name="KSO_WM_BEAUTIFY_FLAG" val="#wm#"/>
  <p:tag name="KSO_WM_UNIT_TYPE" val="i"/>
  <p:tag name="KSO_WM_UNIT_INDEX" val="5"/>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UNIT_VALUE" val="20"/>
  <p:tag name="KSO_WM_TEMPLATE_CATEGORY" val="custom"/>
  <p:tag name="KSO_WM_TEMPLATE_INDEX" val="20231508"/>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
  <p:tag name="KSO_WM_UNIT_LAYERLEVEL" val="1"/>
  <p:tag name="KSO_WM_TAG_VERSION" val="3.0"/>
  <p:tag name="KSO_WM_BEAUTIFY_FLAG" val="#wm#"/>
  <p:tag name="KSO_WM_UNIT_TYPE" val="i"/>
  <p:tag name="KSO_WM_UNIT_INDEX" val="1"/>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2"/>
  <p:tag name="KSO_WM_UNIT_LAYERLEVEL" val="1"/>
  <p:tag name="KSO_WM_TAG_VERSION" val="3.0"/>
  <p:tag name="KSO_WM_BEAUTIFY_FLAG" val="#wm#"/>
  <p:tag name="KSO_WM_UNIT_TYPE" val="i"/>
  <p:tag name="KSO_WM_UNIT_INDEX" val="2"/>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3"/>
  <p:tag name="KSO_WM_UNIT_LAYERLEVEL" val="1"/>
  <p:tag name="KSO_WM_TAG_VERSION" val="3.0"/>
  <p:tag name="KSO_WM_BEAUTIFY_FLAG" val="#wm#"/>
  <p:tag name="KSO_WM_UNIT_TYPE" val="i"/>
  <p:tag name="KSO_WM_UNIT_INDEX" val="3"/>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6*i*1"/>
  <p:tag name="KSO_WM_UNIT_LAYERLEVEL" val="1"/>
  <p:tag name="KSO_WM_TAG_VERSION" val="3.0"/>
  <p:tag name="KSO_WM_UNIT_TYPE" val="i"/>
  <p:tag name="KSO_WM_UNIT_INDEX" val="1"/>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第二级&#10;第三级&#10;第四级&#10;第五级"/>
  <p:tag name="KSO_WM_UNIT_NOCLEAR" val="0"/>
  <p:tag name="KSO_WM_UNIT_TYPE" val="f"/>
  <p:tag name="KSO_WM_UNIT_INDEX" val="1"/>
  <p:tag name="KSO_WM_UNIT_VALUE" val="374"/>
  <p:tag name="KSO_WM_TEMPLATE_CATEGORY" val="custom"/>
  <p:tag name="KSO_WM_TEMPLATE_INDEX" val="20231508"/>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6*i*2"/>
  <p:tag name="KSO_WM_UNIT_LAYERLEVEL" val="1"/>
  <p:tag name="KSO_WM_TAG_VERSION" val="3.0"/>
  <p:tag name="KSO_WM_UNIT_TYPE" val="i"/>
  <p:tag name="KSO_WM_UNIT_INDEX" val="2"/>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8*i*1"/>
  <p:tag name="KSO_WM_UNIT_LAYERLEVEL" val="1"/>
  <p:tag name="KSO_WM_TAG_VERSION" val="3.0"/>
  <p:tag name="KSO_WM_UNIT_TYPE" val="i"/>
  <p:tag name="KSO_WM_UNIT_INDEX" val="1"/>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8*i*2"/>
  <p:tag name="KSO_WM_UNIT_LAYERLEVEL" val="1"/>
  <p:tag name="KSO_WM_TAG_VERSION" val="3.0"/>
  <p:tag name="KSO_WM_UNIT_TYPE" val="i"/>
  <p:tag name="KSO_WM_UNIT_INDEX" val="2"/>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9*i*1"/>
  <p:tag name="KSO_WM_UNIT_LAYERLEVEL" val="1"/>
  <p:tag name="KSO_WM_TAG_VERSION" val="3.0"/>
  <p:tag name="KSO_WM_UNIT_TYPE" val="i"/>
  <p:tag name="KSO_WM_UNIT_INDEX" val="1"/>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9*i*2"/>
  <p:tag name="KSO_WM_UNIT_LAYERLEVEL" val="1"/>
  <p:tag name="KSO_WM_TAG_VERSION" val="3.0"/>
  <p:tag name="KSO_WM_UNIT_TYPE" val="i"/>
  <p:tag name="KSO_WM_UNIT_INDEX" val="2"/>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1"/>
  <p:tag name="KSO_WM_UNIT_LAYERLEVEL" val="1"/>
  <p:tag name="KSO_WM_TAG_VERSION" val="3.0"/>
  <p:tag name="KSO_WM_BEAUTIFY_FLAG" val="#wm#"/>
  <p:tag name="KSO_WM_UNIT_TYPE" val="i"/>
  <p:tag name="KSO_WM_UNIT_INDEX" val="1"/>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2"/>
  <p:tag name="KSO_WM_UNIT_LAYERLEVEL" val="1"/>
  <p:tag name="KSO_WM_TAG_VERSION" val="3.0"/>
  <p:tag name="KSO_WM_BEAUTIFY_FLAG" val="#wm#"/>
  <p:tag name="KSO_WM_UNIT_TYPE" val="i"/>
  <p:tag name="KSO_WM_UNIT_INDEX" val="2"/>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3"/>
  <p:tag name="KSO_WM_UNIT_LAYERLEVEL" val="1"/>
  <p:tag name="KSO_WM_TAG_VERSION" val="3.0"/>
  <p:tag name="KSO_WM_BEAUTIFY_FLAG" val="#wm#"/>
  <p:tag name="KSO_WM_UNIT_TYPE" val="i"/>
  <p:tag name="KSO_WM_UNIT_INDEX" val="3"/>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
  <p:tag name="KSO_WM_UNIT_LAYERLEVEL" val="1"/>
  <p:tag name="KSO_WM_TAG_VERSION" val="3.0"/>
  <p:tag name="KSO_WM_UNIT_TYPE" val="i"/>
  <p:tag name="KSO_WM_UNIT_INDEX" val="4"/>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 name="KSO_WM_UNIT_NOCLEAR" val="0"/>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SLIDE_ITEM_CNT" val="4"/>
  <p:tag name="KSO_WM_SLIDE_ID" val="custom20234788_1"/>
  <p:tag name="KSO_WM_TEMPLATE_SUBCATEGORY" val="0"/>
  <p:tag name="KSO_WM_TEMPLATE_MASTER_TYPE" val="0"/>
  <p:tag name="KSO_WM_TEMPLATE_COLOR_TYPE" val="0"/>
  <p:tag name="KSO_WM_SLIDE_TYPE" val="text"/>
  <p:tag name="KSO_WM_SLIDE_SUBTYPE" val="picTxt"/>
  <p:tag name="KSO_WM_SLIDE_INDEX" val="1"/>
  <p:tag name="KSO_WM_SLIDE_SIZE" val="597.186*272.02"/>
  <p:tag name="KSO_WM_SLIDE_POSITION" val="63.2072*226.04"/>
  <p:tag name="KSO_WM_DIAGRAM_GROUP_CODE" val="l1-1"/>
  <p:tag name="KSO_WM_SLIDE_DIAGTYPE" val="l"/>
  <p:tag name="KSO_WM_TAG_VERSION" val="3.0"/>
  <p:tag name="KSO_WM_BEAUTIFY_FLAG" val="#wm#"/>
  <p:tag name="KSO_WM_TEMPLATE_CATEGORY" val="custom"/>
  <p:tag name="KSO_WM_TEMPLATE_INDEX" val="20234788"/>
  <p:tag name="KSO_WM_SLIDE_LAYOUT" val="a_d_f_l"/>
  <p:tag name="KSO_WM_SLIDE_LAYOUT_CNT" val="1_1_1_1"/>
  <p:tag name="RESOURCE_RECORD_KEY" val="{&quot;65&quot;:[20234788],&quot;70&quot;:[3326182]}"/>
</p:tagLst>
</file>

<file path=ppt/tags/tag6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29"/>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UNIT_TEXT_FILL_FORE_SCHEMECOLOR_INDEX" val="13"/>
  <p:tag name="KSO_WM_UNIT_TEXT_FILL_TYPE" val="1"/>
  <p:tag name="KSO_WM_UNIT_USESOURCEFORMAT_APPLY" val="1"/>
  <p:tag name="KSO_WM_TEMPLATE_INDEX" val="20231812"/>
  <p:tag name="KSO_WM_UNIT_ID" val="custom20231812_1*a*1"/>
  <p:tag name="KSO_WM_UNIT_PRESET_TEXT" val="单击此处添加标题"/>
</p:tagLst>
</file>

<file path=ppt/tags/tag69.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3151_2*l_h_f*1_1_1"/>
  <p:tag name="KSO_WM_TEMPLATE_CATEGORY" val="diagram"/>
  <p:tag name="KSO_WM_TEMPLATE_INDEX" val="20233151"/>
  <p:tag name="KSO_WM_UNIT_LAYERLEVEL" val="1_1_1"/>
  <p:tag name="KSO_WM_TAG_VERSION" val="3.0"/>
  <p:tag name="KSO_WM_UNIT_TEXT_FILL_FORE_SCHEMECOLOR_INDEX_BRIGHTNESS" val="0.15"/>
  <p:tag name="KSO_WM_DIAGRAM_GROUP_CODE" val="l1-1"/>
  <p:tag name="KSO_WM_DIAGRAM_MAX_ITEMCNT" val="4"/>
  <p:tag name="KSO_WM_DIAGRAM_MIN_ITEMCNT" val="2"/>
  <p:tag name="KSO_WM_DIAGRAM_VIRTUALLY_FRAME" val="{&quot;height&quot;:457.6,&quot;left&quot;:23.9764554049274,&quot;top&quot;:82.38779527559055,&quot;width&quot;:579.173544595072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PRESET_TEXT" val="单击此处输入你的项正文，文字是您思想的提炼，请尽量言简意赅的阐述观点"/>
  <p:tag name="KSO_WM_UNIT_TEXT_FILL_FORE_SCHEMECOLOR_INDEX" val="1"/>
  <p:tag name="KSO_WM_UNIT_TEXT_FILL_TYPE" val="1"/>
  <p:tag name="KSO_WM_UNIT_USESOURCEFORMAT_APPLY" val="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DIAGRAM_VIRTUALLY_FRAME" val="{&quot;height&quot;:249.17503937007874,&quot;left&quot;:18.5,&quot;top&quot;:66.2,&quot;width&quot;:331.12503937007875}"/>
</p:tagLst>
</file>

<file path=ppt/tags/tag71.xml><?xml version="1.0" encoding="utf-8"?>
<p:tagLst xmlns:a="http://schemas.openxmlformats.org/drawingml/2006/main" xmlns:r="http://schemas.openxmlformats.org/officeDocument/2006/relationships" xmlns:p="http://schemas.openxmlformats.org/presentationml/2006/main">
  <p:tag name="KSO_WM_DIAGRAM_VIRTUALLY_FRAME" val="{&quot;height&quot;:249.17503937007874,&quot;left&quot;:18.5,&quot;top&quot;:66.2,&quot;width&quot;:331.12503937007875}"/>
</p:tagLst>
</file>

<file path=ppt/tags/tag72.xml><?xml version="1.0" encoding="utf-8"?>
<p:tagLst xmlns:a="http://schemas.openxmlformats.org/drawingml/2006/main" xmlns:r="http://schemas.openxmlformats.org/officeDocument/2006/relationships" xmlns:p="http://schemas.openxmlformats.org/presentationml/2006/main">
  <p:tag name="KSO_WM_SLIDE_ID" val="custom20231508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1508"/>
  <p:tag name="KSO_WM_SLIDE_LAYOUT" val="a_l"/>
  <p:tag name="KSO_WM_SLIDE_LAYOUT_CNT" val="1_1"/>
  <p:tag name="KSO_WM_SLIDE_TYPE" val="contents"/>
  <p:tag name="KSO_WM_SLIDE_SUBTYPE" val="diag"/>
  <p:tag name="KSO_WM_DIAGRAM_GROUP_CODE" val="l1-1"/>
  <p:tag name="KSO_WM_SLIDE_DIAGTYPE" val="l"/>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1508_4*a*1"/>
  <p:tag name="KSO_WM_TEMPLATE_CATEGORY" val="custom"/>
  <p:tag name="KSO_WM_TEMPLATE_INDEX" val="20231508"/>
  <p:tag name="KSO_WM_UNIT_LAYERLEVEL" val="1"/>
  <p:tag name="KSO_WM_TAG_VERSION" val="3.0"/>
  <p:tag name="KSO_WM_BEAUTIFY_FLAG" val="#wm#"/>
  <p:tag name="KSO_WM_UNIT_ISCONTENTSTITLE" val="1"/>
  <p:tag name="KSO_WM_UNIT_ISNUMDGMTITLE" val="0"/>
  <p:tag name="KSO_WM_UNIT_NOCLEAR" val="0"/>
  <p:tag name="KSO_WM_UNIT_VALUE" val="3"/>
  <p:tag name="KSO_WM_UNIT_TYPE" val="a"/>
  <p:tag name="KSO_WM_UNIT_INDEX" val="1"/>
  <p:tag name="KSO_WM_DIAGRAM_GROUP_CODE" val="l1-1"/>
  <p:tag name="KSO_WM_UNIT_PRESET_TEXT" val="目录"/>
  <p:tag name="KSO_WM_UNIT_TEXT_FILL_FORE_SCHEMECOLOR_INDEX" val="13"/>
  <p:tag name="KSO_WM_UNIT_TEXT_FILL_TYPE" val="1"/>
  <p:tag name="KSO_WM_UNIT_USESOURCEFORMAT_APPLY" val="1"/>
</p:tagLst>
</file>

<file path=ppt/tags/tag8.xml><?xml version="1.0" encoding="utf-8"?>
<p:tagLst xmlns:a="http://schemas.openxmlformats.org/drawingml/2006/main" xmlns:r="http://schemas.openxmlformats.org/officeDocument/2006/relationships" xmlns:p="http://schemas.openxmlformats.org/presentationml/2006/main">
  <p:tag name="KSO_WM_TAG_VERSION" val="3.0"/>
  <p:tag name="KSO_WM_BEAUTIFY_FLAG" val="#wm#"/>
  <p:tag name="KSO_WM_TEMPLATE_MASTER_TYPE" val="0"/>
  <p:tag name="KSO_WM_UNIT_HIGHLIGHT" val="0"/>
  <p:tag name="KSO_WM_UNIT_COMPATIBLE" val="0"/>
  <p:tag name="KSO_WM_UNIT_DIAGRAM_ISNUMVISUAL" val="0"/>
  <p:tag name="KSO_WM_UNIT_DIAGRAM_ISREFERUNIT" val="0"/>
  <p:tag name="KSO_WM_UNIT_ID" val="_0*i*2"/>
  <p:tag name="KSO_WM_UNIT_LAYERLEVEL" val="1"/>
  <p:tag name="KSO_WM_UNIT_TYPE" val="i"/>
  <p:tag name="KSO_WM_UNIT_INDEX" val="2"/>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0*i*3"/>
  <p:tag name="KSO_WM_UNIT_LAYERLEVEL" val="1"/>
  <p:tag name="KSO_WM_TAG_VERSION" val="3.0"/>
  <p:tag name="KSO_WM_UNIT_TYPE" val="i"/>
  <p:tag name="KSO_WM_UNIT_INDEX" val="3"/>
</p:tagLst>
</file>

<file path=ppt/theme/theme1.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594">
      <a:dk1>
        <a:srgbClr val="000000"/>
      </a:dk1>
      <a:lt1>
        <a:srgbClr val="FFFFFF"/>
      </a:lt1>
      <a:dk2>
        <a:srgbClr val="000000"/>
      </a:dk2>
      <a:lt2>
        <a:srgbClr val="FFFFFF"/>
      </a:lt2>
      <a:accent1>
        <a:srgbClr val="0B48CF"/>
      </a:accent1>
      <a:accent2>
        <a:srgbClr val="4257A4"/>
      </a:accent2>
      <a:accent3>
        <a:srgbClr val="794A83"/>
      </a:accent3>
      <a:accent4>
        <a:srgbClr val="A73D65"/>
      </a:accent4>
      <a:accent5>
        <a:srgbClr val="A02839"/>
      </a:accent5>
      <a:accent6>
        <a:srgbClr val="AD2019"/>
      </a:accent6>
      <a:hlink>
        <a:srgbClr val="304FFE"/>
      </a:hlink>
      <a:folHlink>
        <a:srgbClr val="492067"/>
      </a:folHlink>
    </a:clrScheme>
    <a:fontScheme name="主题字体">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9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画廊">
  <a:themeElements>
    <a:clrScheme name="画廊">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画廊">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画廊">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8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1437</Words>
  <Application>Microsoft Macintosh PowerPoint</Application>
  <PresentationFormat>宽屏</PresentationFormat>
  <Paragraphs>153</Paragraphs>
  <Slides>12</Slides>
  <Notes>12</Notes>
  <HiddenSlides>0</HiddenSlides>
  <MMClips>0</MMClips>
  <ScaleCrop>false</ScaleCrop>
  <HeadingPairs>
    <vt:vector size="6" baseType="variant">
      <vt:variant>
        <vt:lpstr>已用的字体</vt:lpstr>
      </vt:variant>
      <vt:variant>
        <vt:i4>17</vt:i4>
      </vt:variant>
      <vt:variant>
        <vt:lpstr>主题</vt:lpstr>
      </vt:variant>
      <vt:variant>
        <vt:i4>7</vt:i4>
      </vt:variant>
      <vt:variant>
        <vt:lpstr>幻灯片标题</vt:lpstr>
      </vt:variant>
      <vt:variant>
        <vt:i4>12</vt:i4>
      </vt:variant>
    </vt:vector>
  </HeadingPairs>
  <TitlesOfParts>
    <vt:vector size="36" baseType="lpstr">
      <vt:lpstr>思源黑体 CN Normal</vt:lpstr>
      <vt:lpstr>Agency FB</vt:lpstr>
      <vt:lpstr>华文仿宋</vt:lpstr>
      <vt:lpstr>思源黑体 CN Heavy</vt:lpstr>
      <vt:lpstr>Arial</vt:lpstr>
      <vt:lpstr>等线 Light</vt:lpstr>
      <vt:lpstr>微软雅黑</vt:lpstr>
      <vt:lpstr>思源黑体 CN Bold</vt:lpstr>
      <vt:lpstr>字魂36号-正文宋楷</vt:lpstr>
      <vt:lpstr>黑体</vt:lpstr>
      <vt:lpstr>Wingdings 2</vt:lpstr>
      <vt:lpstr>宋体</vt:lpstr>
      <vt:lpstr>Gill Sans MT</vt:lpstr>
      <vt:lpstr>Calibri</vt:lpstr>
      <vt:lpstr>华文行楷</vt:lpstr>
      <vt:lpstr>Wingdings</vt:lpstr>
      <vt:lpstr>等线</vt:lpstr>
      <vt:lpstr>5_Office 主题</vt:lpstr>
      <vt:lpstr>1_Office 主题​​</vt:lpstr>
      <vt:lpstr>9_Office 主题​​</vt:lpstr>
      <vt:lpstr>画廊</vt:lpstr>
      <vt:lpstr>8_Office 主题​​</vt:lpstr>
      <vt:lpstr>Office 主题</vt:lpstr>
      <vt:lpstr>1_Office 主题</vt:lpstr>
      <vt:lpstr>PowerPoint 演示文稿</vt:lpstr>
      <vt:lpstr>与中国物理学同行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致谢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GLY</dc:creator>
  <cp:lastModifiedBy>Microsoft Office User</cp:lastModifiedBy>
  <cp:revision>916</cp:revision>
  <cp:lastPrinted>2023-12-08T09:32:00Z</cp:lastPrinted>
  <dcterms:created xsi:type="dcterms:W3CDTF">2019-07-26T06:06:00Z</dcterms:created>
  <dcterms:modified xsi:type="dcterms:W3CDTF">2026-07-17T13:13:05Z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54DBB730D4DB48F6BA16F7C7B2B66867_13</vt:lpwstr>
  </property>
  <property fmtid="{D5CDD505-2E9C-101B-9397-08002B2CF9AE}" pid="3" name="KSOProductBuildVer">
    <vt:lpwstr>2052-12.1.0.26895</vt:lpwstr>
  </property>
</Properties>
</file>