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9" r:id="rId4"/>
    <p:sldId id="257" r:id="rId5"/>
    <p:sldId id="25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6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B2F664-67B7-4886-8D7B-9BC9FB4E8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0E718E0-AD35-462B-9DB6-A29415E48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676695-21A1-45FD-9255-64D4FE1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04455DD-6E07-4A29-A44E-3F586EFC7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FD6F76-C66E-452C-9083-C230D7E0B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335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D8FB9-8364-457E-9B07-A6F80A6AF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FB7B870-0C25-4FF4-93EF-049E59709D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DB688D4-5C35-4613-8FE1-049B3E434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7C8673A-A95E-497F-904B-582EF18A2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74AEBDF-9552-4B5E-8E20-7CC4052C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6850320-2D9A-4D99-8F20-2EF1E7901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192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1E8B8E-9AA5-449F-81E4-CCC1EB56A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2A48A4-9604-4267-B51A-A119C267A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17FD67B-4E3D-4CDB-89C3-0C780AC05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6C8E3F-D9D5-4EDE-99E7-866121A07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52B506-2A62-4E9E-AA94-394F3D887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235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0AC878-8DB0-4D44-9FCD-45190638EA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0113C4-A682-4CB4-BA70-B8E2F6B75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2757758-11A2-484A-B107-79ABC0423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6E844F-DED9-4DF7-8971-439B5D67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D4D570-5143-492A-B1CC-4FD3AB1E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014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18BC40-3A19-4224-9C4A-095471F88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E067AE9-9031-4BAF-B715-EF3D82383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EC570-060B-4A14-90BC-806AEBBEAA5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2026/1/16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E9913FB-EBDE-4A38-97EA-90172682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DD990B1-5941-4429-805C-CEB4AB927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8BA0DE-3894-4C1D-8834-111F3AAA108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846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742B673-74EB-4D4A-94AA-929BF07B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C570-060B-4A14-90BC-806AEBBEAA5A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824264B-14FB-4F7D-8132-4DA1FB05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808E436-B3DF-4AA8-9A78-933D827C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0DE-3894-4C1D-8834-111F3AAA10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310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DE89DE-D88B-4E91-98FF-E648951F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B08F92-60BC-468F-B343-34F0EDCCD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626D0A-1A21-42AA-8E77-33EDE258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9978EC-249C-4DE7-906F-B54E42AAF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EC2719-304D-4B2A-BD64-1F451F70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734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D356D5-0E5B-4903-BF82-D8870C877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5F99AA6-2C6F-4090-A80E-CC4CD68B4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EEC3B8-82DD-4712-A274-32AEFECF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9E0C27A-EE42-445F-85C1-47CB1EBC7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A5F500C-8989-4F14-B31B-E7A3076F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82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C41678-4931-4F4A-AB9C-3D43C85EC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4B8DDC-4869-42FD-A60D-24D5F7FDF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77107B8-26EA-4A75-97E2-DDC235E11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C8F9F6C-CB61-4026-A9DC-6980FA9BE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F259AF8-B2FA-4A6B-BE20-8F1DA8859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C972CF-46BF-4C72-9DE3-21E76EFF4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881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7167C8-3D38-47F8-B91D-22F270584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016F3AB-4DC6-49A7-90C9-02DF2A4EE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5468B0B-EFE1-4AEC-9021-2E663B9C0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CA6F220-F69E-4174-BBBB-FB098E3E9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D1238E5-D4CD-4ECE-905F-24144F6EF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7B3BBD5-3F39-43BB-A5AB-04A850447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A2E856A-921E-479F-A714-945407B43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A15CE79-9342-4C10-B0A8-ADE4C811E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575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9E4D56-8D73-43BF-968A-B1740D598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E07A3C4-486D-4B11-960A-A5B20B7DB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F2517A4-C89D-4A6B-9BA8-A440DEC0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5EE276B-892A-4419-A232-145CABFD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272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33CB475-80A5-4AE6-A598-513BBA51B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4049F1F-7364-4C78-92F3-225B2DB9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0870129-532D-4994-A779-226866F8A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748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98BC59-4796-42C8-9E0E-795EBEA19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2E7627-2B36-4323-B17E-C59EA52F3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A502282-9D5A-4129-B4BD-48D6B64F6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55574C7-6AA7-4C1F-9DB4-1A505958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AF9CFD-528B-4E69-8FE3-CDF898C2A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66701F6-05F3-4B5B-8EAB-83EDF2D13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712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FD8">
            <a:alpha val="8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C2A795-BBD3-4FA6-9EA7-D959129BB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E5F2596-8D22-4AD3-BB73-9B092F908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D72BB0-35A2-425D-A189-477A40A19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39B7E-3409-4E16-B642-729E618D06EB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1E79B0E-576C-4C2F-8C96-FB088FF63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25B301-9BAB-4DAC-A4C8-1F756E6ED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54A0C-C86D-4A0B-A0B8-EA841C3AC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364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CFFD8">
            <a:alpha val="8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34A7B64-9158-454F-9ACB-1E4C0D932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0F73CCC-518B-4010-BF29-8E073371F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F0D4A1-D3B5-44E6-9B46-6BC39A79C9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EC570-060B-4A14-90BC-806AEBBEAA5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2026/1/16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AD4881-EE8D-4E2D-A228-708CD7EC8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4A6FE1C-FB1B-4D67-B3D8-54F7A455C4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8BA0DE-3894-4C1D-8834-111F3AAA108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70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FEF40E-F4F8-4FBC-898A-6806DC9F00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工装主定位孔的迁移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B2D9309-B808-4096-9406-C1CA58FBC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2570"/>
            <a:ext cx="9144000" cy="1225230"/>
          </a:xfrm>
        </p:spPr>
        <p:txBody>
          <a:bodyPr/>
          <a:lstStyle/>
          <a:p>
            <a:r>
              <a:rPr lang="zh-CN" altLang="en-US" dirty="0"/>
              <a:t>熊佳继</a:t>
            </a:r>
          </a:p>
        </p:txBody>
      </p:sp>
    </p:spTree>
    <p:extLst>
      <p:ext uri="{BB962C8B-B14F-4D97-AF65-F5344CB8AC3E}">
        <p14:creationId xmlns:p14="http://schemas.microsoft.com/office/powerpoint/2010/main" val="405431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74624CAB-D1EA-45EE-AE24-E460579D5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3396"/>
            <a:ext cx="12202963" cy="73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736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1F4E41F1-D135-4538-8008-20DB2F106F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66" y="1680603"/>
            <a:ext cx="5480900" cy="3745887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D06A8CF-5381-4104-8114-BE5423340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608" y="1866637"/>
            <a:ext cx="6115544" cy="3373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395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B05B7475-1318-4182-AF44-6731801F0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148" y="1094044"/>
            <a:ext cx="5445390" cy="466991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256FED32-0AFB-4C86-86CB-0233C6E8D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1184" y="1094044"/>
            <a:ext cx="5149257" cy="466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789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8</Words>
  <Application>Microsoft Office PowerPoint</Application>
  <PresentationFormat>宽屏</PresentationFormat>
  <Paragraphs>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1_Office 主题​​</vt:lpstr>
      <vt:lpstr>工装主定位孔的迁移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工装主定位孔的迁移</dc:title>
  <dc:creator>jj 熊</dc:creator>
  <cp:lastModifiedBy>jj 熊</cp:lastModifiedBy>
  <cp:revision>4</cp:revision>
  <dcterms:created xsi:type="dcterms:W3CDTF">2026-01-09T01:34:44Z</dcterms:created>
  <dcterms:modified xsi:type="dcterms:W3CDTF">2026-01-16T06:40:21Z</dcterms:modified>
</cp:coreProperties>
</file>