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8.xml"/><Relationship Id="rId4" Type="http://schemas.openxmlformats.org/officeDocument/2006/relationships/image" Target="../media/image2.jpeg"/><Relationship Id="rId3" Type="http://schemas.openxmlformats.org/officeDocument/2006/relationships/image" Target="../media/image1.jpe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4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导电胶的</a:t>
            </a:r>
            <a:r>
              <a:rPr lang="zh-CN" altLang="zh-CN"/>
              <a:t>摸索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王昊洋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1.2mm</a:t>
            </a:r>
            <a:r>
              <a:rPr lang="zh-CN" altLang="en-US"/>
              <a:t>针头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压胶后发现面积</a:t>
            </a:r>
            <a:r>
              <a:rPr lang="zh-CN" altLang="en-US"/>
              <a:t>较大</a:t>
            </a:r>
            <a:endParaRPr lang="zh-CN" altLang="en-US"/>
          </a:p>
        </p:txBody>
      </p:sp>
      <p:pic>
        <p:nvPicPr>
          <p:cNvPr id="4" name="图片 3" descr="d9f7772f95d7768d5475311bba07e8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760" y="1555115"/>
            <a:ext cx="4736465" cy="3551555"/>
          </a:xfrm>
          <a:prstGeom prst="rect">
            <a:avLst/>
          </a:prstGeom>
        </p:spPr>
      </p:pic>
      <p:pic>
        <p:nvPicPr>
          <p:cNvPr id="5" name="图片 4" descr="67a21b20257eaad55052895b70a4863b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9705" y="1555115"/>
            <a:ext cx="4806950" cy="360426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0.7mm</a:t>
            </a:r>
            <a:r>
              <a:rPr lang="zh-CN" altLang="en-US"/>
              <a:t>针头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e8dbac262f1e0968bf15e1a578ffb7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330" y="1875155"/>
            <a:ext cx="5152390" cy="3863340"/>
          </a:xfrm>
          <a:prstGeom prst="rect">
            <a:avLst/>
          </a:prstGeom>
        </p:spPr>
      </p:pic>
      <p:pic>
        <p:nvPicPr>
          <p:cNvPr id="5" name="图片 4" descr="5b3004925cab68cf4ec2c2ff60340f6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0445" y="1875155"/>
            <a:ext cx="5153025" cy="386397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a421e5da6b1f47a01832d9d7e9673fc"/>
          <p:cNvPicPr>
            <a:picLocks noChangeAspect="1"/>
          </p:cNvPicPr>
          <p:nvPr/>
        </p:nvPicPr>
        <p:blipFill>
          <a:blip r:embed="rId3"/>
          <a:srcRect b="50176"/>
          <a:stretch>
            <a:fillRect/>
          </a:stretch>
        </p:blipFill>
        <p:spPr>
          <a:xfrm>
            <a:off x="761365" y="1821180"/>
            <a:ext cx="5140960" cy="3416935"/>
          </a:xfrm>
          <a:prstGeom prst="rect">
            <a:avLst/>
          </a:prstGeom>
        </p:spPr>
      </p:pic>
      <p:pic>
        <p:nvPicPr>
          <p:cNvPr id="5" name="图片 4" descr="8dc9dbf6e9d7f36625ef831c956168aa"/>
          <p:cNvPicPr>
            <a:picLocks noChangeAspect="1"/>
          </p:cNvPicPr>
          <p:nvPr/>
        </p:nvPicPr>
        <p:blipFill>
          <a:blip r:embed="rId4"/>
          <a:srcRect b="63954"/>
          <a:stretch>
            <a:fillRect/>
          </a:stretch>
        </p:blipFill>
        <p:spPr>
          <a:xfrm>
            <a:off x="6058535" y="2192655"/>
            <a:ext cx="5140960" cy="247205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WPS 演示</Application>
  <PresentationFormat>宽屏</PresentationFormat>
  <Paragraphs>17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导电胶的摸索</vt:lpstr>
      <vt:lpstr>1.2mm针头</vt:lpstr>
      <vt:lpstr>0.7mm针头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十七</cp:lastModifiedBy>
  <cp:revision>158</cp:revision>
  <dcterms:created xsi:type="dcterms:W3CDTF">2019-06-19T02:08:00Z</dcterms:created>
  <dcterms:modified xsi:type="dcterms:W3CDTF">2026-01-16T06:35:55Z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715B5B254A23492088D8FFB595A6F58F_11</vt:lpwstr>
  </property>
</Properties>
</file>