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9" r:id="rId5"/>
    <p:sldId id="26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C623D-CC4C-4EC5-BD14-A92889CD9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9B4A57-B2AA-481D-88A5-3D49BC5DB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32BFD0-7CE8-4461-A7C0-CDD6B312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AF906-788A-4B78-BBF6-C5C0A405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EDC73-1589-47D7-A525-0D9F44A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D18AC-72E1-4BB2-B74E-C28BB83B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8A2908-4B02-4B6D-88D9-C4B85372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8D3E71-125D-4BEE-88D8-D434481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6E1E19-4313-4634-861C-12EF66B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61A63-4A02-4EBF-8CCC-30EC4AA4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9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1FDBD9-1EA1-46C8-939C-8EF6C6865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ABE99-99B0-4B53-BC35-F7F340E4F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86750-7EFA-46DA-AA8B-589AD50E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9D0B6-027C-475A-A122-EB8C3D7A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113B21-8F66-4BCB-99D6-972DBC4A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F22F6-9A4C-442F-B949-1115AE5B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AAE004-9AB0-4CEF-81D1-8BB6063D5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F83A3-0E20-4833-A622-268FEE49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3F1F25-C72D-4C7D-B7C3-22A0A3E0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44D30-5812-4C58-85AA-C56F30A1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CA56D-A2D8-4412-8586-BDE492C3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7790AC-18D8-4BD0-9ABF-BB236CB36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8C9AC2-FDD4-4BFD-9B82-C9841E7D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B8D2B9-C502-414A-8F70-08DA28DC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28FA2-85F5-47DA-9292-CE711FCB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5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1270E-6049-46CF-BE3F-4E6A1891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3B08F-4F0A-41DC-836D-26DC0BF1E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8374DA-0971-405B-8E2E-3466058EB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A95D5A-65CC-4D7E-8D93-1656CA1E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9554D0-2B12-4E46-A4EA-49F774F9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81D923-B53F-4D57-A0D0-9DAFF444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50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5305A-B716-4746-9DDD-ED6DD4B9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2AF2E7-25EE-4C91-92AD-8AADD6CF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479A56-CC44-4E27-9635-ABDD94CF7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A94F63-CF75-4684-AF50-3FAC8AA9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4E6C5D-ADCD-44D1-B0DF-CC20D7123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150537-79E4-4339-B42A-402739BD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18CA73-CCE4-45B7-B85A-C116664F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C3B951-C818-49B7-90CF-B4932A98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5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BFCF7-3328-41C5-9DFC-9FFB1E20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1D821E-46DF-4CBA-AFCA-8819DC41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B2FE06-595A-4FDA-8AB7-ACC41B8D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A89C74-C13C-427C-92CF-58651C81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1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A4588D-CCF6-4743-A2E0-B9F4D1B6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DD2B39-15B8-494A-B7D0-DEB9CAED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441C6A-71A3-4B1D-B185-5EFDD228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7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FEFF6-66C9-4D59-8693-BE048C0A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FCF525-2A66-4DBF-BC29-B55CFBEE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A11D3-3854-4721-8876-1EEB706DE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65D202-BD6E-44FB-A77F-E7275FEF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538645-2C17-489A-A516-3C914CA8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2FDF0C-C1B2-4F96-A314-6F9AC8DA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9667B-819D-41F1-A24E-BCA7E720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47C78E-B0A7-461D-9631-6C1D7AB7C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C417E0-EA3E-4D44-9924-0F8B9E554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77319F-51C8-407A-8C5E-1ED33D6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DD6092-B1E3-4E16-BD68-6F8B2B73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D29180-B5BF-43E2-B07F-0029CF9E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9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5684B8-B903-42B3-98CD-7B3BA717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66D31A-E46D-495B-8CCD-33E917EF7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CC08E-4B9A-4CE1-A7C0-98496DC45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DD2D-296F-49C1-B6D5-E199D1B8E8D4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893231-6C8F-4125-BF5F-BD1D6B64E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2C84FE-CEDA-488E-A28E-157E4557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4437-494A-4ABD-9219-F7C8015EC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61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t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76347"/>
            <a:ext cx="12192000" cy="3169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10" y="2701925"/>
            <a:ext cx="1213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芯片</a:t>
            </a:r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Marker</a:t>
            </a:r>
            <a:r>
              <a:rPr lang="zh-CN" altLang="en-US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实测情况与说明书编写</a:t>
            </a:r>
            <a:endParaRPr lang="zh-CN" altLang="en-US" sz="4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3247" y="5373370"/>
            <a:ext cx="300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5869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j-ea"/>
                  <a:ea typeface="+mj-ea"/>
                </a:rPr>
                <a:t>前情提要</a:t>
              </a:r>
              <a:r>
                <a:rPr lang="en-US" altLang="zh-CN" sz="2800" b="1" dirty="0">
                  <a:solidFill>
                    <a:schemeClr val="bg1"/>
                  </a:solidFill>
                  <a:latin typeface="+mj-ea"/>
                  <a:ea typeface="+mj-ea"/>
                </a:rPr>
                <a:t>—</a:t>
              </a:r>
              <a:r>
                <a:rPr lang="zh-CN" altLang="en-US" sz="2800" b="1" dirty="0">
                  <a:solidFill>
                    <a:schemeClr val="bg1"/>
                  </a:solidFill>
                  <a:latin typeface="+mj-ea"/>
                  <a:ea typeface="+mj-ea"/>
                </a:rPr>
                <a:t>芯片实测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794818" y="5978426"/>
            <a:ext cx="460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图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芯片尺寸图（左：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VATA450.3 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右：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 IDE1140 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86D97D-6D17-43A8-BF66-16BAC6C7FD53}"/>
              </a:ext>
            </a:extLst>
          </p:cNvPr>
          <p:cNvSpPr txBox="1"/>
          <p:nvPr/>
        </p:nvSpPr>
        <p:spPr>
          <a:xfrm>
            <a:off x="353767" y="989550"/>
            <a:ext cx="11484463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测量原因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、验证说明书中坐标原点以及每个焊盘坐标选取的标准是否正确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、实际芯片（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IDE1140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与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VATA450.3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）上存在用于定位的靶标（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Marker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），但相关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说明书并未表明其坐标位置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，因而需要进行测量标定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43518C1-5D6C-468C-8AE0-058AFA65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83" y="2508497"/>
            <a:ext cx="4767269" cy="3333167"/>
          </a:xfrm>
          <a:prstGeom prst="rect">
            <a:avLst/>
          </a:prstGeom>
          <a:noFill/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8C6C552-943D-4D03-8327-F4C3F9C3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52" y="2459989"/>
            <a:ext cx="3996002" cy="3381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39674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实测情况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443002" y="6212473"/>
            <a:ext cx="509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</a:t>
            </a:r>
            <a:r>
              <a:rPr lang="zh-CN" alt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靶标尺寸说明（左：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VATA450.3 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</a:rPr>
              <a:t>右：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 IDE1140 </a:t>
            </a:r>
            <a:r>
              <a:rPr lang="zh-CN" alt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86D97D-6D17-43A8-BF66-16BAC6C7FD53}"/>
              </a:ext>
            </a:extLst>
          </p:cNvPr>
          <p:cNvSpPr txBox="1"/>
          <p:nvPr/>
        </p:nvSpPr>
        <p:spPr>
          <a:xfrm>
            <a:off x="126690" y="930582"/>
            <a:ext cx="3691528" cy="2813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实测验证目标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、测量坐标原点的选取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、每个焊盘坐标测量点的选取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测量目标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、靶标具体坐标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、靶标实际形状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F917A7-D168-460E-BAD3-26B9874F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53" y="930583"/>
            <a:ext cx="3846284" cy="5143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C9FB60-D211-4A4A-B466-E1B43C2D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6" y="930582"/>
            <a:ext cx="3842368" cy="5143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下箭头 18">
            <a:extLst>
              <a:ext uri="{FF2B5EF4-FFF2-40B4-BE49-F238E27FC236}">
                <a16:creationId xmlns:a16="http://schemas.microsoft.com/office/drawing/2014/main" id="{361837AE-2E9C-4E75-8759-7218E6DAC62C}"/>
              </a:ext>
            </a:extLst>
          </p:cNvPr>
          <p:cNvSpPr/>
          <p:nvPr/>
        </p:nvSpPr>
        <p:spPr>
          <a:xfrm>
            <a:off x="1869102" y="3744173"/>
            <a:ext cx="206704" cy="629520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BABDBEA-47C8-47D7-969C-7DD409882EF9}"/>
              </a:ext>
            </a:extLst>
          </p:cNvPr>
          <p:cNvSpPr txBox="1"/>
          <p:nvPr/>
        </p:nvSpPr>
        <p:spPr>
          <a:xfrm>
            <a:off x="126690" y="4422003"/>
            <a:ext cx="3691528" cy="2345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实测验证目标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符合说明书选取标准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测量目标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结果如右图所示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实测结果见附录一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2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39674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说明书编写情况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E5CCF7D-E402-4FA2-9E47-9C29E8745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" y="1328444"/>
            <a:ext cx="7173326" cy="4201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A006FD-4364-4BFD-B1BA-6CC2508C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936" y="1186469"/>
            <a:ext cx="4545163" cy="4485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53D195-027F-4DF5-A705-AE9E8B363B2A}"/>
              </a:ext>
            </a:extLst>
          </p:cNvPr>
          <p:cNvSpPr txBox="1"/>
          <p:nvPr/>
        </p:nvSpPr>
        <p:spPr>
          <a:xfrm>
            <a:off x="2292350" y="6026025"/>
            <a:ext cx="5504379" cy="505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说明书编写已完成并交予厂家进行相关生产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3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453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附录一</a:t>
            </a:r>
            <a:endParaRPr lang="zh-CN" altLang="zh-C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077D0-A2D5-4D5C-B5BD-17D3236F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" y="141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FB422D-A49B-40BC-84C2-CC6ED3394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54" y="3303744"/>
            <a:ext cx="2337483" cy="17531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2D372D-7B49-462A-995E-2F04942B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53" y="1352137"/>
            <a:ext cx="2337483" cy="17531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4B1DBF3-E57F-4190-B5D0-4EE77B501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5" y="882422"/>
            <a:ext cx="3250131" cy="4174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995520F-9516-49D3-8ED9-775CDBB07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71" y="2365694"/>
            <a:ext cx="2711532" cy="203364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23780F7-8FFC-453D-8010-5FA9B5403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629" y="1027131"/>
            <a:ext cx="2633201" cy="4710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0A974FA-A9F7-43C2-991F-7FE78F9529EA}"/>
              </a:ext>
            </a:extLst>
          </p:cNvPr>
          <p:cNvSpPr txBox="1"/>
          <p:nvPr/>
        </p:nvSpPr>
        <p:spPr>
          <a:xfrm>
            <a:off x="860672" y="5272673"/>
            <a:ext cx="2357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IDE 1140</a:t>
            </a:r>
            <a:r>
              <a:rPr lang="zh-CN" altLang="en-US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实测结果数据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46756E6-EDC9-4734-9BEF-C3436CE14DD7}"/>
              </a:ext>
            </a:extLst>
          </p:cNvPr>
          <p:cNvSpPr txBox="1"/>
          <p:nvPr/>
        </p:nvSpPr>
        <p:spPr>
          <a:xfrm>
            <a:off x="7779229" y="5911051"/>
            <a:ext cx="247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VATA450.3</a:t>
            </a:r>
            <a:r>
              <a:rPr lang="zh-CN" altLang="en-US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实测结果数据</a:t>
            </a:r>
          </a:p>
        </p:txBody>
      </p:sp>
    </p:spTree>
    <p:extLst>
      <p:ext uri="{BB962C8B-B14F-4D97-AF65-F5344CB8AC3E}">
        <p14:creationId xmlns:p14="http://schemas.microsoft.com/office/powerpoint/2010/main" val="232233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175</Words>
  <Application>Microsoft Office PowerPoint</Application>
  <PresentationFormat>宽屏</PresentationFormat>
  <Paragraphs>28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Win11</dc:creator>
  <cp:lastModifiedBy>Win11</cp:lastModifiedBy>
  <cp:revision>4</cp:revision>
  <dcterms:created xsi:type="dcterms:W3CDTF">2026-01-16T01:34:28Z</dcterms:created>
  <dcterms:modified xsi:type="dcterms:W3CDTF">2026-01-16T03:59:24Z</dcterms:modified>
</cp:coreProperties>
</file>