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83" r:id="rId8"/>
    <p:sldId id="284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E5A76-5112-4F39-A524-FF96383FE4E5}" type="datetimeFigureOut">
              <a:rPr lang="zh-CN" altLang="en-US" smtClean="0"/>
              <a:t>2026/1/16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3003C-69B8-4EBC-9DDE-8D457D373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01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C1545088-5AE9-442D-8927-E961AC42E487}" type="slidenum">
              <a:rPr lang="en-US" sz="1400" b="0" strike="noStrike" spc="-1" smtClean="0">
                <a:latin typeface="Times New Roman"/>
              </a:rPr>
              <a:t>8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9734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095860-2098-2101-FFD6-1BD83C746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9BC0E96-F7DD-EA47-9362-52CB02E52F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AE5D9F-A9DC-1C21-4B5E-1D8F6C199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4CA3-F29A-4791-AC43-A1506CF250C5}" type="datetimeFigureOut">
              <a:rPr lang="zh-CN" altLang="en-US" smtClean="0"/>
              <a:t>2026/1/16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5A3068-E30F-5D06-172C-8654997F0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4EA26F5-7714-81DE-0BE8-B14E0B994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C52E-195B-4090-89F1-47A5D61751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651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B34B0D-D5F0-7BE2-C8CC-368B1F585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DD5D5B-FF7A-9A23-7254-813B24AC7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94CF13-15D4-212B-8461-0D0D83FB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4CA3-F29A-4791-AC43-A1506CF250C5}" type="datetimeFigureOut">
              <a:rPr lang="zh-CN" altLang="en-US" smtClean="0"/>
              <a:t>2026/1/16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D4F25D-4CC9-1483-C9B3-055984350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5B2E53-5107-FF49-EAF2-F92A94C5D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C52E-195B-4090-89F1-47A5D61751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17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44928ED-DD58-A190-B36E-C7F31431B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09FCCFC-E519-4923-3859-F612E0AC07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9D3DE7-DC60-D7DD-C8E4-0FEE5F6C1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4CA3-F29A-4791-AC43-A1506CF250C5}" type="datetimeFigureOut">
              <a:rPr lang="zh-CN" altLang="en-US" smtClean="0"/>
              <a:t>2026/1/16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B93B0E-C8F8-75C8-374F-C17A71C0D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54BA25-73E1-A1C0-9D27-AB284FC32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C52E-195B-4090-89F1-47A5D61751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9181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519" y="273600"/>
            <a:ext cx="10973138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等线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519" y="1604520"/>
            <a:ext cx="10973138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  <p:sp>
        <p:nvSpPr>
          <p:cNvPr id="41" name="PlaceHolder 1"/>
          <p:cNvSpPr>
            <a:spLocks noGrp="1"/>
          </p:cNvSpPr>
          <p:nvPr>
            <p:ph type="sldNum"/>
          </p:nvPr>
        </p:nvSpPr>
        <p:spPr>
          <a:xfrm>
            <a:off x="9337534" y="6452720"/>
            <a:ext cx="2743014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B8A807C-5177-41A1-A24D-7D3622853961}" type="slidenum">
              <a:rPr lang="en-US" sz="1200" b="1" strike="noStrike" spc="-1">
                <a:solidFill>
                  <a:srgbClr val="FF8B8B"/>
                </a:solidFill>
                <a:latin typeface="等线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6740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E405B6-1518-BA8A-A15A-8640EF7BC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7FBB1C-5EB0-0411-3C6D-6907DCD34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1A339C-1B10-39A7-55C2-6092BB9A5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4CA3-F29A-4791-AC43-A1506CF250C5}" type="datetimeFigureOut">
              <a:rPr lang="zh-CN" altLang="en-US" smtClean="0"/>
              <a:t>2026/1/16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DE37F4-187A-0D72-2126-7390C94DC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B712A4-3216-1E70-1EA8-DEC7A95F3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C52E-195B-4090-89F1-47A5D61751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082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DB48AE-CFA4-A84A-7DCE-B5C9B108D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C4E61F-92A4-5472-8ED8-B3DD77E79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89F20C-835A-48F6-6433-4E52DB7A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4CA3-F29A-4791-AC43-A1506CF250C5}" type="datetimeFigureOut">
              <a:rPr lang="zh-CN" altLang="en-US" smtClean="0"/>
              <a:t>2026/1/16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24C3F0-DC03-19F6-8378-8559197B9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8A0D57-EE61-6265-4F21-FAFC0565F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C52E-195B-4090-89F1-47A5D61751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93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54000C-6CB5-154B-05ED-37998DCDA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7AC69B-EDB6-CB0D-426E-80ACCB87B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8F1DCFD-2411-2809-FF34-293304FB3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658297-5F21-E30F-303E-22E9C9D0A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4CA3-F29A-4791-AC43-A1506CF250C5}" type="datetimeFigureOut">
              <a:rPr lang="zh-CN" altLang="en-US" smtClean="0"/>
              <a:t>2026/1/16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18EA68C-2DB8-4786-891F-00662FA3B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EA975E7-C246-28EE-F4C7-3C54DBDEB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C52E-195B-4090-89F1-47A5D61751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456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970440-BDF0-2C9A-5857-E316E0B7E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708A8E-012B-A563-0638-9D23D91F8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10BA1B2-B313-CC23-CA66-88A870286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429C175-D2A0-74A5-7A12-1430D6F675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651F66D-2EF6-FEF3-D1C4-EB18CD18C5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402284A-8CFE-7607-6BC4-BD1D5D9DD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4CA3-F29A-4791-AC43-A1506CF250C5}" type="datetimeFigureOut">
              <a:rPr lang="zh-CN" altLang="en-US" smtClean="0"/>
              <a:t>2026/1/16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4F4EDF-EED1-F11D-40CC-994C49B0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1C759EB-0343-52EB-A6DA-9B09B2ECA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C52E-195B-4090-89F1-47A5D61751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52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ADB05E-A103-1D9B-BC6C-3165C8003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074275F-B4B8-F5CD-3453-D64DC99F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4CA3-F29A-4791-AC43-A1506CF250C5}" type="datetimeFigureOut">
              <a:rPr lang="zh-CN" altLang="en-US" smtClean="0"/>
              <a:t>2026/1/16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12B3008-4E22-0D87-41BE-4D178E83D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CE2222D-6A41-BB21-D3AA-11E7074BB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C52E-195B-4090-89F1-47A5D61751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63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EE7A3DB-D505-64CE-D40F-D9B16FBD2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4CA3-F29A-4791-AC43-A1506CF250C5}" type="datetimeFigureOut">
              <a:rPr lang="zh-CN" altLang="en-US" smtClean="0"/>
              <a:t>2026/1/16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87AE7C7-95B5-D9A7-E16A-BD2FA0F1D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2A0932-AD98-9DA2-BA52-74B740F28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C52E-195B-4090-89F1-47A5D61751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764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E6765-28D2-4097-4B0F-1F327F27E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6EA71D-A975-B30D-FD2E-E2861B78C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2239856-F240-205C-3D27-C4F14C992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D0195EE-31BE-F6E5-6C2F-2914E593E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4CA3-F29A-4791-AC43-A1506CF250C5}" type="datetimeFigureOut">
              <a:rPr lang="zh-CN" altLang="en-US" smtClean="0"/>
              <a:t>2026/1/16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B730D2A-1A40-E83C-BE7A-B73D3187F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A5C5B0E-ED28-A40E-0E96-AA8463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C52E-195B-4090-89F1-47A5D61751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09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699AE9-42C0-43CF-A8EC-42A8FF822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B342302-CC6D-690E-3195-647CD01D2A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8EB90B-F7FA-BB21-CB10-9E821BD3F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A12B093-B31F-F362-0AD5-07DA1BA29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4CA3-F29A-4791-AC43-A1506CF250C5}" type="datetimeFigureOut">
              <a:rPr lang="zh-CN" altLang="en-US" smtClean="0"/>
              <a:t>2026/1/16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4DC0A9-9916-AD3B-19EC-2C73D53E0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AD90263-4645-C2CA-AD4E-87074E1D2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C52E-195B-4090-89F1-47A5D61751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162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0E6570E-CD52-7747-AECF-BD7D26BDD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092D98-A4C0-D397-B06E-C1336ADC1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E153C0-5850-CB64-7BA8-0A4542C4D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A4CA3-F29A-4791-AC43-A1506CF250C5}" type="datetimeFigureOut">
              <a:rPr lang="zh-CN" altLang="en-US" smtClean="0"/>
              <a:t>2026/1/16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DE71A0-B668-504F-4D11-F19C9438D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07F448-9A33-0F07-518F-105CF46BC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6C52E-195B-4090-89F1-47A5D61751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96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B347BF5A-212E-40E3-C096-F95C9261F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29490"/>
            <a:ext cx="9144000" cy="2387600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Group Meeting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副标题 2">
            <a:extLst>
              <a:ext uri="{FF2B5EF4-FFF2-40B4-BE49-F238E27FC236}">
                <a16:creationId xmlns:a16="http://schemas.microsoft.com/office/drawing/2014/main" id="{711D36F4-00A8-2435-3D6B-2ED5064ED2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32530"/>
            <a:ext cx="9144000" cy="1655762"/>
          </a:xfrm>
        </p:spPr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邹世明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2026/01/16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32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3072C807-ECC1-BFB9-1D12-3612BC181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3779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Cosmic ray test of 4 PSS6060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4E24F86-E3BA-6A20-26C6-44ABCD9E3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7" b="22545"/>
          <a:stretch>
            <a:fillRect/>
          </a:stretch>
        </p:blipFill>
        <p:spPr>
          <a:xfrm>
            <a:off x="6096000" y="1862361"/>
            <a:ext cx="4234167" cy="302938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FEFDA4-3D62-23FD-EA6A-7B6467EBE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5" t="19534" r="13310" b="20212"/>
          <a:stretch>
            <a:fillRect/>
          </a:stretch>
        </p:blipFill>
        <p:spPr>
          <a:xfrm rot="16200000">
            <a:off x="1965091" y="1805180"/>
            <a:ext cx="2963079" cy="307744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C7E019C-3C96-3274-A4D0-91DAA1A06FEC}"/>
              </a:ext>
            </a:extLst>
          </p:cNvPr>
          <p:cNvSpPr txBox="1"/>
          <p:nvPr/>
        </p:nvSpPr>
        <p:spPr>
          <a:xfrm>
            <a:off x="3446630" y="5594691"/>
            <a:ext cx="5786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触发逻辑：四块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PCB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有大于等于一块输出大信号即记录</a:t>
            </a:r>
          </a:p>
        </p:txBody>
      </p:sp>
    </p:spTree>
    <p:extLst>
      <p:ext uri="{BB962C8B-B14F-4D97-AF65-F5344CB8AC3E}">
        <p14:creationId xmlns:p14="http://schemas.microsoft.com/office/powerpoint/2010/main" val="1728733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62C1B195-ABB3-0273-877B-A27DA3545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3779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ADC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distirbution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7E90B24-760C-6F5F-1D11-1569BAA0B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05" y="613616"/>
            <a:ext cx="4344154" cy="278711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49F470B-24EB-D112-226E-6CC814C13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62" y="585342"/>
            <a:ext cx="4366621" cy="284365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BF3086A-2A52-1CA2-E35D-72203EC09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05" y="3429000"/>
            <a:ext cx="4344155" cy="277837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00C03E9-6478-62CF-FF2A-79EDC9A4BB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62" y="3429000"/>
            <a:ext cx="4366622" cy="281986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97306A69-C7C5-BED2-D862-90B44D639F98}"/>
              </a:ext>
            </a:extLst>
          </p:cNvPr>
          <p:cNvSpPr txBox="1"/>
          <p:nvPr/>
        </p:nvSpPr>
        <p:spPr>
          <a:xfrm>
            <a:off x="4653815" y="6361527"/>
            <a:ext cx="2884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单个</a:t>
            </a:r>
            <a:r>
              <a:rPr lang="en-US" altLang="zh-CN" dirty="0" err="1">
                <a:latin typeface="宋体" panose="02010600030101010101" pitchFamily="2" charset="-122"/>
                <a:ea typeface="宋体" panose="02010600030101010101" pitchFamily="2" charset="-122"/>
              </a:rPr>
              <a:t>SiPM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四路读出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ADC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之和</a:t>
            </a:r>
          </a:p>
        </p:txBody>
      </p:sp>
    </p:spTree>
    <p:extLst>
      <p:ext uri="{BB962C8B-B14F-4D97-AF65-F5344CB8AC3E}">
        <p14:creationId xmlns:p14="http://schemas.microsoft.com/office/powerpoint/2010/main" val="3633656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DA967C19-319B-A680-76D0-4C2A23FC8B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23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ADC distribution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2D8F289-329B-163F-9A40-F686792BC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3" y="723779"/>
            <a:ext cx="3774647" cy="244597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912A46C-2056-1CA3-46ED-27FD46D81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806" y="723779"/>
            <a:ext cx="3738411" cy="239177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5B9FA0C-2CF8-592A-3676-504D80FE2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680" y="723778"/>
            <a:ext cx="3661489" cy="239177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2FBD8CE-029E-5CD4-2B32-D431064E2D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266" y="3579624"/>
            <a:ext cx="3661490" cy="238491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52BD3B5-5550-4240-4A26-013F8245DA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92" y="3579624"/>
            <a:ext cx="3716493" cy="238491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7F6D609-13DF-E267-C113-F52750DD1D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200" y="3579624"/>
            <a:ext cx="3710969" cy="2384916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ACAB0E3A-D03A-65A2-C57C-0458D1A0245C}"/>
              </a:ext>
            </a:extLst>
          </p:cNvPr>
          <p:cNvSpPr txBox="1"/>
          <p:nvPr/>
        </p:nvSpPr>
        <p:spPr>
          <a:xfrm>
            <a:off x="4653815" y="6361527"/>
            <a:ext cx="4448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SiPM1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与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SiPM2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紧贴，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SiPM3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与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SiPM4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紧贴</a:t>
            </a:r>
          </a:p>
        </p:txBody>
      </p:sp>
    </p:spTree>
    <p:extLst>
      <p:ext uri="{BB962C8B-B14F-4D97-AF65-F5344CB8AC3E}">
        <p14:creationId xmlns:p14="http://schemas.microsoft.com/office/powerpoint/2010/main" val="1907897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57171B10-F1A5-AD64-7AD0-D69FB249633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23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Hit position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0E3CA94-60B7-37FE-B16C-6504FFE8B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5" y="1270389"/>
            <a:ext cx="5785028" cy="183578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D146E68-E5FE-5395-67A2-3C4479FB2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5" y="3583792"/>
            <a:ext cx="5883918" cy="183578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08CEB-D936-3BEB-93C6-F1C1A83A0A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315" y="1307169"/>
            <a:ext cx="5848080" cy="176222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5AF7451-D628-F0C6-1277-8FDAC049F2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1"/>
          <a:stretch>
            <a:fillRect/>
          </a:stretch>
        </p:blipFill>
        <p:spPr>
          <a:xfrm>
            <a:off x="6130901" y="3583792"/>
            <a:ext cx="5892050" cy="183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95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5C91F4A5-A807-8598-F325-4C3398A4608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23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Hit position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62A65DF-3C17-A4F3-6940-329F561C9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034" y="619076"/>
            <a:ext cx="8384328" cy="27282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0EA5AE7-7C0A-8FA0-56E3-F420AFBD0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997" y="3403151"/>
            <a:ext cx="8334365" cy="28005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2A7FAE0-DDCD-F51C-4773-5D6CF7E16326}"/>
                  </a:ext>
                </a:extLst>
              </p:cNvPr>
              <p:cNvSpPr txBox="1"/>
              <p:nvPr/>
            </p:nvSpPr>
            <p:spPr>
              <a:xfrm>
                <a:off x="4203046" y="6397310"/>
                <a:ext cx="3785908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2A7FAE0-DDCD-F51C-4773-5D6CF7E16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046" y="6397310"/>
                <a:ext cx="3785908" cy="335413"/>
              </a:xfrm>
              <a:prstGeom prst="rect">
                <a:avLst/>
              </a:prstGeom>
              <a:blipFill>
                <a:blip r:embed="rId4"/>
                <a:stretch>
                  <a:fillRect l="-965" b="-2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5595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9B23813-2AFD-E151-2591-7C0BAEAE1F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401" y="1369892"/>
            <a:ext cx="2356247" cy="147928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F07DC91-7970-FB39-12DF-5B9CF93C38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163" y="1369892"/>
            <a:ext cx="2320849" cy="14792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6FB0F53-DA9E-C458-9ADC-EFFFDB457C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>
            <a:off x="368027" y="1242338"/>
            <a:ext cx="5213806" cy="464517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C2A5F6C-9003-3402-7868-2D82115B6561}"/>
              </a:ext>
            </a:extLst>
          </p:cNvPr>
          <p:cNvSpPr txBox="1"/>
          <p:nvPr/>
        </p:nvSpPr>
        <p:spPr>
          <a:xfrm>
            <a:off x="1229538" y="6047948"/>
            <a:ext cx="3490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50 cm*50 cm scintillators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187A081-DF08-3174-BC2D-491EE9F27667}"/>
              </a:ext>
            </a:extLst>
          </p:cNvPr>
          <p:cNvSpPr txBox="1"/>
          <p:nvPr/>
        </p:nvSpPr>
        <p:spPr>
          <a:xfrm>
            <a:off x="6029400" y="2849172"/>
            <a:ext cx="5213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readout board with 12 Huawei-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HiSilicon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SiPMs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parallel configuration.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757E00C-BF61-BE0B-C448-F4BF98F28B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2" t="33333" r="6667" b="19549"/>
          <a:stretch>
            <a:fillRect/>
          </a:stretch>
        </p:blipFill>
        <p:spPr>
          <a:xfrm>
            <a:off x="6359141" y="3954970"/>
            <a:ext cx="4596713" cy="193254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D16E3A8-83E3-8B7F-FBD6-9BE87D235C72}"/>
              </a:ext>
            </a:extLst>
          </p:cNvPr>
          <p:cNvSpPr txBox="1"/>
          <p:nvPr/>
        </p:nvSpPr>
        <p:spPr>
          <a:xfrm>
            <a:off x="7495332" y="6047948"/>
            <a:ext cx="2415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supply board.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stomShape 2">
            <a:extLst>
              <a:ext uri="{FF2B5EF4-FFF2-40B4-BE49-F238E27FC236}">
                <a16:creationId xmlns:a16="http://schemas.microsoft.com/office/drawing/2014/main" id="{90D98E09-96E6-772B-91B4-2540B768C549}"/>
              </a:ext>
            </a:extLst>
          </p:cNvPr>
          <p:cNvSpPr/>
          <p:nvPr/>
        </p:nvSpPr>
        <p:spPr>
          <a:xfrm>
            <a:off x="120945" y="189233"/>
            <a:ext cx="6984260" cy="6426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89982" tIns="44991" rIns="89982" bIns="44991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3600" b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scintillators for trigger</a:t>
            </a:r>
          </a:p>
        </p:txBody>
      </p:sp>
    </p:spTree>
    <p:extLst>
      <p:ext uri="{BB962C8B-B14F-4D97-AF65-F5344CB8AC3E}">
        <p14:creationId xmlns:p14="http://schemas.microsoft.com/office/powerpoint/2010/main" val="2477607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>
            <a:extLst>
              <a:ext uri="{FF2B5EF4-FFF2-40B4-BE49-F238E27FC236}">
                <a16:creationId xmlns:a16="http://schemas.microsoft.com/office/drawing/2014/main" id="{14F1A7FD-CBD1-E061-9006-EE25F458703D}"/>
              </a:ext>
            </a:extLst>
          </p:cNvPr>
          <p:cNvSpPr/>
          <p:nvPr/>
        </p:nvSpPr>
        <p:spPr>
          <a:xfrm>
            <a:off x="120945" y="189234"/>
            <a:ext cx="11211789" cy="644859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89982" tIns="44991" rIns="89982" bIns="44991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3600" b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Efficiencies of the large scintillators</a:t>
            </a:r>
          </a:p>
        </p:txBody>
      </p:sp>
      <p:pic>
        <p:nvPicPr>
          <p:cNvPr id="6" name="图片 5" descr="图表&#10;&#10;AI 生成的内容可能不正确。">
            <a:extLst>
              <a:ext uri="{FF2B5EF4-FFF2-40B4-BE49-F238E27FC236}">
                <a16:creationId xmlns:a16="http://schemas.microsoft.com/office/drawing/2014/main" id="{E00B986D-685F-5061-1AE6-44F0FF32F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006" y="988807"/>
            <a:ext cx="2532254" cy="1906286"/>
          </a:xfrm>
          <a:prstGeom prst="rect">
            <a:avLst/>
          </a:prstGeom>
        </p:spPr>
      </p:pic>
      <p:pic>
        <p:nvPicPr>
          <p:cNvPr id="8" name="图片 7" descr="图表, 箱线图&#10;&#10;AI 生成的内容可能不正确。">
            <a:extLst>
              <a:ext uri="{FF2B5EF4-FFF2-40B4-BE49-F238E27FC236}">
                <a16:creationId xmlns:a16="http://schemas.microsoft.com/office/drawing/2014/main" id="{D5F3EC37-ADDC-485A-932E-21FA66292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9622" y="2895094"/>
            <a:ext cx="2587025" cy="1957749"/>
          </a:xfrm>
          <a:prstGeom prst="rect">
            <a:avLst/>
          </a:prstGeom>
        </p:spPr>
      </p:pic>
      <p:pic>
        <p:nvPicPr>
          <p:cNvPr id="10" name="图片 9" descr="图表&#10;&#10;AI 生成的内容可能不正确。">
            <a:extLst>
              <a:ext uri="{FF2B5EF4-FFF2-40B4-BE49-F238E27FC236}">
                <a16:creationId xmlns:a16="http://schemas.microsoft.com/office/drawing/2014/main" id="{6E628701-257B-EE6C-DDF7-D909C2FE6A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3292" y="4880701"/>
            <a:ext cx="2543776" cy="1929762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D5CE6E79-E2C5-9F19-7F6E-04CD432FE709}"/>
              </a:ext>
            </a:extLst>
          </p:cNvPr>
          <p:cNvSpPr/>
          <p:nvPr/>
        </p:nvSpPr>
        <p:spPr>
          <a:xfrm>
            <a:off x="418007" y="1487885"/>
            <a:ext cx="2972677" cy="2811162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9B7DD69-6915-EF25-07E9-E4C466575F50}"/>
              </a:ext>
            </a:extLst>
          </p:cNvPr>
          <p:cNvSpPr/>
          <p:nvPr/>
        </p:nvSpPr>
        <p:spPr>
          <a:xfrm>
            <a:off x="418006" y="1487885"/>
            <a:ext cx="562982" cy="3892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PNT1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FA8FC11-5979-7106-DBD0-659789C6AD6D}"/>
              </a:ext>
            </a:extLst>
          </p:cNvPr>
          <p:cNvSpPr/>
          <p:nvPr/>
        </p:nvSpPr>
        <p:spPr>
          <a:xfrm>
            <a:off x="418006" y="2698847"/>
            <a:ext cx="562982" cy="3892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PNT2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B8643D1D-70F0-4289-745C-4F60550BEF80}"/>
              </a:ext>
            </a:extLst>
          </p:cNvPr>
          <p:cNvSpPr/>
          <p:nvPr/>
        </p:nvSpPr>
        <p:spPr>
          <a:xfrm>
            <a:off x="418006" y="3899742"/>
            <a:ext cx="562982" cy="3892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PNT3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A2C8060-BDE8-4E4B-00CB-FA4815CB3A10}"/>
              </a:ext>
            </a:extLst>
          </p:cNvPr>
          <p:cNvSpPr/>
          <p:nvPr/>
        </p:nvSpPr>
        <p:spPr>
          <a:xfrm>
            <a:off x="1622853" y="1500247"/>
            <a:ext cx="562982" cy="3892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PNT4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4A416F8-36BB-DA32-58C5-107D53E2A385}"/>
              </a:ext>
            </a:extLst>
          </p:cNvPr>
          <p:cNvSpPr/>
          <p:nvPr/>
        </p:nvSpPr>
        <p:spPr>
          <a:xfrm>
            <a:off x="1622853" y="2698847"/>
            <a:ext cx="562982" cy="3892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PNT5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49A1CA9-AF4D-EC87-881A-18374006A2ED}"/>
              </a:ext>
            </a:extLst>
          </p:cNvPr>
          <p:cNvSpPr/>
          <p:nvPr/>
        </p:nvSpPr>
        <p:spPr>
          <a:xfrm>
            <a:off x="1622853" y="3909809"/>
            <a:ext cx="562982" cy="3892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PNT6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2619765-5E86-6C28-5F89-8737162EACF6}"/>
              </a:ext>
            </a:extLst>
          </p:cNvPr>
          <p:cNvSpPr/>
          <p:nvPr/>
        </p:nvSpPr>
        <p:spPr>
          <a:xfrm>
            <a:off x="2813705" y="1487885"/>
            <a:ext cx="562982" cy="3892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PNT7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93F36082-0718-8E8B-7A69-93B45032B735}"/>
              </a:ext>
            </a:extLst>
          </p:cNvPr>
          <p:cNvSpPr/>
          <p:nvPr/>
        </p:nvSpPr>
        <p:spPr>
          <a:xfrm>
            <a:off x="2827701" y="2698847"/>
            <a:ext cx="562982" cy="3892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PNT8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87FC2C5-D009-E2D1-FB9B-8A332CB6C813}"/>
              </a:ext>
            </a:extLst>
          </p:cNvPr>
          <p:cNvSpPr/>
          <p:nvPr/>
        </p:nvSpPr>
        <p:spPr>
          <a:xfrm>
            <a:off x="2827701" y="3909809"/>
            <a:ext cx="562982" cy="3892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PNT9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EA98F283-39FD-6908-BFE1-8D432B8A93BA}"/>
              </a:ext>
            </a:extLst>
          </p:cNvPr>
          <p:cNvSpPr/>
          <p:nvPr/>
        </p:nvSpPr>
        <p:spPr>
          <a:xfrm>
            <a:off x="434903" y="1358139"/>
            <a:ext cx="339811" cy="129746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63C95E0B-2FF2-0C39-93E8-EE8E2681B3F1}"/>
              </a:ext>
            </a:extLst>
          </p:cNvPr>
          <p:cNvSpPr txBox="1"/>
          <p:nvPr/>
        </p:nvSpPr>
        <p:spPr>
          <a:xfrm>
            <a:off x="208405" y="1009911"/>
            <a:ext cx="996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SiPM1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9CAC68F3-4BA0-5DA6-4F5F-8B40E632EA34}"/>
              </a:ext>
            </a:extLst>
          </p:cNvPr>
          <p:cNvSpPr/>
          <p:nvPr/>
        </p:nvSpPr>
        <p:spPr>
          <a:xfrm>
            <a:off x="3002420" y="1347807"/>
            <a:ext cx="339811" cy="129746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772A1693-42D1-B6BB-EFC2-3B0855883AC7}"/>
              </a:ext>
            </a:extLst>
          </p:cNvPr>
          <p:cNvSpPr txBox="1"/>
          <p:nvPr/>
        </p:nvSpPr>
        <p:spPr>
          <a:xfrm>
            <a:off x="2762091" y="988807"/>
            <a:ext cx="996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SiPM2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67F89377-FAEE-8818-98BA-C128DDA37DE8}"/>
              </a:ext>
            </a:extLst>
          </p:cNvPr>
          <p:cNvSpPr txBox="1"/>
          <p:nvPr/>
        </p:nvSpPr>
        <p:spPr>
          <a:xfrm>
            <a:off x="5224144" y="2048763"/>
            <a:ext cx="753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PNT1</a:t>
            </a:r>
            <a:endParaRPr lang="zh-CN" altLang="en-US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9794CBC6-2DCD-4A80-FEE6-006CD6C32301}"/>
              </a:ext>
            </a:extLst>
          </p:cNvPr>
          <p:cNvSpPr txBox="1"/>
          <p:nvPr/>
        </p:nvSpPr>
        <p:spPr>
          <a:xfrm>
            <a:off x="5358009" y="4059020"/>
            <a:ext cx="753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PNT2</a:t>
            </a:r>
            <a:endParaRPr lang="zh-CN" altLang="en-US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332F9002-38CE-5F53-0D2A-46A36DAD7285}"/>
              </a:ext>
            </a:extLst>
          </p:cNvPr>
          <p:cNvSpPr txBox="1"/>
          <p:nvPr/>
        </p:nvSpPr>
        <p:spPr>
          <a:xfrm>
            <a:off x="4206772" y="5329840"/>
            <a:ext cx="753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PNT3</a:t>
            </a:r>
            <a:endParaRPr lang="zh-CN" altLang="en-US" dirty="0"/>
          </a:p>
        </p:txBody>
      </p:sp>
      <p:pic>
        <p:nvPicPr>
          <p:cNvPr id="38" name="图片 37" descr="图表, 散点图&#10;&#10;AI 生成的内容可能不正确。">
            <a:extLst>
              <a:ext uri="{FF2B5EF4-FFF2-40B4-BE49-F238E27FC236}">
                <a16:creationId xmlns:a16="http://schemas.microsoft.com/office/drawing/2014/main" id="{7E268B12-D753-3026-E84B-19B83964F5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1632" y="4869125"/>
            <a:ext cx="2587025" cy="1930543"/>
          </a:xfrm>
          <a:prstGeom prst="rect">
            <a:avLst/>
          </a:prstGeom>
        </p:spPr>
      </p:pic>
      <p:pic>
        <p:nvPicPr>
          <p:cNvPr id="40" name="图片 39" descr="图表, 散点图&#10;&#10;AI 生成的内容可能不正确。">
            <a:extLst>
              <a:ext uri="{FF2B5EF4-FFF2-40B4-BE49-F238E27FC236}">
                <a16:creationId xmlns:a16="http://schemas.microsoft.com/office/drawing/2014/main" id="{8163FF12-A0A4-DA67-585D-D9CA9609FB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5622" y="4858329"/>
            <a:ext cx="2588057" cy="1952134"/>
          </a:xfrm>
          <a:prstGeom prst="rect">
            <a:avLst/>
          </a:prstGeom>
        </p:spPr>
      </p:pic>
      <p:pic>
        <p:nvPicPr>
          <p:cNvPr id="42" name="图片 41" descr="图表, 散点图&#10;&#10;AI 生成的内容可能不正确。">
            <a:extLst>
              <a:ext uri="{FF2B5EF4-FFF2-40B4-BE49-F238E27FC236}">
                <a16:creationId xmlns:a16="http://schemas.microsoft.com/office/drawing/2014/main" id="{1CE0B3F8-05AE-B717-3DA9-0A4E6A2E98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5621" y="2895093"/>
            <a:ext cx="2587025" cy="1959218"/>
          </a:xfrm>
          <a:prstGeom prst="rect">
            <a:avLst/>
          </a:prstGeom>
        </p:spPr>
      </p:pic>
      <p:pic>
        <p:nvPicPr>
          <p:cNvPr id="44" name="图片 43" descr="图表&#10;&#10;AI 生成的内容可能不正确。">
            <a:extLst>
              <a:ext uri="{FF2B5EF4-FFF2-40B4-BE49-F238E27FC236}">
                <a16:creationId xmlns:a16="http://schemas.microsoft.com/office/drawing/2014/main" id="{E5ED4CA2-6C5D-F2DF-243B-FB7A810DAA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08922" y="952285"/>
            <a:ext cx="2532253" cy="1940800"/>
          </a:xfrm>
          <a:prstGeom prst="rect">
            <a:avLst/>
          </a:prstGeom>
        </p:spPr>
      </p:pic>
      <p:pic>
        <p:nvPicPr>
          <p:cNvPr id="46" name="图片 45" descr="图表&#10;&#10;AI 生成的内容可能不正确。">
            <a:extLst>
              <a:ext uri="{FF2B5EF4-FFF2-40B4-BE49-F238E27FC236}">
                <a16:creationId xmlns:a16="http://schemas.microsoft.com/office/drawing/2014/main" id="{327B5B02-8826-EBB0-35C1-F3F563A77D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30600" y="983897"/>
            <a:ext cx="2532253" cy="1947887"/>
          </a:xfrm>
          <a:prstGeom prst="rect">
            <a:avLst/>
          </a:prstGeom>
        </p:spPr>
      </p:pic>
      <p:pic>
        <p:nvPicPr>
          <p:cNvPr id="48" name="图片 47" descr="图表&#10;&#10;AI 生成的内容可能不正确。">
            <a:extLst>
              <a:ext uri="{FF2B5EF4-FFF2-40B4-BE49-F238E27FC236}">
                <a16:creationId xmlns:a16="http://schemas.microsoft.com/office/drawing/2014/main" id="{C665C5CC-59D9-90FD-2C00-99A3D80BAD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30600" y="2918791"/>
            <a:ext cx="2588057" cy="1956147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AA96CFB0-B3B3-16CD-F59C-1BBDC0BF1572}"/>
              </a:ext>
            </a:extLst>
          </p:cNvPr>
          <p:cNvSpPr txBox="1"/>
          <p:nvPr/>
        </p:nvSpPr>
        <p:spPr>
          <a:xfrm>
            <a:off x="8280448" y="1364089"/>
            <a:ext cx="753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PNT4</a:t>
            </a:r>
            <a:endParaRPr lang="zh-CN" altLang="en-US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E89F7D74-80A3-739F-AED9-A0CAD593D04B}"/>
              </a:ext>
            </a:extLst>
          </p:cNvPr>
          <p:cNvSpPr txBox="1"/>
          <p:nvPr/>
        </p:nvSpPr>
        <p:spPr>
          <a:xfrm>
            <a:off x="7104478" y="3249009"/>
            <a:ext cx="784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PNT5</a:t>
            </a:r>
            <a:endParaRPr lang="zh-CN" altLang="en-US" dirty="0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3110B8BE-5871-F7D8-ED41-B43C02FC4681}"/>
              </a:ext>
            </a:extLst>
          </p:cNvPr>
          <p:cNvSpPr txBox="1"/>
          <p:nvPr/>
        </p:nvSpPr>
        <p:spPr>
          <a:xfrm>
            <a:off x="7112071" y="5283304"/>
            <a:ext cx="784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PNT6</a:t>
            </a:r>
            <a:endParaRPr lang="zh-CN" altLang="en-US" dirty="0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443486D4-881F-3DD0-D1C1-F5E60A598EEF}"/>
              </a:ext>
            </a:extLst>
          </p:cNvPr>
          <p:cNvSpPr txBox="1"/>
          <p:nvPr/>
        </p:nvSpPr>
        <p:spPr>
          <a:xfrm>
            <a:off x="11191474" y="1298674"/>
            <a:ext cx="784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PNT7</a:t>
            </a:r>
            <a:endParaRPr lang="zh-CN" altLang="en-US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4762054B-2FA8-EA3F-E1EA-0824FA7E2AFA}"/>
              </a:ext>
            </a:extLst>
          </p:cNvPr>
          <p:cNvSpPr txBox="1"/>
          <p:nvPr/>
        </p:nvSpPr>
        <p:spPr>
          <a:xfrm>
            <a:off x="10054478" y="3405072"/>
            <a:ext cx="784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PNT8</a:t>
            </a:r>
            <a:endParaRPr lang="zh-CN" altLang="en-US" dirty="0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2803D70A-1C88-A8A7-13C2-9F148B973FC8}"/>
              </a:ext>
            </a:extLst>
          </p:cNvPr>
          <p:cNvSpPr txBox="1"/>
          <p:nvPr/>
        </p:nvSpPr>
        <p:spPr>
          <a:xfrm>
            <a:off x="10054478" y="5307721"/>
            <a:ext cx="784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PNT9</a:t>
            </a:r>
            <a:endParaRPr lang="zh-CN" altLang="en-US" dirty="0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057E7E36-68D3-2C4F-D7F1-1CDF4CA80427}"/>
              </a:ext>
            </a:extLst>
          </p:cNvPr>
          <p:cNvSpPr txBox="1"/>
          <p:nvPr/>
        </p:nvSpPr>
        <p:spPr>
          <a:xfrm>
            <a:off x="35882" y="4567132"/>
            <a:ext cx="3661458" cy="1894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efficiency decreases significantly when the cosmic-ray hit point and the </a:t>
            </a:r>
            <a:r>
              <a:rPr lang="en-US" altLang="zh-CN" sz="1600" dirty="0" err="1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en-US" altLang="zh-CN" sz="16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at a large relative angle.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far ends, the efficiency can keep 90% at the threshold of about 10 </a:t>
            </a:r>
            <a:r>
              <a:rPr lang="en-US" altLang="zh-CN" sz="1600" dirty="0" err="1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p.e.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129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Office PowerPoint</Application>
  <PresentationFormat>宽屏</PresentationFormat>
  <Paragraphs>40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等线</vt:lpstr>
      <vt:lpstr>等线 Light</vt:lpstr>
      <vt:lpstr>宋体</vt:lpstr>
      <vt:lpstr>Arial</vt:lpstr>
      <vt:lpstr>Cambria Math</vt:lpstr>
      <vt:lpstr>Times New Roman</vt:lpstr>
      <vt:lpstr>Wingdings</vt:lpstr>
      <vt:lpstr>Office 主题​​</vt:lpstr>
      <vt:lpstr>Group Meeting</vt:lpstr>
      <vt:lpstr>Cosmic ray test of 4 PSS6060</vt:lpstr>
      <vt:lpstr>ADC distirbution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邹 世明</dc:creator>
  <cp:lastModifiedBy>邹 世明</cp:lastModifiedBy>
  <cp:revision>1</cp:revision>
  <dcterms:created xsi:type="dcterms:W3CDTF">2026-01-15T21:56:29Z</dcterms:created>
  <dcterms:modified xsi:type="dcterms:W3CDTF">2026-01-15T21:56:44Z</dcterms:modified>
</cp:coreProperties>
</file>