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58" r:id="rId5"/>
    <p:sldId id="260" r:id="rId6"/>
    <p:sldId id="257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3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2F664-67B7-4886-8D7B-9BC9FB4E8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E718E0-AD35-462B-9DB6-A29415E48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676695-21A1-45FD-9255-64D4FE1A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9B7E-3409-4E16-B642-729E618D06EB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4455DD-6E07-4A29-A44E-3F586EFC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FD6F76-C66E-452C-9083-C230D7E0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4A0C-C86D-4A0B-A0B8-EA841C3AC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35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D8FB9-8364-457E-9B07-A6F80A6AF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B7B870-0C25-4FF4-93EF-049E59709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B688D4-5C35-4613-8FE1-049B3E434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C8673A-A95E-497F-904B-582EF18A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9B7E-3409-4E16-B642-729E618D06EB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4AEBDF-9552-4B5E-8E20-7CC4052C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850320-2D9A-4D99-8F20-2EF1E790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4A0C-C86D-4A0B-A0B8-EA841C3AC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9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E8B8E-9AA5-449F-81E4-CCC1EB56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2A48A4-9604-4267-B51A-A119C267A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7FD67B-4E3D-4CDB-89C3-0C780AC0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9B7E-3409-4E16-B642-729E618D06EB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6C8E3F-D9D5-4EDE-99E7-866121A0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52B506-2A62-4E9E-AA94-394F3D88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4A0C-C86D-4A0B-A0B8-EA841C3AC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23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B0AC878-8DB0-4D44-9FCD-45190638E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113C4-A682-4CB4-BA70-B8E2F6B75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757758-11A2-484A-B107-79ABC0423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9B7E-3409-4E16-B642-729E618D06EB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6E844F-DED9-4DF7-8971-439B5D67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D4D570-5143-492A-B1CC-4FD3AB1E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4A0C-C86D-4A0B-A0B8-EA841C3AC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1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18BC40-3A19-4224-9C4A-095471F8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067AE9-9031-4BAF-B715-EF3D8238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EC570-060B-4A14-90BC-806AEBBEAA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9913FB-EBDE-4A38-97EA-90172682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990B1-5941-4429-805C-CEB4AB92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BA0DE-3894-4C1D-8834-111F3AAA10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46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742B673-74EB-4D4A-94AA-929BF07B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C570-060B-4A14-90BC-806AEBBEAA5A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24264B-14FB-4F7D-8132-4DA1FB05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08E436-B3DF-4AA8-9A78-933D827C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A0DE-3894-4C1D-8834-111F3AAA1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10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DE89DE-D88B-4E91-98FF-E648951F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08F92-60BC-468F-B343-34F0EDCCD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626D0A-1A21-42AA-8E77-33EDE258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9B7E-3409-4E16-B642-729E618D06EB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9978EC-249C-4DE7-906F-B54E42AA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EC2719-304D-4B2A-BD64-1F451F70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4A0C-C86D-4A0B-A0B8-EA841C3AC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4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D356D5-0E5B-4903-BF82-D8870C87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F99AA6-2C6F-4090-A80E-CC4CD68B4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EEC3B8-82DD-4712-A274-32AEFECF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9B7E-3409-4E16-B642-729E618D06EB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E0C27A-EE42-445F-85C1-47CB1EBC7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5F500C-8989-4F14-B31B-E7A3076F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4A0C-C86D-4A0B-A0B8-EA841C3AC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2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C41678-4931-4F4A-AB9C-3D43C85E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4B8DDC-4869-42FD-A60D-24D5F7FDF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7107B8-26EA-4A75-97E2-DDC235E11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8F9F6C-CB61-4026-A9DC-6980FA9B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9B7E-3409-4E16-B642-729E618D06EB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259AF8-B2FA-4A6B-BE20-8F1DA885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C972CF-46BF-4C72-9DE3-21E76EFF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4A0C-C86D-4A0B-A0B8-EA841C3AC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81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167C8-3D38-47F8-B91D-22F27058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16F3AB-4DC6-49A7-90C9-02DF2A4E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468B0B-EFE1-4AEC-9021-2E663B9C0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A6F220-F69E-4174-BBBB-FB098E3E9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1238E5-D4CD-4ECE-905F-24144F6EF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B3BBD5-3F39-43BB-A5AB-04A85044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9B7E-3409-4E16-B642-729E618D06EB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2E856A-921E-479F-A714-945407B4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15CE79-9342-4C10-B0A8-ADE4C811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4A0C-C86D-4A0B-A0B8-EA841C3AC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75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9E4D56-8D73-43BF-968A-B1740D598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07A3C4-486D-4B11-960A-A5B20B7D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9B7E-3409-4E16-B642-729E618D06EB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2517A4-C89D-4A6B-9BA8-A440DEC0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EE276B-892A-4419-A232-145CABFD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4A0C-C86D-4A0B-A0B8-EA841C3AC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72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3CB475-80A5-4AE6-A598-513BBA51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9B7E-3409-4E16-B642-729E618D06EB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4049F1F-7364-4C78-92F3-225B2DB9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870129-532D-4994-A779-226866F8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4A0C-C86D-4A0B-A0B8-EA841C3AC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48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98BC59-4796-42C8-9E0E-795EBEA1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2E7627-2B36-4323-B17E-C59EA52F3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502282-9D5A-4129-B4BD-48D6B64F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5574C7-6AA7-4C1F-9DB4-1A505958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9B7E-3409-4E16-B642-729E618D06EB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AF9CFD-528B-4E69-8FE3-CDF898C2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6701F6-05F3-4B5B-8EAB-83EDF2D1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4A0C-C86D-4A0B-A0B8-EA841C3AC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12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C2A795-BBD3-4FA6-9EA7-D959129B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5F2596-8D22-4AD3-BB73-9B092F908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72BB0-35A2-425D-A189-477A40A19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39B7E-3409-4E16-B642-729E618D06EB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E79B0E-576C-4C2F-8C96-FB088FF63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25B301-9BAB-4DAC-A4C8-1F756E6ED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4A0C-C86D-4A0B-A0B8-EA841C3AC1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64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34A7B64-9158-454F-9ACB-1E4C0D93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F73CCC-518B-4010-BF29-8E073371F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F0D4A1-D3B5-44E6-9B46-6BC39A79C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EC570-060B-4A14-90BC-806AEBBEAA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AD4881-EE8D-4E2D-A228-708CD7EC8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6FE1C-FB1B-4D67-B3D8-54F7A455C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BA0DE-3894-4C1D-8834-111F3AAA10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70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EF40E-F4F8-4FBC-898A-6806DC9F0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条形工装与拾取工具的细节交换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2D9309-B808-4096-9406-C1CA58FBC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2570"/>
            <a:ext cx="9144000" cy="1225230"/>
          </a:xfrm>
        </p:spPr>
        <p:txBody>
          <a:bodyPr/>
          <a:lstStyle/>
          <a:p>
            <a:r>
              <a:rPr lang="zh-CN" altLang="en-US" dirty="0"/>
              <a:t>熊佳继</a:t>
            </a:r>
          </a:p>
        </p:txBody>
      </p:sp>
    </p:spTree>
    <p:extLst>
      <p:ext uri="{BB962C8B-B14F-4D97-AF65-F5344CB8AC3E}">
        <p14:creationId xmlns:p14="http://schemas.microsoft.com/office/powerpoint/2010/main" val="405431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E40BB2D-928D-4DD8-9A53-026B6F6EC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42" y="1095431"/>
            <a:ext cx="6798115" cy="512775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D7AD505-19C9-486F-BC31-4FE2281D3566}"/>
              </a:ext>
            </a:extLst>
          </p:cNvPr>
          <p:cNvSpPr txBox="1"/>
          <p:nvPr/>
        </p:nvSpPr>
        <p:spPr>
          <a:xfrm>
            <a:off x="322342" y="282872"/>
            <a:ext cx="5624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凸台更新后的压合方式</a:t>
            </a:r>
          </a:p>
        </p:txBody>
      </p:sp>
    </p:spTree>
    <p:extLst>
      <p:ext uri="{BB962C8B-B14F-4D97-AF65-F5344CB8AC3E}">
        <p14:creationId xmlns:p14="http://schemas.microsoft.com/office/powerpoint/2010/main" val="224573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B6AD30-B7C2-4A19-BDA3-0109D53B9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76" y="1206954"/>
            <a:ext cx="7160448" cy="54070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815B82E-9F53-4A22-8F5E-CBA182389D86}"/>
              </a:ext>
            </a:extLst>
          </p:cNvPr>
          <p:cNvSpPr txBox="1"/>
          <p:nvPr/>
        </p:nvSpPr>
        <p:spPr>
          <a:xfrm>
            <a:off x="322342" y="282872"/>
            <a:ext cx="5624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定位档条的改版</a:t>
            </a:r>
          </a:p>
        </p:txBody>
      </p:sp>
    </p:spTree>
    <p:extLst>
      <p:ext uri="{BB962C8B-B14F-4D97-AF65-F5344CB8AC3E}">
        <p14:creationId xmlns:p14="http://schemas.microsoft.com/office/powerpoint/2010/main" val="397078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E6029B4-DE16-4249-B6DF-AB74CEE0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0721" y="1544295"/>
            <a:ext cx="5550558" cy="477098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4C1D6B6-F72E-40BB-870D-1C75A289F3B2}"/>
              </a:ext>
            </a:extLst>
          </p:cNvPr>
          <p:cNvSpPr txBox="1"/>
          <p:nvPr/>
        </p:nvSpPr>
        <p:spPr>
          <a:xfrm>
            <a:off x="322342" y="282872"/>
            <a:ext cx="5624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观察孔扩大</a:t>
            </a:r>
          </a:p>
        </p:txBody>
      </p:sp>
    </p:spTree>
    <p:extLst>
      <p:ext uri="{BB962C8B-B14F-4D97-AF65-F5344CB8AC3E}">
        <p14:creationId xmlns:p14="http://schemas.microsoft.com/office/powerpoint/2010/main" val="188203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ECCBDFA-4907-4ED9-8345-B81641C72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587" y="1570608"/>
            <a:ext cx="5918825" cy="4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B5F960-8A8E-451F-9CDB-89B0DA16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94" y="718592"/>
            <a:ext cx="6078411" cy="57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5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26</Words>
  <Application>Microsoft Office PowerPoint</Application>
  <PresentationFormat>宽屏</PresentationFormat>
  <Paragraphs>5</Paragraphs>
  <Slides>6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1_Office 主题​​</vt:lpstr>
      <vt:lpstr>条形工装与拾取工具的细节交换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工装主定位孔的迁移</dc:title>
  <dc:creator>jj 熊</dc:creator>
  <cp:lastModifiedBy>jj 熊</cp:lastModifiedBy>
  <cp:revision>10</cp:revision>
  <dcterms:created xsi:type="dcterms:W3CDTF">2026-01-09T01:34:44Z</dcterms:created>
  <dcterms:modified xsi:type="dcterms:W3CDTF">2026-01-30T03:54:04Z</dcterms:modified>
</cp:coreProperties>
</file>