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47"/>
    <p:restoredTop sz="91701" autoAdjust="0"/>
  </p:normalViewPr>
  <p:slideViewPr>
    <p:cSldViewPr snapToGrid="0">
      <p:cViewPr varScale="1">
        <p:scale>
          <a:sx n="117" d="100"/>
          <a:sy n="117" d="100"/>
        </p:scale>
        <p:origin x="1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5AE2-738E-134C-9003-0F68812F12F2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875-D9DC-3847-8C3F-9D2CD529D1B2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B8B5-1506-CA4C-AA4D-3179A1600782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3542-FD5B-5F4B-8A32-308C0F0D4873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9CA2-957C-1440-BBA3-A47B7F8A5E43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CFC4-DACE-1E4C-B80F-BC7FBB2DDFA3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112E-3AAE-7941-ABAE-012A432E6333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5EFA-18AC-A447-903D-3C16BC803CA6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C9AA-74CD-D943-816F-F196ABF2CBC5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31D-DBA2-BD46-A3F0-A955BC852461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4AF1-5004-E143-B890-635D3A8B3944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A6A4-B0E6-BA40-B38B-831F8F66F512}" type="datetime1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CLFV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D45A7EF-AE59-7D13-0EEE-026078EBACE3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Reply to Li </a:t>
            </a:r>
            <a:r>
              <a:rPr kumimoji="1" lang="en" altLang="zh-CN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Linjian</a:t>
            </a:r>
            <a:endParaRPr kumimoji="1" lang="zh-CN" altLang="en-US" sz="2000" dirty="0">
              <a:latin typeface="Cambria Math" panose="020405030504060302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6329D7E-CC80-B77C-F9B5-7844B9CA5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646472"/>
            <a:ext cx="7772400" cy="356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CPV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CDD0230-7394-E68F-48AD-3A4D7EABD740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Waiting for group review.</a:t>
            </a:r>
          </a:p>
        </p:txBody>
      </p: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66995</TotalTime>
  <Words>11</Words>
  <Application>Microsoft Macintosh PowerPoint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Cambria Math</vt:lpstr>
      <vt:lpstr>Wingdings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380</cp:revision>
  <dcterms:created xsi:type="dcterms:W3CDTF">2024-08-03T12:39:44Z</dcterms:created>
  <dcterms:modified xsi:type="dcterms:W3CDTF">2026-01-27T11:00:30Z</dcterms:modified>
</cp:coreProperties>
</file>