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1" r:id="rId2"/>
    <p:sldId id="2810" r:id="rId3"/>
    <p:sldId id="2816" r:id="rId4"/>
    <p:sldId id="2811" r:id="rId5"/>
    <p:sldId id="2808" r:id="rId6"/>
    <p:sldId id="2818" r:id="rId7"/>
    <p:sldId id="2815" r:id="rId8"/>
    <p:sldId id="2819" r:id="rId9"/>
    <p:sldId id="282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5AF6D5-DA75-FA3F-BB72-18BC0A6D5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5C8D12-070F-D821-74D0-6E44979F0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A01A6-4FC1-DF88-04FC-DF56038A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23401E-D0E7-FE9D-DCFF-E4DC7D0C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5847CC-1ECA-8759-A0E8-0F21636F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07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CBC78-0536-F535-CC6B-47986DD6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036B68-B547-C784-8934-4540F5955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CBA52C-65C9-A580-5CB5-3A188AE4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F1070A-E75C-32B5-EB48-D12077A5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165772-3C7B-B61F-6FE4-B319F3D2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24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041450-8776-2E75-8641-A0FBBEA2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407DD6-B043-77D6-448B-A4CB458F9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4ABA51-BF97-499C-A2D2-F42F6811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85584-6A47-B919-6F8B-3AABF013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748A6-4F21-B722-E915-146ACD1B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51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80662A-F9DC-EDB8-D2B0-48697D8F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EBEA70-DCF9-EDA4-A4BC-96F709E89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FCB217-ABBC-412C-EEF9-4ADC54BD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023591-49BB-B8DD-876B-9DD20925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F3B693-1670-150A-2D8D-E13FB51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9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F0109-F5E0-6539-B86B-F7356C59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BFE2F2-C787-C6D7-A164-E5E96BE6D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67579D-F273-7E75-6B18-BED6584E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BB1C58-0C8B-835C-4668-E376E00C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C25EFE-5252-3404-3C25-587DD1A8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63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BE76A-7CAC-61C0-A35A-5C7B36BE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A93B28-60AA-A9A3-938D-333B2C171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0999A0-B83E-24DC-3466-365741E68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AD6C4B-C7D4-EE74-73AA-A9A01537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AB3355-7F63-6FE3-18EC-054CC5CF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5D48E-EBA1-EE5C-1C06-316E1C9D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0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F005C1-E071-993F-058E-9E92B1C4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5F6BC5-49CC-52A7-F42A-445BE7D83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FCD6FC-FD5F-DD73-13D6-BF27F49D1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EDC4F5-3135-3949-AD2B-405DFF0D1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C1F748-A0D4-D0AE-4B23-71214DAEE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A3412C-F8E5-FA47-996A-BC60FAE9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3040FCB-4405-2CB1-ACF8-AD2B186E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373E5A-C987-CA0B-0EDA-1E49D663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74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861F5-06AC-29ED-B2C6-E7782609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62E672E-B7BB-B351-0F54-1A2A6770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62D0B6-4D00-E6B0-774B-3BA6CA82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3549D7-CD1E-2AF5-DF38-7F3B010A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96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8861AF-4746-ECD2-28C6-663A5BD9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FABE72-F658-9119-6161-5962B459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7DC25C-B90A-EA9C-C109-12EE534E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34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26AC1-F566-A903-AF13-E34523CF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DB7352-C2AF-1D0E-5C3F-425D942B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D52755-B6BD-5E64-534B-60450F2C7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4480F-0F70-49A9-3C25-86428412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37DD49-7203-463A-9FC5-6EB8AFA3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7B1625-84E3-D928-E359-09988E97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6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5FABA-A603-E392-DB6C-F4300690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5AE051-D456-FEBC-F514-3097091A3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5E8978-2195-552B-2069-5591D0629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83FE6-84B6-72CF-FDB5-55E40FCF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78E2CB-BED4-08EE-6B6D-4EE937AF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293616-B3C8-EC65-8BF8-579A63B5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6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9F28F1-72C1-F667-3CE9-46713EFE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AF33C7-36B6-307B-5693-377E5819E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D48F2A-4F38-B3D4-E600-751AF17C2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E848-73FA-4022-B08F-63B1B5DBB9B2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D64DAC-3DCD-B8E4-11C0-D1344AC41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44B154-04DA-2EED-1CDA-4B0D42296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7064-2E88-4AE1-9053-A4CD27879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5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11125-405F-DD3F-AE95-E0A7C02E7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70810E88-67E3-4757-6709-FCA881F3A182}"/>
              </a:ext>
            </a:extLst>
          </p:cNvPr>
          <p:cNvSpPr txBox="1"/>
          <p:nvPr/>
        </p:nvSpPr>
        <p:spPr>
          <a:xfrm>
            <a:off x="3131086" y="2412039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碳纤维桁架模具工艺试验和优化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B31D57-6A49-265A-A71F-CD0F16C52D89}"/>
              </a:ext>
            </a:extLst>
          </p:cNvPr>
          <p:cNvSpPr txBox="1"/>
          <p:nvPr/>
        </p:nvSpPr>
        <p:spPr>
          <a:xfrm>
            <a:off x="4876800" y="3646041"/>
            <a:ext cx="1970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钱小辉 王健 刘卓</a:t>
            </a:r>
            <a:endParaRPr lang="en-US" altLang="zh-CN" dirty="0"/>
          </a:p>
          <a:p>
            <a:pPr algn="ctr"/>
            <a:r>
              <a:rPr lang="zh-CN" altLang="en-US" dirty="0"/>
              <a:t>李宇杰 张嘉健</a:t>
            </a:r>
            <a:endParaRPr lang="en-US" altLang="zh-CN" dirty="0"/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555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70EBA-CAFB-80F8-125E-2098BF2E0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D74E4F3F-E053-581B-30C6-BBC95CA594A4}"/>
              </a:ext>
            </a:extLst>
          </p:cNvPr>
          <p:cNvSpPr txBox="1"/>
          <p:nvPr/>
        </p:nvSpPr>
        <p:spPr>
          <a:xfrm>
            <a:off x="148281" y="844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碳纤维桁架构件制作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F96EEB-EDE0-485C-B3D0-22E11055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>
            <a:fillRect/>
          </a:stretch>
        </p:blipFill>
        <p:spPr>
          <a:xfrm>
            <a:off x="6664960" y="1585511"/>
            <a:ext cx="5063799" cy="34064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84F03DC-761F-8B95-6C4C-FFA861DD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40" y="2641601"/>
            <a:ext cx="5210569" cy="24197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5F2E61-676F-1658-C875-B2A66DDFDF2C}"/>
              </a:ext>
            </a:extLst>
          </p:cNvPr>
          <p:cNvSpPr txBox="1"/>
          <p:nvPr/>
        </p:nvSpPr>
        <p:spPr>
          <a:xfrm>
            <a:off x="690551" y="5061386"/>
            <a:ext cx="3901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阴模方案（两个样件失败）：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腹杆不连续，铺放困难；脱模困难，容易和主梁断开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Z</a:t>
            </a:r>
            <a:r>
              <a:rPr lang="zh-CN" altLang="en-US" dirty="0"/>
              <a:t>支撑变形严重，刚度弱，无法容易折断，需要进一步优化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主梁不容易就位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F7DAB4-4E08-612E-AF85-50385A827317}"/>
              </a:ext>
            </a:extLst>
          </p:cNvPr>
          <p:cNvSpPr txBox="1"/>
          <p:nvPr/>
        </p:nvSpPr>
        <p:spPr>
          <a:xfrm>
            <a:off x="6664960" y="4991982"/>
            <a:ext cx="5313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阳模方案（两个样件相对成功）：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腹杆能够连续缠绕，操作工艺好；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整体扭转刚度大，未见明显扭转变形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冷板支撑需要进一步确定结构形式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主梁可通过缠绕腹杆固定就位，但不是很完美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AAF313-2999-6499-2FC7-0211DFA2BBBF}"/>
              </a:ext>
            </a:extLst>
          </p:cNvPr>
          <p:cNvSpPr txBox="1"/>
          <p:nvPr/>
        </p:nvSpPr>
        <p:spPr>
          <a:xfrm>
            <a:off x="4546442" y="6469310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共性问题：主梁铺设难度大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8A2E348-66B5-360C-C1A6-A019D0A5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960" y="568796"/>
            <a:ext cx="5063799" cy="8606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8475EAC-C46F-1AE1-639A-3F422D5E9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41" y="568796"/>
            <a:ext cx="5210568" cy="19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F2062-FA97-DAC6-4F05-E18635CE6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5C1EB38A-DA8F-BE44-A3B5-7F2CBDD75EFB}"/>
              </a:ext>
            </a:extLst>
          </p:cNvPr>
          <p:cNvSpPr txBox="1"/>
          <p:nvPr/>
        </p:nvSpPr>
        <p:spPr>
          <a:xfrm>
            <a:off x="148280" y="84432"/>
            <a:ext cx="117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下阶段工作</a:t>
            </a:r>
            <a:r>
              <a:rPr lang="en-US" altLang="zh-CN" sz="2800" b="1" dirty="0"/>
              <a:t>——</a:t>
            </a:r>
            <a:r>
              <a:rPr lang="zh-CN" altLang="en-US" sz="2800" dirty="0"/>
              <a:t>提升制作质量</a:t>
            </a:r>
            <a:endParaRPr lang="zh-CN" altLang="en-US" sz="28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745DA0-E1E7-5D77-E62E-A5596C647690}"/>
              </a:ext>
            </a:extLst>
          </p:cNvPr>
          <p:cNvSpPr txBox="1"/>
          <p:nvPr/>
        </p:nvSpPr>
        <p:spPr>
          <a:xfrm>
            <a:off x="975360" y="907316"/>
            <a:ext cx="881888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重新设计模具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阳模方案</a:t>
            </a:r>
            <a:r>
              <a:rPr lang="en-US" altLang="zh-CN" dirty="0"/>
              <a:t>-1</a:t>
            </a:r>
            <a:r>
              <a:rPr lang="zh-CN" altLang="en-US" dirty="0"/>
              <a:t>米模型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标准化流程，确保样件质量一致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压力设计和摸索</a:t>
            </a:r>
            <a:r>
              <a:rPr lang="en-US" altLang="zh-CN" dirty="0"/>
              <a:t>——</a:t>
            </a:r>
            <a:r>
              <a:rPr lang="zh-CN" altLang="en-US" dirty="0"/>
              <a:t>不同压力尺寸不一样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碳纤维标准件采购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自己切割造成一定偏差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采用标准宽度的碳纤维预浸料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用于主梁和腹杆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采用适当的</a:t>
            </a:r>
            <a:r>
              <a:rPr lang="en-US" altLang="zh-CN" dirty="0">
                <a:solidFill>
                  <a:srgbClr val="FF0000"/>
                </a:solidFill>
              </a:rPr>
              <a:t>K</a:t>
            </a:r>
            <a:r>
              <a:rPr lang="zh-CN" altLang="en-US" dirty="0">
                <a:solidFill>
                  <a:srgbClr val="FF0000"/>
                </a:solidFill>
              </a:rPr>
              <a:t>数的碳纤维丝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腹杆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氰酸酯胶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D755-B289-651A-2A19-1EC474CF1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CB6CE3E2-0010-927D-2B04-1BC51EE4D339}"/>
              </a:ext>
            </a:extLst>
          </p:cNvPr>
          <p:cNvSpPr txBox="1"/>
          <p:nvPr/>
        </p:nvSpPr>
        <p:spPr>
          <a:xfrm>
            <a:off x="148280" y="84432"/>
            <a:ext cx="117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三角架结构尺寸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0F08BA-4439-00D8-3F9B-442EEAEB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06" y="930613"/>
            <a:ext cx="7068536" cy="546811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55DCCDE-1867-1CE7-8E88-AE6236BDF500}"/>
              </a:ext>
            </a:extLst>
          </p:cNvPr>
          <p:cNvSpPr/>
          <p:nvPr/>
        </p:nvSpPr>
        <p:spPr>
          <a:xfrm>
            <a:off x="8107052" y="2064470"/>
            <a:ext cx="282804" cy="2168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65D4C3-ACE2-C2AD-56EC-5250D86036D4}"/>
              </a:ext>
            </a:extLst>
          </p:cNvPr>
          <p:cNvSpPr/>
          <p:nvPr/>
        </p:nvSpPr>
        <p:spPr>
          <a:xfrm>
            <a:off x="4421172" y="2064470"/>
            <a:ext cx="282804" cy="2168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85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D6BA-35EE-D031-FE4B-0942B24A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516F55B-5356-AA81-1219-434ACBA28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18" y="1588612"/>
            <a:ext cx="5431671" cy="291888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21B6035-FA7E-3ED7-678C-0CA4741FD968}"/>
              </a:ext>
            </a:extLst>
          </p:cNvPr>
          <p:cNvSpPr txBox="1"/>
          <p:nvPr/>
        </p:nvSpPr>
        <p:spPr>
          <a:xfrm>
            <a:off x="148281" y="15651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模具优化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81830E0-2B2F-3ABF-9854-C13C380A13EE}"/>
              </a:ext>
            </a:extLst>
          </p:cNvPr>
          <p:cNvCxnSpPr>
            <a:cxnSpLocks/>
          </p:cNvCxnSpPr>
          <p:nvPr/>
        </p:nvCxnSpPr>
        <p:spPr>
          <a:xfrm>
            <a:off x="955034" y="3922558"/>
            <a:ext cx="587693" cy="52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DEF0C22-6FAB-1C67-55AE-CE16AD61FB67}"/>
              </a:ext>
            </a:extLst>
          </p:cNvPr>
          <p:cNvSpPr txBox="1"/>
          <p:nvPr/>
        </p:nvSpPr>
        <p:spPr>
          <a:xfrm>
            <a:off x="1613438" y="4322834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PTFE </a:t>
            </a:r>
            <a:r>
              <a:rPr lang="zh-CN" altLang="en-US" dirty="0"/>
              <a:t>芯模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09DBDA-B623-4495-D043-1DC71857B142}"/>
              </a:ext>
            </a:extLst>
          </p:cNvPr>
          <p:cNvSpPr txBox="1"/>
          <p:nvPr/>
        </p:nvSpPr>
        <p:spPr>
          <a:xfrm>
            <a:off x="3478912" y="3655737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工具钢或者马氏体不锈钢</a:t>
            </a:r>
            <a:endParaRPr lang="en-US" altLang="zh-CN" dirty="0"/>
          </a:p>
          <a:p>
            <a:r>
              <a:rPr lang="zh-CN" altLang="en-US" dirty="0"/>
              <a:t>淬火</a:t>
            </a:r>
            <a:r>
              <a:rPr lang="en-US" altLang="zh-CN" dirty="0"/>
              <a:t>+</a:t>
            </a:r>
            <a:r>
              <a:rPr lang="zh-CN" altLang="en-US" dirty="0"/>
              <a:t>低温回火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92FE5B0-1769-0994-21CE-42843D573C8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439601" y="3186494"/>
            <a:ext cx="1039311" cy="79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BBD179B8-3C11-436A-7F18-1D28817D38F8}"/>
              </a:ext>
            </a:extLst>
          </p:cNvPr>
          <p:cNvSpPr txBox="1"/>
          <p:nvPr/>
        </p:nvSpPr>
        <p:spPr>
          <a:xfrm>
            <a:off x="8260412" y="4094238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不锈钢外模</a:t>
            </a:r>
            <a:r>
              <a:rPr lang="en-US" altLang="zh-CN" dirty="0"/>
              <a:t>-</a:t>
            </a:r>
            <a:r>
              <a:rPr lang="zh-CN" altLang="en-US" dirty="0"/>
              <a:t>内表面抛光</a:t>
            </a:r>
            <a:r>
              <a:rPr lang="en-US" altLang="zh-CN" dirty="0"/>
              <a:t>Ra 1.6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4BD2C30-10A4-7D47-1C71-18F2005F8DA2}"/>
              </a:ext>
            </a:extLst>
          </p:cNvPr>
          <p:cNvSpPr txBox="1"/>
          <p:nvPr/>
        </p:nvSpPr>
        <p:spPr>
          <a:xfrm>
            <a:off x="2776263" y="4899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芯模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3BA07EF-90D8-9C7A-D37E-F35219271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719" y="4506859"/>
            <a:ext cx="4260494" cy="229667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F2EFE22-2CED-BBBF-7A38-DFDF7EF80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588" y="54468"/>
            <a:ext cx="4855161" cy="399584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3F9A7E82-DADE-E31B-5E43-5003C7D25F0D}"/>
              </a:ext>
            </a:extLst>
          </p:cNvPr>
          <p:cNvSpPr txBox="1"/>
          <p:nvPr/>
        </p:nvSpPr>
        <p:spPr>
          <a:xfrm>
            <a:off x="595418" y="5453797"/>
            <a:ext cx="27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碳纤维桁架长度</a:t>
            </a:r>
            <a:r>
              <a:rPr lang="en-US" altLang="zh-CN" dirty="0"/>
              <a:t>1000 mm</a:t>
            </a:r>
          </a:p>
          <a:p>
            <a:r>
              <a:rPr lang="zh-CN" altLang="en-US" dirty="0"/>
              <a:t>腹杆总长度</a:t>
            </a:r>
            <a:r>
              <a:rPr lang="en-US" altLang="zh-CN" dirty="0"/>
              <a:t>~7m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34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F8C32-1ECA-D4C4-8A9F-005008222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B2E09CD2-FE2A-0DAD-E47B-21D20DA28727}"/>
              </a:ext>
            </a:extLst>
          </p:cNvPr>
          <p:cNvSpPr txBox="1"/>
          <p:nvPr/>
        </p:nvSpPr>
        <p:spPr>
          <a:xfrm>
            <a:off x="148281" y="15651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模具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C4CEBA-EF62-0B96-3C3A-36AAB13F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" y="1299246"/>
            <a:ext cx="3891064" cy="24556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4CF8B5-7C07-BBA2-5B09-B2B3C7B1A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80" y="1164244"/>
            <a:ext cx="3774921" cy="25906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751450-700B-5A97-B9F2-CFCB59847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32" y="1164245"/>
            <a:ext cx="3882081" cy="2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FC07E-D34E-86DF-CF6A-C59ED8E7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7EC6DE25-4F2C-C999-F642-2844EE121047}"/>
              </a:ext>
            </a:extLst>
          </p:cNvPr>
          <p:cNvSpPr txBox="1"/>
          <p:nvPr/>
        </p:nvSpPr>
        <p:spPr>
          <a:xfrm>
            <a:off x="148281" y="15651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模具优化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3B28FFF-6990-422F-3410-CA56C5010955}"/>
              </a:ext>
            </a:extLst>
          </p:cNvPr>
          <p:cNvSpPr txBox="1"/>
          <p:nvPr/>
        </p:nvSpPr>
        <p:spPr>
          <a:xfrm>
            <a:off x="2329307" y="5268774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冷板制作模具，长度</a:t>
            </a:r>
            <a:r>
              <a:rPr lang="en-US" altLang="zh-CN" dirty="0"/>
              <a:t>1</a:t>
            </a:r>
            <a:r>
              <a:rPr lang="zh-CN" altLang="en-US" dirty="0"/>
              <a:t>米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0C9D45-10DD-BD5F-C0A1-5CAAE7C2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11054"/>
            <a:ext cx="6533138" cy="43458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12970A-0350-DFB3-3C02-623281E19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17675" r="21343" b="305"/>
          <a:stretch>
            <a:fillRect/>
          </a:stretch>
        </p:blipFill>
        <p:spPr>
          <a:xfrm>
            <a:off x="6452405" y="1271430"/>
            <a:ext cx="5739595" cy="28657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6AE37D8-B3B6-59AF-2BB1-4758D0DB663D}"/>
              </a:ext>
            </a:extLst>
          </p:cNvPr>
          <p:cNvSpPr/>
          <p:nvPr/>
        </p:nvSpPr>
        <p:spPr>
          <a:xfrm flipV="1">
            <a:off x="6916366" y="3531138"/>
            <a:ext cx="1468877" cy="45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5BDCAB-18D5-9C42-2FDC-E3F391FC2F68}"/>
              </a:ext>
            </a:extLst>
          </p:cNvPr>
          <p:cNvSpPr txBox="1"/>
          <p:nvPr/>
        </p:nvSpPr>
        <p:spPr>
          <a:xfrm>
            <a:off x="6225702" y="5176441"/>
            <a:ext cx="588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目前采购：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石墨片：</a:t>
            </a:r>
            <a:r>
              <a:rPr lang="en-US" altLang="zh-CN" dirty="0"/>
              <a:t>12um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冷却管：不锈钢管和钛管，</a:t>
            </a:r>
            <a:r>
              <a:rPr lang="en-US" altLang="zh-CN" dirty="0"/>
              <a:t>OD</a:t>
            </a:r>
            <a:r>
              <a:rPr lang="zh-CN" altLang="en-US" dirty="0"/>
              <a:t>：</a:t>
            </a:r>
            <a:r>
              <a:rPr lang="en-US" altLang="zh-CN" dirty="0"/>
              <a:t>1.6mm</a:t>
            </a:r>
            <a:r>
              <a:rPr lang="zh-CN" altLang="en-US" dirty="0"/>
              <a:t>，</a:t>
            </a:r>
            <a:r>
              <a:rPr lang="en-US" altLang="zh-CN" dirty="0"/>
              <a:t>ID0.8mm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056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9E2BF-C3BC-8DD5-F167-8E3B27C94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DECD4AB0-9C3D-DD27-9B54-D6E656C3B86B}"/>
              </a:ext>
            </a:extLst>
          </p:cNvPr>
          <p:cNvSpPr txBox="1"/>
          <p:nvPr/>
        </p:nvSpPr>
        <p:spPr>
          <a:xfrm>
            <a:off x="148281" y="15651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模具加工情况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5FD616-30AB-CD81-5D94-14955783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6" y="627434"/>
            <a:ext cx="3455447" cy="61430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FB03F3-E9B7-E823-3FA1-E4CB87DA2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11" y="627433"/>
            <a:ext cx="3455446" cy="61406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E81621-3600-6746-CDBF-0A3AAF5E4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7" y="627433"/>
            <a:ext cx="3455446" cy="61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0B53D-214B-21F3-8342-85B09C30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E3071180-F314-256B-7234-1AB1C123C22A}"/>
              </a:ext>
            </a:extLst>
          </p:cNvPr>
          <p:cNvSpPr txBox="1"/>
          <p:nvPr/>
        </p:nvSpPr>
        <p:spPr>
          <a:xfrm>
            <a:off x="148281" y="15651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模具加工情况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B00E43A-B2AA-D2A7-2046-B9F2D637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3" y="689572"/>
            <a:ext cx="10961810" cy="61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256</Words>
  <Application>Microsoft Office PowerPoint</Application>
  <PresentationFormat>宽屏</PresentationFormat>
  <Paragraphs>40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xiaohui</dc:creator>
  <cp:lastModifiedBy>qian xiaohui</cp:lastModifiedBy>
  <cp:revision>2</cp:revision>
  <dcterms:created xsi:type="dcterms:W3CDTF">2026-02-06T13:49:40Z</dcterms:created>
  <dcterms:modified xsi:type="dcterms:W3CDTF">2026-02-06T13:51:55Z</dcterms:modified>
</cp:coreProperties>
</file>