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82" r:id="rId22"/>
    <p:sldId id="287" r:id="rId23"/>
    <p:sldId id="286" r:id="rId24"/>
    <p:sldId id="285" r:id="rId25"/>
    <p:sldId id="277" r:id="rId26"/>
    <p:sldId id="284" r:id="rId27"/>
    <p:sldId id="283" r:id="rId28"/>
    <p:sldId id="281" r:id="rId29"/>
    <p:sldId id="261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19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CERN\&#26032;&#24314;%20Microsoft%20Excel%20&#24037;&#20316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The passable</a:t>
            </a:r>
            <a:r>
              <a:rPr lang="en-US" altLang="zh-CN" baseline="0"/>
              <a:t> diameter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0.10152515310586177"/>
          <c:y val="0.1989122193059201"/>
          <c:w val="0.89211811023622045"/>
          <c:h val="0.7236107465733450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Sheet1!$A$1:$S$1</c:f>
              <c:numCache>
                <c:formatCode>General</c:formatCode>
                <c:ptCount val="1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8B-4092-932D-0A0E80C75438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Sheet1!$A$7:$S$7</c:f>
              <c:numCache>
                <c:formatCode>General</c:formatCode>
                <c:ptCount val="19"/>
                <c:pt idx="0">
                  <c:v>890</c:v>
                </c:pt>
                <c:pt idx="1">
                  <c:v>880</c:v>
                </c:pt>
                <c:pt idx="2">
                  <c:v>879</c:v>
                </c:pt>
                <c:pt idx="3">
                  <c:v>873</c:v>
                </c:pt>
                <c:pt idx="4">
                  <c:v>873</c:v>
                </c:pt>
                <c:pt idx="5">
                  <c:v>871</c:v>
                </c:pt>
                <c:pt idx="6">
                  <c:v>870</c:v>
                </c:pt>
                <c:pt idx="7">
                  <c:v>860</c:v>
                </c:pt>
                <c:pt idx="8">
                  <c:v>860</c:v>
                </c:pt>
                <c:pt idx="9">
                  <c:v>858</c:v>
                </c:pt>
                <c:pt idx="10">
                  <c:v>855</c:v>
                </c:pt>
                <c:pt idx="11">
                  <c:v>858</c:v>
                </c:pt>
                <c:pt idx="12">
                  <c:v>861</c:v>
                </c:pt>
                <c:pt idx="13">
                  <c:v>863</c:v>
                </c:pt>
                <c:pt idx="14">
                  <c:v>866</c:v>
                </c:pt>
                <c:pt idx="15">
                  <c:v>866</c:v>
                </c:pt>
                <c:pt idx="16">
                  <c:v>870</c:v>
                </c:pt>
                <c:pt idx="17">
                  <c:v>875</c:v>
                </c:pt>
                <c:pt idx="18">
                  <c:v>878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8B-4092-932D-0A0E80C754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779087"/>
        <c:axId val="66781583"/>
      </c:lineChart>
      <c:catAx>
        <c:axId val="66779087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781583"/>
        <c:crosses val="autoZero"/>
        <c:auto val="1"/>
        <c:lblAlgn val="ctr"/>
        <c:lblOffset val="100"/>
        <c:noMultiLvlLbl val="0"/>
      </c:catAx>
      <c:valAx>
        <c:axId val="66781583"/>
        <c:scaling>
          <c:orientation val="minMax"/>
          <c:min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77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2433BC-74CB-4EF9-85FE-B11A65DDC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756F1D7-F559-4CA2-A7AD-B1F0D992D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B72A29-D1D7-4A10-809C-B400CD03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2EE-5B9A-44D3-B093-701E2DBB82B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0E006D-1C97-43DD-947E-651E05040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F71D98-F753-40D0-8CEF-7BCA8BF3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9B-DF80-40C2-BA0B-7A890F42E3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2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4FA5C4-2346-431E-ABFB-2B637A995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91FE237-DCEA-4125-9227-4FA2B05A1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142866-CA0A-4EF6-ABB6-36F7EA21A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2EE-5B9A-44D3-B093-701E2DBB82B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C25CBD-89EE-4A07-894A-8469521C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64E034-D985-4DCD-B13C-F3C4CFE9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9B-DF80-40C2-BA0B-7A890F42E3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00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B7ED524-9268-4BB7-BE6C-2D1572B735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BE7D16A-1FDE-4BFA-8701-8421A20010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C43A7E-0B1E-4CED-959B-3FCE8428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2EE-5B9A-44D3-B093-701E2DBB82B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E595947-0854-4CC1-BB5C-A1D94C051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F078C4-19B9-4290-9A8F-8E417E334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9B-DF80-40C2-BA0B-7A890F42E3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6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8DDEEC-7A16-4EAA-8A95-0B616D259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5DB429B-7CF5-40FB-B45F-6220E3846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4419CF-D686-412D-94CC-A6D2652C7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2EE-5B9A-44D3-B093-701E2DBB82B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D609C2-F8BC-4097-84D4-74D978E1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4E278F-3BD5-45D2-B396-5E7CC7C77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9B-DF80-40C2-BA0B-7A890F42E3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88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938D1D-8C46-4600-A771-E58F8B11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D1D10F-D031-4B25-9783-19494750E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B4DFAC-FBA6-4322-9A96-3F2C2B51F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2EE-5B9A-44D3-B093-701E2DBB82B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19C4C5-599A-45B3-A0C3-7C75E1848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4D473DB-9EEC-4A58-998F-37E59B88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9B-DF80-40C2-BA0B-7A890F42E3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51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7F8988-18BD-4A3B-89A7-EC808963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BA2E34B-6130-44DC-9C2C-FF1B27739C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73CDF3-6FA6-4C44-8AEC-322612E558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423E04-1282-4835-8DE7-DC924AA21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2EE-5B9A-44D3-B093-701E2DBB82B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CCF2B6-1B26-4AC4-B5A0-160135F5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9865A5-B4A7-4B65-92A4-F02C630EE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9B-DF80-40C2-BA0B-7A890F42E3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58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08D8B2-25DB-4475-A9A5-FF3F45E7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7C49C8-213C-410B-A77D-080B81B00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F92BE1B-B5B2-4DF1-9D54-D1F473EA2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35038E-AE51-4F64-9046-0FFF8817D6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DE71F3-1B3F-43B9-BD05-F7B5116CCC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F8CF9F9-898C-4AD3-A830-B5DD785BC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2EE-5B9A-44D3-B093-701E2DBB82B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5DC47A2-8C7B-41F4-A6E4-6E7A2046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2B663D-6CDE-4C4B-BD1E-F124845D7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9B-DF80-40C2-BA0B-7A890F42E3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619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B5EEDC-18B4-4EA0-92D6-314D66CFD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C6392B0-810F-4B82-8E54-4FA7627C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2EE-5B9A-44D3-B093-701E2DBB82B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BC08DE0-EC01-4381-9C0C-55BBA828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D131D8-760F-4849-A726-E5BFE3DAE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9B-DF80-40C2-BA0B-7A890F42E3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04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6D3ED23-F424-4767-B54D-AF7999927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2EE-5B9A-44D3-B093-701E2DBB82B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77F9C1D-DC25-46AD-815F-E821C9A8A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3C4082A-AAA7-4FA0-93AB-E0B00B671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9B-DF80-40C2-BA0B-7A890F42E3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08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0854BA-1ADB-43DD-81DB-679656E9B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1D2191-290F-411C-B1BE-16BE59F54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2312034-CDBE-4BAC-89E7-878254045D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966AA3-BD5B-4FF0-B52F-4BE701E17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2EE-5B9A-44D3-B093-701E2DBB82B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5C73F53-660B-4813-A504-46605454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06ED69-7710-4513-B470-30E8E0619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9B-DF80-40C2-BA0B-7A890F42E3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461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3F8EC9-DAF1-4629-83B8-2ED51815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CBE7617-2B8F-4AE2-9557-A54695EE12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28091CF-94B5-4DE4-BF80-8D07F6EB51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0410E2C-1992-4485-A5FD-0030E36B7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F22EE-5B9A-44D3-B093-701E2DBB82B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27F3706-CF1D-41AD-AECE-6DA15851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8EBAEA-6BDE-45C6-8D99-5A9CAC52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9079B-DF80-40C2-BA0B-7A890F42E3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61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26546E4-6162-48D9-8620-521467E6B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98A69D-ACFF-49DB-A846-7FF4BE22E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54AF1C-9904-4C54-85C4-E277F11DC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F22EE-5B9A-44D3-B093-701E2DBB82B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443623-E843-46B0-903B-CBA1F9FF7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A64A98-399D-4677-B0AF-40AE83077F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9079B-DF80-40C2-BA0B-7A890F42E32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2966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DD6B9DE4-5098-4124-AE6D-9DF5841BEC6A}"/>
              </a:ext>
            </a:extLst>
          </p:cNvPr>
          <p:cNvSpPr txBox="1"/>
          <p:nvPr/>
        </p:nvSpPr>
        <p:spPr>
          <a:xfrm>
            <a:off x="4227968" y="4961632"/>
            <a:ext cx="5033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Diameter: φ900</a:t>
            </a:r>
          </a:p>
          <a:p>
            <a:r>
              <a:rPr lang="en-US" altLang="zh-CN" sz="2800" dirty="0"/>
              <a:t>Length:    7973mm</a:t>
            </a:r>
            <a:endParaRPr lang="zh-CN" altLang="en-US" sz="28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77A4996-C37A-436A-9B02-8F795B5EC3AD}"/>
              </a:ext>
            </a:extLst>
          </p:cNvPr>
          <p:cNvSpPr txBox="1"/>
          <p:nvPr/>
        </p:nvSpPr>
        <p:spPr>
          <a:xfrm>
            <a:off x="4403001" y="579422"/>
            <a:ext cx="3385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Raw data of point cloud</a:t>
            </a:r>
            <a:endParaRPr lang="zh-CN" altLang="en-US" sz="24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9574928-670D-431C-A51C-3F4DC0F58F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13" t="17954" r="16712" b="35182"/>
          <a:stretch/>
        </p:blipFill>
        <p:spPr>
          <a:xfrm>
            <a:off x="2218098" y="1319677"/>
            <a:ext cx="8046709" cy="34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80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CB61393-9BFC-4ED6-A47D-89B81B765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32" t="11270" r="31487" b="3439"/>
          <a:stretch/>
        </p:blipFill>
        <p:spPr>
          <a:xfrm rot="5400000">
            <a:off x="2737758" y="313193"/>
            <a:ext cx="5878284" cy="5849257"/>
          </a:xfrm>
          <a:prstGeom prst="rect">
            <a:avLst/>
          </a:prstGeo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DB36F1E0-4602-48CD-9833-87F7AA539E07}"/>
              </a:ext>
            </a:extLst>
          </p:cNvPr>
          <p:cNvSpPr txBox="1">
            <a:spLocks/>
          </p:cNvSpPr>
          <p:nvPr/>
        </p:nvSpPr>
        <p:spPr>
          <a:xfrm>
            <a:off x="419100" y="265084"/>
            <a:ext cx="10515600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038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F40DBB-22DC-44FD-A414-E4F1C124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5E6977-8FF3-4BC4-BA56-AA1AC1C7B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6D6D87F-39F1-4575-9958-75EA5A65F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87" t="4709" r="20562" b="15503"/>
          <a:stretch/>
        </p:blipFill>
        <p:spPr>
          <a:xfrm rot="5400000">
            <a:off x="2670421" y="721680"/>
            <a:ext cx="6299615" cy="5442858"/>
          </a:xfrm>
          <a:prstGeom prst="rect">
            <a:avLst/>
          </a:prstGeo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BCD808E2-4BE3-4C3C-A520-3A2766E54A0F}"/>
              </a:ext>
            </a:extLst>
          </p:cNvPr>
          <p:cNvSpPr txBox="1">
            <a:spLocks/>
          </p:cNvSpPr>
          <p:nvPr/>
        </p:nvSpPr>
        <p:spPr>
          <a:xfrm>
            <a:off x="419100" y="265084"/>
            <a:ext cx="10515600" cy="7017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6350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CA86FF-F897-437F-BCE4-818009072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2" y="36512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dirty="0"/>
              <a:t>5</a:t>
            </a:r>
            <a:endParaRPr lang="zh-CN" altLang="en-US" sz="36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C839BA4-4F3A-4AD4-A9B0-09E89091E8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43" t="8519" r="26048" b="9365"/>
          <a:stretch/>
        </p:blipFill>
        <p:spPr>
          <a:xfrm rot="5400000">
            <a:off x="3004458" y="640896"/>
            <a:ext cx="6183082" cy="5631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45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664D2192-5974-41FE-9A36-06CF5B2F85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44" t="9542" r="26741" b="10061"/>
          <a:stretch/>
        </p:blipFill>
        <p:spPr>
          <a:xfrm rot="5400000">
            <a:off x="3585704" y="870184"/>
            <a:ext cx="5718624" cy="5168435"/>
          </a:xfrm>
          <a:prstGeom prst="rect">
            <a:avLst/>
          </a:prstGeom>
        </p:spPr>
      </p:pic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6A559F-2118-43B6-A471-8988E8BC5031}"/>
              </a:ext>
            </a:extLst>
          </p:cNvPr>
          <p:cNvSpPr txBox="1">
            <a:spLocks/>
          </p:cNvSpPr>
          <p:nvPr/>
        </p:nvSpPr>
        <p:spPr>
          <a:xfrm>
            <a:off x="859972" y="5175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600" dirty="0"/>
              <a:t>6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29985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86AD30A-B1B6-47AB-AFA5-70D35B0C8B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15" t="8730" r="26930"/>
          <a:stretch/>
        </p:blipFill>
        <p:spPr>
          <a:xfrm rot="5400000">
            <a:off x="3275166" y="470805"/>
            <a:ext cx="5937397" cy="5916389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2902E04-0B6F-420C-960F-F6E2D2FAB150}"/>
              </a:ext>
            </a:extLst>
          </p:cNvPr>
          <p:cNvSpPr txBox="1">
            <a:spLocks/>
          </p:cNvSpPr>
          <p:nvPr/>
        </p:nvSpPr>
        <p:spPr>
          <a:xfrm>
            <a:off x="859972" y="5175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600" dirty="0"/>
              <a:t>7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28600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7D0C959-3527-4623-BB04-7D3DF2E5C6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4" t="5555" r="28838"/>
          <a:stretch/>
        </p:blipFill>
        <p:spPr>
          <a:xfrm rot="5400000">
            <a:off x="3271157" y="48986"/>
            <a:ext cx="6197600" cy="6477000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6DB5204-3EA7-4DDE-8B64-908707CC8950}"/>
              </a:ext>
            </a:extLst>
          </p:cNvPr>
          <p:cNvSpPr txBox="1">
            <a:spLocks/>
          </p:cNvSpPr>
          <p:nvPr/>
        </p:nvSpPr>
        <p:spPr>
          <a:xfrm>
            <a:off x="1012372" y="6699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600" dirty="0"/>
              <a:t>8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195238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BEADC7D-CF55-45C2-9C73-5AE9B4CAB5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5" t="3228" r="26627" b="15503"/>
          <a:stretch/>
        </p:blipFill>
        <p:spPr>
          <a:xfrm rot="5400000">
            <a:off x="2686277" y="642256"/>
            <a:ext cx="6166299" cy="5573488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271FDF7-63CC-478B-9627-BA5FA380219F}"/>
              </a:ext>
            </a:extLst>
          </p:cNvPr>
          <p:cNvSpPr txBox="1">
            <a:spLocks/>
          </p:cNvSpPr>
          <p:nvPr/>
        </p:nvSpPr>
        <p:spPr>
          <a:xfrm>
            <a:off x="1164772" y="8223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600" dirty="0"/>
              <a:t>9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627645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E3C79F1-5C9E-4177-A48F-AA639F593C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91" t="14232" r="17053" b="11059"/>
          <a:stretch/>
        </p:blipFill>
        <p:spPr>
          <a:xfrm rot="5400000">
            <a:off x="2738128" y="364629"/>
            <a:ext cx="6890574" cy="6161316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17C25E8-6647-45C1-988C-7F60FBE6AF96}"/>
              </a:ext>
            </a:extLst>
          </p:cNvPr>
          <p:cNvSpPr txBox="1">
            <a:spLocks/>
          </p:cNvSpPr>
          <p:nvPr/>
        </p:nvSpPr>
        <p:spPr>
          <a:xfrm>
            <a:off x="1317172" y="5538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600" dirty="0"/>
              <a:t>10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4058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989B785-1319-4D22-9518-01198F482D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97" r="20561"/>
          <a:stretch/>
        </p:blipFill>
        <p:spPr>
          <a:xfrm rot="5400000">
            <a:off x="3190081" y="157956"/>
            <a:ext cx="5811838" cy="6858000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3A9E86B-0CE5-4DFA-A277-0D2AB009B855}"/>
              </a:ext>
            </a:extLst>
          </p:cNvPr>
          <p:cNvSpPr txBox="1">
            <a:spLocks/>
          </p:cNvSpPr>
          <p:nvPr/>
        </p:nvSpPr>
        <p:spPr>
          <a:xfrm>
            <a:off x="1469572" y="70621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3600" dirty="0"/>
              <a:t>11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06454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84C840-1AB3-4063-BF75-5F7C102DF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3768" y="362141"/>
            <a:ext cx="11064089" cy="1328549"/>
          </a:xfrm>
        </p:spPr>
        <p:txBody>
          <a:bodyPr/>
          <a:lstStyle/>
          <a:p>
            <a:r>
              <a:rPr lang="en-US" altLang="zh-CN" dirty="0"/>
              <a:t>12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EC25F37-5748-467C-A4C1-1B779828AB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48" t="8524" r="22273" b="10314"/>
          <a:stretch/>
        </p:blipFill>
        <p:spPr>
          <a:xfrm rot="5400000">
            <a:off x="3301640" y="631014"/>
            <a:ext cx="5966089" cy="54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93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6437D58B-36F4-4213-A424-AB39E699A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8" t="20198" r="10450" b="23961"/>
          <a:stretch/>
        </p:blipFill>
        <p:spPr>
          <a:xfrm>
            <a:off x="1394235" y="1405550"/>
            <a:ext cx="8981038" cy="3829616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6E0B99CE-C394-4211-AE6A-20E1D2AE58D5}"/>
              </a:ext>
            </a:extLst>
          </p:cNvPr>
          <p:cNvSpPr/>
          <p:nvPr/>
        </p:nvSpPr>
        <p:spPr>
          <a:xfrm>
            <a:off x="7143185" y="2525917"/>
            <a:ext cx="615635" cy="353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218E42EC-87DC-4986-8EB3-C43CC70BBEA4}"/>
              </a:ext>
            </a:extLst>
          </p:cNvPr>
          <p:cNvSpPr/>
          <p:nvPr/>
        </p:nvSpPr>
        <p:spPr>
          <a:xfrm>
            <a:off x="6835367" y="3017067"/>
            <a:ext cx="615635" cy="353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0D145E4E-635A-4F33-A8E7-71E9AD3FE681}"/>
              </a:ext>
            </a:extLst>
          </p:cNvPr>
          <p:cNvSpPr/>
          <p:nvPr/>
        </p:nvSpPr>
        <p:spPr>
          <a:xfrm>
            <a:off x="6299704" y="2525917"/>
            <a:ext cx="615635" cy="353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8999D1F-4C05-442F-82BA-539331E8C46E}"/>
              </a:ext>
            </a:extLst>
          </p:cNvPr>
          <p:cNvSpPr/>
          <p:nvPr/>
        </p:nvSpPr>
        <p:spPr>
          <a:xfrm>
            <a:off x="5570146" y="2482913"/>
            <a:ext cx="615635" cy="353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558E6264-2560-491D-B31E-B95FCA54C1C4}"/>
              </a:ext>
            </a:extLst>
          </p:cNvPr>
          <p:cNvSpPr/>
          <p:nvPr/>
        </p:nvSpPr>
        <p:spPr>
          <a:xfrm>
            <a:off x="4218914" y="2525916"/>
            <a:ext cx="615635" cy="353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867A347-DC11-474D-81D5-9E4BCDDF80B6}"/>
              </a:ext>
            </a:extLst>
          </p:cNvPr>
          <p:cNvSpPr txBox="1"/>
          <p:nvPr/>
        </p:nvSpPr>
        <p:spPr>
          <a:xfrm>
            <a:off x="4526731" y="660902"/>
            <a:ext cx="60975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/>
              <a:t>Holes in the model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77366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A89180D-A695-46F8-89E9-464953B2B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87" t="19722" r="32245" b="24166"/>
          <a:stretch/>
        </p:blipFill>
        <p:spPr>
          <a:xfrm rot="5400000">
            <a:off x="3380149" y="742949"/>
            <a:ext cx="5850799" cy="5372101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D16EF894-87A7-4642-B3D2-9B7BAA272C5F}"/>
              </a:ext>
            </a:extLst>
          </p:cNvPr>
          <p:cNvSpPr txBox="1">
            <a:spLocks/>
          </p:cNvSpPr>
          <p:nvPr/>
        </p:nvSpPr>
        <p:spPr>
          <a:xfrm>
            <a:off x="1516168" y="514541"/>
            <a:ext cx="11064089" cy="1328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6251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0346124A-4042-4B5E-A14A-44178129F18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14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4637E83-CD30-4AAD-96A5-F549A5F94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94" t="15925" r="22788" b="10926"/>
          <a:stretch/>
        </p:blipFill>
        <p:spPr>
          <a:xfrm rot="5400000">
            <a:off x="2929937" y="786810"/>
            <a:ext cx="6052727" cy="505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998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0346124A-4042-4B5E-A14A-44178129F18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15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E17D25-F472-4AD8-B0A8-AE1DCFAF1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10" t="9445" r="36547" b="19028"/>
          <a:stretch/>
        </p:blipFill>
        <p:spPr>
          <a:xfrm rot="5400000">
            <a:off x="2958373" y="470627"/>
            <a:ext cx="5970457" cy="560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14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0346124A-4042-4B5E-A14A-44178129F18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16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A6DF98-E4FC-4735-B530-9C40C2D42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66" t="7778" r="22026" b="16111"/>
          <a:stretch/>
        </p:blipFill>
        <p:spPr>
          <a:xfrm rot="5400000">
            <a:off x="2649539" y="665164"/>
            <a:ext cx="6130922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403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FB6B2D4-927E-4104-8A3E-522498701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23" t="25660" r="40971" b="16138"/>
          <a:stretch/>
        </p:blipFill>
        <p:spPr>
          <a:xfrm rot="5400000">
            <a:off x="2705202" y="743857"/>
            <a:ext cx="6288110" cy="5370286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0346124A-4042-4B5E-A14A-44178129F18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/>
              <a:t>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41815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9378BB-46F0-49F4-B8C8-07FA7424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18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32264C1-09AB-42DD-A753-86F6A81C3C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36" t="5324" r="33892" b="13333"/>
          <a:stretch/>
        </p:blipFill>
        <p:spPr>
          <a:xfrm rot="5400000">
            <a:off x="3086100" y="498475"/>
            <a:ext cx="5086350" cy="557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97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9378BB-46F0-49F4-B8C8-07FA7424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19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0C9D291-835E-4967-A1FD-86872F4C71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5" t="20833" r="33710"/>
          <a:stretch/>
        </p:blipFill>
        <p:spPr>
          <a:xfrm rot="5400000">
            <a:off x="2952750" y="714375"/>
            <a:ext cx="567690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27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9378BB-46F0-49F4-B8C8-07FA74246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20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FAF58E-F116-4B64-9BB0-1BFC3FBFA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08" t="12975" r="31599" b="11339"/>
          <a:stretch/>
        </p:blipFill>
        <p:spPr>
          <a:xfrm rot="5400000">
            <a:off x="2862698" y="306310"/>
            <a:ext cx="6466603" cy="66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9121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F383273-BD7D-468D-A0FB-2FD7C06F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2" t="21929" r="9990" b="16239"/>
          <a:stretch/>
        </p:blipFill>
        <p:spPr>
          <a:xfrm>
            <a:off x="2172240" y="325809"/>
            <a:ext cx="9008197" cy="4458602"/>
          </a:xfrm>
          <a:prstGeom prst="rect">
            <a:avLst/>
          </a:prstGeom>
        </p:spPr>
      </p:pic>
      <p:graphicFrame>
        <p:nvGraphicFramePr>
          <p:cNvPr id="6" name="表格 6">
            <a:extLst>
              <a:ext uri="{FF2B5EF4-FFF2-40B4-BE49-F238E27FC236}">
                <a16:creationId xmlns:a16="http://schemas.microsoft.com/office/drawing/2014/main" id="{EE42536A-0FF1-478C-8791-57386BEA1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98471"/>
              </p:ext>
            </p:extLst>
          </p:nvPr>
        </p:nvGraphicFramePr>
        <p:xfrm>
          <a:off x="3225961" y="2868569"/>
          <a:ext cx="4514940" cy="34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747">
                  <a:extLst>
                    <a:ext uri="{9D8B030D-6E8A-4147-A177-3AD203B41FA5}">
                      <a16:colId xmlns:a16="http://schemas.microsoft.com/office/drawing/2014/main" val="3615861154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935812787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3682260535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2723155039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4038626400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1950111964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258021822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2769060405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2312941945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1968017855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685963935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1132923869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270185701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1824227541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1647453338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3937756833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2575258340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910279229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2540004474"/>
                    </a:ext>
                  </a:extLst>
                </a:gridCol>
                <a:gridCol w="225747">
                  <a:extLst>
                    <a:ext uri="{9D8B030D-6E8A-4147-A177-3AD203B41FA5}">
                      <a16:colId xmlns:a16="http://schemas.microsoft.com/office/drawing/2014/main" val="3200506528"/>
                    </a:ext>
                  </a:extLst>
                </a:gridCol>
              </a:tblGrid>
              <a:tr h="347663"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890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880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879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873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873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871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870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860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860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858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855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858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861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863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866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866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870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875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500" dirty="0"/>
                        <a:t>878</a:t>
                      </a:r>
                      <a:endParaRPr lang="zh-CN" altLang="en-US" sz="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37648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F237C53A-5496-4E54-9421-878BD347EC85}"/>
              </a:ext>
            </a:extLst>
          </p:cNvPr>
          <p:cNvSpPr txBox="1"/>
          <p:nvPr/>
        </p:nvSpPr>
        <p:spPr>
          <a:xfrm>
            <a:off x="7540618" y="3766569"/>
            <a:ext cx="332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diameter of the slices</a:t>
            </a:r>
            <a:endParaRPr lang="zh-CN" altLang="en-US" dirty="0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832B21FE-F824-4D0D-97F6-98673F80D13B}"/>
              </a:ext>
            </a:extLst>
          </p:cNvPr>
          <p:cNvSpPr/>
          <p:nvPr/>
        </p:nvSpPr>
        <p:spPr>
          <a:xfrm>
            <a:off x="8858221" y="3114622"/>
            <a:ext cx="190500" cy="347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420365E1-F535-4846-82A1-A0C6CAFEE49F}"/>
              </a:ext>
            </a:extLst>
          </p:cNvPr>
          <p:cNvGrpSpPr/>
          <p:nvPr/>
        </p:nvGrpSpPr>
        <p:grpSpPr>
          <a:xfrm>
            <a:off x="3225399" y="3148376"/>
            <a:ext cx="4579664" cy="276999"/>
            <a:chOff x="888599" y="3119854"/>
            <a:chExt cx="4579664" cy="276999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FE21EAB-E651-405B-BA62-F55BA467D3E2}"/>
                </a:ext>
              </a:extLst>
            </p:cNvPr>
            <p:cNvSpPr txBox="1"/>
            <p:nvPr/>
          </p:nvSpPr>
          <p:spPr>
            <a:xfrm>
              <a:off x="888599" y="3119854"/>
              <a:ext cx="215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1</a:t>
              </a:r>
              <a:endParaRPr lang="zh-CN" altLang="en-US" sz="1200" dirty="0"/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1C4362B-9BCE-4F22-82D8-78AD36C7676F}"/>
                </a:ext>
              </a:extLst>
            </p:cNvPr>
            <p:cNvSpPr txBox="1"/>
            <p:nvPr/>
          </p:nvSpPr>
          <p:spPr>
            <a:xfrm>
              <a:off x="1104499" y="3119854"/>
              <a:ext cx="215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2</a:t>
              </a:r>
              <a:endParaRPr lang="zh-CN" altLang="en-US" sz="1200" dirty="0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634121EF-9F3A-47E3-AC49-9E8FD7DD8454}"/>
                </a:ext>
              </a:extLst>
            </p:cNvPr>
            <p:cNvSpPr txBox="1"/>
            <p:nvPr/>
          </p:nvSpPr>
          <p:spPr>
            <a:xfrm>
              <a:off x="1320399" y="3119854"/>
              <a:ext cx="215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3</a:t>
              </a:r>
              <a:endParaRPr lang="zh-CN" altLang="en-US" sz="1200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29A25A20-6BF2-4599-93D0-A43883BC8E67}"/>
                </a:ext>
              </a:extLst>
            </p:cNvPr>
            <p:cNvSpPr txBox="1"/>
            <p:nvPr/>
          </p:nvSpPr>
          <p:spPr>
            <a:xfrm>
              <a:off x="1536299" y="3119854"/>
              <a:ext cx="215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4</a:t>
              </a:r>
              <a:endParaRPr lang="zh-CN" altLang="en-US" sz="1200" dirty="0"/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A086635F-B56B-48AB-86BB-E75D48133E1B}"/>
                </a:ext>
              </a:extLst>
            </p:cNvPr>
            <p:cNvSpPr txBox="1"/>
            <p:nvPr/>
          </p:nvSpPr>
          <p:spPr>
            <a:xfrm>
              <a:off x="1752199" y="3119854"/>
              <a:ext cx="215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5</a:t>
              </a:r>
              <a:endParaRPr lang="zh-CN" altLang="en-US" sz="1200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394AD1C9-0F4A-49E1-87FC-58370C391A13}"/>
                </a:ext>
              </a:extLst>
            </p:cNvPr>
            <p:cNvSpPr txBox="1"/>
            <p:nvPr/>
          </p:nvSpPr>
          <p:spPr>
            <a:xfrm>
              <a:off x="1994769" y="3119854"/>
              <a:ext cx="215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6</a:t>
              </a:r>
              <a:endParaRPr lang="zh-CN" altLang="en-US" sz="12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B5269D-914E-40D2-8CD7-FCB4EBECD8ED}"/>
                </a:ext>
              </a:extLst>
            </p:cNvPr>
            <p:cNvSpPr txBox="1"/>
            <p:nvPr/>
          </p:nvSpPr>
          <p:spPr>
            <a:xfrm>
              <a:off x="2209874" y="3119854"/>
              <a:ext cx="215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/>
                <a:t>7</a:t>
              </a:r>
              <a:endParaRPr lang="zh-CN" altLang="en-US" sz="1200" dirty="0"/>
            </a:p>
          </p:txBody>
        </p:sp>
        <p:sp>
          <p:nvSpPr>
            <p:cNvPr id="16" name="文本框 10">
              <a:extLst>
                <a:ext uri="{FF2B5EF4-FFF2-40B4-BE49-F238E27FC236}">
                  <a16:creationId xmlns:a16="http://schemas.microsoft.com/office/drawing/2014/main" id="{F687E8B1-2FA9-47BF-B572-EE41544AF356}"/>
                </a:ext>
              </a:extLst>
            </p:cNvPr>
            <p:cNvSpPr txBox="1"/>
            <p:nvPr/>
          </p:nvSpPr>
          <p:spPr>
            <a:xfrm>
              <a:off x="2442511" y="3119854"/>
              <a:ext cx="215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8</a:t>
              </a:r>
              <a:endParaRPr lang="zh-CN" altLang="en-US" sz="1200" dirty="0"/>
            </a:p>
          </p:txBody>
        </p:sp>
        <p:sp>
          <p:nvSpPr>
            <p:cNvPr id="17" name="文本框 10">
              <a:extLst>
                <a:ext uri="{FF2B5EF4-FFF2-40B4-BE49-F238E27FC236}">
                  <a16:creationId xmlns:a16="http://schemas.microsoft.com/office/drawing/2014/main" id="{833236E7-A8CF-47C9-A62D-C65564571170}"/>
                </a:ext>
              </a:extLst>
            </p:cNvPr>
            <p:cNvSpPr txBox="1"/>
            <p:nvPr/>
          </p:nvSpPr>
          <p:spPr>
            <a:xfrm>
              <a:off x="2665112" y="3119854"/>
              <a:ext cx="2159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9</a:t>
              </a:r>
              <a:endParaRPr lang="zh-CN" altLang="en-US" sz="1200" dirty="0"/>
            </a:p>
          </p:txBody>
        </p:sp>
        <p:sp>
          <p:nvSpPr>
            <p:cNvPr id="18" name="文本框 10">
              <a:extLst>
                <a:ext uri="{FF2B5EF4-FFF2-40B4-BE49-F238E27FC236}">
                  <a16:creationId xmlns:a16="http://schemas.microsoft.com/office/drawing/2014/main" id="{FC431ABE-C9EE-48EA-96C4-275DED105345}"/>
                </a:ext>
              </a:extLst>
            </p:cNvPr>
            <p:cNvSpPr txBox="1"/>
            <p:nvPr/>
          </p:nvSpPr>
          <p:spPr>
            <a:xfrm>
              <a:off x="2852019" y="3119854"/>
              <a:ext cx="35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10</a:t>
              </a:r>
              <a:endParaRPr lang="zh-CN" altLang="en-US" sz="1200" dirty="0"/>
            </a:p>
          </p:txBody>
        </p:sp>
        <p:sp>
          <p:nvSpPr>
            <p:cNvPr id="19" name="文本框 10">
              <a:extLst>
                <a:ext uri="{FF2B5EF4-FFF2-40B4-BE49-F238E27FC236}">
                  <a16:creationId xmlns:a16="http://schemas.microsoft.com/office/drawing/2014/main" id="{F83C1ACD-D07A-49FE-9D02-9BCCEEE80416}"/>
                </a:ext>
              </a:extLst>
            </p:cNvPr>
            <p:cNvSpPr txBox="1"/>
            <p:nvPr/>
          </p:nvSpPr>
          <p:spPr>
            <a:xfrm>
              <a:off x="3083159" y="3119854"/>
              <a:ext cx="35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11</a:t>
              </a:r>
              <a:endParaRPr lang="zh-CN" altLang="en-US" sz="1200" dirty="0"/>
            </a:p>
          </p:txBody>
        </p:sp>
        <p:sp>
          <p:nvSpPr>
            <p:cNvPr id="20" name="文本框 10">
              <a:extLst>
                <a:ext uri="{FF2B5EF4-FFF2-40B4-BE49-F238E27FC236}">
                  <a16:creationId xmlns:a16="http://schemas.microsoft.com/office/drawing/2014/main" id="{B0389ADB-103F-45AF-825A-D98A36F1319E}"/>
                </a:ext>
              </a:extLst>
            </p:cNvPr>
            <p:cNvSpPr txBox="1"/>
            <p:nvPr/>
          </p:nvSpPr>
          <p:spPr>
            <a:xfrm>
              <a:off x="3307358" y="3119854"/>
              <a:ext cx="35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12</a:t>
              </a:r>
              <a:endParaRPr lang="zh-CN" altLang="en-US" sz="1200" dirty="0"/>
            </a:p>
          </p:txBody>
        </p:sp>
        <p:sp>
          <p:nvSpPr>
            <p:cNvPr id="21" name="文本框 10">
              <a:extLst>
                <a:ext uri="{FF2B5EF4-FFF2-40B4-BE49-F238E27FC236}">
                  <a16:creationId xmlns:a16="http://schemas.microsoft.com/office/drawing/2014/main" id="{952ACF28-D09C-4D95-BD18-C10C1467CCA0}"/>
                </a:ext>
              </a:extLst>
            </p:cNvPr>
            <p:cNvSpPr txBox="1"/>
            <p:nvPr/>
          </p:nvSpPr>
          <p:spPr>
            <a:xfrm>
              <a:off x="3521353" y="3119854"/>
              <a:ext cx="35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13</a:t>
              </a:r>
              <a:endParaRPr lang="zh-CN" altLang="en-US" sz="1200" dirty="0"/>
            </a:p>
          </p:txBody>
        </p:sp>
        <p:sp>
          <p:nvSpPr>
            <p:cNvPr id="22" name="文本框 10">
              <a:extLst>
                <a:ext uri="{FF2B5EF4-FFF2-40B4-BE49-F238E27FC236}">
                  <a16:creationId xmlns:a16="http://schemas.microsoft.com/office/drawing/2014/main" id="{EBFCADF9-1E21-46D4-8BCC-740DD769D7E2}"/>
                </a:ext>
              </a:extLst>
            </p:cNvPr>
            <p:cNvSpPr txBox="1"/>
            <p:nvPr/>
          </p:nvSpPr>
          <p:spPr>
            <a:xfrm>
              <a:off x="3745552" y="3119854"/>
              <a:ext cx="35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14</a:t>
              </a:r>
              <a:endParaRPr lang="zh-CN" altLang="en-US" sz="1200" dirty="0"/>
            </a:p>
          </p:txBody>
        </p:sp>
        <p:sp>
          <p:nvSpPr>
            <p:cNvPr id="23" name="文本框 10">
              <a:extLst>
                <a:ext uri="{FF2B5EF4-FFF2-40B4-BE49-F238E27FC236}">
                  <a16:creationId xmlns:a16="http://schemas.microsoft.com/office/drawing/2014/main" id="{1C172537-DAD2-4910-A3C9-342DA58AECD4}"/>
                </a:ext>
              </a:extLst>
            </p:cNvPr>
            <p:cNvSpPr txBox="1"/>
            <p:nvPr/>
          </p:nvSpPr>
          <p:spPr>
            <a:xfrm>
              <a:off x="4217881" y="3119854"/>
              <a:ext cx="35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16</a:t>
              </a:r>
              <a:endParaRPr lang="zh-CN" altLang="en-US" sz="1200" dirty="0"/>
            </a:p>
          </p:txBody>
        </p:sp>
        <p:sp>
          <p:nvSpPr>
            <p:cNvPr id="24" name="文本框 10">
              <a:extLst>
                <a:ext uri="{FF2B5EF4-FFF2-40B4-BE49-F238E27FC236}">
                  <a16:creationId xmlns:a16="http://schemas.microsoft.com/office/drawing/2014/main" id="{ABA45527-6553-4778-B3A6-C3D074C8D002}"/>
                </a:ext>
              </a:extLst>
            </p:cNvPr>
            <p:cNvSpPr txBox="1"/>
            <p:nvPr/>
          </p:nvSpPr>
          <p:spPr>
            <a:xfrm>
              <a:off x="4431876" y="3119854"/>
              <a:ext cx="35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17</a:t>
              </a:r>
              <a:endParaRPr lang="zh-CN" altLang="en-US" sz="1200" dirty="0"/>
            </a:p>
          </p:txBody>
        </p:sp>
        <p:sp>
          <p:nvSpPr>
            <p:cNvPr id="25" name="文本框 10">
              <a:extLst>
                <a:ext uri="{FF2B5EF4-FFF2-40B4-BE49-F238E27FC236}">
                  <a16:creationId xmlns:a16="http://schemas.microsoft.com/office/drawing/2014/main" id="{5348A339-6251-4260-A6A2-CD7B12C566BA}"/>
                </a:ext>
              </a:extLst>
            </p:cNvPr>
            <p:cNvSpPr txBox="1"/>
            <p:nvPr/>
          </p:nvSpPr>
          <p:spPr>
            <a:xfrm>
              <a:off x="4661178" y="3119854"/>
              <a:ext cx="35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18</a:t>
              </a:r>
              <a:endParaRPr lang="zh-CN" altLang="en-US" sz="1200" dirty="0"/>
            </a:p>
          </p:txBody>
        </p:sp>
        <p:sp>
          <p:nvSpPr>
            <p:cNvPr id="26" name="文本框 10">
              <a:extLst>
                <a:ext uri="{FF2B5EF4-FFF2-40B4-BE49-F238E27FC236}">
                  <a16:creationId xmlns:a16="http://schemas.microsoft.com/office/drawing/2014/main" id="{BAE41745-F9BD-4461-B900-0E82CB3743FA}"/>
                </a:ext>
              </a:extLst>
            </p:cNvPr>
            <p:cNvSpPr txBox="1"/>
            <p:nvPr/>
          </p:nvSpPr>
          <p:spPr>
            <a:xfrm>
              <a:off x="4871023" y="3119854"/>
              <a:ext cx="35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19</a:t>
              </a:r>
              <a:endParaRPr lang="zh-CN" altLang="en-US" sz="1200" dirty="0"/>
            </a:p>
          </p:txBody>
        </p:sp>
        <p:sp>
          <p:nvSpPr>
            <p:cNvPr id="27" name="文本框 10">
              <a:extLst>
                <a:ext uri="{FF2B5EF4-FFF2-40B4-BE49-F238E27FC236}">
                  <a16:creationId xmlns:a16="http://schemas.microsoft.com/office/drawing/2014/main" id="{588F31AB-88C1-42AB-A2F8-215F732FB3E9}"/>
                </a:ext>
              </a:extLst>
            </p:cNvPr>
            <p:cNvSpPr txBox="1"/>
            <p:nvPr/>
          </p:nvSpPr>
          <p:spPr>
            <a:xfrm>
              <a:off x="5116473" y="3119854"/>
              <a:ext cx="35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20</a:t>
              </a:r>
              <a:endParaRPr lang="zh-CN" altLang="en-US" sz="1200" dirty="0"/>
            </a:p>
          </p:txBody>
        </p:sp>
        <p:sp>
          <p:nvSpPr>
            <p:cNvPr id="28" name="文本框 10">
              <a:extLst>
                <a:ext uri="{FF2B5EF4-FFF2-40B4-BE49-F238E27FC236}">
                  <a16:creationId xmlns:a16="http://schemas.microsoft.com/office/drawing/2014/main" id="{D93B9821-7146-43AD-A0B3-F7858C5E3C39}"/>
                </a:ext>
              </a:extLst>
            </p:cNvPr>
            <p:cNvSpPr txBox="1"/>
            <p:nvPr/>
          </p:nvSpPr>
          <p:spPr>
            <a:xfrm>
              <a:off x="4003886" y="3119854"/>
              <a:ext cx="35179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200" dirty="0"/>
                <a:t>15</a:t>
              </a:r>
              <a:endParaRPr lang="zh-CN" altLang="en-US" sz="1200" dirty="0"/>
            </a:p>
          </p:txBody>
        </p:sp>
      </p:grpSp>
      <p:graphicFrame>
        <p:nvGraphicFramePr>
          <p:cNvPr id="29" name="图表 28">
            <a:extLst>
              <a:ext uri="{FF2B5EF4-FFF2-40B4-BE49-F238E27FC236}">
                <a16:creationId xmlns:a16="http://schemas.microsoft.com/office/drawing/2014/main" id="{95C300BE-5AF9-4356-B3EF-9B2FEE8EA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551094"/>
              </p:ext>
            </p:extLst>
          </p:nvPr>
        </p:nvGraphicFramePr>
        <p:xfrm>
          <a:off x="917809" y="376656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椭圆 31">
            <a:extLst>
              <a:ext uri="{FF2B5EF4-FFF2-40B4-BE49-F238E27FC236}">
                <a16:creationId xmlns:a16="http://schemas.microsoft.com/office/drawing/2014/main" id="{16D673ED-D3CE-472E-8B63-7B314DDA0C20}"/>
              </a:ext>
            </a:extLst>
          </p:cNvPr>
          <p:cNvSpPr/>
          <p:nvPr/>
        </p:nvSpPr>
        <p:spPr>
          <a:xfrm>
            <a:off x="3536549" y="5112769"/>
            <a:ext cx="222651" cy="196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462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53DCCBB-CD9C-4BB6-A5FC-C002759315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0" t="10033" r="33414" b="16436"/>
          <a:stretch/>
        </p:blipFill>
        <p:spPr>
          <a:xfrm>
            <a:off x="10300218" y="1121319"/>
            <a:ext cx="1293056" cy="149116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9A5A617-98D3-465F-B44A-F855168F2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17" t="41029" r="35749" b="43915"/>
          <a:stretch/>
        </p:blipFill>
        <p:spPr>
          <a:xfrm>
            <a:off x="174282" y="965201"/>
            <a:ext cx="9059467" cy="2032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C3E8059-BD30-4766-9E3E-B7BC74670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70" t="10033" r="33414" b="16436"/>
          <a:stretch/>
        </p:blipFill>
        <p:spPr>
          <a:xfrm>
            <a:off x="6531849" y="2815868"/>
            <a:ext cx="2701900" cy="3115856"/>
          </a:xfrm>
          <a:prstGeom prst="rect">
            <a:avLst/>
          </a:prstGeom>
        </p:spPr>
      </p:pic>
      <p:sp>
        <p:nvSpPr>
          <p:cNvPr id="8" name="箭头: 下 7">
            <a:extLst>
              <a:ext uri="{FF2B5EF4-FFF2-40B4-BE49-F238E27FC236}">
                <a16:creationId xmlns:a16="http://schemas.microsoft.com/office/drawing/2014/main" id="{1997FCA1-AFA3-4DA9-BA2A-BF3DCA21AD0F}"/>
              </a:ext>
            </a:extLst>
          </p:cNvPr>
          <p:cNvSpPr/>
          <p:nvPr/>
        </p:nvSpPr>
        <p:spPr>
          <a:xfrm rot="2577267">
            <a:off x="9451299" y="2694078"/>
            <a:ext cx="631367" cy="1598123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6852369-4B8A-4E54-8CFD-263B95A606A1}"/>
              </a:ext>
            </a:extLst>
          </p:cNvPr>
          <p:cNvSpPr txBox="1"/>
          <p:nvPr/>
        </p:nvSpPr>
        <p:spPr>
          <a:xfrm>
            <a:off x="3048000" y="6054395"/>
            <a:ext cx="72522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The maximum passable diameter of the DUCT is 850 mm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3808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67B5BC-6A5B-4D51-99C3-4B7F179207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96" r="20347"/>
          <a:stretch/>
        </p:blipFill>
        <p:spPr>
          <a:xfrm rot="5400000">
            <a:off x="3613152" y="-147036"/>
            <a:ext cx="4965696" cy="802837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917D65D-F2DD-4441-80D8-DBA2EF537955}"/>
              </a:ext>
            </a:extLst>
          </p:cNvPr>
          <p:cNvSpPr txBox="1"/>
          <p:nvPr/>
        </p:nvSpPr>
        <p:spPr>
          <a:xfrm>
            <a:off x="5435600" y="589520"/>
            <a:ext cx="3619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Side view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6585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CE77C9D-505C-4D6B-9254-043136E717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86" t="17294" r="10623" b="19257"/>
          <a:stretch/>
        </p:blipFill>
        <p:spPr>
          <a:xfrm>
            <a:off x="1890665" y="128572"/>
            <a:ext cx="7776926" cy="395116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785708B-17F3-440D-B692-31BD316C9D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59" t="22442" r="10536" b="27129"/>
          <a:stretch/>
        </p:blipFill>
        <p:spPr>
          <a:xfrm>
            <a:off x="1822975" y="3603278"/>
            <a:ext cx="7844616" cy="302385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BE62660-8178-437B-84E7-9AE4A7857800}"/>
              </a:ext>
            </a:extLst>
          </p:cNvPr>
          <p:cNvSpPr txBox="1"/>
          <p:nvPr/>
        </p:nvSpPr>
        <p:spPr>
          <a:xfrm>
            <a:off x="4495800" y="40184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/>
              <a:t>Surface fitting result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7495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601D8B5-3AFB-4231-8C87-D1ECCDDD9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87" t="32607" r="12275" b="33201"/>
          <a:stretch/>
        </p:blipFill>
        <p:spPr>
          <a:xfrm>
            <a:off x="1167896" y="-7290"/>
            <a:ext cx="7976103" cy="234484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FB712CB-C465-4F8A-BB7F-01CF69B5D9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263" t="17294" r="28282" b="14191"/>
          <a:stretch/>
        </p:blipFill>
        <p:spPr>
          <a:xfrm>
            <a:off x="9008198" y="998035"/>
            <a:ext cx="1637097" cy="13572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700BF37-728F-4F32-AAD0-C4DCF4E9B3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390" r="25546"/>
          <a:stretch/>
        </p:blipFill>
        <p:spPr>
          <a:xfrm rot="5400000">
            <a:off x="3984671" y="2405861"/>
            <a:ext cx="3067720" cy="315534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4580905D-FA7F-44C8-9D11-851D28B6F9B0}"/>
              </a:ext>
            </a:extLst>
          </p:cNvPr>
          <p:cNvSpPr txBox="1"/>
          <p:nvPr/>
        </p:nvSpPr>
        <p:spPr>
          <a:xfrm>
            <a:off x="3647414" y="5762856"/>
            <a:ext cx="4410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Passable diameter φ850mm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152746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5F383273-BD7D-468D-A0FB-2FD7C06F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92" t="21929" r="9990" b="16239"/>
          <a:stretch/>
        </p:blipFill>
        <p:spPr>
          <a:xfrm>
            <a:off x="1765850" y="884320"/>
            <a:ext cx="8946582" cy="442810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237C53A-5496-4E54-9421-878BD347EC85}"/>
              </a:ext>
            </a:extLst>
          </p:cNvPr>
          <p:cNvSpPr txBox="1"/>
          <p:nvPr/>
        </p:nvSpPr>
        <p:spPr>
          <a:xfrm>
            <a:off x="4664052" y="1360897"/>
            <a:ext cx="3321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 slices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1D89E5D-1C68-4014-8B0C-622DB0C7D0E9}"/>
              </a:ext>
            </a:extLst>
          </p:cNvPr>
          <p:cNvSpPr txBox="1"/>
          <p:nvPr/>
        </p:nvSpPr>
        <p:spPr>
          <a:xfrm>
            <a:off x="2781300" y="3290495"/>
            <a:ext cx="21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1</a:t>
            </a:r>
            <a:endParaRPr lang="zh-CN" altLang="en-US" sz="12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9FA636B-9693-4A2E-AF6F-CB607C770B25}"/>
              </a:ext>
            </a:extLst>
          </p:cNvPr>
          <p:cNvSpPr txBox="1"/>
          <p:nvPr/>
        </p:nvSpPr>
        <p:spPr>
          <a:xfrm>
            <a:off x="2997200" y="3290495"/>
            <a:ext cx="21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2</a:t>
            </a:r>
            <a:endParaRPr lang="zh-CN" altLang="en-US" sz="12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7701A85-D591-4911-9FC4-6058F0DB9B17}"/>
              </a:ext>
            </a:extLst>
          </p:cNvPr>
          <p:cNvSpPr txBox="1"/>
          <p:nvPr/>
        </p:nvSpPr>
        <p:spPr>
          <a:xfrm>
            <a:off x="3213100" y="3290495"/>
            <a:ext cx="21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3</a:t>
            </a:r>
            <a:endParaRPr lang="zh-CN" altLang="en-US" sz="1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D45E636-8D79-48C9-9FB3-C2ECA6323FCA}"/>
              </a:ext>
            </a:extLst>
          </p:cNvPr>
          <p:cNvSpPr txBox="1"/>
          <p:nvPr/>
        </p:nvSpPr>
        <p:spPr>
          <a:xfrm>
            <a:off x="3429000" y="3290495"/>
            <a:ext cx="21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4</a:t>
            </a:r>
            <a:endParaRPr lang="zh-CN" altLang="en-US" sz="1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8DCF44C-763F-4827-ADEC-B36C2AC534A0}"/>
              </a:ext>
            </a:extLst>
          </p:cNvPr>
          <p:cNvSpPr txBox="1"/>
          <p:nvPr/>
        </p:nvSpPr>
        <p:spPr>
          <a:xfrm>
            <a:off x="3644900" y="3290495"/>
            <a:ext cx="21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5</a:t>
            </a:r>
            <a:endParaRPr lang="zh-CN" altLang="en-US" sz="12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CAC2572-8399-4A01-9A2E-C5360FEDCCF9}"/>
              </a:ext>
            </a:extLst>
          </p:cNvPr>
          <p:cNvSpPr txBox="1"/>
          <p:nvPr/>
        </p:nvSpPr>
        <p:spPr>
          <a:xfrm>
            <a:off x="3887470" y="3290495"/>
            <a:ext cx="21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6</a:t>
            </a:r>
            <a:endParaRPr lang="zh-CN" altLang="en-US" sz="12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555A03F-BF07-4554-95B4-60E2C88EDE67}"/>
              </a:ext>
            </a:extLst>
          </p:cNvPr>
          <p:cNvSpPr txBox="1"/>
          <p:nvPr/>
        </p:nvSpPr>
        <p:spPr>
          <a:xfrm>
            <a:off x="4102575" y="3290495"/>
            <a:ext cx="21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7</a:t>
            </a:r>
            <a:endParaRPr lang="zh-CN" altLang="en-US" sz="1200" dirty="0"/>
          </a:p>
        </p:txBody>
      </p:sp>
      <p:sp>
        <p:nvSpPr>
          <p:cNvPr id="13" name="文本框 10">
            <a:extLst>
              <a:ext uri="{FF2B5EF4-FFF2-40B4-BE49-F238E27FC236}">
                <a16:creationId xmlns:a16="http://schemas.microsoft.com/office/drawing/2014/main" id="{ECAC2572-8399-4A01-9A2E-C5360FEDCCF9}"/>
              </a:ext>
            </a:extLst>
          </p:cNvPr>
          <p:cNvSpPr txBox="1"/>
          <p:nvPr/>
        </p:nvSpPr>
        <p:spPr>
          <a:xfrm>
            <a:off x="4335212" y="3290495"/>
            <a:ext cx="21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8</a:t>
            </a:r>
            <a:endParaRPr lang="zh-CN" altLang="en-US" sz="1200" dirty="0"/>
          </a:p>
        </p:txBody>
      </p:sp>
      <p:sp>
        <p:nvSpPr>
          <p:cNvPr id="14" name="文本框 10">
            <a:extLst>
              <a:ext uri="{FF2B5EF4-FFF2-40B4-BE49-F238E27FC236}">
                <a16:creationId xmlns:a16="http://schemas.microsoft.com/office/drawing/2014/main" id="{ECAC2572-8399-4A01-9A2E-C5360FEDCCF9}"/>
              </a:ext>
            </a:extLst>
          </p:cNvPr>
          <p:cNvSpPr txBox="1"/>
          <p:nvPr/>
        </p:nvSpPr>
        <p:spPr>
          <a:xfrm>
            <a:off x="4557813" y="3290495"/>
            <a:ext cx="21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9</a:t>
            </a:r>
            <a:endParaRPr lang="zh-CN" altLang="en-US" sz="1200" dirty="0"/>
          </a:p>
        </p:txBody>
      </p:sp>
      <p:sp>
        <p:nvSpPr>
          <p:cNvPr id="15" name="文本框 10">
            <a:extLst>
              <a:ext uri="{FF2B5EF4-FFF2-40B4-BE49-F238E27FC236}">
                <a16:creationId xmlns:a16="http://schemas.microsoft.com/office/drawing/2014/main" id="{ECAC2572-8399-4A01-9A2E-C5360FEDCCF9}"/>
              </a:ext>
            </a:extLst>
          </p:cNvPr>
          <p:cNvSpPr txBox="1"/>
          <p:nvPr/>
        </p:nvSpPr>
        <p:spPr>
          <a:xfrm>
            <a:off x="4744720" y="3290495"/>
            <a:ext cx="35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10</a:t>
            </a:r>
            <a:endParaRPr lang="zh-CN" altLang="en-US" sz="1200" dirty="0"/>
          </a:p>
        </p:txBody>
      </p:sp>
      <p:sp>
        <p:nvSpPr>
          <p:cNvPr id="16" name="文本框 10">
            <a:extLst>
              <a:ext uri="{FF2B5EF4-FFF2-40B4-BE49-F238E27FC236}">
                <a16:creationId xmlns:a16="http://schemas.microsoft.com/office/drawing/2014/main" id="{9F54D22E-7845-4E44-BB3F-6BA656474D33}"/>
              </a:ext>
            </a:extLst>
          </p:cNvPr>
          <p:cNvSpPr txBox="1"/>
          <p:nvPr/>
        </p:nvSpPr>
        <p:spPr>
          <a:xfrm>
            <a:off x="4975860" y="3290495"/>
            <a:ext cx="35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11</a:t>
            </a:r>
            <a:endParaRPr lang="zh-CN" altLang="en-US" sz="1200" dirty="0"/>
          </a:p>
        </p:txBody>
      </p:sp>
      <p:sp>
        <p:nvSpPr>
          <p:cNvPr id="17" name="文本框 10">
            <a:extLst>
              <a:ext uri="{FF2B5EF4-FFF2-40B4-BE49-F238E27FC236}">
                <a16:creationId xmlns:a16="http://schemas.microsoft.com/office/drawing/2014/main" id="{1E1B681F-4E04-4150-BDC8-F347176C8A6E}"/>
              </a:ext>
            </a:extLst>
          </p:cNvPr>
          <p:cNvSpPr txBox="1"/>
          <p:nvPr/>
        </p:nvSpPr>
        <p:spPr>
          <a:xfrm>
            <a:off x="5200059" y="3290495"/>
            <a:ext cx="35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12</a:t>
            </a:r>
            <a:endParaRPr lang="zh-CN" altLang="en-US" sz="1200" dirty="0"/>
          </a:p>
        </p:txBody>
      </p:sp>
      <p:sp>
        <p:nvSpPr>
          <p:cNvPr id="18" name="文本框 10">
            <a:extLst>
              <a:ext uri="{FF2B5EF4-FFF2-40B4-BE49-F238E27FC236}">
                <a16:creationId xmlns:a16="http://schemas.microsoft.com/office/drawing/2014/main" id="{9579036A-26E7-4C1C-96ED-0A427567AFE9}"/>
              </a:ext>
            </a:extLst>
          </p:cNvPr>
          <p:cNvSpPr txBox="1"/>
          <p:nvPr/>
        </p:nvSpPr>
        <p:spPr>
          <a:xfrm>
            <a:off x="5414054" y="3290495"/>
            <a:ext cx="35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13</a:t>
            </a:r>
            <a:endParaRPr lang="zh-CN" altLang="en-US" sz="1200" dirty="0"/>
          </a:p>
        </p:txBody>
      </p:sp>
      <p:sp>
        <p:nvSpPr>
          <p:cNvPr id="19" name="文本框 10">
            <a:extLst>
              <a:ext uri="{FF2B5EF4-FFF2-40B4-BE49-F238E27FC236}">
                <a16:creationId xmlns:a16="http://schemas.microsoft.com/office/drawing/2014/main" id="{1E1B681F-4E04-4150-BDC8-F347176C8A6E}"/>
              </a:ext>
            </a:extLst>
          </p:cNvPr>
          <p:cNvSpPr txBox="1"/>
          <p:nvPr/>
        </p:nvSpPr>
        <p:spPr>
          <a:xfrm>
            <a:off x="5638253" y="3290495"/>
            <a:ext cx="35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14</a:t>
            </a:r>
            <a:endParaRPr lang="zh-CN" altLang="en-US" sz="1200" dirty="0"/>
          </a:p>
        </p:txBody>
      </p:sp>
      <p:sp>
        <p:nvSpPr>
          <p:cNvPr id="20" name="文本框 10">
            <a:extLst>
              <a:ext uri="{FF2B5EF4-FFF2-40B4-BE49-F238E27FC236}">
                <a16:creationId xmlns:a16="http://schemas.microsoft.com/office/drawing/2014/main" id="{1E1B681F-4E04-4150-BDC8-F347176C8A6E}"/>
              </a:ext>
            </a:extLst>
          </p:cNvPr>
          <p:cNvSpPr txBox="1"/>
          <p:nvPr/>
        </p:nvSpPr>
        <p:spPr>
          <a:xfrm>
            <a:off x="6110582" y="3290495"/>
            <a:ext cx="35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16</a:t>
            </a:r>
            <a:endParaRPr lang="zh-CN" altLang="en-US" sz="1200" dirty="0"/>
          </a:p>
        </p:txBody>
      </p:sp>
      <p:sp>
        <p:nvSpPr>
          <p:cNvPr id="21" name="文本框 10">
            <a:extLst>
              <a:ext uri="{FF2B5EF4-FFF2-40B4-BE49-F238E27FC236}">
                <a16:creationId xmlns:a16="http://schemas.microsoft.com/office/drawing/2014/main" id="{1E1B681F-4E04-4150-BDC8-F347176C8A6E}"/>
              </a:ext>
            </a:extLst>
          </p:cNvPr>
          <p:cNvSpPr txBox="1"/>
          <p:nvPr/>
        </p:nvSpPr>
        <p:spPr>
          <a:xfrm>
            <a:off x="6324577" y="3290495"/>
            <a:ext cx="35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17</a:t>
            </a:r>
            <a:endParaRPr lang="zh-CN" altLang="en-US" sz="1200" dirty="0"/>
          </a:p>
        </p:txBody>
      </p:sp>
      <p:sp>
        <p:nvSpPr>
          <p:cNvPr id="22" name="文本框 10">
            <a:extLst>
              <a:ext uri="{FF2B5EF4-FFF2-40B4-BE49-F238E27FC236}">
                <a16:creationId xmlns:a16="http://schemas.microsoft.com/office/drawing/2014/main" id="{1E1B681F-4E04-4150-BDC8-F347176C8A6E}"/>
              </a:ext>
            </a:extLst>
          </p:cNvPr>
          <p:cNvSpPr txBox="1"/>
          <p:nvPr/>
        </p:nvSpPr>
        <p:spPr>
          <a:xfrm>
            <a:off x="6553879" y="3290495"/>
            <a:ext cx="35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18</a:t>
            </a:r>
            <a:endParaRPr lang="zh-CN" altLang="en-US" sz="1200" dirty="0"/>
          </a:p>
        </p:txBody>
      </p:sp>
      <p:sp>
        <p:nvSpPr>
          <p:cNvPr id="23" name="文本框 10">
            <a:extLst>
              <a:ext uri="{FF2B5EF4-FFF2-40B4-BE49-F238E27FC236}">
                <a16:creationId xmlns:a16="http://schemas.microsoft.com/office/drawing/2014/main" id="{3EA8CC8D-7C58-4B1E-8214-27AE5B4E50F9}"/>
              </a:ext>
            </a:extLst>
          </p:cNvPr>
          <p:cNvSpPr txBox="1"/>
          <p:nvPr/>
        </p:nvSpPr>
        <p:spPr>
          <a:xfrm>
            <a:off x="6763724" y="3290495"/>
            <a:ext cx="35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19</a:t>
            </a:r>
            <a:endParaRPr lang="zh-CN" altLang="en-US" sz="1200" dirty="0"/>
          </a:p>
        </p:txBody>
      </p:sp>
      <p:sp>
        <p:nvSpPr>
          <p:cNvPr id="24" name="文本框 10">
            <a:extLst>
              <a:ext uri="{FF2B5EF4-FFF2-40B4-BE49-F238E27FC236}">
                <a16:creationId xmlns:a16="http://schemas.microsoft.com/office/drawing/2014/main" id="{1E1B681F-4E04-4150-BDC8-F347176C8A6E}"/>
              </a:ext>
            </a:extLst>
          </p:cNvPr>
          <p:cNvSpPr txBox="1"/>
          <p:nvPr/>
        </p:nvSpPr>
        <p:spPr>
          <a:xfrm>
            <a:off x="7009174" y="3290495"/>
            <a:ext cx="35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20</a:t>
            </a:r>
            <a:endParaRPr lang="zh-CN" altLang="en-US" sz="1200" dirty="0"/>
          </a:p>
        </p:txBody>
      </p:sp>
      <p:sp>
        <p:nvSpPr>
          <p:cNvPr id="25" name="文本框 10">
            <a:extLst>
              <a:ext uri="{FF2B5EF4-FFF2-40B4-BE49-F238E27FC236}">
                <a16:creationId xmlns:a16="http://schemas.microsoft.com/office/drawing/2014/main" id="{0EE479C2-5C2D-46DE-9D37-C9A62D28B7A1}"/>
              </a:ext>
            </a:extLst>
          </p:cNvPr>
          <p:cNvSpPr txBox="1"/>
          <p:nvPr/>
        </p:nvSpPr>
        <p:spPr>
          <a:xfrm>
            <a:off x="5896587" y="3290495"/>
            <a:ext cx="351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/>
              <a:t>15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2262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0C4E60-BB05-4AF1-B711-E22937220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94CF437-51A2-49DD-9C08-B60B03A234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61" t="26620" r="4514" b="30973"/>
          <a:stretch/>
        </p:blipFill>
        <p:spPr>
          <a:xfrm>
            <a:off x="1095374" y="1254124"/>
            <a:ext cx="10164921" cy="4194176"/>
          </a:xfrm>
          <a:prstGeom prst="rect">
            <a:avLst/>
          </a:prstGeo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B16C04AA-7BEA-4A0E-B882-725AD989CB5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87278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1st slice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323650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E0771C3-B2B0-479E-91CD-9B4D22350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48" t="1289" r="33318" b="-1289"/>
          <a:stretch/>
        </p:blipFill>
        <p:spPr>
          <a:xfrm rot="5400000">
            <a:off x="3190875" y="-62241"/>
            <a:ext cx="5162550" cy="5912707"/>
          </a:xfrm>
          <a:prstGeom prst="rect">
            <a:avLst/>
          </a:prstGeom>
        </p:spPr>
      </p:pic>
      <p:sp>
        <p:nvSpPr>
          <p:cNvPr id="3" name="标题 5">
            <a:extLst>
              <a:ext uri="{FF2B5EF4-FFF2-40B4-BE49-F238E27FC236}">
                <a16:creationId xmlns:a16="http://schemas.microsoft.com/office/drawing/2014/main" id="{009BEF1A-5CFB-4DF9-B9D0-D0E02871F3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100" y="265084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1st slice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8751278-838B-4A11-9BFF-7A0F5E4DFF0D}"/>
              </a:ext>
            </a:extLst>
          </p:cNvPr>
          <p:cNvSpPr txBox="1"/>
          <p:nvPr/>
        </p:nvSpPr>
        <p:spPr>
          <a:xfrm>
            <a:off x="5772150" y="615949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UP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8344DEA-0754-4A68-A244-F446C78EE9F6}"/>
              </a:ext>
            </a:extLst>
          </p:cNvPr>
          <p:cNvSpPr txBox="1"/>
          <p:nvPr/>
        </p:nvSpPr>
        <p:spPr>
          <a:xfrm>
            <a:off x="5676900" y="5153809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Down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1169C70-D403-49FE-8F04-6B6151342EB7}"/>
              </a:ext>
            </a:extLst>
          </p:cNvPr>
          <p:cNvSpPr txBox="1"/>
          <p:nvPr/>
        </p:nvSpPr>
        <p:spPr>
          <a:xfrm>
            <a:off x="3202718" y="2667103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Left</a:t>
            </a:r>
            <a:endParaRPr lang="zh-CN" altLang="en-US" dirty="0"/>
          </a:p>
        </p:txBody>
      </p:sp>
      <p:sp>
        <p:nvSpPr>
          <p:cNvPr id="8" name="文本框 6">
            <a:extLst>
              <a:ext uri="{FF2B5EF4-FFF2-40B4-BE49-F238E27FC236}">
                <a16:creationId xmlns:a16="http://schemas.microsoft.com/office/drawing/2014/main" id="{31169C70-D403-49FE-8F04-6B6151342EB7}"/>
              </a:ext>
            </a:extLst>
          </p:cNvPr>
          <p:cNvSpPr txBox="1"/>
          <p:nvPr/>
        </p:nvSpPr>
        <p:spPr>
          <a:xfrm>
            <a:off x="7967147" y="2709446"/>
            <a:ext cx="1762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Right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1BCB92A-1962-47A9-A56C-00E85238745B}"/>
              </a:ext>
            </a:extLst>
          </p:cNvPr>
          <p:cNvSpPr txBox="1"/>
          <p:nvPr/>
        </p:nvSpPr>
        <p:spPr>
          <a:xfrm>
            <a:off x="4533900" y="5934075"/>
            <a:ext cx="5305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The passable diameter is 890mm.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9281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5FF3030-C46C-4D29-AABB-9F30B35889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5" r="27303"/>
          <a:stretch/>
        </p:blipFill>
        <p:spPr>
          <a:xfrm rot="5400000">
            <a:off x="3577775" y="-156025"/>
            <a:ext cx="5558967" cy="6858000"/>
          </a:xfrm>
          <a:prstGeom prst="rect">
            <a:avLst/>
          </a:prstGeo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2B082897-8589-44EB-9932-AC92EF9BF3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9100" y="265084"/>
            <a:ext cx="1051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13935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135</Words>
  <Application>Microsoft Office PowerPoint</Application>
  <PresentationFormat>宽屏</PresentationFormat>
  <Paragraphs>96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3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1st slice</vt:lpstr>
      <vt:lpstr>1st slice</vt:lpstr>
      <vt:lpstr>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18</vt:lpstr>
      <vt:lpstr>19</vt:lpstr>
      <vt:lpstr>20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48</cp:revision>
  <dcterms:created xsi:type="dcterms:W3CDTF">2026-01-29T02:10:05Z</dcterms:created>
  <dcterms:modified xsi:type="dcterms:W3CDTF">2026-01-30T04:16:24Z</dcterms:modified>
</cp:coreProperties>
</file>