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67"/>
    <p:restoredTop sz="91702" autoAdjust="0"/>
  </p:normalViewPr>
  <p:slideViewPr>
    <p:cSldViewPr snapToGrid="0">
      <p:cViewPr varScale="1">
        <p:scale>
          <a:sx n="191" d="100"/>
          <a:sy n="191" d="100"/>
        </p:scale>
        <p:origin x="2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E9EB4-A93F-4402-AEED-02A4D618D6A5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DA9E-597B-4DDA-A1FE-D33C628C0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91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A6C38-8490-4F15-B581-B110EC3E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2B1BF7-EE51-40FB-B6A5-D23F5E56E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025B8F-4129-4FE5-A6A0-547BBCC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AE2-738E-134C-9003-0F68812F12F2}" type="datetime1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919E23-5BA0-4EB9-90FF-EDCAC5C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AF2B9-B940-46DB-A6BC-3B5F772F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F6D33-F71F-4462-BA18-13EBCC18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99CB50-8981-497C-A408-D91CF248F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05C36-0C8E-41D5-8264-B085C56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875-D9DC-3847-8C3F-9D2CD529D1B2}" type="datetime1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2BCA64-899B-4731-A519-A901FA5A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2EFE75-85F8-4DF9-ADD2-C5EFDB41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C5C2A5-8662-47CB-81B8-57B06A635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0CD27-055E-4993-B6F0-C674A8FE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A3D8FF-6FA8-4815-B0E1-746FDF90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B8B5-1506-CA4C-AA4D-3179A1600782}" type="datetime1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DAB9F-AA51-41FB-BA03-411D948A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CD1C1-BE7B-44C1-B807-C9D4394F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5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B4336-F33D-4557-A904-501F5B4C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9B272-FAA7-4DCA-A0D5-79A077DD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270E2C-5974-4AE5-8CD7-C04834DF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3542-FD5B-5F4B-8A32-308C0F0D4873}" type="datetime1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1DA5FC-7C0F-4AB1-820D-00BAFEFA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F9734-BEB9-45EB-BEE2-E51CB6AC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0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61E88-4F7F-4106-A49D-4D8FF040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EBCCC-730D-4950-AC98-24F67244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FBAE6A-316B-4229-A32D-4F0DBB09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9CA2-957C-1440-BBA3-A47B7F8A5E43}" type="datetime1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2327C-0DB3-4607-9DB7-7DEA48A3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EFF27-42E7-40FC-988C-365F9482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28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1F345-EA0C-482D-8198-613DF519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4472A-2E43-429C-BF9C-EF22CD06F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9F3E89-4424-48E8-AB5D-09B9EF06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D6A341-CB01-4F34-B15A-FB950986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CFC4-DACE-1E4C-B80F-BC7FBB2DDFA3}" type="datetime1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355462-8E65-40D0-979A-F5D04FE3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F4A59F-7F8B-49BF-A998-40535D88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6572B-E668-40E5-B596-BF79DB01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D89688-76B9-4BE1-ADD7-A28B1408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6D2005-B772-40F6-8715-3600EA78F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E731E3-6213-412E-B6CB-DB2579362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4ADCA9-13B4-4637-BEC5-A170E6AD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0DE54E-1240-4363-A463-9B3C18EF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112E-3AAE-7941-ABAE-012A432E6333}" type="datetime1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76D9E3-9FEE-46C6-9AF3-680F20FB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EDF2A6-FCED-4B2C-8C24-18733E8E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7C641-4C34-411D-B0A3-CE1C89B6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65FBCE-FE18-405E-B1D2-D60F4A68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5EFA-18AC-A447-903D-3C16BC803CA6}" type="datetime1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7EB9BB-AA31-4D2D-9430-A69ED356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3572E5-0742-47B7-9D6F-928F9F93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C38EA9-BF90-40EA-8089-1AF9AD2B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C9AA-74CD-D943-816F-F196ABF2CBC5}" type="datetime1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979EF-B273-4C02-BB66-E637B406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33A84A-7035-4367-829D-4648E704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DF9A2-8C8C-47BC-B414-D6971469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E832A-4C35-4CB9-AF0D-9C5AB27D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182B6D-B445-4189-B090-DDBA6369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D52532-27A9-4DA0-921E-493C8AC9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531D-DBA2-BD46-A3F0-A955BC852461}" type="datetime1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2F6E41-F713-4A82-9891-64622B11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ABBB57-31D5-45DA-B7F9-B8653F51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4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599D-D60B-42D5-8077-9FF77C11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6FEC12-9213-4CEC-824F-2A2E58DD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9EC834-1EE6-42E5-AB9B-3E123DC1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5E3529-FD38-4C57-AC62-8F848284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4AF1-5004-E143-B890-635D3A8B3944}" type="datetime1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4C2FBE-CEBF-4812-9344-B3A7CDB1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453A66-F19C-4C8C-8C97-B8DBC3E7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A9AC4E-4F60-490E-83BE-20C0292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4CAFA-3DE6-41FE-9AC9-6258A82A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DB897-380D-4015-A3E7-C4F25C874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A6A4-B0E6-BA40-B38B-831F8F66F512}" type="datetime1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4C050-4454-4B1F-9B96-B7BEEE23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EE7E39-2C73-4CA6-8406-5A79A5A6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B2DAE5F-0EC4-2267-1136-F14B83A9F569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CLFV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45A7EF-AE59-7D13-0EEE-026078EBACE3}"/>
              </a:ext>
            </a:extLst>
          </p:cNvPr>
          <p:cNvSpPr txBox="1"/>
          <p:nvPr/>
        </p:nvSpPr>
        <p:spPr>
          <a:xfrm>
            <a:off x="0" y="796481"/>
            <a:ext cx="12192000" cy="433708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Wait for further question.</a:t>
            </a:r>
            <a:endParaRPr kumimoji="1" lang="zh-CN" altLang="en-US" sz="2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6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24945-3D98-2BEC-D222-B756C91AA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91596-A40F-DD13-DA44-8B8EA45E21B2}"/>
              </a:ext>
            </a:extLst>
          </p:cNvPr>
          <p:cNvSpPr txBox="1"/>
          <p:nvPr/>
        </p:nvSpPr>
        <p:spPr>
          <a:xfrm>
            <a:off x="0" y="0"/>
            <a:ext cx="12192000" cy="644857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CPV</a:t>
            </a:r>
            <a:endParaRPr kumimoji="1" lang="zh-CN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CDD0230-7394-E68F-48AD-3A4D7EABD740}"/>
              </a:ext>
            </a:extLst>
          </p:cNvPr>
          <p:cNvSpPr txBox="1"/>
          <p:nvPr/>
        </p:nvSpPr>
        <p:spPr>
          <a:xfrm>
            <a:off x="0" y="796481"/>
            <a:ext cx="12192000" cy="433708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Prepare prof. You’s question.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972B60-21D2-159A-4337-A9DAD6A3D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34" y="1903687"/>
            <a:ext cx="9771932" cy="40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0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360000" rIns="360000">
        <a:spAutoFit/>
      </a:bodyPr>
      <a:lstStyle>
        <a:defPPr marL="342900" indent="-342900" algn="l">
          <a:lnSpc>
            <a:spcPct val="120000"/>
          </a:lnSpc>
          <a:buFont typeface="Wingdings" pitchFamily="2" charset="2"/>
          <a:buChar char="Ø"/>
          <a:defRPr sz="2000" dirty="0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67006</TotalTime>
  <Words>13</Words>
  <Application>Microsoft Macintosh PowerPoint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等线 Light</vt:lpstr>
      <vt:lpstr>Arial</vt:lpstr>
      <vt:lpstr>Cambria Math</vt:lpstr>
      <vt:lpstr>Wingdings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Yunhe Yang</dc:creator>
  <cp:lastModifiedBy>Yunhe Yang</cp:lastModifiedBy>
  <cp:revision>381</cp:revision>
  <dcterms:created xsi:type="dcterms:W3CDTF">2024-08-03T12:39:44Z</dcterms:created>
  <dcterms:modified xsi:type="dcterms:W3CDTF">2026-02-03T08:54:19Z</dcterms:modified>
</cp:coreProperties>
</file>