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281" r:id="rId24"/>
    <p:sldId id="287" r:id="rId25"/>
    <p:sldId id="391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27" d="100"/>
          <a:sy n="27" d="100"/>
        </p:scale>
        <p:origin x="754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1101696"/>
            <a:ext cx="1098435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717</Words>
  <Application>Microsoft Office PowerPoint</Application>
  <PresentationFormat>宽屏</PresentationFormat>
  <Paragraphs>122</Paragraphs>
  <Slides>25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104</cp:revision>
  <dcterms:created xsi:type="dcterms:W3CDTF">2024-11-06T22:18:16Z</dcterms:created>
  <dcterms:modified xsi:type="dcterms:W3CDTF">2026-02-03T11:47:02Z</dcterms:modified>
</cp:coreProperties>
</file>