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953" r:id="rId2"/>
    <p:sldId id="958" r:id="rId3"/>
    <p:sldId id="1008" r:id="rId4"/>
    <p:sldId id="907" r:id="rId5"/>
    <p:sldId id="977" r:id="rId6"/>
    <p:sldId id="986" r:id="rId7"/>
    <p:sldId id="1013" r:id="rId8"/>
    <p:sldId id="1009" r:id="rId9"/>
    <p:sldId id="1010" r:id="rId10"/>
    <p:sldId id="1014" r:id="rId11"/>
    <p:sldId id="998" r:id="rId12"/>
    <p:sldId id="999" r:id="rId13"/>
    <p:sldId id="1011" r:id="rId14"/>
    <p:sldId id="349" r:id="rId15"/>
    <p:sldId id="1004" r:id="rId16"/>
    <p:sldId id="932" r:id="rId17"/>
    <p:sldId id="983" r:id="rId18"/>
    <p:sldId id="984" r:id="rId19"/>
    <p:sldId id="966" r:id="rId20"/>
    <p:sldId id="963" r:id="rId21"/>
    <p:sldId id="350" r:id="rId22"/>
    <p:sldId id="961"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83997" autoAdjust="0"/>
  </p:normalViewPr>
  <p:slideViewPr>
    <p:cSldViewPr>
      <p:cViewPr varScale="1">
        <p:scale>
          <a:sx n="136" d="100"/>
          <a:sy n="136" d="100"/>
        </p:scale>
        <p:origin x="972" y="96"/>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iwei\Documents\WeChat%20Files\wxid_7wdak8ln6fqc11\FileStorage\File\2024-04\magnetic%20field%20with%20Lef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Sheet1!$A$2:$A$3002</c:f>
              <c:numCache>
                <c:formatCode>0.00_);[Red]\(0.00\)</c:formatCode>
                <c:ptCount val="3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numCache>
            </c:numRef>
          </c:xVal>
          <c:yVal>
            <c:numRef>
              <c:f>Sheet1!$B$2:$B$3002</c:f>
              <c:numCache>
                <c:formatCode>General</c:formatCode>
                <c:ptCount val="3001"/>
                <c:pt idx="0">
                  <c:v>3.0001000000000002</c:v>
                </c:pt>
                <c:pt idx="1">
                  <c:v>3.0001000000000002</c:v>
                </c:pt>
                <c:pt idx="2">
                  <c:v>3.0001000000000002</c:v>
                </c:pt>
                <c:pt idx="3">
                  <c:v>3</c:v>
                </c:pt>
                <c:pt idx="4">
                  <c:v>3</c:v>
                </c:pt>
                <c:pt idx="5">
                  <c:v>2.9998999999999998</c:v>
                </c:pt>
                <c:pt idx="6">
                  <c:v>2.9998999999999998</c:v>
                </c:pt>
                <c:pt idx="7">
                  <c:v>2.9998</c:v>
                </c:pt>
                <c:pt idx="8">
                  <c:v>2.9998</c:v>
                </c:pt>
                <c:pt idx="9">
                  <c:v>2.9996999999999998</c:v>
                </c:pt>
                <c:pt idx="10">
                  <c:v>2.9996999999999998</c:v>
                </c:pt>
                <c:pt idx="11">
                  <c:v>2.9996</c:v>
                </c:pt>
                <c:pt idx="12">
                  <c:v>2.9994000000000001</c:v>
                </c:pt>
                <c:pt idx="13">
                  <c:v>2.9992999999999999</c:v>
                </c:pt>
                <c:pt idx="14">
                  <c:v>2.9992000000000001</c:v>
                </c:pt>
                <c:pt idx="15">
                  <c:v>2.9990000000000001</c:v>
                </c:pt>
                <c:pt idx="16">
                  <c:v>2.9988999999999999</c:v>
                </c:pt>
                <c:pt idx="17">
                  <c:v>2.9988000000000001</c:v>
                </c:pt>
                <c:pt idx="18">
                  <c:v>2.9986000000000002</c:v>
                </c:pt>
                <c:pt idx="19">
                  <c:v>2.9984999999999999</c:v>
                </c:pt>
                <c:pt idx="20">
                  <c:v>2.9984000000000002</c:v>
                </c:pt>
                <c:pt idx="21">
                  <c:v>2.9982000000000002</c:v>
                </c:pt>
                <c:pt idx="22">
                  <c:v>2.9979</c:v>
                </c:pt>
                <c:pt idx="23">
                  <c:v>2.9977</c:v>
                </c:pt>
                <c:pt idx="24">
                  <c:v>2.9975000000000001</c:v>
                </c:pt>
                <c:pt idx="25">
                  <c:v>2.9973000000000001</c:v>
                </c:pt>
                <c:pt idx="26">
                  <c:v>2.9971000000000001</c:v>
                </c:pt>
                <c:pt idx="27">
                  <c:v>2.9967999999999999</c:v>
                </c:pt>
                <c:pt idx="28">
                  <c:v>2.9965999999999999</c:v>
                </c:pt>
                <c:pt idx="29">
                  <c:v>2.9964</c:v>
                </c:pt>
                <c:pt idx="30">
                  <c:v>2.9962</c:v>
                </c:pt>
                <c:pt idx="31">
                  <c:v>2.9958999999999998</c:v>
                </c:pt>
                <c:pt idx="32">
                  <c:v>2.9954999999999998</c:v>
                </c:pt>
                <c:pt idx="33">
                  <c:v>2.9952000000000001</c:v>
                </c:pt>
                <c:pt idx="34">
                  <c:v>2.9948999999999999</c:v>
                </c:pt>
                <c:pt idx="35">
                  <c:v>2.9946000000000002</c:v>
                </c:pt>
                <c:pt idx="36">
                  <c:v>2.9943</c:v>
                </c:pt>
                <c:pt idx="37">
                  <c:v>2.9940000000000002</c:v>
                </c:pt>
                <c:pt idx="38">
                  <c:v>2.9937</c:v>
                </c:pt>
                <c:pt idx="39">
                  <c:v>2.9933999999999998</c:v>
                </c:pt>
                <c:pt idx="40">
                  <c:v>2.9929999999999999</c:v>
                </c:pt>
                <c:pt idx="41">
                  <c:v>2.9925999999999999</c:v>
                </c:pt>
                <c:pt idx="42">
                  <c:v>2.9922</c:v>
                </c:pt>
                <c:pt idx="43">
                  <c:v>2.9916999999999998</c:v>
                </c:pt>
                <c:pt idx="44">
                  <c:v>2.9912999999999998</c:v>
                </c:pt>
                <c:pt idx="45">
                  <c:v>2.9908999999999999</c:v>
                </c:pt>
                <c:pt idx="46">
                  <c:v>2.9904000000000002</c:v>
                </c:pt>
                <c:pt idx="47">
                  <c:v>2.99</c:v>
                </c:pt>
                <c:pt idx="48">
                  <c:v>2.9895</c:v>
                </c:pt>
                <c:pt idx="49">
                  <c:v>2.9891000000000001</c:v>
                </c:pt>
                <c:pt idx="50">
                  <c:v>2.9887000000000001</c:v>
                </c:pt>
                <c:pt idx="51">
                  <c:v>2.9882</c:v>
                </c:pt>
                <c:pt idx="52">
                  <c:v>2.9876</c:v>
                </c:pt>
                <c:pt idx="53">
                  <c:v>2.9870999999999999</c:v>
                </c:pt>
                <c:pt idx="54">
                  <c:v>2.9866000000000001</c:v>
                </c:pt>
                <c:pt idx="55">
                  <c:v>2.9861</c:v>
                </c:pt>
                <c:pt idx="56">
                  <c:v>2.9855999999999998</c:v>
                </c:pt>
                <c:pt idx="57">
                  <c:v>2.9851000000000001</c:v>
                </c:pt>
                <c:pt idx="58">
                  <c:v>2.9845999999999999</c:v>
                </c:pt>
                <c:pt idx="59">
                  <c:v>2.9841000000000002</c:v>
                </c:pt>
                <c:pt idx="60">
                  <c:v>2.9836</c:v>
                </c:pt>
                <c:pt idx="61">
                  <c:v>2.9830000000000001</c:v>
                </c:pt>
                <c:pt idx="62">
                  <c:v>2.9824000000000002</c:v>
                </c:pt>
                <c:pt idx="63">
                  <c:v>2.9819</c:v>
                </c:pt>
                <c:pt idx="64">
                  <c:v>2.9813000000000001</c:v>
                </c:pt>
                <c:pt idx="65">
                  <c:v>2.9807000000000001</c:v>
                </c:pt>
                <c:pt idx="66">
                  <c:v>2.9802</c:v>
                </c:pt>
                <c:pt idx="67">
                  <c:v>2.9796</c:v>
                </c:pt>
                <c:pt idx="68">
                  <c:v>2.9790000000000001</c:v>
                </c:pt>
                <c:pt idx="69">
                  <c:v>2.9784000000000002</c:v>
                </c:pt>
                <c:pt idx="70">
                  <c:v>2.9779</c:v>
                </c:pt>
                <c:pt idx="71">
                  <c:v>2.9771000000000001</c:v>
                </c:pt>
                <c:pt idx="72">
                  <c:v>2.9763999999999999</c:v>
                </c:pt>
                <c:pt idx="73">
                  <c:v>2.9756</c:v>
                </c:pt>
                <c:pt idx="74">
                  <c:v>2.9748999999999999</c:v>
                </c:pt>
                <c:pt idx="75">
                  <c:v>2.9741</c:v>
                </c:pt>
                <c:pt idx="76">
                  <c:v>2.9733999999999998</c:v>
                </c:pt>
                <c:pt idx="77">
                  <c:v>2.9725999999999999</c:v>
                </c:pt>
                <c:pt idx="78">
                  <c:v>2.9719000000000002</c:v>
                </c:pt>
                <c:pt idx="79">
                  <c:v>2.9710999999999999</c:v>
                </c:pt>
                <c:pt idx="80">
                  <c:v>2.9704000000000002</c:v>
                </c:pt>
                <c:pt idx="81">
                  <c:v>2.9695</c:v>
                </c:pt>
                <c:pt idx="82">
                  <c:v>2.9687000000000001</c:v>
                </c:pt>
                <c:pt idx="83">
                  <c:v>2.9679000000000002</c:v>
                </c:pt>
                <c:pt idx="84">
                  <c:v>2.9670000000000001</c:v>
                </c:pt>
                <c:pt idx="85">
                  <c:v>2.9662000000000002</c:v>
                </c:pt>
                <c:pt idx="86">
                  <c:v>2.9653</c:v>
                </c:pt>
                <c:pt idx="87">
                  <c:v>2.9645000000000001</c:v>
                </c:pt>
                <c:pt idx="88">
                  <c:v>2.9636</c:v>
                </c:pt>
                <c:pt idx="89">
                  <c:v>2.9628000000000001</c:v>
                </c:pt>
                <c:pt idx="90">
                  <c:v>2.9620000000000002</c:v>
                </c:pt>
                <c:pt idx="91">
                  <c:v>2.9611000000000001</c:v>
                </c:pt>
                <c:pt idx="92">
                  <c:v>2.9601999999999999</c:v>
                </c:pt>
                <c:pt idx="93">
                  <c:v>2.9592999999999998</c:v>
                </c:pt>
                <c:pt idx="94">
                  <c:v>2.9584000000000001</c:v>
                </c:pt>
                <c:pt idx="95">
                  <c:v>2.9575999999999998</c:v>
                </c:pt>
                <c:pt idx="96">
                  <c:v>2.9567000000000001</c:v>
                </c:pt>
                <c:pt idx="97">
                  <c:v>2.9558</c:v>
                </c:pt>
                <c:pt idx="98">
                  <c:v>2.9548999999999999</c:v>
                </c:pt>
                <c:pt idx="99">
                  <c:v>2.9540000000000002</c:v>
                </c:pt>
                <c:pt idx="100">
                  <c:v>2.9531999999999998</c:v>
                </c:pt>
                <c:pt idx="101">
                  <c:v>2.9521000000000002</c:v>
                </c:pt>
                <c:pt idx="102">
                  <c:v>2.9510999999999998</c:v>
                </c:pt>
                <c:pt idx="103">
                  <c:v>2.9500999999999999</c:v>
                </c:pt>
                <c:pt idx="104">
                  <c:v>2.9489999999999998</c:v>
                </c:pt>
                <c:pt idx="105">
                  <c:v>2.948</c:v>
                </c:pt>
                <c:pt idx="106">
                  <c:v>2.9468999999999999</c:v>
                </c:pt>
                <c:pt idx="107">
                  <c:v>2.9459</c:v>
                </c:pt>
                <c:pt idx="108">
                  <c:v>2.9449000000000001</c:v>
                </c:pt>
                <c:pt idx="109">
                  <c:v>2.9438</c:v>
                </c:pt>
                <c:pt idx="110">
                  <c:v>2.9428000000000001</c:v>
                </c:pt>
                <c:pt idx="111">
                  <c:v>2.9417</c:v>
                </c:pt>
                <c:pt idx="112">
                  <c:v>2.9405999999999999</c:v>
                </c:pt>
                <c:pt idx="113">
                  <c:v>2.9396</c:v>
                </c:pt>
                <c:pt idx="114">
                  <c:v>2.9384999999999999</c:v>
                </c:pt>
                <c:pt idx="115">
                  <c:v>2.9373999999999998</c:v>
                </c:pt>
                <c:pt idx="116">
                  <c:v>2.9363000000000001</c:v>
                </c:pt>
                <c:pt idx="117">
                  <c:v>2.9352</c:v>
                </c:pt>
                <c:pt idx="118">
                  <c:v>2.9340999999999999</c:v>
                </c:pt>
                <c:pt idx="119">
                  <c:v>2.9331</c:v>
                </c:pt>
                <c:pt idx="120">
                  <c:v>2.9319999999999999</c:v>
                </c:pt>
                <c:pt idx="121">
                  <c:v>2.9308999999999998</c:v>
                </c:pt>
                <c:pt idx="122">
                  <c:v>2.9297</c:v>
                </c:pt>
                <c:pt idx="123">
                  <c:v>2.9285999999999999</c:v>
                </c:pt>
                <c:pt idx="124">
                  <c:v>2.9275000000000002</c:v>
                </c:pt>
                <c:pt idx="125">
                  <c:v>2.9262999999999999</c:v>
                </c:pt>
                <c:pt idx="126">
                  <c:v>2.9251999999999998</c:v>
                </c:pt>
                <c:pt idx="127">
                  <c:v>2.9241000000000001</c:v>
                </c:pt>
                <c:pt idx="128">
                  <c:v>2.9228999999999998</c:v>
                </c:pt>
                <c:pt idx="129">
                  <c:v>2.9218000000000002</c:v>
                </c:pt>
                <c:pt idx="130">
                  <c:v>2.9207000000000001</c:v>
                </c:pt>
                <c:pt idx="131">
                  <c:v>2.9194</c:v>
                </c:pt>
                <c:pt idx="132">
                  <c:v>2.9182000000000001</c:v>
                </c:pt>
                <c:pt idx="133">
                  <c:v>2.9169</c:v>
                </c:pt>
                <c:pt idx="134">
                  <c:v>2.9156</c:v>
                </c:pt>
                <c:pt idx="135">
                  <c:v>2.9144000000000001</c:v>
                </c:pt>
                <c:pt idx="136">
                  <c:v>2.9131</c:v>
                </c:pt>
                <c:pt idx="137">
                  <c:v>2.9119000000000002</c:v>
                </c:pt>
                <c:pt idx="138">
                  <c:v>2.9106000000000001</c:v>
                </c:pt>
                <c:pt idx="139">
                  <c:v>2.9093</c:v>
                </c:pt>
                <c:pt idx="140">
                  <c:v>2.9081000000000001</c:v>
                </c:pt>
                <c:pt idx="141">
                  <c:v>2.9066999999999998</c:v>
                </c:pt>
                <c:pt idx="142">
                  <c:v>2.9053</c:v>
                </c:pt>
                <c:pt idx="143">
                  <c:v>2.9039999999999999</c:v>
                </c:pt>
                <c:pt idx="144">
                  <c:v>2.9026000000000001</c:v>
                </c:pt>
                <c:pt idx="145">
                  <c:v>2.9011999999999998</c:v>
                </c:pt>
                <c:pt idx="146">
                  <c:v>2.8999000000000001</c:v>
                </c:pt>
                <c:pt idx="147">
                  <c:v>2.8984999999999999</c:v>
                </c:pt>
                <c:pt idx="148">
                  <c:v>2.8971</c:v>
                </c:pt>
                <c:pt idx="149">
                  <c:v>2.8957999999999999</c:v>
                </c:pt>
                <c:pt idx="150">
                  <c:v>2.8944000000000001</c:v>
                </c:pt>
                <c:pt idx="151">
                  <c:v>2.8929</c:v>
                </c:pt>
                <c:pt idx="152">
                  <c:v>2.8915000000000002</c:v>
                </c:pt>
                <c:pt idx="153">
                  <c:v>2.89</c:v>
                </c:pt>
                <c:pt idx="154">
                  <c:v>2.8885000000000001</c:v>
                </c:pt>
                <c:pt idx="155">
                  <c:v>2.8871000000000002</c:v>
                </c:pt>
                <c:pt idx="156">
                  <c:v>2.8856000000000002</c:v>
                </c:pt>
                <c:pt idx="157">
                  <c:v>2.8841999999999999</c:v>
                </c:pt>
                <c:pt idx="158">
                  <c:v>2.8826999999999998</c:v>
                </c:pt>
                <c:pt idx="159">
                  <c:v>2.8812000000000002</c:v>
                </c:pt>
                <c:pt idx="160">
                  <c:v>2.8797999999999999</c:v>
                </c:pt>
                <c:pt idx="161">
                  <c:v>2.8782000000000001</c:v>
                </c:pt>
                <c:pt idx="162">
                  <c:v>2.8767</c:v>
                </c:pt>
                <c:pt idx="163">
                  <c:v>2.8751000000000002</c:v>
                </c:pt>
                <c:pt idx="164">
                  <c:v>2.8736000000000002</c:v>
                </c:pt>
                <c:pt idx="165">
                  <c:v>2.8719999999999999</c:v>
                </c:pt>
                <c:pt idx="166">
                  <c:v>2.8704999999999998</c:v>
                </c:pt>
                <c:pt idx="167">
                  <c:v>2.8689</c:v>
                </c:pt>
                <c:pt idx="168">
                  <c:v>2.8673999999999999</c:v>
                </c:pt>
                <c:pt idx="169">
                  <c:v>2.8658000000000001</c:v>
                </c:pt>
                <c:pt idx="170">
                  <c:v>2.8643000000000001</c:v>
                </c:pt>
                <c:pt idx="171">
                  <c:v>2.8626</c:v>
                </c:pt>
                <c:pt idx="172">
                  <c:v>2.8610000000000002</c:v>
                </c:pt>
                <c:pt idx="173">
                  <c:v>2.8593000000000002</c:v>
                </c:pt>
                <c:pt idx="174">
                  <c:v>2.8576999999999999</c:v>
                </c:pt>
                <c:pt idx="175">
                  <c:v>2.8559999999999999</c:v>
                </c:pt>
                <c:pt idx="176">
                  <c:v>2.8544</c:v>
                </c:pt>
                <c:pt idx="177">
                  <c:v>2.8527</c:v>
                </c:pt>
                <c:pt idx="178">
                  <c:v>2.8511000000000002</c:v>
                </c:pt>
                <c:pt idx="179">
                  <c:v>2.8494000000000002</c:v>
                </c:pt>
                <c:pt idx="180">
                  <c:v>2.8477999999999999</c:v>
                </c:pt>
                <c:pt idx="181">
                  <c:v>2.8460999999999999</c:v>
                </c:pt>
                <c:pt idx="182">
                  <c:v>2.8443000000000001</c:v>
                </c:pt>
                <c:pt idx="183">
                  <c:v>2.8426</c:v>
                </c:pt>
                <c:pt idx="184">
                  <c:v>2.8408000000000002</c:v>
                </c:pt>
                <c:pt idx="185">
                  <c:v>2.8391000000000002</c:v>
                </c:pt>
                <c:pt idx="186">
                  <c:v>2.8372999999999999</c:v>
                </c:pt>
                <c:pt idx="187">
                  <c:v>2.8355999999999999</c:v>
                </c:pt>
                <c:pt idx="188">
                  <c:v>2.8338999999999999</c:v>
                </c:pt>
                <c:pt idx="189">
                  <c:v>2.8321000000000001</c:v>
                </c:pt>
                <c:pt idx="190">
                  <c:v>2.8304</c:v>
                </c:pt>
                <c:pt idx="191">
                  <c:v>2.8285</c:v>
                </c:pt>
                <c:pt idx="192">
                  <c:v>2.8267000000000002</c:v>
                </c:pt>
                <c:pt idx="193">
                  <c:v>2.8249</c:v>
                </c:pt>
                <c:pt idx="194">
                  <c:v>2.823</c:v>
                </c:pt>
                <c:pt idx="195">
                  <c:v>2.8212000000000002</c:v>
                </c:pt>
                <c:pt idx="196">
                  <c:v>2.8193999999999999</c:v>
                </c:pt>
                <c:pt idx="197">
                  <c:v>2.8174999999999999</c:v>
                </c:pt>
                <c:pt idx="198">
                  <c:v>2.8157000000000001</c:v>
                </c:pt>
                <c:pt idx="199">
                  <c:v>2.8138999999999998</c:v>
                </c:pt>
                <c:pt idx="200">
                  <c:v>2.8119999999999998</c:v>
                </c:pt>
                <c:pt idx="201">
                  <c:v>2.8100999999999998</c:v>
                </c:pt>
                <c:pt idx="202">
                  <c:v>2.8081999999999998</c:v>
                </c:pt>
                <c:pt idx="203">
                  <c:v>2.8062999999999998</c:v>
                </c:pt>
                <c:pt idx="204">
                  <c:v>2.8043999999999998</c:v>
                </c:pt>
                <c:pt idx="205">
                  <c:v>2.8024</c:v>
                </c:pt>
                <c:pt idx="206">
                  <c:v>2.8005</c:v>
                </c:pt>
                <c:pt idx="207">
                  <c:v>2.7986</c:v>
                </c:pt>
                <c:pt idx="208">
                  <c:v>2.7967</c:v>
                </c:pt>
                <c:pt idx="209">
                  <c:v>2.7947000000000002</c:v>
                </c:pt>
                <c:pt idx="210">
                  <c:v>2.7928000000000002</c:v>
                </c:pt>
                <c:pt idx="211">
                  <c:v>2.7907999999999999</c:v>
                </c:pt>
                <c:pt idx="212">
                  <c:v>2.7888000000000002</c:v>
                </c:pt>
                <c:pt idx="213">
                  <c:v>2.7867999999999999</c:v>
                </c:pt>
                <c:pt idx="214">
                  <c:v>2.7848000000000002</c:v>
                </c:pt>
                <c:pt idx="215">
                  <c:v>2.7827999999999999</c:v>
                </c:pt>
                <c:pt idx="216">
                  <c:v>2.7806999999999999</c:v>
                </c:pt>
                <c:pt idx="217">
                  <c:v>2.7787000000000002</c:v>
                </c:pt>
                <c:pt idx="218">
                  <c:v>2.7766999999999999</c:v>
                </c:pt>
                <c:pt idx="219">
                  <c:v>2.7747000000000002</c:v>
                </c:pt>
                <c:pt idx="220">
                  <c:v>2.7726999999999999</c:v>
                </c:pt>
                <c:pt idx="221">
                  <c:v>2.7706</c:v>
                </c:pt>
                <c:pt idx="222">
                  <c:v>2.7685</c:v>
                </c:pt>
                <c:pt idx="223">
                  <c:v>2.7664</c:v>
                </c:pt>
                <c:pt idx="224">
                  <c:v>2.7643</c:v>
                </c:pt>
                <c:pt idx="225">
                  <c:v>2.7622</c:v>
                </c:pt>
                <c:pt idx="226">
                  <c:v>2.7601</c:v>
                </c:pt>
                <c:pt idx="227">
                  <c:v>2.758</c:v>
                </c:pt>
                <c:pt idx="228">
                  <c:v>2.7559</c:v>
                </c:pt>
                <c:pt idx="229">
                  <c:v>2.7538</c:v>
                </c:pt>
                <c:pt idx="230">
                  <c:v>2.7517</c:v>
                </c:pt>
                <c:pt idx="231">
                  <c:v>2.7496</c:v>
                </c:pt>
                <c:pt idx="232">
                  <c:v>2.7473999999999998</c:v>
                </c:pt>
                <c:pt idx="233">
                  <c:v>2.7452000000000001</c:v>
                </c:pt>
                <c:pt idx="234">
                  <c:v>2.7429999999999999</c:v>
                </c:pt>
                <c:pt idx="235">
                  <c:v>2.7408000000000001</c:v>
                </c:pt>
                <c:pt idx="236">
                  <c:v>2.7387000000000001</c:v>
                </c:pt>
                <c:pt idx="237">
                  <c:v>2.7364999999999999</c:v>
                </c:pt>
                <c:pt idx="238">
                  <c:v>2.7343000000000002</c:v>
                </c:pt>
                <c:pt idx="239">
                  <c:v>2.7321</c:v>
                </c:pt>
                <c:pt idx="240">
                  <c:v>2.7299000000000002</c:v>
                </c:pt>
                <c:pt idx="241">
                  <c:v>2.7277</c:v>
                </c:pt>
                <c:pt idx="242">
                  <c:v>2.7254</c:v>
                </c:pt>
                <c:pt idx="243">
                  <c:v>2.7231999999999998</c:v>
                </c:pt>
                <c:pt idx="244">
                  <c:v>2.7208999999999999</c:v>
                </c:pt>
                <c:pt idx="245">
                  <c:v>2.7185999999999999</c:v>
                </c:pt>
                <c:pt idx="246">
                  <c:v>2.7164000000000001</c:v>
                </c:pt>
                <c:pt idx="247">
                  <c:v>2.7141000000000002</c:v>
                </c:pt>
                <c:pt idx="248">
                  <c:v>2.7119</c:v>
                </c:pt>
                <c:pt idx="249">
                  <c:v>2.7096</c:v>
                </c:pt>
                <c:pt idx="250">
                  <c:v>2.7073</c:v>
                </c:pt>
                <c:pt idx="251">
                  <c:v>2.7050000000000001</c:v>
                </c:pt>
                <c:pt idx="252">
                  <c:v>2.7027000000000001</c:v>
                </c:pt>
                <c:pt idx="253">
                  <c:v>2.7002999999999999</c:v>
                </c:pt>
                <c:pt idx="254">
                  <c:v>2.698</c:v>
                </c:pt>
                <c:pt idx="255">
                  <c:v>2.6956000000000002</c:v>
                </c:pt>
                <c:pt idx="256">
                  <c:v>2.6932999999999998</c:v>
                </c:pt>
                <c:pt idx="257">
                  <c:v>2.6909999999999998</c:v>
                </c:pt>
                <c:pt idx="258">
                  <c:v>2.6886000000000001</c:v>
                </c:pt>
                <c:pt idx="259">
                  <c:v>2.6863000000000001</c:v>
                </c:pt>
                <c:pt idx="260">
                  <c:v>2.6840000000000002</c:v>
                </c:pt>
                <c:pt idx="261">
                  <c:v>2.6815000000000002</c:v>
                </c:pt>
                <c:pt idx="262">
                  <c:v>2.6791</c:v>
                </c:pt>
                <c:pt idx="263">
                  <c:v>2.6766999999999999</c:v>
                </c:pt>
                <c:pt idx="264">
                  <c:v>2.6743000000000001</c:v>
                </c:pt>
                <c:pt idx="265">
                  <c:v>2.6718999999999999</c:v>
                </c:pt>
                <c:pt idx="266">
                  <c:v>2.6695000000000002</c:v>
                </c:pt>
                <c:pt idx="267">
                  <c:v>2.6671</c:v>
                </c:pt>
                <c:pt idx="268">
                  <c:v>2.6646999999999998</c:v>
                </c:pt>
                <c:pt idx="269">
                  <c:v>2.6623000000000001</c:v>
                </c:pt>
                <c:pt idx="270">
                  <c:v>2.6598000000000002</c:v>
                </c:pt>
                <c:pt idx="271">
                  <c:v>2.6574</c:v>
                </c:pt>
                <c:pt idx="272">
                  <c:v>2.6549</c:v>
                </c:pt>
                <c:pt idx="273">
                  <c:v>2.6524000000000001</c:v>
                </c:pt>
                <c:pt idx="274">
                  <c:v>2.6499000000000001</c:v>
                </c:pt>
                <c:pt idx="275">
                  <c:v>2.6474000000000002</c:v>
                </c:pt>
                <c:pt idx="276">
                  <c:v>2.645</c:v>
                </c:pt>
                <c:pt idx="277">
                  <c:v>2.6425000000000001</c:v>
                </c:pt>
                <c:pt idx="278">
                  <c:v>2.64</c:v>
                </c:pt>
                <c:pt idx="279">
                  <c:v>2.6375000000000002</c:v>
                </c:pt>
                <c:pt idx="280">
                  <c:v>2.6349999999999998</c:v>
                </c:pt>
                <c:pt idx="281">
                  <c:v>2.6324999999999998</c:v>
                </c:pt>
                <c:pt idx="282">
                  <c:v>2.6299000000000001</c:v>
                </c:pt>
                <c:pt idx="283">
                  <c:v>2.6274000000000002</c:v>
                </c:pt>
                <c:pt idx="284">
                  <c:v>2.6248</c:v>
                </c:pt>
                <c:pt idx="285">
                  <c:v>2.6223000000000001</c:v>
                </c:pt>
                <c:pt idx="286">
                  <c:v>2.6198000000000001</c:v>
                </c:pt>
                <c:pt idx="287">
                  <c:v>2.6172</c:v>
                </c:pt>
                <c:pt idx="288">
                  <c:v>2.6147</c:v>
                </c:pt>
                <c:pt idx="289">
                  <c:v>2.6120999999999999</c:v>
                </c:pt>
                <c:pt idx="290">
                  <c:v>2.6095999999999999</c:v>
                </c:pt>
                <c:pt idx="291">
                  <c:v>2.6070000000000002</c:v>
                </c:pt>
                <c:pt idx="292">
                  <c:v>2.6044</c:v>
                </c:pt>
                <c:pt idx="293">
                  <c:v>2.6017000000000001</c:v>
                </c:pt>
                <c:pt idx="294">
                  <c:v>2.5991</c:v>
                </c:pt>
                <c:pt idx="295">
                  <c:v>2.5964999999999998</c:v>
                </c:pt>
                <c:pt idx="296">
                  <c:v>2.5939000000000001</c:v>
                </c:pt>
                <c:pt idx="297">
                  <c:v>2.5912999999999999</c:v>
                </c:pt>
                <c:pt idx="298">
                  <c:v>2.5886999999999998</c:v>
                </c:pt>
                <c:pt idx="299">
                  <c:v>2.5861000000000001</c:v>
                </c:pt>
                <c:pt idx="300">
                  <c:v>2.5834999999999999</c:v>
                </c:pt>
                <c:pt idx="301">
                  <c:v>2.5808</c:v>
                </c:pt>
                <c:pt idx="302">
                  <c:v>2.5781999999999998</c:v>
                </c:pt>
                <c:pt idx="303">
                  <c:v>2.5754999999999999</c:v>
                </c:pt>
                <c:pt idx="304">
                  <c:v>2.5728</c:v>
                </c:pt>
                <c:pt idx="305">
                  <c:v>2.5701999999999998</c:v>
                </c:pt>
                <c:pt idx="306">
                  <c:v>2.5674999999999999</c:v>
                </c:pt>
                <c:pt idx="307">
                  <c:v>2.5648</c:v>
                </c:pt>
                <c:pt idx="308">
                  <c:v>2.5621999999999998</c:v>
                </c:pt>
                <c:pt idx="309">
                  <c:v>2.5594999999999999</c:v>
                </c:pt>
                <c:pt idx="310">
                  <c:v>2.5568</c:v>
                </c:pt>
                <c:pt idx="311">
                  <c:v>2.5541</c:v>
                </c:pt>
                <c:pt idx="312">
                  <c:v>2.5514000000000001</c:v>
                </c:pt>
                <c:pt idx="313">
                  <c:v>2.5487000000000002</c:v>
                </c:pt>
                <c:pt idx="314">
                  <c:v>2.5459999999999998</c:v>
                </c:pt>
                <c:pt idx="315">
                  <c:v>2.5432000000000001</c:v>
                </c:pt>
                <c:pt idx="316">
                  <c:v>2.5405000000000002</c:v>
                </c:pt>
                <c:pt idx="317">
                  <c:v>2.5377999999999998</c:v>
                </c:pt>
                <c:pt idx="318">
                  <c:v>2.5350999999999999</c:v>
                </c:pt>
                <c:pt idx="319">
                  <c:v>2.5324</c:v>
                </c:pt>
                <c:pt idx="320">
                  <c:v>2.5295999999999998</c:v>
                </c:pt>
                <c:pt idx="321">
                  <c:v>2.5268999999999999</c:v>
                </c:pt>
                <c:pt idx="322">
                  <c:v>2.5240999999999998</c:v>
                </c:pt>
                <c:pt idx="323">
                  <c:v>2.5213000000000001</c:v>
                </c:pt>
                <c:pt idx="324">
                  <c:v>2.5186000000000002</c:v>
                </c:pt>
                <c:pt idx="325">
                  <c:v>2.5158</c:v>
                </c:pt>
                <c:pt idx="326">
                  <c:v>2.5129999999999999</c:v>
                </c:pt>
                <c:pt idx="327">
                  <c:v>2.5103</c:v>
                </c:pt>
                <c:pt idx="328">
                  <c:v>2.5074999999999998</c:v>
                </c:pt>
                <c:pt idx="329">
                  <c:v>2.5047000000000001</c:v>
                </c:pt>
                <c:pt idx="330">
                  <c:v>2.5019999999999998</c:v>
                </c:pt>
                <c:pt idx="331">
                  <c:v>2.4990999999999999</c:v>
                </c:pt>
                <c:pt idx="332">
                  <c:v>2.4963000000000002</c:v>
                </c:pt>
                <c:pt idx="333">
                  <c:v>2.4935</c:v>
                </c:pt>
                <c:pt idx="334">
                  <c:v>2.4906999999999999</c:v>
                </c:pt>
                <c:pt idx="335">
                  <c:v>2.4878999999999998</c:v>
                </c:pt>
                <c:pt idx="336">
                  <c:v>2.4849999999999999</c:v>
                </c:pt>
                <c:pt idx="337">
                  <c:v>2.4822000000000002</c:v>
                </c:pt>
                <c:pt idx="338">
                  <c:v>2.4794</c:v>
                </c:pt>
                <c:pt idx="339">
                  <c:v>2.4765999999999999</c:v>
                </c:pt>
                <c:pt idx="340">
                  <c:v>2.4738000000000002</c:v>
                </c:pt>
                <c:pt idx="341">
                  <c:v>2.4708999999999999</c:v>
                </c:pt>
                <c:pt idx="342">
                  <c:v>2.468</c:v>
                </c:pt>
                <c:pt idx="343">
                  <c:v>2.4651999999999998</c:v>
                </c:pt>
                <c:pt idx="344">
                  <c:v>2.4622999999999999</c:v>
                </c:pt>
                <c:pt idx="345">
                  <c:v>2.4594</c:v>
                </c:pt>
                <c:pt idx="346">
                  <c:v>2.4565999999999999</c:v>
                </c:pt>
                <c:pt idx="347">
                  <c:v>2.4537</c:v>
                </c:pt>
                <c:pt idx="348">
                  <c:v>2.4508000000000001</c:v>
                </c:pt>
                <c:pt idx="349">
                  <c:v>2.448</c:v>
                </c:pt>
                <c:pt idx="350">
                  <c:v>2.4451000000000001</c:v>
                </c:pt>
                <c:pt idx="351">
                  <c:v>2.4422000000000001</c:v>
                </c:pt>
                <c:pt idx="352">
                  <c:v>2.4392999999999998</c:v>
                </c:pt>
                <c:pt idx="353">
                  <c:v>2.4363999999999999</c:v>
                </c:pt>
                <c:pt idx="354">
                  <c:v>2.4333999999999998</c:v>
                </c:pt>
                <c:pt idx="355">
                  <c:v>2.4304999999999999</c:v>
                </c:pt>
                <c:pt idx="356">
                  <c:v>2.4276</c:v>
                </c:pt>
                <c:pt idx="357">
                  <c:v>2.4247000000000001</c:v>
                </c:pt>
                <c:pt idx="358">
                  <c:v>2.4218000000000002</c:v>
                </c:pt>
                <c:pt idx="359">
                  <c:v>2.4188999999999998</c:v>
                </c:pt>
                <c:pt idx="360">
                  <c:v>2.4159000000000002</c:v>
                </c:pt>
                <c:pt idx="361">
                  <c:v>2.4129999999999998</c:v>
                </c:pt>
                <c:pt idx="362">
                  <c:v>2.41</c:v>
                </c:pt>
                <c:pt idx="363">
                  <c:v>2.407</c:v>
                </c:pt>
                <c:pt idx="364">
                  <c:v>2.4039999999999999</c:v>
                </c:pt>
                <c:pt idx="365">
                  <c:v>2.4011</c:v>
                </c:pt>
                <c:pt idx="366">
                  <c:v>2.3980999999999999</c:v>
                </c:pt>
                <c:pt idx="367">
                  <c:v>2.3950999999999998</c:v>
                </c:pt>
                <c:pt idx="368">
                  <c:v>2.3921000000000001</c:v>
                </c:pt>
                <c:pt idx="369">
                  <c:v>2.3892000000000002</c:v>
                </c:pt>
                <c:pt idx="370">
                  <c:v>2.3862000000000001</c:v>
                </c:pt>
                <c:pt idx="371">
                  <c:v>2.3831000000000002</c:v>
                </c:pt>
                <c:pt idx="372">
                  <c:v>2.3801000000000001</c:v>
                </c:pt>
                <c:pt idx="373">
                  <c:v>2.3771</c:v>
                </c:pt>
                <c:pt idx="374">
                  <c:v>2.3740000000000001</c:v>
                </c:pt>
                <c:pt idx="375">
                  <c:v>2.371</c:v>
                </c:pt>
                <c:pt idx="376">
                  <c:v>2.3679000000000001</c:v>
                </c:pt>
                <c:pt idx="377">
                  <c:v>2.3649</c:v>
                </c:pt>
                <c:pt idx="378">
                  <c:v>2.3618000000000001</c:v>
                </c:pt>
                <c:pt idx="379">
                  <c:v>2.3588</c:v>
                </c:pt>
                <c:pt idx="380">
                  <c:v>2.3557000000000001</c:v>
                </c:pt>
                <c:pt idx="381">
                  <c:v>2.3525999999999998</c:v>
                </c:pt>
                <c:pt idx="382">
                  <c:v>2.3494999999999999</c:v>
                </c:pt>
                <c:pt idx="383">
                  <c:v>2.3462999999999998</c:v>
                </c:pt>
                <c:pt idx="384">
                  <c:v>2.3431999999999999</c:v>
                </c:pt>
                <c:pt idx="385">
                  <c:v>2.3401000000000001</c:v>
                </c:pt>
                <c:pt idx="386">
                  <c:v>2.3369</c:v>
                </c:pt>
                <c:pt idx="387">
                  <c:v>2.3338000000000001</c:v>
                </c:pt>
                <c:pt idx="388">
                  <c:v>2.3307000000000002</c:v>
                </c:pt>
                <c:pt idx="389">
                  <c:v>2.3275999999999999</c:v>
                </c:pt>
                <c:pt idx="390">
                  <c:v>2.3243999999999998</c:v>
                </c:pt>
                <c:pt idx="391">
                  <c:v>2.3212000000000002</c:v>
                </c:pt>
                <c:pt idx="392">
                  <c:v>2.3178999999999998</c:v>
                </c:pt>
                <c:pt idx="393">
                  <c:v>2.3147000000000002</c:v>
                </c:pt>
                <c:pt idx="394">
                  <c:v>2.3113999999999999</c:v>
                </c:pt>
                <c:pt idx="395">
                  <c:v>2.3081999999999998</c:v>
                </c:pt>
                <c:pt idx="396">
                  <c:v>2.3048999999999999</c:v>
                </c:pt>
                <c:pt idx="397">
                  <c:v>2.3016999999999999</c:v>
                </c:pt>
                <c:pt idx="398">
                  <c:v>2.2984</c:v>
                </c:pt>
                <c:pt idx="399">
                  <c:v>2.2951999999999999</c:v>
                </c:pt>
                <c:pt idx="400">
                  <c:v>2.2919</c:v>
                </c:pt>
                <c:pt idx="401">
                  <c:v>2.2885</c:v>
                </c:pt>
                <c:pt idx="402">
                  <c:v>2.2850999999999999</c:v>
                </c:pt>
                <c:pt idx="403">
                  <c:v>2.2816999999999998</c:v>
                </c:pt>
                <c:pt idx="404">
                  <c:v>2.2782</c:v>
                </c:pt>
                <c:pt idx="405">
                  <c:v>2.2747999999999999</c:v>
                </c:pt>
                <c:pt idx="406">
                  <c:v>2.2713999999999999</c:v>
                </c:pt>
                <c:pt idx="407">
                  <c:v>2.2679999999999998</c:v>
                </c:pt>
                <c:pt idx="408">
                  <c:v>2.2646000000000002</c:v>
                </c:pt>
                <c:pt idx="409">
                  <c:v>2.2612000000000001</c:v>
                </c:pt>
                <c:pt idx="410">
                  <c:v>2.2576999999999998</c:v>
                </c:pt>
                <c:pt idx="411">
                  <c:v>2.2541000000000002</c:v>
                </c:pt>
                <c:pt idx="412">
                  <c:v>2.2505000000000002</c:v>
                </c:pt>
                <c:pt idx="413">
                  <c:v>2.2467999999999999</c:v>
                </c:pt>
                <c:pt idx="414">
                  <c:v>2.2431999999999999</c:v>
                </c:pt>
                <c:pt idx="415">
                  <c:v>2.2395</c:v>
                </c:pt>
                <c:pt idx="416">
                  <c:v>2.2359</c:v>
                </c:pt>
                <c:pt idx="417">
                  <c:v>2.2322000000000002</c:v>
                </c:pt>
                <c:pt idx="418">
                  <c:v>2.2286000000000001</c:v>
                </c:pt>
                <c:pt idx="419">
                  <c:v>2.2248999999999999</c:v>
                </c:pt>
                <c:pt idx="420">
                  <c:v>2.2212999999999998</c:v>
                </c:pt>
                <c:pt idx="421">
                  <c:v>2.2172999999999998</c:v>
                </c:pt>
                <c:pt idx="422">
                  <c:v>2.2132999999999998</c:v>
                </c:pt>
                <c:pt idx="423">
                  <c:v>2.2094</c:v>
                </c:pt>
                <c:pt idx="424">
                  <c:v>2.2054</c:v>
                </c:pt>
                <c:pt idx="425">
                  <c:v>2.2014</c:v>
                </c:pt>
                <c:pt idx="426">
                  <c:v>2.1974</c:v>
                </c:pt>
                <c:pt idx="427">
                  <c:v>2.1934999999999998</c:v>
                </c:pt>
                <c:pt idx="428">
                  <c:v>2.1894999999999998</c:v>
                </c:pt>
                <c:pt idx="429">
                  <c:v>2.1855000000000002</c:v>
                </c:pt>
                <c:pt idx="430">
                  <c:v>2.1815000000000002</c:v>
                </c:pt>
                <c:pt idx="431">
                  <c:v>2.1770999999999998</c:v>
                </c:pt>
                <c:pt idx="432">
                  <c:v>2.1726999999999999</c:v>
                </c:pt>
                <c:pt idx="433">
                  <c:v>2.1682000000000001</c:v>
                </c:pt>
                <c:pt idx="434">
                  <c:v>2.1638000000000002</c:v>
                </c:pt>
                <c:pt idx="435">
                  <c:v>2.1594000000000002</c:v>
                </c:pt>
                <c:pt idx="436">
                  <c:v>2.1549</c:v>
                </c:pt>
                <c:pt idx="437">
                  <c:v>2.1505000000000001</c:v>
                </c:pt>
                <c:pt idx="438">
                  <c:v>2.1461000000000001</c:v>
                </c:pt>
                <c:pt idx="439">
                  <c:v>2.1415999999999999</c:v>
                </c:pt>
                <c:pt idx="440">
                  <c:v>2.1372</c:v>
                </c:pt>
                <c:pt idx="441">
                  <c:v>2.1320999999999999</c:v>
                </c:pt>
                <c:pt idx="442">
                  <c:v>2.1269999999999998</c:v>
                </c:pt>
                <c:pt idx="443">
                  <c:v>2.1219000000000001</c:v>
                </c:pt>
                <c:pt idx="444">
                  <c:v>2.1168</c:v>
                </c:pt>
                <c:pt idx="445">
                  <c:v>2.1116999999999999</c:v>
                </c:pt>
                <c:pt idx="446">
                  <c:v>2.1067</c:v>
                </c:pt>
                <c:pt idx="447">
                  <c:v>2.1015999999999999</c:v>
                </c:pt>
                <c:pt idx="448">
                  <c:v>2.0964999999999998</c:v>
                </c:pt>
                <c:pt idx="449">
                  <c:v>2.0914000000000001</c:v>
                </c:pt>
                <c:pt idx="450">
                  <c:v>2.0863</c:v>
                </c:pt>
                <c:pt idx="451">
                  <c:v>2.0802999999999998</c:v>
                </c:pt>
                <c:pt idx="452">
                  <c:v>2.0743</c:v>
                </c:pt>
                <c:pt idx="453">
                  <c:v>2.0684</c:v>
                </c:pt>
                <c:pt idx="454">
                  <c:v>2.0623999999999998</c:v>
                </c:pt>
                <c:pt idx="455">
                  <c:v>2.0564</c:v>
                </c:pt>
                <c:pt idx="456">
                  <c:v>2.0503999999999998</c:v>
                </c:pt>
                <c:pt idx="457">
                  <c:v>2.0444</c:v>
                </c:pt>
                <c:pt idx="458">
                  <c:v>2.0384000000000002</c:v>
                </c:pt>
                <c:pt idx="459">
                  <c:v>2.0324</c:v>
                </c:pt>
                <c:pt idx="460">
                  <c:v>2.0265</c:v>
                </c:pt>
                <c:pt idx="461">
                  <c:v>2.0192999999999999</c:v>
                </c:pt>
                <c:pt idx="462">
                  <c:v>2.0121000000000002</c:v>
                </c:pt>
                <c:pt idx="463">
                  <c:v>2.0049000000000001</c:v>
                </c:pt>
                <c:pt idx="464">
                  <c:v>1.9978</c:v>
                </c:pt>
                <c:pt idx="465">
                  <c:v>1.9905999999999999</c:v>
                </c:pt>
                <c:pt idx="466">
                  <c:v>1.9834000000000001</c:v>
                </c:pt>
                <c:pt idx="467">
                  <c:v>1.9762999999999999</c:v>
                </c:pt>
                <c:pt idx="468">
                  <c:v>1.9691000000000001</c:v>
                </c:pt>
                <c:pt idx="469">
                  <c:v>1.9619</c:v>
                </c:pt>
                <c:pt idx="470">
                  <c:v>1.9547000000000001</c:v>
                </c:pt>
                <c:pt idx="471">
                  <c:v>1.9460999999999999</c:v>
                </c:pt>
                <c:pt idx="472">
                  <c:v>1.9374</c:v>
                </c:pt>
                <c:pt idx="473">
                  <c:v>1.9287000000000001</c:v>
                </c:pt>
                <c:pt idx="474">
                  <c:v>1.9200999999999999</c:v>
                </c:pt>
                <c:pt idx="475">
                  <c:v>1.9114</c:v>
                </c:pt>
                <c:pt idx="476">
                  <c:v>1.9028</c:v>
                </c:pt>
                <c:pt idx="477">
                  <c:v>1.8940999999999999</c:v>
                </c:pt>
                <c:pt idx="478">
                  <c:v>1.8854</c:v>
                </c:pt>
                <c:pt idx="479">
                  <c:v>1.8768</c:v>
                </c:pt>
                <c:pt idx="480">
                  <c:v>1.8681000000000001</c:v>
                </c:pt>
                <c:pt idx="481">
                  <c:v>1.8576999999999999</c:v>
                </c:pt>
                <c:pt idx="482">
                  <c:v>1.8473999999999999</c:v>
                </c:pt>
                <c:pt idx="483">
                  <c:v>1.837</c:v>
                </c:pt>
                <c:pt idx="484">
                  <c:v>1.8267</c:v>
                </c:pt>
                <c:pt idx="485">
                  <c:v>1.8163</c:v>
                </c:pt>
                <c:pt idx="486">
                  <c:v>1.806</c:v>
                </c:pt>
                <c:pt idx="487">
                  <c:v>1.7956000000000001</c:v>
                </c:pt>
                <c:pt idx="488">
                  <c:v>1.7853000000000001</c:v>
                </c:pt>
                <c:pt idx="489">
                  <c:v>1.7748999999999999</c:v>
                </c:pt>
                <c:pt idx="490">
                  <c:v>1.7645999999999999</c:v>
                </c:pt>
                <c:pt idx="491">
                  <c:v>1.7524999999999999</c:v>
                </c:pt>
                <c:pt idx="492">
                  <c:v>1.7403999999999999</c:v>
                </c:pt>
                <c:pt idx="493">
                  <c:v>1.7283999999999999</c:v>
                </c:pt>
                <c:pt idx="494">
                  <c:v>1.7162999999999999</c:v>
                </c:pt>
                <c:pt idx="495">
                  <c:v>1.7042999999999999</c:v>
                </c:pt>
                <c:pt idx="496">
                  <c:v>1.6921999999999999</c:v>
                </c:pt>
                <c:pt idx="497">
                  <c:v>1.6801999999999999</c:v>
                </c:pt>
                <c:pt idx="498">
                  <c:v>1.6680999999999999</c:v>
                </c:pt>
                <c:pt idx="499">
                  <c:v>1.6560999999999999</c:v>
                </c:pt>
                <c:pt idx="500">
                  <c:v>1.6439999999999999</c:v>
                </c:pt>
                <c:pt idx="501">
                  <c:v>1.6305000000000001</c:v>
                </c:pt>
                <c:pt idx="502">
                  <c:v>1.6171</c:v>
                </c:pt>
                <c:pt idx="503">
                  <c:v>1.6035999999999999</c:v>
                </c:pt>
                <c:pt idx="504">
                  <c:v>1.5901000000000001</c:v>
                </c:pt>
                <c:pt idx="505">
                  <c:v>1.5767</c:v>
                </c:pt>
                <c:pt idx="506">
                  <c:v>1.5631999999999999</c:v>
                </c:pt>
                <c:pt idx="507">
                  <c:v>1.5498000000000001</c:v>
                </c:pt>
                <c:pt idx="508">
                  <c:v>1.5363</c:v>
                </c:pt>
                <c:pt idx="509">
                  <c:v>1.5227999999999999</c:v>
                </c:pt>
                <c:pt idx="510">
                  <c:v>1.5094000000000001</c:v>
                </c:pt>
                <c:pt idx="511">
                  <c:v>1.4950000000000001</c:v>
                </c:pt>
                <c:pt idx="512">
                  <c:v>1.4806999999999999</c:v>
                </c:pt>
                <c:pt idx="513">
                  <c:v>1.4663999999999999</c:v>
                </c:pt>
                <c:pt idx="514">
                  <c:v>1.4520999999999999</c:v>
                </c:pt>
                <c:pt idx="515">
                  <c:v>1.4378</c:v>
                </c:pt>
                <c:pt idx="516">
                  <c:v>1.4235</c:v>
                </c:pt>
                <c:pt idx="517">
                  <c:v>1.4091</c:v>
                </c:pt>
                <c:pt idx="518">
                  <c:v>1.3948</c:v>
                </c:pt>
                <c:pt idx="519">
                  <c:v>1.3805000000000001</c:v>
                </c:pt>
                <c:pt idx="520">
                  <c:v>1.3662000000000001</c:v>
                </c:pt>
                <c:pt idx="521">
                  <c:v>1.3516999999999999</c:v>
                </c:pt>
                <c:pt idx="522">
                  <c:v>1.3371999999999999</c:v>
                </c:pt>
                <c:pt idx="523">
                  <c:v>1.3227</c:v>
                </c:pt>
                <c:pt idx="524">
                  <c:v>1.3083</c:v>
                </c:pt>
                <c:pt idx="525">
                  <c:v>1.2938000000000001</c:v>
                </c:pt>
                <c:pt idx="526">
                  <c:v>1.2793000000000001</c:v>
                </c:pt>
                <c:pt idx="527">
                  <c:v>1.2647999999999999</c:v>
                </c:pt>
                <c:pt idx="528">
                  <c:v>1.2503</c:v>
                </c:pt>
                <c:pt idx="529">
                  <c:v>1.2359</c:v>
                </c:pt>
                <c:pt idx="530">
                  <c:v>1.2214</c:v>
                </c:pt>
                <c:pt idx="531">
                  <c:v>1.2074</c:v>
                </c:pt>
                <c:pt idx="532">
                  <c:v>1.1934</c:v>
                </c:pt>
                <c:pt idx="533">
                  <c:v>1.1794</c:v>
                </c:pt>
                <c:pt idx="534">
                  <c:v>1.1654</c:v>
                </c:pt>
                <c:pt idx="535">
                  <c:v>1.1514</c:v>
                </c:pt>
                <c:pt idx="536">
                  <c:v>1.1375</c:v>
                </c:pt>
                <c:pt idx="537">
                  <c:v>1.1234999999999999</c:v>
                </c:pt>
                <c:pt idx="538">
                  <c:v>1.1094999999999999</c:v>
                </c:pt>
                <c:pt idx="539">
                  <c:v>1.0954999999999999</c:v>
                </c:pt>
                <c:pt idx="540">
                  <c:v>1.0814999999999999</c:v>
                </c:pt>
                <c:pt idx="541">
                  <c:v>1.0684</c:v>
                </c:pt>
                <c:pt idx="542">
                  <c:v>1.0553999999999999</c:v>
                </c:pt>
                <c:pt idx="543">
                  <c:v>1.0424</c:v>
                </c:pt>
                <c:pt idx="544">
                  <c:v>1.0293000000000001</c:v>
                </c:pt>
                <c:pt idx="545">
                  <c:v>1.0163</c:v>
                </c:pt>
                <c:pt idx="546">
                  <c:v>1.0032000000000001</c:v>
                </c:pt>
                <c:pt idx="547">
                  <c:v>0.99017999999999995</c:v>
                </c:pt>
                <c:pt idx="548">
                  <c:v>0.97714000000000001</c:v>
                </c:pt>
                <c:pt idx="549">
                  <c:v>0.96409</c:v>
                </c:pt>
                <c:pt idx="550">
                  <c:v>0.95104999999999995</c:v>
                </c:pt>
                <c:pt idx="551">
                  <c:v>0.93915000000000004</c:v>
                </c:pt>
                <c:pt idx="552">
                  <c:v>0.92725999999999997</c:v>
                </c:pt>
                <c:pt idx="553">
                  <c:v>0.91537000000000002</c:v>
                </c:pt>
                <c:pt idx="554">
                  <c:v>0.90347</c:v>
                </c:pt>
                <c:pt idx="555">
                  <c:v>0.89158000000000004</c:v>
                </c:pt>
                <c:pt idx="556">
                  <c:v>0.87968000000000002</c:v>
                </c:pt>
                <c:pt idx="557">
                  <c:v>0.86778999999999995</c:v>
                </c:pt>
                <c:pt idx="558">
                  <c:v>0.85589999999999999</c:v>
                </c:pt>
                <c:pt idx="559">
                  <c:v>0.84399999999999997</c:v>
                </c:pt>
                <c:pt idx="560">
                  <c:v>0.83211000000000002</c:v>
                </c:pt>
                <c:pt idx="561">
                  <c:v>0.82137000000000004</c:v>
                </c:pt>
                <c:pt idx="562">
                  <c:v>0.81062999999999996</c:v>
                </c:pt>
                <c:pt idx="563">
                  <c:v>0.79990000000000006</c:v>
                </c:pt>
                <c:pt idx="564">
                  <c:v>0.78915999999999997</c:v>
                </c:pt>
                <c:pt idx="565">
                  <c:v>0.77842</c:v>
                </c:pt>
                <c:pt idx="566">
                  <c:v>0.76768000000000003</c:v>
                </c:pt>
                <c:pt idx="567">
                  <c:v>0.75695000000000001</c:v>
                </c:pt>
                <c:pt idx="568">
                  <c:v>0.74621000000000004</c:v>
                </c:pt>
                <c:pt idx="569">
                  <c:v>0.73546999999999996</c:v>
                </c:pt>
                <c:pt idx="570">
                  <c:v>0.72472999999999999</c:v>
                </c:pt>
                <c:pt idx="571">
                  <c:v>0.71504000000000001</c:v>
                </c:pt>
                <c:pt idx="572">
                  <c:v>0.70533999999999997</c:v>
                </c:pt>
                <c:pt idx="573">
                  <c:v>0.69564000000000004</c:v>
                </c:pt>
                <c:pt idx="574">
                  <c:v>0.68593999999999999</c:v>
                </c:pt>
                <c:pt idx="575">
                  <c:v>0.67623999999999995</c:v>
                </c:pt>
                <c:pt idx="576">
                  <c:v>0.66654999999999998</c:v>
                </c:pt>
                <c:pt idx="577">
                  <c:v>0.65685000000000004</c:v>
                </c:pt>
                <c:pt idx="578">
                  <c:v>0.64715</c:v>
                </c:pt>
                <c:pt idx="579">
                  <c:v>0.63744999999999996</c:v>
                </c:pt>
                <c:pt idx="580">
                  <c:v>0.62775999999999998</c:v>
                </c:pt>
                <c:pt idx="581">
                  <c:v>0.61895999999999995</c:v>
                </c:pt>
                <c:pt idx="582">
                  <c:v>0.61016000000000004</c:v>
                </c:pt>
                <c:pt idx="583">
                  <c:v>0.60136000000000001</c:v>
                </c:pt>
                <c:pt idx="584">
                  <c:v>0.59255999999999998</c:v>
                </c:pt>
                <c:pt idx="585">
                  <c:v>0.58375999999999995</c:v>
                </c:pt>
                <c:pt idx="586">
                  <c:v>0.57496999999999998</c:v>
                </c:pt>
                <c:pt idx="587">
                  <c:v>0.56616999999999995</c:v>
                </c:pt>
                <c:pt idx="588">
                  <c:v>0.55737000000000003</c:v>
                </c:pt>
                <c:pt idx="589">
                  <c:v>0.54857</c:v>
                </c:pt>
                <c:pt idx="590">
                  <c:v>0.53976999999999997</c:v>
                </c:pt>
                <c:pt idx="591">
                  <c:v>0.53176999999999996</c:v>
                </c:pt>
                <c:pt idx="592">
                  <c:v>0.52376999999999996</c:v>
                </c:pt>
                <c:pt idx="593">
                  <c:v>0.51576999999999995</c:v>
                </c:pt>
                <c:pt idx="594">
                  <c:v>0.50777000000000005</c:v>
                </c:pt>
                <c:pt idx="595">
                  <c:v>0.49975999999999998</c:v>
                </c:pt>
                <c:pt idx="596">
                  <c:v>0.49175999999999997</c:v>
                </c:pt>
                <c:pt idx="597">
                  <c:v>0.48376000000000002</c:v>
                </c:pt>
                <c:pt idx="598">
                  <c:v>0.47576000000000002</c:v>
                </c:pt>
                <c:pt idx="599">
                  <c:v>0.46776000000000001</c:v>
                </c:pt>
                <c:pt idx="600">
                  <c:v>0.45976</c:v>
                </c:pt>
                <c:pt idx="601">
                  <c:v>0.45251000000000002</c:v>
                </c:pt>
                <c:pt idx="602">
                  <c:v>0.44527</c:v>
                </c:pt>
                <c:pt idx="603">
                  <c:v>0.43802999999999997</c:v>
                </c:pt>
                <c:pt idx="604">
                  <c:v>0.43078</c:v>
                </c:pt>
                <c:pt idx="605">
                  <c:v>0.42354000000000003</c:v>
                </c:pt>
                <c:pt idx="606">
                  <c:v>0.4163</c:v>
                </c:pt>
                <c:pt idx="607">
                  <c:v>0.40905000000000002</c:v>
                </c:pt>
                <c:pt idx="608">
                  <c:v>0.40181</c:v>
                </c:pt>
                <c:pt idx="609">
                  <c:v>0.39456000000000002</c:v>
                </c:pt>
                <c:pt idx="610">
                  <c:v>0.38732</c:v>
                </c:pt>
                <c:pt idx="611">
                  <c:v>0.38085999999999998</c:v>
                </c:pt>
                <c:pt idx="612">
                  <c:v>0.37440000000000001</c:v>
                </c:pt>
                <c:pt idx="613">
                  <c:v>0.36792999999999998</c:v>
                </c:pt>
                <c:pt idx="614">
                  <c:v>0.36147000000000001</c:v>
                </c:pt>
                <c:pt idx="615">
                  <c:v>0.35500999999999999</c:v>
                </c:pt>
                <c:pt idx="616">
                  <c:v>0.34855000000000003</c:v>
                </c:pt>
                <c:pt idx="617">
                  <c:v>0.34209000000000001</c:v>
                </c:pt>
                <c:pt idx="618">
                  <c:v>0.33561999999999997</c:v>
                </c:pt>
                <c:pt idx="619">
                  <c:v>0.32916000000000001</c:v>
                </c:pt>
                <c:pt idx="620">
                  <c:v>0.32269999999999999</c:v>
                </c:pt>
                <c:pt idx="621">
                  <c:v>0.31707000000000002</c:v>
                </c:pt>
                <c:pt idx="622">
                  <c:v>0.31143999999999999</c:v>
                </c:pt>
                <c:pt idx="623">
                  <c:v>0.30581000000000003</c:v>
                </c:pt>
                <c:pt idx="624">
                  <c:v>0.30019000000000001</c:v>
                </c:pt>
                <c:pt idx="625">
                  <c:v>0.29455999999999999</c:v>
                </c:pt>
                <c:pt idx="626">
                  <c:v>0.28893000000000002</c:v>
                </c:pt>
                <c:pt idx="627">
                  <c:v>0.2833</c:v>
                </c:pt>
                <c:pt idx="628">
                  <c:v>0.27766999999999997</c:v>
                </c:pt>
                <c:pt idx="629">
                  <c:v>0.27204</c:v>
                </c:pt>
                <c:pt idx="630">
                  <c:v>0.26640999999999998</c:v>
                </c:pt>
                <c:pt idx="631">
                  <c:v>0.26167000000000001</c:v>
                </c:pt>
                <c:pt idx="632">
                  <c:v>0.25691999999999998</c:v>
                </c:pt>
                <c:pt idx="633">
                  <c:v>0.25218000000000002</c:v>
                </c:pt>
                <c:pt idx="634">
                  <c:v>0.24743000000000001</c:v>
                </c:pt>
                <c:pt idx="635">
                  <c:v>0.24268999999999999</c:v>
                </c:pt>
                <c:pt idx="636">
                  <c:v>0.23794000000000001</c:v>
                </c:pt>
                <c:pt idx="637">
                  <c:v>0.23319999999999999</c:v>
                </c:pt>
                <c:pt idx="638">
                  <c:v>0.22844999999999999</c:v>
                </c:pt>
                <c:pt idx="639">
                  <c:v>0.22370000000000001</c:v>
                </c:pt>
                <c:pt idx="640">
                  <c:v>0.21895999999999999</c:v>
                </c:pt>
                <c:pt idx="641">
                  <c:v>0.21511</c:v>
                </c:pt>
                <c:pt idx="642">
                  <c:v>0.21126</c:v>
                </c:pt>
                <c:pt idx="643">
                  <c:v>0.2074</c:v>
                </c:pt>
                <c:pt idx="644">
                  <c:v>0.20355000000000001</c:v>
                </c:pt>
                <c:pt idx="645">
                  <c:v>0.19969999999999999</c:v>
                </c:pt>
                <c:pt idx="646">
                  <c:v>0.19585</c:v>
                </c:pt>
                <c:pt idx="647">
                  <c:v>0.192</c:v>
                </c:pt>
                <c:pt idx="648">
                  <c:v>0.18815000000000001</c:v>
                </c:pt>
                <c:pt idx="649">
                  <c:v>0.18429000000000001</c:v>
                </c:pt>
                <c:pt idx="650">
                  <c:v>0.18043999999999999</c:v>
                </c:pt>
                <c:pt idx="651">
                  <c:v>0.17745</c:v>
                </c:pt>
                <c:pt idx="652">
                  <c:v>0.17446</c:v>
                </c:pt>
                <c:pt idx="653">
                  <c:v>0.17147000000000001</c:v>
                </c:pt>
                <c:pt idx="654">
                  <c:v>0.16847999999999999</c:v>
                </c:pt>
                <c:pt idx="655">
                  <c:v>0.16549</c:v>
                </c:pt>
                <c:pt idx="656">
                  <c:v>0.16250000000000001</c:v>
                </c:pt>
                <c:pt idx="657">
                  <c:v>0.15951000000000001</c:v>
                </c:pt>
                <c:pt idx="658">
                  <c:v>0.15651999999999999</c:v>
                </c:pt>
                <c:pt idx="659">
                  <c:v>0.15353</c:v>
                </c:pt>
                <c:pt idx="660">
                  <c:v>0.15054000000000001</c:v>
                </c:pt>
                <c:pt idx="661">
                  <c:v>0.14832999999999999</c:v>
                </c:pt>
                <c:pt idx="662">
                  <c:v>0.14613000000000001</c:v>
                </c:pt>
                <c:pt idx="663">
                  <c:v>0.14391999999999999</c:v>
                </c:pt>
                <c:pt idx="664">
                  <c:v>0.14171</c:v>
                </c:pt>
                <c:pt idx="665">
                  <c:v>0.13950000000000001</c:v>
                </c:pt>
                <c:pt idx="666">
                  <c:v>0.13729</c:v>
                </c:pt>
                <c:pt idx="667">
                  <c:v>0.13508000000000001</c:v>
                </c:pt>
                <c:pt idx="668">
                  <c:v>0.13288</c:v>
                </c:pt>
                <c:pt idx="669">
                  <c:v>0.13067000000000001</c:v>
                </c:pt>
                <c:pt idx="670">
                  <c:v>0.12845999999999999</c:v>
                </c:pt>
                <c:pt idx="671">
                  <c:v>0.12692999999999999</c:v>
                </c:pt>
                <c:pt idx="672">
                  <c:v>0.12540000000000001</c:v>
                </c:pt>
                <c:pt idx="673">
                  <c:v>0.12386</c:v>
                </c:pt>
                <c:pt idx="674">
                  <c:v>0.12232999999999999</c:v>
                </c:pt>
                <c:pt idx="675">
                  <c:v>0.1208</c:v>
                </c:pt>
                <c:pt idx="676">
                  <c:v>0.11927</c:v>
                </c:pt>
                <c:pt idx="677">
                  <c:v>0.11773</c:v>
                </c:pt>
                <c:pt idx="678">
                  <c:v>0.1162</c:v>
                </c:pt>
                <c:pt idx="679">
                  <c:v>0.11466999999999999</c:v>
                </c:pt>
                <c:pt idx="680">
                  <c:v>0.11314</c:v>
                </c:pt>
                <c:pt idx="681">
                  <c:v>0.11215</c:v>
                </c:pt>
                <c:pt idx="682">
                  <c:v>0.11117</c:v>
                </c:pt>
                <c:pt idx="683">
                  <c:v>0.11018</c:v>
                </c:pt>
                <c:pt idx="684">
                  <c:v>0.10920000000000001</c:v>
                </c:pt>
                <c:pt idx="685">
                  <c:v>0.10821</c:v>
                </c:pt>
                <c:pt idx="686">
                  <c:v>0.10723000000000001</c:v>
                </c:pt>
                <c:pt idx="687">
                  <c:v>0.10624</c:v>
                </c:pt>
                <c:pt idx="688">
                  <c:v>0.10526000000000001</c:v>
                </c:pt>
                <c:pt idx="689">
                  <c:v>0.10427</c:v>
                </c:pt>
                <c:pt idx="690">
                  <c:v>0.10328</c:v>
                </c:pt>
                <c:pt idx="691">
                  <c:v>0.10271</c:v>
                </c:pt>
                <c:pt idx="692">
                  <c:v>0.10213999999999999</c:v>
                </c:pt>
                <c:pt idx="693">
                  <c:v>0.10156</c:v>
                </c:pt>
                <c:pt idx="694">
                  <c:v>0.10099</c:v>
                </c:pt>
                <c:pt idx="695">
                  <c:v>0.10041</c:v>
                </c:pt>
                <c:pt idx="696" formatCode="0.00E+00">
                  <c:v>9.9838999999999997E-2</c:v>
                </c:pt>
                <c:pt idx="697" formatCode="0.00E+00">
                  <c:v>9.9265000000000006E-2</c:v>
                </c:pt>
                <c:pt idx="698" formatCode="0.00E+00">
                  <c:v>9.8691000000000001E-2</c:v>
                </c:pt>
                <c:pt idx="699" formatCode="0.00E+00">
                  <c:v>9.8116999999999996E-2</c:v>
                </c:pt>
                <c:pt idx="700" formatCode="0.00E+00">
                  <c:v>9.7543000000000005E-2</c:v>
                </c:pt>
                <c:pt idx="701" formatCode="0.00E+00">
                  <c:v>9.7245999999999999E-2</c:v>
                </c:pt>
                <c:pt idx="702" formatCode="0.00E+00">
                  <c:v>9.6949999999999995E-2</c:v>
                </c:pt>
                <c:pt idx="703" formatCode="0.00E+00">
                  <c:v>9.6654000000000004E-2</c:v>
                </c:pt>
                <c:pt idx="704" formatCode="0.00E+00">
                  <c:v>9.6357999999999999E-2</c:v>
                </c:pt>
                <c:pt idx="705" formatCode="0.00E+00">
                  <c:v>9.6061999999999995E-2</c:v>
                </c:pt>
                <c:pt idx="706" formatCode="0.00E+00">
                  <c:v>9.5766000000000004E-2</c:v>
                </c:pt>
                <c:pt idx="707" formatCode="0.00E+00">
                  <c:v>9.5468999999999998E-2</c:v>
                </c:pt>
                <c:pt idx="708" formatCode="0.00E+00">
                  <c:v>9.5172999999999994E-2</c:v>
                </c:pt>
                <c:pt idx="709" formatCode="0.00E+00">
                  <c:v>9.4877000000000003E-2</c:v>
                </c:pt>
                <c:pt idx="710" formatCode="0.00E+00">
                  <c:v>9.4580999999999998E-2</c:v>
                </c:pt>
                <c:pt idx="711" formatCode="0.00E+00">
                  <c:v>9.4449000000000005E-2</c:v>
                </c:pt>
                <c:pt idx="712" formatCode="0.00E+00">
                  <c:v>9.4317999999999999E-2</c:v>
                </c:pt>
                <c:pt idx="713" formatCode="0.00E+00">
                  <c:v>9.4186000000000006E-2</c:v>
                </c:pt>
                <c:pt idx="714" formatCode="0.00E+00">
                  <c:v>9.4053999999999999E-2</c:v>
                </c:pt>
                <c:pt idx="715" formatCode="0.00E+00">
                  <c:v>9.3923000000000006E-2</c:v>
                </c:pt>
                <c:pt idx="716" formatCode="0.00E+00">
                  <c:v>9.3790999999999999E-2</c:v>
                </c:pt>
                <c:pt idx="717" formatCode="0.00E+00">
                  <c:v>9.3659999999999993E-2</c:v>
                </c:pt>
                <c:pt idx="718" formatCode="0.00E+00">
                  <c:v>9.3528E-2</c:v>
                </c:pt>
                <c:pt idx="719" formatCode="0.00E+00">
                  <c:v>9.3396000000000007E-2</c:v>
                </c:pt>
                <c:pt idx="720" formatCode="0.00E+00">
                  <c:v>9.3265000000000001E-2</c:v>
                </c:pt>
                <c:pt idx="721" formatCode="0.00E+00">
                  <c:v>9.3214000000000005E-2</c:v>
                </c:pt>
                <c:pt idx="722" formatCode="0.00E+00">
                  <c:v>9.3162999999999996E-2</c:v>
                </c:pt>
                <c:pt idx="723" formatCode="0.00E+00">
                  <c:v>9.3112E-2</c:v>
                </c:pt>
                <c:pt idx="724" formatCode="0.00E+00">
                  <c:v>9.3061000000000005E-2</c:v>
                </c:pt>
                <c:pt idx="725" formatCode="0.00E+00">
                  <c:v>9.3009999999999995E-2</c:v>
                </c:pt>
                <c:pt idx="726" formatCode="0.00E+00">
                  <c:v>9.2959E-2</c:v>
                </c:pt>
                <c:pt idx="727" formatCode="0.00E+00">
                  <c:v>9.2908000000000004E-2</c:v>
                </c:pt>
                <c:pt idx="728" formatCode="0.00E+00">
                  <c:v>9.2857999999999996E-2</c:v>
                </c:pt>
                <c:pt idx="729" formatCode="0.00E+00">
                  <c:v>9.2807000000000001E-2</c:v>
                </c:pt>
                <c:pt idx="730" formatCode="0.00E+00">
                  <c:v>9.2756000000000005E-2</c:v>
                </c:pt>
                <c:pt idx="731" formatCode="0.00E+00">
                  <c:v>9.2734999999999998E-2</c:v>
                </c:pt>
                <c:pt idx="732" formatCode="0.00E+00">
                  <c:v>9.2713000000000004E-2</c:v>
                </c:pt>
                <c:pt idx="733" formatCode="0.00E+00">
                  <c:v>9.2691999999999997E-2</c:v>
                </c:pt>
                <c:pt idx="734" formatCode="0.00E+00">
                  <c:v>9.2671000000000003E-2</c:v>
                </c:pt>
                <c:pt idx="735" formatCode="0.00E+00">
                  <c:v>9.2649999999999996E-2</c:v>
                </c:pt>
                <c:pt idx="736" formatCode="0.00E+00">
                  <c:v>9.2629000000000003E-2</c:v>
                </c:pt>
                <c:pt idx="737" formatCode="0.00E+00">
                  <c:v>9.2607999999999996E-2</c:v>
                </c:pt>
                <c:pt idx="738" formatCode="0.00E+00">
                  <c:v>9.2586000000000002E-2</c:v>
                </c:pt>
                <c:pt idx="739" formatCode="0.00E+00">
                  <c:v>9.2564999999999995E-2</c:v>
                </c:pt>
                <c:pt idx="740" formatCode="0.00E+00">
                  <c:v>9.2544000000000001E-2</c:v>
                </c:pt>
                <c:pt idx="741" formatCode="0.00E+00">
                  <c:v>9.2526999999999998E-2</c:v>
                </c:pt>
                <c:pt idx="742" formatCode="0.00E+00">
                  <c:v>9.2510999999999996E-2</c:v>
                </c:pt>
                <c:pt idx="743" formatCode="0.00E+00">
                  <c:v>9.2494000000000007E-2</c:v>
                </c:pt>
                <c:pt idx="744" formatCode="0.00E+00">
                  <c:v>9.2477000000000004E-2</c:v>
                </c:pt>
                <c:pt idx="745" formatCode="0.00E+00">
                  <c:v>9.2461000000000002E-2</c:v>
                </c:pt>
                <c:pt idx="746" formatCode="0.00E+00">
                  <c:v>9.2443999999999998E-2</c:v>
                </c:pt>
                <c:pt idx="747" formatCode="0.00E+00">
                  <c:v>9.2426999999999995E-2</c:v>
                </c:pt>
                <c:pt idx="748" formatCode="0.00E+00">
                  <c:v>9.2410999999999993E-2</c:v>
                </c:pt>
                <c:pt idx="749" formatCode="0.00E+00">
                  <c:v>9.2394000000000004E-2</c:v>
                </c:pt>
                <c:pt idx="750" formatCode="0.00E+00">
                  <c:v>9.2377000000000001E-2</c:v>
                </c:pt>
                <c:pt idx="751" formatCode="0.00E+00">
                  <c:v>9.2355000000000007E-2</c:v>
                </c:pt>
                <c:pt idx="752" formatCode="0.00E+00">
                  <c:v>9.2331999999999997E-2</c:v>
                </c:pt>
                <c:pt idx="753" formatCode="0.00E+00">
                  <c:v>9.2309000000000002E-2</c:v>
                </c:pt>
                <c:pt idx="754" formatCode="0.00E+00">
                  <c:v>9.2286000000000007E-2</c:v>
                </c:pt>
                <c:pt idx="755" formatCode="0.00E+00">
                  <c:v>9.2263999999999999E-2</c:v>
                </c:pt>
                <c:pt idx="756" formatCode="0.00E+00">
                  <c:v>9.2241000000000004E-2</c:v>
                </c:pt>
                <c:pt idx="757" formatCode="0.00E+00">
                  <c:v>9.2217999999999994E-2</c:v>
                </c:pt>
                <c:pt idx="758" formatCode="0.00E+00">
                  <c:v>9.2194999999999999E-2</c:v>
                </c:pt>
                <c:pt idx="759" formatCode="0.00E+00">
                  <c:v>9.2172000000000004E-2</c:v>
                </c:pt>
                <c:pt idx="760" formatCode="0.00E+00">
                  <c:v>9.2149999999999996E-2</c:v>
                </c:pt>
                <c:pt idx="761" formatCode="0.00E+00">
                  <c:v>9.2117000000000004E-2</c:v>
                </c:pt>
                <c:pt idx="762" formatCode="0.00E+00">
                  <c:v>9.2085E-2</c:v>
                </c:pt>
                <c:pt idx="763" formatCode="0.00E+00">
                  <c:v>9.2052999999999996E-2</c:v>
                </c:pt>
                <c:pt idx="764" formatCode="0.00E+00">
                  <c:v>9.2021000000000006E-2</c:v>
                </c:pt>
                <c:pt idx="765" formatCode="0.00E+00">
                  <c:v>9.1989000000000001E-2</c:v>
                </c:pt>
                <c:pt idx="766" formatCode="0.00E+00">
                  <c:v>9.1955999999999996E-2</c:v>
                </c:pt>
                <c:pt idx="767" formatCode="0.00E+00">
                  <c:v>9.1924000000000006E-2</c:v>
                </c:pt>
                <c:pt idx="768" formatCode="0.00E+00">
                  <c:v>9.1892000000000001E-2</c:v>
                </c:pt>
                <c:pt idx="769" formatCode="0.00E+00">
                  <c:v>9.1859999999999997E-2</c:v>
                </c:pt>
                <c:pt idx="770" formatCode="0.00E+00">
                  <c:v>9.1827000000000006E-2</c:v>
                </c:pt>
                <c:pt idx="771" formatCode="0.00E+00">
                  <c:v>9.1785000000000005E-2</c:v>
                </c:pt>
                <c:pt idx="772" formatCode="0.00E+00">
                  <c:v>9.1743000000000005E-2</c:v>
                </c:pt>
                <c:pt idx="773" formatCode="0.00E+00">
                  <c:v>9.1701000000000005E-2</c:v>
                </c:pt>
                <c:pt idx="774" formatCode="0.00E+00">
                  <c:v>9.1659000000000004E-2</c:v>
                </c:pt>
                <c:pt idx="775" formatCode="0.00E+00">
                  <c:v>9.1617000000000004E-2</c:v>
                </c:pt>
                <c:pt idx="776" formatCode="0.00E+00">
                  <c:v>9.1575000000000004E-2</c:v>
                </c:pt>
                <c:pt idx="777" formatCode="0.00E+00">
                  <c:v>9.1533000000000003E-2</c:v>
                </c:pt>
                <c:pt idx="778" formatCode="0.00E+00">
                  <c:v>9.1490000000000002E-2</c:v>
                </c:pt>
                <c:pt idx="779" formatCode="0.00E+00">
                  <c:v>9.1448000000000002E-2</c:v>
                </c:pt>
                <c:pt idx="780" formatCode="0.00E+00">
                  <c:v>9.1406000000000001E-2</c:v>
                </c:pt>
                <c:pt idx="781" formatCode="0.00E+00">
                  <c:v>9.1355000000000006E-2</c:v>
                </c:pt>
                <c:pt idx="782" formatCode="0.00E+00">
                  <c:v>9.1303999999999996E-2</c:v>
                </c:pt>
                <c:pt idx="783" formatCode="0.00E+00">
                  <c:v>9.1252E-2</c:v>
                </c:pt>
                <c:pt idx="784" formatCode="0.00E+00">
                  <c:v>9.1201000000000004E-2</c:v>
                </c:pt>
                <c:pt idx="785" formatCode="0.00E+00">
                  <c:v>9.1149999999999995E-2</c:v>
                </c:pt>
                <c:pt idx="786" formatCode="0.00E+00">
                  <c:v>9.1097999999999998E-2</c:v>
                </c:pt>
                <c:pt idx="787" formatCode="0.00E+00">
                  <c:v>9.1047000000000003E-2</c:v>
                </c:pt>
                <c:pt idx="788" formatCode="0.00E+00">
                  <c:v>9.0995999999999994E-2</c:v>
                </c:pt>
                <c:pt idx="789" formatCode="0.00E+00">
                  <c:v>9.0944999999999998E-2</c:v>
                </c:pt>
                <c:pt idx="790" formatCode="0.00E+00">
                  <c:v>9.0893000000000002E-2</c:v>
                </c:pt>
                <c:pt idx="791" formatCode="0.00E+00">
                  <c:v>9.0833999999999998E-2</c:v>
                </c:pt>
                <c:pt idx="792" formatCode="0.00E+00">
                  <c:v>9.0773999999999994E-2</c:v>
                </c:pt>
                <c:pt idx="793" formatCode="0.00E+00">
                  <c:v>9.0715000000000004E-2</c:v>
                </c:pt>
                <c:pt idx="794" formatCode="0.00E+00">
                  <c:v>9.0656E-2</c:v>
                </c:pt>
                <c:pt idx="795" formatCode="0.00E+00">
                  <c:v>9.0595999999999996E-2</c:v>
                </c:pt>
                <c:pt idx="796" formatCode="0.00E+00">
                  <c:v>9.0537000000000006E-2</c:v>
                </c:pt>
                <c:pt idx="797" formatCode="0.00E+00">
                  <c:v>9.0477000000000002E-2</c:v>
                </c:pt>
                <c:pt idx="798" formatCode="0.00E+00">
                  <c:v>9.0417999999999998E-2</c:v>
                </c:pt>
                <c:pt idx="799" formatCode="0.00E+00">
                  <c:v>9.0357999999999994E-2</c:v>
                </c:pt>
                <c:pt idx="800" formatCode="0.00E+00">
                  <c:v>9.0299000000000004E-2</c:v>
                </c:pt>
                <c:pt idx="801" formatCode="0.00E+00">
                  <c:v>9.0232999999999994E-2</c:v>
                </c:pt>
                <c:pt idx="802" formatCode="0.00E+00">
                  <c:v>9.0165999999999996E-2</c:v>
                </c:pt>
                <c:pt idx="803" formatCode="0.00E+00">
                  <c:v>9.01E-2</c:v>
                </c:pt>
                <c:pt idx="804" formatCode="0.00E+00">
                  <c:v>9.0033000000000002E-2</c:v>
                </c:pt>
                <c:pt idx="805" formatCode="0.00E+00">
                  <c:v>8.9967000000000005E-2</c:v>
                </c:pt>
                <c:pt idx="806" formatCode="0.00E+00">
                  <c:v>8.9899999999999994E-2</c:v>
                </c:pt>
                <c:pt idx="807" formatCode="0.00E+00">
                  <c:v>8.9833999999999997E-2</c:v>
                </c:pt>
                <c:pt idx="808" formatCode="0.00E+00">
                  <c:v>8.9767E-2</c:v>
                </c:pt>
                <c:pt idx="809" formatCode="0.00E+00">
                  <c:v>8.9701000000000003E-2</c:v>
                </c:pt>
                <c:pt idx="810" formatCode="0.00E+00">
                  <c:v>8.9634000000000005E-2</c:v>
                </c:pt>
                <c:pt idx="811" formatCode="0.00E+00">
                  <c:v>8.9562000000000003E-2</c:v>
                </c:pt>
                <c:pt idx="812" formatCode="0.00E+00">
                  <c:v>8.9488999999999999E-2</c:v>
                </c:pt>
                <c:pt idx="813" formatCode="0.00E+00">
                  <c:v>8.9415999999999995E-2</c:v>
                </c:pt>
                <c:pt idx="814" formatCode="0.00E+00">
                  <c:v>8.9344000000000007E-2</c:v>
                </c:pt>
                <c:pt idx="815" formatCode="0.00E+00">
                  <c:v>8.9271000000000003E-2</c:v>
                </c:pt>
                <c:pt idx="816" formatCode="0.00E+00">
                  <c:v>8.9199000000000001E-2</c:v>
                </c:pt>
                <c:pt idx="817" formatCode="0.00E+00">
                  <c:v>8.9125999999999997E-2</c:v>
                </c:pt>
                <c:pt idx="818" formatCode="0.00E+00">
                  <c:v>8.9052999999999993E-2</c:v>
                </c:pt>
                <c:pt idx="819" formatCode="0.00E+00">
                  <c:v>8.8981000000000005E-2</c:v>
                </c:pt>
                <c:pt idx="820" formatCode="0.00E+00">
                  <c:v>8.8908000000000001E-2</c:v>
                </c:pt>
                <c:pt idx="821" formatCode="0.00E+00">
                  <c:v>8.8830000000000006E-2</c:v>
                </c:pt>
                <c:pt idx="822" formatCode="0.00E+00">
                  <c:v>8.8752999999999999E-2</c:v>
                </c:pt>
                <c:pt idx="823" formatCode="0.00E+00">
                  <c:v>8.8675000000000004E-2</c:v>
                </c:pt>
                <c:pt idx="824" formatCode="0.00E+00">
                  <c:v>8.8596999999999995E-2</c:v>
                </c:pt>
                <c:pt idx="825" formatCode="0.00E+00">
                  <c:v>8.8519E-2</c:v>
                </c:pt>
                <c:pt idx="826" formatCode="0.00E+00">
                  <c:v>8.8441000000000006E-2</c:v>
                </c:pt>
                <c:pt idx="827" formatCode="0.00E+00">
                  <c:v>8.8362999999999997E-2</c:v>
                </c:pt>
                <c:pt idx="828" formatCode="0.00E+00">
                  <c:v>8.8285000000000002E-2</c:v>
                </c:pt>
                <c:pt idx="829" formatCode="0.00E+00">
                  <c:v>8.8207999999999995E-2</c:v>
                </c:pt>
                <c:pt idx="830" formatCode="0.00E+00">
                  <c:v>8.813E-2</c:v>
                </c:pt>
                <c:pt idx="831" formatCode="0.00E+00">
                  <c:v>8.8047E-2</c:v>
                </c:pt>
                <c:pt idx="832" formatCode="0.00E+00">
                  <c:v>8.7965000000000002E-2</c:v>
                </c:pt>
                <c:pt idx="833" formatCode="0.00E+00">
                  <c:v>8.7883000000000003E-2</c:v>
                </c:pt>
                <c:pt idx="834" formatCode="0.00E+00">
                  <c:v>8.7800000000000003E-2</c:v>
                </c:pt>
                <c:pt idx="835" formatCode="0.00E+00">
                  <c:v>8.7718000000000004E-2</c:v>
                </c:pt>
                <c:pt idx="836" formatCode="0.00E+00">
                  <c:v>8.7636000000000006E-2</c:v>
                </c:pt>
                <c:pt idx="837" formatCode="0.00E+00">
                  <c:v>8.7553000000000006E-2</c:v>
                </c:pt>
                <c:pt idx="838" formatCode="0.00E+00">
                  <c:v>8.7470999999999993E-2</c:v>
                </c:pt>
                <c:pt idx="839" formatCode="0.00E+00">
                  <c:v>8.7388999999999994E-2</c:v>
                </c:pt>
                <c:pt idx="840" formatCode="0.00E+00">
                  <c:v>8.7305999999999995E-2</c:v>
                </c:pt>
                <c:pt idx="841" formatCode="0.00E+00">
                  <c:v>8.7220000000000006E-2</c:v>
                </c:pt>
                <c:pt idx="842" formatCode="0.00E+00">
                  <c:v>8.7134000000000003E-2</c:v>
                </c:pt>
                <c:pt idx="843" formatCode="0.00E+00">
                  <c:v>8.7046999999999999E-2</c:v>
                </c:pt>
                <c:pt idx="844" formatCode="0.00E+00">
                  <c:v>8.6960999999999997E-2</c:v>
                </c:pt>
                <c:pt idx="845" formatCode="0.00E+00">
                  <c:v>8.6874999999999994E-2</c:v>
                </c:pt>
                <c:pt idx="846" formatCode="0.00E+00">
                  <c:v>8.6789000000000005E-2</c:v>
                </c:pt>
                <c:pt idx="847" formatCode="0.00E+00">
                  <c:v>8.6702000000000001E-2</c:v>
                </c:pt>
                <c:pt idx="848" formatCode="0.00E+00">
                  <c:v>8.6615999999999999E-2</c:v>
                </c:pt>
                <c:pt idx="849" formatCode="0.00E+00">
                  <c:v>8.6529999999999996E-2</c:v>
                </c:pt>
                <c:pt idx="850" formatCode="0.00E+00">
                  <c:v>8.6443999999999993E-2</c:v>
                </c:pt>
                <c:pt idx="851" formatCode="0.00E+00">
                  <c:v>8.6354E-2</c:v>
                </c:pt>
                <c:pt idx="852" formatCode="0.00E+00">
                  <c:v>8.6263999999999993E-2</c:v>
                </c:pt>
                <c:pt idx="853" formatCode="0.00E+00">
                  <c:v>8.6175000000000002E-2</c:v>
                </c:pt>
                <c:pt idx="854" formatCode="0.00E+00">
                  <c:v>8.6084999999999995E-2</c:v>
                </c:pt>
                <c:pt idx="855" formatCode="0.00E+00">
                  <c:v>8.5996000000000003E-2</c:v>
                </c:pt>
                <c:pt idx="856" formatCode="0.00E+00">
                  <c:v>8.5905999999999996E-2</c:v>
                </c:pt>
                <c:pt idx="857" formatCode="0.00E+00">
                  <c:v>8.5817000000000004E-2</c:v>
                </c:pt>
                <c:pt idx="858" formatCode="0.00E+00">
                  <c:v>8.5726999999999998E-2</c:v>
                </c:pt>
                <c:pt idx="859" formatCode="0.00E+00">
                  <c:v>8.5637000000000005E-2</c:v>
                </c:pt>
                <c:pt idx="860" formatCode="0.00E+00">
                  <c:v>8.5547999999999999E-2</c:v>
                </c:pt>
                <c:pt idx="861" formatCode="0.00E+00">
                  <c:v>8.5455000000000003E-2</c:v>
                </c:pt>
                <c:pt idx="862" formatCode="0.00E+00">
                  <c:v>8.5362999999999994E-2</c:v>
                </c:pt>
                <c:pt idx="863" formatCode="0.00E+00">
                  <c:v>8.5269999999999999E-2</c:v>
                </c:pt>
                <c:pt idx="864" formatCode="0.00E+00">
                  <c:v>8.5178000000000004E-2</c:v>
                </c:pt>
                <c:pt idx="865" formatCode="0.00E+00">
                  <c:v>8.5084999999999994E-2</c:v>
                </c:pt>
                <c:pt idx="866" formatCode="0.00E+00">
                  <c:v>8.4992999999999999E-2</c:v>
                </c:pt>
                <c:pt idx="867" formatCode="0.00E+00">
                  <c:v>8.4901000000000004E-2</c:v>
                </c:pt>
                <c:pt idx="868" formatCode="0.00E+00">
                  <c:v>8.4807999999999995E-2</c:v>
                </c:pt>
                <c:pt idx="869" formatCode="0.00E+00">
                  <c:v>8.4716E-2</c:v>
                </c:pt>
                <c:pt idx="870" formatCode="0.00E+00">
                  <c:v>8.4623000000000004E-2</c:v>
                </c:pt>
                <c:pt idx="871" formatCode="0.00E+00">
                  <c:v>8.4528000000000006E-2</c:v>
                </c:pt>
                <c:pt idx="872" formatCode="0.00E+00">
                  <c:v>8.4432999999999994E-2</c:v>
                </c:pt>
                <c:pt idx="873" formatCode="0.00E+00">
                  <c:v>8.4337999999999996E-2</c:v>
                </c:pt>
                <c:pt idx="874" formatCode="0.00E+00">
                  <c:v>8.4243999999999999E-2</c:v>
                </c:pt>
                <c:pt idx="875" formatCode="0.00E+00">
                  <c:v>8.4149000000000002E-2</c:v>
                </c:pt>
                <c:pt idx="876" formatCode="0.00E+00">
                  <c:v>8.4054000000000004E-2</c:v>
                </c:pt>
                <c:pt idx="877" formatCode="0.00E+00">
                  <c:v>8.3959000000000006E-2</c:v>
                </c:pt>
                <c:pt idx="878" formatCode="0.00E+00">
                  <c:v>8.3863999999999994E-2</c:v>
                </c:pt>
                <c:pt idx="879" formatCode="0.00E+00">
                  <c:v>8.3768999999999996E-2</c:v>
                </c:pt>
                <c:pt idx="880" formatCode="0.00E+00">
                  <c:v>8.3673999999999998E-2</c:v>
                </c:pt>
                <c:pt idx="881" formatCode="0.00E+00">
                  <c:v>8.3576999999999999E-2</c:v>
                </c:pt>
                <c:pt idx="882" formatCode="0.00E+00">
                  <c:v>8.3479999999999999E-2</c:v>
                </c:pt>
                <c:pt idx="883" formatCode="0.00E+00">
                  <c:v>8.3382999999999999E-2</c:v>
                </c:pt>
                <c:pt idx="884" formatCode="0.00E+00">
                  <c:v>8.3285999999999999E-2</c:v>
                </c:pt>
                <c:pt idx="885" formatCode="0.00E+00">
                  <c:v>8.3188999999999999E-2</c:v>
                </c:pt>
                <c:pt idx="886" formatCode="0.00E+00">
                  <c:v>8.3091999999999999E-2</c:v>
                </c:pt>
                <c:pt idx="887" formatCode="0.00E+00">
                  <c:v>8.2994999999999999E-2</c:v>
                </c:pt>
                <c:pt idx="888" formatCode="0.00E+00">
                  <c:v>8.2897999999999999E-2</c:v>
                </c:pt>
                <c:pt idx="889" formatCode="0.00E+00">
                  <c:v>8.2801E-2</c:v>
                </c:pt>
                <c:pt idx="890" formatCode="0.00E+00">
                  <c:v>8.2704E-2</c:v>
                </c:pt>
                <c:pt idx="891" formatCode="0.00E+00">
                  <c:v>8.2605999999999999E-2</c:v>
                </c:pt>
                <c:pt idx="892" formatCode="0.00E+00">
                  <c:v>8.2506999999999997E-2</c:v>
                </c:pt>
                <c:pt idx="893" formatCode="0.00E+00">
                  <c:v>8.2407999999999995E-2</c:v>
                </c:pt>
                <c:pt idx="894" formatCode="0.00E+00">
                  <c:v>8.2308999999999993E-2</c:v>
                </c:pt>
                <c:pt idx="895" formatCode="0.00E+00">
                  <c:v>8.2211000000000006E-2</c:v>
                </c:pt>
                <c:pt idx="896" formatCode="0.00E+00">
                  <c:v>8.2112000000000004E-2</c:v>
                </c:pt>
                <c:pt idx="897" formatCode="0.00E+00">
                  <c:v>8.2013000000000003E-2</c:v>
                </c:pt>
                <c:pt idx="898" formatCode="0.00E+00">
                  <c:v>8.1914000000000001E-2</c:v>
                </c:pt>
                <c:pt idx="899" formatCode="0.00E+00">
                  <c:v>8.1816E-2</c:v>
                </c:pt>
                <c:pt idx="900" formatCode="0.00E+00">
                  <c:v>8.1716999999999998E-2</c:v>
                </c:pt>
                <c:pt idx="901" formatCode="0.00E+00">
                  <c:v>8.1616999999999995E-2</c:v>
                </c:pt>
                <c:pt idx="902" formatCode="0.00E+00">
                  <c:v>8.1516000000000005E-2</c:v>
                </c:pt>
                <c:pt idx="903" formatCode="0.00E+00">
                  <c:v>8.1416000000000002E-2</c:v>
                </c:pt>
                <c:pt idx="904" formatCode="0.00E+00">
                  <c:v>8.1315999999999999E-2</c:v>
                </c:pt>
                <c:pt idx="905" formatCode="0.00E+00">
                  <c:v>8.1215999999999997E-2</c:v>
                </c:pt>
                <c:pt idx="906" formatCode="0.00E+00">
                  <c:v>8.1115999999999994E-2</c:v>
                </c:pt>
                <c:pt idx="907" formatCode="0.00E+00">
                  <c:v>8.1015000000000004E-2</c:v>
                </c:pt>
                <c:pt idx="908" formatCode="0.00E+00">
                  <c:v>8.0915000000000001E-2</c:v>
                </c:pt>
                <c:pt idx="909" formatCode="0.00E+00">
                  <c:v>8.0814999999999998E-2</c:v>
                </c:pt>
                <c:pt idx="910" formatCode="0.00E+00">
                  <c:v>8.0714999999999995E-2</c:v>
                </c:pt>
                <c:pt idx="911" formatCode="0.00E+00">
                  <c:v>8.0613000000000004E-2</c:v>
                </c:pt>
                <c:pt idx="912" formatCode="0.00E+00">
                  <c:v>8.0512E-2</c:v>
                </c:pt>
                <c:pt idx="913" formatCode="0.00E+00">
                  <c:v>8.0410999999999996E-2</c:v>
                </c:pt>
                <c:pt idx="914" formatCode="0.00E+00">
                  <c:v>8.0309000000000005E-2</c:v>
                </c:pt>
                <c:pt idx="915" formatCode="0.00E+00">
                  <c:v>8.0208000000000002E-2</c:v>
                </c:pt>
                <c:pt idx="916" formatCode="0.00E+00">
                  <c:v>8.0105999999999997E-2</c:v>
                </c:pt>
                <c:pt idx="917" formatCode="0.00E+00">
                  <c:v>8.0005000000000007E-2</c:v>
                </c:pt>
                <c:pt idx="918" formatCode="0.00E+00">
                  <c:v>7.9903000000000002E-2</c:v>
                </c:pt>
                <c:pt idx="919" formatCode="0.00E+00">
                  <c:v>7.9801999999999998E-2</c:v>
                </c:pt>
                <c:pt idx="920" formatCode="0.00E+00">
                  <c:v>7.9700999999999994E-2</c:v>
                </c:pt>
                <c:pt idx="921" formatCode="0.00E+00">
                  <c:v>7.9598000000000002E-2</c:v>
                </c:pt>
                <c:pt idx="922" formatCode="0.00E+00">
                  <c:v>7.9495999999999997E-2</c:v>
                </c:pt>
                <c:pt idx="923" formatCode="0.00E+00">
                  <c:v>7.9393000000000005E-2</c:v>
                </c:pt>
                <c:pt idx="924" formatCode="0.00E+00">
                  <c:v>7.9291E-2</c:v>
                </c:pt>
                <c:pt idx="925" formatCode="0.00E+00">
                  <c:v>7.9188999999999996E-2</c:v>
                </c:pt>
                <c:pt idx="926" formatCode="0.00E+00">
                  <c:v>7.9086000000000004E-2</c:v>
                </c:pt>
                <c:pt idx="927" formatCode="0.00E+00">
                  <c:v>7.8983999999999999E-2</c:v>
                </c:pt>
                <c:pt idx="928" formatCode="0.00E+00">
                  <c:v>7.8881000000000007E-2</c:v>
                </c:pt>
                <c:pt idx="929" formatCode="0.00E+00">
                  <c:v>7.8779000000000002E-2</c:v>
                </c:pt>
                <c:pt idx="930" formatCode="0.00E+00">
                  <c:v>7.8676999999999997E-2</c:v>
                </c:pt>
                <c:pt idx="931" formatCode="0.00E+00">
                  <c:v>7.8574000000000005E-2</c:v>
                </c:pt>
                <c:pt idx="932" formatCode="0.00E+00">
                  <c:v>7.8469999999999998E-2</c:v>
                </c:pt>
                <c:pt idx="933" formatCode="0.00E+00">
                  <c:v>7.8367000000000006E-2</c:v>
                </c:pt>
                <c:pt idx="934" formatCode="0.00E+00">
                  <c:v>7.8264E-2</c:v>
                </c:pt>
                <c:pt idx="935" formatCode="0.00E+00">
                  <c:v>7.8160999999999994E-2</c:v>
                </c:pt>
                <c:pt idx="936" formatCode="0.00E+00">
                  <c:v>7.8058000000000002E-2</c:v>
                </c:pt>
                <c:pt idx="937" formatCode="0.00E+00">
                  <c:v>7.7953999999999996E-2</c:v>
                </c:pt>
                <c:pt idx="938" formatCode="0.00E+00">
                  <c:v>7.7851000000000004E-2</c:v>
                </c:pt>
                <c:pt idx="939" formatCode="0.00E+00">
                  <c:v>7.7747999999999998E-2</c:v>
                </c:pt>
                <c:pt idx="940" formatCode="0.00E+00">
                  <c:v>7.7645000000000006E-2</c:v>
                </c:pt>
                <c:pt idx="941" formatCode="0.00E+00">
                  <c:v>7.7540999999999999E-2</c:v>
                </c:pt>
                <c:pt idx="942" formatCode="0.00E+00">
                  <c:v>7.7437000000000006E-2</c:v>
                </c:pt>
                <c:pt idx="943" formatCode="0.00E+00">
                  <c:v>7.7334E-2</c:v>
                </c:pt>
                <c:pt idx="944" formatCode="0.00E+00">
                  <c:v>7.7229999999999993E-2</c:v>
                </c:pt>
                <c:pt idx="945" formatCode="0.00E+00">
                  <c:v>7.7126E-2</c:v>
                </c:pt>
                <c:pt idx="946" formatCode="0.00E+00">
                  <c:v>7.7021999999999993E-2</c:v>
                </c:pt>
                <c:pt idx="947" formatCode="0.00E+00">
                  <c:v>7.6919000000000001E-2</c:v>
                </c:pt>
                <c:pt idx="948" formatCode="0.00E+00">
                  <c:v>7.6814999999999994E-2</c:v>
                </c:pt>
                <c:pt idx="949" formatCode="0.00E+00">
                  <c:v>7.6711000000000001E-2</c:v>
                </c:pt>
                <c:pt idx="950" formatCode="0.00E+00">
                  <c:v>7.6606999999999995E-2</c:v>
                </c:pt>
                <c:pt idx="951" formatCode="0.00E+00">
                  <c:v>7.6503000000000002E-2</c:v>
                </c:pt>
                <c:pt idx="952" formatCode="0.00E+00">
                  <c:v>7.6398999999999995E-2</c:v>
                </c:pt>
                <c:pt idx="953" formatCode="0.00E+00">
                  <c:v>7.6295000000000002E-2</c:v>
                </c:pt>
                <c:pt idx="954" formatCode="0.00E+00">
                  <c:v>7.6190999999999995E-2</c:v>
                </c:pt>
                <c:pt idx="955" formatCode="0.00E+00">
                  <c:v>7.6087000000000002E-2</c:v>
                </c:pt>
                <c:pt idx="956" formatCode="0.00E+00">
                  <c:v>7.5981999999999994E-2</c:v>
                </c:pt>
                <c:pt idx="957" formatCode="0.00E+00">
                  <c:v>7.5878000000000001E-2</c:v>
                </c:pt>
                <c:pt idx="958" formatCode="0.00E+00">
                  <c:v>7.5773999999999994E-2</c:v>
                </c:pt>
                <c:pt idx="959" formatCode="0.00E+00">
                  <c:v>7.5670000000000001E-2</c:v>
                </c:pt>
                <c:pt idx="960" formatCode="0.00E+00">
                  <c:v>7.5565999999999994E-2</c:v>
                </c:pt>
                <c:pt idx="961" formatCode="0.00E+00">
                  <c:v>7.5461E-2</c:v>
                </c:pt>
                <c:pt idx="962" formatCode="0.00E+00">
                  <c:v>7.5356999999999993E-2</c:v>
                </c:pt>
                <c:pt idx="963" formatCode="0.00E+00">
                  <c:v>7.5251999999999999E-2</c:v>
                </c:pt>
                <c:pt idx="964" formatCode="0.00E+00">
                  <c:v>7.5148000000000006E-2</c:v>
                </c:pt>
                <c:pt idx="965" formatCode="0.00E+00">
                  <c:v>7.5044E-2</c:v>
                </c:pt>
                <c:pt idx="966" formatCode="0.00E+00">
                  <c:v>7.4939000000000006E-2</c:v>
                </c:pt>
                <c:pt idx="967" formatCode="0.00E+00">
                  <c:v>7.4834999999999999E-2</c:v>
                </c:pt>
                <c:pt idx="968" formatCode="0.00E+00">
                  <c:v>7.4730000000000005E-2</c:v>
                </c:pt>
                <c:pt idx="969" formatCode="0.00E+00">
                  <c:v>7.4625999999999998E-2</c:v>
                </c:pt>
                <c:pt idx="970" formatCode="0.00E+00">
                  <c:v>7.4521000000000004E-2</c:v>
                </c:pt>
                <c:pt idx="971" formatCode="0.00E+00">
                  <c:v>7.4416999999999997E-2</c:v>
                </c:pt>
                <c:pt idx="972" formatCode="0.00E+00">
                  <c:v>7.4312000000000003E-2</c:v>
                </c:pt>
                <c:pt idx="973" formatCode="0.00E+00">
                  <c:v>7.4207999999999996E-2</c:v>
                </c:pt>
                <c:pt idx="974" formatCode="0.00E+00">
                  <c:v>7.4103000000000002E-2</c:v>
                </c:pt>
                <c:pt idx="975" formatCode="0.00E+00">
                  <c:v>7.3998999999999995E-2</c:v>
                </c:pt>
                <c:pt idx="976" formatCode="0.00E+00">
                  <c:v>7.3894000000000001E-2</c:v>
                </c:pt>
                <c:pt idx="977" formatCode="0.00E+00">
                  <c:v>7.3789999999999994E-2</c:v>
                </c:pt>
                <c:pt idx="978" formatCode="0.00E+00">
                  <c:v>7.3685E-2</c:v>
                </c:pt>
                <c:pt idx="979" formatCode="0.00E+00">
                  <c:v>7.3580000000000007E-2</c:v>
                </c:pt>
                <c:pt idx="980" formatCode="0.00E+00">
                  <c:v>7.3476E-2</c:v>
                </c:pt>
                <c:pt idx="981" formatCode="0.00E+00">
                  <c:v>7.3371000000000006E-2</c:v>
                </c:pt>
                <c:pt idx="982" formatCode="0.00E+00">
                  <c:v>7.3266999999999999E-2</c:v>
                </c:pt>
                <c:pt idx="983" formatCode="0.00E+00">
                  <c:v>7.3162000000000005E-2</c:v>
                </c:pt>
                <c:pt idx="984" formatCode="0.00E+00">
                  <c:v>7.3057999999999998E-2</c:v>
                </c:pt>
                <c:pt idx="985" formatCode="0.00E+00">
                  <c:v>7.2953000000000004E-2</c:v>
                </c:pt>
                <c:pt idx="986" formatCode="0.00E+00">
                  <c:v>7.2848999999999997E-2</c:v>
                </c:pt>
                <c:pt idx="987" formatCode="0.00E+00">
                  <c:v>7.2744000000000003E-2</c:v>
                </c:pt>
                <c:pt idx="988" formatCode="0.00E+00">
                  <c:v>7.2639999999999996E-2</c:v>
                </c:pt>
                <c:pt idx="989" formatCode="0.00E+00">
                  <c:v>7.2535000000000002E-2</c:v>
                </c:pt>
                <c:pt idx="990" formatCode="0.00E+00">
                  <c:v>7.2430999999999995E-2</c:v>
                </c:pt>
                <c:pt idx="991" formatCode="0.00E+00">
                  <c:v>7.2326000000000001E-2</c:v>
                </c:pt>
                <c:pt idx="992" formatCode="0.00E+00">
                  <c:v>7.2221999999999995E-2</c:v>
                </c:pt>
                <c:pt idx="993" formatCode="0.00E+00">
                  <c:v>7.2117000000000001E-2</c:v>
                </c:pt>
                <c:pt idx="994" formatCode="0.00E+00">
                  <c:v>7.2012999999999994E-2</c:v>
                </c:pt>
                <c:pt idx="995" formatCode="0.00E+00">
                  <c:v>7.1909000000000001E-2</c:v>
                </c:pt>
                <c:pt idx="996" formatCode="0.00E+00">
                  <c:v>7.1804000000000007E-2</c:v>
                </c:pt>
                <c:pt idx="997" formatCode="0.00E+00">
                  <c:v>7.17E-2</c:v>
                </c:pt>
                <c:pt idx="998" formatCode="0.00E+00">
                  <c:v>7.1595000000000006E-2</c:v>
                </c:pt>
                <c:pt idx="999" formatCode="0.00E+00">
                  <c:v>7.1490999999999999E-2</c:v>
                </c:pt>
                <c:pt idx="1000" formatCode="0.00E+00">
                  <c:v>7.1386000000000005E-2</c:v>
                </c:pt>
                <c:pt idx="1001" formatCode="0.00E+00">
                  <c:v>7.1281999999999998E-2</c:v>
                </c:pt>
                <c:pt idx="1002" formatCode="0.00E+00">
                  <c:v>7.1178000000000005E-2</c:v>
                </c:pt>
                <c:pt idx="1003" formatCode="0.00E+00">
                  <c:v>7.1073999999999998E-2</c:v>
                </c:pt>
                <c:pt idx="1004" formatCode="0.00E+00">
                  <c:v>7.0970000000000005E-2</c:v>
                </c:pt>
                <c:pt idx="1005" formatCode="0.00E+00">
                  <c:v>7.0865999999999998E-2</c:v>
                </c:pt>
                <c:pt idx="1006" formatCode="0.00E+00">
                  <c:v>7.0761000000000004E-2</c:v>
                </c:pt>
                <c:pt idx="1007" formatCode="0.00E+00">
                  <c:v>7.0656999999999998E-2</c:v>
                </c:pt>
                <c:pt idx="1008" formatCode="0.00E+00">
                  <c:v>7.0553000000000005E-2</c:v>
                </c:pt>
                <c:pt idx="1009" formatCode="0.00E+00">
                  <c:v>7.0448999999999998E-2</c:v>
                </c:pt>
                <c:pt idx="1010" formatCode="0.00E+00">
                  <c:v>7.0345000000000005E-2</c:v>
                </c:pt>
                <c:pt idx="1011" formatCode="0.00E+00">
                  <c:v>7.0240999999999998E-2</c:v>
                </c:pt>
                <c:pt idx="1012" formatCode="0.00E+00">
                  <c:v>7.0137000000000005E-2</c:v>
                </c:pt>
                <c:pt idx="1013" formatCode="0.00E+00">
                  <c:v>7.0032999999999998E-2</c:v>
                </c:pt>
                <c:pt idx="1014" formatCode="0.00E+00">
                  <c:v>6.9929000000000005E-2</c:v>
                </c:pt>
                <c:pt idx="1015" formatCode="0.00E+00">
                  <c:v>6.9825999999999999E-2</c:v>
                </c:pt>
                <c:pt idx="1016" formatCode="0.00E+00">
                  <c:v>6.9722000000000006E-2</c:v>
                </c:pt>
                <c:pt idx="1017" formatCode="0.00E+00">
                  <c:v>6.9617999999999999E-2</c:v>
                </c:pt>
                <c:pt idx="1018" formatCode="0.00E+00">
                  <c:v>6.9514000000000006E-2</c:v>
                </c:pt>
                <c:pt idx="1019" formatCode="0.00E+00">
                  <c:v>6.9409999999999999E-2</c:v>
                </c:pt>
                <c:pt idx="1020" formatCode="0.00E+00">
                  <c:v>6.9306000000000006E-2</c:v>
                </c:pt>
                <c:pt idx="1021" formatCode="0.00E+00">
                  <c:v>6.9203000000000001E-2</c:v>
                </c:pt>
                <c:pt idx="1022" formatCode="0.00E+00">
                  <c:v>6.9098999999999994E-2</c:v>
                </c:pt>
                <c:pt idx="1023" formatCode="0.00E+00">
                  <c:v>6.8996000000000002E-2</c:v>
                </c:pt>
                <c:pt idx="1024" formatCode="0.00E+00">
                  <c:v>6.8892999999999996E-2</c:v>
                </c:pt>
                <c:pt idx="1025" formatCode="0.00E+00">
                  <c:v>6.8789000000000003E-2</c:v>
                </c:pt>
                <c:pt idx="1026" formatCode="0.00E+00">
                  <c:v>6.8685999999999997E-2</c:v>
                </c:pt>
                <c:pt idx="1027" formatCode="0.00E+00">
                  <c:v>6.8582000000000004E-2</c:v>
                </c:pt>
                <c:pt idx="1028" formatCode="0.00E+00">
                  <c:v>6.8478999999999998E-2</c:v>
                </c:pt>
                <c:pt idx="1029" formatCode="0.00E+00">
                  <c:v>6.8376000000000006E-2</c:v>
                </c:pt>
                <c:pt idx="1030" formatCode="0.00E+00">
                  <c:v>6.8271999999999999E-2</c:v>
                </c:pt>
                <c:pt idx="1031" formatCode="0.00E+00">
                  <c:v>6.8168999999999993E-2</c:v>
                </c:pt>
                <c:pt idx="1032" formatCode="0.00E+00">
                  <c:v>6.8066000000000002E-2</c:v>
                </c:pt>
                <c:pt idx="1033" formatCode="0.00E+00">
                  <c:v>6.7962999999999996E-2</c:v>
                </c:pt>
                <c:pt idx="1034" formatCode="0.00E+00">
                  <c:v>6.7861000000000005E-2</c:v>
                </c:pt>
                <c:pt idx="1035" formatCode="0.00E+00">
                  <c:v>6.7757999999999999E-2</c:v>
                </c:pt>
                <c:pt idx="1036" formatCode="0.00E+00">
                  <c:v>6.7655000000000007E-2</c:v>
                </c:pt>
                <c:pt idx="1037" formatCode="0.00E+00">
                  <c:v>6.7552000000000001E-2</c:v>
                </c:pt>
                <c:pt idx="1038" formatCode="0.00E+00">
                  <c:v>6.7448999999999995E-2</c:v>
                </c:pt>
                <c:pt idx="1039" formatCode="0.00E+00">
                  <c:v>6.7346000000000003E-2</c:v>
                </c:pt>
                <c:pt idx="1040" formatCode="0.00E+00">
                  <c:v>6.7242999999999997E-2</c:v>
                </c:pt>
                <c:pt idx="1041" formatCode="0.00E+00">
                  <c:v>6.7141000000000006E-2</c:v>
                </c:pt>
                <c:pt idx="1042" formatCode="0.00E+00">
                  <c:v>6.7039000000000001E-2</c:v>
                </c:pt>
                <c:pt idx="1043" formatCode="0.00E+00">
                  <c:v>6.6935999999999996E-2</c:v>
                </c:pt>
                <c:pt idx="1044" formatCode="0.00E+00">
                  <c:v>6.6834000000000005E-2</c:v>
                </c:pt>
                <c:pt idx="1045" formatCode="0.00E+00">
                  <c:v>6.6732E-2</c:v>
                </c:pt>
                <c:pt idx="1046" formatCode="0.00E+00">
                  <c:v>6.6628999999999994E-2</c:v>
                </c:pt>
                <c:pt idx="1047" formatCode="0.00E+00">
                  <c:v>6.6527000000000003E-2</c:v>
                </c:pt>
                <c:pt idx="1048" formatCode="0.00E+00">
                  <c:v>6.6424999999999998E-2</c:v>
                </c:pt>
                <c:pt idx="1049" formatCode="0.00E+00">
                  <c:v>6.6322000000000006E-2</c:v>
                </c:pt>
                <c:pt idx="1050" formatCode="0.00E+00">
                  <c:v>6.6220000000000001E-2</c:v>
                </c:pt>
                <c:pt idx="1051" formatCode="0.00E+00">
                  <c:v>6.6117999999999996E-2</c:v>
                </c:pt>
                <c:pt idx="1052" formatCode="0.00E+00">
                  <c:v>6.6017000000000006E-2</c:v>
                </c:pt>
                <c:pt idx="1053" formatCode="0.00E+00">
                  <c:v>6.5915000000000001E-2</c:v>
                </c:pt>
                <c:pt idx="1054" formatCode="0.00E+00">
                  <c:v>6.5812999999999997E-2</c:v>
                </c:pt>
                <c:pt idx="1055" formatCode="0.00E+00">
                  <c:v>6.5712000000000007E-2</c:v>
                </c:pt>
                <c:pt idx="1056" formatCode="0.00E+00">
                  <c:v>6.5610000000000002E-2</c:v>
                </c:pt>
                <c:pt idx="1057" formatCode="0.00E+00">
                  <c:v>6.5507999999999997E-2</c:v>
                </c:pt>
                <c:pt idx="1058" formatCode="0.00E+00">
                  <c:v>6.5407000000000007E-2</c:v>
                </c:pt>
                <c:pt idx="1059" formatCode="0.00E+00">
                  <c:v>6.5305000000000002E-2</c:v>
                </c:pt>
                <c:pt idx="1060" formatCode="0.00E+00">
                  <c:v>6.5202999999999997E-2</c:v>
                </c:pt>
                <c:pt idx="1061" formatCode="0.00E+00">
                  <c:v>6.5101999999999993E-2</c:v>
                </c:pt>
                <c:pt idx="1062" formatCode="0.00E+00">
                  <c:v>6.5002000000000004E-2</c:v>
                </c:pt>
                <c:pt idx="1063" formatCode="0.00E+00">
                  <c:v>6.4901E-2</c:v>
                </c:pt>
                <c:pt idx="1064" formatCode="0.00E+00">
                  <c:v>6.4799999999999996E-2</c:v>
                </c:pt>
                <c:pt idx="1065" formatCode="0.00E+00">
                  <c:v>6.4699000000000007E-2</c:v>
                </c:pt>
                <c:pt idx="1066" formatCode="0.00E+00">
                  <c:v>6.4598000000000003E-2</c:v>
                </c:pt>
                <c:pt idx="1067" formatCode="0.00E+00">
                  <c:v>6.4496999999999999E-2</c:v>
                </c:pt>
                <c:pt idx="1068" formatCode="0.00E+00">
                  <c:v>6.4395999999999995E-2</c:v>
                </c:pt>
                <c:pt idx="1069" formatCode="0.00E+00">
                  <c:v>6.4295000000000005E-2</c:v>
                </c:pt>
                <c:pt idx="1070" formatCode="0.00E+00">
                  <c:v>6.4194000000000001E-2</c:v>
                </c:pt>
                <c:pt idx="1071" formatCode="0.00E+00">
                  <c:v>6.4093999999999998E-2</c:v>
                </c:pt>
                <c:pt idx="1072" formatCode="0.00E+00">
                  <c:v>6.3993999999999995E-2</c:v>
                </c:pt>
                <c:pt idx="1073" formatCode="0.00E+00">
                  <c:v>6.3894000000000006E-2</c:v>
                </c:pt>
                <c:pt idx="1074" formatCode="0.00E+00">
                  <c:v>6.3793000000000002E-2</c:v>
                </c:pt>
                <c:pt idx="1075" formatCode="0.00E+00">
                  <c:v>6.3693E-2</c:v>
                </c:pt>
                <c:pt idx="1076" formatCode="0.00E+00">
                  <c:v>6.3592999999999997E-2</c:v>
                </c:pt>
                <c:pt idx="1077" formatCode="0.00E+00">
                  <c:v>6.3492999999999994E-2</c:v>
                </c:pt>
                <c:pt idx="1078" formatCode="0.00E+00">
                  <c:v>6.3393000000000005E-2</c:v>
                </c:pt>
                <c:pt idx="1079" formatCode="0.00E+00">
                  <c:v>6.3293000000000002E-2</c:v>
                </c:pt>
                <c:pt idx="1080" formatCode="0.00E+00">
                  <c:v>6.3192999999999999E-2</c:v>
                </c:pt>
                <c:pt idx="1081" formatCode="0.00E+00">
                  <c:v>6.3092999999999996E-2</c:v>
                </c:pt>
                <c:pt idx="1082" formatCode="0.00E+00">
                  <c:v>6.2993999999999994E-2</c:v>
                </c:pt>
                <c:pt idx="1083" formatCode="0.00E+00">
                  <c:v>6.2895000000000006E-2</c:v>
                </c:pt>
                <c:pt idx="1084" formatCode="0.00E+00">
                  <c:v>6.2795000000000004E-2</c:v>
                </c:pt>
                <c:pt idx="1085" formatCode="0.00E+00">
                  <c:v>6.2696000000000002E-2</c:v>
                </c:pt>
                <c:pt idx="1086" formatCode="0.00E+00">
                  <c:v>6.2597E-2</c:v>
                </c:pt>
                <c:pt idx="1087" formatCode="0.00E+00">
                  <c:v>6.2496999999999997E-2</c:v>
                </c:pt>
                <c:pt idx="1088" formatCode="0.00E+00">
                  <c:v>6.2398000000000002E-2</c:v>
                </c:pt>
                <c:pt idx="1089" formatCode="0.00E+00">
                  <c:v>6.2299E-2</c:v>
                </c:pt>
                <c:pt idx="1090" formatCode="0.00E+00">
                  <c:v>6.2198999999999997E-2</c:v>
                </c:pt>
                <c:pt idx="1091" formatCode="0.00E+00">
                  <c:v>6.2101000000000003E-2</c:v>
                </c:pt>
                <c:pt idx="1092" formatCode="0.00E+00">
                  <c:v>6.2003000000000003E-2</c:v>
                </c:pt>
                <c:pt idx="1093" formatCode="0.00E+00">
                  <c:v>6.1904000000000001E-2</c:v>
                </c:pt>
                <c:pt idx="1094" formatCode="0.00E+00">
                  <c:v>6.1806E-2</c:v>
                </c:pt>
                <c:pt idx="1095" formatCode="0.00E+00">
                  <c:v>6.1706999999999998E-2</c:v>
                </c:pt>
                <c:pt idx="1096" formatCode="0.00E+00">
                  <c:v>6.1608999999999997E-2</c:v>
                </c:pt>
                <c:pt idx="1097" formatCode="0.00E+00">
                  <c:v>6.1510000000000002E-2</c:v>
                </c:pt>
                <c:pt idx="1098" formatCode="0.00E+00">
                  <c:v>6.1412000000000001E-2</c:v>
                </c:pt>
                <c:pt idx="1099" formatCode="0.00E+00">
                  <c:v>6.1314E-2</c:v>
                </c:pt>
                <c:pt idx="1100" formatCode="0.00E+00">
                  <c:v>6.1214999999999999E-2</c:v>
                </c:pt>
                <c:pt idx="1101" formatCode="0.00E+00">
                  <c:v>6.1117999999999999E-2</c:v>
                </c:pt>
                <c:pt idx="1102" formatCode="0.00E+00">
                  <c:v>6.1019999999999998E-2</c:v>
                </c:pt>
                <c:pt idx="1103" formatCode="0.00E+00">
                  <c:v>6.0922999999999998E-2</c:v>
                </c:pt>
                <c:pt idx="1104" formatCode="0.00E+00">
                  <c:v>6.0824999999999997E-2</c:v>
                </c:pt>
                <c:pt idx="1105" formatCode="0.00E+00">
                  <c:v>6.0727999999999997E-2</c:v>
                </c:pt>
                <c:pt idx="1106" formatCode="0.00E+00">
                  <c:v>6.0630000000000003E-2</c:v>
                </c:pt>
                <c:pt idx="1107" formatCode="0.00E+00">
                  <c:v>6.0533000000000003E-2</c:v>
                </c:pt>
                <c:pt idx="1108" formatCode="0.00E+00">
                  <c:v>6.0435000000000003E-2</c:v>
                </c:pt>
                <c:pt idx="1109" formatCode="0.00E+00">
                  <c:v>6.0338000000000003E-2</c:v>
                </c:pt>
                <c:pt idx="1110" formatCode="0.00E+00">
                  <c:v>6.0240000000000002E-2</c:v>
                </c:pt>
                <c:pt idx="1111" formatCode="0.00E+00">
                  <c:v>6.0144000000000003E-2</c:v>
                </c:pt>
                <c:pt idx="1112" formatCode="0.00E+00">
                  <c:v>6.0047000000000003E-2</c:v>
                </c:pt>
                <c:pt idx="1113" formatCode="0.00E+00">
                  <c:v>5.9950999999999997E-2</c:v>
                </c:pt>
                <c:pt idx="1114" formatCode="0.00E+00">
                  <c:v>5.9853999999999997E-2</c:v>
                </c:pt>
                <c:pt idx="1115" formatCode="0.00E+00">
                  <c:v>5.9757999999999999E-2</c:v>
                </c:pt>
                <c:pt idx="1116" formatCode="0.00E+00">
                  <c:v>5.9660999999999999E-2</c:v>
                </c:pt>
                <c:pt idx="1117" formatCode="0.00E+00">
                  <c:v>5.9565E-2</c:v>
                </c:pt>
                <c:pt idx="1118" formatCode="0.00E+00">
                  <c:v>5.9468E-2</c:v>
                </c:pt>
                <c:pt idx="1119" formatCode="0.00E+00">
                  <c:v>5.9372000000000001E-2</c:v>
                </c:pt>
                <c:pt idx="1120" formatCode="0.00E+00">
                  <c:v>5.9275000000000001E-2</c:v>
                </c:pt>
                <c:pt idx="1121" formatCode="0.00E+00">
                  <c:v>5.9180000000000003E-2</c:v>
                </c:pt>
                <c:pt idx="1122" formatCode="0.00E+00">
                  <c:v>5.9083999999999998E-2</c:v>
                </c:pt>
                <c:pt idx="1123" formatCode="0.00E+00">
                  <c:v>5.8989E-2</c:v>
                </c:pt>
                <c:pt idx="1124" formatCode="0.00E+00">
                  <c:v>5.8893000000000001E-2</c:v>
                </c:pt>
                <c:pt idx="1125" formatCode="0.00E+00">
                  <c:v>5.8798000000000003E-2</c:v>
                </c:pt>
                <c:pt idx="1126" formatCode="0.00E+00">
                  <c:v>5.8701999999999997E-2</c:v>
                </c:pt>
                <c:pt idx="1127" formatCode="0.00E+00">
                  <c:v>5.8606999999999999E-2</c:v>
                </c:pt>
                <c:pt idx="1128" formatCode="0.00E+00">
                  <c:v>5.8511000000000001E-2</c:v>
                </c:pt>
                <c:pt idx="1129" formatCode="0.00E+00">
                  <c:v>5.8416000000000003E-2</c:v>
                </c:pt>
                <c:pt idx="1130" formatCode="0.00E+00">
                  <c:v>5.8319999999999997E-2</c:v>
                </c:pt>
                <c:pt idx="1131" formatCode="0.00E+00">
                  <c:v>5.8226E-2</c:v>
                </c:pt>
                <c:pt idx="1132" formatCode="0.00E+00">
                  <c:v>5.8131000000000002E-2</c:v>
                </c:pt>
                <c:pt idx="1133" formatCode="0.00E+00">
                  <c:v>5.8036999999999998E-2</c:v>
                </c:pt>
                <c:pt idx="1134" formatCode="0.00E+00">
                  <c:v>5.7943000000000001E-2</c:v>
                </c:pt>
                <c:pt idx="1135" formatCode="0.00E+00">
                  <c:v>5.7847999999999997E-2</c:v>
                </c:pt>
                <c:pt idx="1136" formatCode="0.00E+00">
                  <c:v>5.7754E-2</c:v>
                </c:pt>
                <c:pt idx="1137" formatCode="0.00E+00">
                  <c:v>5.7659000000000002E-2</c:v>
                </c:pt>
                <c:pt idx="1138" formatCode="0.00E+00">
                  <c:v>5.7564999999999998E-2</c:v>
                </c:pt>
                <c:pt idx="1139" formatCode="0.00E+00">
                  <c:v>5.747E-2</c:v>
                </c:pt>
                <c:pt idx="1140" formatCode="0.00E+00">
                  <c:v>5.7376000000000003E-2</c:v>
                </c:pt>
                <c:pt idx="1141" formatCode="0.00E+00">
                  <c:v>5.7283000000000001E-2</c:v>
                </c:pt>
                <c:pt idx="1142" formatCode="0.00E+00">
                  <c:v>5.7188999999999997E-2</c:v>
                </c:pt>
                <c:pt idx="1143" formatCode="0.00E+00">
                  <c:v>5.7096000000000001E-2</c:v>
                </c:pt>
                <c:pt idx="1144" formatCode="0.00E+00">
                  <c:v>5.7001999999999997E-2</c:v>
                </c:pt>
                <c:pt idx="1145" formatCode="0.00E+00">
                  <c:v>5.6909000000000001E-2</c:v>
                </c:pt>
                <c:pt idx="1146" formatCode="0.00E+00">
                  <c:v>5.6815999999999998E-2</c:v>
                </c:pt>
                <c:pt idx="1147" formatCode="0.00E+00">
                  <c:v>5.6722000000000002E-2</c:v>
                </c:pt>
                <c:pt idx="1148" formatCode="0.00E+00">
                  <c:v>5.6628999999999999E-2</c:v>
                </c:pt>
                <c:pt idx="1149" formatCode="0.00E+00">
                  <c:v>5.6536000000000003E-2</c:v>
                </c:pt>
                <c:pt idx="1150" formatCode="0.00E+00">
                  <c:v>5.6441999999999999E-2</c:v>
                </c:pt>
                <c:pt idx="1151" formatCode="0.00E+00">
                  <c:v>5.6349999999999997E-2</c:v>
                </c:pt>
                <c:pt idx="1152" formatCode="0.00E+00">
                  <c:v>5.6258000000000002E-2</c:v>
                </c:pt>
                <c:pt idx="1153" formatCode="0.00E+00">
                  <c:v>5.6166000000000001E-2</c:v>
                </c:pt>
                <c:pt idx="1154" formatCode="0.00E+00">
                  <c:v>5.6072999999999998E-2</c:v>
                </c:pt>
                <c:pt idx="1155" formatCode="0.00E+00">
                  <c:v>5.5981000000000003E-2</c:v>
                </c:pt>
                <c:pt idx="1156" formatCode="0.00E+00">
                  <c:v>5.5889000000000001E-2</c:v>
                </c:pt>
                <c:pt idx="1157" formatCode="0.00E+00">
                  <c:v>5.5796999999999999E-2</c:v>
                </c:pt>
                <c:pt idx="1158" formatCode="0.00E+00">
                  <c:v>5.5703999999999997E-2</c:v>
                </c:pt>
                <c:pt idx="1159" formatCode="0.00E+00">
                  <c:v>5.5612000000000002E-2</c:v>
                </c:pt>
                <c:pt idx="1160" formatCode="0.00E+00">
                  <c:v>5.552E-2</c:v>
                </c:pt>
                <c:pt idx="1161" formatCode="0.00E+00">
                  <c:v>5.5428999999999999E-2</c:v>
                </c:pt>
                <c:pt idx="1162" formatCode="0.00E+00">
                  <c:v>5.5337999999999998E-2</c:v>
                </c:pt>
                <c:pt idx="1163" formatCode="0.00E+00">
                  <c:v>5.5246999999999997E-2</c:v>
                </c:pt>
                <c:pt idx="1164" formatCode="0.00E+00">
                  <c:v>5.5155000000000003E-2</c:v>
                </c:pt>
                <c:pt idx="1165" formatCode="0.00E+00">
                  <c:v>5.5064000000000002E-2</c:v>
                </c:pt>
                <c:pt idx="1166" formatCode="0.00E+00">
                  <c:v>5.4973000000000001E-2</c:v>
                </c:pt>
                <c:pt idx="1167" formatCode="0.00E+00">
                  <c:v>5.4882E-2</c:v>
                </c:pt>
                <c:pt idx="1168" formatCode="0.00E+00">
                  <c:v>5.4790999999999999E-2</c:v>
                </c:pt>
                <c:pt idx="1169" formatCode="0.00E+00">
                  <c:v>5.4699999999999999E-2</c:v>
                </c:pt>
                <c:pt idx="1170" formatCode="0.00E+00">
                  <c:v>5.4608999999999998E-2</c:v>
                </c:pt>
                <c:pt idx="1171" formatCode="0.00E+00">
                  <c:v>5.4518999999999998E-2</c:v>
                </c:pt>
                <c:pt idx="1172" formatCode="0.00E+00">
                  <c:v>5.4428999999999998E-2</c:v>
                </c:pt>
                <c:pt idx="1173" formatCode="0.00E+00">
                  <c:v>5.4338999999999998E-2</c:v>
                </c:pt>
                <c:pt idx="1174" formatCode="0.00E+00">
                  <c:v>5.4248999999999999E-2</c:v>
                </c:pt>
                <c:pt idx="1175" formatCode="0.00E+00">
                  <c:v>5.4158999999999999E-2</c:v>
                </c:pt>
                <c:pt idx="1176" formatCode="0.00E+00">
                  <c:v>5.4068999999999999E-2</c:v>
                </c:pt>
                <c:pt idx="1177" formatCode="0.00E+00">
                  <c:v>5.3978999999999999E-2</c:v>
                </c:pt>
                <c:pt idx="1178" formatCode="0.00E+00">
                  <c:v>5.3888999999999999E-2</c:v>
                </c:pt>
                <c:pt idx="1179" formatCode="0.00E+00">
                  <c:v>5.3799E-2</c:v>
                </c:pt>
                <c:pt idx="1180" formatCode="0.00E+00">
                  <c:v>5.3709E-2</c:v>
                </c:pt>
                <c:pt idx="1181" formatCode="0.00E+00">
                  <c:v>5.3620000000000001E-2</c:v>
                </c:pt>
                <c:pt idx="1182" formatCode="0.00E+00">
                  <c:v>5.3532000000000003E-2</c:v>
                </c:pt>
                <c:pt idx="1183" formatCode="0.00E+00">
                  <c:v>5.3442999999999997E-2</c:v>
                </c:pt>
                <c:pt idx="1184" formatCode="0.00E+00">
                  <c:v>5.3353999999999999E-2</c:v>
                </c:pt>
                <c:pt idx="1185" formatCode="0.00E+00">
                  <c:v>5.3265E-2</c:v>
                </c:pt>
                <c:pt idx="1186" formatCode="0.00E+00">
                  <c:v>5.3177000000000002E-2</c:v>
                </c:pt>
                <c:pt idx="1187" formatCode="0.00E+00">
                  <c:v>5.3088000000000003E-2</c:v>
                </c:pt>
                <c:pt idx="1188" formatCode="0.00E+00">
                  <c:v>5.2998999999999998E-2</c:v>
                </c:pt>
                <c:pt idx="1189" formatCode="0.00E+00">
                  <c:v>5.2909999999999999E-2</c:v>
                </c:pt>
                <c:pt idx="1190" formatCode="0.00E+00">
                  <c:v>5.2821E-2</c:v>
                </c:pt>
                <c:pt idx="1191" formatCode="0.00E+00">
                  <c:v>5.2734000000000003E-2</c:v>
                </c:pt>
                <c:pt idx="1192" formatCode="0.00E+00">
                  <c:v>5.2645999999999998E-2</c:v>
                </c:pt>
                <c:pt idx="1193" formatCode="0.00E+00">
                  <c:v>5.2559000000000002E-2</c:v>
                </c:pt>
                <c:pt idx="1194" formatCode="0.00E+00">
                  <c:v>5.2470999999999997E-2</c:v>
                </c:pt>
                <c:pt idx="1195" formatCode="0.00E+00">
                  <c:v>5.2384E-2</c:v>
                </c:pt>
                <c:pt idx="1196" formatCode="0.00E+00">
                  <c:v>5.2296000000000002E-2</c:v>
                </c:pt>
                <c:pt idx="1197" formatCode="0.00E+00">
                  <c:v>5.2207999999999997E-2</c:v>
                </c:pt>
                <c:pt idx="1198" formatCode="0.00E+00">
                  <c:v>5.2121000000000001E-2</c:v>
                </c:pt>
                <c:pt idx="1199" formatCode="0.00E+00">
                  <c:v>5.2033000000000003E-2</c:v>
                </c:pt>
                <c:pt idx="1200" formatCode="0.00E+00">
                  <c:v>5.1945999999999999E-2</c:v>
                </c:pt>
                <c:pt idx="1201" formatCode="0.00E+00">
                  <c:v>5.1859000000000002E-2</c:v>
                </c:pt>
                <c:pt idx="1202" formatCode="0.00E+00">
                  <c:v>5.1773E-2</c:v>
                </c:pt>
                <c:pt idx="1203" formatCode="0.00E+00">
                  <c:v>5.1686000000000003E-2</c:v>
                </c:pt>
                <c:pt idx="1204" formatCode="0.00E+00">
                  <c:v>5.16E-2</c:v>
                </c:pt>
                <c:pt idx="1205" formatCode="0.00E+00">
                  <c:v>5.1513999999999997E-2</c:v>
                </c:pt>
                <c:pt idx="1206" formatCode="0.00E+00">
                  <c:v>5.1427E-2</c:v>
                </c:pt>
                <c:pt idx="1207" formatCode="0.00E+00">
                  <c:v>5.1340999999999998E-2</c:v>
                </c:pt>
                <c:pt idx="1208" formatCode="0.00E+00">
                  <c:v>5.1255000000000002E-2</c:v>
                </c:pt>
                <c:pt idx="1209" formatCode="0.00E+00">
                  <c:v>5.1167999999999998E-2</c:v>
                </c:pt>
                <c:pt idx="1210" formatCode="0.00E+00">
                  <c:v>5.1082000000000002E-2</c:v>
                </c:pt>
                <c:pt idx="1211" formatCode="0.00E+00">
                  <c:v>5.0997000000000001E-2</c:v>
                </c:pt>
                <c:pt idx="1212" formatCode="0.00E+00">
                  <c:v>5.0910999999999998E-2</c:v>
                </c:pt>
                <c:pt idx="1213" formatCode="0.00E+00">
                  <c:v>5.0826000000000003E-2</c:v>
                </c:pt>
                <c:pt idx="1214" formatCode="0.00E+00">
                  <c:v>5.0741000000000001E-2</c:v>
                </c:pt>
                <c:pt idx="1215" formatCode="0.00E+00">
                  <c:v>5.0656E-2</c:v>
                </c:pt>
                <c:pt idx="1216" formatCode="0.00E+00">
                  <c:v>5.0570999999999998E-2</c:v>
                </c:pt>
                <c:pt idx="1217" formatCode="0.00E+00">
                  <c:v>5.0485000000000002E-2</c:v>
                </c:pt>
                <c:pt idx="1218" formatCode="0.00E+00">
                  <c:v>5.04E-2</c:v>
                </c:pt>
                <c:pt idx="1219" formatCode="0.00E+00">
                  <c:v>5.0314999999999999E-2</c:v>
                </c:pt>
                <c:pt idx="1220" formatCode="0.00E+00">
                  <c:v>5.0229999999999997E-2</c:v>
                </c:pt>
                <c:pt idx="1221" formatCode="0.00E+00">
                  <c:v>5.0146000000000003E-2</c:v>
                </c:pt>
                <c:pt idx="1222" formatCode="0.00E+00">
                  <c:v>5.0062000000000002E-2</c:v>
                </c:pt>
                <c:pt idx="1223" formatCode="0.00E+00">
                  <c:v>4.9978000000000002E-2</c:v>
                </c:pt>
                <c:pt idx="1224" formatCode="0.00E+00">
                  <c:v>4.9894000000000001E-2</c:v>
                </c:pt>
                <c:pt idx="1225" formatCode="0.00E+00">
                  <c:v>4.981E-2</c:v>
                </c:pt>
                <c:pt idx="1226" formatCode="0.00E+00">
                  <c:v>4.9725999999999999E-2</c:v>
                </c:pt>
                <c:pt idx="1227" formatCode="0.00E+00">
                  <c:v>4.9641999999999999E-2</c:v>
                </c:pt>
                <c:pt idx="1228" formatCode="0.00E+00">
                  <c:v>4.9557999999999998E-2</c:v>
                </c:pt>
                <c:pt idx="1229" formatCode="0.00E+00">
                  <c:v>4.9473999999999997E-2</c:v>
                </c:pt>
                <c:pt idx="1230" formatCode="0.00E+00">
                  <c:v>4.9390000000000003E-2</c:v>
                </c:pt>
                <c:pt idx="1231" formatCode="0.00E+00">
                  <c:v>4.9306999999999997E-2</c:v>
                </c:pt>
                <c:pt idx="1232" formatCode="0.00E+00">
                  <c:v>4.9223999999999997E-2</c:v>
                </c:pt>
                <c:pt idx="1233" formatCode="0.00E+00">
                  <c:v>4.9141999999999998E-2</c:v>
                </c:pt>
                <c:pt idx="1234" formatCode="0.00E+00">
                  <c:v>4.9058999999999998E-2</c:v>
                </c:pt>
                <c:pt idx="1235" formatCode="0.00E+00">
                  <c:v>4.8975999999999999E-2</c:v>
                </c:pt>
                <c:pt idx="1236" formatCode="0.00E+00">
                  <c:v>4.8892999999999999E-2</c:v>
                </c:pt>
                <c:pt idx="1237" formatCode="0.00E+00">
                  <c:v>4.8811E-2</c:v>
                </c:pt>
                <c:pt idx="1238" formatCode="0.00E+00">
                  <c:v>4.8728E-2</c:v>
                </c:pt>
                <c:pt idx="1239" formatCode="0.00E+00">
                  <c:v>4.8645000000000001E-2</c:v>
                </c:pt>
                <c:pt idx="1240" formatCode="0.00E+00">
                  <c:v>4.8562000000000001E-2</c:v>
                </c:pt>
                <c:pt idx="1241" formatCode="0.00E+00">
                  <c:v>4.8481000000000003E-2</c:v>
                </c:pt>
                <c:pt idx="1242" formatCode="0.00E+00">
                  <c:v>4.8399999999999999E-2</c:v>
                </c:pt>
                <c:pt idx="1243" formatCode="0.00E+00">
                  <c:v>4.8319000000000001E-2</c:v>
                </c:pt>
                <c:pt idx="1244" formatCode="0.00E+00">
                  <c:v>4.8238000000000003E-2</c:v>
                </c:pt>
                <c:pt idx="1245" formatCode="0.00E+00">
                  <c:v>4.8155999999999997E-2</c:v>
                </c:pt>
                <c:pt idx="1246" formatCode="0.00E+00">
                  <c:v>4.8075E-2</c:v>
                </c:pt>
                <c:pt idx="1247" formatCode="0.00E+00">
                  <c:v>4.7994000000000002E-2</c:v>
                </c:pt>
                <c:pt idx="1248" formatCode="0.00E+00">
                  <c:v>4.7912999999999997E-2</c:v>
                </c:pt>
                <c:pt idx="1249" formatCode="0.00E+00">
                  <c:v>4.7832E-2</c:v>
                </c:pt>
                <c:pt idx="1250" formatCode="0.00E+00">
                  <c:v>4.7751000000000002E-2</c:v>
                </c:pt>
                <c:pt idx="1251" formatCode="0.00E+00">
                  <c:v>4.7669999999999997E-2</c:v>
                </c:pt>
                <c:pt idx="1252" formatCode="0.00E+00">
                  <c:v>4.759E-2</c:v>
                </c:pt>
                <c:pt idx="1253" formatCode="0.00E+00">
                  <c:v>4.7509999999999997E-2</c:v>
                </c:pt>
                <c:pt idx="1254" formatCode="0.00E+00">
                  <c:v>4.743E-2</c:v>
                </c:pt>
                <c:pt idx="1255" formatCode="0.00E+00">
                  <c:v>4.7350000000000003E-2</c:v>
                </c:pt>
                <c:pt idx="1256" formatCode="0.00E+00">
                  <c:v>4.7268999999999999E-2</c:v>
                </c:pt>
                <c:pt idx="1257" formatCode="0.00E+00">
                  <c:v>4.7189000000000002E-2</c:v>
                </c:pt>
                <c:pt idx="1258" formatCode="0.00E+00">
                  <c:v>4.7108999999999998E-2</c:v>
                </c:pt>
                <c:pt idx="1259" formatCode="0.00E+00">
                  <c:v>4.7029000000000001E-2</c:v>
                </c:pt>
                <c:pt idx="1260" formatCode="0.00E+00">
                  <c:v>4.6948999999999998E-2</c:v>
                </c:pt>
                <c:pt idx="1261" formatCode="0.00E+00">
                  <c:v>4.6869000000000001E-2</c:v>
                </c:pt>
                <c:pt idx="1262" formatCode="0.00E+00">
                  <c:v>4.6789999999999998E-2</c:v>
                </c:pt>
                <c:pt idx="1263" formatCode="0.00E+00">
                  <c:v>4.6711000000000003E-2</c:v>
                </c:pt>
                <c:pt idx="1264" formatCode="0.00E+00">
                  <c:v>4.6630999999999999E-2</c:v>
                </c:pt>
                <c:pt idx="1265" formatCode="0.00E+00">
                  <c:v>4.6552000000000003E-2</c:v>
                </c:pt>
                <c:pt idx="1266" formatCode="0.00E+00">
                  <c:v>4.6471999999999999E-2</c:v>
                </c:pt>
                <c:pt idx="1267" formatCode="0.00E+00">
                  <c:v>4.6392999999999997E-2</c:v>
                </c:pt>
                <c:pt idx="1268" formatCode="0.00E+00">
                  <c:v>4.6314000000000001E-2</c:v>
                </c:pt>
                <c:pt idx="1269" formatCode="0.00E+00">
                  <c:v>4.6233999999999997E-2</c:v>
                </c:pt>
                <c:pt idx="1270" formatCode="0.00E+00">
                  <c:v>4.6155000000000002E-2</c:v>
                </c:pt>
                <c:pt idx="1271" formatCode="0.00E+00">
                  <c:v>4.6077E-2</c:v>
                </c:pt>
                <c:pt idx="1272" formatCode="0.00E+00">
                  <c:v>4.5998999999999998E-2</c:v>
                </c:pt>
                <c:pt idx="1273" formatCode="0.00E+00">
                  <c:v>4.5920999999999997E-2</c:v>
                </c:pt>
                <c:pt idx="1274" formatCode="0.00E+00">
                  <c:v>4.5844000000000003E-2</c:v>
                </c:pt>
                <c:pt idx="1275" formatCode="0.00E+00">
                  <c:v>4.5766000000000001E-2</c:v>
                </c:pt>
                <c:pt idx="1276" formatCode="0.00E+00">
                  <c:v>4.5687999999999999E-2</c:v>
                </c:pt>
                <c:pt idx="1277" formatCode="0.00E+00">
                  <c:v>4.5609999999999998E-2</c:v>
                </c:pt>
                <c:pt idx="1278" formatCode="0.00E+00">
                  <c:v>4.5532000000000003E-2</c:v>
                </c:pt>
                <c:pt idx="1279" formatCode="0.00E+00">
                  <c:v>4.5454000000000001E-2</c:v>
                </c:pt>
                <c:pt idx="1280" formatCode="0.00E+00">
                  <c:v>4.5376E-2</c:v>
                </c:pt>
                <c:pt idx="1281" formatCode="0.00E+00">
                  <c:v>4.53E-2</c:v>
                </c:pt>
                <c:pt idx="1282" formatCode="0.00E+00">
                  <c:v>4.5222999999999999E-2</c:v>
                </c:pt>
                <c:pt idx="1283" formatCode="0.00E+00">
                  <c:v>4.5147E-2</c:v>
                </c:pt>
                <c:pt idx="1284" formatCode="0.00E+00">
                  <c:v>4.5071E-2</c:v>
                </c:pt>
                <c:pt idx="1285" formatCode="0.00E+00">
                  <c:v>4.4993999999999999E-2</c:v>
                </c:pt>
                <c:pt idx="1286" formatCode="0.00E+00">
                  <c:v>4.4918E-2</c:v>
                </c:pt>
                <c:pt idx="1287" formatCode="0.00E+00">
                  <c:v>4.4840999999999999E-2</c:v>
                </c:pt>
                <c:pt idx="1288" formatCode="0.00E+00">
                  <c:v>4.4764999999999999E-2</c:v>
                </c:pt>
                <c:pt idx="1289" formatCode="0.00E+00">
                  <c:v>4.4687999999999999E-2</c:v>
                </c:pt>
                <c:pt idx="1290" formatCode="0.00E+00">
                  <c:v>4.4611999999999999E-2</c:v>
                </c:pt>
                <c:pt idx="1291" formatCode="0.00E+00">
                  <c:v>4.4519000000000003E-2</c:v>
                </c:pt>
                <c:pt idx="1292" formatCode="0.00E+00">
                  <c:v>4.4426E-2</c:v>
                </c:pt>
                <c:pt idx="1293" formatCode="0.00E+00">
                  <c:v>4.4332999999999997E-2</c:v>
                </c:pt>
                <c:pt idx="1294" formatCode="0.00E+00">
                  <c:v>4.4240000000000002E-2</c:v>
                </c:pt>
                <c:pt idx="1295" formatCode="0.00E+00">
                  <c:v>4.4146999999999999E-2</c:v>
                </c:pt>
                <c:pt idx="1296" formatCode="0.00E+00">
                  <c:v>4.4054000000000003E-2</c:v>
                </c:pt>
                <c:pt idx="1297" formatCode="0.00E+00">
                  <c:v>4.3961E-2</c:v>
                </c:pt>
                <c:pt idx="1298" formatCode="0.00E+00">
                  <c:v>4.3867999999999997E-2</c:v>
                </c:pt>
                <c:pt idx="1299" formatCode="0.00E+00">
                  <c:v>4.3775000000000001E-2</c:v>
                </c:pt>
                <c:pt idx="1300" formatCode="0.00E+00">
                  <c:v>4.3681999999999999E-2</c:v>
                </c:pt>
                <c:pt idx="1301" formatCode="0.00E+00">
                  <c:v>4.3618999999999998E-2</c:v>
                </c:pt>
                <c:pt idx="1302" formatCode="0.00E+00">
                  <c:v>4.3555999999999997E-2</c:v>
                </c:pt>
                <c:pt idx="1303" formatCode="0.00E+00">
                  <c:v>4.3493999999999998E-2</c:v>
                </c:pt>
                <c:pt idx="1304" formatCode="0.00E+00">
                  <c:v>4.3430999999999997E-2</c:v>
                </c:pt>
                <c:pt idx="1305" formatCode="0.00E+00">
                  <c:v>4.3367999999999997E-2</c:v>
                </c:pt>
                <c:pt idx="1306" formatCode="0.00E+00">
                  <c:v>4.3305000000000003E-2</c:v>
                </c:pt>
                <c:pt idx="1307" formatCode="0.00E+00">
                  <c:v>4.3242000000000003E-2</c:v>
                </c:pt>
                <c:pt idx="1308" formatCode="0.00E+00">
                  <c:v>4.3179000000000002E-2</c:v>
                </c:pt>
                <c:pt idx="1309" formatCode="0.00E+00">
                  <c:v>4.3116000000000002E-2</c:v>
                </c:pt>
                <c:pt idx="1310" formatCode="0.00E+00">
                  <c:v>4.3053000000000001E-2</c:v>
                </c:pt>
                <c:pt idx="1311" formatCode="0.00E+00">
                  <c:v>4.299E-2</c:v>
                </c:pt>
                <c:pt idx="1312" formatCode="0.00E+00">
                  <c:v>4.2927E-2</c:v>
                </c:pt>
                <c:pt idx="1313" formatCode="0.00E+00">
                  <c:v>4.2863999999999999E-2</c:v>
                </c:pt>
                <c:pt idx="1314" formatCode="0.00E+00">
                  <c:v>4.2800999999999999E-2</c:v>
                </c:pt>
                <c:pt idx="1315" formatCode="0.00E+00">
                  <c:v>4.2737999999999998E-2</c:v>
                </c:pt>
                <c:pt idx="1316" formatCode="0.00E+00">
                  <c:v>4.2674999999999998E-2</c:v>
                </c:pt>
                <c:pt idx="1317" formatCode="0.00E+00">
                  <c:v>4.2611999999999997E-2</c:v>
                </c:pt>
                <c:pt idx="1318" formatCode="0.00E+00">
                  <c:v>4.2548999999999997E-2</c:v>
                </c:pt>
                <c:pt idx="1319" formatCode="0.00E+00">
                  <c:v>4.2486000000000003E-2</c:v>
                </c:pt>
                <c:pt idx="1320" formatCode="0.00E+00">
                  <c:v>4.2423000000000002E-2</c:v>
                </c:pt>
                <c:pt idx="1321" formatCode="0.00E+00">
                  <c:v>4.2360000000000002E-2</c:v>
                </c:pt>
                <c:pt idx="1322" formatCode="0.00E+00">
                  <c:v>4.2298000000000002E-2</c:v>
                </c:pt>
                <c:pt idx="1323" formatCode="0.00E+00">
                  <c:v>4.2235000000000002E-2</c:v>
                </c:pt>
                <c:pt idx="1324" formatCode="0.00E+00">
                  <c:v>4.2172000000000001E-2</c:v>
                </c:pt>
                <c:pt idx="1325" formatCode="0.00E+00">
                  <c:v>4.2109000000000001E-2</c:v>
                </c:pt>
                <c:pt idx="1326" formatCode="0.00E+00">
                  <c:v>4.2046E-2</c:v>
                </c:pt>
                <c:pt idx="1327" formatCode="0.00E+00">
                  <c:v>4.1982999999999999E-2</c:v>
                </c:pt>
                <c:pt idx="1328" formatCode="0.00E+00">
                  <c:v>4.1919999999999999E-2</c:v>
                </c:pt>
                <c:pt idx="1329" formatCode="0.00E+00">
                  <c:v>4.1856999999999998E-2</c:v>
                </c:pt>
                <c:pt idx="1330" formatCode="0.00E+00">
                  <c:v>4.1793999999999998E-2</c:v>
                </c:pt>
                <c:pt idx="1331" formatCode="0.00E+00">
                  <c:v>4.1730999999999997E-2</c:v>
                </c:pt>
                <c:pt idx="1332" formatCode="0.00E+00">
                  <c:v>4.1667999999999997E-2</c:v>
                </c:pt>
                <c:pt idx="1333" formatCode="0.00E+00">
                  <c:v>4.1605000000000003E-2</c:v>
                </c:pt>
                <c:pt idx="1334" formatCode="0.00E+00">
                  <c:v>4.1542000000000003E-2</c:v>
                </c:pt>
                <c:pt idx="1335" formatCode="0.00E+00">
                  <c:v>4.1479000000000002E-2</c:v>
                </c:pt>
                <c:pt idx="1336" formatCode="0.00E+00">
                  <c:v>4.1416000000000001E-2</c:v>
                </c:pt>
                <c:pt idx="1337" formatCode="0.00E+00">
                  <c:v>4.1353000000000001E-2</c:v>
                </c:pt>
                <c:pt idx="1338" formatCode="0.00E+00">
                  <c:v>4.129E-2</c:v>
                </c:pt>
                <c:pt idx="1339" formatCode="0.00E+00">
                  <c:v>4.1227E-2</c:v>
                </c:pt>
                <c:pt idx="1340" formatCode="0.00E+00">
                  <c:v>4.1163999999999999E-2</c:v>
                </c:pt>
                <c:pt idx="1341" formatCode="0.00E+00">
                  <c:v>4.1100999999999999E-2</c:v>
                </c:pt>
                <c:pt idx="1342" formatCode="0.00E+00">
                  <c:v>4.1038999999999999E-2</c:v>
                </c:pt>
                <c:pt idx="1343" formatCode="0.00E+00">
                  <c:v>4.0975999999999999E-2</c:v>
                </c:pt>
                <c:pt idx="1344" formatCode="0.00E+00">
                  <c:v>4.0912999999999998E-2</c:v>
                </c:pt>
                <c:pt idx="1345" formatCode="0.00E+00">
                  <c:v>4.0849999999999997E-2</c:v>
                </c:pt>
                <c:pt idx="1346" formatCode="0.00E+00">
                  <c:v>4.0786999999999997E-2</c:v>
                </c:pt>
                <c:pt idx="1347" formatCode="0.00E+00">
                  <c:v>4.0724000000000003E-2</c:v>
                </c:pt>
                <c:pt idx="1348" formatCode="0.00E+00">
                  <c:v>4.0661000000000003E-2</c:v>
                </c:pt>
                <c:pt idx="1349" formatCode="0.00E+00">
                  <c:v>4.0598000000000002E-2</c:v>
                </c:pt>
                <c:pt idx="1350" formatCode="0.00E+00">
                  <c:v>4.0535000000000002E-2</c:v>
                </c:pt>
                <c:pt idx="1351" formatCode="0.00E+00">
                  <c:v>4.0472000000000001E-2</c:v>
                </c:pt>
                <c:pt idx="1352" formatCode="0.00E+00">
                  <c:v>4.0409E-2</c:v>
                </c:pt>
                <c:pt idx="1353" formatCode="0.00E+00">
                  <c:v>4.0346E-2</c:v>
                </c:pt>
                <c:pt idx="1354" formatCode="0.00E+00">
                  <c:v>4.0282999999999999E-2</c:v>
                </c:pt>
                <c:pt idx="1355" formatCode="0.00E+00">
                  <c:v>4.0219999999999999E-2</c:v>
                </c:pt>
                <c:pt idx="1356" formatCode="0.00E+00">
                  <c:v>4.0156999999999998E-2</c:v>
                </c:pt>
                <c:pt idx="1357" formatCode="0.00E+00">
                  <c:v>4.0093999999999998E-2</c:v>
                </c:pt>
                <c:pt idx="1358" formatCode="0.00E+00">
                  <c:v>4.0030999999999997E-2</c:v>
                </c:pt>
                <c:pt idx="1359" formatCode="0.00E+00">
                  <c:v>3.9967999999999997E-2</c:v>
                </c:pt>
                <c:pt idx="1360" formatCode="0.00E+00">
                  <c:v>3.9905000000000003E-2</c:v>
                </c:pt>
                <c:pt idx="1361" formatCode="0.00E+00">
                  <c:v>3.9843000000000003E-2</c:v>
                </c:pt>
                <c:pt idx="1362" formatCode="0.00E+00">
                  <c:v>3.9780000000000003E-2</c:v>
                </c:pt>
                <c:pt idx="1363" formatCode="0.00E+00">
                  <c:v>3.9717000000000002E-2</c:v>
                </c:pt>
                <c:pt idx="1364" formatCode="0.00E+00">
                  <c:v>3.9654000000000002E-2</c:v>
                </c:pt>
                <c:pt idx="1365" formatCode="0.00E+00">
                  <c:v>3.9591000000000001E-2</c:v>
                </c:pt>
                <c:pt idx="1366" formatCode="0.00E+00">
                  <c:v>3.9528000000000001E-2</c:v>
                </c:pt>
                <c:pt idx="1367" formatCode="0.00E+00">
                  <c:v>3.9465E-2</c:v>
                </c:pt>
                <c:pt idx="1368" formatCode="0.00E+00">
                  <c:v>3.9402E-2</c:v>
                </c:pt>
                <c:pt idx="1369" formatCode="0.00E+00">
                  <c:v>3.9338999999999999E-2</c:v>
                </c:pt>
                <c:pt idx="1370" formatCode="0.00E+00">
                  <c:v>3.9275999999999998E-2</c:v>
                </c:pt>
                <c:pt idx="1371" formatCode="0.00E+00">
                  <c:v>3.9212999999999998E-2</c:v>
                </c:pt>
                <c:pt idx="1372" formatCode="0.00E+00">
                  <c:v>3.9149999999999997E-2</c:v>
                </c:pt>
                <c:pt idx="1373" formatCode="0.00E+00">
                  <c:v>3.9086999999999997E-2</c:v>
                </c:pt>
                <c:pt idx="1374" formatCode="0.00E+00">
                  <c:v>3.9024000000000003E-2</c:v>
                </c:pt>
                <c:pt idx="1375" formatCode="0.00E+00">
                  <c:v>3.8961000000000003E-2</c:v>
                </c:pt>
                <c:pt idx="1376" formatCode="0.00E+00">
                  <c:v>3.8898000000000002E-2</c:v>
                </c:pt>
                <c:pt idx="1377" formatCode="0.00E+00">
                  <c:v>3.8835000000000001E-2</c:v>
                </c:pt>
                <c:pt idx="1378" formatCode="0.00E+00">
                  <c:v>3.8772000000000001E-2</c:v>
                </c:pt>
                <c:pt idx="1379" formatCode="0.00E+00">
                  <c:v>3.8709E-2</c:v>
                </c:pt>
                <c:pt idx="1380" formatCode="0.00E+00">
                  <c:v>3.8646E-2</c:v>
                </c:pt>
                <c:pt idx="1381" formatCode="0.00E+00">
                  <c:v>3.8584E-2</c:v>
                </c:pt>
                <c:pt idx="1382" formatCode="0.00E+00">
                  <c:v>3.8521E-2</c:v>
                </c:pt>
                <c:pt idx="1383" formatCode="0.00E+00">
                  <c:v>3.8457999999999999E-2</c:v>
                </c:pt>
                <c:pt idx="1384" formatCode="0.00E+00">
                  <c:v>3.8394999999999999E-2</c:v>
                </c:pt>
                <c:pt idx="1385" formatCode="0.00E+00">
                  <c:v>3.8331999999999998E-2</c:v>
                </c:pt>
                <c:pt idx="1386" formatCode="0.00E+00">
                  <c:v>3.8268999999999997E-2</c:v>
                </c:pt>
                <c:pt idx="1387" formatCode="0.00E+00">
                  <c:v>3.8205999999999997E-2</c:v>
                </c:pt>
                <c:pt idx="1388" formatCode="0.00E+00">
                  <c:v>3.8143000000000003E-2</c:v>
                </c:pt>
                <c:pt idx="1389" formatCode="0.00E+00">
                  <c:v>3.8080000000000003E-2</c:v>
                </c:pt>
                <c:pt idx="1390" formatCode="0.00E+00">
                  <c:v>3.8017000000000002E-2</c:v>
                </c:pt>
                <c:pt idx="1391" formatCode="0.00E+00">
                  <c:v>3.7954000000000002E-2</c:v>
                </c:pt>
                <c:pt idx="1392" formatCode="0.00E+00">
                  <c:v>3.7891000000000001E-2</c:v>
                </c:pt>
                <c:pt idx="1393" formatCode="0.00E+00">
                  <c:v>3.7828000000000001E-2</c:v>
                </c:pt>
                <c:pt idx="1394" formatCode="0.00E+00">
                  <c:v>3.7765E-2</c:v>
                </c:pt>
                <c:pt idx="1395" formatCode="0.00E+00">
                  <c:v>3.7701999999999999E-2</c:v>
                </c:pt>
                <c:pt idx="1396" formatCode="0.00E+00">
                  <c:v>3.7638999999999999E-2</c:v>
                </c:pt>
                <c:pt idx="1397" formatCode="0.00E+00">
                  <c:v>3.7575999999999998E-2</c:v>
                </c:pt>
                <c:pt idx="1398" formatCode="0.00E+00">
                  <c:v>3.7512999999999998E-2</c:v>
                </c:pt>
                <c:pt idx="1399" formatCode="0.00E+00">
                  <c:v>3.7449999999999997E-2</c:v>
                </c:pt>
                <c:pt idx="1400" formatCode="0.00E+00">
                  <c:v>3.7387999999999998E-2</c:v>
                </c:pt>
                <c:pt idx="1401" formatCode="0.00E+00">
                  <c:v>3.7324999999999997E-2</c:v>
                </c:pt>
                <c:pt idx="1402" formatCode="0.00E+00">
                  <c:v>3.7262000000000003E-2</c:v>
                </c:pt>
                <c:pt idx="1403" formatCode="0.00E+00">
                  <c:v>3.7199000000000003E-2</c:v>
                </c:pt>
                <c:pt idx="1404" formatCode="0.00E+00">
                  <c:v>3.7136000000000002E-2</c:v>
                </c:pt>
                <c:pt idx="1405" formatCode="0.00E+00">
                  <c:v>3.7073000000000002E-2</c:v>
                </c:pt>
                <c:pt idx="1406" formatCode="0.00E+00">
                  <c:v>3.7010000000000001E-2</c:v>
                </c:pt>
                <c:pt idx="1407" formatCode="0.00E+00">
                  <c:v>3.6947000000000001E-2</c:v>
                </c:pt>
                <c:pt idx="1408" formatCode="0.00E+00">
                  <c:v>3.6884E-2</c:v>
                </c:pt>
                <c:pt idx="1409" formatCode="0.00E+00">
                  <c:v>3.6821E-2</c:v>
                </c:pt>
                <c:pt idx="1410" formatCode="0.00E+00">
                  <c:v>3.6757999999999999E-2</c:v>
                </c:pt>
                <c:pt idx="1411" formatCode="0.00E+00">
                  <c:v>3.6694999999999998E-2</c:v>
                </c:pt>
                <c:pt idx="1412" formatCode="0.00E+00">
                  <c:v>3.6631999999999998E-2</c:v>
                </c:pt>
                <c:pt idx="1413" formatCode="0.00E+00">
                  <c:v>3.6568999999999997E-2</c:v>
                </c:pt>
                <c:pt idx="1414" formatCode="0.00E+00">
                  <c:v>3.6505999999999997E-2</c:v>
                </c:pt>
                <c:pt idx="1415" formatCode="0.00E+00">
                  <c:v>3.6443000000000003E-2</c:v>
                </c:pt>
                <c:pt idx="1416" formatCode="0.00E+00">
                  <c:v>3.6380000000000003E-2</c:v>
                </c:pt>
                <c:pt idx="1417" formatCode="0.00E+00">
                  <c:v>3.6317000000000002E-2</c:v>
                </c:pt>
                <c:pt idx="1418" formatCode="0.00E+00">
                  <c:v>3.6254000000000002E-2</c:v>
                </c:pt>
                <c:pt idx="1419" formatCode="0.00E+00">
                  <c:v>3.6191000000000001E-2</c:v>
                </c:pt>
                <c:pt idx="1420" formatCode="0.00E+00">
                  <c:v>3.6129000000000001E-2</c:v>
                </c:pt>
                <c:pt idx="1421" formatCode="0.00E+00">
                  <c:v>3.6066000000000001E-2</c:v>
                </c:pt>
                <c:pt idx="1422" formatCode="0.00E+00">
                  <c:v>3.6003E-2</c:v>
                </c:pt>
                <c:pt idx="1423" formatCode="0.00E+00">
                  <c:v>3.594E-2</c:v>
                </c:pt>
                <c:pt idx="1424" formatCode="0.00E+00">
                  <c:v>3.5876999999999999E-2</c:v>
                </c:pt>
                <c:pt idx="1425" formatCode="0.00E+00">
                  <c:v>3.5813999999999999E-2</c:v>
                </c:pt>
                <c:pt idx="1426" formatCode="0.00E+00">
                  <c:v>3.5750999999999998E-2</c:v>
                </c:pt>
                <c:pt idx="1427" formatCode="0.00E+00">
                  <c:v>3.5687999999999998E-2</c:v>
                </c:pt>
                <c:pt idx="1428" formatCode="0.00E+00">
                  <c:v>3.5624999999999997E-2</c:v>
                </c:pt>
                <c:pt idx="1429" formatCode="0.00E+00">
                  <c:v>3.5562000000000003E-2</c:v>
                </c:pt>
                <c:pt idx="1430" formatCode="0.00E+00">
                  <c:v>3.5499000000000003E-2</c:v>
                </c:pt>
                <c:pt idx="1431" formatCode="0.00E+00">
                  <c:v>3.5436000000000002E-2</c:v>
                </c:pt>
                <c:pt idx="1432" formatCode="0.00E+00">
                  <c:v>3.5373000000000002E-2</c:v>
                </c:pt>
                <c:pt idx="1433" formatCode="0.00E+00">
                  <c:v>3.5310000000000001E-2</c:v>
                </c:pt>
                <c:pt idx="1434" formatCode="0.00E+00">
                  <c:v>3.5247000000000001E-2</c:v>
                </c:pt>
                <c:pt idx="1435" formatCode="0.00E+00">
                  <c:v>3.5184E-2</c:v>
                </c:pt>
                <c:pt idx="1436" formatCode="0.00E+00">
                  <c:v>3.5120999999999999E-2</c:v>
                </c:pt>
                <c:pt idx="1437" formatCode="0.00E+00">
                  <c:v>3.5057999999999999E-2</c:v>
                </c:pt>
                <c:pt idx="1438" formatCode="0.00E+00">
                  <c:v>3.4994999999999998E-2</c:v>
                </c:pt>
                <c:pt idx="1439" formatCode="0.00E+00">
                  <c:v>3.4932999999999999E-2</c:v>
                </c:pt>
                <c:pt idx="1440" formatCode="0.00E+00">
                  <c:v>3.4869999999999998E-2</c:v>
                </c:pt>
                <c:pt idx="1441" formatCode="0.00E+00">
                  <c:v>3.4806999999999998E-2</c:v>
                </c:pt>
                <c:pt idx="1442" formatCode="0.00E+00">
                  <c:v>3.4743999999999997E-2</c:v>
                </c:pt>
                <c:pt idx="1443" formatCode="0.00E+00">
                  <c:v>3.4680999999999997E-2</c:v>
                </c:pt>
                <c:pt idx="1444" formatCode="0.00E+00">
                  <c:v>3.4618000000000003E-2</c:v>
                </c:pt>
                <c:pt idx="1445" formatCode="0.00E+00">
                  <c:v>3.4555000000000002E-2</c:v>
                </c:pt>
                <c:pt idx="1446" formatCode="0.00E+00">
                  <c:v>3.4492000000000002E-2</c:v>
                </c:pt>
                <c:pt idx="1447" formatCode="0.00E+00">
                  <c:v>3.4429000000000001E-2</c:v>
                </c:pt>
                <c:pt idx="1448" formatCode="0.00E+00">
                  <c:v>3.4366000000000001E-2</c:v>
                </c:pt>
                <c:pt idx="1449" formatCode="0.00E+00">
                  <c:v>3.4303E-2</c:v>
                </c:pt>
                <c:pt idx="1450" formatCode="0.00E+00">
                  <c:v>3.424E-2</c:v>
                </c:pt>
                <c:pt idx="1451" formatCode="0.00E+00">
                  <c:v>3.4176999999999999E-2</c:v>
                </c:pt>
                <c:pt idx="1452" formatCode="0.00E+00">
                  <c:v>3.4113999999999998E-2</c:v>
                </c:pt>
                <c:pt idx="1453" formatCode="0.00E+00">
                  <c:v>3.4050999999999998E-2</c:v>
                </c:pt>
                <c:pt idx="1454" formatCode="0.00E+00">
                  <c:v>3.3987999999999997E-2</c:v>
                </c:pt>
                <c:pt idx="1455" formatCode="0.00E+00">
                  <c:v>3.3924999999999997E-2</c:v>
                </c:pt>
                <c:pt idx="1456" formatCode="0.00E+00">
                  <c:v>3.3862000000000003E-2</c:v>
                </c:pt>
                <c:pt idx="1457" formatCode="0.00E+00">
                  <c:v>3.3799000000000003E-2</c:v>
                </c:pt>
                <c:pt idx="1458" formatCode="0.00E+00">
                  <c:v>3.3736000000000002E-2</c:v>
                </c:pt>
                <c:pt idx="1459" formatCode="0.00E+00">
                  <c:v>3.3674000000000003E-2</c:v>
                </c:pt>
                <c:pt idx="1460" formatCode="0.00E+00">
                  <c:v>3.3611000000000002E-2</c:v>
                </c:pt>
                <c:pt idx="1461" formatCode="0.00E+00">
                  <c:v>3.3548000000000001E-2</c:v>
                </c:pt>
                <c:pt idx="1462" formatCode="0.00E+00">
                  <c:v>3.3485000000000001E-2</c:v>
                </c:pt>
                <c:pt idx="1463" formatCode="0.00E+00">
                  <c:v>3.3422E-2</c:v>
                </c:pt>
                <c:pt idx="1464" formatCode="0.00E+00">
                  <c:v>3.3359E-2</c:v>
                </c:pt>
                <c:pt idx="1465" formatCode="0.00E+00">
                  <c:v>3.3295999999999999E-2</c:v>
                </c:pt>
                <c:pt idx="1466" formatCode="0.00E+00">
                  <c:v>3.3232999999999999E-2</c:v>
                </c:pt>
                <c:pt idx="1467" formatCode="0.00E+00">
                  <c:v>3.3169999999999998E-2</c:v>
                </c:pt>
                <c:pt idx="1468" formatCode="0.00E+00">
                  <c:v>3.3106999999999998E-2</c:v>
                </c:pt>
                <c:pt idx="1469" formatCode="0.00E+00">
                  <c:v>3.3043999999999997E-2</c:v>
                </c:pt>
                <c:pt idx="1470" formatCode="0.00E+00">
                  <c:v>3.2981000000000003E-2</c:v>
                </c:pt>
                <c:pt idx="1471" formatCode="0.00E+00">
                  <c:v>3.2918000000000003E-2</c:v>
                </c:pt>
                <c:pt idx="1472" formatCode="0.00E+00">
                  <c:v>3.2855000000000002E-2</c:v>
                </c:pt>
                <c:pt idx="1473" formatCode="0.00E+00">
                  <c:v>3.2792000000000002E-2</c:v>
                </c:pt>
                <c:pt idx="1474" formatCode="0.00E+00">
                  <c:v>3.2729000000000001E-2</c:v>
                </c:pt>
                <c:pt idx="1475" formatCode="0.00E+00">
                  <c:v>3.2666000000000001E-2</c:v>
                </c:pt>
                <c:pt idx="1476" formatCode="0.00E+00">
                  <c:v>3.2603E-2</c:v>
                </c:pt>
                <c:pt idx="1477" formatCode="0.00E+00">
                  <c:v>3.2539999999999999E-2</c:v>
                </c:pt>
                <c:pt idx="1478" formatCode="0.00E+00">
                  <c:v>3.2478E-2</c:v>
                </c:pt>
                <c:pt idx="1479" formatCode="0.00E+00">
                  <c:v>3.2414999999999999E-2</c:v>
                </c:pt>
                <c:pt idx="1480" formatCode="0.00E+00">
                  <c:v>3.2351999999999999E-2</c:v>
                </c:pt>
                <c:pt idx="1481" formatCode="0.00E+00">
                  <c:v>3.2288999999999998E-2</c:v>
                </c:pt>
                <c:pt idx="1482" formatCode="0.00E+00">
                  <c:v>3.2225999999999998E-2</c:v>
                </c:pt>
                <c:pt idx="1483" formatCode="0.00E+00">
                  <c:v>3.2162999999999997E-2</c:v>
                </c:pt>
                <c:pt idx="1484" formatCode="0.00E+00">
                  <c:v>3.2099999999999997E-2</c:v>
                </c:pt>
                <c:pt idx="1485" formatCode="0.00E+00">
                  <c:v>3.2037000000000003E-2</c:v>
                </c:pt>
                <c:pt idx="1486" formatCode="0.00E+00">
                  <c:v>3.1974000000000002E-2</c:v>
                </c:pt>
                <c:pt idx="1487" formatCode="0.00E+00">
                  <c:v>3.1911000000000002E-2</c:v>
                </c:pt>
                <c:pt idx="1488" formatCode="0.00E+00">
                  <c:v>3.1848000000000001E-2</c:v>
                </c:pt>
                <c:pt idx="1489" formatCode="0.00E+00">
                  <c:v>3.1785000000000001E-2</c:v>
                </c:pt>
                <c:pt idx="1490" formatCode="0.00E+00">
                  <c:v>3.1722E-2</c:v>
                </c:pt>
                <c:pt idx="1491" formatCode="0.00E+00">
                  <c:v>3.1659E-2</c:v>
                </c:pt>
                <c:pt idx="1492" formatCode="0.00E+00">
                  <c:v>3.1595999999999999E-2</c:v>
                </c:pt>
                <c:pt idx="1493" formatCode="0.00E+00">
                  <c:v>3.1532999999999999E-2</c:v>
                </c:pt>
                <c:pt idx="1494" formatCode="0.00E+00">
                  <c:v>3.1469999999999998E-2</c:v>
                </c:pt>
                <c:pt idx="1495" formatCode="0.00E+00">
                  <c:v>3.1406999999999997E-2</c:v>
                </c:pt>
                <c:pt idx="1496" formatCode="0.00E+00">
                  <c:v>3.1343999999999997E-2</c:v>
                </c:pt>
                <c:pt idx="1497" formatCode="0.00E+00">
                  <c:v>3.1281000000000003E-2</c:v>
                </c:pt>
                <c:pt idx="1498" formatCode="0.00E+00">
                  <c:v>3.1219E-2</c:v>
                </c:pt>
                <c:pt idx="1499" formatCode="0.00E+00">
                  <c:v>3.1156E-2</c:v>
                </c:pt>
                <c:pt idx="1500" formatCode="0.00E+00">
                  <c:v>3.1092999999999999E-2</c:v>
                </c:pt>
                <c:pt idx="1501" formatCode="0.00E+00">
                  <c:v>3.1029999999999999E-2</c:v>
                </c:pt>
                <c:pt idx="1502" formatCode="0.00E+00">
                  <c:v>3.0967000000000001E-2</c:v>
                </c:pt>
                <c:pt idx="1503" formatCode="0.00E+00">
                  <c:v>3.0904000000000001E-2</c:v>
                </c:pt>
                <c:pt idx="1504" formatCode="0.00E+00">
                  <c:v>3.0841E-2</c:v>
                </c:pt>
                <c:pt idx="1505" formatCode="0.00E+00">
                  <c:v>3.0778E-2</c:v>
                </c:pt>
                <c:pt idx="1506" formatCode="0.00E+00">
                  <c:v>3.0714999999999999E-2</c:v>
                </c:pt>
                <c:pt idx="1507" formatCode="0.00E+00">
                  <c:v>3.0651999999999999E-2</c:v>
                </c:pt>
                <c:pt idx="1508" formatCode="0.00E+00">
                  <c:v>3.0594E-2</c:v>
                </c:pt>
                <c:pt idx="1509" formatCode="0.00E+00">
                  <c:v>3.0551999999999999E-2</c:v>
                </c:pt>
                <c:pt idx="1510" formatCode="0.00E+00">
                  <c:v>3.0511E-2</c:v>
                </c:pt>
                <c:pt idx="1511" formatCode="0.00E+00">
                  <c:v>3.0469E-2</c:v>
                </c:pt>
                <c:pt idx="1512" formatCode="0.00E+00">
                  <c:v>3.0428E-2</c:v>
                </c:pt>
                <c:pt idx="1513" formatCode="0.00E+00">
                  <c:v>3.0386E-2</c:v>
                </c:pt>
                <c:pt idx="1514" formatCode="0.00E+00">
                  <c:v>3.0345E-2</c:v>
                </c:pt>
                <c:pt idx="1515" formatCode="0.00E+00">
                  <c:v>3.0303E-2</c:v>
                </c:pt>
                <c:pt idx="1516" formatCode="0.00E+00">
                  <c:v>3.0262000000000001E-2</c:v>
                </c:pt>
                <c:pt idx="1517" formatCode="0.00E+00">
                  <c:v>3.022E-2</c:v>
                </c:pt>
                <c:pt idx="1518" formatCode="0.00E+00">
                  <c:v>3.0179000000000001E-2</c:v>
                </c:pt>
                <c:pt idx="1519" formatCode="0.00E+00">
                  <c:v>3.0137000000000001E-2</c:v>
                </c:pt>
                <c:pt idx="1520" formatCode="0.00E+00">
                  <c:v>3.0096000000000001E-2</c:v>
                </c:pt>
                <c:pt idx="1521" formatCode="0.00E+00">
                  <c:v>3.0054000000000001E-2</c:v>
                </c:pt>
                <c:pt idx="1522" formatCode="0.00E+00">
                  <c:v>3.0013000000000001E-2</c:v>
                </c:pt>
                <c:pt idx="1523" formatCode="0.00E+00">
                  <c:v>2.9971000000000001E-2</c:v>
                </c:pt>
                <c:pt idx="1524" formatCode="0.00E+00">
                  <c:v>2.9929999999999998E-2</c:v>
                </c:pt>
                <c:pt idx="1525" formatCode="0.00E+00">
                  <c:v>2.9888000000000001E-2</c:v>
                </c:pt>
                <c:pt idx="1526" formatCode="0.00E+00">
                  <c:v>2.9846999999999999E-2</c:v>
                </c:pt>
                <c:pt idx="1527" formatCode="0.00E+00">
                  <c:v>2.9805000000000002E-2</c:v>
                </c:pt>
                <c:pt idx="1528" formatCode="0.00E+00">
                  <c:v>2.9763999999999999E-2</c:v>
                </c:pt>
                <c:pt idx="1529" formatCode="0.00E+00">
                  <c:v>2.9721999999999998E-2</c:v>
                </c:pt>
                <c:pt idx="1530" formatCode="0.00E+00">
                  <c:v>2.9680999999999999E-2</c:v>
                </c:pt>
                <c:pt idx="1531" formatCode="0.00E+00">
                  <c:v>2.9638999999999999E-2</c:v>
                </c:pt>
                <c:pt idx="1532" formatCode="0.00E+00">
                  <c:v>2.9596999999999998E-2</c:v>
                </c:pt>
                <c:pt idx="1533" formatCode="0.00E+00">
                  <c:v>2.9555999999999999E-2</c:v>
                </c:pt>
                <c:pt idx="1534" formatCode="0.00E+00">
                  <c:v>2.9513999999999999E-2</c:v>
                </c:pt>
                <c:pt idx="1535" formatCode="0.00E+00">
                  <c:v>2.9472999999999999E-2</c:v>
                </c:pt>
                <c:pt idx="1536" formatCode="0.00E+00">
                  <c:v>2.9430999999999999E-2</c:v>
                </c:pt>
                <c:pt idx="1537" formatCode="0.00E+00">
                  <c:v>2.9389999999999999E-2</c:v>
                </c:pt>
                <c:pt idx="1538" formatCode="0.00E+00">
                  <c:v>2.9347999999999999E-2</c:v>
                </c:pt>
                <c:pt idx="1539" formatCode="0.00E+00">
                  <c:v>2.9307E-2</c:v>
                </c:pt>
                <c:pt idx="1540" formatCode="0.00E+00">
                  <c:v>2.9264999999999999E-2</c:v>
                </c:pt>
                <c:pt idx="1541" formatCode="0.00E+00">
                  <c:v>2.9224E-2</c:v>
                </c:pt>
                <c:pt idx="1542" formatCode="0.00E+00">
                  <c:v>2.9182E-2</c:v>
                </c:pt>
                <c:pt idx="1543" formatCode="0.00E+00">
                  <c:v>2.9141E-2</c:v>
                </c:pt>
                <c:pt idx="1544" formatCode="0.00E+00">
                  <c:v>2.9099E-2</c:v>
                </c:pt>
                <c:pt idx="1545" formatCode="0.00E+00">
                  <c:v>2.9058E-2</c:v>
                </c:pt>
                <c:pt idx="1546" formatCode="0.00E+00">
                  <c:v>2.9016E-2</c:v>
                </c:pt>
                <c:pt idx="1547" formatCode="0.00E+00">
                  <c:v>2.8975000000000001E-2</c:v>
                </c:pt>
                <c:pt idx="1548" formatCode="0.00E+00">
                  <c:v>2.8933E-2</c:v>
                </c:pt>
                <c:pt idx="1549" formatCode="0.00E+00">
                  <c:v>2.8892000000000001E-2</c:v>
                </c:pt>
                <c:pt idx="1550" formatCode="0.00E+00">
                  <c:v>2.8850000000000001E-2</c:v>
                </c:pt>
                <c:pt idx="1551" formatCode="0.00E+00">
                  <c:v>2.8809000000000001E-2</c:v>
                </c:pt>
                <c:pt idx="1552" formatCode="0.00E+00">
                  <c:v>2.8767000000000001E-2</c:v>
                </c:pt>
                <c:pt idx="1553" formatCode="0.00E+00">
                  <c:v>2.8726000000000002E-2</c:v>
                </c:pt>
                <c:pt idx="1554" formatCode="0.00E+00">
                  <c:v>2.8684000000000001E-2</c:v>
                </c:pt>
                <c:pt idx="1555" formatCode="0.00E+00">
                  <c:v>2.8642999999999998E-2</c:v>
                </c:pt>
                <c:pt idx="1556" formatCode="0.00E+00">
                  <c:v>2.8601000000000001E-2</c:v>
                </c:pt>
                <c:pt idx="1557" formatCode="0.00E+00">
                  <c:v>2.8559999999999999E-2</c:v>
                </c:pt>
                <c:pt idx="1558" formatCode="0.00E+00">
                  <c:v>2.8518000000000002E-2</c:v>
                </c:pt>
                <c:pt idx="1559" formatCode="0.00E+00">
                  <c:v>2.8476999999999999E-2</c:v>
                </c:pt>
                <c:pt idx="1560" formatCode="0.00E+00">
                  <c:v>2.8434999999999998E-2</c:v>
                </c:pt>
                <c:pt idx="1561" formatCode="0.00E+00">
                  <c:v>2.8393999999999999E-2</c:v>
                </c:pt>
                <c:pt idx="1562" formatCode="0.00E+00">
                  <c:v>2.8351999999999999E-2</c:v>
                </c:pt>
                <c:pt idx="1563" formatCode="0.00E+00">
                  <c:v>2.8310999999999999E-2</c:v>
                </c:pt>
                <c:pt idx="1564" formatCode="0.00E+00">
                  <c:v>2.8268999999999999E-2</c:v>
                </c:pt>
                <c:pt idx="1565" formatCode="0.00E+00">
                  <c:v>2.8226999999999999E-2</c:v>
                </c:pt>
                <c:pt idx="1566" formatCode="0.00E+00">
                  <c:v>2.8185999999999999E-2</c:v>
                </c:pt>
                <c:pt idx="1567" formatCode="0.00E+00">
                  <c:v>2.8143999999999999E-2</c:v>
                </c:pt>
                <c:pt idx="1568" formatCode="0.00E+00">
                  <c:v>2.8103E-2</c:v>
                </c:pt>
                <c:pt idx="1569" formatCode="0.00E+00">
                  <c:v>2.8060999999999999E-2</c:v>
                </c:pt>
                <c:pt idx="1570" formatCode="0.00E+00">
                  <c:v>2.802E-2</c:v>
                </c:pt>
                <c:pt idx="1571" formatCode="0.00E+00">
                  <c:v>2.7977999999999999E-2</c:v>
                </c:pt>
                <c:pt idx="1572" formatCode="0.00E+00">
                  <c:v>2.7937E-2</c:v>
                </c:pt>
                <c:pt idx="1573" formatCode="0.00E+00">
                  <c:v>2.7895E-2</c:v>
                </c:pt>
                <c:pt idx="1574" formatCode="0.00E+00">
                  <c:v>2.7854E-2</c:v>
                </c:pt>
                <c:pt idx="1575" formatCode="0.00E+00">
                  <c:v>2.7812E-2</c:v>
                </c:pt>
                <c:pt idx="1576" formatCode="0.00E+00">
                  <c:v>2.7771000000000001E-2</c:v>
                </c:pt>
                <c:pt idx="1577" formatCode="0.00E+00">
                  <c:v>2.7729E-2</c:v>
                </c:pt>
                <c:pt idx="1578" formatCode="0.00E+00">
                  <c:v>2.7688000000000001E-2</c:v>
                </c:pt>
                <c:pt idx="1579" formatCode="0.00E+00">
                  <c:v>2.7646E-2</c:v>
                </c:pt>
                <c:pt idx="1580" formatCode="0.00E+00">
                  <c:v>2.7605000000000001E-2</c:v>
                </c:pt>
                <c:pt idx="1581" formatCode="0.00E+00">
                  <c:v>2.7563000000000001E-2</c:v>
                </c:pt>
                <c:pt idx="1582" formatCode="0.00E+00">
                  <c:v>2.7522000000000001E-2</c:v>
                </c:pt>
                <c:pt idx="1583" formatCode="0.00E+00">
                  <c:v>2.7480000000000001E-2</c:v>
                </c:pt>
                <c:pt idx="1584" formatCode="0.00E+00">
                  <c:v>2.7439000000000002E-2</c:v>
                </c:pt>
                <c:pt idx="1585" formatCode="0.00E+00">
                  <c:v>2.7397000000000001E-2</c:v>
                </c:pt>
                <c:pt idx="1586" formatCode="0.00E+00">
                  <c:v>2.7355999999999998E-2</c:v>
                </c:pt>
                <c:pt idx="1587" formatCode="0.00E+00">
                  <c:v>2.7314000000000001E-2</c:v>
                </c:pt>
                <c:pt idx="1588" formatCode="0.00E+00">
                  <c:v>2.7272999999999999E-2</c:v>
                </c:pt>
                <c:pt idx="1589" formatCode="0.00E+00">
                  <c:v>2.7231000000000002E-2</c:v>
                </c:pt>
                <c:pt idx="1590" formatCode="0.00E+00">
                  <c:v>2.7189999999999999E-2</c:v>
                </c:pt>
                <c:pt idx="1591" formatCode="0.00E+00">
                  <c:v>2.7147999999999999E-2</c:v>
                </c:pt>
                <c:pt idx="1592" formatCode="0.00E+00">
                  <c:v>2.7106999999999999E-2</c:v>
                </c:pt>
                <c:pt idx="1593" formatCode="0.00E+00">
                  <c:v>2.7064999999999999E-2</c:v>
                </c:pt>
                <c:pt idx="1594" formatCode="0.00E+00">
                  <c:v>2.7023999999999999E-2</c:v>
                </c:pt>
                <c:pt idx="1595" formatCode="0.00E+00">
                  <c:v>2.6981999999999999E-2</c:v>
                </c:pt>
                <c:pt idx="1596" formatCode="0.00E+00">
                  <c:v>2.6939999999999999E-2</c:v>
                </c:pt>
                <c:pt idx="1597" formatCode="0.00E+00">
                  <c:v>2.6898999999999999E-2</c:v>
                </c:pt>
                <c:pt idx="1598" formatCode="0.00E+00">
                  <c:v>2.6856999999999999E-2</c:v>
                </c:pt>
                <c:pt idx="1599" formatCode="0.00E+00">
                  <c:v>2.6816E-2</c:v>
                </c:pt>
                <c:pt idx="1600" formatCode="0.00E+00">
                  <c:v>2.6773999999999999E-2</c:v>
                </c:pt>
                <c:pt idx="1601" formatCode="0.00E+00">
                  <c:v>2.6733E-2</c:v>
                </c:pt>
                <c:pt idx="1602" formatCode="0.00E+00">
                  <c:v>2.6690999999999999E-2</c:v>
                </c:pt>
                <c:pt idx="1603" formatCode="0.00E+00">
                  <c:v>2.665E-2</c:v>
                </c:pt>
                <c:pt idx="1604" formatCode="0.00E+00">
                  <c:v>2.6608E-2</c:v>
                </c:pt>
                <c:pt idx="1605" formatCode="0.00E+00">
                  <c:v>2.6567E-2</c:v>
                </c:pt>
                <c:pt idx="1606" formatCode="0.00E+00">
                  <c:v>2.6525E-2</c:v>
                </c:pt>
                <c:pt idx="1607" formatCode="0.00E+00">
                  <c:v>2.6484000000000001E-2</c:v>
                </c:pt>
                <c:pt idx="1608" formatCode="0.00E+00">
                  <c:v>2.6442E-2</c:v>
                </c:pt>
                <c:pt idx="1609" formatCode="0.00E+00">
                  <c:v>2.6401000000000001E-2</c:v>
                </c:pt>
                <c:pt idx="1610" formatCode="0.00E+00">
                  <c:v>2.6359E-2</c:v>
                </c:pt>
                <c:pt idx="1611" formatCode="0.00E+00">
                  <c:v>2.6318000000000001E-2</c:v>
                </c:pt>
                <c:pt idx="1612" formatCode="0.00E+00">
                  <c:v>2.6276000000000001E-2</c:v>
                </c:pt>
                <c:pt idx="1613" formatCode="0.00E+00">
                  <c:v>2.6235000000000001E-2</c:v>
                </c:pt>
                <c:pt idx="1614" formatCode="0.00E+00">
                  <c:v>2.6193000000000001E-2</c:v>
                </c:pt>
                <c:pt idx="1615" formatCode="0.00E+00">
                  <c:v>2.6152000000000002E-2</c:v>
                </c:pt>
                <c:pt idx="1616" formatCode="0.00E+00">
                  <c:v>2.6110000000000001E-2</c:v>
                </c:pt>
                <c:pt idx="1617" formatCode="0.00E+00">
                  <c:v>2.6068999999999998E-2</c:v>
                </c:pt>
                <c:pt idx="1618" formatCode="0.00E+00">
                  <c:v>2.6027000000000002E-2</c:v>
                </c:pt>
                <c:pt idx="1619" formatCode="0.00E+00">
                  <c:v>2.5985999999999999E-2</c:v>
                </c:pt>
                <c:pt idx="1620" formatCode="0.00E+00">
                  <c:v>2.5943999999999998E-2</c:v>
                </c:pt>
                <c:pt idx="1621" formatCode="0.00E+00">
                  <c:v>2.5902999999999999E-2</c:v>
                </c:pt>
                <c:pt idx="1622" formatCode="0.00E+00">
                  <c:v>2.5860999999999999E-2</c:v>
                </c:pt>
                <c:pt idx="1623" formatCode="0.00E+00">
                  <c:v>2.5819999999999999E-2</c:v>
                </c:pt>
                <c:pt idx="1624" formatCode="0.00E+00">
                  <c:v>2.5777999999999999E-2</c:v>
                </c:pt>
                <c:pt idx="1625" formatCode="0.00E+00">
                  <c:v>2.5736999999999999E-2</c:v>
                </c:pt>
                <c:pt idx="1626" formatCode="0.00E+00">
                  <c:v>2.5694999999999999E-2</c:v>
                </c:pt>
                <c:pt idx="1627" formatCode="0.00E+00">
                  <c:v>2.5654E-2</c:v>
                </c:pt>
                <c:pt idx="1628" formatCode="0.00E+00">
                  <c:v>2.5611999999999999E-2</c:v>
                </c:pt>
                <c:pt idx="1629" formatCode="0.00E+00">
                  <c:v>2.5569999999999999E-2</c:v>
                </c:pt>
                <c:pt idx="1630" formatCode="0.00E+00">
                  <c:v>2.5529E-2</c:v>
                </c:pt>
                <c:pt idx="1631" formatCode="0.00E+00">
                  <c:v>2.5486999999999999E-2</c:v>
                </c:pt>
                <c:pt idx="1632" formatCode="0.00E+00">
                  <c:v>2.5446E-2</c:v>
                </c:pt>
                <c:pt idx="1633" formatCode="0.00E+00">
                  <c:v>2.5403999999999999E-2</c:v>
                </c:pt>
                <c:pt idx="1634" formatCode="0.00E+00">
                  <c:v>2.5363E-2</c:v>
                </c:pt>
                <c:pt idx="1635" formatCode="0.00E+00">
                  <c:v>2.5321E-2</c:v>
                </c:pt>
                <c:pt idx="1636" formatCode="0.00E+00">
                  <c:v>2.528E-2</c:v>
                </c:pt>
                <c:pt idx="1637" formatCode="0.00E+00">
                  <c:v>2.5238E-2</c:v>
                </c:pt>
                <c:pt idx="1638" formatCode="0.00E+00">
                  <c:v>2.5197000000000001E-2</c:v>
                </c:pt>
                <c:pt idx="1639" formatCode="0.00E+00">
                  <c:v>2.5155E-2</c:v>
                </c:pt>
                <c:pt idx="1640" formatCode="0.00E+00">
                  <c:v>2.5114000000000001E-2</c:v>
                </c:pt>
                <c:pt idx="1641" formatCode="0.00E+00">
                  <c:v>2.5072000000000001E-2</c:v>
                </c:pt>
                <c:pt idx="1642" formatCode="0.00E+00">
                  <c:v>2.5031000000000001E-2</c:v>
                </c:pt>
                <c:pt idx="1643" formatCode="0.00E+00">
                  <c:v>2.4989000000000001E-2</c:v>
                </c:pt>
                <c:pt idx="1644" formatCode="0.00E+00">
                  <c:v>2.4948000000000001E-2</c:v>
                </c:pt>
                <c:pt idx="1645" formatCode="0.00E+00">
                  <c:v>2.4906000000000001E-2</c:v>
                </c:pt>
                <c:pt idx="1646" formatCode="0.00E+00">
                  <c:v>2.4865000000000002E-2</c:v>
                </c:pt>
                <c:pt idx="1647" formatCode="0.00E+00">
                  <c:v>2.4823000000000001E-2</c:v>
                </c:pt>
                <c:pt idx="1648" formatCode="0.00E+00">
                  <c:v>2.4781999999999998E-2</c:v>
                </c:pt>
                <c:pt idx="1649" formatCode="0.00E+00">
                  <c:v>2.4740000000000002E-2</c:v>
                </c:pt>
                <c:pt idx="1650" formatCode="0.00E+00">
                  <c:v>2.4698999999999999E-2</c:v>
                </c:pt>
                <c:pt idx="1651" formatCode="0.00E+00">
                  <c:v>2.4656999999999998E-2</c:v>
                </c:pt>
                <c:pt idx="1652" formatCode="0.00E+00">
                  <c:v>2.4615999999999999E-2</c:v>
                </c:pt>
                <c:pt idx="1653" formatCode="0.00E+00">
                  <c:v>2.4573999999999999E-2</c:v>
                </c:pt>
                <c:pt idx="1654" formatCode="0.00E+00">
                  <c:v>2.4532999999999999E-2</c:v>
                </c:pt>
                <c:pt idx="1655" formatCode="0.00E+00">
                  <c:v>2.4490999999999999E-2</c:v>
                </c:pt>
                <c:pt idx="1656" formatCode="0.00E+00">
                  <c:v>2.445E-2</c:v>
                </c:pt>
                <c:pt idx="1657" formatCode="0.00E+00">
                  <c:v>2.4407999999999999E-2</c:v>
                </c:pt>
                <c:pt idx="1658" formatCode="0.00E+00">
                  <c:v>2.4367E-2</c:v>
                </c:pt>
                <c:pt idx="1659" formatCode="0.00E+00">
                  <c:v>2.4324999999999999E-2</c:v>
                </c:pt>
                <c:pt idx="1660" formatCode="0.00E+00">
                  <c:v>2.4284E-2</c:v>
                </c:pt>
                <c:pt idx="1661" formatCode="0.00E+00">
                  <c:v>2.4242E-2</c:v>
                </c:pt>
                <c:pt idx="1662" formatCode="0.00E+00">
                  <c:v>2.4199999999999999E-2</c:v>
                </c:pt>
                <c:pt idx="1663" formatCode="0.00E+00">
                  <c:v>2.4159E-2</c:v>
                </c:pt>
                <c:pt idx="1664" formatCode="0.00E+00">
                  <c:v>2.4117E-2</c:v>
                </c:pt>
                <c:pt idx="1665" formatCode="0.00E+00">
                  <c:v>2.4076E-2</c:v>
                </c:pt>
                <c:pt idx="1666" formatCode="0.00E+00">
                  <c:v>2.4034E-2</c:v>
                </c:pt>
                <c:pt idx="1667" formatCode="0.00E+00">
                  <c:v>2.3993E-2</c:v>
                </c:pt>
                <c:pt idx="1668" formatCode="0.00E+00">
                  <c:v>2.3951E-2</c:v>
                </c:pt>
                <c:pt idx="1669" formatCode="0.00E+00">
                  <c:v>2.3910000000000001E-2</c:v>
                </c:pt>
                <c:pt idx="1670" formatCode="0.00E+00">
                  <c:v>2.3868E-2</c:v>
                </c:pt>
                <c:pt idx="1671" formatCode="0.00E+00">
                  <c:v>2.3827000000000001E-2</c:v>
                </c:pt>
                <c:pt idx="1672" formatCode="0.00E+00">
                  <c:v>2.3785000000000001E-2</c:v>
                </c:pt>
                <c:pt idx="1673" formatCode="0.00E+00">
                  <c:v>2.3744000000000001E-2</c:v>
                </c:pt>
                <c:pt idx="1674" formatCode="0.00E+00">
                  <c:v>2.3702000000000001E-2</c:v>
                </c:pt>
                <c:pt idx="1675" formatCode="0.00E+00">
                  <c:v>2.3661000000000001E-2</c:v>
                </c:pt>
                <c:pt idx="1676" formatCode="0.00E+00">
                  <c:v>2.3619000000000001E-2</c:v>
                </c:pt>
                <c:pt idx="1677" formatCode="0.00E+00">
                  <c:v>2.3578000000000002E-2</c:v>
                </c:pt>
                <c:pt idx="1678" formatCode="0.00E+00">
                  <c:v>2.3536000000000001E-2</c:v>
                </c:pt>
                <c:pt idx="1679" formatCode="0.00E+00">
                  <c:v>2.3494999999999999E-2</c:v>
                </c:pt>
                <c:pt idx="1680" formatCode="0.00E+00">
                  <c:v>2.3453000000000002E-2</c:v>
                </c:pt>
                <c:pt idx="1681" formatCode="0.00E+00">
                  <c:v>2.3411999999999999E-2</c:v>
                </c:pt>
                <c:pt idx="1682" formatCode="0.00E+00">
                  <c:v>2.3369999999999998E-2</c:v>
                </c:pt>
                <c:pt idx="1683" formatCode="0.00E+00">
                  <c:v>2.3328999999999999E-2</c:v>
                </c:pt>
                <c:pt idx="1684" formatCode="0.00E+00">
                  <c:v>2.3286999999999999E-2</c:v>
                </c:pt>
                <c:pt idx="1685" formatCode="0.00E+00">
                  <c:v>2.3245999999999999E-2</c:v>
                </c:pt>
                <c:pt idx="1686" formatCode="0.00E+00">
                  <c:v>2.3203999999999999E-2</c:v>
                </c:pt>
                <c:pt idx="1687" formatCode="0.00E+00">
                  <c:v>2.3163E-2</c:v>
                </c:pt>
                <c:pt idx="1688" formatCode="0.00E+00">
                  <c:v>2.3120999999999999E-2</c:v>
                </c:pt>
                <c:pt idx="1689" formatCode="0.00E+00">
                  <c:v>2.308E-2</c:v>
                </c:pt>
                <c:pt idx="1690" formatCode="0.00E+00">
                  <c:v>2.3037999999999999E-2</c:v>
                </c:pt>
                <c:pt idx="1691" formatCode="0.00E+00">
                  <c:v>2.2997E-2</c:v>
                </c:pt>
                <c:pt idx="1692" formatCode="0.00E+00">
                  <c:v>2.2955E-2</c:v>
                </c:pt>
                <c:pt idx="1693" formatCode="0.00E+00">
                  <c:v>2.2912999999999999E-2</c:v>
                </c:pt>
                <c:pt idx="1694" formatCode="0.00E+00">
                  <c:v>2.2872E-2</c:v>
                </c:pt>
                <c:pt idx="1695" formatCode="0.00E+00">
                  <c:v>2.283E-2</c:v>
                </c:pt>
                <c:pt idx="1696" formatCode="0.00E+00">
                  <c:v>2.2789E-2</c:v>
                </c:pt>
                <c:pt idx="1697" formatCode="0.00E+00">
                  <c:v>2.2747E-2</c:v>
                </c:pt>
                <c:pt idx="1698" formatCode="0.00E+00">
                  <c:v>2.2706E-2</c:v>
                </c:pt>
                <c:pt idx="1699" formatCode="0.00E+00">
                  <c:v>2.2664E-2</c:v>
                </c:pt>
                <c:pt idx="1700" formatCode="0.00E+00">
                  <c:v>2.2623000000000001E-2</c:v>
                </c:pt>
                <c:pt idx="1701" formatCode="0.00E+00">
                  <c:v>2.2581E-2</c:v>
                </c:pt>
                <c:pt idx="1702" formatCode="0.00E+00">
                  <c:v>2.2540000000000001E-2</c:v>
                </c:pt>
                <c:pt idx="1703" formatCode="0.00E+00">
                  <c:v>2.2498000000000001E-2</c:v>
                </c:pt>
                <c:pt idx="1704" formatCode="0.00E+00">
                  <c:v>2.2457000000000001E-2</c:v>
                </c:pt>
                <c:pt idx="1705" formatCode="0.00E+00">
                  <c:v>2.2415000000000001E-2</c:v>
                </c:pt>
                <c:pt idx="1706" formatCode="0.00E+00">
                  <c:v>2.2374000000000002E-2</c:v>
                </c:pt>
                <c:pt idx="1707" formatCode="0.00E+00">
                  <c:v>2.2332000000000001E-2</c:v>
                </c:pt>
                <c:pt idx="1708" formatCode="0.00E+00">
                  <c:v>2.2290999999999998E-2</c:v>
                </c:pt>
                <c:pt idx="1709" formatCode="0.00E+00">
                  <c:v>2.2249000000000001E-2</c:v>
                </c:pt>
                <c:pt idx="1710" formatCode="0.00E+00">
                  <c:v>2.2207999999999999E-2</c:v>
                </c:pt>
                <c:pt idx="1711" formatCode="0.00E+00">
                  <c:v>2.2166000000000002E-2</c:v>
                </c:pt>
                <c:pt idx="1712" formatCode="0.00E+00">
                  <c:v>2.2124999999999999E-2</c:v>
                </c:pt>
                <c:pt idx="1713" formatCode="0.00E+00">
                  <c:v>2.2082999999999998E-2</c:v>
                </c:pt>
                <c:pt idx="1714" formatCode="0.00E+00">
                  <c:v>2.2041999999999999E-2</c:v>
                </c:pt>
                <c:pt idx="1715" formatCode="0.00E+00">
                  <c:v>2.1999999999999999E-2</c:v>
                </c:pt>
                <c:pt idx="1716" formatCode="0.00E+00">
                  <c:v>2.1958999999999999E-2</c:v>
                </c:pt>
                <c:pt idx="1717" formatCode="0.00E+00">
                  <c:v>2.1916999999999999E-2</c:v>
                </c:pt>
                <c:pt idx="1718" formatCode="0.00E+00">
                  <c:v>2.1876E-2</c:v>
                </c:pt>
                <c:pt idx="1719" formatCode="0.00E+00">
                  <c:v>2.1840999999999999E-2</c:v>
                </c:pt>
                <c:pt idx="1720" formatCode="0.00E+00">
                  <c:v>2.1812999999999999E-2</c:v>
                </c:pt>
                <c:pt idx="1721" formatCode="0.00E+00">
                  <c:v>2.1784999999999999E-2</c:v>
                </c:pt>
                <c:pt idx="1722" formatCode="0.00E+00">
                  <c:v>2.1756999999999999E-2</c:v>
                </c:pt>
                <c:pt idx="1723" formatCode="0.00E+00">
                  <c:v>2.1729999999999999E-2</c:v>
                </c:pt>
                <c:pt idx="1724" formatCode="0.00E+00">
                  <c:v>2.1701999999999999E-2</c:v>
                </c:pt>
                <c:pt idx="1725" formatCode="0.00E+00">
                  <c:v>2.1673999999999999E-2</c:v>
                </c:pt>
                <c:pt idx="1726" formatCode="0.00E+00">
                  <c:v>2.1645999999999999E-2</c:v>
                </c:pt>
                <c:pt idx="1727" formatCode="0.00E+00">
                  <c:v>2.1617999999999998E-2</c:v>
                </c:pt>
                <c:pt idx="1728" formatCode="0.00E+00">
                  <c:v>2.1590999999999999E-2</c:v>
                </c:pt>
                <c:pt idx="1729" formatCode="0.00E+00">
                  <c:v>2.1562999999999999E-2</c:v>
                </c:pt>
                <c:pt idx="1730" formatCode="0.00E+00">
                  <c:v>2.1534999999999999E-2</c:v>
                </c:pt>
                <c:pt idx="1731" formatCode="0.00E+00">
                  <c:v>2.1506999999999998E-2</c:v>
                </c:pt>
                <c:pt idx="1732" formatCode="0.00E+00">
                  <c:v>2.1479999999999999E-2</c:v>
                </c:pt>
                <c:pt idx="1733" formatCode="0.00E+00">
                  <c:v>2.1451999999999999E-2</c:v>
                </c:pt>
                <c:pt idx="1734" formatCode="0.00E+00">
                  <c:v>2.1423999999999999E-2</c:v>
                </c:pt>
                <c:pt idx="1735" formatCode="0.00E+00">
                  <c:v>2.1395999999999998E-2</c:v>
                </c:pt>
                <c:pt idx="1736" formatCode="0.00E+00">
                  <c:v>2.1368000000000002E-2</c:v>
                </c:pt>
                <c:pt idx="1737" formatCode="0.00E+00">
                  <c:v>2.1340999999999999E-2</c:v>
                </c:pt>
                <c:pt idx="1738" formatCode="0.00E+00">
                  <c:v>2.1312999999999999E-2</c:v>
                </c:pt>
                <c:pt idx="1739" formatCode="0.00E+00">
                  <c:v>2.1284999999999998E-2</c:v>
                </c:pt>
                <c:pt idx="1740" formatCode="0.00E+00">
                  <c:v>2.1257000000000002E-2</c:v>
                </c:pt>
                <c:pt idx="1741" formatCode="0.00E+00">
                  <c:v>2.1229000000000001E-2</c:v>
                </c:pt>
                <c:pt idx="1742" formatCode="0.00E+00">
                  <c:v>2.1201999999999999E-2</c:v>
                </c:pt>
                <c:pt idx="1743" formatCode="0.00E+00">
                  <c:v>2.1173999999999998E-2</c:v>
                </c:pt>
                <c:pt idx="1744" formatCode="0.00E+00">
                  <c:v>2.1146000000000002E-2</c:v>
                </c:pt>
                <c:pt idx="1745" formatCode="0.00E+00">
                  <c:v>2.1118000000000001E-2</c:v>
                </c:pt>
                <c:pt idx="1746" formatCode="0.00E+00">
                  <c:v>2.1090000000000001E-2</c:v>
                </c:pt>
                <c:pt idx="1747" formatCode="0.00E+00">
                  <c:v>2.1062999999999998E-2</c:v>
                </c:pt>
                <c:pt idx="1748" formatCode="0.00E+00">
                  <c:v>2.1035000000000002E-2</c:v>
                </c:pt>
                <c:pt idx="1749" formatCode="0.00E+00">
                  <c:v>2.1007000000000001E-2</c:v>
                </c:pt>
                <c:pt idx="1750" formatCode="0.00E+00">
                  <c:v>2.0979000000000001E-2</c:v>
                </c:pt>
                <c:pt idx="1751" formatCode="0.00E+00">
                  <c:v>2.0951999999999998E-2</c:v>
                </c:pt>
                <c:pt idx="1752" formatCode="0.00E+00">
                  <c:v>2.0924000000000002E-2</c:v>
                </c:pt>
                <c:pt idx="1753" formatCode="0.00E+00">
                  <c:v>2.0896000000000001E-2</c:v>
                </c:pt>
                <c:pt idx="1754" formatCode="0.00E+00">
                  <c:v>2.0868000000000001E-2</c:v>
                </c:pt>
                <c:pt idx="1755" formatCode="0.00E+00">
                  <c:v>2.0840000000000001E-2</c:v>
                </c:pt>
                <c:pt idx="1756" formatCode="0.00E+00">
                  <c:v>2.0813000000000002E-2</c:v>
                </c:pt>
                <c:pt idx="1757" formatCode="0.00E+00">
                  <c:v>2.0785000000000001E-2</c:v>
                </c:pt>
                <c:pt idx="1758" formatCode="0.00E+00">
                  <c:v>2.0757000000000001E-2</c:v>
                </c:pt>
                <c:pt idx="1759" formatCode="0.00E+00">
                  <c:v>2.0729000000000001E-2</c:v>
                </c:pt>
                <c:pt idx="1760" formatCode="0.00E+00">
                  <c:v>2.0701000000000001E-2</c:v>
                </c:pt>
                <c:pt idx="1761" formatCode="0.00E+00">
                  <c:v>2.0674000000000001E-2</c:v>
                </c:pt>
                <c:pt idx="1762" formatCode="0.00E+00">
                  <c:v>2.0646000000000001E-2</c:v>
                </c:pt>
                <c:pt idx="1763" formatCode="0.00E+00">
                  <c:v>2.0618000000000001E-2</c:v>
                </c:pt>
                <c:pt idx="1764" formatCode="0.00E+00">
                  <c:v>2.0590000000000001E-2</c:v>
                </c:pt>
                <c:pt idx="1765" formatCode="0.00E+00">
                  <c:v>2.0562E-2</c:v>
                </c:pt>
                <c:pt idx="1766" formatCode="0.00E+00">
                  <c:v>2.0535000000000001E-2</c:v>
                </c:pt>
                <c:pt idx="1767" formatCode="0.00E+00">
                  <c:v>2.0507000000000001E-2</c:v>
                </c:pt>
                <c:pt idx="1768" formatCode="0.00E+00">
                  <c:v>2.0479000000000001E-2</c:v>
                </c:pt>
                <c:pt idx="1769" formatCode="0.00E+00">
                  <c:v>2.0451E-2</c:v>
                </c:pt>
                <c:pt idx="1770" formatCode="0.00E+00">
                  <c:v>2.0423E-2</c:v>
                </c:pt>
                <c:pt idx="1771" formatCode="0.00E+00">
                  <c:v>2.0396000000000001E-2</c:v>
                </c:pt>
                <c:pt idx="1772" formatCode="0.00E+00">
                  <c:v>2.0368000000000001E-2</c:v>
                </c:pt>
                <c:pt idx="1773" formatCode="0.00E+00">
                  <c:v>2.034E-2</c:v>
                </c:pt>
                <c:pt idx="1774" formatCode="0.00E+00">
                  <c:v>2.0312E-2</c:v>
                </c:pt>
                <c:pt idx="1775" formatCode="0.00E+00">
                  <c:v>2.0285000000000001E-2</c:v>
                </c:pt>
                <c:pt idx="1776" formatCode="0.00E+00">
                  <c:v>2.0257000000000001E-2</c:v>
                </c:pt>
                <c:pt idx="1777" formatCode="0.00E+00">
                  <c:v>2.0229E-2</c:v>
                </c:pt>
                <c:pt idx="1778" formatCode="0.00E+00">
                  <c:v>2.0201E-2</c:v>
                </c:pt>
                <c:pt idx="1779" formatCode="0.00E+00">
                  <c:v>2.0173E-2</c:v>
                </c:pt>
                <c:pt idx="1780" formatCode="0.00E+00">
                  <c:v>2.0146000000000001E-2</c:v>
                </c:pt>
                <c:pt idx="1781" formatCode="0.00E+00">
                  <c:v>2.0118E-2</c:v>
                </c:pt>
                <c:pt idx="1782" formatCode="0.00E+00">
                  <c:v>2.009E-2</c:v>
                </c:pt>
                <c:pt idx="1783" formatCode="0.00E+00">
                  <c:v>2.0062E-2</c:v>
                </c:pt>
                <c:pt idx="1784" formatCode="0.00E+00">
                  <c:v>2.0034E-2</c:v>
                </c:pt>
                <c:pt idx="1785" formatCode="0.00E+00">
                  <c:v>2.0007E-2</c:v>
                </c:pt>
                <c:pt idx="1786" formatCode="0.00E+00">
                  <c:v>1.9979E-2</c:v>
                </c:pt>
                <c:pt idx="1787" formatCode="0.00E+00">
                  <c:v>1.9951E-2</c:v>
                </c:pt>
                <c:pt idx="1788" formatCode="0.00E+00">
                  <c:v>1.9923E-2</c:v>
                </c:pt>
                <c:pt idx="1789" formatCode="0.00E+00">
                  <c:v>1.9894999999999999E-2</c:v>
                </c:pt>
                <c:pt idx="1790" formatCode="0.00E+00">
                  <c:v>1.9868E-2</c:v>
                </c:pt>
                <c:pt idx="1791" formatCode="0.00E+00">
                  <c:v>1.984E-2</c:v>
                </c:pt>
                <c:pt idx="1792" formatCode="0.00E+00">
                  <c:v>1.9812E-2</c:v>
                </c:pt>
                <c:pt idx="1793" formatCode="0.00E+00">
                  <c:v>1.9784E-2</c:v>
                </c:pt>
                <c:pt idx="1794" formatCode="0.00E+00">
                  <c:v>1.9757E-2</c:v>
                </c:pt>
                <c:pt idx="1795" formatCode="0.00E+00">
                  <c:v>1.9729E-2</c:v>
                </c:pt>
                <c:pt idx="1796" formatCode="0.00E+00">
                  <c:v>1.9701E-2</c:v>
                </c:pt>
                <c:pt idx="1797" formatCode="0.00E+00">
                  <c:v>1.9673E-2</c:v>
                </c:pt>
                <c:pt idx="1798" formatCode="0.00E+00">
                  <c:v>1.9644999999999999E-2</c:v>
                </c:pt>
                <c:pt idx="1799" formatCode="0.00E+00">
                  <c:v>1.9618E-2</c:v>
                </c:pt>
                <c:pt idx="1800" formatCode="0.00E+00">
                  <c:v>1.959E-2</c:v>
                </c:pt>
                <c:pt idx="1801" formatCode="0.00E+00">
                  <c:v>1.9562E-2</c:v>
                </c:pt>
                <c:pt idx="1802" formatCode="0.00E+00">
                  <c:v>1.9533999999999999E-2</c:v>
                </c:pt>
                <c:pt idx="1803" formatCode="0.00E+00">
                  <c:v>1.9505999999999999E-2</c:v>
                </c:pt>
                <c:pt idx="1804" formatCode="0.00E+00">
                  <c:v>1.9479E-2</c:v>
                </c:pt>
                <c:pt idx="1805" formatCode="0.00E+00">
                  <c:v>1.9451E-2</c:v>
                </c:pt>
                <c:pt idx="1806" formatCode="0.00E+00">
                  <c:v>1.9422999999999999E-2</c:v>
                </c:pt>
                <c:pt idx="1807" formatCode="0.00E+00">
                  <c:v>1.9394999999999999E-2</c:v>
                </c:pt>
                <c:pt idx="1808" formatCode="0.00E+00">
                  <c:v>1.9366999999999999E-2</c:v>
                </c:pt>
                <c:pt idx="1809" formatCode="0.00E+00">
                  <c:v>1.934E-2</c:v>
                </c:pt>
                <c:pt idx="1810" formatCode="0.00E+00">
                  <c:v>1.9311999999999999E-2</c:v>
                </c:pt>
                <c:pt idx="1811" formatCode="0.00E+00">
                  <c:v>1.9283999999999999E-2</c:v>
                </c:pt>
                <c:pt idx="1812" formatCode="0.00E+00">
                  <c:v>1.9255999999999999E-2</c:v>
                </c:pt>
                <c:pt idx="1813" formatCode="0.00E+00">
                  <c:v>1.9229E-2</c:v>
                </c:pt>
                <c:pt idx="1814" formatCode="0.00E+00">
                  <c:v>1.9200999999999999E-2</c:v>
                </c:pt>
                <c:pt idx="1815" formatCode="0.00E+00">
                  <c:v>1.9172999999999999E-2</c:v>
                </c:pt>
                <c:pt idx="1816" formatCode="0.00E+00">
                  <c:v>1.9144999999999999E-2</c:v>
                </c:pt>
                <c:pt idx="1817" formatCode="0.00E+00">
                  <c:v>1.9116999999999999E-2</c:v>
                </c:pt>
                <c:pt idx="1818" formatCode="0.00E+00">
                  <c:v>1.9089999999999999E-2</c:v>
                </c:pt>
                <c:pt idx="1819" formatCode="0.00E+00">
                  <c:v>1.9061999999999999E-2</c:v>
                </c:pt>
                <c:pt idx="1820" formatCode="0.00E+00">
                  <c:v>1.9033999999999999E-2</c:v>
                </c:pt>
                <c:pt idx="1821" formatCode="0.00E+00">
                  <c:v>1.9005999999999999E-2</c:v>
                </c:pt>
                <c:pt idx="1822" formatCode="0.00E+00">
                  <c:v>1.8977999999999998E-2</c:v>
                </c:pt>
                <c:pt idx="1823" formatCode="0.00E+00">
                  <c:v>1.8950999999999999E-2</c:v>
                </c:pt>
                <c:pt idx="1824" formatCode="0.00E+00">
                  <c:v>1.8922999999999999E-2</c:v>
                </c:pt>
                <c:pt idx="1825" formatCode="0.00E+00">
                  <c:v>1.8894999999999999E-2</c:v>
                </c:pt>
                <c:pt idx="1826" formatCode="0.00E+00">
                  <c:v>1.8866999999999998E-2</c:v>
                </c:pt>
                <c:pt idx="1827" formatCode="0.00E+00">
                  <c:v>1.8839000000000002E-2</c:v>
                </c:pt>
                <c:pt idx="1828" formatCode="0.00E+00">
                  <c:v>1.8811999999999999E-2</c:v>
                </c:pt>
                <c:pt idx="1829" formatCode="0.00E+00">
                  <c:v>1.8783999999999999E-2</c:v>
                </c:pt>
                <c:pt idx="1830" formatCode="0.00E+00">
                  <c:v>1.8755999999999998E-2</c:v>
                </c:pt>
                <c:pt idx="1831" formatCode="0.00E+00">
                  <c:v>1.8728000000000002E-2</c:v>
                </c:pt>
                <c:pt idx="1832" formatCode="0.00E+00">
                  <c:v>1.8700999999999999E-2</c:v>
                </c:pt>
                <c:pt idx="1833" formatCode="0.00E+00">
                  <c:v>1.8672999999999999E-2</c:v>
                </c:pt>
                <c:pt idx="1834" formatCode="0.00E+00">
                  <c:v>1.8644999999999998E-2</c:v>
                </c:pt>
                <c:pt idx="1835" formatCode="0.00E+00">
                  <c:v>1.8617000000000002E-2</c:v>
                </c:pt>
                <c:pt idx="1836" formatCode="0.00E+00">
                  <c:v>1.8589000000000001E-2</c:v>
                </c:pt>
                <c:pt idx="1837" formatCode="0.00E+00">
                  <c:v>1.8561999999999999E-2</c:v>
                </c:pt>
                <c:pt idx="1838" formatCode="0.00E+00">
                  <c:v>1.8533999999999998E-2</c:v>
                </c:pt>
                <c:pt idx="1839" formatCode="0.00E+00">
                  <c:v>1.8506000000000002E-2</c:v>
                </c:pt>
                <c:pt idx="1840" formatCode="0.00E+00">
                  <c:v>1.8478000000000001E-2</c:v>
                </c:pt>
                <c:pt idx="1841" formatCode="0.00E+00">
                  <c:v>1.8450000000000001E-2</c:v>
                </c:pt>
                <c:pt idx="1842" formatCode="0.00E+00">
                  <c:v>1.8422999999999998E-2</c:v>
                </c:pt>
                <c:pt idx="1843" formatCode="0.00E+00">
                  <c:v>1.8395000000000002E-2</c:v>
                </c:pt>
                <c:pt idx="1844" formatCode="0.00E+00">
                  <c:v>1.8367000000000001E-2</c:v>
                </c:pt>
                <c:pt idx="1845" formatCode="0.00E+00">
                  <c:v>1.8339000000000001E-2</c:v>
                </c:pt>
                <c:pt idx="1846" formatCode="0.00E+00">
                  <c:v>1.8311000000000001E-2</c:v>
                </c:pt>
                <c:pt idx="1847" formatCode="0.00E+00">
                  <c:v>1.8284000000000002E-2</c:v>
                </c:pt>
                <c:pt idx="1848" formatCode="0.00E+00">
                  <c:v>1.8256000000000001E-2</c:v>
                </c:pt>
                <c:pt idx="1849" formatCode="0.00E+00">
                  <c:v>1.8228000000000001E-2</c:v>
                </c:pt>
                <c:pt idx="1850" formatCode="0.00E+00">
                  <c:v>1.8200000000000001E-2</c:v>
                </c:pt>
                <c:pt idx="1851" formatCode="0.00E+00">
                  <c:v>1.8172000000000001E-2</c:v>
                </c:pt>
                <c:pt idx="1852" formatCode="0.00E+00">
                  <c:v>1.8145000000000001E-2</c:v>
                </c:pt>
                <c:pt idx="1853" formatCode="0.00E+00">
                  <c:v>1.8117000000000001E-2</c:v>
                </c:pt>
                <c:pt idx="1854" formatCode="0.00E+00">
                  <c:v>1.8089000000000001E-2</c:v>
                </c:pt>
                <c:pt idx="1855" formatCode="0.00E+00">
                  <c:v>1.8061000000000001E-2</c:v>
                </c:pt>
                <c:pt idx="1856" formatCode="0.00E+00">
                  <c:v>1.8034000000000001E-2</c:v>
                </c:pt>
                <c:pt idx="1857" formatCode="0.00E+00">
                  <c:v>1.8006000000000001E-2</c:v>
                </c:pt>
                <c:pt idx="1858" formatCode="0.00E+00">
                  <c:v>1.7978000000000001E-2</c:v>
                </c:pt>
                <c:pt idx="1859" formatCode="0.00E+00">
                  <c:v>1.7950000000000001E-2</c:v>
                </c:pt>
                <c:pt idx="1860" formatCode="0.00E+00">
                  <c:v>1.7922E-2</c:v>
                </c:pt>
                <c:pt idx="1861" formatCode="0.00E+00">
                  <c:v>1.7895000000000001E-2</c:v>
                </c:pt>
                <c:pt idx="1862" formatCode="0.00E+00">
                  <c:v>1.7867000000000001E-2</c:v>
                </c:pt>
                <c:pt idx="1863" formatCode="0.00E+00">
                  <c:v>1.7839000000000001E-2</c:v>
                </c:pt>
                <c:pt idx="1864" formatCode="0.00E+00">
                  <c:v>1.7811E-2</c:v>
                </c:pt>
                <c:pt idx="1865" formatCode="0.00E+00">
                  <c:v>1.7783E-2</c:v>
                </c:pt>
                <c:pt idx="1866" formatCode="0.00E+00">
                  <c:v>1.7756000000000001E-2</c:v>
                </c:pt>
                <c:pt idx="1867" formatCode="0.00E+00">
                  <c:v>1.7728000000000001E-2</c:v>
                </c:pt>
                <c:pt idx="1868" formatCode="0.00E+00">
                  <c:v>1.77E-2</c:v>
                </c:pt>
                <c:pt idx="1869" formatCode="0.00E+00">
                  <c:v>1.7672E-2</c:v>
                </c:pt>
                <c:pt idx="1870" formatCode="0.00E+00">
                  <c:v>1.7644E-2</c:v>
                </c:pt>
                <c:pt idx="1871" formatCode="0.00E+00">
                  <c:v>1.7617000000000001E-2</c:v>
                </c:pt>
                <c:pt idx="1872" formatCode="0.00E+00">
                  <c:v>1.7589E-2</c:v>
                </c:pt>
                <c:pt idx="1873" formatCode="0.00E+00">
                  <c:v>1.7561E-2</c:v>
                </c:pt>
                <c:pt idx="1874" formatCode="0.00E+00">
                  <c:v>1.7533E-2</c:v>
                </c:pt>
                <c:pt idx="1875" formatCode="0.00E+00">
                  <c:v>1.7506000000000001E-2</c:v>
                </c:pt>
                <c:pt idx="1876" formatCode="0.00E+00">
                  <c:v>1.7478E-2</c:v>
                </c:pt>
                <c:pt idx="1877" formatCode="0.00E+00">
                  <c:v>1.745E-2</c:v>
                </c:pt>
                <c:pt idx="1878" formatCode="0.00E+00">
                  <c:v>1.7422E-2</c:v>
                </c:pt>
                <c:pt idx="1879" formatCode="0.00E+00">
                  <c:v>1.7394E-2</c:v>
                </c:pt>
                <c:pt idx="1880" formatCode="0.00E+00">
                  <c:v>1.7367E-2</c:v>
                </c:pt>
                <c:pt idx="1881" formatCode="0.00E+00">
                  <c:v>1.7339E-2</c:v>
                </c:pt>
                <c:pt idx="1882" formatCode="0.00E+00">
                  <c:v>1.7311E-2</c:v>
                </c:pt>
                <c:pt idx="1883" formatCode="0.00E+00">
                  <c:v>1.7283E-2</c:v>
                </c:pt>
                <c:pt idx="1884" formatCode="0.00E+00">
                  <c:v>1.7255E-2</c:v>
                </c:pt>
                <c:pt idx="1885" formatCode="0.00E+00">
                  <c:v>1.7228E-2</c:v>
                </c:pt>
                <c:pt idx="1886" formatCode="0.00E+00">
                  <c:v>1.72E-2</c:v>
                </c:pt>
                <c:pt idx="1887" formatCode="0.00E+00">
                  <c:v>1.7172E-2</c:v>
                </c:pt>
                <c:pt idx="1888" formatCode="0.00E+00">
                  <c:v>1.7144E-2</c:v>
                </c:pt>
                <c:pt idx="1889" formatCode="0.00E+00">
                  <c:v>1.7115999999999999E-2</c:v>
                </c:pt>
                <c:pt idx="1890" formatCode="0.00E+00">
                  <c:v>1.7089E-2</c:v>
                </c:pt>
                <c:pt idx="1891" formatCode="0.00E+00">
                  <c:v>1.7061E-2</c:v>
                </c:pt>
                <c:pt idx="1892" formatCode="0.00E+00">
                  <c:v>1.7033E-2</c:v>
                </c:pt>
                <c:pt idx="1893" formatCode="0.00E+00">
                  <c:v>1.7004999999999999E-2</c:v>
                </c:pt>
                <c:pt idx="1894" formatCode="0.00E+00">
                  <c:v>1.6978E-2</c:v>
                </c:pt>
                <c:pt idx="1895" formatCode="0.00E+00">
                  <c:v>1.695E-2</c:v>
                </c:pt>
                <c:pt idx="1896" formatCode="0.00E+00">
                  <c:v>1.6922E-2</c:v>
                </c:pt>
                <c:pt idx="1897" formatCode="0.00E+00">
                  <c:v>1.6893999999999999E-2</c:v>
                </c:pt>
                <c:pt idx="1898" formatCode="0.00E+00">
                  <c:v>1.6865999999999999E-2</c:v>
                </c:pt>
                <c:pt idx="1899" formatCode="0.00E+00">
                  <c:v>1.6839E-2</c:v>
                </c:pt>
                <c:pt idx="1900" formatCode="0.00E+00">
                  <c:v>1.6811E-2</c:v>
                </c:pt>
                <c:pt idx="1901" formatCode="0.00E+00">
                  <c:v>1.6782999999999999E-2</c:v>
                </c:pt>
                <c:pt idx="1902" formatCode="0.00E+00">
                  <c:v>1.6754999999999999E-2</c:v>
                </c:pt>
                <c:pt idx="1903" formatCode="0.00E+00">
                  <c:v>1.6726999999999999E-2</c:v>
                </c:pt>
                <c:pt idx="1904" formatCode="0.00E+00">
                  <c:v>1.67E-2</c:v>
                </c:pt>
                <c:pt idx="1905" formatCode="0.00E+00">
                  <c:v>1.6671999999999999E-2</c:v>
                </c:pt>
                <c:pt idx="1906" formatCode="0.00E+00">
                  <c:v>1.6643999999999999E-2</c:v>
                </c:pt>
                <c:pt idx="1907" formatCode="0.00E+00">
                  <c:v>1.6615999999999999E-2</c:v>
                </c:pt>
                <c:pt idx="1908" formatCode="0.00E+00">
                  <c:v>1.6587999999999999E-2</c:v>
                </c:pt>
                <c:pt idx="1909" formatCode="0.00E+00">
                  <c:v>1.6560999999999999E-2</c:v>
                </c:pt>
                <c:pt idx="1910" formatCode="0.00E+00">
                  <c:v>1.6532999999999999E-2</c:v>
                </c:pt>
                <c:pt idx="1911" formatCode="0.00E+00">
                  <c:v>1.6504999999999999E-2</c:v>
                </c:pt>
                <c:pt idx="1912" formatCode="0.00E+00">
                  <c:v>1.6476999999999999E-2</c:v>
                </c:pt>
                <c:pt idx="1913" formatCode="0.00E+00">
                  <c:v>1.6449999999999999E-2</c:v>
                </c:pt>
                <c:pt idx="1914" formatCode="0.00E+00">
                  <c:v>1.6421999999999999E-2</c:v>
                </c:pt>
                <c:pt idx="1915" formatCode="0.00E+00">
                  <c:v>1.6393999999999999E-2</c:v>
                </c:pt>
                <c:pt idx="1916" formatCode="0.00E+00">
                  <c:v>1.6365999999999999E-2</c:v>
                </c:pt>
                <c:pt idx="1917" formatCode="0.00E+00">
                  <c:v>1.6337999999999998E-2</c:v>
                </c:pt>
                <c:pt idx="1918" formatCode="0.00E+00">
                  <c:v>1.6310999999999999E-2</c:v>
                </c:pt>
                <c:pt idx="1919" formatCode="0.00E+00">
                  <c:v>1.6282999999999999E-2</c:v>
                </c:pt>
                <c:pt idx="1920" formatCode="0.00E+00">
                  <c:v>1.6254999999999999E-2</c:v>
                </c:pt>
                <c:pt idx="1921" formatCode="0.00E+00">
                  <c:v>1.6226999999999998E-2</c:v>
                </c:pt>
                <c:pt idx="1922" formatCode="0.00E+00">
                  <c:v>1.6199000000000002E-2</c:v>
                </c:pt>
                <c:pt idx="1923" formatCode="0.00E+00">
                  <c:v>1.6171999999999999E-2</c:v>
                </c:pt>
                <c:pt idx="1924" formatCode="0.00E+00">
                  <c:v>1.6143999999999999E-2</c:v>
                </c:pt>
                <c:pt idx="1925" formatCode="0.00E+00">
                  <c:v>1.6115999999999998E-2</c:v>
                </c:pt>
                <c:pt idx="1926" formatCode="0.00E+00">
                  <c:v>1.6088000000000002E-2</c:v>
                </c:pt>
                <c:pt idx="1927" formatCode="0.00E+00">
                  <c:v>1.6060000000000001E-2</c:v>
                </c:pt>
                <c:pt idx="1928" formatCode="0.00E+00">
                  <c:v>1.6032999999999999E-2</c:v>
                </c:pt>
                <c:pt idx="1929" formatCode="0.00E+00">
                  <c:v>1.6004999999999998E-2</c:v>
                </c:pt>
                <c:pt idx="1930" formatCode="0.00E+00">
                  <c:v>1.5977000000000002E-2</c:v>
                </c:pt>
                <c:pt idx="1931" formatCode="0.00E+00">
                  <c:v>1.5949000000000001E-2</c:v>
                </c:pt>
                <c:pt idx="1932" formatCode="0.00E+00">
                  <c:v>1.5921000000000001E-2</c:v>
                </c:pt>
                <c:pt idx="1933" formatCode="0.00E+00">
                  <c:v>1.5900000000000001E-2</c:v>
                </c:pt>
                <c:pt idx="1934" formatCode="0.00E+00">
                  <c:v>1.5882E-2</c:v>
                </c:pt>
                <c:pt idx="1935" formatCode="0.00E+00">
                  <c:v>1.5862999999999999E-2</c:v>
                </c:pt>
                <c:pt idx="1936" formatCode="0.00E+00">
                  <c:v>1.5844E-2</c:v>
                </c:pt>
                <c:pt idx="1937" formatCode="0.00E+00">
                  <c:v>1.5824999999999999E-2</c:v>
                </c:pt>
                <c:pt idx="1938" formatCode="0.00E+00">
                  <c:v>1.5806000000000001E-2</c:v>
                </c:pt>
                <c:pt idx="1939" formatCode="0.00E+00">
                  <c:v>1.5786999999999999E-2</c:v>
                </c:pt>
                <c:pt idx="1940" formatCode="0.00E+00">
                  <c:v>1.5768000000000001E-2</c:v>
                </c:pt>
                <c:pt idx="1941" formatCode="0.00E+00">
                  <c:v>1.575E-2</c:v>
                </c:pt>
                <c:pt idx="1942" formatCode="0.00E+00">
                  <c:v>1.5730999999999998E-2</c:v>
                </c:pt>
                <c:pt idx="1943" formatCode="0.00E+00">
                  <c:v>1.5712E-2</c:v>
                </c:pt>
                <c:pt idx="1944" formatCode="0.00E+00">
                  <c:v>1.5692999999999999E-2</c:v>
                </c:pt>
                <c:pt idx="1945" formatCode="0.00E+00">
                  <c:v>1.5674E-2</c:v>
                </c:pt>
                <c:pt idx="1946" formatCode="0.00E+00">
                  <c:v>1.5654999999999999E-2</c:v>
                </c:pt>
                <c:pt idx="1947" formatCode="0.00E+00">
                  <c:v>1.5637000000000002E-2</c:v>
                </c:pt>
                <c:pt idx="1948" formatCode="0.00E+00">
                  <c:v>1.5618E-2</c:v>
                </c:pt>
                <c:pt idx="1949" formatCode="0.00E+00">
                  <c:v>1.5599E-2</c:v>
                </c:pt>
                <c:pt idx="1950" formatCode="0.00E+00">
                  <c:v>1.558E-2</c:v>
                </c:pt>
                <c:pt idx="1951" formatCode="0.00E+00">
                  <c:v>1.5561E-2</c:v>
                </c:pt>
                <c:pt idx="1952" formatCode="0.00E+00">
                  <c:v>1.5542E-2</c:v>
                </c:pt>
                <c:pt idx="1953" formatCode="0.00E+00">
                  <c:v>1.5523E-2</c:v>
                </c:pt>
                <c:pt idx="1954" formatCode="0.00E+00">
                  <c:v>1.5505E-2</c:v>
                </c:pt>
                <c:pt idx="1955" formatCode="0.00E+00">
                  <c:v>1.5486E-2</c:v>
                </c:pt>
                <c:pt idx="1956" formatCode="0.00E+00">
                  <c:v>1.5467E-2</c:v>
                </c:pt>
                <c:pt idx="1957" formatCode="0.00E+00">
                  <c:v>1.5448E-2</c:v>
                </c:pt>
                <c:pt idx="1958" formatCode="0.00E+00">
                  <c:v>1.5429E-2</c:v>
                </c:pt>
                <c:pt idx="1959" formatCode="0.00E+00">
                  <c:v>1.541E-2</c:v>
                </c:pt>
                <c:pt idx="1960" formatCode="0.00E+00">
                  <c:v>1.5391E-2</c:v>
                </c:pt>
                <c:pt idx="1961" formatCode="0.00E+00">
                  <c:v>1.5373E-2</c:v>
                </c:pt>
                <c:pt idx="1962" formatCode="0.00E+00">
                  <c:v>1.5354E-2</c:v>
                </c:pt>
                <c:pt idx="1963" formatCode="0.00E+00">
                  <c:v>1.5335E-2</c:v>
                </c:pt>
                <c:pt idx="1964" formatCode="0.00E+00">
                  <c:v>1.5316E-2</c:v>
                </c:pt>
                <c:pt idx="1965" formatCode="0.00E+00">
                  <c:v>1.5297E-2</c:v>
                </c:pt>
                <c:pt idx="1966" formatCode="0.00E+00">
                  <c:v>1.5278E-2</c:v>
                </c:pt>
                <c:pt idx="1967" formatCode="0.00E+00">
                  <c:v>1.5259999999999999E-2</c:v>
                </c:pt>
                <c:pt idx="1968" formatCode="0.00E+00">
                  <c:v>1.5240999999999999E-2</c:v>
                </c:pt>
                <c:pt idx="1969" formatCode="0.00E+00">
                  <c:v>1.5221999999999999E-2</c:v>
                </c:pt>
                <c:pt idx="1970" formatCode="0.00E+00">
                  <c:v>1.5203E-2</c:v>
                </c:pt>
                <c:pt idx="1971" formatCode="0.00E+00">
                  <c:v>1.5184E-2</c:v>
                </c:pt>
                <c:pt idx="1972" formatCode="0.00E+00">
                  <c:v>1.5165E-2</c:v>
                </c:pt>
                <c:pt idx="1973" formatCode="0.00E+00">
                  <c:v>1.5146E-2</c:v>
                </c:pt>
                <c:pt idx="1974" formatCode="0.00E+00">
                  <c:v>1.5128000000000001E-2</c:v>
                </c:pt>
                <c:pt idx="1975" formatCode="0.00E+00">
                  <c:v>1.5108999999999999E-2</c:v>
                </c:pt>
                <c:pt idx="1976" formatCode="0.00E+00">
                  <c:v>1.5089999999999999E-2</c:v>
                </c:pt>
                <c:pt idx="1977" formatCode="0.00E+00">
                  <c:v>1.5070999999999999E-2</c:v>
                </c:pt>
                <c:pt idx="1978" formatCode="0.00E+00">
                  <c:v>1.5051999999999999E-2</c:v>
                </c:pt>
                <c:pt idx="1979" formatCode="0.00E+00">
                  <c:v>1.5032999999999999E-2</c:v>
                </c:pt>
                <c:pt idx="1980" formatCode="0.00E+00">
                  <c:v>1.5014E-2</c:v>
                </c:pt>
                <c:pt idx="1981" formatCode="0.00E+00">
                  <c:v>1.4996000000000001E-2</c:v>
                </c:pt>
                <c:pt idx="1982" formatCode="0.00E+00">
                  <c:v>1.4977000000000001E-2</c:v>
                </c:pt>
                <c:pt idx="1983" formatCode="0.00E+00">
                  <c:v>1.4958000000000001E-2</c:v>
                </c:pt>
                <c:pt idx="1984" formatCode="0.00E+00">
                  <c:v>1.4938999999999999E-2</c:v>
                </c:pt>
                <c:pt idx="1985" formatCode="0.00E+00">
                  <c:v>1.4919999999999999E-2</c:v>
                </c:pt>
                <c:pt idx="1986" formatCode="0.00E+00">
                  <c:v>1.4900999999999999E-2</c:v>
                </c:pt>
                <c:pt idx="1987" formatCode="0.00E+00">
                  <c:v>1.4883E-2</c:v>
                </c:pt>
                <c:pt idx="1988" formatCode="0.00E+00">
                  <c:v>1.4864E-2</c:v>
                </c:pt>
                <c:pt idx="1989" formatCode="0.00E+00">
                  <c:v>1.4845000000000001E-2</c:v>
                </c:pt>
                <c:pt idx="1990" formatCode="0.00E+00">
                  <c:v>1.4826000000000001E-2</c:v>
                </c:pt>
                <c:pt idx="1991" formatCode="0.00E+00">
                  <c:v>1.4807000000000001E-2</c:v>
                </c:pt>
                <c:pt idx="1992" formatCode="0.00E+00">
                  <c:v>1.4788000000000001E-2</c:v>
                </c:pt>
                <c:pt idx="1993" formatCode="0.00E+00">
                  <c:v>1.4768999999999999E-2</c:v>
                </c:pt>
                <c:pt idx="1994" formatCode="0.00E+00">
                  <c:v>1.4751E-2</c:v>
                </c:pt>
                <c:pt idx="1995" formatCode="0.00E+00">
                  <c:v>1.4732E-2</c:v>
                </c:pt>
                <c:pt idx="1996" formatCode="0.00E+00">
                  <c:v>1.4713E-2</c:v>
                </c:pt>
                <c:pt idx="1997" formatCode="0.00E+00">
                  <c:v>1.4694E-2</c:v>
                </c:pt>
                <c:pt idx="1998" formatCode="0.00E+00">
                  <c:v>1.4675000000000001E-2</c:v>
                </c:pt>
                <c:pt idx="1999" formatCode="0.00E+00">
                  <c:v>1.4656000000000001E-2</c:v>
                </c:pt>
                <c:pt idx="2000" formatCode="0.00E+00">
                  <c:v>1.4637000000000001E-2</c:v>
                </c:pt>
                <c:pt idx="2001" formatCode="0.00E+00">
                  <c:v>1.4619E-2</c:v>
                </c:pt>
                <c:pt idx="2002" formatCode="0.00E+00">
                  <c:v>1.46E-2</c:v>
                </c:pt>
                <c:pt idx="2003" formatCode="0.00E+00">
                  <c:v>1.4581E-2</c:v>
                </c:pt>
                <c:pt idx="2004" formatCode="0.00E+00">
                  <c:v>1.4562E-2</c:v>
                </c:pt>
                <c:pt idx="2005" formatCode="0.00E+00">
                  <c:v>1.4543E-2</c:v>
                </c:pt>
                <c:pt idx="2006" formatCode="0.00E+00">
                  <c:v>1.4524E-2</c:v>
                </c:pt>
                <c:pt idx="2007" formatCode="0.00E+00">
                  <c:v>1.4506E-2</c:v>
                </c:pt>
                <c:pt idx="2008" formatCode="0.00E+00">
                  <c:v>1.4487E-2</c:v>
                </c:pt>
                <c:pt idx="2009" formatCode="0.00E+00">
                  <c:v>1.4468E-2</c:v>
                </c:pt>
                <c:pt idx="2010" formatCode="0.00E+00">
                  <c:v>1.4449E-2</c:v>
                </c:pt>
                <c:pt idx="2011" formatCode="0.00E+00">
                  <c:v>1.443E-2</c:v>
                </c:pt>
                <c:pt idx="2012" formatCode="0.00E+00">
                  <c:v>1.4411E-2</c:v>
                </c:pt>
                <c:pt idx="2013" formatCode="0.00E+00">
                  <c:v>1.4392E-2</c:v>
                </c:pt>
                <c:pt idx="2014" formatCode="0.00E+00">
                  <c:v>1.4374E-2</c:v>
                </c:pt>
                <c:pt idx="2015" formatCode="0.00E+00">
                  <c:v>1.4355E-2</c:v>
                </c:pt>
                <c:pt idx="2016" formatCode="0.00E+00">
                  <c:v>1.4336E-2</c:v>
                </c:pt>
                <c:pt idx="2017" formatCode="0.00E+00">
                  <c:v>1.4317E-2</c:v>
                </c:pt>
                <c:pt idx="2018" formatCode="0.00E+00">
                  <c:v>1.4298E-2</c:v>
                </c:pt>
                <c:pt idx="2019" formatCode="0.00E+00">
                  <c:v>1.4279E-2</c:v>
                </c:pt>
                <c:pt idx="2020" formatCode="0.00E+00">
                  <c:v>1.426E-2</c:v>
                </c:pt>
                <c:pt idx="2021" formatCode="0.00E+00">
                  <c:v>1.4241999999999999E-2</c:v>
                </c:pt>
                <c:pt idx="2022" formatCode="0.00E+00">
                  <c:v>1.4223E-2</c:v>
                </c:pt>
                <c:pt idx="2023" formatCode="0.00E+00">
                  <c:v>1.4204E-2</c:v>
                </c:pt>
                <c:pt idx="2024" formatCode="0.00E+00">
                  <c:v>1.4185E-2</c:v>
                </c:pt>
                <c:pt idx="2025" formatCode="0.00E+00">
                  <c:v>1.4166E-2</c:v>
                </c:pt>
                <c:pt idx="2026" formatCode="0.00E+00">
                  <c:v>1.4147E-2</c:v>
                </c:pt>
                <c:pt idx="2027" formatCode="0.00E+00">
                  <c:v>1.4128999999999999E-2</c:v>
                </c:pt>
                <c:pt idx="2028" formatCode="0.00E+00">
                  <c:v>1.4109999999999999E-2</c:v>
                </c:pt>
                <c:pt idx="2029" formatCode="0.00E+00">
                  <c:v>1.4090999999999999E-2</c:v>
                </c:pt>
                <c:pt idx="2030" formatCode="0.00E+00">
                  <c:v>1.4071999999999999E-2</c:v>
                </c:pt>
                <c:pt idx="2031" formatCode="0.00E+00">
                  <c:v>1.4053E-2</c:v>
                </c:pt>
                <c:pt idx="2032" formatCode="0.00E+00">
                  <c:v>1.4034E-2</c:v>
                </c:pt>
                <c:pt idx="2033" formatCode="0.00E+00">
                  <c:v>1.4015E-2</c:v>
                </c:pt>
                <c:pt idx="2034" formatCode="0.00E+00">
                  <c:v>1.3997000000000001E-2</c:v>
                </c:pt>
                <c:pt idx="2035" formatCode="0.00E+00">
                  <c:v>1.3978000000000001E-2</c:v>
                </c:pt>
                <c:pt idx="2036" formatCode="0.00E+00">
                  <c:v>1.3958999999999999E-2</c:v>
                </c:pt>
                <c:pt idx="2037" formatCode="0.00E+00">
                  <c:v>1.3939999999999999E-2</c:v>
                </c:pt>
                <c:pt idx="2038" formatCode="0.00E+00">
                  <c:v>1.3920999999999999E-2</c:v>
                </c:pt>
                <c:pt idx="2039" formatCode="0.00E+00">
                  <c:v>1.3901999999999999E-2</c:v>
                </c:pt>
                <c:pt idx="2040" formatCode="0.00E+00">
                  <c:v>1.3883E-2</c:v>
                </c:pt>
                <c:pt idx="2041" formatCode="0.00E+00">
                  <c:v>1.3865000000000001E-2</c:v>
                </c:pt>
                <c:pt idx="2042" formatCode="0.00E+00">
                  <c:v>1.3846000000000001E-2</c:v>
                </c:pt>
                <c:pt idx="2043" formatCode="0.00E+00">
                  <c:v>1.3827000000000001E-2</c:v>
                </c:pt>
                <c:pt idx="2044" formatCode="0.00E+00">
                  <c:v>1.3808000000000001E-2</c:v>
                </c:pt>
                <c:pt idx="2045" formatCode="0.00E+00">
                  <c:v>1.3788999999999999E-2</c:v>
                </c:pt>
                <c:pt idx="2046" formatCode="0.00E+00">
                  <c:v>1.3769999999999999E-2</c:v>
                </c:pt>
                <c:pt idx="2047" formatCode="0.00E+00">
                  <c:v>1.3752E-2</c:v>
                </c:pt>
                <c:pt idx="2048" formatCode="0.00E+00">
                  <c:v>1.3733E-2</c:v>
                </c:pt>
                <c:pt idx="2049" formatCode="0.00E+00">
                  <c:v>1.3714E-2</c:v>
                </c:pt>
                <c:pt idx="2050" formatCode="0.00E+00">
                  <c:v>1.3695000000000001E-2</c:v>
                </c:pt>
                <c:pt idx="2051" formatCode="0.00E+00">
                  <c:v>1.3676000000000001E-2</c:v>
                </c:pt>
                <c:pt idx="2052" formatCode="0.00E+00">
                  <c:v>1.3657000000000001E-2</c:v>
                </c:pt>
                <c:pt idx="2053" formatCode="0.00E+00">
                  <c:v>1.3638000000000001E-2</c:v>
                </c:pt>
                <c:pt idx="2054" formatCode="0.00E+00">
                  <c:v>1.362E-2</c:v>
                </c:pt>
                <c:pt idx="2055" formatCode="0.00E+00">
                  <c:v>1.3601E-2</c:v>
                </c:pt>
                <c:pt idx="2056" formatCode="0.00E+00">
                  <c:v>1.3582E-2</c:v>
                </c:pt>
                <c:pt idx="2057" formatCode="0.00E+00">
                  <c:v>1.3563E-2</c:v>
                </c:pt>
                <c:pt idx="2058" formatCode="0.00E+00">
                  <c:v>1.3544E-2</c:v>
                </c:pt>
                <c:pt idx="2059" formatCode="0.00E+00">
                  <c:v>1.3525000000000001E-2</c:v>
                </c:pt>
                <c:pt idx="2060" formatCode="0.00E+00">
                  <c:v>1.3506000000000001E-2</c:v>
                </c:pt>
                <c:pt idx="2061" formatCode="0.00E+00">
                  <c:v>1.3488E-2</c:v>
                </c:pt>
                <c:pt idx="2062" formatCode="0.00E+00">
                  <c:v>1.3469E-2</c:v>
                </c:pt>
                <c:pt idx="2063" formatCode="0.00E+00">
                  <c:v>1.345E-2</c:v>
                </c:pt>
                <c:pt idx="2064" formatCode="0.00E+00">
                  <c:v>1.3431E-2</c:v>
                </c:pt>
                <c:pt idx="2065" formatCode="0.00E+00">
                  <c:v>1.3412E-2</c:v>
                </c:pt>
                <c:pt idx="2066" formatCode="0.00E+00">
                  <c:v>1.3393E-2</c:v>
                </c:pt>
                <c:pt idx="2067" formatCode="0.00E+00">
                  <c:v>1.3375E-2</c:v>
                </c:pt>
                <c:pt idx="2068" formatCode="0.00E+00">
                  <c:v>1.3356E-2</c:v>
                </c:pt>
                <c:pt idx="2069" formatCode="0.00E+00">
                  <c:v>1.3337E-2</c:v>
                </c:pt>
                <c:pt idx="2070" formatCode="0.00E+00">
                  <c:v>1.3318E-2</c:v>
                </c:pt>
                <c:pt idx="2071" formatCode="0.00E+00">
                  <c:v>1.3299E-2</c:v>
                </c:pt>
                <c:pt idx="2072" formatCode="0.00E+00">
                  <c:v>1.328E-2</c:v>
                </c:pt>
                <c:pt idx="2073" formatCode="0.00E+00">
                  <c:v>1.3261E-2</c:v>
                </c:pt>
                <c:pt idx="2074" formatCode="0.00E+00">
                  <c:v>1.3243E-2</c:v>
                </c:pt>
                <c:pt idx="2075" formatCode="0.00E+00">
                  <c:v>1.3224E-2</c:v>
                </c:pt>
                <c:pt idx="2076" formatCode="0.00E+00">
                  <c:v>1.3205E-2</c:v>
                </c:pt>
                <c:pt idx="2077" formatCode="0.00E+00">
                  <c:v>1.3186E-2</c:v>
                </c:pt>
                <c:pt idx="2078" formatCode="0.00E+00">
                  <c:v>1.3167E-2</c:v>
                </c:pt>
                <c:pt idx="2079" formatCode="0.00E+00">
                  <c:v>1.3148E-2</c:v>
                </c:pt>
                <c:pt idx="2080" formatCode="0.00E+00">
                  <c:v>1.3129E-2</c:v>
                </c:pt>
                <c:pt idx="2081" formatCode="0.00E+00">
                  <c:v>1.3110999999999999E-2</c:v>
                </c:pt>
                <c:pt idx="2082" formatCode="0.00E+00">
                  <c:v>1.3091999999999999E-2</c:v>
                </c:pt>
                <c:pt idx="2083" formatCode="0.00E+00">
                  <c:v>1.3073E-2</c:v>
                </c:pt>
                <c:pt idx="2084" formatCode="0.00E+00">
                  <c:v>1.3054E-2</c:v>
                </c:pt>
                <c:pt idx="2085" formatCode="0.00E+00">
                  <c:v>1.3035E-2</c:v>
                </c:pt>
                <c:pt idx="2086" formatCode="0.00E+00">
                  <c:v>1.3016E-2</c:v>
                </c:pt>
                <c:pt idx="2087" formatCode="0.00E+00">
                  <c:v>1.2997999999999999E-2</c:v>
                </c:pt>
                <c:pt idx="2088" formatCode="0.00E+00">
                  <c:v>1.2978999999999999E-2</c:v>
                </c:pt>
                <c:pt idx="2089" formatCode="0.00E+00">
                  <c:v>1.2959999999999999E-2</c:v>
                </c:pt>
                <c:pt idx="2090" formatCode="0.00E+00">
                  <c:v>1.2940999999999999E-2</c:v>
                </c:pt>
                <c:pt idx="2091" formatCode="0.00E+00">
                  <c:v>1.2921999999999999E-2</c:v>
                </c:pt>
                <c:pt idx="2092" formatCode="0.00E+00">
                  <c:v>1.2903E-2</c:v>
                </c:pt>
                <c:pt idx="2093" formatCode="0.00E+00">
                  <c:v>1.2884E-2</c:v>
                </c:pt>
                <c:pt idx="2094" formatCode="0.00E+00">
                  <c:v>1.2866000000000001E-2</c:v>
                </c:pt>
                <c:pt idx="2095" formatCode="0.00E+00">
                  <c:v>1.2847000000000001E-2</c:v>
                </c:pt>
                <c:pt idx="2096" formatCode="0.00E+00">
                  <c:v>1.2828000000000001E-2</c:v>
                </c:pt>
                <c:pt idx="2097" formatCode="0.00E+00">
                  <c:v>1.2808999999999999E-2</c:v>
                </c:pt>
                <c:pt idx="2098" formatCode="0.00E+00">
                  <c:v>1.2789999999999999E-2</c:v>
                </c:pt>
                <c:pt idx="2099" formatCode="0.00E+00">
                  <c:v>1.2770999999999999E-2</c:v>
                </c:pt>
                <c:pt idx="2100" formatCode="0.00E+00">
                  <c:v>1.2751999999999999E-2</c:v>
                </c:pt>
                <c:pt idx="2101" formatCode="0.00E+00">
                  <c:v>1.2734000000000001E-2</c:v>
                </c:pt>
                <c:pt idx="2102" formatCode="0.00E+00">
                  <c:v>1.2715000000000001E-2</c:v>
                </c:pt>
                <c:pt idx="2103" formatCode="0.00E+00">
                  <c:v>1.2696000000000001E-2</c:v>
                </c:pt>
                <c:pt idx="2104" formatCode="0.00E+00">
                  <c:v>1.2677000000000001E-2</c:v>
                </c:pt>
                <c:pt idx="2105" formatCode="0.00E+00">
                  <c:v>1.2658000000000001E-2</c:v>
                </c:pt>
                <c:pt idx="2106" formatCode="0.00E+00">
                  <c:v>1.2638999999999999E-2</c:v>
                </c:pt>
                <c:pt idx="2107" formatCode="0.00E+00">
                  <c:v>1.2621E-2</c:v>
                </c:pt>
                <c:pt idx="2108" formatCode="0.00E+00">
                  <c:v>1.2602E-2</c:v>
                </c:pt>
                <c:pt idx="2109" formatCode="0.00E+00">
                  <c:v>1.2583E-2</c:v>
                </c:pt>
                <c:pt idx="2110" formatCode="0.00E+00">
                  <c:v>1.2564000000000001E-2</c:v>
                </c:pt>
                <c:pt idx="2111" formatCode="0.00E+00">
                  <c:v>1.2545000000000001E-2</c:v>
                </c:pt>
                <c:pt idx="2112" formatCode="0.00E+00">
                  <c:v>1.2526000000000001E-2</c:v>
                </c:pt>
                <c:pt idx="2113" formatCode="0.00E+00">
                  <c:v>1.2507000000000001E-2</c:v>
                </c:pt>
                <c:pt idx="2114" formatCode="0.00E+00">
                  <c:v>1.2489E-2</c:v>
                </c:pt>
                <c:pt idx="2115" formatCode="0.00E+00">
                  <c:v>1.247E-2</c:v>
                </c:pt>
                <c:pt idx="2116" formatCode="0.00E+00">
                  <c:v>1.2451E-2</c:v>
                </c:pt>
                <c:pt idx="2117" formatCode="0.00E+00">
                  <c:v>1.2432E-2</c:v>
                </c:pt>
                <c:pt idx="2118" formatCode="0.00E+00">
                  <c:v>1.2413E-2</c:v>
                </c:pt>
                <c:pt idx="2119" formatCode="0.00E+00">
                  <c:v>1.2394000000000001E-2</c:v>
                </c:pt>
                <c:pt idx="2120" formatCode="0.00E+00">
                  <c:v>1.2375000000000001E-2</c:v>
                </c:pt>
                <c:pt idx="2121" formatCode="0.00E+00">
                  <c:v>1.2357E-2</c:v>
                </c:pt>
                <c:pt idx="2122" formatCode="0.00E+00">
                  <c:v>1.2338E-2</c:v>
                </c:pt>
                <c:pt idx="2123" formatCode="0.00E+00">
                  <c:v>1.2319E-2</c:v>
                </c:pt>
                <c:pt idx="2124" formatCode="0.00E+00">
                  <c:v>1.23E-2</c:v>
                </c:pt>
                <c:pt idx="2125" formatCode="0.00E+00">
                  <c:v>1.2281E-2</c:v>
                </c:pt>
                <c:pt idx="2126" formatCode="0.00E+00">
                  <c:v>1.2262E-2</c:v>
                </c:pt>
                <c:pt idx="2127" formatCode="0.00E+00">
                  <c:v>1.2244E-2</c:v>
                </c:pt>
                <c:pt idx="2128" formatCode="0.00E+00">
                  <c:v>1.2225E-2</c:v>
                </c:pt>
                <c:pt idx="2129" formatCode="0.00E+00">
                  <c:v>1.2206E-2</c:v>
                </c:pt>
                <c:pt idx="2130" formatCode="0.00E+00">
                  <c:v>1.2187E-2</c:v>
                </c:pt>
                <c:pt idx="2131" formatCode="0.00E+00">
                  <c:v>1.2168E-2</c:v>
                </c:pt>
                <c:pt idx="2132" formatCode="0.00E+00">
                  <c:v>1.2149E-2</c:v>
                </c:pt>
                <c:pt idx="2133" formatCode="0.00E+00">
                  <c:v>1.213E-2</c:v>
                </c:pt>
                <c:pt idx="2134" formatCode="0.00E+00">
                  <c:v>1.2112E-2</c:v>
                </c:pt>
                <c:pt idx="2135" formatCode="0.00E+00">
                  <c:v>1.2093E-2</c:v>
                </c:pt>
                <c:pt idx="2136" formatCode="0.00E+00">
                  <c:v>1.2074E-2</c:v>
                </c:pt>
                <c:pt idx="2137" formatCode="0.00E+00">
                  <c:v>1.2055E-2</c:v>
                </c:pt>
                <c:pt idx="2138" formatCode="0.00E+00">
                  <c:v>1.2036E-2</c:v>
                </c:pt>
                <c:pt idx="2139" formatCode="0.00E+00">
                  <c:v>1.2017E-2</c:v>
                </c:pt>
                <c:pt idx="2140" formatCode="0.00E+00">
                  <c:v>1.1998E-2</c:v>
                </c:pt>
                <c:pt idx="2141" formatCode="0.00E+00">
                  <c:v>1.1979999999999999E-2</c:v>
                </c:pt>
                <c:pt idx="2142" formatCode="0.00E+00">
                  <c:v>1.1960999999999999E-2</c:v>
                </c:pt>
                <c:pt idx="2143" formatCode="0.00E+00">
                  <c:v>1.1941999999999999E-2</c:v>
                </c:pt>
                <c:pt idx="2144" formatCode="0.00E+00">
                  <c:v>1.1923E-2</c:v>
                </c:pt>
                <c:pt idx="2145" formatCode="0.00E+00">
                  <c:v>1.1904E-2</c:v>
                </c:pt>
                <c:pt idx="2146" formatCode="0.00E+00">
                  <c:v>1.1885E-2</c:v>
                </c:pt>
                <c:pt idx="2147" formatCode="0.00E+00">
                  <c:v>1.1867000000000001E-2</c:v>
                </c:pt>
                <c:pt idx="2148" formatCode="0.00E+00">
                  <c:v>1.1847999999999999E-2</c:v>
                </c:pt>
                <c:pt idx="2149" formatCode="0.00E+00">
                  <c:v>1.1828999999999999E-2</c:v>
                </c:pt>
                <c:pt idx="2150" formatCode="0.00E+00">
                  <c:v>1.1816E-2</c:v>
                </c:pt>
                <c:pt idx="2151" formatCode="0.00E+00">
                  <c:v>1.1802999999999999E-2</c:v>
                </c:pt>
                <c:pt idx="2152" formatCode="0.00E+00">
                  <c:v>1.179E-2</c:v>
                </c:pt>
                <c:pt idx="2153" formatCode="0.00E+00">
                  <c:v>1.1776E-2</c:v>
                </c:pt>
                <c:pt idx="2154" formatCode="0.00E+00">
                  <c:v>1.1762999999999999E-2</c:v>
                </c:pt>
                <c:pt idx="2155" formatCode="0.00E+00">
                  <c:v>1.175E-2</c:v>
                </c:pt>
                <c:pt idx="2156" formatCode="0.00E+00">
                  <c:v>1.1736999999999999E-2</c:v>
                </c:pt>
                <c:pt idx="2157" formatCode="0.00E+00">
                  <c:v>1.1724E-2</c:v>
                </c:pt>
                <c:pt idx="2158" formatCode="0.00E+00">
                  <c:v>1.1710999999999999E-2</c:v>
                </c:pt>
                <c:pt idx="2159" formatCode="0.00E+00">
                  <c:v>1.1698E-2</c:v>
                </c:pt>
                <c:pt idx="2160" formatCode="0.00E+00">
                  <c:v>1.1684999999999999E-2</c:v>
                </c:pt>
                <c:pt idx="2161" formatCode="0.00E+00">
                  <c:v>1.1672E-2</c:v>
                </c:pt>
                <c:pt idx="2162" formatCode="0.00E+00">
                  <c:v>1.1658999999999999E-2</c:v>
                </c:pt>
                <c:pt idx="2163" formatCode="0.00E+00">
                  <c:v>1.1646E-2</c:v>
                </c:pt>
                <c:pt idx="2164" formatCode="0.00E+00">
                  <c:v>1.1632999999999999E-2</c:v>
                </c:pt>
                <c:pt idx="2165" formatCode="0.00E+00">
                  <c:v>1.162E-2</c:v>
                </c:pt>
                <c:pt idx="2166" formatCode="0.00E+00">
                  <c:v>1.1606999999999999E-2</c:v>
                </c:pt>
                <c:pt idx="2167" formatCode="0.00E+00">
                  <c:v>1.1594E-2</c:v>
                </c:pt>
                <c:pt idx="2168" formatCode="0.00E+00">
                  <c:v>1.1580999999999999E-2</c:v>
                </c:pt>
                <c:pt idx="2169" formatCode="0.00E+00">
                  <c:v>1.1568E-2</c:v>
                </c:pt>
                <c:pt idx="2170" formatCode="0.00E+00">
                  <c:v>1.1554999999999999E-2</c:v>
                </c:pt>
                <c:pt idx="2171" formatCode="0.00E+00">
                  <c:v>1.1542E-2</c:v>
                </c:pt>
                <c:pt idx="2172" formatCode="0.00E+00">
                  <c:v>1.1528999999999999E-2</c:v>
                </c:pt>
                <c:pt idx="2173" formatCode="0.00E+00">
                  <c:v>1.1516E-2</c:v>
                </c:pt>
                <c:pt idx="2174" formatCode="0.00E+00">
                  <c:v>1.1502999999999999E-2</c:v>
                </c:pt>
                <c:pt idx="2175" formatCode="0.00E+00">
                  <c:v>1.149E-2</c:v>
                </c:pt>
                <c:pt idx="2176" formatCode="0.00E+00">
                  <c:v>1.1476999999999999E-2</c:v>
                </c:pt>
                <c:pt idx="2177" formatCode="0.00E+00">
                  <c:v>1.1464E-2</c:v>
                </c:pt>
                <c:pt idx="2178" formatCode="0.00E+00">
                  <c:v>1.1450999999999999E-2</c:v>
                </c:pt>
                <c:pt idx="2179" formatCode="0.00E+00">
                  <c:v>1.1438E-2</c:v>
                </c:pt>
                <c:pt idx="2180" formatCode="0.00E+00">
                  <c:v>1.1424999999999999E-2</c:v>
                </c:pt>
                <c:pt idx="2181" formatCode="0.00E+00">
                  <c:v>1.1412E-2</c:v>
                </c:pt>
                <c:pt idx="2182" formatCode="0.00E+00">
                  <c:v>1.1398999999999999E-2</c:v>
                </c:pt>
                <c:pt idx="2183" formatCode="0.00E+00">
                  <c:v>1.1386E-2</c:v>
                </c:pt>
                <c:pt idx="2184" formatCode="0.00E+00">
                  <c:v>1.1372999999999999E-2</c:v>
                </c:pt>
                <c:pt idx="2185" formatCode="0.00E+00">
                  <c:v>1.136E-2</c:v>
                </c:pt>
                <c:pt idx="2186" formatCode="0.00E+00">
                  <c:v>1.1346E-2</c:v>
                </c:pt>
                <c:pt idx="2187" formatCode="0.00E+00">
                  <c:v>1.1332999999999999E-2</c:v>
                </c:pt>
                <c:pt idx="2188" formatCode="0.00E+00">
                  <c:v>1.132E-2</c:v>
                </c:pt>
                <c:pt idx="2189" formatCode="0.00E+00">
                  <c:v>1.1306999999999999E-2</c:v>
                </c:pt>
                <c:pt idx="2190" formatCode="0.00E+00">
                  <c:v>1.1294E-2</c:v>
                </c:pt>
                <c:pt idx="2191" formatCode="0.00E+00">
                  <c:v>1.1280999999999999E-2</c:v>
                </c:pt>
                <c:pt idx="2192" formatCode="0.00E+00">
                  <c:v>1.1268E-2</c:v>
                </c:pt>
                <c:pt idx="2193" formatCode="0.00E+00">
                  <c:v>1.1254999999999999E-2</c:v>
                </c:pt>
                <c:pt idx="2194" formatCode="0.00E+00">
                  <c:v>1.1242E-2</c:v>
                </c:pt>
                <c:pt idx="2195" formatCode="0.00E+00">
                  <c:v>1.1228999999999999E-2</c:v>
                </c:pt>
                <c:pt idx="2196" formatCode="0.00E+00">
                  <c:v>1.1216E-2</c:v>
                </c:pt>
                <c:pt idx="2197" formatCode="0.00E+00">
                  <c:v>1.1202999999999999E-2</c:v>
                </c:pt>
                <c:pt idx="2198" formatCode="0.00E+00">
                  <c:v>1.119E-2</c:v>
                </c:pt>
                <c:pt idx="2199" formatCode="0.00E+00">
                  <c:v>1.1176999999999999E-2</c:v>
                </c:pt>
                <c:pt idx="2200" formatCode="0.00E+00">
                  <c:v>1.1164E-2</c:v>
                </c:pt>
                <c:pt idx="2201" formatCode="0.00E+00">
                  <c:v>1.1150999999999999E-2</c:v>
                </c:pt>
                <c:pt idx="2202" formatCode="0.00E+00">
                  <c:v>1.1138E-2</c:v>
                </c:pt>
                <c:pt idx="2203" formatCode="0.00E+00">
                  <c:v>1.1124999999999999E-2</c:v>
                </c:pt>
                <c:pt idx="2204" formatCode="0.00E+00">
                  <c:v>1.1112E-2</c:v>
                </c:pt>
                <c:pt idx="2205" formatCode="0.00E+00">
                  <c:v>1.1098999999999999E-2</c:v>
                </c:pt>
                <c:pt idx="2206" formatCode="0.00E+00">
                  <c:v>1.1086E-2</c:v>
                </c:pt>
                <c:pt idx="2207" formatCode="0.00E+00">
                  <c:v>1.1073E-2</c:v>
                </c:pt>
                <c:pt idx="2208" formatCode="0.00E+00">
                  <c:v>1.106E-2</c:v>
                </c:pt>
                <c:pt idx="2209" formatCode="0.00E+00">
                  <c:v>1.1047E-2</c:v>
                </c:pt>
                <c:pt idx="2210" formatCode="0.00E+00">
                  <c:v>1.1034E-2</c:v>
                </c:pt>
                <c:pt idx="2211" formatCode="0.00E+00">
                  <c:v>1.1021E-2</c:v>
                </c:pt>
                <c:pt idx="2212" formatCode="0.00E+00">
                  <c:v>1.1008E-2</c:v>
                </c:pt>
                <c:pt idx="2213" formatCode="0.00E+00">
                  <c:v>1.0995E-2</c:v>
                </c:pt>
                <c:pt idx="2214" formatCode="0.00E+00">
                  <c:v>1.0982E-2</c:v>
                </c:pt>
                <c:pt idx="2215" formatCode="0.00E+00">
                  <c:v>1.0969E-2</c:v>
                </c:pt>
                <c:pt idx="2216" formatCode="0.00E+00">
                  <c:v>1.0956E-2</c:v>
                </c:pt>
                <c:pt idx="2217" formatCode="0.00E+00">
                  <c:v>1.0943E-2</c:v>
                </c:pt>
                <c:pt idx="2218" formatCode="0.00E+00">
                  <c:v>1.0928999999999999E-2</c:v>
                </c:pt>
                <c:pt idx="2219" formatCode="0.00E+00">
                  <c:v>1.0916E-2</c:v>
                </c:pt>
                <c:pt idx="2220" formatCode="0.00E+00">
                  <c:v>1.0902999999999999E-2</c:v>
                </c:pt>
                <c:pt idx="2221" formatCode="0.00E+00">
                  <c:v>1.089E-2</c:v>
                </c:pt>
                <c:pt idx="2222" formatCode="0.00E+00">
                  <c:v>1.0877E-2</c:v>
                </c:pt>
                <c:pt idx="2223" formatCode="0.00E+00">
                  <c:v>1.0864E-2</c:v>
                </c:pt>
                <c:pt idx="2224" formatCode="0.00E+00">
                  <c:v>1.0851E-2</c:v>
                </c:pt>
                <c:pt idx="2225" formatCode="0.00E+00">
                  <c:v>1.0838E-2</c:v>
                </c:pt>
                <c:pt idx="2226" formatCode="0.00E+00">
                  <c:v>1.0825E-2</c:v>
                </c:pt>
                <c:pt idx="2227" formatCode="0.00E+00">
                  <c:v>1.0812E-2</c:v>
                </c:pt>
                <c:pt idx="2228" formatCode="0.00E+00">
                  <c:v>1.0799E-2</c:v>
                </c:pt>
                <c:pt idx="2229" formatCode="0.00E+00">
                  <c:v>1.0786E-2</c:v>
                </c:pt>
                <c:pt idx="2230" formatCode="0.00E+00">
                  <c:v>1.0773E-2</c:v>
                </c:pt>
                <c:pt idx="2231" formatCode="0.00E+00">
                  <c:v>1.076E-2</c:v>
                </c:pt>
                <c:pt idx="2232" formatCode="0.00E+00">
                  <c:v>1.0747E-2</c:v>
                </c:pt>
                <c:pt idx="2233" formatCode="0.00E+00">
                  <c:v>1.0734E-2</c:v>
                </c:pt>
                <c:pt idx="2234" formatCode="0.00E+00">
                  <c:v>1.0721E-2</c:v>
                </c:pt>
                <c:pt idx="2235" formatCode="0.00E+00">
                  <c:v>1.0708000000000001E-2</c:v>
                </c:pt>
                <c:pt idx="2236" formatCode="0.00E+00">
                  <c:v>1.0695E-2</c:v>
                </c:pt>
                <c:pt idx="2237" formatCode="0.00E+00">
                  <c:v>1.0682000000000001E-2</c:v>
                </c:pt>
                <c:pt idx="2238" formatCode="0.00E+00">
                  <c:v>1.0669E-2</c:v>
                </c:pt>
                <c:pt idx="2239" formatCode="0.00E+00">
                  <c:v>1.0656000000000001E-2</c:v>
                </c:pt>
                <c:pt idx="2240" formatCode="0.00E+00">
                  <c:v>1.0643E-2</c:v>
                </c:pt>
                <c:pt idx="2241" formatCode="0.00E+00">
                  <c:v>1.0630000000000001E-2</c:v>
                </c:pt>
                <c:pt idx="2242" formatCode="0.00E+00">
                  <c:v>1.0617E-2</c:v>
                </c:pt>
                <c:pt idx="2243" formatCode="0.00E+00">
                  <c:v>1.0604000000000001E-2</c:v>
                </c:pt>
                <c:pt idx="2244" formatCode="0.00E+00">
                  <c:v>1.0591E-2</c:v>
                </c:pt>
                <c:pt idx="2245" formatCode="0.00E+00">
                  <c:v>1.0578000000000001E-2</c:v>
                </c:pt>
                <c:pt idx="2246" formatCode="0.00E+00">
                  <c:v>1.0565E-2</c:v>
                </c:pt>
                <c:pt idx="2247" formatCode="0.00E+00">
                  <c:v>1.0552000000000001E-2</c:v>
                </c:pt>
                <c:pt idx="2248" formatCode="0.00E+00">
                  <c:v>1.0539E-2</c:v>
                </c:pt>
                <c:pt idx="2249" formatCode="0.00E+00">
                  <c:v>1.0526000000000001E-2</c:v>
                </c:pt>
                <c:pt idx="2250" formatCode="0.00E+00">
                  <c:v>1.0512000000000001E-2</c:v>
                </c:pt>
                <c:pt idx="2251" formatCode="0.00E+00">
                  <c:v>1.0499E-2</c:v>
                </c:pt>
                <c:pt idx="2252" formatCode="0.00E+00">
                  <c:v>1.0486000000000001E-2</c:v>
                </c:pt>
                <c:pt idx="2253" formatCode="0.00E+00">
                  <c:v>1.0473E-2</c:v>
                </c:pt>
                <c:pt idx="2254" formatCode="0.00E+00">
                  <c:v>1.0460000000000001E-2</c:v>
                </c:pt>
                <c:pt idx="2255" formatCode="0.00E+00">
                  <c:v>1.0447E-2</c:v>
                </c:pt>
                <c:pt idx="2256" formatCode="0.00E+00">
                  <c:v>1.0434000000000001E-2</c:v>
                </c:pt>
                <c:pt idx="2257" formatCode="0.00E+00">
                  <c:v>1.0421E-2</c:v>
                </c:pt>
                <c:pt idx="2258" formatCode="0.00E+00">
                  <c:v>1.0408000000000001E-2</c:v>
                </c:pt>
                <c:pt idx="2259" formatCode="0.00E+00">
                  <c:v>1.0395E-2</c:v>
                </c:pt>
                <c:pt idx="2260" formatCode="0.00E+00">
                  <c:v>1.0382000000000001E-2</c:v>
                </c:pt>
                <c:pt idx="2261" formatCode="0.00E+00">
                  <c:v>1.0369E-2</c:v>
                </c:pt>
                <c:pt idx="2262" formatCode="0.00E+00">
                  <c:v>1.0356000000000001E-2</c:v>
                </c:pt>
                <c:pt idx="2263" formatCode="0.00E+00">
                  <c:v>1.0343E-2</c:v>
                </c:pt>
                <c:pt idx="2264" formatCode="0.00E+00">
                  <c:v>1.0330000000000001E-2</c:v>
                </c:pt>
                <c:pt idx="2265" formatCode="0.00E+00">
                  <c:v>1.0317E-2</c:v>
                </c:pt>
                <c:pt idx="2266" formatCode="0.00E+00">
                  <c:v>1.0304000000000001E-2</c:v>
                </c:pt>
                <c:pt idx="2267" formatCode="0.00E+00">
                  <c:v>1.0291E-2</c:v>
                </c:pt>
                <c:pt idx="2268" formatCode="0.00E+00">
                  <c:v>1.0278000000000001E-2</c:v>
                </c:pt>
                <c:pt idx="2269" formatCode="0.00E+00">
                  <c:v>1.0265E-2</c:v>
                </c:pt>
                <c:pt idx="2270" formatCode="0.00E+00">
                  <c:v>1.0252000000000001E-2</c:v>
                </c:pt>
                <c:pt idx="2271" formatCode="0.00E+00">
                  <c:v>1.0239E-2</c:v>
                </c:pt>
                <c:pt idx="2272" formatCode="0.00E+00">
                  <c:v>1.0226000000000001E-2</c:v>
                </c:pt>
                <c:pt idx="2273" formatCode="0.00E+00">
                  <c:v>1.0213E-2</c:v>
                </c:pt>
                <c:pt idx="2274" formatCode="0.00E+00">
                  <c:v>1.0200000000000001E-2</c:v>
                </c:pt>
                <c:pt idx="2275" formatCode="0.00E+00">
                  <c:v>1.0187E-2</c:v>
                </c:pt>
                <c:pt idx="2276" formatCode="0.00E+00">
                  <c:v>1.0174000000000001E-2</c:v>
                </c:pt>
                <c:pt idx="2277" formatCode="0.00E+00">
                  <c:v>1.0161E-2</c:v>
                </c:pt>
                <c:pt idx="2278" formatCode="0.00E+00">
                  <c:v>1.0148000000000001E-2</c:v>
                </c:pt>
                <c:pt idx="2279" formatCode="0.00E+00">
                  <c:v>1.0135E-2</c:v>
                </c:pt>
                <c:pt idx="2280" formatCode="0.00E+00">
                  <c:v>1.0122000000000001E-2</c:v>
                </c:pt>
                <c:pt idx="2281" formatCode="0.00E+00">
                  <c:v>1.0109E-2</c:v>
                </c:pt>
                <c:pt idx="2282" formatCode="0.00E+00">
                  <c:v>1.0096000000000001E-2</c:v>
                </c:pt>
                <c:pt idx="2283" formatCode="0.00E+00">
                  <c:v>1.0082000000000001E-2</c:v>
                </c:pt>
                <c:pt idx="2284" formatCode="0.00E+00">
                  <c:v>1.0069E-2</c:v>
                </c:pt>
                <c:pt idx="2285" formatCode="0.00E+00">
                  <c:v>1.0056000000000001E-2</c:v>
                </c:pt>
                <c:pt idx="2286" formatCode="0.00E+00">
                  <c:v>1.0043E-2</c:v>
                </c:pt>
                <c:pt idx="2287" formatCode="0.00E+00">
                  <c:v>1.0030000000000001E-2</c:v>
                </c:pt>
                <c:pt idx="2288" formatCode="0.00E+00">
                  <c:v>1.0017E-2</c:v>
                </c:pt>
                <c:pt idx="2289" formatCode="0.00E+00">
                  <c:v>1.0004000000000001E-2</c:v>
                </c:pt>
                <c:pt idx="2290" formatCode="0.00E+00">
                  <c:v>9.9912999999999998E-3</c:v>
                </c:pt>
                <c:pt idx="2291" formatCode="0.00E+00">
                  <c:v>9.9781999999999996E-3</c:v>
                </c:pt>
                <c:pt idx="2292" formatCode="0.00E+00">
                  <c:v>9.9652000000000004E-3</c:v>
                </c:pt>
                <c:pt idx="2293" formatCode="0.00E+00">
                  <c:v>9.9521999999999996E-3</c:v>
                </c:pt>
                <c:pt idx="2294" formatCode="0.00E+00">
                  <c:v>9.9390999999999993E-3</c:v>
                </c:pt>
                <c:pt idx="2295" formatCode="0.00E+00">
                  <c:v>9.9261000000000002E-3</c:v>
                </c:pt>
                <c:pt idx="2296" formatCode="0.00E+00">
                  <c:v>9.9130999999999993E-3</c:v>
                </c:pt>
                <c:pt idx="2297" formatCode="0.00E+00">
                  <c:v>9.9000000000000008E-3</c:v>
                </c:pt>
                <c:pt idx="2298" formatCode="0.00E+00">
                  <c:v>9.887E-3</c:v>
                </c:pt>
                <c:pt idx="2299" formatCode="0.00E+00">
                  <c:v>9.8740000000000008E-3</c:v>
                </c:pt>
                <c:pt idx="2300" formatCode="0.00E+00">
                  <c:v>9.861E-3</c:v>
                </c:pt>
                <c:pt idx="2301" formatCode="0.00E+00">
                  <c:v>9.8478999999999997E-3</c:v>
                </c:pt>
                <c:pt idx="2302" formatCode="0.00E+00">
                  <c:v>9.8349000000000006E-3</c:v>
                </c:pt>
                <c:pt idx="2303" formatCode="0.00E+00">
                  <c:v>9.8218999999999997E-3</c:v>
                </c:pt>
                <c:pt idx="2304" formatCode="0.00E+00">
                  <c:v>9.8087999999999995E-3</c:v>
                </c:pt>
                <c:pt idx="2305" formatCode="0.00E+00">
                  <c:v>9.7958000000000003E-3</c:v>
                </c:pt>
                <c:pt idx="2306" formatCode="0.00E+00">
                  <c:v>9.7827999999999995E-3</c:v>
                </c:pt>
                <c:pt idx="2307" formatCode="0.00E+00">
                  <c:v>9.7696999999999992E-3</c:v>
                </c:pt>
                <c:pt idx="2308" formatCode="0.00E+00">
                  <c:v>9.7567000000000001E-3</c:v>
                </c:pt>
                <c:pt idx="2309" formatCode="0.00E+00">
                  <c:v>9.7436999999999992E-3</c:v>
                </c:pt>
                <c:pt idx="2310" formatCode="0.00E+00">
                  <c:v>9.7306000000000007E-3</c:v>
                </c:pt>
                <c:pt idx="2311" formatCode="0.00E+00">
                  <c:v>9.7175999999999998E-3</c:v>
                </c:pt>
                <c:pt idx="2312" formatCode="0.00E+00">
                  <c:v>9.7046000000000007E-3</c:v>
                </c:pt>
                <c:pt idx="2313" formatCode="0.00E+00">
                  <c:v>9.6915999999999999E-3</c:v>
                </c:pt>
                <c:pt idx="2314" formatCode="0.00E+00">
                  <c:v>9.6784999999999996E-3</c:v>
                </c:pt>
                <c:pt idx="2315" formatCode="0.00E+00">
                  <c:v>9.6655000000000005E-3</c:v>
                </c:pt>
                <c:pt idx="2316" formatCode="0.00E+00">
                  <c:v>9.6524999999999996E-3</c:v>
                </c:pt>
                <c:pt idx="2317" formatCode="0.00E+00">
                  <c:v>9.6393999999999994E-3</c:v>
                </c:pt>
                <c:pt idx="2318" formatCode="0.00E+00">
                  <c:v>9.6264000000000002E-3</c:v>
                </c:pt>
                <c:pt idx="2319" formatCode="0.00E+00">
                  <c:v>9.6133999999999994E-3</c:v>
                </c:pt>
                <c:pt idx="2320" formatCode="0.00E+00">
                  <c:v>9.6003000000000008E-3</c:v>
                </c:pt>
                <c:pt idx="2321" formatCode="0.00E+00">
                  <c:v>9.5873E-3</c:v>
                </c:pt>
                <c:pt idx="2322" formatCode="0.00E+00">
                  <c:v>9.5743000000000009E-3</c:v>
                </c:pt>
                <c:pt idx="2323" formatCode="0.00E+00">
                  <c:v>9.5612000000000006E-3</c:v>
                </c:pt>
                <c:pt idx="2324" formatCode="0.00E+00">
                  <c:v>9.5481999999999997E-3</c:v>
                </c:pt>
                <c:pt idx="2325" formatCode="0.00E+00">
                  <c:v>9.5352000000000006E-3</c:v>
                </c:pt>
                <c:pt idx="2326" formatCode="0.00E+00">
                  <c:v>9.5221999999999998E-3</c:v>
                </c:pt>
                <c:pt idx="2327" formatCode="0.00E+00">
                  <c:v>9.5090999999999995E-3</c:v>
                </c:pt>
                <c:pt idx="2328" formatCode="0.00E+00">
                  <c:v>9.4961000000000004E-3</c:v>
                </c:pt>
                <c:pt idx="2329" formatCode="0.00E+00">
                  <c:v>9.4830999999999995E-3</c:v>
                </c:pt>
                <c:pt idx="2330" formatCode="0.00E+00">
                  <c:v>9.4699999999999993E-3</c:v>
                </c:pt>
                <c:pt idx="2331" formatCode="0.00E+00">
                  <c:v>9.4570000000000001E-3</c:v>
                </c:pt>
                <c:pt idx="2332" formatCode="0.00E+00">
                  <c:v>9.4439999999999993E-3</c:v>
                </c:pt>
                <c:pt idx="2333" formatCode="0.00E+00">
                  <c:v>9.4309000000000007E-3</c:v>
                </c:pt>
                <c:pt idx="2334" formatCode="0.00E+00">
                  <c:v>9.4178999999999999E-3</c:v>
                </c:pt>
                <c:pt idx="2335" formatCode="0.00E+00">
                  <c:v>9.4049000000000008E-3</c:v>
                </c:pt>
                <c:pt idx="2336" formatCode="0.00E+00">
                  <c:v>9.3918000000000005E-3</c:v>
                </c:pt>
                <c:pt idx="2337" formatCode="0.00E+00">
                  <c:v>9.3787999999999996E-3</c:v>
                </c:pt>
                <c:pt idx="2338" formatCode="0.00E+00">
                  <c:v>9.3658000000000005E-3</c:v>
                </c:pt>
                <c:pt idx="2339" formatCode="0.00E+00">
                  <c:v>9.3527999999999997E-3</c:v>
                </c:pt>
                <c:pt idx="2340" formatCode="0.00E+00">
                  <c:v>9.3396999999999994E-3</c:v>
                </c:pt>
                <c:pt idx="2341" formatCode="0.00E+00">
                  <c:v>9.3267000000000003E-3</c:v>
                </c:pt>
                <c:pt idx="2342" formatCode="0.00E+00">
                  <c:v>9.3136999999999994E-3</c:v>
                </c:pt>
                <c:pt idx="2343" formatCode="0.00E+00">
                  <c:v>9.3005999999999991E-3</c:v>
                </c:pt>
                <c:pt idx="2344" formatCode="0.00E+00">
                  <c:v>9.2876E-3</c:v>
                </c:pt>
                <c:pt idx="2345" formatCode="0.00E+00">
                  <c:v>9.2745999999999992E-3</c:v>
                </c:pt>
                <c:pt idx="2346" formatCode="0.00E+00">
                  <c:v>9.2615000000000006E-3</c:v>
                </c:pt>
                <c:pt idx="2347" formatCode="0.00E+00">
                  <c:v>9.2484999999999998E-3</c:v>
                </c:pt>
                <c:pt idx="2348" formatCode="0.00E+00">
                  <c:v>9.2355000000000007E-3</c:v>
                </c:pt>
                <c:pt idx="2349" formatCode="0.00E+00">
                  <c:v>9.2224000000000004E-3</c:v>
                </c:pt>
                <c:pt idx="2350" formatCode="0.00E+00">
                  <c:v>9.2093999999999995E-3</c:v>
                </c:pt>
                <c:pt idx="2351" formatCode="0.00E+00">
                  <c:v>9.1964000000000004E-3</c:v>
                </c:pt>
                <c:pt idx="2352" formatCode="0.00E+00">
                  <c:v>9.1833000000000001E-3</c:v>
                </c:pt>
                <c:pt idx="2353" formatCode="0.00E+00">
                  <c:v>9.1702999999999993E-3</c:v>
                </c:pt>
                <c:pt idx="2354" formatCode="0.00E+00">
                  <c:v>9.1573000000000002E-3</c:v>
                </c:pt>
                <c:pt idx="2355" formatCode="0.00E+00">
                  <c:v>9.1442999999999993E-3</c:v>
                </c:pt>
                <c:pt idx="2356" formatCode="0.00E+00">
                  <c:v>9.1312000000000008E-3</c:v>
                </c:pt>
                <c:pt idx="2357" formatCode="0.00E+00">
                  <c:v>9.1181999999999999E-3</c:v>
                </c:pt>
                <c:pt idx="2358" formatCode="0.00E+00">
                  <c:v>9.1052000000000008E-3</c:v>
                </c:pt>
                <c:pt idx="2359" formatCode="0.00E+00">
                  <c:v>9.0921000000000005E-3</c:v>
                </c:pt>
                <c:pt idx="2360" formatCode="0.00E+00">
                  <c:v>9.0790999999999997E-3</c:v>
                </c:pt>
                <c:pt idx="2361" formatCode="0.00E+00">
                  <c:v>9.0661000000000005E-3</c:v>
                </c:pt>
                <c:pt idx="2362" formatCode="0.00E+00">
                  <c:v>9.0530000000000003E-3</c:v>
                </c:pt>
                <c:pt idx="2363" formatCode="0.00E+00">
                  <c:v>9.0399999999999994E-3</c:v>
                </c:pt>
                <c:pt idx="2364" formatCode="0.00E+00">
                  <c:v>9.0270000000000003E-3</c:v>
                </c:pt>
                <c:pt idx="2365" formatCode="0.00E+00">
                  <c:v>9.0139E-3</c:v>
                </c:pt>
                <c:pt idx="2366" formatCode="0.00E+00">
                  <c:v>9.0008999999999992E-3</c:v>
                </c:pt>
                <c:pt idx="2367" formatCode="0.00E+00">
                  <c:v>8.9879000000000001E-3</c:v>
                </c:pt>
                <c:pt idx="2368" formatCode="0.00E+00">
                  <c:v>8.9748999999999992E-3</c:v>
                </c:pt>
                <c:pt idx="2369" formatCode="0.00E+00">
                  <c:v>8.9622E-3</c:v>
                </c:pt>
                <c:pt idx="2370" formatCode="0.00E+00">
                  <c:v>8.9529999999999992E-3</c:v>
                </c:pt>
                <c:pt idx="2371" formatCode="0.00E+00">
                  <c:v>8.9438E-3</c:v>
                </c:pt>
                <c:pt idx="2372" formatCode="0.00E+00">
                  <c:v>8.9345999999999991E-3</c:v>
                </c:pt>
                <c:pt idx="2373" formatCode="0.00E+00">
                  <c:v>8.9254E-3</c:v>
                </c:pt>
                <c:pt idx="2374" formatCode="0.00E+00">
                  <c:v>8.9162000000000009E-3</c:v>
                </c:pt>
                <c:pt idx="2375" formatCode="0.00E+00">
                  <c:v>8.907E-3</c:v>
                </c:pt>
                <c:pt idx="2376" formatCode="0.00E+00">
                  <c:v>8.8978000000000008E-3</c:v>
                </c:pt>
                <c:pt idx="2377" formatCode="0.00E+00">
                  <c:v>8.8886999999999994E-3</c:v>
                </c:pt>
                <c:pt idx="2378" formatCode="0.00E+00">
                  <c:v>8.8795000000000002E-3</c:v>
                </c:pt>
                <c:pt idx="2379" formatCode="0.00E+00">
                  <c:v>8.8702999999999994E-3</c:v>
                </c:pt>
                <c:pt idx="2380" formatCode="0.00E+00">
                  <c:v>8.8611000000000002E-3</c:v>
                </c:pt>
                <c:pt idx="2381" formatCode="0.00E+00">
                  <c:v>8.8518999999999994E-3</c:v>
                </c:pt>
                <c:pt idx="2382" formatCode="0.00E+00">
                  <c:v>8.8427000000000002E-3</c:v>
                </c:pt>
                <c:pt idx="2383" formatCode="0.00E+00">
                  <c:v>8.8334999999999993E-3</c:v>
                </c:pt>
                <c:pt idx="2384" formatCode="0.00E+00">
                  <c:v>8.8243000000000002E-3</c:v>
                </c:pt>
                <c:pt idx="2385" formatCode="0.00E+00">
                  <c:v>8.8150999999999993E-3</c:v>
                </c:pt>
                <c:pt idx="2386" formatCode="0.00E+00">
                  <c:v>8.8059000000000002E-3</c:v>
                </c:pt>
                <c:pt idx="2387" formatCode="0.00E+00">
                  <c:v>8.7966999999999993E-3</c:v>
                </c:pt>
                <c:pt idx="2388" formatCode="0.00E+00">
                  <c:v>8.7875000000000002E-3</c:v>
                </c:pt>
                <c:pt idx="2389" formatCode="0.00E+00">
                  <c:v>8.7782999999999993E-3</c:v>
                </c:pt>
                <c:pt idx="2390" formatCode="0.00E+00">
                  <c:v>8.7691999999999996E-3</c:v>
                </c:pt>
                <c:pt idx="2391" formatCode="0.00E+00">
                  <c:v>8.7600000000000004E-3</c:v>
                </c:pt>
                <c:pt idx="2392" formatCode="0.00E+00">
                  <c:v>8.7507999999999996E-3</c:v>
                </c:pt>
                <c:pt idx="2393" formatCode="0.00E+00">
                  <c:v>8.7416000000000004E-3</c:v>
                </c:pt>
                <c:pt idx="2394" formatCode="0.00E+00">
                  <c:v>8.7323999999999995E-3</c:v>
                </c:pt>
                <c:pt idx="2395" formatCode="0.00E+00">
                  <c:v>8.7232000000000004E-3</c:v>
                </c:pt>
                <c:pt idx="2396" formatCode="0.00E+00">
                  <c:v>8.7139999999999995E-3</c:v>
                </c:pt>
                <c:pt idx="2397" formatCode="0.00E+00">
                  <c:v>8.7048000000000004E-3</c:v>
                </c:pt>
                <c:pt idx="2398" formatCode="0.00E+00">
                  <c:v>8.6955999999999995E-3</c:v>
                </c:pt>
                <c:pt idx="2399" formatCode="0.00E+00">
                  <c:v>8.6864000000000004E-3</c:v>
                </c:pt>
                <c:pt idx="2400" formatCode="0.00E+00">
                  <c:v>8.6771999999999995E-3</c:v>
                </c:pt>
                <c:pt idx="2401" formatCode="0.00E+00">
                  <c:v>8.6680000000000004E-3</c:v>
                </c:pt>
                <c:pt idx="2402" formatCode="0.00E+00">
                  <c:v>8.6587999999999995E-3</c:v>
                </c:pt>
                <c:pt idx="2403" formatCode="0.00E+00">
                  <c:v>8.6496999999999997E-3</c:v>
                </c:pt>
                <c:pt idx="2404" formatCode="0.00E+00">
                  <c:v>8.6405000000000006E-3</c:v>
                </c:pt>
                <c:pt idx="2405" formatCode="0.00E+00">
                  <c:v>8.6312999999999997E-3</c:v>
                </c:pt>
                <c:pt idx="2406" formatCode="0.00E+00">
                  <c:v>8.6221000000000006E-3</c:v>
                </c:pt>
                <c:pt idx="2407" formatCode="0.00E+00">
                  <c:v>8.6128999999999997E-3</c:v>
                </c:pt>
                <c:pt idx="2408" formatCode="0.00E+00">
                  <c:v>8.6037000000000006E-3</c:v>
                </c:pt>
                <c:pt idx="2409" formatCode="0.00E+00">
                  <c:v>8.5944999999999997E-3</c:v>
                </c:pt>
                <c:pt idx="2410" formatCode="0.00E+00">
                  <c:v>8.5853000000000006E-3</c:v>
                </c:pt>
                <c:pt idx="2411" formatCode="0.00E+00">
                  <c:v>8.5760999999999997E-3</c:v>
                </c:pt>
                <c:pt idx="2412" formatCode="0.00E+00">
                  <c:v>8.5669000000000006E-3</c:v>
                </c:pt>
                <c:pt idx="2413" formatCode="0.00E+00">
                  <c:v>8.5576999999999997E-3</c:v>
                </c:pt>
                <c:pt idx="2414" formatCode="0.00E+00">
                  <c:v>8.5485000000000005E-3</c:v>
                </c:pt>
                <c:pt idx="2415" formatCode="0.00E+00">
                  <c:v>8.5392999999999997E-3</c:v>
                </c:pt>
                <c:pt idx="2416" formatCode="0.00E+00">
                  <c:v>8.5301999999999999E-3</c:v>
                </c:pt>
                <c:pt idx="2417" formatCode="0.00E+00">
                  <c:v>8.5210000000000008E-3</c:v>
                </c:pt>
                <c:pt idx="2418" formatCode="0.00E+00">
                  <c:v>8.5117999999999999E-3</c:v>
                </c:pt>
                <c:pt idx="2419" formatCode="0.00E+00">
                  <c:v>8.5026000000000008E-3</c:v>
                </c:pt>
                <c:pt idx="2420" formatCode="0.00E+00">
                  <c:v>8.4933999999999999E-3</c:v>
                </c:pt>
                <c:pt idx="2421" formatCode="0.00E+00">
                  <c:v>8.4842000000000008E-3</c:v>
                </c:pt>
                <c:pt idx="2422" formatCode="0.00E+00">
                  <c:v>8.4749999999999999E-3</c:v>
                </c:pt>
                <c:pt idx="2423" formatCode="0.00E+00">
                  <c:v>8.4658000000000008E-3</c:v>
                </c:pt>
                <c:pt idx="2424" formatCode="0.00E+00">
                  <c:v>8.4565999999999999E-3</c:v>
                </c:pt>
                <c:pt idx="2425" formatCode="0.00E+00">
                  <c:v>8.4474000000000007E-3</c:v>
                </c:pt>
                <c:pt idx="2426" formatCode="0.00E+00">
                  <c:v>8.4381999999999999E-3</c:v>
                </c:pt>
                <c:pt idx="2427" formatCode="0.00E+00">
                  <c:v>8.4290000000000007E-3</c:v>
                </c:pt>
                <c:pt idx="2428" formatCode="0.00E+00">
                  <c:v>8.4197999999999999E-3</c:v>
                </c:pt>
                <c:pt idx="2429" formatCode="0.00E+00">
                  <c:v>8.4107000000000001E-3</c:v>
                </c:pt>
                <c:pt idx="2430" formatCode="0.00E+00">
                  <c:v>8.4014999999999992E-3</c:v>
                </c:pt>
                <c:pt idx="2431" formatCode="0.00E+00">
                  <c:v>8.3923000000000001E-3</c:v>
                </c:pt>
                <c:pt idx="2432" formatCode="0.00E+00">
                  <c:v>8.3830999999999992E-3</c:v>
                </c:pt>
                <c:pt idx="2433" formatCode="0.00E+00">
                  <c:v>8.3739000000000001E-3</c:v>
                </c:pt>
                <c:pt idx="2434" formatCode="0.00E+00">
                  <c:v>8.3646999999999992E-3</c:v>
                </c:pt>
                <c:pt idx="2435" formatCode="0.00E+00">
                  <c:v>8.3555000000000001E-3</c:v>
                </c:pt>
                <c:pt idx="2436" formatCode="0.00E+00">
                  <c:v>8.3462999999999992E-3</c:v>
                </c:pt>
                <c:pt idx="2437" formatCode="0.00E+00">
                  <c:v>8.3371000000000001E-3</c:v>
                </c:pt>
                <c:pt idx="2438" formatCode="0.00E+00">
                  <c:v>8.3278999999999992E-3</c:v>
                </c:pt>
                <c:pt idx="2439" formatCode="0.00E+00">
                  <c:v>8.3187000000000001E-3</c:v>
                </c:pt>
                <c:pt idx="2440" formatCode="0.00E+00">
                  <c:v>8.3094999999999992E-3</c:v>
                </c:pt>
                <c:pt idx="2441" formatCode="0.00E+00">
                  <c:v>8.3003E-3</c:v>
                </c:pt>
                <c:pt idx="2442" formatCode="0.00E+00">
                  <c:v>8.2912000000000003E-3</c:v>
                </c:pt>
                <c:pt idx="2443" formatCode="0.00E+00">
                  <c:v>8.2819999999999994E-3</c:v>
                </c:pt>
                <c:pt idx="2444" formatCode="0.00E+00">
                  <c:v>8.2728000000000003E-3</c:v>
                </c:pt>
                <c:pt idx="2445" formatCode="0.00E+00">
                  <c:v>8.2635999999999994E-3</c:v>
                </c:pt>
                <c:pt idx="2446" formatCode="0.00E+00">
                  <c:v>8.2544000000000003E-3</c:v>
                </c:pt>
                <c:pt idx="2447" formatCode="0.00E+00">
                  <c:v>8.2451999999999994E-3</c:v>
                </c:pt>
                <c:pt idx="2448" formatCode="0.00E+00">
                  <c:v>8.2360000000000003E-3</c:v>
                </c:pt>
                <c:pt idx="2449" formatCode="0.00E+00">
                  <c:v>8.2267999999999994E-3</c:v>
                </c:pt>
                <c:pt idx="2450" formatCode="0.00E+00">
                  <c:v>8.2176000000000003E-3</c:v>
                </c:pt>
                <c:pt idx="2451" formatCode="0.00E+00">
                  <c:v>8.2083999999999994E-3</c:v>
                </c:pt>
                <c:pt idx="2452" formatCode="0.00E+00">
                  <c:v>8.1992000000000002E-3</c:v>
                </c:pt>
                <c:pt idx="2453" formatCode="0.00E+00">
                  <c:v>8.1899999999999994E-3</c:v>
                </c:pt>
                <c:pt idx="2454" formatCode="0.00E+00">
                  <c:v>8.1808000000000002E-3</c:v>
                </c:pt>
                <c:pt idx="2455" formatCode="0.00E+00">
                  <c:v>8.1717000000000005E-3</c:v>
                </c:pt>
                <c:pt idx="2456" formatCode="0.00E+00">
                  <c:v>8.1624999999999996E-3</c:v>
                </c:pt>
                <c:pt idx="2457" formatCode="0.00E+00">
                  <c:v>8.1533000000000005E-3</c:v>
                </c:pt>
                <c:pt idx="2458" formatCode="0.00E+00">
                  <c:v>8.1440999999999996E-3</c:v>
                </c:pt>
                <c:pt idx="2459" formatCode="0.00E+00">
                  <c:v>8.1349000000000005E-3</c:v>
                </c:pt>
                <c:pt idx="2460" formatCode="0.00E+00">
                  <c:v>8.1256999999999996E-3</c:v>
                </c:pt>
                <c:pt idx="2461" formatCode="0.00E+00">
                  <c:v>8.1165000000000005E-3</c:v>
                </c:pt>
                <c:pt idx="2462" formatCode="0.00E+00">
                  <c:v>8.1072999999999996E-3</c:v>
                </c:pt>
                <c:pt idx="2463" formatCode="0.00E+00">
                  <c:v>8.0981000000000004E-3</c:v>
                </c:pt>
                <c:pt idx="2464" formatCode="0.00E+00">
                  <c:v>8.0888999999999996E-3</c:v>
                </c:pt>
                <c:pt idx="2465" formatCode="0.00E+00">
                  <c:v>8.0797000000000004E-3</c:v>
                </c:pt>
                <c:pt idx="2466" formatCode="0.00E+00">
                  <c:v>8.0704999999999995E-3</c:v>
                </c:pt>
                <c:pt idx="2467" formatCode="0.00E+00">
                  <c:v>8.0613000000000004E-3</c:v>
                </c:pt>
                <c:pt idx="2468" formatCode="0.00E+00">
                  <c:v>8.0522000000000007E-3</c:v>
                </c:pt>
                <c:pt idx="2469" formatCode="0.00E+00">
                  <c:v>8.0429999999999998E-3</c:v>
                </c:pt>
                <c:pt idx="2470" formatCode="0.00E+00">
                  <c:v>8.0338000000000007E-3</c:v>
                </c:pt>
                <c:pt idx="2471" formatCode="0.00E+00">
                  <c:v>8.0245999999999998E-3</c:v>
                </c:pt>
                <c:pt idx="2472" formatCode="0.00E+00">
                  <c:v>8.0154000000000006E-3</c:v>
                </c:pt>
                <c:pt idx="2473" formatCode="0.00E+00">
                  <c:v>8.0061999999999998E-3</c:v>
                </c:pt>
                <c:pt idx="2474" formatCode="0.00E+00">
                  <c:v>7.9970000000000006E-3</c:v>
                </c:pt>
                <c:pt idx="2475" formatCode="0.00E+00">
                  <c:v>7.9877999999999998E-3</c:v>
                </c:pt>
                <c:pt idx="2476" formatCode="0.00E+00">
                  <c:v>7.9786000000000006E-3</c:v>
                </c:pt>
                <c:pt idx="2477" formatCode="0.00E+00">
                  <c:v>7.9693999999999997E-3</c:v>
                </c:pt>
                <c:pt idx="2478" formatCode="0.00E+00">
                  <c:v>7.9602000000000006E-3</c:v>
                </c:pt>
                <c:pt idx="2479" formatCode="0.00E+00">
                  <c:v>7.9509999999999997E-3</c:v>
                </c:pt>
                <c:pt idx="2480" formatCode="0.00E+00">
                  <c:v>7.9418000000000006E-3</c:v>
                </c:pt>
                <c:pt idx="2481" formatCode="0.00E+00">
                  <c:v>7.9327000000000009E-3</c:v>
                </c:pt>
                <c:pt idx="2482" formatCode="0.00E+00">
                  <c:v>7.9235E-3</c:v>
                </c:pt>
                <c:pt idx="2483" formatCode="0.00E+00">
                  <c:v>7.9143000000000008E-3</c:v>
                </c:pt>
                <c:pt idx="2484" formatCode="0.00E+00">
                  <c:v>7.9051E-3</c:v>
                </c:pt>
                <c:pt idx="2485" formatCode="0.00E+00">
                  <c:v>7.8959000000000008E-3</c:v>
                </c:pt>
                <c:pt idx="2486" formatCode="0.00E+00">
                  <c:v>7.8867E-3</c:v>
                </c:pt>
                <c:pt idx="2487" formatCode="0.00E+00">
                  <c:v>7.8775000000000008E-3</c:v>
                </c:pt>
                <c:pt idx="2488" formatCode="0.00E+00">
                  <c:v>7.8682999999999999E-3</c:v>
                </c:pt>
                <c:pt idx="2489" formatCode="0.00E+00">
                  <c:v>7.8591000000000008E-3</c:v>
                </c:pt>
                <c:pt idx="2490" formatCode="0.00E+00">
                  <c:v>7.8498999999999999E-3</c:v>
                </c:pt>
                <c:pt idx="2491" formatCode="0.00E+00">
                  <c:v>7.8407000000000008E-3</c:v>
                </c:pt>
                <c:pt idx="2492" formatCode="0.00E+00">
                  <c:v>7.8314999999999999E-3</c:v>
                </c:pt>
                <c:pt idx="2493" formatCode="0.00E+00">
                  <c:v>7.8223000000000008E-3</c:v>
                </c:pt>
                <c:pt idx="2494" formatCode="0.00E+00">
                  <c:v>7.8131999999999993E-3</c:v>
                </c:pt>
                <c:pt idx="2495" formatCode="0.00E+00">
                  <c:v>7.8040000000000002E-3</c:v>
                </c:pt>
                <c:pt idx="2496" formatCode="0.00E+00">
                  <c:v>7.7948000000000002E-3</c:v>
                </c:pt>
                <c:pt idx="2497" formatCode="0.00E+00">
                  <c:v>7.7856000000000002E-3</c:v>
                </c:pt>
                <c:pt idx="2498" formatCode="0.00E+00">
                  <c:v>7.7764000000000002E-3</c:v>
                </c:pt>
                <c:pt idx="2499" formatCode="0.00E+00">
                  <c:v>7.7672000000000001E-3</c:v>
                </c:pt>
                <c:pt idx="2500" formatCode="0.00E+00">
                  <c:v>7.7580000000000001E-3</c:v>
                </c:pt>
                <c:pt idx="2501" formatCode="0.00E+00">
                  <c:v>7.7488000000000001E-3</c:v>
                </c:pt>
                <c:pt idx="2502" formatCode="0.00E+00">
                  <c:v>7.7396000000000001E-3</c:v>
                </c:pt>
                <c:pt idx="2503" formatCode="0.00E+00">
                  <c:v>7.7304000000000001E-3</c:v>
                </c:pt>
                <c:pt idx="2504" formatCode="0.00E+00">
                  <c:v>7.7212000000000001E-3</c:v>
                </c:pt>
                <c:pt idx="2505" formatCode="0.00E+00">
                  <c:v>7.7120000000000001E-3</c:v>
                </c:pt>
                <c:pt idx="2506" formatCode="0.00E+00">
                  <c:v>7.7028000000000001E-3</c:v>
                </c:pt>
                <c:pt idx="2507" formatCode="0.00E+00">
                  <c:v>7.6937000000000004E-3</c:v>
                </c:pt>
                <c:pt idx="2508" formatCode="0.00E+00">
                  <c:v>7.6845000000000004E-3</c:v>
                </c:pt>
                <c:pt idx="2509" formatCode="0.00E+00">
                  <c:v>7.6753000000000004E-3</c:v>
                </c:pt>
                <c:pt idx="2510" formatCode="0.00E+00">
                  <c:v>7.6661000000000003E-3</c:v>
                </c:pt>
                <c:pt idx="2511" formatCode="0.00E+00">
                  <c:v>7.6569000000000003E-3</c:v>
                </c:pt>
                <c:pt idx="2512" formatCode="0.00E+00">
                  <c:v>7.6477000000000003E-3</c:v>
                </c:pt>
                <c:pt idx="2513" formatCode="0.00E+00">
                  <c:v>7.6385000000000003E-3</c:v>
                </c:pt>
                <c:pt idx="2514" formatCode="0.00E+00">
                  <c:v>7.6293000000000003E-3</c:v>
                </c:pt>
                <c:pt idx="2515" formatCode="0.00E+00">
                  <c:v>7.6201000000000003E-3</c:v>
                </c:pt>
                <c:pt idx="2516" formatCode="0.00E+00">
                  <c:v>7.6109000000000003E-3</c:v>
                </c:pt>
                <c:pt idx="2517" formatCode="0.00E+00">
                  <c:v>7.6017000000000003E-3</c:v>
                </c:pt>
                <c:pt idx="2518" formatCode="0.00E+00">
                  <c:v>7.5925000000000003E-3</c:v>
                </c:pt>
                <c:pt idx="2519" formatCode="0.00E+00">
                  <c:v>7.5833000000000003E-3</c:v>
                </c:pt>
                <c:pt idx="2520" formatCode="0.00E+00">
                  <c:v>7.5741999999999997E-3</c:v>
                </c:pt>
                <c:pt idx="2521" formatCode="0.00E+00">
                  <c:v>7.5649999999999997E-3</c:v>
                </c:pt>
                <c:pt idx="2522" formatCode="0.00E+00">
                  <c:v>7.5557999999999997E-3</c:v>
                </c:pt>
                <c:pt idx="2523" formatCode="0.00E+00">
                  <c:v>7.5465999999999997E-3</c:v>
                </c:pt>
                <c:pt idx="2524" formatCode="0.00E+00">
                  <c:v>7.5373999999999997E-3</c:v>
                </c:pt>
                <c:pt idx="2525" formatCode="0.00E+00">
                  <c:v>7.5281999999999996E-3</c:v>
                </c:pt>
                <c:pt idx="2526" formatCode="0.00E+00">
                  <c:v>7.5189999999999996E-3</c:v>
                </c:pt>
                <c:pt idx="2527" formatCode="0.00E+00">
                  <c:v>7.5097999999999996E-3</c:v>
                </c:pt>
                <c:pt idx="2528" formatCode="0.00E+00">
                  <c:v>7.5005999999999996E-3</c:v>
                </c:pt>
                <c:pt idx="2529" formatCode="0.00E+00">
                  <c:v>7.4913999999999996E-3</c:v>
                </c:pt>
                <c:pt idx="2530" formatCode="0.00E+00">
                  <c:v>7.4821999999999996E-3</c:v>
                </c:pt>
                <c:pt idx="2531" formatCode="0.00E+00">
                  <c:v>7.4729999999999996E-3</c:v>
                </c:pt>
                <c:pt idx="2532" formatCode="0.00E+00">
                  <c:v>7.4637999999999996E-3</c:v>
                </c:pt>
                <c:pt idx="2533" formatCode="0.00E+00">
                  <c:v>7.4546999999999999E-3</c:v>
                </c:pt>
                <c:pt idx="2534" formatCode="0.00E+00">
                  <c:v>7.4454999999999999E-3</c:v>
                </c:pt>
                <c:pt idx="2535" formatCode="0.00E+00">
                  <c:v>7.4362999999999999E-3</c:v>
                </c:pt>
                <c:pt idx="2536" formatCode="0.00E+00">
                  <c:v>7.4270999999999998E-3</c:v>
                </c:pt>
                <c:pt idx="2537" formatCode="0.00E+00">
                  <c:v>7.4178999999999998E-3</c:v>
                </c:pt>
                <c:pt idx="2538" formatCode="0.00E+00">
                  <c:v>7.4086999999999998E-3</c:v>
                </c:pt>
                <c:pt idx="2539" formatCode="0.00E+00">
                  <c:v>7.3994999999999998E-3</c:v>
                </c:pt>
                <c:pt idx="2540" formatCode="0.00E+00">
                  <c:v>7.3902999999999998E-3</c:v>
                </c:pt>
                <c:pt idx="2541" formatCode="0.00E+00">
                  <c:v>7.3810999999999998E-3</c:v>
                </c:pt>
                <c:pt idx="2542" formatCode="0.00E+00">
                  <c:v>7.3718999999999998E-3</c:v>
                </c:pt>
                <c:pt idx="2543" formatCode="0.00E+00">
                  <c:v>7.3626999999999998E-3</c:v>
                </c:pt>
                <c:pt idx="2544" formatCode="0.00E+00">
                  <c:v>7.3534999999999998E-3</c:v>
                </c:pt>
                <c:pt idx="2545" formatCode="0.00E+00">
                  <c:v>7.3442999999999998E-3</c:v>
                </c:pt>
                <c:pt idx="2546" formatCode="0.00E+00">
                  <c:v>7.3352000000000001E-3</c:v>
                </c:pt>
                <c:pt idx="2547" formatCode="0.00E+00">
                  <c:v>7.326E-3</c:v>
                </c:pt>
                <c:pt idx="2548" formatCode="0.00E+00">
                  <c:v>7.3168E-3</c:v>
                </c:pt>
                <c:pt idx="2549" formatCode="0.00E+00">
                  <c:v>7.3076E-3</c:v>
                </c:pt>
                <c:pt idx="2550" formatCode="0.00E+00">
                  <c:v>7.2984E-3</c:v>
                </c:pt>
                <c:pt idx="2551" formatCode="0.00E+00">
                  <c:v>7.2892E-3</c:v>
                </c:pt>
                <c:pt idx="2552" formatCode="0.00E+00">
                  <c:v>7.28E-3</c:v>
                </c:pt>
                <c:pt idx="2553" formatCode="0.00E+00">
                  <c:v>7.2708E-3</c:v>
                </c:pt>
                <c:pt idx="2554" formatCode="0.00E+00">
                  <c:v>7.2616E-3</c:v>
                </c:pt>
                <c:pt idx="2555" formatCode="0.00E+00">
                  <c:v>7.2524E-3</c:v>
                </c:pt>
                <c:pt idx="2556" formatCode="0.00E+00">
                  <c:v>7.2432E-3</c:v>
                </c:pt>
                <c:pt idx="2557" formatCode="0.00E+00">
                  <c:v>7.234E-3</c:v>
                </c:pt>
                <c:pt idx="2558" formatCode="0.00E+00">
                  <c:v>7.2248E-3</c:v>
                </c:pt>
                <c:pt idx="2559" formatCode="0.00E+00">
                  <c:v>7.2157000000000002E-3</c:v>
                </c:pt>
                <c:pt idx="2560" formatCode="0.00E+00">
                  <c:v>7.2065000000000002E-3</c:v>
                </c:pt>
                <c:pt idx="2561" formatCode="0.00E+00">
                  <c:v>7.1973000000000002E-3</c:v>
                </c:pt>
                <c:pt idx="2562" formatCode="0.00E+00">
                  <c:v>7.1881000000000002E-3</c:v>
                </c:pt>
                <c:pt idx="2563" formatCode="0.00E+00">
                  <c:v>7.1789000000000002E-3</c:v>
                </c:pt>
                <c:pt idx="2564" formatCode="0.00E+00">
                  <c:v>7.1697000000000002E-3</c:v>
                </c:pt>
                <c:pt idx="2565" formatCode="0.00E+00">
                  <c:v>7.1605000000000002E-3</c:v>
                </c:pt>
                <c:pt idx="2566" formatCode="0.00E+00">
                  <c:v>7.1513000000000002E-3</c:v>
                </c:pt>
                <c:pt idx="2567" formatCode="0.00E+00">
                  <c:v>7.1421000000000002E-3</c:v>
                </c:pt>
                <c:pt idx="2568" formatCode="0.00E+00">
                  <c:v>7.1329000000000002E-3</c:v>
                </c:pt>
                <c:pt idx="2569" formatCode="0.00E+00">
                  <c:v>7.1237000000000002E-3</c:v>
                </c:pt>
                <c:pt idx="2570" formatCode="0.00E+00">
                  <c:v>7.1145000000000002E-3</c:v>
                </c:pt>
                <c:pt idx="2571" formatCode="0.00E+00">
                  <c:v>7.1053000000000002E-3</c:v>
                </c:pt>
                <c:pt idx="2572" formatCode="0.00E+00">
                  <c:v>7.0962000000000004E-3</c:v>
                </c:pt>
                <c:pt idx="2573" formatCode="0.00E+00">
                  <c:v>7.0870000000000004E-3</c:v>
                </c:pt>
                <c:pt idx="2574" formatCode="0.00E+00">
                  <c:v>7.0778000000000004E-3</c:v>
                </c:pt>
                <c:pt idx="2575" formatCode="0.00E+00">
                  <c:v>7.0686000000000004E-3</c:v>
                </c:pt>
                <c:pt idx="2576" formatCode="0.00E+00">
                  <c:v>7.0594000000000004E-3</c:v>
                </c:pt>
                <c:pt idx="2577" formatCode="0.00E+00">
                  <c:v>7.0502000000000004E-3</c:v>
                </c:pt>
                <c:pt idx="2578" formatCode="0.00E+00">
                  <c:v>7.0410000000000004E-3</c:v>
                </c:pt>
                <c:pt idx="2579" formatCode="0.00E+00">
                  <c:v>7.0318000000000004E-3</c:v>
                </c:pt>
                <c:pt idx="2580" formatCode="0.00E+00">
                  <c:v>7.0226000000000004E-3</c:v>
                </c:pt>
                <c:pt idx="2581" formatCode="0.00E+00">
                  <c:v>7.0134000000000004E-3</c:v>
                </c:pt>
                <c:pt idx="2582" formatCode="0.00E+00">
                  <c:v>7.0042000000000004E-3</c:v>
                </c:pt>
                <c:pt idx="2583" formatCode="0.00E+00">
                  <c:v>6.9950000000000003E-3</c:v>
                </c:pt>
                <c:pt idx="2584" formatCode="0.00E+00">
                  <c:v>6.9858000000000003E-3</c:v>
                </c:pt>
                <c:pt idx="2585" formatCode="0.00E+00">
                  <c:v>6.9766999999999997E-3</c:v>
                </c:pt>
                <c:pt idx="2586" formatCode="0.00E+00">
                  <c:v>6.9674999999999997E-3</c:v>
                </c:pt>
                <c:pt idx="2587" formatCode="0.00E+00">
                  <c:v>6.9582999999999997E-3</c:v>
                </c:pt>
                <c:pt idx="2588" formatCode="0.00E+00">
                  <c:v>6.9490999999999997E-3</c:v>
                </c:pt>
                <c:pt idx="2589" formatCode="0.00E+00">
                  <c:v>6.9398999999999997E-3</c:v>
                </c:pt>
                <c:pt idx="2590" formatCode="0.00E+00">
                  <c:v>6.9306999999999997E-3</c:v>
                </c:pt>
                <c:pt idx="2591" formatCode="0.00E+00">
                  <c:v>6.9214999999999997E-3</c:v>
                </c:pt>
                <c:pt idx="2592" formatCode="0.00E+00">
                  <c:v>6.9125000000000002E-3</c:v>
                </c:pt>
                <c:pt idx="2593" formatCode="0.00E+00">
                  <c:v>6.9059000000000004E-3</c:v>
                </c:pt>
                <c:pt idx="2594" formatCode="0.00E+00">
                  <c:v>6.8992999999999997E-3</c:v>
                </c:pt>
                <c:pt idx="2595" formatCode="0.00E+00">
                  <c:v>6.8926999999999999E-3</c:v>
                </c:pt>
                <c:pt idx="2596" formatCode="0.00E+00">
                  <c:v>6.8861E-3</c:v>
                </c:pt>
                <c:pt idx="2597" formatCode="0.00E+00">
                  <c:v>6.8795000000000002E-3</c:v>
                </c:pt>
                <c:pt idx="2598" formatCode="0.00E+00">
                  <c:v>6.8729000000000004E-3</c:v>
                </c:pt>
                <c:pt idx="2599" formatCode="0.00E+00">
                  <c:v>6.8662999999999997E-3</c:v>
                </c:pt>
                <c:pt idx="2600" formatCode="0.00E+00">
                  <c:v>6.8596000000000004E-3</c:v>
                </c:pt>
                <c:pt idx="2601" formatCode="0.00E+00">
                  <c:v>6.8529999999999997E-3</c:v>
                </c:pt>
                <c:pt idx="2602" formatCode="0.00E+00">
                  <c:v>6.8463999999999999E-3</c:v>
                </c:pt>
                <c:pt idx="2603" formatCode="0.00E+00">
                  <c:v>6.8398E-3</c:v>
                </c:pt>
                <c:pt idx="2604" formatCode="0.00E+00">
                  <c:v>6.8332000000000002E-3</c:v>
                </c:pt>
                <c:pt idx="2605" formatCode="0.00E+00">
                  <c:v>6.8266000000000004E-3</c:v>
                </c:pt>
                <c:pt idx="2606" formatCode="0.00E+00">
                  <c:v>6.8199999999999997E-3</c:v>
                </c:pt>
                <c:pt idx="2607" formatCode="0.00E+00">
                  <c:v>6.8133999999999998E-3</c:v>
                </c:pt>
                <c:pt idx="2608" formatCode="0.00E+00">
                  <c:v>6.8066999999999997E-3</c:v>
                </c:pt>
                <c:pt idx="2609" formatCode="0.00E+00">
                  <c:v>6.8000999999999999E-3</c:v>
                </c:pt>
                <c:pt idx="2610" formatCode="0.00E+00">
                  <c:v>6.7935000000000001E-3</c:v>
                </c:pt>
                <c:pt idx="2611" formatCode="0.00E+00">
                  <c:v>6.7869000000000002E-3</c:v>
                </c:pt>
                <c:pt idx="2612" formatCode="0.00E+00">
                  <c:v>6.7803000000000004E-3</c:v>
                </c:pt>
                <c:pt idx="2613" formatCode="0.00E+00">
                  <c:v>6.7736999999999997E-3</c:v>
                </c:pt>
                <c:pt idx="2614" formatCode="0.00E+00">
                  <c:v>6.7670999999999999E-3</c:v>
                </c:pt>
                <c:pt idx="2615" formatCode="0.00E+00">
                  <c:v>6.7603999999999997E-3</c:v>
                </c:pt>
                <c:pt idx="2616" formatCode="0.00E+00">
                  <c:v>6.7537999999999999E-3</c:v>
                </c:pt>
                <c:pt idx="2617" formatCode="0.00E+00">
                  <c:v>6.7472000000000001E-3</c:v>
                </c:pt>
                <c:pt idx="2618" formatCode="0.00E+00">
                  <c:v>6.7406000000000002E-3</c:v>
                </c:pt>
                <c:pt idx="2619" formatCode="0.00E+00">
                  <c:v>6.7340000000000004E-3</c:v>
                </c:pt>
                <c:pt idx="2620" formatCode="0.00E+00">
                  <c:v>6.7273999999999997E-3</c:v>
                </c:pt>
                <c:pt idx="2621" formatCode="0.00E+00">
                  <c:v>6.7207999999999999E-3</c:v>
                </c:pt>
                <c:pt idx="2622" formatCode="0.00E+00">
                  <c:v>6.7142E-3</c:v>
                </c:pt>
                <c:pt idx="2623" formatCode="0.00E+00">
                  <c:v>6.7074999999999999E-3</c:v>
                </c:pt>
                <c:pt idx="2624" formatCode="0.00E+00">
                  <c:v>6.7009000000000001E-3</c:v>
                </c:pt>
                <c:pt idx="2625" formatCode="0.00E+00">
                  <c:v>6.6943000000000003E-3</c:v>
                </c:pt>
                <c:pt idx="2626" formatCode="0.00E+00">
                  <c:v>6.6877000000000004E-3</c:v>
                </c:pt>
                <c:pt idx="2627" formatCode="0.00E+00">
                  <c:v>6.6810999999999997E-3</c:v>
                </c:pt>
                <c:pt idx="2628" formatCode="0.00E+00">
                  <c:v>6.6744999999999999E-3</c:v>
                </c:pt>
                <c:pt idx="2629" formatCode="0.00E+00">
                  <c:v>6.6679E-3</c:v>
                </c:pt>
                <c:pt idx="2630" formatCode="0.00E+00">
                  <c:v>6.6613000000000002E-3</c:v>
                </c:pt>
                <c:pt idx="2631" formatCode="0.00E+00">
                  <c:v>6.6546000000000001E-3</c:v>
                </c:pt>
                <c:pt idx="2632" formatCode="0.00E+00">
                  <c:v>6.6480000000000003E-3</c:v>
                </c:pt>
                <c:pt idx="2633" formatCode="0.00E+00">
                  <c:v>6.6414000000000004E-3</c:v>
                </c:pt>
                <c:pt idx="2634" formatCode="0.00E+00">
                  <c:v>6.6347999999999997E-3</c:v>
                </c:pt>
                <c:pt idx="2635" formatCode="0.00E+00">
                  <c:v>6.6281999999999999E-3</c:v>
                </c:pt>
                <c:pt idx="2636" formatCode="0.00E+00">
                  <c:v>6.6216000000000001E-3</c:v>
                </c:pt>
                <c:pt idx="2637" formatCode="0.00E+00">
                  <c:v>6.6150000000000002E-3</c:v>
                </c:pt>
                <c:pt idx="2638" formatCode="0.00E+00">
                  <c:v>6.6084000000000004E-3</c:v>
                </c:pt>
                <c:pt idx="2639" formatCode="0.00E+00">
                  <c:v>6.6017000000000003E-3</c:v>
                </c:pt>
                <c:pt idx="2640" formatCode="0.00E+00">
                  <c:v>6.5950999999999996E-3</c:v>
                </c:pt>
                <c:pt idx="2641" formatCode="0.00E+00">
                  <c:v>6.5884999999999997E-3</c:v>
                </c:pt>
                <c:pt idx="2642" formatCode="0.00E+00">
                  <c:v>6.5818999999999999E-3</c:v>
                </c:pt>
                <c:pt idx="2643" formatCode="0.00E+00">
                  <c:v>6.5753000000000001E-3</c:v>
                </c:pt>
                <c:pt idx="2644" formatCode="0.00E+00">
                  <c:v>6.5687000000000002E-3</c:v>
                </c:pt>
                <c:pt idx="2645" formatCode="0.00E+00">
                  <c:v>6.5621000000000004E-3</c:v>
                </c:pt>
                <c:pt idx="2646" formatCode="0.00E+00">
                  <c:v>6.5554999999999997E-3</c:v>
                </c:pt>
                <c:pt idx="2647" formatCode="0.00E+00">
                  <c:v>6.5487999999999996E-3</c:v>
                </c:pt>
                <c:pt idx="2648" formatCode="0.00E+00">
                  <c:v>6.5421999999999998E-3</c:v>
                </c:pt>
                <c:pt idx="2649" formatCode="0.00E+00">
                  <c:v>6.5355999999999999E-3</c:v>
                </c:pt>
                <c:pt idx="2650" formatCode="0.00E+00">
                  <c:v>6.5290000000000001E-3</c:v>
                </c:pt>
                <c:pt idx="2651" formatCode="0.00E+00">
                  <c:v>6.5224000000000002E-3</c:v>
                </c:pt>
                <c:pt idx="2652" formatCode="0.00E+00">
                  <c:v>6.5158000000000004E-3</c:v>
                </c:pt>
                <c:pt idx="2653" formatCode="0.00E+00">
                  <c:v>6.5091999999999997E-3</c:v>
                </c:pt>
                <c:pt idx="2654" formatCode="0.00E+00">
                  <c:v>6.5024999999999996E-3</c:v>
                </c:pt>
                <c:pt idx="2655" formatCode="0.00E+00">
                  <c:v>6.4958999999999998E-3</c:v>
                </c:pt>
                <c:pt idx="2656" formatCode="0.00E+00">
                  <c:v>6.4892999999999999E-3</c:v>
                </c:pt>
                <c:pt idx="2657" formatCode="0.00E+00">
                  <c:v>6.4827000000000001E-3</c:v>
                </c:pt>
                <c:pt idx="2658" formatCode="0.00E+00">
                  <c:v>6.4761000000000003E-3</c:v>
                </c:pt>
                <c:pt idx="2659" formatCode="0.00E+00">
                  <c:v>6.4695000000000004E-3</c:v>
                </c:pt>
                <c:pt idx="2660" formatCode="0.00E+00">
                  <c:v>6.4628999999999997E-3</c:v>
                </c:pt>
                <c:pt idx="2661" formatCode="0.00E+00">
                  <c:v>6.4562999999999999E-3</c:v>
                </c:pt>
                <c:pt idx="2662" formatCode="0.00E+00">
                  <c:v>6.4495999999999998E-3</c:v>
                </c:pt>
                <c:pt idx="2663" formatCode="0.00E+00">
                  <c:v>6.4429999999999999E-3</c:v>
                </c:pt>
                <c:pt idx="2664" formatCode="0.00E+00">
                  <c:v>6.4364000000000001E-3</c:v>
                </c:pt>
                <c:pt idx="2665" formatCode="0.00E+00">
                  <c:v>6.4298000000000003E-3</c:v>
                </c:pt>
                <c:pt idx="2666" formatCode="0.00E+00">
                  <c:v>6.4231999999999996E-3</c:v>
                </c:pt>
                <c:pt idx="2667" formatCode="0.00E+00">
                  <c:v>6.4165999999999997E-3</c:v>
                </c:pt>
                <c:pt idx="2668" formatCode="0.00E+00">
                  <c:v>6.4099999999999999E-3</c:v>
                </c:pt>
                <c:pt idx="2669" formatCode="0.00E+00">
                  <c:v>6.4034000000000001E-3</c:v>
                </c:pt>
                <c:pt idx="2670" formatCode="0.00E+00">
                  <c:v>6.3967E-3</c:v>
                </c:pt>
                <c:pt idx="2671" formatCode="0.00E+00">
                  <c:v>6.3901000000000001E-3</c:v>
                </c:pt>
                <c:pt idx="2672" formatCode="0.00E+00">
                  <c:v>6.3835000000000003E-3</c:v>
                </c:pt>
                <c:pt idx="2673" formatCode="0.00E+00">
                  <c:v>6.3768999999999996E-3</c:v>
                </c:pt>
                <c:pt idx="2674" formatCode="0.00E+00">
                  <c:v>6.3702999999999997E-3</c:v>
                </c:pt>
                <c:pt idx="2675" formatCode="0.00E+00">
                  <c:v>6.3636999999999999E-3</c:v>
                </c:pt>
                <c:pt idx="2676" formatCode="0.00E+00">
                  <c:v>6.3571000000000001E-3</c:v>
                </c:pt>
                <c:pt idx="2677" formatCode="0.00E+00">
                  <c:v>6.3505000000000002E-3</c:v>
                </c:pt>
                <c:pt idx="2678" formatCode="0.00E+00">
                  <c:v>6.3438000000000001E-3</c:v>
                </c:pt>
                <c:pt idx="2679" formatCode="0.00E+00">
                  <c:v>6.3372000000000003E-3</c:v>
                </c:pt>
                <c:pt idx="2680" formatCode="0.00E+00">
                  <c:v>6.3305999999999996E-3</c:v>
                </c:pt>
                <c:pt idx="2681" formatCode="0.00E+00">
                  <c:v>6.3239999999999998E-3</c:v>
                </c:pt>
                <c:pt idx="2682" formatCode="0.00E+00">
                  <c:v>6.3173999999999999E-3</c:v>
                </c:pt>
                <c:pt idx="2683" formatCode="0.00E+00">
                  <c:v>6.3108000000000001E-3</c:v>
                </c:pt>
                <c:pt idx="2684" formatCode="0.00E+00">
                  <c:v>6.3042000000000003E-3</c:v>
                </c:pt>
                <c:pt idx="2685" formatCode="0.00E+00">
                  <c:v>6.2976000000000004E-3</c:v>
                </c:pt>
                <c:pt idx="2686" formatCode="0.00E+00">
                  <c:v>6.2909000000000003E-3</c:v>
                </c:pt>
                <c:pt idx="2687" formatCode="0.00E+00">
                  <c:v>6.2842999999999996E-3</c:v>
                </c:pt>
                <c:pt idx="2688" formatCode="0.00E+00">
                  <c:v>6.2776999999999998E-3</c:v>
                </c:pt>
                <c:pt idx="2689" formatCode="0.00E+00">
                  <c:v>6.2710999999999999E-3</c:v>
                </c:pt>
                <c:pt idx="2690" formatCode="0.00E+00">
                  <c:v>6.2645000000000001E-3</c:v>
                </c:pt>
                <c:pt idx="2691" formatCode="0.00E+00">
                  <c:v>6.2579000000000003E-3</c:v>
                </c:pt>
                <c:pt idx="2692" formatCode="0.00E+00">
                  <c:v>6.2513000000000004E-3</c:v>
                </c:pt>
                <c:pt idx="2693" formatCode="0.00E+00">
                  <c:v>6.2446999999999997E-3</c:v>
                </c:pt>
                <c:pt idx="2694" formatCode="0.00E+00">
                  <c:v>6.2379999999999996E-3</c:v>
                </c:pt>
                <c:pt idx="2695" formatCode="0.00E+00">
                  <c:v>6.2313999999999998E-3</c:v>
                </c:pt>
                <c:pt idx="2696" formatCode="0.00E+00">
                  <c:v>6.2248E-3</c:v>
                </c:pt>
                <c:pt idx="2697" formatCode="0.00E+00">
                  <c:v>6.2182000000000001E-3</c:v>
                </c:pt>
                <c:pt idx="2698" formatCode="0.00E+00">
                  <c:v>6.2116000000000003E-3</c:v>
                </c:pt>
                <c:pt idx="2699" formatCode="0.00E+00">
                  <c:v>6.2049999999999996E-3</c:v>
                </c:pt>
                <c:pt idx="2700" formatCode="0.00E+00">
                  <c:v>6.1983999999999997E-3</c:v>
                </c:pt>
                <c:pt idx="2701" formatCode="0.00E+00">
                  <c:v>6.1916999999999996E-3</c:v>
                </c:pt>
                <c:pt idx="2702" formatCode="0.00E+00">
                  <c:v>6.1850999999999998E-3</c:v>
                </c:pt>
                <c:pt idx="2703" formatCode="0.00E+00">
                  <c:v>6.1785E-3</c:v>
                </c:pt>
                <c:pt idx="2704" formatCode="0.00E+00">
                  <c:v>6.1719000000000001E-3</c:v>
                </c:pt>
                <c:pt idx="2705" formatCode="0.00E+00">
                  <c:v>6.1653000000000003E-3</c:v>
                </c:pt>
                <c:pt idx="2706" formatCode="0.00E+00">
                  <c:v>6.1586999999999996E-3</c:v>
                </c:pt>
                <c:pt idx="2707" formatCode="0.00E+00">
                  <c:v>6.1520999999999998E-3</c:v>
                </c:pt>
                <c:pt idx="2708" formatCode="0.00E+00">
                  <c:v>6.1454999999999999E-3</c:v>
                </c:pt>
                <c:pt idx="2709" formatCode="0.00E+00">
                  <c:v>6.1387999999999998E-3</c:v>
                </c:pt>
                <c:pt idx="2710" formatCode="0.00E+00">
                  <c:v>6.1322E-3</c:v>
                </c:pt>
                <c:pt idx="2711" formatCode="0.00E+00">
                  <c:v>6.1256000000000001E-3</c:v>
                </c:pt>
                <c:pt idx="2712" formatCode="0.00E+00">
                  <c:v>6.1190000000000003E-3</c:v>
                </c:pt>
                <c:pt idx="2713" formatCode="0.00E+00">
                  <c:v>6.1123999999999996E-3</c:v>
                </c:pt>
                <c:pt idx="2714" formatCode="0.00E+00">
                  <c:v>6.1057999999999998E-3</c:v>
                </c:pt>
                <c:pt idx="2715" formatCode="0.00E+00">
                  <c:v>6.0991999999999999E-3</c:v>
                </c:pt>
                <c:pt idx="2716" formatCode="0.00E+00">
                  <c:v>6.0926000000000001E-3</c:v>
                </c:pt>
                <c:pt idx="2717" formatCode="0.00E+00">
                  <c:v>6.0859E-3</c:v>
                </c:pt>
                <c:pt idx="2718" formatCode="0.00E+00">
                  <c:v>6.0793000000000002E-3</c:v>
                </c:pt>
                <c:pt idx="2719" formatCode="0.00E+00">
                  <c:v>6.0727000000000003E-3</c:v>
                </c:pt>
                <c:pt idx="2720" formatCode="0.00E+00">
                  <c:v>6.0660999999999996E-3</c:v>
                </c:pt>
                <c:pt idx="2721" formatCode="0.00E+00">
                  <c:v>6.0594999999999998E-3</c:v>
                </c:pt>
                <c:pt idx="2722" formatCode="0.00E+00">
                  <c:v>6.0528999999999999E-3</c:v>
                </c:pt>
                <c:pt idx="2723" formatCode="0.00E+00">
                  <c:v>6.0463000000000001E-3</c:v>
                </c:pt>
                <c:pt idx="2724" formatCode="0.00E+00">
                  <c:v>6.0397000000000003E-3</c:v>
                </c:pt>
                <c:pt idx="2725" formatCode="0.00E+00">
                  <c:v>6.0330000000000002E-3</c:v>
                </c:pt>
                <c:pt idx="2726" formatCode="0.00E+00">
                  <c:v>6.0264000000000003E-3</c:v>
                </c:pt>
                <c:pt idx="2727" formatCode="0.00E+00">
                  <c:v>6.0197999999999996E-3</c:v>
                </c:pt>
                <c:pt idx="2728" formatCode="0.00E+00">
                  <c:v>6.0131999999999998E-3</c:v>
                </c:pt>
                <c:pt idx="2729" formatCode="0.00E+00">
                  <c:v>6.0066E-3</c:v>
                </c:pt>
                <c:pt idx="2730" formatCode="0.00E+00">
                  <c:v>6.0000000000000001E-3</c:v>
                </c:pt>
                <c:pt idx="2731" formatCode="0.00E+00">
                  <c:v>5.9934000000000003E-3</c:v>
                </c:pt>
                <c:pt idx="2732" formatCode="0.00E+00">
                  <c:v>5.9867999999999996E-3</c:v>
                </c:pt>
                <c:pt idx="2733" formatCode="0.00E+00">
                  <c:v>5.9801000000000003E-3</c:v>
                </c:pt>
                <c:pt idx="2734" formatCode="0.00E+00">
                  <c:v>5.9734999999999996E-3</c:v>
                </c:pt>
                <c:pt idx="2735" formatCode="0.00E+00">
                  <c:v>5.9668999999999998E-3</c:v>
                </c:pt>
                <c:pt idx="2736" formatCode="0.00E+00">
                  <c:v>5.9603E-3</c:v>
                </c:pt>
                <c:pt idx="2737" formatCode="0.00E+00">
                  <c:v>5.9537000000000001E-3</c:v>
                </c:pt>
                <c:pt idx="2738" formatCode="0.00E+00">
                  <c:v>5.9471000000000003E-3</c:v>
                </c:pt>
                <c:pt idx="2739" formatCode="0.00E+00">
                  <c:v>5.9404999999999996E-3</c:v>
                </c:pt>
                <c:pt idx="2740" formatCode="0.00E+00">
                  <c:v>5.9338000000000004E-3</c:v>
                </c:pt>
                <c:pt idx="2741" formatCode="0.00E+00">
                  <c:v>5.9271999999999997E-3</c:v>
                </c:pt>
                <c:pt idx="2742" formatCode="0.00E+00">
                  <c:v>5.9205999999999998E-3</c:v>
                </c:pt>
                <c:pt idx="2743" formatCode="0.00E+00">
                  <c:v>5.914E-3</c:v>
                </c:pt>
                <c:pt idx="2744" formatCode="0.00E+00">
                  <c:v>5.9074000000000002E-3</c:v>
                </c:pt>
                <c:pt idx="2745" formatCode="0.00E+00">
                  <c:v>5.9008000000000003E-3</c:v>
                </c:pt>
                <c:pt idx="2746" formatCode="0.00E+00">
                  <c:v>5.8941999999999996E-3</c:v>
                </c:pt>
                <c:pt idx="2747" formatCode="0.00E+00">
                  <c:v>5.8875999999999998E-3</c:v>
                </c:pt>
                <c:pt idx="2748" formatCode="0.00E+00">
                  <c:v>5.8808999999999997E-3</c:v>
                </c:pt>
                <c:pt idx="2749" formatCode="0.00E+00">
                  <c:v>5.8742999999999998E-3</c:v>
                </c:pt>
                <c:pt idx="2750" formatCode="0.00E+00">
                  <c:v>5.8677E-3</c:v>
                </c:pt>
                <c:pt idx="2751" formatCode="0.00E+00">
                  <c:v>5.8611000000000002E-3</c:v>
                </c:pt>
                <c:pt idx="2752" formatCode="0.00E+00">
                  <c:v>5.8545000000000003E-3</c:v>
                </c:pt>
                <c:pt idx="2753" formatCode="0.00E+00">
                  <c:v>5.8478999999999996E-3</c:v>
                </c:pt>
                <c:pt idx="2754" formatCode="0.00E+00">
                  <c:v>5.8412999999999998E-3</c:v>
                </c:pt>
                <c:pt idx="2755" formatCode="0.00E+00">
                  <c:v>5.8347E-3</c:v>
                </c:pt>
                <c:pt idx="2756" formatCode="0.00E+00">
                  <c:v>5.8279999999999998E-3</c:v>
                </c:pt>
                <c:pt idx="2757" formatCode="0.00E+00">
                  <c:v>5.8214E-3</c:v>
                </c:pt>
                <c:pt idx="2758" formatCode="0.00E+00">
                  <c:v>5.8148000000000002E-3</c:v>
                </c:pt>
                <c:pt idx="2759" formatCode="0.00E+00">
                  <c:v>5.8082000000000003E-3</c:v>
                </c:pt>
                <c:pt idx="2760" formatCode="0.00E+00">
                  <c:v>5.8015999999999996E-3</c:v>
                </c:pt>
                <c:pt idx="2761" formatCode="0.00E+00">
                  <c:v>5.7949999999999998E-3</c:v>
                </c:pt>
                <c:pt idx="2762" formatCode="0.00E+00">
                  <c:v>5.7884E-3</c:v>
                </c:pt>
                <c:pt idx="2763" formatCode="0.00E+00">
                  <c:v>5.7818000000000001E-3</c:v>
                </c:pt>
                <c:pt idx="2764" formatCode="0.00E+00">
                  <c:v>5.7751E-3</c:v>
                </c:pt>
                <c:pt idx="2765" formatCode="0.00E+00">
                  <c:v>5.7685000000000002E-3</c:v>
                </c:pt>
                <c:pt idx="2766" formatCode="0.00E+00">
                  <c:v>5.7619000000000004E-3</c:v>
                </c:pt>
                <c:pt idx="2767" formatCode="0.00E+00">
                  <c:v>5.7552999999999997E-3</c:v>
                </c:pt>
                <c:pt idx="2768" formatCode="0.00E+00">
                  <c:v>5.7486999999999998E-3</c:v>
                </c:pt>
                <c:pt idx="2769" formatCode="0.00E+00">
                  <c:v>5.7421E-3</c:v>
                </c:pt>
                <c:pt idx="2770" formatCode="0.00E+00">
                  <c:v>5.7355000000000001E-3</c:v>
                </c:pt>
                <c:pt idx="2771" formatCode="0.00E+00">
                  <c:v>5.7289000000000003E-3</c:v>
                </c:pt>
                <c:pt idx="2772" formatCode="0.00E+00">
                  <c:v>5.7222000000000002E-3</c:v>
                </c:pt>
                <c:pt idx="2773" formatCode="0.00E+00">
                  <c:v>5.7156000000000004E-3</c:v>
                </c:pt>
                <c:pt idx="2774" formatCode="0.00E+00">
                  <c:v>5.7089999999999997E-3</c:v>
                </c:pt>
                <c:pt idx="2775" formatCode="0.00E+00">
                  <c:v>5.7023999999999998E-3</c:v>
                </c:pt>
                <c:pt idx="2776" formatCode="0.00E+00">
                  <c:v>5.6958E-3</c:v>
                </c:pt>
                <c:pt idx="2777" formatCode="0.00E+00">
                  <c:v>5.6892000000000002E-3</c:v>
                </c:pt>
                <c:pt idx="2778" formatCode="0.00E+00">
                  <c:v>5.6826000000000003E-3</c:v>
                </c:pt>
                <c:pt idx="2779" formatCode="0.00E+00">
                  <c:v>5.6759000000000002E-3</c:v>
                </c:pt>
                <c:pt idx="2780" formatCode="0.00E+00">
                  <c:v>5.6693000000000004E-3</c:v>
                </c:pt>
                <c:pt idx="2781" formatCode="0.00E+00">
                  <c:v>5.6626999999999997E-3</c:v>
                </c:pt>
                <c:pt idx="2782" formatCode="0.00E+00">
                  <c:v>5.6560999999999998E-3</c:v>
                </c:pt>
                <c:pt idx="2783" formatCode="0.00E+00">
                  <c:v>5.6495E-3</c:v>
                </c:pt>
                <c:pt idx="2784" formatCode="0.00E+00">
                  <c:v>5.6429000000000002E-3</c:v>
                </c:pt>
                <c:pt idx="2785" formatCode="0.00E+00">
                  <c:v>5.6363000000000003E-3</c:v>
                </c:pt>
                <c:pt idx="2786" formatCode="0.00E+00">
                  <c:v>5.6296999999999996E-3</c:v>
                </c:pt>
                <c:pt idx="2787" formatCode="0.00E+00">
                  <c:v>5.6230000000000004E-3</c:v>
                </c:pt>
                <c:pt idx="2788" formatCode="0.00E+00">
                  <c:v>5.6163999999999997E-3</c:v>
                </c:pt>
                <c:pt idx="2789" formatCode="0.00E+00">
                  <c:v>5.6097999999999999E-3</c:v>
                </c:pt>
                <c:pt idx="2790" formatCode="0.00E+00">
                  <c:v>5.6032E-3</c:v>
                </c:pt>
                <c:pt idx="2791" formatCode="0.00E+00">
                  <c:v>5.5966000000000002E-3</c:v>
                </c:pt>
                <c:pt idx="2792" formatCode="0.00E+00">
                  <c:v>5.5900000000000004E-3</c:v>
                </c:pt>
                <c:pt idx="2793" formatCode="0.00E+00">
                  <c:v>5.5833999999999996E-3</c:v>
                </c:pt>
                <c:pt idx="2794" formatCode="0.00E+00">
                  <c:v>5.5767999999999998E-3</c:v>
                </c:pt>
                <c:pt idx="2795" formatCode="0.00E+00">
                  <c:v>5.5700999999999997E-3</c:v>
                </c:pt>
                <c:pt idx="2796" formatCode="0.00E+00">
                  <c:v>5.5634999999999999E-3</c:v>
                </c:pt>
                <c:pt idx="2797" formatCode="0.00E+00">
                  <c:v>5.5569E-3</c:v>
                </c:pt>
                <c:pt idx="2798" formatCode="0.00E+00">
                  <c:v>5.5503000000000002E-3</c:v>
                </c:pt>
                <c:pt idx="2799" formatCode="0.00E+00">
                  <c:v>5.5437000000000004E-3</c:v>
                </c:pt>
                <c:pt idx="2800" formatCode="0.00E+00">
                  <c:v>5.5370999999999997E-3</c:v>
                </c:pt>
                <c:pt idx="2801" formatCode="0.00E+00">
                  <c:v>5.5304999999999998E-3</c:v>
                </c:pt>
                <c:pt idx="2802" formatCode="0.00E+00">
                  <c:v>5.5239E-3</c:v>
                </c:pt>
                <c:pt idx="2803" formatCode="0.00E+00">
                  <c:v>5.5171999999999999E-3</c:v>
                </c:pt>
                <c:pt idx="2804" formatCode="0.00E+00">
                  <c:v>5.5106E-3</c:v>
                </c:pt>
                <c:pt idx="2805" formatCode="0.00E+00">
                  <c:v>5.5040000000000002E-3</c:v>
                </c:pt>
                <c:pt idx="2806" formatCode="0.00E+00">
                  <c:v>5.4974000000000004E-3</c:v>
                </c:pt>
                <c:pt idx="2807" formatCode="0.00E+00">
                  <c:v>5.4907999999999997E-3</c:v>
                </c:pt>
                <c:pt idx="2808" formatCode="0.00E+00">
                  <c:v>5.4841999999999998E-3</c:v>
                </c:pt>
                <c:pt idx="2809" formatCode="0.00E+00">
                  <c:v>5.4776E-3</c:v>
                </c:pt>
                <c:pt idx="2810" formatCode="0.00E+00">
                  <c:v>5.4710000000000002E-3</c:v>
                </c:pt>
                <c:pt idx="2811" formatCode="0.00E+00">
                  <c:v>5.4643000000000001E-3</c:v>
                </c:pt>
                <c:pt idx="2812" formatCode="0.00E+00">
                  <c:v>5.4577000000000002E-3</c:v>
                </c:pt>
                <c:pt idx="2813" formatCode="0.00E+00">
                  <c:v>5.4511000000000004E-3</c:v>
                </c:pt>
                <c:pt idx="2814" formatCode="0.00E+00">
                  <c:v>5.4444999999999997E-3</c:v>
                </c:pt>
                <c:pt idx="2815" formatCode="0.00E+00">
                  <c:v>5.4378999999999999E-3</c:v>
                </c:pt>
                <c:pt idx="2816" formatCode="0.00E+00">
                  <c:v>5.4313E-3</c:v>
                </c:pt>
                <c:pt idx="2817" formatCode="0.00E+00">
                  <c:v>5.4247000000000002E-3</c:v>
                </c:pt>
                <c:pt idx="2818" formatCode="0.00E+00">
                  <c:v>5.4180000000000001E-3</c:v>
                </c:pt>
                <c:pt idx="2819" formatCode="0.00E+00">
                  <c:v>5.4130000000000003E-3</c:v>
                </c:pt>
                <c:pt idx="2820" formatCode="0.00E+00">
                  <c:v>5.4082000000000002E-3</c:v>
                </c:pt>
                <c:pt idx="2821" formatCode="0.00E+00">
                  <c:v>5.4034E-3</c:v>
                </c:pt>
                <c:pt idx="2822" formatCode="0.00E+00">
                  <c:v>5.3984999999999997E-3</c:v>
                </c:pt>
                <c:pt idx="2823" formatCode="0.00E+00">
                  <c:v>5.3937000000000004E-3</c:v>
                </c:pt>
                <c:pt idx="2824" formatCode="0.00E+00">
                  <c:v>5.3888E-3</c:v>
                </c:pt>
                <c:pt idx="2825" formatCode="0.00E+00">
                  <c:v>5.3839999999999999E-3</c:v>
                </c:pt>
                <c:pt idx="2826" formatCode="0.00E+00">
                  <c:v>5.3791000000000004E-3</c:v>
                </c:pt>
                <c:pt idx="2827" formatCode="0.00E+00">
                  <c:v>5.3743000000000003E-3</c:v>
                </c:pt>
                <c:pt idx="2828" formatCode="0.00E+00">
                  <c:v>5.3693999999999999E-3</c:v>
                </c:pt>
                <c:pt idx="2829" formatCode="0.00E+00">
                  <c:v>5.3645999999999998E-3</c:v>
                </c:pt>
                <c:pt idx="2830" formatCode="0.00E+00">
                  <c:v>5.3597999999999996E-3</c:v>
                </c:pt>
                <c:pt idx="2831" formatCode="0.00E+00">
                  <c:v>5.3549000000000001E-3</c:v>
                </c:pt>
                <c:pt idx="2832" formatCode="0.00E+00">
                  <c:v>5.3501E-3</c:v>
                </c:pt>
                <c:pt idx="2833" formatCode="0.00E+00">
                  <c:v>5.3451999999999996E-3</c:v>
                </c:pt>
                <c:pt idx="2834" formatCode="0.00E+00">
                  <c:v>5.3404000000000004E-3</c:v>
                </c:pt>
                <c:pt idx="2835" formatCode="0.00E+00">
                  <c:v>5.3355E-3</c:v>
                </c:pt>
                <c:pt idx="2836" formatCode="0.00E+00">
                  <c:v>5.3306999999999998E-3</c:v>
                </c:pt>
                <c:pt idx="2837" formatCode="0.00E+00">
                  <c:v>5.3258000000000003E-3</c:v>
                </c:pt>
                <c:pt idx="2838" formatCode="0.00E+00">
                  <c:v>5.3210000000000002E-3</c:v>
                </c:pt>
                <c:pt idx="2839" formatCode="0.00E+00">
                  <c:v>5.3160999999999998E-3</c:v>
                </c:pt>
                <c:pt idx="2840" formatCode="0.00E+00">
                  <c:v>5.3112999999999997E-3</c:v>
                </c:pt>
                <c:pt idx="2841" formatCode="0.00E+00">
                  <c:v>5.3064999999999996E-3</c:v>
                </c:pt>
                <c:pt idx="2842" formatCode="0.00E+00">
                  <c:v>5.3016000000000001E-3</c:v>
                </c:pt>
                <c:pt idx="2843" formatCode="0.00E+00">
                  <c:v>5.2967999999999999E-3</c:v>
                </c:pt>
                <c:pt idx="2844" formatCode="0.00E+00">
                  <c:v>5.2919000000000004E-3</c:v>
                </c:pt>
                <c:pt idx="2845" formatCode="0.00E+00">
                  <c:v>5.2871000000000003E-3</c:v>
                </c:pt>
                <c:pt idx="2846" formatCode="0.00E+00">
                  <c:v>5.2821999999999999E-3</c:v>
                </c:pt>
                <c:pt idx="2847" formatCode="0.00E+00">
                  <c:v>5.2773999999999998E-3</c:v>
                </c:pt>
                <c:pt idx="2848" formatCode="0.00E+00">
                  <c:v>5.2725000000000003E-3</c:v>
                </c:pt>
                <c:pt idx="2849" formatCode="0.00E+00">
                  <c:v>5.2677000000000002E-3</c:v>
                </c:pt>
                <c:pt idx="2850" formatCode="0.00E+00">
                  <c:v>5.2629E-3</c:v>
                </c:pt>
                <c:pt idx="2851" formatCode="0.00E+00">
                  <c:v>5.2579999999999997E-3</c:v>
                </c:pt>
                <c:pt idx="2852" formatCode="0.00E+00">
                  <c:v>5.2532000000000004E-3</c:v>
                </c:pt>
                <c:pt idx="2853" formatCode="0.00E+00">
                  <c:v>5.2483E-3</c:v>
                </c:pt>
                <c:pt idx="2854" formatCode="0.00E+00">
                  <c:v>5.2434999999999999E-3</c:v>
                </c:pt>
                <c:pt idx="2855" formatCode="0.00E+00">
                  <c:v>5.2386000000000004E-3</c:v>
                </c:pt>
                <c:pt idx="2856" formatCode="0.00E+00">
                  <c:v>5.2338000000000003E-3</c:v>
                </c:pt>
                <c:pt idx="2857" formatCode="0.00E+00">
                  <c:v>5.2288999999999999E-3</c:v>
                </c:pt>
                <c:pt idx="2858" formatCode="0.00E+00">
                  <c:v>5.2240999999999998E-3</c:v>
                </c:pt>
                <c:pt idx="2859" formatCode="0.00E+00">
                  <c:v>5.2192999999999996E-3</c:v>
                </c:pt>
                <c:pt idx="2860" formatCode="0.00E+00">
                  <c:v>5.2144000000000001E-3</c:v>
                </c:pt>
                <c:pt idx="2861" formatCode="0.00E+00">
                  <c:v>5.2096E-3</c:v>
                </c:pt>
                <c:pt idx="2862" formatCode="0.00E+00">
                  <c:v>5.2046999999999996E-3</c:v>
                </c:pt>
                <c:pt idx="2863" formatCode="0.00E+00">
                  <c:v>5.1999000000000004E-3</c:v>
                </c:pt>
                <c:pt idx="2864" formatCode="0.00E+00">
                  <c:v>5.195E-3</c:v>
                </c:pt>
                <c:pt idx="2865" formatCode="0.00E+00">
                  <c:v>5.1901999999999998E-3</c:v>
                </c:pt>
                <c:pt idx="2866" formatCode="0.00E+00">
                  <c:v>5.1853000000000003E-3</c:v>
                </c:pt>
                <c:pt idx="2867" formatCode="0.00E+00">
                  <c:v>5.1805000000000002E-3</c:v>
                </c:pt>
                <c:pt idx="2868" formatCode="0.00E+00">
                  <c:v>5.1755999999999998E-3</c:v>
                </c:pt>
                <c:pt idx="2869" formatCode="0.00E+00">
                  <c:v>5.1707999999999997E-3</c:v>
                </c:pt>
                <c:pt idx="2870" formatCode="0.00E+00">
                  <c:v>5.1659999999999996E-3</c:v>
                </c:pt>
                <c:pt idx="2871" formatCode="0.00E+00">
                  <c:v>5.1611000000000001E-3</c:v>
                </c:pt>
                <c:pt idx="2872" formatCode="0.00E+00">
                  <c:v>5.1562999999999999E-3</c:v>
                </c:pt>
                <c:pt idx="2873" formatCode="0.00E+00">
                  <c:v>5.1514000000000004E-3</c:v>
                </c:pt>
                <c:pt idx="2874" formatCode="0.00E+00">
                  <c:v>5.1466000000000003E-3</c:v>
                </c:pt>
                <c:pt idx="2875" formatCode="0.00E+00">
                  <c:v>5.1416999999999999E-3</c:v>
                </c:pt>
                <c:pt idx="2876" formatCode="0.00E+00">
                  <c:v>5.1368999999999998E-3</c:v>
                </c:pt>
                <c:pt idx="2877" formatCode="0.00E+00">
                  <c:v>5.1320000000000003E-3</c:v>
                </c:pt>
                <c:pt idx="2878" formatCode="0.00E+00">
                  <c:v>5.1272000000000002E-3</c:v>
                </c:pt>
                <c:pt idx="2879" formatCode="0.00E+00">
                  <c:v>5.1224E-3</c:v>
                </c:pt>
                <c:pt idx="2880" formatCode="0.00E+00">
                  <c:v>5.1174999999999997E-3</c:v>
                </c:pt>
                <c:pt idx="2881" formatCode="0.00E+00">
                  <c:v>5.1127000000000004E-3</c:v>
                </c:pt>
                <c:pt idx="2882" formatCode="0.00E+00">
                  <c:v>5.1078E-3</c:v>
                </c:pt>
                <c:pt idx="2883" formatCode="0.00E+00">
                  <c:v>5.1029999999999999E-3</c:v>
                </c:pt>
                <c:pt idx="2884" formatCode="0.00E+00">
                  <c:v>5.0981000000000004E-3</c:v>
                </c:pt>
                <c:pt idx="2885" formatCode="0.00E+00">
                  <c:v>5.0933000000000003E-3</c:v>
                </c:pt>
                <c:pt idx="2886" formatCode="0.00E+00">
                  <c:v>5.0883999999999999E-3</c:v>
                </c:pt>
                <c:pt idx="2887" formatCode="0.00E+00">
                  <c:v>5.0835999999999998E-3</c:v>
                </c:pt>
                <c:pt idx="2888" formatCode="0.00E+00">
                  <c:v>5.0787000000000002E-3</c:v>
                </c:pt>
                <c:pt idx="2889" formatCode="0.00E+00">
                  <c:v>5.0739000000000001E-3</c:v>
                </c:pt>
                <c:pt idx="2890" formatCode="0.00E+00">
                  <c:v>5.0691E-3</c:v>
                </c:pt>
                <c:pt idx="2891" formatCode="0.00E+00">
                  <c:v>5.0641999999999996E-3</c:v>
                </c:pt>
                <c:pt idx="2892" formatCode="0.00E+00">
                  <c:v>5.0594000000000004E-3</c:v>
                </c:pt>
                <c:pt idx="2893" formatCode="0.00E+00">
                  <c:v>5.0545E-3</c:v>
                </c:pt>
                <c:pt idx="2894" formatCode="0.00E+00">
                  <c:v>5.0496999999999998E-3</c:v>
                </c:pt>
                <c:pt idx="2895" formatCode="0.00E+00">
                  <c:v>5.0448000000000003E-3</c:v>
                </c:pt>
                <c:pt idx="2896" formatCode="0.00E+00">
                  <c:v>5.0400000000000002E-3</c:v>
                </c:pt>
                <c:pt idx="2897" formatCode="0.00E+00">
                  <c:v>5.0350999999999998E-3</c:v>
                </c:pt>
                <c:pt idx="2898" formatCode="0.00E+00">
                  <c:v>5.0302999999999997E-3</c:v>
                </c:pt>
                <c:pt idx="2899" formatCode="0.00E+00">
                  <c:v>5.0254999999999996E-3</c:v>
                </c:pt>
                <c:pt idx="2900" formatCode="0.00E+00">
                  <c:v>5.0206000000000001E-3</c:v>
                </c:pt>
                <c:pt idx="2901" formatCode="0.00E+00">
                  <c:v>5.0157999999999999E-3</c:v>
                </c:pt>
                <c:pt idx="2902" formatCode="0.00E+00">
                  <c:v>5.0109000000000004E-3</c:v>
                </c:pt>
                <c:pt idx="2903" formatCode="0.00E+00">
                  <c:v>5.0061000000000003E-3</c:v>
                </c:pt>
                <c:pt idx="2904" formatCode="0.00E+00">
                  <c:v>5.0011999999999999E-3</c:v>
                </c:pt>
                <c:pt idx="2905" formatCode="0.00E+00">
                  <c:v>4.9963999999999998E-3</c:v>
                </c:pt>
                <c:pt idx="2906" formatCode="0.00E+00">
                  <c:v>4.9915000000000003E-3</c:v>
                </c:pt>
                <c:pt idx="2907" formatCode="0.00E+00">
                  <c:v>4.9867000000000002E-3</c:v>
                </c:pt>
                <c:pt idx="2908" formatCode="0.00E+00">
                  <c:v>4.9819E-3</c:v>
                </c:pt>
                <c:pt idx="2909" formatCode="0.00E+00">
                  <c:v>4.9769999999999997E-3</c:v>
                </c:pt>
                <c:pt idx="2910" formatCode="0.00E+00">
                  <c:v>4.9722000000000004E-3</c:v>
                </c:pt>
                <c:pt idx="2911" formatCode="0.00E+00">
                  <c:v>4.9673E-3</c:v>
                </c:pt>
                <c:pt idx="2912" formatCode="0.00E+00">
                  <c:v>4.9624999999999999E-3</c:v>
                </c:pt>
                <c:pt idx="2913" formatCode="0.00E+00">
                  <c:v>4.9576000000000004E-3</c:v>
                </c:pt>
                <c:pt idx="2914" formatCode="0.00E+00">
                  <c:v>4.9528000000000003E-3</c:v>
                </c:pt>
                <c:pt idx="2915" formatCode="0.00E+00">
                  <c:v>4.9478999999999999E-3</c:v>
                </c:pt>
                <c:pt idx="2916" formatCode="0.00E+00">
                  <c:v>4.9430999999999998E-3</c:v>
                </c:pt>
                <c:pt idx="2917" formatCode="0.00E+00">
                  <c:v>4.9382000000000002E-3</c:v>
                </c:pt>
                <c:pt idx="2918" formatCode="0.00E+00">
                  <c:v>4.9334000000000001E-3</c:v>
                </c:pt>
                <c:pt idx="2919" formatCode="0.00E+00">
                  <c:v>4.9286E-3</c:v>
                </c:pt>
                <c:pt idx="2920" formatCode="0.00E+00">
                  <c:v>4.9236999999999996E-3</c:v>
                </c:pt>
                <c:pt idx="2921" formatCode="0.00E+00">
                  <c:v>4.9189000000000004E-3</c:v>
                </c:pt>
                <c:pt idx="2922" formatCode="0.00E+00">
                  <c:v>4.914E-3</c:v>
                </c:pt>
                <c:pt idx="2923" formatCode="0.00E+00">
                  <c:v>4.9091999999999998E-3</c:v>
                </c:pt>
                <c:pt idx="2924" formatCode="0.00E+00">
                  <c:v>4.9043000000000003E-3</c:v>
                </c:pt>
                <c:pt idx="2925" formatCode="0.00E+00">
                  <c:v>4.8995000000000002E-3</c:v>
                </c:pt>
                <c:pt idx="2926" formatCode="0.00E+00">
                  <c:v>4.8945999999999998E-3</c:v>
                </c:pt>
                <c:pt idx="2927" formatCode="0.00E+00">
                  <c:v>4.8897999999999997E-3</c:v>
                </c:pt>
                <c:pt idx="2928" formatCode="0.00E+00">
                  <c:v>4.8849999999999996E-3</c:v>
                </c:pt>
                <c:pt idx="2929" formatCode="0.00E+00">
                  <c:v>4.8801000000000001E-3</c:v>
                </c:pt>
                <c:pt idx="2930" formatCode="0.00E+00">
                  <c:v>4.8752999999999999E-3</c:v>
                </c:pt>
                <c:pt idx="2931" formatCode="0.00E+00">
                  <c:v>4.8704000000000004E-3</c:v>
                </c:pt>
                <c:pt idx="2932" formatCode="0.00E+00">
                  <c:v>4.8656000000000003E-3</c:v>
                </c:pt>
                <c:pt idx="2933" formatCode="0.00E+00">
                  <c:v>4.8606999999999999E-3</c:v>
                </c:pt>
                <c:pt idx="2934" formatCode="0.00E+00">
                  <c:v>4.8558999999999998E-3</c:v>
                </c:pt>
                <c:pt idx="2935" formatCode="0.00E+00">
                  <c:v>4.8510000000000003E-3</c:v>
                </c:pt>
                <c:pt idx="2936" formatCode="0.00E+00">
                  <c:v>4.8462000000000002E-3</c:v>
                </c:pt>
                <c:pt idx="2937" formatCode="0.00E+00">
                  <c:v>4.8414E-3</c:v>
                </c:pt>
                <c:pt idx="2938" formatCode="0.00E+00">
                  <c:v>4.8364999999999997E-3</c:v>
                </c:pt>
                <c:pt idx="2939" formatCode="0.00E+00">
                  <c:v>4.8317000000000004E-3</c:v>
                </c:pt>
                <c:pt idx="2940" formatCode="0.00E+00">
                  <c:v>4.8268E-3</c:v>
                </c:pt>
                <c:pt idx="2941" formatCode="0.00E+00">
                  <c:v>4.8219999999999999E-3</c:v>
                </c:pt>
                <c:pt idx="2942" formatCode="0.00E+00">
                  <c:v>4.8171000000000004E-3</c:v>
                </c:pt>
                <c:pt idx="2943" formatCode="0.00E+00">
                  <c:v>4.8123000000000003E-3</c:v>
                </c:pt>
                <c:pt idx="2944" formatCode="0.00E+00">
                  <c:v>4.8073999999999999E-3</c:v>
                </c:pt>
                <c:pt idx="2945" formatCode="0.00E+00">
                  <c:v>4.8025999999999998E-3</c:v>
                </c:pt>
                <c:pt idx="2946" formatCode="0.00E+00">
                  <c:v>4.7977000000000002E-3</c:v>
                </c:pt>
                <c:pt idx="2947" formatCode="0.00E+00">
                  <c:v>4.7929000000000001E-3</c:v>
                </c:pt>
                <c:pt idx="2948" formatCode="0.00E+00">
                  <c:v>4.7881E-3</c:v>
                </c:pt>
                <c:pt idx="2949" formatCode="0.00E+00">
                  <c:v>4.7831999999999996E-3</c:v>
                </c:pt>
                <c:pt idx="2950" formatCode="0.00E+00">
                  <c:v>4.7784000000000004E-3</c:v>
                </c:pt>
                <c:pt idx="2951" formatCode="0.00E+00">
                  <c:v>4.7735E-3</c:v>
                </c:pt>
                <c:pt idx="2952" formatCode="0.00E+00">
                  <c:v>4.7686999999999998E-3</c:v>
                </c:pt>
                <c:pt idx="2953" formatCode="0.00E+00">
                  <c:v>4.7638000000000003E-3</c:v>
                </c:pt>
                <c:pt idx="2954" formatCode="0.00E+00">
                  <c:v>4.7590000000000002E-3</c:v>
                </c:pt>
                <c:pt idx="2955" formatCode="0.00E+00">
                  <c:v>4.7540999999999998E-3</c:v>
                </c:pt>
                <c:pt idx="2956" formatCode="0.00E+00">
                  <c:v>4.7492999999999997E-3</c:v>
                </c:pt>
                <c:pt idx="2957" formatCode="0.00E+00">
                  <c:v>4.7444999999999996E-3</c:v>
                </c:pt>
                <c:pt idx="2958" formatCode="0.00E+00">
                  <c:v>4.7396000000000001E-3</c:v>
                </c:pt>
                <c:pt idx="2959" formatCode="0.00E+00">
                  <c:v>4.7347999999999999E-3</c:v>
                </c:pt>
                <c:pt idx="2960" formatCode="0.00E+00">
                  <c:v>4.7299000000000004E-3</c:v>
                </c:pt>
                <c:pt idx="2961" formatCode="0.00E+00">
                  <c:v>4.7251000000000003E-3</c:v>
                </c:pt>
                <c:pt idx="2962" formatCode="0.00E+00">
                  <c:v>4.7201999999999999E-3</c:v>
                </c:pt>
                <c:pt idx="2963" formatCode="0.00E+00">
                  <c:v>4.7153999999999998E-3</c:v>
                </c:pt>
                <c:pt idx="2964" formatCode="0.00E+00">
                  <c:v>4.7105000000000003E-3</c:v>
                </c:pt>
                <c:pt idx="2965" formatCode="0.00E+00">
                  <c:v>4.7057000000000002E-3</c:v>
                </c:pt>
                <c:pt idx="2966" formatCode="0.00E+00">
                  <c:v>4.7007999999999998E-3</c:v>
                </c:pt>
                <c:pt idx="2967" formatCode="0.00E+00">
                  <c:v>4.6959999999999997E-3</c:v>
                </c:pt>
                <c:pt idx="2968" formatCode="0.00E+00">
                  <c:v>4.6912000000000004E-3</c:v>
                </c:pt>
                <c:pt idx="2969" formatCode="0.00E+00">
                  <c:v>4.6863E-3</c:v>
                </c:pt>
                <c:pt idx="2970" formatCode="0.00E+00">
                  <c:v>4.6814999999999999E-3</c:v>
                </c:pt>
                <c:pt idx="2971" formatCode="0.00E+00">
                  <c:v>4.6766000000000004E-3</c:v>
                </c:pt>
                <c:pt idx="2972" formatCode="0.00E+00">
                  <c:v>4.6718000000000003E-3</c:v>
                </c:pt>
                <c:pt idx="2973" formatCode="0.00E+00">
                  <c:v>4.6668999999999999E-3</c:v>
                </c:pt>
                <c:pt idx="2974" formatCode="0.00E+00">
                  <c:v>4.6620999999999998E-3</c:v>
                </c:pt>
                <c:pt idx="2975" formatCode="0.00E+00">
                  <c:v>4.6572000000000002E-3</c:v>
                </c:pt>
                <c:pt idx="2976" formatCode="0.00E+00">
                  <c:v>4.6524000000000001E-3</c:v>
                </c:pt>
                <c:pt idx="2977" formatCode="0.00E+00">
                  <c:v>4.6476E-3</c:v>
                </c:pt>
                <c:pt idx="2978" formatCode="0.00E+00">
                  <c:v>4.6426999999999996E-3</c:v>
                </c:pt>
                <c:pt idx="2979" formatCode="0.00E+00">
                  <c:v>4.6379000000000004E-3</c:v>
                </c:pt>
                <c:pt idx="2980" formatCode="0.00E+00">
                  <c:v>4.633E-3</c:v>
                </c:pt>
                <c:pt idx="2981" formatCode="0.00E+00">
                  <c:v>4.6281999999999998E-3</c:v>
                </c:pt>
                <c:pt idx="2982" formatCode="0.00E+00">
                  <c:v>4.6233000000000003E-3</c:v>
                </c:pt>
                <c:pt idx="2983" formatCode="0.00E+00">
                  <c:v>4.6185000000000002E-3</c:v>
                </c:pt>
                <c:pt idx="2984" formatCode="0.00E+00">
                  <c:v>4.6135999999999998E-3</c:v>
                </c:pt>
                <c:pt idx="2985" formatCode="0.00E+00">
                  <c:v>4.6087999999999997E-3</c:v>
                </c:pt>
                <c:pt idx="2986" formatCode="0.00E+00">
                  <c:v>4.6039999999999996E-3</c:v>
                </c:pt>
                <c:pt idx="2987" formatCode="0.00E+00">
                  <c:v>4.5991000000000001E-3</c:v>
                </c:pt>
                <c:pt idx="2988" formatCode="0.00E+00">
                  <c:v>4.5942999999999999E-3</c:v>
                </c:pt>
                <c:pt idx="2989" formatCode="0.00E+00">
                  <c:v>4.5894000000000004E-3</c:v>
                </c:pt>
                <c:pt idx="2990" formatCode="0.00E+00">
                  <c:v>4.5846000000000003E-3</c:v>
                </c:pt>
                <c:pt idx="2991" formatCode="0.00E+00">
                  <c:v>4.5796999999999999E-3</c:v>
                </c:pt>
                <c:pt idx="2992" formatCode="0.00E+00">
                  <c:v>4.5748999999999998E-3</c:v>
                </c:pt>
                <c:pt idx="2993" formatCode="0.00E+00">
                  <c:v>4.5700000000000003E-3</c:v>
                </c:pt>
                <c:pt idx="2994" formatCode="0.00E+00">
                  <c:v>4.5652000000000002E-3</c:v>
                </c:pt>
                <c:pt idx="2995" formatCode="0.00E+00">
                  <c:v>4.5602999999999998E-3</c:v>
                </c:pt>
                <c:pt idx="2996" formatCode="0.00E+00">
                  <c:v>4.5554999999999997E-3</c:v>
                </c:pt>
                <c:pt idx="2997" formatCode="0.00E+00">
                  <c:v>4.5507000000000004E-3</c:v>
                </c:pt>
                <c:pt idx="2998" formatCode="0.00E+00">
                  <c:v>4.5458E-3</c:v>
                </c:pt>
                <c:pt idx="2999" formatCode="0.00E+00">
                  <c:v>4.5409999999999999E-3</c:v>
                </c:pt>
                <c:pt idx="3000" formatCode="0.00E+00">
                  <c:v>4.5361000000000004E-3</c:v>
                </c:pt>
              </c:numCache>
            </c:numRef>
          </c:yVal>
          <c:smooth val="0"/>
          <c:extLst>
            <c:ext xmlns:c16="http://schemas.microsoft.com/office/drawing/2014/chart" uri="{C3380CC4-5D6E-409C-BE32-E72D297353CC}">
              <c16:uniqueId val="{00000000-5901-4441-9D12-504276DB3807}"/>
            </c:ext>
          </c:extLst>
        </c:ser>
        <c:dLbls>
          <c:showLegendKey val="0"/>
          <c:showVal val="0"/>
          <c:showCatName val="0"/>
          <c:showSerName val="0"/>
          <c:showPercent val="0"/>
          <c:showBubbleSize val="0"/>
        </c:dLbls>
        <c:axId val="881773519"/>
        <c:axId val="881773935"/>
      </c:scatterChart>
      <c:valAx>
        <c:axId val="881773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Z(m)</a:t>
                </a:r>
                <a:endParaRPr lang="zh-CN" alt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_);[Red]\(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1773935"/>
        <c:crosses val="autoZero"/>
        <c:crossBetween val="midCat"/>
      </c:valAx>
      <c:valAx>
        <c:axId val="881773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Bz(T)</a:t>
                </a:r>
                <a:endParaRPr lang="zh-CN"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177351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2026/3/2</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2026/3/2</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407102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11</a:t>
            </a:fld>
            <a:endParaRPr lang="zh-CN" altLang="en-US"/>
          </a:p>
        </p:txBody>
      </p:sp>
    </p:spTree>
    <p:extLst>
      <p:ext uri="{BB962C8B-B14F-4D97-AF65-F5344CB8AC3E}">
        <p14:creationId xmlns:p14="http://schemas.microsoft.com/office/powerpoint/2010/main" val="172815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403717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233263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345266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245573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285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306936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97410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22</a:t>
            </a:fld>
            <a:endParaRPr lang="zh-CN" altLang="en-US"/>
          </a:p>
        </p:txBody>
      </p:sp>
    </p:spTree>
    <p:extLst>
      <p:ext uri="{BB962C8B-B14F-4D97-AF65-F5344CB8AC3E}">
        <p14:creationId xmlns:p14="http://schemas.microsoft.com/office/powerpoint/2010/main" val="59675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88563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230029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6</a:t>
            </a:fld>
            <a:endParaRPr lang="zh-CN" altLang="en-US"/>
          </a:p>
        </p:txBody>
      </p:sp>
    </p:spTree>
    <p:extLst>
      <p:ext uri="{BB962C8B-B14F-4D97-AF65-F5344CB8AC3E}">
        <p14:creationId xmlns:p14="http://schemas.microsoft.com/office/powerpoint/2010/main" val="27286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136695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425555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242508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47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FD735995-CFEE-45A9-9EAC-340DEE29183E}" type="datetime1">
              <a:rPr lang="zh-CN" altLang="en-US" smtClean="0"/>
              <a:t>2026/3/2</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2A082FD8-7BBD-49B0-9E8D-96C575AD1F55}" type="datetime1">
              <a:rPr lang="zh-CN" altLang="en-US" smtClean="0"/>
              <a:t>2026/3/2</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
        <p:nvSpPr>
          <p:cNvPr id="11" name="Slide Number Placeholder 2">
            <a:extLst>
              <a:ext uri="{FF2B5EF4-FFF2-40B4-BE49-F238E27FC236}">
                <a16:creationId xmlns:a16="http://schemas.microsoft.com/office/drawing/2014/main" id="{AD8015B6-0B11-4BF4-9171-A7E5DBC5CB51}"/>
              </a:ext>
            </a:extLst>
          </p:cNvPr>
          <p:cNvSpPr>
            <a:spLocks noGrp="1"/>
          </p:cNvSpPr>
          <p:nvPr>
            <p:ph type="sldNum" sz="quarter" idx="12"/>
          </p:nvPr>
        </p:nvSpPr>
        <p:spPr>
          <a:xfrm>
            <a:off x="9069808" y="6338623"/>
            <a:ext cx="2844800" cy="365125"/>
          </a:xfrm>
        </p:spPr>
        <p:txBody>
          <a:bodyPr/>
          <a:lstStyle>
            <a:lvl1pPr>
              <a:defRPr sz="1600"/>
            </a:lvl1pPr>
          </a:lstStyle>
          <a:p>
            <a:fld id="{F15E9139-A00B-4B2A-98A6-095DC08F1345}"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142B1D-8A54-45FA-9CB1-0AC5AEE7C15D}" type="datetime1">
              <a:rPr lang="zh-CN" altLang="en-US" smtClean="0"/>
              <a:t>2026/3/2</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85B42A55-DBC8-42F3-9E51-BF036809325B}" type="datetime1">
              <a:rPr lang="zh-CN" altLang="en-US" smtClean="0"/>
              <a:t>2026/3/2</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715BE-1A78-4253-B461-76ABA29922E7}" type="datetime1">
              <a:rPr lang="zh-CN" altLang="en-US" smtClean="0"/>
              <a:t>2026/3/2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3.png"/><Relationship Id="rId7"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20.png"/><Relationship Id="rId4" Type="http://schemas.openxmlformats.org/officeDocument/2006/relationships/image" Target="../media/image24.png"/><Relationship Id="rId9" Type="http://schemas.openxmlformats.org/officeDocument/2006/relationships/image" Target="../media/image21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i.org/10.1007/s41605-024-00463-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587387" y="2099948"/>
            <a:ext cx="11017224" cy="2388590"/>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dirty="0">
                <a:solidFill>
                  <a:srgbClr val="C00000"/>
                </a:solidFill>
              </a:rPr>
              <a:t>CEPC collider ring error analysis with detector dipole and anti-solenoid effects</a:t>
            </a:r>
          </a:p>
        </p:txBody>
      </p:sp>
      <p:sp>
        <p:nvSpPr>
          <p:cNvPr id="7" name="文本框 7">
            <a:extLst>
              <a:ext uri="{FF2B5EF4-FFF2-40B4-BE49-F238E27FC236}">
                <a16:creationId xmlns:a16="http://schemas.microsoft.com/office/drawing/2014/main" id="{785816F2-AEF2-4FFE-A0DA-84B4490709A4}"/>
              </a:ext>
            </a:extLst>
          </p:cNvPr>
          <p:cNvSpPr txBox="1"/>
          <p:nvPr/>
        </p:nvSpPr>
        <p:spPr>
          <a:xfrm>
            <a:off x="2306640" y="4250875"/>
            <a:ext cx="7578719"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Bin Wang</a:t>
            </a:r>
          </a:p>
          <a:p>
            <a:pPr algn="ctr"/>
            <a:r>
              <a:rPr lang="en-US" altLang="zh-CN" sz="2800" dirty="0">
                <a:latin typeface="Times New Roman" panose="02020603050405020304" pitchFamily="18" charset="0"/>
                <a:ea typeface="微软雅黑" panose="020B0503020204020204" pitchFamily="34" charset="-122"/>
              </a:rPr>
              <a:t> (on the behalf of the CEPC error correction team)</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CEPC Day 2026.03.02</a:t>
            </a:r>
            <a:endParaRPr lang="en-US" altLang="zh-CN" sz="1800" b="0" i="0" dirty="0">
              <a:solidFill>
                <a:srgbClr val="F9F9F9"/>
              </a:solidFill>
              <a:effectLst/>
              <a:latin typeface="Roboto" panose="02000000000000000000" pitchFamily="2" charset="0"/>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10</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Closed-orbit distortion correction </a:t>
            </a:r>
            <a:r>
              <a:rPr lang="en-US" altLang="zh-CN" b="1" dirty="0">
                <a:solidFill>
                  <a:srgbClr val="C00000"/>
                </a:solidFill>
                <a:ea typeface="微软雅黑" panose="020B0503020204020204" pitchFamily="34" charset="-122"/>
              </a:rPr>
              <a:t>(Higgs mode)</a:t>
            </a:r>
            <a:endParaRPr lang="en-US" altLang="zh-CN" sz="44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Content Placeholder 2">
            <a:extLst>
              <a:ext uri="{FF2B5EF4-FFF2-40B4-BE49-F238E27FC236}">
                <a16:creationId xmlns:a16="http://schemas.microsoft.com/office/drawing/2014/main" id="{FECADF0E-AC7E-4D09-8071-041F6D8C70AF}"/>
              </a:ext>
            </a:extLst>
          </p:cNvPr>
          <p:cNvSpPr>
            <a:spLocks noGrp="1"/>
          </p:cNvSpPr>
          <p:nvPr>
            <p:ph idx="1"/>
          </p:nvPr>
        </p:nvSpPr>
        <p:spPr>
          <a:xfrm>
            <a:off x="155340" y="1148491"/>
            <a:ext cx="11089232" cy="5112569"/>
          </a:xfrm>
        </p:spPr>
        <p:txBody>
          <a:bodyPr>
            <a:normAutofit/>
          </a:bodyPr>
          <a:lstStyle/>
          <a:p>
            <a:pPr>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Lattice starts at the injection point.</a:t>
            </a:r>
          </a:p>
          <a:p>
            <a:pPr>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100 random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Higgs lattice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seeds are generated, there are 85 lattice seeds have convergent solutions.</a:t>
            </a:r>
          </a:p>
          <a:p>
            <a:pPr>
              <a:lnSpc>
                <a:spcPct val="15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target: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green line is marked with the correction target (50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 corresponding to the correction performance without solenoid.</a:t>
            </a:r>
          </a:p>
          <a:p>
            <a:pPr>
              <a:lnSpc>
                <a:spcPct val="15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result (</a:t>
            </a:r>
            <a:r>
              <a:rPr lang="en-US" altLang="zh-CN" sz="20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85 seeds</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Most of the RMS values for horizontal and vertical orbits are within 50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 while some orbits near the IP are significantly larger, exceeding 200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 </a:t>
            </a:r>
          </a:p>
          <a:p>
            <a:pPr>
              <a:lnSpc>
                <a:spcPct val="15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Conclusion: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Move to the next dispersion correction, which also include the </a:t>
            </a:r>
            <a:r>
              <a:rPr lang="en-US" altLang="zh-CN" sz="2000" b="1" u="sng" dirty="0">
                <a:latin typeface="Times New Roman" panose="02020603050405020304" pitchFamily="18" charset="0"/>
                <a:ea typeface="Times New Roman" panose="02020603050405020304" pitchFamily="18" charset="0"/>
                <a:cs typeface="Times New Roman" panose="02020603050405020304" pitchFamily="18" charset="0"/>
              </a:rPr>
              <a:t>orbit adjustment</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C42ED84B-9A2E-4321-AFE4-3A5647FD2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94" y="4833376"/>
            <a:ext cx="5149375" cy="1980000"/>
          </a:xfrm>
          <a:prstGeom prst="rect">
            <a:avLst/>
          </a:prstGeom>
        </p:spPr>
      </p:pic>
      <p:pic>
        <p:nvPicPr>
          <p:cNvPr id="15" name="图片 14">
            <a:extLst>
              <a:ext uri="{FF2B5EF4-FFF2-40B4-BE49-F238E27FC236}">
                <a16:creationId xmlns:a16="http://schemas.microsoft.com/office/drawing/2014/main" id="{8BA6BFCE-7F91-4F7A-9DAD-D70F9E35F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992" y="4833376"/>
            <a:ext cx="5149375" cy="1980000"/>
          </a:xfrm>
          <a:prstGeom prst="rect">
            <a:avLst/>
          </a:prstGeom>
        </p:spPr>
      </p:pic>
      <p:sp>
        <p:nvSpPr>
          <p:cNvPr id="23" name="文本框 22">
            <a:extLst>
              <a:ext uri="{FF2B5EF4-FFF2-40B4-BE49-F238E27FC236}">
                <a16:creationId xmlns:a16="http://schemas.microsoft.com/office/drawing/2014/main" id="{AEA81CB0-FD92-475F-ABA4-40D50D482FC3}"/>
              </a:ext>
            </a:extLst>
          </p:cNvPr>
          <p:cNvSpPr txBox="1"/>
          <p:nvPr/>
        </p:nvSpPr>
        <p:spPr>
          <a:xfrm>
            <a:off x="5555940" y="1126439"/>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85 seeds</a:t>
            </a:r>
          </a:p>
        </p:txBody>
      </p:sp>
      <p:sp>
        <p:nvSpPr>
          <p:cNvPr id="12" name="文本框 11">
            <a:extLst>
              <a:ext uri="{FF2B5EF4-FFF2-40B4-BE49-F238E27FC236}">
                <a16:creationId xmlns:a16="http://schemas.microsoft.com/office/drawing/2014/main" id="{232B7719-95FF-482A-87D0-E7F5DDD46E9F}"/>
              </a:ext>
            </a:extLst>
          </p:cNvPr>
          <p:cNvSpPr txBox="1"/>
          <p:nvPr/>
        </p:nvSpPr>
        <p:spPr>
          <a:xfrm>
            <a:off x="1264377" y="5069975"/>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85 seeds</a:t>
            </a:r>
          </a:p>
        </p:txBody>
      </p:sp>
    </p:spTree>
    <p:extLst>
      <p:ext uri="{BB962C8B-B14F-4D97-AF65-F5344CB8AC3E}">
        <p14:creationId xmlns:p14="http://schemas.microsoft.com/office/powerpoint/2010/main" val="68073848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B868BEB-BF45-4277-9CAA-EBB88408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64" y="3789040"/>
            <a:ext cx="4213125" cy="1620000"/>
          </a:xfrm>
          <a:prstGeom prst="rect">
            <a:avLst/>
          </a:prstGeom>
        </p:spPr>
      </p:pic>
      <p:pic>
        <p:nvPicPr>
          <p:cNvPr id="17" name="图片 16">
            <a:extLst>
              <a:ext uri="{FF2B5EF4-FFF2-40B4-BE49-F238E27FC236}">
                <a16:creationId xmlns:a16="http://schemas.microsoft.com/office/drawing/2014/main" id="{34F3D23E-4CE3-4491-97F8-3F2D7F4E5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9936" y="3789040"/>
            <a:ext cx="4213125" cy="1620000"/>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11</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Dispersion correction (Higgs mode)</a:t>
            </a:r>
            <a:endParaRPr lang="zh-CN" altLang="en-US" b="1" dirty="0">
              <a:solidFill>
                <a:srgbClr val="C00000"/>
              </a:solidFill>
            </a:endParaRPr>
          </a:p>
        </p:txBody>
      </p:sp>
      <p:sp>
        <p:nvSpPr>
          <p:cNvPr id="9" name="文本框 8">
            <a:extLst>
              <a:ext uri="{FF2B5EF4-FFF2-40B4-BE49-F238E27FC236}">
                <a16:creationId xmlns:a16="http://schemas.microsoft.com/office/drawing/2014/main" id="{7BBB9D00-3E67-4B90-B646-D392F65E1E65}"/>
              </a:ext>
            </a:extLst>
          </p:cNvPr>
          <p:cNvSpPr txBox="1"/>
          <p:nvPr/>
        </p:nvSpPr>
        <p:spPr>
          <a:xfrm>
            <a:off x="4782172" y="3512041"/>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One seed</a:t>
            </a:r>
          </a:p>
        </p:txBody>
      </p:sp>
      <p:pic>
        <p:nvPicPr>
          <p:cNvPr id="4" name="图片 3">
            <a:extLst>
              <a:ext uri="{FF2B5EF4-FFF2-40B4-BE49-F238E27FC236}">
                <a16:creationId xmlns:a16="http://schemas.microsoft.com/office/drawing/2014/main" id="{BECBFEA0-4E6E-499C-BE1B-310B7CC44B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464" y="5171575"/>
            <a:ext cx="4213125" cy="1620000"/>
          </a:xfrm>
          <a:prstGeom prst="rect">
            <a:avLst/>
          </a:prstGeom>
        </p:spPr>
      </p:pic>
      <p:pic>
        <p:nvPicPr>
          <p:cNvPr id="6" name="图片 5">
            <a:extLst>
              <a:ext uri="{FF2B5EF4-FFF2-40B4-BE49-F238E27FC236}">
                <a16:creationId xmlns:a16="http://schemas.microsoft.com/office/drawing/2014/main" id="{9BD8595B-DC81-4D8E-A658-16892F2358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9936" y="5171575"/>
            <a:ext cx="4213125" cy="1620000"/>
          </a:xfrm>
          <a:prstGeom prst="rect">
            <a:avLst/>
          </a:prstGeom>
        </p:spPr>
      </p:pic>
      <p:sp>
        <p:nvSpPr>
          <p:cNvPr id="20" name="文本框 19">
            <a:extLst>
              <a:ext uri="{FF2B5EF4-FFF2-40B4-BE49-F238E27FC236}">
                <a16:creationId xmlns:a16="http://schemas.microsoft.com/office/drawing/2014/main" id="{20DFF9E5-2A02-4762-B819-8F7D64055791}"/>
              </a:ext>
            </a:extLst>
          </p:cNvPr>
          <p:cNvSpPr txBox="1"/>
          <p:nvPr/>
        </p:nvSpPr>
        <p:spPr>
          <a:xfrm>
            <a:off x="9805248" y="3861048"/>
            <a:ext cx="2160240" cy="608821"/>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lnSpc>
                <a:spcPct val="150000"/>
              </a:lnSpc>
            </a:pPr>
            <a:r>
              <a:rPr lang="en-US" altLang="zh-CN" sz="1200" dirty="0">
                <a:solidFill>
                  <a:srgbClr val="0000FF"/>
                </a:solidFill>
                <a:latin typeface="Bahnschrift Light" panose="020B0502040204020203" pitchFamily="34" charset="0"/>
                <a:ea typeface="Times New Roman" panose="02020603050405020304" pitchFamily="18" charset="0"/>
                <a:cs typeface="Times New Roman" panose="02020603050405020304" pitchFamily="18" charset="0"/>
              </a:rPr>
              <a:t>Blue: before DISP correction </a:t>
            </a:r>
          </a:p>
          <a:p>
            <a:pPr>
              <a:lnSpc>
                <a:spcPct val="150000"/>
              </a:lnSpc>
            </a:pPr>
            <a:r>
              <a:rPr lang="en-US" altLang="zh-CN" sz="1200" dirty="0">
                <a:solidFill>
                  <a:srgbClr val="FF0000"/>
                </a:solidFill>
                <a:latin typeface="Bahnschrift Light" panose="020B0502040204020203" pitchFamily="34" charset="0"/>
                <a:ea typeface="Times New Roman" panose="02020603050405020304" pitchFamily="18" charset="0"/>
                <a:cs typeface="Times New Roman" panose="02020603050405020304" pitchFamily="18" charset="0"/>
              </a:rPr>
              <a:t>Red: After DISP correction</a:t>
            </a:r>
          </a:p>
        </p:txBody>
      </p:sp>
      <p:sp>
        <p:nvSpPr>
          <p:cNvPr id="14" name="Content Placeholder 2">
            <a:extLst>
              <a:ext uri="{FF2B5EF4-FFF2-40B4-BE49-F238E27FC236}">
                <a16:creationId xmlns:a16="http://schemas.microsoft.com/office/drawing/2014/main" id="{6A87530B-FCB4-4E93-A24F-06C386D220B8}"/>
              </a:ext>
            </a:extLst>
          </p:cNvPr>
          <p:cNvSpPr txBox="1">
            <a:spLocks/>
          </p:cNvSpPr>
          <p:nvPr/>
        </p:nvSpPr>
        <p:spPr>
          <a:xfrm>
            <a:off x="263322" y="1052736"/>
            <a:ext cx="11089232" cy="5112569"/>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85 Higgs lattice seeds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with COD correction are used to do the dispersion correction.</a:t>
            </a:r>
          </a:p>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target: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green line is marked with the correction target (2 mm), corresponding to the correction performance without solenoid.</a:t>
            </a:r>
          </a:p>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result: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Both horizontal and vertical dispersion deviation after correction are lower than the correction target, 2mm. The application of the DISP correction resolved the large fluctuations in the vertical dispersion near the IP.</a:t>
            </a:r>
          </a:p>
        </p:txBody>
      </p:sp>
    </p:spTree>
    <p:extLst>
      <p:ext uri="{BB962C8B-B14F-4D97-AF65-F5344CB8AC3E}">
        <p14:creationId xmlns:p14="http://schemas.microsoft.com/office/powerpoint/2010/main" val="205433874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5678353-293B-4E3B-BBD5-8ADD415E2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38381"/>
            <a:ext cx="4681250" cy="1800000"/>
          </a:xfrm>
          <a:prstGeom prst="rect">
            <a:avLst/>
          </a:prstGeom>
        </p:spPr>
      </p:pic>
      <p:pic>
        <p:nvPicPr>
          <p:cNvPr id="6" name="图片 5">
            <a:extLst>
              <a:ext uri="{FF2B5EF4-FFF2-40B4-BE49-F238E27FC236}">
                <a16:creationId xmlns:a16="http://schemas.microsoft.com/office/drawing/2014/main" id="{476EBFCF-7412-4ED8-ACBA-BFDCA176B8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579" y="5041967"/>
            <a:ext cx="4681250" cy="1800000"/>
          </a:xfrm>
          <a:prstGeom prst="rect">
            <a:avLst/>
          </a:prstGeom>
        </p:spPr>
      </p:pic>
      <p:pic>
        <p:nvPicPr>
          <p:cNvPr id="16" name="图片 15">
            <a:extLst>
              <a:ext uri="{FF2B5EF4-FFF2-40B4-BE49-F238E27FC236}">
                <a16:creationId xmlns:a16="http://schemas.microsoft.com/office/drawing/2014/main" id="{556E5BA7-2985-42FB-A3E1-B1D776ED2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13848"/>
            <a:ext cx="4681250" cy="1800000"/>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12</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600" b="1" dirty="0">
                <a:solidFill>
                  <a:srgbClr val="C00000"/>
                </a:solidFill>
              </a:rPr>
              <a:t>Closed orbit after dispersion correction (Higgs mode)</a:t>
            </a:r>
            <a:endParaRPr lang="zh-CN" altLang="en-US" sz="3600" b="1" dirty="0">
              <a:solidFill>
                <a:srgbClr val="C00000"/>
              </a:solidFill>
            </a:endParaRPr>
          </a:p>
        </p:txBody>
      </p:sp>
      <p:pic>
        <p:nvPicPr>
          <p:cNvPr id="15" name="图片 14">
            <a:extLst>
              <a:ext uri="{FF2B5EF4-FFF2-40B4-BE49-F238E27FC236}">
                <a16:creationId xmlns:a16="http://schemas.microsoft.com/office/drawing/2014/main" id="{9CA02315-3FB4-4C6B-8FCE-1E8D41D8F0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0471" y="3313848"/>
            <a:ext cx="4681250" cy="1800000"/>
          </a:xfrm>
          <a:prstGeom prst="rect">
            <a:avLst/>
          </a:prstGeom>
        </p:spPr>
      </p:pic>
      <p:sp>
        <p:nvSpPr>
          <p:cNvPr id="19" name="文本框 18">
            <a:extLst>
              <a:ext uri="{FF2B5EF4-FFF2-40B4-BE49-F238E27FC236}">
                <a16:creationId xmlns:a16="http://schemas.microsoft.com/office/drawing/2014/main" id="{D4DC2DDD-CC8B-4EBA-B5CC-2253A9D082F5}"/>
              </a:ext>
            </a:extLst>
          </p:cNvPr>
          <p:cNvSpPr txBox="1"/>
          <p:nvPr/>
        </p:nvSpPr>
        <p:spPr>
          <a:xfrm>
            <a:off x="3143324" y="3470520"/>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One seed</a:t>
            </a:r>
          </a:p>
        </p:txBody>
      </p:sp>
      <p:sp>
        <p:nvSpPr>
          <p:cNvPr id="12" name="Content Placeholder 2">
            <a:extLst>
              <a:ext uri="{FF2B5EF4-FFF2-40B4-BE49-F238E27FC236}">
                <a16:creationId xmlns:a16="http://schemas.microsoft.com/office/drawing/2014/main" id="{7761E49F-3164-4F25-B3DA-A8C90F16F250}"/>
              </a:ext>
            </a:extLst>
          </p:cNvPr>
          <p:cNvSpPr txBox="1">
            <a:spLocks/>
          </p:cNvSpPr>
          <p:nvPr/>
        </p:nvSpPr>
        <p:spPr>
          <a:xfrm>
            <a:off x="263322" y="1052736"/>
            <a:ext cx="11737334" cy="5112569"/>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result: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large fluctuation of closed orbit is also corrected. </a:t>
            </a:r>
          </a:p>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Explanation</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During the DISP/DFS correction, the closed orbit deviations are used as weighting factors in the response matrix inversion to prioritize correcting dispersion errors where the orbit is most distorted.</a:t>
            </a:r>
          </a:p>
        </p:txBody>
      </p:sp>
      <p:grpSp>
        <p:nvGrpSpPr>
          <p:cNvPr id="13" name="组合 12">
            <a:extLst>
              <a:ext uri="{FF2B5EF4-FFF2-40B4-BE49-F238E27FC236}">
                <a16:creationId xmlns:a16="http://schemas.microsoft.com/office/drawing/2014/main" id="{70360DF6-1A4A-487A-84A1-4E632A8DD97C}"/>
              </a:ext>
            </a:extLst>
          </p:cNvPr>
          <p:cNvGrpSpPr/>
          <p:nvPr/>
        </p:nvGrpSpPr>
        <p:grpSpPr>
          <a:xfrm>
            <a:off x="627164" y="2530490"/>
            <a:ext cx="8108171" cy="772641"/>
            <a:chOff x="376250" y="1737109"/>
            <a:chExt cx="8108171" cy="772641"/>
          </a:xfrm>
        </p:grpSpPr>
        <p:sp>
          <p:nvSpPr>
            <p:cNvPr id="14" name="矩形 13">
              <a:extLst>
                <a:ext uri="{FF2B5EF4-FFF2-40B4-BE49-F238E27FC236}">
                  <a16:creationId xmlns:a16="http://schemas.microsoft.com/office/drawing/2014/main" id="{496CDC81-50BD-4E61-90A4-DE7D725A8014}"/>
                </a:ext>
              </a:extLst>
            </p:cNvPr>
            <p:cNvSpPr/>
            <p:nvPr/>
          </p:nvSpPr>
          <p:spPr>
            <a:xfrm>
              <a:off x="376250" y="1737109"/>
              <a:ext cx="8108171" cy="772641"/>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20811A9-9CA2-42F3-B5AC-8F9C9B18B5AE}"/>
                    </a:ext>
                  </a:extLst>
                </p:cNvPr>
                <p:cNvSpPr txBox="1"/>
                <p:nvPr/>
              </p:nvSpPr>
              <p:spPr>
                <a:xfrm>
                  <a:off x="653190" y="1824062"/>
                  <a:ext cx="2601842" cy="646331"/>
                </a:xfrm>
                <a:prstGeom prst="rect">
                  <a:avLst/>
                </a:prstGeom>
                <a:noFill/>
              </p:spPr>
              <p:txBody>
                <a:bodyPr wrap="square" rtlCol="0">
                  <a:spAutoFit/>
                </a:bodyPr>
                <a:lstStyle/>
                <a:p>
                  <a:pPr eaLnBrk="0" fontAlgn="base" hangingPunct="0">
                    <a:spcBef>
                      <a:spcPct val="0"/>
                    </a:spcBef>
                    <a:spcAft>
                      <a:spcPct val="0"/>
                    </a:spcAft>
                  </a:pPr>
                  <a:r>
                    <a:rPr lang="en-US" altLang="zh-CN" b="1" dirty="0">
                      <a:solidFill>
                        <a:srgbClr val="0000FF"/>
                      </a:solidFill>
                      <a:latin typeface="Agency FB" panose="020B0503020202020204" pitchFamily="34" charset="0"/>
                      <a:cs typeface="Arial" panose="020B0604020202020204" pitchFamily="34" charset="0"/>
                    </a:rPr>
                    <a:t>Dispersion free steering principle (DFS):</a:t>
                  </a:r>
                  <a14:m>
                    <m:oMath xmlns:m="http://schemas.openxmlformats.org/officeDocument/2006/math">
                      <m:r>
                        <a:rPr lang="en-US" altLang="zh-CN" b="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𝜽</m:t>
                      </m:r>
                    </m:oMath>
                  </a14:m>
                  <a:r>
                    <a:rPr lang="en-US" altLang="zh-CN" sz="1400" b="1" baseline="-25000" dirty="0">
                      <a:solidFill>
                        <a:srgbClr val="0000FF"/>
                      </a:solidFill>
                      <a:latin typeface="Agency FB" panose="020B0503020202020204" pitchFamily="34" charset="0"/>
                      <a:cs typeface="Arial" panose="020B0604020202020204" pitchFamily="34" charset="0"/>
                    </a:rPr>
                    <a:t>c</a:t>
                  </a:r>
                  <a:endParaRPr lang="zh-CN" altLang="en-US" sz="1400" b="1" dirty="0">
                    <a:solidFill>
                      <a:srgbClr val="0000FF"/>
                    </a:solidFill>
                    <a:latin typeface="Agency FB" panose="020B0503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D75D0DB8-399F-41B5-9D7B-B966E7751A0C}"/>
                    </a:ext>
                  </a:extLst>
                </p:cNvPr>
                <p:cNvSpPr txBox="1">
                  <a:spLocks noRot="1" noChangeAspect="1" noMove="1" noResize="1" noEditPoints="1" noAdjustHandles="1" noChangeArrowheads="1" noChangeShapeType="1" noTextEdit="1"/>
                </p:cNvSpPr>
                <p:nvPr/>
              </p:nvSpPr>
              <p:spPr>
                <a:xfrm>
                  <a:off x="653190" y="1824062"/>
                  <a:ext cx="2601842" cy="646331"/>
                </a:xfrm>
                <a:prstGeom prst="rect">
                  <a:avLst/>
                </a:prstGeom>
                <a:blipFill>
                  <a:blip r:embed="rId7"/>
                  <a:stretch>
                    <a:fillRect l="-187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6D97D98-8B6A-4FB7-9FBE-8A3DBC3A7C9F}"/>
                    </a:ext>
                  </a:extLst>
                </p:cNvPr>
                <p:cNvSpPr txBox="1"/>
                <p:nvPr/>
              </p:nvSpPr>
              <p:spPr>
                <a:xfrm>
                  <a:off x="3413735" y="1785849"/>
                  <a:ext cx="1613262" cy="557460"/>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𝑢</m:t>
                                    </m:r>
                                  </m:e>
                                </m:acc>
                              </m:e>
                              <m:e>
                                <m:r>
                                  <a:rPr lang="zh-CN" altLang="en-US" i="1" smtClean="0">
                                    <a:solidFill>
                                      <a:srgbClr val="000000"/>
                                    </a:solidFill>
                                    <a:latin typeface="Cambria Math" panose="02040503050406030204" pitchFamily="18" charset="0"/>
                                  </a:rPr>
                                  <m:t>𝛼</m:t>
                                </m:r>
                                <m:acc>
                                  <m:accPr>
                                    <m:chr m:val="⃗"/>
                                    <m:ctrlPr>
                                      <a:rPr lang="zh-CN" altLang="en-US"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𝐷</m:t>
                                    </m:r>
                                  </m:e>
                                </m:acc>
                                <m:r>
                                  <a:rPr lang="en-US" altLang="zh-CN" i="1" baseline="-25000" smtClean="0">
                                    <a:solidFill>
                                      <a:srgbClr val="000000"/>
                                    </a:solidFill>
                                    <a:latin typeface="Cambria Math" panose="02040503050406030204" pitchFamily="18" charset="0"/>
                                  </a:rPr>
                                  <m:t>𝑢</m:t>
                                </m:r>
                              </m:e>
                            </m:eqArr>
                          </m:e>
                        </m:d>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5673D364-2B28-4BE9-9F92-9D6CF00C0499}"/>
                    </a:ext>
                  </a:extLst>
                </p:cNvPr>
                <p:cNvSpPr txBox="1">
                  <a:spLocks noRot="1" noChangeAspect="1" noMove="1" noResize="1" noEditPoints="1" noAdjustHandles="1" noChangeArrowheads="1" noChangeShapeType="1" noTextEdit="1"/>
                </p:cNvSpPr>
                <p:nvPr/>
              </p:nvSpPr>
              <p:spPr>
                <a:xfrm>
                  <a:off x="3413735" y="1785849"/>
                  <a:ext cx="1613262" cy="557460"/>
                </a:xfrm>
                <a:prstGeom prst="rect">
                  <a:avLst/>
                </a:prstGeom>
                <a:blipFill>
                  <a:blip r:embed="rId8"/>
                  <a:stretch>
                    <a:fillRect b="-98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0CD63A4-B151-40C8-82EB-13C8DB1E718A}"/>
                    </a:ext>
                  </a:extLst>
                </p:cNvPr>
                <p:cNvSpPr txBox="1"/>
                <p:nvPr/>
              </p:nvSpPr>
              <p:spPr>
                <a:xfrm>
                  <a:off x="5352325" y="1847990"/>
                  <a:ext cx="1544462" cy="479042"/>
                </a:xfrm>
                <a:prstGeom prst="rect">
                  <a:avLst/>
                </a:prstGeom>
                <a:noFill/>
              </p:spPr>
              <p:txBody>
                <a:bodyPr wrap="none" lIns="0" tIns="0" rIns="0" bIns="0" rtlCol="0">
                  <a:spAutoFit/>
                </a:bodyPr>
                <a:lstStyle/>
                <a:p>
                  <a:pPr eaLnBrk="0" fontAlgn="base" hangingPunct="0">
                    <a:spcBef>
                      <a:spcPct val="0"/>
                    </a:spcBef>
                    <a:spcAft>
                      <a:spcPct val="0"/>
                    </a:spcAft>
                  </a:pPr>
                  <a:r>
                    <a:rPr lang="en-US" altLang="zh-CN" i="1" dirty="0">
                      <a:solidFill>
                        <a:srgbClr val="000000"/>
                      </a:solidFill>
                      <a:latin typeface="Arial" panose="020B0604020202020204" pitchFamily="34" charset="0"/>
                      <a:cs typeface="Arial" panose="020B0604020202020204" pitchFamily="34" charset="0"/>
                    </a:rPr>
                    <a:t>M</a:t>
                  </a:r>
                  <a14:m>
                    <m:oMath xmlns:m="http://schemas.openxmlformats.org/officeDocument/2006/math">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r>
                                <a:rPr lang="en-US" altLang="zh-CN" i="1" smtClean="0">
                                  <a:solidFill>
                                    <a:srgbClr val="000000"/>
                                  </a:solidFill>
                                  <a:latin typeface="Cambria Math" panose="02040503050406030204" pitchFamily="18" charset="0"/>
                                </a:rPr>
                                <m:t>𝐴</m:t>
                              </m:r>
                            </m:e>
                            <m:e>
                              <m:r>
                                <a:rPr lang="zh-CN" altLang="en-US" i="1">
                                  <a:solidFill>
                                    <a:srgbClr val="000000"/>
                                  </a:solidFill>
                                  <a:latin typeface="Cambria Math" panose="02040503050406030204" pitchFamily="18" charset="0"/>
                                </a:rPr>
                                <m:t>𝛼</m:t>
                              </m:r>
                              <m:r>
                                <a:rPr lang="en-US" altLang="zh-CN" i="1" smtClean="0">
                                  <a:solidFill>
                                    <a:srgbClr val="000000"/>
                                  </a:solidFill>
                                  <a:latin typeface="Cambria Math" panose="02040503050406030204" pitchFamily="18" charset="0"/>
                                </a:rPr>
                                <m:t>𝐵</m:t>
                              </m:r>
                            </m:e>
                          </m:eqArr>
                        </m:e>
                      </m:d>
                    </m:oMath>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6" name="文本框 15">
                  <a:extLst>
                    <a:ext uri="{FF2B5EF4-FFF2-40B4-BE49-F238E27FC236}">
                      <a16:creationId xmlns:a16="http://schemas.microsoft.com/office/drawing/2014/main" id="{A17F0B3D-7B56-484B-B499-10ECAAAB329B}"/>
                    </a:ext>
                  </a:extLst>
                </p:cNvPr>
                <p:cNvSpPr txBox="1">
                  <a:spLocks noRot="1" noChangeAspect="1" noMove="1" noResize="1" noEditPoints="1" noAdjustHandles="1" noChangeArrowheads="1" noChangeShapeType="1" noTextEdit="1"/>
                </p:cNvSpPr>
                <p:nvPr/>
              </p:nvSpPr>
              <p:spPr>
                <a:xfrm>
                  <a:off x="5352325" y="1847990"/>
                  <a:ext cx="1544462" cy="479042"/>
                </a:xfrm>
                <a:prstGeom prst="rect">
                  <a:avLst/>
                </a:prstGeom>
                <a:blipFill>
                  <a:blip r:embed="rId9"/>
                  <a:stretch>
                    <a:fillRect l="-9486" b="-75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246F5CA-47EF-4D7D-A2B4-9749DA2F4A93}"/>
                    </a:ext>
                  </a:extLst>
                </p:cNvPr>
                <p:cNvSpPr txBox="1"/>
                <p:nvPr/>
              </p:nvSpPr>
              <p:spPr>
                <a:xfrm>
                  <a:off x="7021071" y="1934990"/>
                  <a:ext cx="1339066" cy="317972"/>
                </a:xfrm>
                <a:prstGeom prst="rect">
                  <a:avLst/>
                </a:prstGeom>
                <a:noFill/>
              </p:spPr>
              <p:txBody>
                <a:bodyPr wrap="squar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r>
                          <a:rPr lang="en-US" altLang="zh-CN" i="1" smtClean="0">
                            <a:solidFill>
                              <a:srgbClr val="000000"/>
                            </a:solidFill>
                            <a:latin typeface="Cambria Math" panose="02040503050406030204" pitchFamily="18" charset="0"/>
                          </a:rPr>
                          <m:t>𝑀</m:t>
                        </m:r>
                        <m:acc>
                          <m:accPr>
                            <m:chr m:val="⃗"/>
                            <m:ctrlPr>
                              <a:rPr lang="en-US" altLang="zh-CN" i="1" smtClean="0">
                                <a:solidFill>
                                  <a:srgbClr val="000000"/>
                                </a:solidFill>
                                <a:latin typeface="Cambria Math" panose="02040503050406030204" pitchFamily="18" charset="0"/>
                              </a:rPr>
                            </m:ctrlPr>
                          </m:accPr>
                          <m:e>
                            <m:r>
                              <a:rPr lang="zh-CN" altLang="en-US" i="1" smtClean="0">
                                <a:solidFill>
                                  <a:srgbClr val="000000"/>
                                </a:solidFill>
                                <a:latin typeface="Cambria Math" panose="02040503050406030204" pitchFamily="18" charset="0"/>
                              </a:rPr>
                              <m:t>𝜃</m:t>
                            </m:r>
                          </m:e>
                        </m:acc>
                        <m:r>
                          <a:rPr lang="en-US" altLang="zh-CN" i="1" smtClean="0">
                            <a:solidFill>
                              <a:srgbClr val="000000"/>
                            </a:solidFill>
                            <a:latin typeface="Cambria Math" panose="02040503050406030204" pitchFamily="18" charset="0"/>
                          </a:rPr>
                          <m:t>=0</m:t>
                        </m:r>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7" name="文本框 16">
                  <a:extLst>
                    <a:ext uri="{FF2B5EF4-FFF2-40B4-BE49-F238E27FC236}">
                      <a16:creationId xmlns:a16="http://schemas.microsoft.com/office/drawing/2014/main" id="{14203ADC-9371-462A-8729-E5E04BFD5FA8}"/>
                    </a:ext>
                  </a:extLst>
                </p:cNvPr>
                <p:cNvSpPr txBox="1">
                  <a:spLocks noRot="1" noChangeAspect="1" noMove="1" noResize="1" noEditPoints="1" noAdjustHandles="1" noChangeArrowheads="1" noChangeShapeType="1" noTextEdit="1"/>
                </p:cNvSpPr>
                <p:nvPr/>
              </p:nvSpPr>
              <p:spPr>
                <a:xfrm>
                  <a:off x="7021071" y="1934990"/>
                  <a:ext cx="1339066" cy="317972"/>
                </a:xfrm>
                <a:prstGeom prst="rect">
                  <a:avLst/>
                </a:prstGeom>
                <a:blipFill>
                  <a:blip r:embed="rId10"/>
                  <a:stretch>
                    <a:fillRect t="-39623" b="-754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832592C8-0263-47B0-8E33-E4932ACB0CB9}"/>
                  </a:ext>
                </a:extLst>
              </p:cNvPr>
              <p:cNvSpPr txBox="1"/>
              <p:nvPr/>
            </p:nvSpPr>
            <p:spPr>
              <a:xfrm>
                <a:off x="9461427" y="2638396"/>
                <a:ext cx="2649523" cy="2080762"/>
              </a:xfrm>
              <a:prstGeom prst="rect">
                <a:avLst/>
              </a:prstGeom>
              <a:noFill/>
            </p:spPr>
            <p:txBody>
              <a:bodyPr wrap="square" rtlCol="0">
                <a:spAutoFit/>
              </a:bodyPr>
              <a:lstStyle/>
              <a:p>
                <a:pPr>
                  <a:lnSpc>
                    <a:spcPct val="150000"/>
                  </a:lnSpc>
                </a:pPr>
                <a14:m>
                  <m:oMath xmlns:m="http://schemas.openxmlformats.org/officeDocument/2006/math">
                    <m:acc>
                      <m:accPr>
                        <m:chr m:val="⃗"/>
                        <m:ctrlPr>
                          <a:rPr lang="en-US" altLang="zh-CN" sz="1400" i="1" smtClean="0">
                            <a:latin typeface="Cambria Math" panose="02040503050406030204" pitchFamily="18" charset="0"/>
                          </a:rPr>
                        </m:ctrlPr>
                      </m:accPr>
                      <m:e>
                        <m:r>
                          <a:rPr lang="en-US" altLang="zh-CN" sz="1400" b="0" i="1" smtClean="0">
                            <a:latin typeface="Cambria Math" panose="02040503050406030204" pitchFamily="18" charset="0"/>
                          </a:rPr>
                          <m:t>𝑢</m:t>
                        </m:r>
                      </m:e>
                    </m:acc>
                  </m:oMath>
                </a14:m>
                <a:r>
                  <a:rPr lang="en-US" altLang="zh-CN" sz="1400" dirty="0">
                    <a:latin typeface="Calibri" panose="020F0502020204030204" pitchFamily="34" charset="0"/>
                    <a:cs typeface="Calibri" panose="020F0502020204030204" pitchFamily="34" charset="0"/>
                  </a:rPr>
                  <a:t>:   Orbit vector</a:t>
                </a:r>
              </a:p>
              <a:p>
                <a:pPr>
                  <a:lnSpc>
                    <a:spcPct val="150000"/>
                  </a:lnSpc>
                </a:pPr>
                <a14:m>
                  <m:oMath xmlns:m="http://schemas.openxmlformats.org/officeDocument/2006/math">
                    <m:acc>
                      <m:accPr>
                        <m:chr m:val="⃗"/>
                        <m:ctrlPr>
                          <a:rPr lang="zh-CN" altLang="en-US" sz="1400" i="1">
                            <a:latin typeface="Cambria Math" panose="02040503050406030204" pitchFamily="18" charset="0"/>
                          </a:rPr>
                        </m:ctrlPr>
                      </m:accPr>
                      <m:e>
                        <m:r>
                          <a:rPr lang="en-US" altLang="zh-CN" sz="1400" b="0" i="1">
                            <a:latin typeface="Cambria Math" panose="02040503050406030204" pitchFamily="18" charset="0"/>
                          </a:rPr>
                          <m:t>𝐷</m:t>
                        </m:r>
                      </m:e>
                    </m:acc>
                    <m:r>
                      <a:rPr lang="en-US" altLang="zh-CN" sz="1400" b="0" i="1" baseline="-25000">
                        <a:latin typeface="Cambria Math" panose="02040503050406030204" pitchFamily="18" charset="0"/>
                      </a:rPr>
                      <m:t>𝑢</m:t>
                    </m:r>
                    <m:r>
                      <a:rPr lang="en-US" altLang="zh-CN" sz="1400" b="0" i="1" baseline="-25000">
                        <a:latin typeface="Cambria Math" panose="02040503050406030204" pitchFamily="18" charset="0"/>
                      </a:rPr>
                      <m:t> </m:t>
                    </m:r>
                  </m:oMath>
                </a14:m>
                <a:r>
                  <a:rPr lang="en-US" altLang="zh-CN" sz="1400" dirty="0">
                    <a:latin typeface="Calibri" panose="020F0502020204030204" pitchFamily="34" charset="0"/>
                    <a:cs typeface="Calibri" panose="020F0502020204030204" pitchFamily="34" charset="0"/>
                  </a:rPr>
                  <a:t>: Dispersion vector</a:t>
                </a:r>
              </a:p>
              <a:p>
                <a:pPr>
                  <a:lnSpc>
                    <a:spcPct val="150000"/>
                  </a:lnSpc>
                </a:pPr>
                <a14:m>
                  <m:oMath xmlns:m="http://schemas.openxmlformats.org/officeDocument/2006/math">
                    <m:acc>
                      <m:accPr>
                        <m:chr m:val="⃗"/>
                        <m:ctrlPr>
                          <a:rPr lang="en-US" altLang="zh-CN" sz="1400" i="1" smtClean="0">
                            <a:latin typeface="Cambria Math" panose="02040503050406030204" pitchFamily="18" charset="0"/>
                          </a:rPr>
                        </m:ctrlPr>
                      </m:accPr>
                      <m:e>
                        <m:r>
                          <a:rPr lang="zh-CN" altLang="en-US" sz="1400" b="0" i="1">
                            <a:latin typeface="Cambria Math" panose="02040503050406030204" pitchFamily="18" charset="0"/>
                          </a:rPr>
                          <m:t>𝜃</m:t>
                        </m:r>
                      </m:e>
                    </m:acc>
                  </m:oMath>
                </a14:m>
                <a:r>
                  <a:rPr lang="en-US" altLang="zh-CN" sz="1400" dirty="0">
                    <a:latin typeface="Calibri" panose="020F0502020204030204" pitchFamily="34" charset="0"/>
                    <a:cs typeface="Calibri" panose="020F0502020204030204" pitchFamily="34" charset="0"/>
                  </a:rPr>
                  <a:t>:   Corrector strengths vector</a:t>
                </a:r>
              </a:p>
              <a:p>
                <a:pPr>
                  <a:lnSpc>
                    <a:spcPct val="150000"/>
                  </a:lnSpc>
                </a:pPr>
                <a14:m>
                  <m:oMath xmlns:m="http://schemas.openxmlformats.org/officeDocument/2006/math">
                    <m:r>
                      <a:rPr lang="zh-CN" altLang="en-US" sz="1400" b="0" i="1" smtClean="0">
                        <a:solidFill>
                          <a:srgbClr val="FF0000"/>
                        </a:solidFill>
                        <a:latin typeface="Cambria Math" panose="02040503050406030204" pitchFamily="18" charset="0"/>
                      </a:rPr>
                      <m:t>𝛼</m:t>
                    </m:r>
                  </m:oMath>
                </a14:m>
                <a:r>
                  <a:rPr lang="en-US" altLang="zh-CN" sz="1400" dirty="0">
                    <a:solidFill>
                      <a:srgbClr val="FF0000"/>
                    </a:solidFill>
                    <a:latin typeface="Calibri" panose="020F0502020204030204" pitchFamily="34" charset="0"/>
                    <a:cs typeface="Calibri" panose="020F0502020204030204" pitchFamily="34" charset="0"/>
                  </a:rPr>
                  <a:t>:   Weight factor</a:t>
                </a:r>
              </a:p>
              <a:p>
                <a:pPr>
                  <a:lnSpc>
                    <a:spcPct val="150000"/>
                  </a:lnSpc>
                </a:pPr>
                <a14:m>
                  <m:oMath xmlns:m="http://schemas.openxmlformats.org/officeDocument/2006/math">
                    <m:r>
                      <a:rPr lang="en-US" altLang="zh-CN" sz="1400" b="0" i="1" smtClean="0">
                        <a:latin typeface="Cambria Math" panose="02040503050406030204" pitchFamily="18" charset="0"/>
                      </a:rPr>
                      <m:t>𝐴</m:t>
                    </m:r>
                  </m:oMath>
                </a14:m>
                <a:r>
                  <a:rPr lang="en-US" altLang="zh-CN" sz="1400" dirty="0">
                    <a:latin typeface="Calibri" panose="020F0502020204030204" pitchFamily="34" charset="0"/>
                    <a:cs typeface="Calibri" panose="020F0502020204030204" pitchFamily="34" charset="0"/>
                  </a:rPr>
                  <a:t>:   Orbit response matrix</a:t>
                </a:r>
              </a:p>
              <a:p>
                <a:pPr>
                  <a:lnSpc>
                    <a:spcPct val="150000"/>
                  </a:lnSpc>
                </a:pPr>
                <a14:m>
                  <m:oMath xmlns:m="http://schemas.openxmlformats.org/officeDocument/2006/math">
                    <m:r>
                      <a:rPr lang="en-US" altLang="zh-CN" sz="1400" b="0" i="1" smtClean="0">
                        <a:latin typeface="Cambria Math" panose="02040503050406030204" pitchFamily="18" charset="0"/>
                      </a:rPr>
                      <m:t>𝐵</m:t>
                    </m:r>
                  </m:oMath>
                </a14:m>
                <a:r>
                  <a:rPr lang="en-US" altLang="zh-CN" sz="1400" dirty="0">
                    <a:latin typeface="Calibri" panose="020F0502020204030204" pitchFamily="34" charset="0"/>
                    <a:cs typeface="Calibri" panose="020F0502020204030204" pitchFamily="34" charset="0"/>
                  </a:rPr>
                  <a:t>:   Dispersion response matrix</a:t>
                </a:r>
                <a:endParaRPr lang="zh-CN" altLang="en-US" sz="1400" dirty="0">
                  <a:latin typeface="Calibri" panose="020F0502020204030204" pitchFamily="34" charset="0"/>
                  <a:cs typeface="Calibri" panose="020F0502020204030204" pitchFamily="34" charset="0"/>
                </a:endParaRPr>
              </a:p>
            </p:txBody>
          </p:sp>
        </mc:Choice>
        <mc:Fallback xmlns="">
          <p:sp>
            <p:nvSpPr>
              <p:cNvPr id="25" name="文本框 24">
                <a:extLst>
                  <a:ext uri="{FF2B5EF4-FFF2-40B4-BE49-F238E27FC236}">
                    <a16:creationId xmlns:a16="http://schemas.microsoft.com/office/drawing/2014/main" id="{832592C8-0263-47B0-8E33-E4932ACB0CB9}"/>
                  </a:ext>
                </a:extLst>
              </p:cNvPr>
              <p:cNvSpPr txBox="1">
                <a:spLocks noRot="1" noChangeAspect="1" noMove="1" noResize="1" noEditPoints="1" noAdjustHandles="1" noChangeArrowheads="1" noChangeShapeType="1" noTextEdit="1"/>
              </p:cNvSpPr>
              <p:nvPr/>
            </p:nvSpPr>
            <p:spPr>
              <a:xfrm>
                <a:off x="9461427" y="2638396"/>
                <a:ext cx="2649523" cy="2080762"/>
              </a:xfrm>
              <a:prstGeom prst="rect">
                <a:avLst/>
              </a:prstGeom>
              <a:blipFill>
                <a:blip r:embed="rId11"/>
                <a:stretch>
                  <a:fillRect b="-2053"/>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A1DD6036-5200-4842-9B12-37C405A38741}"/>
              </a:ext>
            </a:extLst>
          </p:cNvPr>
          <p:cNvSpPr txBox="1"/>
          <p:nvPr/>
        </p:nvSpPr>
        <p:spPr>
          <a:xfrm>
            <a:off x="5519936" y="3549450"/>
            <a:ext cx="2037403"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Before DISP correction</a:t>
            </a:r>
            <a:endParaRPr lang="zh-CN" altLang="en-US" sz="1400" dirty="0"/>
          </a:p>
        </p:txBody>
      </p:sp>
      <p:sp>
        <p:nvSpPr>
          <p:cNvPr id="22" name="文本框 21">
            <a:extLst>
              <a:ext uri="{FF2B5EF4-FFF2-40B4-BE49-F238E27FC236}">
                <a16:creationId xmlns:a16="http://schemas.microsoft.com/office/drawing/2014/main" id="{F0AD2A2B-8432-4B53-8C30-BA7B477DA84B}"/>
              </a:ext>
            </a:extLst>
          </p:cNvPr>
          <p:cNvSpPr txBox="1"/>
          <p:nvPr/>
        </p:nvSpPr>
        <p:spPr>
          <a:xfrm>
            <a:off x="5519936" y="5096845"/>
            <a:ext cx="1893387"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After DISP correction</a:t>
            </a:r>
            <a:endParaRPr lang="zh-CN" altLang="en-US" sz="1400" dirty="0"/>
          </a:p>
        </p:txBody>
      </p:sp>
    </p:spTree>
    <p:extLst>
      <p:ext uri="{BB962C8B-B14F-4D97-AF65-F5344CB8AC3E}">
        <p14:creationId xmlns:p14="http://schemas.microsoft.com/office/powerpoint/2010/main" val="163671803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13</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Dispersion correction (85 seeds)</a:t>
            </a:r>
            <a:endParaRPr lang="zh-CN" altLang="en-US" b="1" dirty="0">
              <a:solidFill>
                <a:srgbClr val="C00000"/>
              </a:solidFill>
            </a:endParaRPr>
          </a:p>
        </p:txBody>
      </p:sp>
      <p:sp>
        <p:nvSpPr>
          <p:cNvPr id="9" name="文本框 8">
            <a:extLst>
              <a:ext uri="{FF2B5EF4-FFF2-40B4-BE49-F238E27FC236}">
                <a16:creationId xmlns:a16="http://schemas.microsoft.com/office/drawing/2014/main" id="{7BBB9D00-3E67-4B90-B646-D392F65E1E65}"/>
              </a:ext>
            </a:extLst>
          </p:cNvPr>
          <p:cNvSpPr txBox="1"/>
          <p:nvPr/>
        </p:nvSpPr>
        <p:spPr>
          <a:xfrm>
            <a:off x="11017900" y="1049162"/>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85 seeds</a:t>
            </a:r>
          </a:p>
        </p:txBody>
      </p:sp>
      <p:pic>
        <p:nvPicPr>
          <p:cNvPr id="14" name="图片 13">
            <a:extLst>
              <a:ext uri="{FF2B5EF4-FFF2-40B4-BE49-F238E27FC236}">
                <a16:creationId xmlns:a16="http://schemas.microsoft.com/office/drawing/2014/main" id="{57CCDA91-6F3E-48B9-951C-87A63BCE8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6" y="3405078"/>
            <a:ext cx="4213125" cy="1620000"/>
          </a:xfrm>
          <a:prstGeom prst="rect">
            <a:avLst/>
          </a:prstGeom>
        </p:spPr>
      </p:pic>
      <p:pic>
        <p:nvPicPr>
          <p:cNvPr id="16" name="图片 15">
            <a:extLst>
              <a:ext uri="{FF2B5EF4-FFF2-40B4-BE49-F238E27FC236}">
                <a16:creationId xmlns:a16="http://schemas.microsoft.com/office/drawing/2014/main" id="{FC79C35E-4E70-4DE5-BB8B-DDF24889E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773" y="3396978"/>
            <a:ext cx="4213125" cy="1620000"/>
          </a:xfrm>
          <a:prstGeom prst="rect">
            <a:avLst/>
          </a:prstGeom>
        </p:spPr>
      </p:pic>
      <p:pic>
        <p:nvPicPr>
          <p:cNvPr id="5" name="图片 4">
            <a:extLst>
              <a:ext uri="{FF2B5EF4-FFF2-40B4-BE49-F238E27FC236}">
                <a16:creationId xmlns:a16="http://schemas.microsoft.com/office/drawing/2014/main" id="{2183B23F-60B6-4139-A0CA-413EA339B9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37" y="4951633"/>
            <a:ext cx="4213125" cy="1620000"/>
          </a:xfrm>
          <a:prstGeom prst="rect">
            <a:avLst/>
          </a:prstGeom>
        </p:spPr>
      </p:pic>
      <p:pic>
        <p:nvPicPr>
          <p:cNvPr id="10" name="图片 9">
            <a:extLst>
              <a:ext uri="{FF2B5EF4-FFF2-40B4-BE49-F238E27FC236}">
                <a16:creationId xmlns:a16="http://schemas.microsoft.com/office/drawing/2014/main" id="{59E495F4-5F1F-41E1-8CA1-B530B8DB14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1784" y="4951633"/>
            <a:ext cx="4213125" cy="1620000"/>
          </a:xfrm>
          <a:prstGeom prst="rect">
            <a:avLst/>
          </a:prstGeom>
        </p:spPr>
      </p:pic>
      <p:sp>
        <p:nvSpPr>
          <p:cNvPr id="22" name="文本框 21">
            <a:extLst>
              <a:ext uri="{FF2B5EF4-FFF2-40B4-BE49-F238E27FC236}">
                <a16:creationId xmlns:a16="http://schemas.microsoft.com/office/drawing/2014/main" id="{AD0D8FFA-DBA1-47DE-B2A9-78A36A14C439}"/>
              </a:ext>
            </a:extLst>
          </p:cNvPr>
          <p:cNvSpPr txBox="1"/>
          <p:nvPr/>
        </p:nvSpPr>
        <p:spPr>
          <a:xfrm>
            <a:off x="6261335" y="3518159"/>
            <a:ext cx="1872208" cy="522707"/>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lnSpc>
                <a:spcPct val="150000"/>
              </a:lnSpc>
            </a:pPr>
            <a:r>
              <a:rPr lang="en-US" altLang="zh-CN" sz="1000" dirty="0">
                <a:solidFill>
                  <a:srgbClr val="0000FF"/>
                </a:solidFill>
                <a:latin typeface="Bahnschrift Light" panose="020B0502040204020203" pitchFamily="34" charset="0"/>
                <a:ea typeface="Times New Roman" panose="02020603050405020304" pitchFamily="18" charset="0"/>
                <a:cs typeface="Times New Roman" panose="02020603050405020304" pitchFamily="18" charset="0"/>
              </a:rPr>
              <a:t>Blue: before DISP correction </a:t>
            </a:r>
          </a:p>
          <a:p>
            <a:pPr>
              <a:lnSpc>
                <a:spcPct val="150000"/>
              </a:lnSpc>
            </a:pPr>
            <a:r>
              <a:rPr lang="en-US" altLang="zh-CN" sz="1000" dirty="0">
                <a:solidFill>
                  <a:srgbClr val="FF0000"/>
                </a:solidFill>
                <a:latin typeface="Bahnschrift Light" panose="020B0502040204020203" pitchFamily="34" charset="0"/>
                <a:ea typeface="Times New Roman" panose="02020603050405020304" pitchFamily="18" charset="0"/>
                <a:cs typeface="Times New Roman" panose="02020603050405020304" pitchFamily="18" charset="0"/>
              </a:rPr>
              <a:t>Red: After DISP correction</a:t>
            </a:r>
          </a:p>
        </p:txBody>
      </p:sp>
      <p:sp>
        <p:nvSpPr>
          <p:cNvPr id="12" name="Content Placeholder 2">
            <a:extLst>
              <a:ext uri="{FF2B5EF4-FFF2-40B4-BE49-F238E27FC236}">
                <a16:creationId xmlns:a16="http://schemas.microsoft.com/office/drawing/2014/main" id="{95B2CFF9-FDF5-425E-86CB-57976BFF58FD}"/>
              </a:ext>
            </a:extLst>
          </p:cNvPr>
          <p:cNvSpPr txBox="1">
            <a:spLocks/>
          </p:cNvSpPr>
          <p:nvPr/>
        </p:nvSpPr>
        <p:spPr>
          <a:xfrm>
            <a:off x="263322" y="1268760"/>
            <a:ext cx="11449302" cy="246542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result: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All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85 seeds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are converged, the horizontal dispersion RMS value is reduced from 15.6 mm to 0.6 mm, and the vertical dispersion RMS value is reduced from 3.5 mm to 0.2 mm. The RMS horizontal and vertical orbits are lower than 50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a:t>
            </a:r>
          </a:p>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Conclusion: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After DISP correction, closed orbit and dispersion deviation are lower than those correction targets, respectively. We move to the next beta beating correction.</a:t>
            </a:r>
          </a:p>
          <a:p>
            <a:pPr>
              <a:lnSpc>
                <a:spcPct val="130000"/>
              </a:lnSpc>
            </a:pPr>
            <a:endParaRPr lang="en-US" altLang="zh-C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29DDABAC-8D7A-4263-8FD2-A6C438DB61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24" y="3386633"/>
            <a:ext cx="3932250" cy="1512000"/>
          </a:xfrm>
          <a:prstGeom prst="rect">
            <a:avLst/>
          </a:prstGeom>
        </p:spPr>
      </p:pic>
      <p:pic>
        <p:nvPicPr>
          <p:cNvPr id="15" name="图片 14">
            <a:extLst>
              <a:ext uri="{FF2B5EF4-FFF2-40B4-BE49-F238E27FC236}">
                <a16:creationId xmlns:a16="http://schemas.microsoft.com/office/drawing/2014/main" id="{9CF6D2C5-B386-4567-BA6A-D0F6526BEF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6424" y="4919910"/>
            <a:ext cx="3932250" cy="1512000"/>
          </a:xfrm>
          <a:prstGeom prst="rect">
            <a:avLst/>
          </a:prstGeom>
        </p:spPr>
      </p:pic>
      <p:sp>
        <p:nvSpPr>
          <p:cNvPr id="19" name="文本框 18">
            <a:extLst>
              <a:ext uri="{FF2B5EF4-FFF2-40B4-BE49-F238E27FC236}">
                <a16:creationId xmlns:a16="http://schemas.microsoft.com/office/drawing/2014/main" id="{BF3ECA57-99BF-49BF-B63E-6D38C865D86B}"/>
              </a:ext>
            </a:extLst>
          </p:cNvPr>
          <p:cNvSpPr txBox="1"/>
          <p:nvPr/>
        </p:nvSpPr>
        <p:spPr>
          <a:xfrm>
            <a:off x="9840415" y="3582145"/>
            <a:ext cx="1177485"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b="1" dirty="0">
                <a:latin typeface="Bahnschrift Light" panose="020B0502040204020203" pitchFamily="34" charset="0"/>
                <a:ea typeface="Times New Roman" panose="02020603050405020304" pitchFamily="18" charset="0"/>
                <a:cs typeface="Times New Roman" panose="02020603050405020304" pitchFamily="18" charset="0"/>
              </a:rPr>
              <a:t>Closed orbit</a:t>
            </a:r>
          </a:p>
        </p:txBody>
      </p:sp>
    </p:spTree>
    <p:extLst>
      <p:ext uri="{BB962C8B-B14F-4D97-AF65-F5344CB8AC3E}">
        <p14:creationId xmlns:p14="http://schemas.microsoft.com/office/powerpoint/2010/main" val="319647495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35BB1A-D2C5-405C-A602-9431721DA641}"/>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altLang="zh-CN" dirty="0"/>
          </a:p>
        </p:txBody>
      </p:sp>
      <p:graphicFrame>
        <p:nvGraphicFramePr>
          <p:cNvPr id="8" name="Object 13">
            <a:extLst>
              <a:ext uri="{FF2B5EF4-FFF2-40B4-BE49-F238E27FC236}">
                <a16:creationId xmlns:a16="http://schemas.microsoft.com/office/drawing/2014/main" id="{57ED4160-0EF0-4B2A-A5FA-BC92E5B88629}"/>
              </a:ext>
            </a:extLst>
          </p:cNvPr>
          <p:cNvGraphicFramePr>
            <a:graphicFrameLocks noChangeAspect="1"/>
          </p:cNvGraphicFramePr>
          <p:nvPr/>
        </p:nvGraphicFramePr>
        <p:xfrm>
          <a:off x="7424432" y="3298440"/>
          <a:ext cx="3240087" cy="674688"/>
        </p:xfrm>
        <a:graphic>
          <a:graphicData uri="http://schemas.openxmlformats.org/presentationml/2006/ole">
            <mc:AlternateContent xmlns:mc="http://schemas.openxmlformats.org/markup-compatibility/2006">
              <mc:Choice xmlns:v="urn:schemas-microsoft-com:vml" Requires="v">
                <p:oleObj spid="_x0000_s2079" name="公式" r:id="rId3" imgW="3060700" imgH="660400" progId="Equation.3">
                  <p:embed/>
                </p:oleObj>
              </mc:Choice>
              <mc:Fallback>
                <p:oleObj name="公式" r:id="rId3" imgW="3060700" imgH="660400" progId="Equation.3">
                  <p:embed/>
                  <p:pic>
                    <p:nvPicPr>
                      <p:cNvPr id="8" name="Object 13">
                        <a:extLst>
                          <a:ext uri="{FF2B5EF4-FFF2-40B4-BE49-F238E27FC236}">
                            <a16:creationId xmlns:a16="http://schemas.microsoft.com/office/drawing/2014/main" id="{57ED4160-0EF0-4B2A-A5FA-BC92E5B88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432" y="3298440"/>
                        <a:ext cx="3240087" cy="674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灯片编号占位符 4">
            <a:extLst>
              <a:ext uri="{FF2B5EF4-FFF2-40B4-BE49-F238E27FC236}">
                <a16:creationId xmlns:a16="http://schemas.microsoft.com/office/drawing/2014/main" id="{A347AE0A-F281-40C4-8D12-507BA7F10D6A}"/>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14</a:t>
            </a:fld>
            <a:endParaRPr lang="zh-CN" altLang="en-US" dirty="0"/>
          </a:p>
        </p:txBody>
      </p:sp>
      <p:sp>
        <p:nvSpPr>
          <p:cNvPr id="13" name="文本框 12">
            <a:extLst>
              <a:ext uri="{FF2B5EF4-FFF2-40B4-BE49-F238E27FC236}">
                <a16:creationId xmlns:a16="http://schemas.microsoft.com/office/drawing/2014/main" id="{F21737E8-18BD-4ADF-A4DB-DB5FD377F2C5}"/>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Beta-beating correction (on going)</a:t>
            </a:r>
          </a:p>
        </p:txBody>
      </p:sp>
      <p:sp>
        <p:nvSpPr>
          <p:cNvPr id="14" name="Content Placeholder 2">
            <a:extLst>
              <a:ext uri="{FF2B5EF4-FFF2-40B4-BE49-F238E27FC236}">
                <a16:creationId xmlns:a16="http://schemas.microsoft.com/office/drawing/2014/main" id="{7E84BB8C-43C5-4569-BB1A-C2425B3AC899}"/>
              </a:ext>
            </a:extLst>
          </p:cNvPr>
          <p:cNvSpPr txBox="1">
            <a:spLocks/>
          </p:cNvSpPr>
          <p:nvPr/>
        </p:nvSpPr>
        <p:spPr>
          <a:xfrm>
            <a:off x="263322" y="1268760"/>
            <a:ext cx="11449302" cy="5328592"/>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Correct the beta functions with sextupoles on.</a:t>
            </a:r>
          </a:p>
          <a:p>
            <a:pPr>
              <a:lnSpc>
                <a:spcPct val="13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Based on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AT LOCO</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model based correction</a:t>
            </a:r>
          </a:p>
          <a:p>
            <a:pPr lvl="1">
              <a:lnSpc>
                <a:spcPct val="130000"/>
              </a:lnSpc>
            </a:pP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Establish lattice model </a:t>
            </a:r>
            <a:r>
              <a:rPr lang="en-US" altLang="zh-CN" sz="1600" dirty="0" err="1">
                <a:latin typeface="Times New Roman" panose="02020603050405020304" pitchFamily="18" charset="0"/>
                <a:ea typeface="Times New Roman" panose="02020603050405020304" pitchFamily="18" charset="0"/>
                <a:cs typeface="Times New Roman" panose="02020603050405020304" pitchFamily="18" charset="0"/>
              </a:rPr>
              <a:t>Mmod</a:t>
            </a: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 multi-parameter fit to the orbit response matrix </a:t>
            </a:r>
            <a:r>
              <a:rPr lang="en-US" altLang="zh-CN" sz="1600" dirty="0" err="1">
                <a:latin typeface="Times New Roman" panose="02020603050405020304" pitchFamily="18" charset="0"/>
                <a:ea typeface="Times New Roman" panose="02020603050405020304" pitchFamily="18" charset="0"/>
                <a:cs typeface="Times New Roman" panose="02020603050405020304" pitchFamily="18" charset="0"/>
              </a:rPr>
              <a:t>Mmeas</a:t>
            </a: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 to obtain calibrated model:</a:t>
            </a:r>
          </a:p>
          <a:p>
            <a:pPr lvl="1">
              <a:lnSpc>
                <a:spcPct val="130000"/>
              </a:lnSpc>
            </a:pP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Parameters fitted: K, KS …</a:t>
            </a:r>
          </a:p>
          <a:p>
            <a:pPr lvl="1">
              <a:lnSpc>
                <a:spcPct val="130000"/>
              </a:lnSpc>
            </a:pP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Use calibrated model to perform correction and apply to machine.</a:t>
            </a:r>
          </a:p>
          <a:p>
            <a:pPr lvl="1">
              <a:lnSpc>
                <a:spcPct val="130000"/>
              </a:lnSpc>
            </a:pP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Fit the dispersion at the same time.</a:t>
            </a:r>
          </a:p>
          <a:p>
            <a:pPr lvl="1">
              <a:lnSpc>
                <a:spcPct val="130000"/>
              </a:lnSpc>
            </a:pPr>
            <a:r>
              <a:rPr lang="en-US" altLang="zh-CN" sz="1600" dirty="0">
                <a:latin typeface="Times New Roman" panose="02020603050405020304" pitchFamily="18" charset="0"/>
                <a:ea typeface="Times New Roman" panose="02020603050405020304" pitchFamily="18" charset="0"/>
                <a:cs typeface="Times New Roman" panose="02020603050405020304" pitchFamily="18" charset="0"/>
              </a:rPr>
              <a:t>Application to correct beta-beating, dispersion and coupled response matrix.</a:t>
            </a:r>
          </a:p>
          <a:p>
            <a:pPr>
              <a:lnSpc>
                <a:spcPct val="130000"/>
              </a:lnSpc>
            </a:pPr>
            <a:r>
              <a:rPr lang="en-US" altLang="zh-CN"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We are working on the lattice debug based on the MATLAB softer ware.</a:t>
            </a:r>
          </a:p>
        </p:txBody>
      </p:sp>
    </p:spTree>
    <p:extLst>
      <p:ext uri="{BB962C8B-B14F-4D97-AF65-F5344CB8AC3E}">
        <p14:creationId xmlns:p14="http://schemas.microsoft.com/office/powerpoint/2010/main" val="419438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79854E1B-89CA-4BD0-A924-A392C5E1278F}"/>
                  </a:ext>
                </a:extLst>
              </p:cNvPr>
              <p:cNvSpPr txBox="1">
                <a:spLocks/>
              </p:cNvSpPr>
              <p:nvPr/>
            </p:nvSpPr>
            <p:spPr>
              <a:xfrm>
                <a:off x="263322" y="1268759"/>
                <a:ext cx="8676511" cy="375849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We check the relative beta beating, emittance and dynamic aperture (DA) before beta beating.</a:t>
                </a:r>
              </a:p>
              <a:p>
                <a:pPr>
                  <a:lnSpc>
                    <a:spcPct val="13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Beta beating: the rms horizontal and vertical relative beat beating are </a:t>
                </a:r>
                <a:r>
                  <a:rPr lang="en-US" altLang="zh-CN"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4.4%</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and 2.4%. The horizontal relative beta beating is higher than the correction target.</a:t>
                </a:r>
              </a:p>
              <a:p>
                <a:pPr>
                  <a:lnSpc>
                    <a:spcPct val="13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Emittance: </a:t>
                </a:r>
                <a:r>
                  <a:rPr lang="en-US" altLang="zh-CN" sz="2000" dirty="0" err="1">
                    <a:latin typeface="Times New Roman" panose="02020603050405020304" pitchFamily="18" charset="0"/>
                    <a:ea typeface="Times New Roman" panose="02020603050405020304" pitchFamily="18" charset="0"/>
                    <a:cs typeface="Times New Roman" panose="02020603050405020304" pitchFamily="18" charset="0"/>
                  </a:rPr>
                  <a:t>emitx</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=0.667 nm, </a:t>
                </a:r>
                <a:r>
                  <a:rPr lang="en-US" altLang="zh-CN" sz="2000" dirty="0" err="1">
                    <a:latin typeface="Times New Roman" panose="02020603050405020304" pitchFamily="18" charset="0"/>
                    <a:ea typeface="Times New Roman" panose="02020603050405020304" pitchFamily="18" charset="0"/>
                    <a:cs typeface="Times New Roman" panose="02020603050405020304" pitchFamily="18" charset="0"/>
                  </a:rPr>
                  <a:t>emity</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=0.34 pm, </a:t>
                </a:r>
                <a:r>
                  <a:rPr lang="en-US" altLang="zh-CN" sz="2000" dirty="0" err="1">
                    <a:latin typeface="Times New Roman" panose="02020603050405020304" pitchFamily="18" charset="0"/>
                    <a:ea typeface="Times New Roman" panose="02020603050405020304" pitchFamily="18" charset="0"/>
                    <a:cs typeface="Times New Roman" panose="02020603050405020304" pitchFamily="18" charset="0"/>
                  </a:rPr>
                  <a:t>etmiy</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ea typeface="Times New Roman" panose="02020603050405020304" pitchFamily="18" charset="0"/>
                    <a:cs typeface="Times New Roman" panose="02020603050405020304" pitchFamily="18" charset="0"/>
                  </a:rPr>
                  <a:t>emitx</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 0.05%</a:t>
                </a:r>
                <a:r>
                  <a:rPr lang="zh-CN" alt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[satisfied]</a:t>
                </a:r>
              </a:p>
              <a:p>
                <a:pPr>
                  <a:lnSpc>
                    <a:spcPct val="13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DA: </a:t>
                </a:r>
                <a14:m>
                  <m:oMath xmlns:m="http://schemas.openxmlformats.org/officeDocument/2006/math">
                    <m:r>
                      <a:rPr lang="en-US" altLang="zh-CN" sz="2000" b="1" i="0" smtClean="0">
                        <a:solidFill>
                          <a:srgbClr val="FF0000"/>
                        </a:solidFill>
                        <a:latin typeface="Cambria Math" panose="02040503050406030204" pitchFamily="18" charset="0"/>
                        <a:cs typeface="Times New Roman" panose="02020603050405020304" pitchFamily="18" charset="0"/>
                      </a:rPr>
                      <m:t>𝟏</m:t>
                    </m:r>
                    <m:r>
                      <a:rPr lang="en-US" altLang="zh-CN" sz="2000" b="1" i="0" smtClean="0">
                        <a:solidFill>
                          <a:srgbClr val="FF0000"/>
                        </a:solidFill>
                        <a:latin typeface="Cambria Math" panose="02040503050406030204" pitchFamily="18" charset="0"/>
                        <a:cs typeface="Times New Roman" panose="02020603050405020304" pitchFamily="18" charset="0"/>
                      </a:rPr>
                      <m:t>.</m:t>
                    </m:r>
                    <m:r>
                      <a:rPr lang="en-US" altLang="zh-CN" sz="2000" b="1" i="0" smtClean="0">
                        <a:solidFill>
                          <a:srgbClr val="FF0000"/>
                        </a:solidFill>
                        <a:latin typeface="Cambria Math" panose="02040503050406030204" pitchFamily="18" charset="0"/>
                        <a:cs typeface="Times New Roman" panose="02020603050405020304" pitchFamily="18" charset="0"/>
                      </a:rPr>
                      <m:t>𝟐</m:t>
                    </m:r>
                    <m:r>
                      <a:rPr lang="en-US" altLang="zh-CN" sz="2000" b="1" i="0" smtClean="0">
                        <a:solidFill>
                          <a:srgbClr val="FF0000"/>
                        </a:solidFill>
                        <a:latin typeface="Cambria Math" panose="02040503050406030204" pitchFamily="18" charset="0"/>
                        <a:cs typeface="Times New Roman" panose="02020603050405020304" pitchFamily="18" charset="0"/>
                      </a:rPr>
                      <m:t>%</m:t>
                    </m:r>
                    <m:r>
                      <a:rPr lang="en-US" altLang="zh-CN" sz="20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1" i="0" smtClean="0">
                        <a:solidFill>
                          <a:schemeClr val="tx1"/>
                        </a:solidFill>
                        <a:latin typeface="Cambria Math" panose="02040503050406030204" pitchFamily="18" charset="0"/>
                        <a:cs typeface="Times New Roman" panose="02020603050405020304" pitchFamily="18" charset="0"/>
                      </a:rPr>
                      <m:t>𝟏𝟏</m:t>
                    </m:r>
                    <m:sSub>
                      <m:sSubPr>
                        <m:ctrlPr>
                          <a:rPr lang="es-ES" altLang="zh-CN" sz="2000" b="1" i="1" smtClean="0">
                            <a:solidFill>
                              <a:schemeClr val="tx1"/>
                            </a:solidFill>
                            <a:latin typeface="Cambria Math" panose="02040503050406030204" pitchFamily="18" charset="0"/>
                            <a:cs typeface="Times New Roman" panose="02020603050405020304" pitchFamily="18" charset="0"/>
                          </a:rPr>
                        </m:ctrlPr>
                      </m:sSubPr>
                      <m:e>
                        <m:r>
                          <a:rPr lang="zh-CN" altLang="es-ES" sz="2000" b="1" i="1">
                            <a:solidFill>
                              <a:schemeClr val="tx1"/>
                            </a:solidFill>
                            <a:latin typeface="Cambria Math" panose="02040503050406030204" pitchFamily="18" charset="0"/>
                            <a:cs typeface="Times New Roman" panose="02020603050405020304" pitchFamily="18" charset="0"/>
                          </a:rPr>
                          <m:t>𝝈</m:t>
                        </m:r>
                      </m:e>
                      <m:sub>
                        <m:r>
                          <a:rPr lang="en-US" altLang="zh-CN" sz="2000" b="1" i="1" smtClean="0">
                            <a:solidFill>
                              <a:schemeClr val="tx1"/>
                            </a:solidFill>
                            <a:latin typeface="Cambria Math" panose="02040503050406030204" pitchFamily="18" charset="0"/>
                            <a:cs typeface="Times New Roman" panose="02020603050405020304" pitchFamily="18" charset="0"/>
                          </a:rPr>
                          <m:t>𝒙</m:t>
                        </m:r>
                      </m:sub>
                    </m:sSub>
                    <m:r>
                      <a:rPr lang="es-ES" altLang="zh-CN" sz="20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𝟐𝟎</m:t>
                    </m:r>
                    <m:sSub>
                      <m:sSubPr>
                        <m:ctrlPr>
                          <a:rPr lang="es-ES" altLang="zh-CN" sz="2000" b="1" i="1">
                            <a:solidFill>
                              <a:schemeClr val="tx1"/>
                            </a:solidFill>
                            <a:latin typeface="Cambria Math" panose="02040503050406030204" pitchFamily="18" charset="0"/>
                            <a:cs typeface="Times New Roman" panose="02020603050405020304" pitchFamily="18" charset="0"/>
                          </a:rPr>
                        </m:ctrlPr>
                      </m:sSubPr>
                      <m:e>
                        <m:r>
                          <a:rPr lang="zh-CN" altLang="es-ES" sz="2000" b="1" i="1">
                            <a:solidFill>
                              <a:schemeClr val="tx1"/>
                            </a:solidFill>
                            <a:latin typeface="Cambria Math" panose="02040503050406030204" pitchFamily="18" charset="0"/>
                            <a:cs typeface="Times New Roman" panose="02020603050405020304" pitchFamily="18" charset="0"/>
                          </a:rPr>
                          <m:t>𝝈</m:t>
                        </m:r>
                      </m:e>
                      <m:sub>
                        <m:r>
                          <a:rPr lang="en-US" altLang="zh-CN" sz="2000" b="1" i="1" smtClean="0">
                            <a:solidFill>
                              <a:schemeClr val="tx1"/>
                            </a:solidFill>
                            <a:latin typeface="Cambria Math" panose="02040503050406030204" pitchFamily="18" charset="0"/>
                            <a:cs typeface="Times New Roman" panose="02020603050405020304" pitchFamily="18" charset="0"/>
                          </a:rPr>
                          <m:t>𝒚</m:t>
                        </m:r>
                      </m:sub>
                    </m:sSub>
                    <m:r>
                      <a:rPr lang="en-US" altLang="zh-CN" sz="2000" b="1" i="1">
                        <a:solidFill>
                          <a:schemeClr val="tx1"/>
                        </a:solidFill>
                        <a:latin typeface="Cambria Math" panose="02040503050406030204" pitchFamily="18" charset="0"/>
                        <a:cs typeface="Times New Roman" panose="02020603050405020304" pitchFamily="18" charset="0"/>
                      </a:rPr>
                      <m:t> </m:t>
                    </m:r>
                  </m:oMath>
                </a14:m>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the momentum acceptance is lower than that of the on-axis injection requirement.</a:t>
                </a:r>
              </a:p>
              <a:p>
                <a:pPr>
                  <a:lnSpc>
                    <a:spcPct val="13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Conclusion:</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 After orbit and dispersion corrections, the DA has improved but still fails to meet​ the on-axis injection requirement.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Further improvement in DA is expected once beta-beating is addressed.</a:t>
                </a:r>
              </a:p>
            </p:txBody>
          </p:sp>
        </mc:Choice>
        <mc:Fallback xmlns="">
          <p:sp>
            <p:nvSpPr>
              <p:cNvPr id="18" name="Content Placeholder 2">
                <a:extLst>
                  <a:ext uri="{FF2B5EF4-FFF2-40B4-BE49-F238E27FC236}">
                    <a16:creationId xmlns:a16="http://schemas.microsoft.com/office/drawing/2014/main" id="{79854E1B-89CA-4BD0-A924-A392C5E1278F}"/>
                  </a:ext>
                </a:extLst>
              </p:cNvPr>
              <p:cNvSpPr txBox="1">
                <a:spLocks noRot="1" noChangeAspect="1" noMove="1" noResize="1" noEditPoints="1" noAdjustHandles="1" noChangeArrowheads="1" noChangeShapeType="1" noTextEdit="1"/>
              </p:cNvSpPr>
              <p:nvPr/>
            </p:nvSpPr>
            <p:spPr>
              <a:xfrm>
                <a:off x="263322" y="1268759"/>
                <a:ext cx="8676511" cy="3758495"/>
              </a:xfrm>
              <a:prstGeom prst="rect">
                <a:avLst/>
              </a:prstGeom>
              <a:blipFill>
                <a:blip r:embed="rId3"/>
                <a:stretch>
                  <a:fillRect l="-70" b="-972"/>
                </a:stretch>
              </a:blipFill>
            </p:spPr>
            <p:txBody>
              <a:bodyPr/>
              <a:lstStyle/>
              <a:p>
                <a:r>
                  <a:rPr lang="zh-CN" altLang="en-US">
                    <a:noFill/>
                  </a:rPr>
                  <a:t> </a:t>
                </a:r>
              </a:p>
            </p:txBody>
          </p:sp>
        </mc:Fallback>
      </mc:AlternateContent>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15</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191344" y="73386"/>
            <a:ext cx="11906676"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Beat beating and DA after dispersion correction</a:t>
            </a:r>
            <a:endParaRPr lang="zh-CN" altLang="en-US" b="1" dirty="0">
              <a:solidFill>
                <a:srgbClr val="C00000"/>
              </a:solidFill>
            </a:endParaRPr>
          </a:p>
        </p:txBody>
      </p:sp>
      <p:sp>
        <p:nvSpPr>
          <p:cNvPr id="13" name="文本框 12">
            <a:extLst>
              <a:ext uri="{FF2B5EF4-FFF2-40B4-BE49-F238E27FC236}">
                <a16:creationId xmlns:a16="http://schemas.microsoft.com/office/drawing/2014/main" id="{E85CECAB-69DD-4260-8305-C0E9F7B67B4E}"/>
              </a:ext>
            </a:extLst>
          </p:cNvPr>
          <p:cNvSpPr txBox="1"/>
          <p:nvPr/>
        </p:nvSpPr>
        <p:spPr>
          <a:xfrm>
            <a:off x="10827236" y="1050444"/>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One seed</a:t>
            </a:r>
          </a:p>
        </p:txBody>
      </p:sp>
      <p:pic>
        <p:nvPicPr>
          <p:cNvPr id="12" name="图片 11">
            <a:extLst>
              <a:ext uri="{FF2B5EF4-FFF2-40B4-BE49-F238E27FC236}">
                <a16:creationId xmlns:a16="http://schemas.microsoft.com/office/drawing/2014/main" id="{4C0393CB-19FB-4F33-B012-3CA85673C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9808" y="2541643"/>
            <a:ext cx="3005874" cy="2160000"/>
          </a:xfrm>
          <a:prstGeom prst="rect">
            <a:avLst/>
          </a:prstGeom>
        </p:spPr>
      </p:pic>
      <p:pic>
        <p:nvPicPr>
          <p:cNvPr id="17" name="图片 16">
            <a:extLst>
              <a:ext uri="{FF2B5EF4-FFF2-40B4-BE49-F238E27FC236}">
                <a16:creationId xmlns:a16="http://schemas.microsoft.com/office/drawing/2014/main" id="{19112AED-2EAC-4A36-961E-CAE5FA0A7D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5089" y="4639237"/>
            <a:ext cx="3005874" cy="2160000"/>
          </a:xfrm>
          <a:prstGeom prst="rect">
            <a:avLst/>
          </a:prstGeom>
        </p:spPr>
      </p:pic>
      <p:sp>
        <p:nvSpPr>
          <p:cNvPr id="22" name="文本框 21">
            <a:extLst>
              <a:ext uri="{FF2B5EF4-FFF2-40B4-BE49-F238E27FC236}">
                <a16:creationId xmlns:a16="http://schemas.microsoft.com/office/drawing/2014/main" id="{205F3F90-4CDA-44DF-9011-8F8A0F178CF6}"/>
              </a:ext>
            </a:extLst>
          </p:cNvPr>
          <p:cNvSpPr txBox="1"/>
          <p:nvPr/>
        </p:nvSpPr>
        <p:spPr>
          <a:xfrm>
            <a:off x="9257230" y="1889112"/>
            <a:ext cx="277215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The green arrow indicates the Dynamic Aperture requirement for on-axis injection.</a:t>
            </a:r>
          </a:p>
        </p:txBody>
      </p:sp>
      <p:pic>
        <p:nvPicPr>
          <p:cNvPr id="20" name="图片 19">
            <a:extLst>
              <a:ext uri="{FF2B5EF4-FFF2-40B4-BE49-F238E27FC236}">
                <a16:creationId xmlns:a16="http://schemas.microsoft.com/office/drawing/2014/main" id="{F0325AFA-0147-49E1-A63E-A8A07C1C76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07" y="5023800"/>
            <a:ext cx="4494000" cy="1728000"/>
          </a:xfrm>
          <a:prstGeom prst="rect">
            <a:avLst/>
          </a:prstGeom>
        </p:spPr>
      </p:pic>
      <p:pic>
        <p:nvPicPr>
          <p:cNvPr id="30" name="图片 29">
            <a:extLst>
              <a:ext uri="{FF2B5EF4-FFF2-40B4-BE49-F238E27FC236}">
                <a16:creationId xmlns:a16="http://schemas.microsoft.com/office/drawing/2014/main" id="{41D809C5-F8B2-4119-BA73-36BE61185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2596" y="5027255"/>
            <a:ext cx="4494000" cy="1728000"/>
          </a:xfrm>
          <a:prstGeom prst="rect">
            <a:avLst/>
          </a:prstGeom>
        </p:spPr>
      </p:pic>
    </p:spTree>
    <p:extLst>
      <p:ext uri="{BB962C8B-B14F-4D97-AF65-F5344CB8AC3E}">
        <p14:creationId xmlns:p14="http://schemas.microsoft.com/office/powerpoint/2010/main" val="291056048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Summary and to do list</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F7DF2D3-923D-449A-B585-31AA47EB3828}"/>
              </a:ext>
            </a:extLst>
          </p:cNvPr>
          <p:cNvSpPr>
            <a:spLocks noGrp="1"/>
          </p:cNvSpPr>
          <p:nvPr>
            <p:ph idx="1"/>
          </p:nvPr>
        </p:nvSpPr>
        <p:spPr>
          <a:xfrm>
            <a:off x="263352" y="1412775"/>
            <a:ext cx="11651256" cy="5112569"/>
          </a:xfrm>
        </p:spPr>
        <p:txBody>
          <a:bodyPr>
            <a:normAutofit/>
          </a:bodyPr>
          <a:lstStyle/>
          <a:p>
            <a:pPr>
              <a:lnSpc>
                <a:spcPct val="150000"/>
              </a:lnSpc>
            </a:pPr>
            <a:r>
              <a:rPr lang="en-US" altLang="zh-CN" sz="2400" dirty="0">
                <a:effectLst/>
                <a:latin typeface="Times New Roman" panose="02020603050405020304" pitchFamily="18" charset="0"/>
                <a:ea typeface="Times New Roman" panose="02020603050405020304" pitchFamily="18" charset="0"/>
                <a:cs typeface="Times New Roman" panose="02020603050405020304" pitchFamily="18" charset="0"/>
              </a:rPr>
              <a:t>Error correction with solenoid is mainly promoted. </a:t>
            </a:r>
          </a:p>
          <a:p>
            <a:pPr>
              <a:lnSpc>
                <a:spcPct val="150000"/>
              </a:lnSpc>
            </a:pPr>
            <a:r>
              <a:rPr lang="en-US" altLang="zh-CN" sz="2400" dirty="0">
                <a:effectLst/>
                <a:latin typeface="Times New Roman" panose="02020603050405020304" pitchFamily="18" charset="0"/>
                <a:ea typeface="Times New Roman" panose="02020603050405020304" pitchFamily="18" charset="0"/>
                <a:cs typeface="Times New Roman" panose="02020603050405020304" pitchFamily="18" charset="0"/>
              </a:rPr>
              <a:t>After weekly discussions and updates, the closed orbit correction and dispersion correction are carried out effectively, and the correction performance is comparable to that of the correction without solenoid.</a:t>
            </a:r>
          </a:p>
          <a:p>
            <a:pPr>
              <a:lnSpc>
                <a:spcPct val="150000"/>
              </a:lnSpc>
              <a:buFont typeface="Wingdings" panose="05000000000000000000" pitchFamily="2" charset="2"/>
              <a:buChar char="p"/>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The beta beating correction is currently ongoing.</a:t>
            </a:r>
          </a:p>
        </p:txBody>
      </p:sp>
      <p:sp>
        <p:nvSpPr>
          <p:cNvPr id="6" name="Slide Number Placeholder 2">
            <a:extLst>
              <a:ext uri="{FF2B5EF4-FFF2-40B4-BE49-F238E27FC236}">
                <a16:creationId xmlns:a16="http://schemas.microsoft.com/office/drawing/2014/main" id="{9A4A1DA9-7283-4826-9A85-96497C2FBB51}"/>
              </a:ext>
            </a:extLst>
          </p:cNvPr>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16</a:t>
            </a:fld>
            <a:endParaRPr lang="zh-CN" altLang="en-US" dirty="0"/>
          </a:p>
        </p:txBody>
      </p:sp>
    </p:spTree>
    <p:extLst>
      <p:ext uri="{BB962C8B-B14F-4D97-AF65-F5344CB8AC3E}">
        <p14:creationId xmlns:p14="http://schemas.microsoft.com/office/powerpoint/2010/main" val="2476455374"/>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a:solidFill>
                  <a:srgbClr val="C00000"/>
                </a:solidFill>
              </a:rPr>
              <a:t>Thank you for your attention!</a:t>
            </a:r>
            <a:endParaRPr lang="zh-CN" altLang="en-US" sz="6000">
              <a:solidFill>
                <a:srgbClr val="C00000"/>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386039129"/>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backup</a:t>
            </a:r>
            <a:endParaRPr lang="zh-CN" altLang="en-US" sz="6000" dirty="0">
              <a:solidFill>
                <a:srgbClr val="C00000"/>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114427543"/>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19</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103681"/>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CEPC Design Parameters</a:t>
            </a:r>
            <a:endParaRPr lang="zh-CN" altLang="en-US" sz="3200" b="1" dirty="0">
              <a:solidFill>
                <a:srgbClr val="C00000"/>
              </a:solidFill>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FA795AC-825D-4B20-809C-B809D0585F77}"/>
                  </a:ext>
                </a:extLst>
              </p:cNvPr>
              <p:cNvGraphicFramePr>
                <a:graphicFrameLocks noGrp="1"/>
              </p:cNvGraphicFramePr>
              <p:nvPr/>
            </p:nvGraphicFramePr>
            <p:xfrm>
              <a:off x="1064332" y="1340768"/>
              <a:ext cx="7416824" cy="5012324"/>
            </p:xfrm>
            <a:graphic>
              <a:graphicData uri="http://schemas.openxmlformats.org/drawingml/2006/table">
                <a:tbl>
                  <a:tblPr firstRow="1" firstCol="1" bandRow="1"/>
                  <a:tblGrid>
                    <a:gridCol w="2175638">
                      <a:extLst>
                        <a:ext uri="{9D8B030D-6E8A-4147-A177-3AD203B41FA5}">
                          <a16:colId xmlns:a16="http://schemas.microsoft.com/office/drawing/2014/main" val="3130724924"/>
                        </a:ext>
                      </a:extLst>
                    </a:gridCol>
                    <a:gridCol w="1278975">
                      <a:extLst>
                        <a:ext uri="{9D8B030D-6E8A-4147-A177-3AD203B41FA5}">
                          <a16:colId xmlns:a16="http://schemas.microsoft.com/office/drawing/2014/main" val="1384768707"/>
                        </a:ext>
                      </a:extLst>
                    </a:gridCol>
                    <a:gridCol w="1277971">
                      <a:extLst>
                        <a:ext uri="{9D8B030D-6E8A-4147-A177-3AD203B41FA5}">
                          <a16:colId xmlns:a16="http://schemas.microsoft.com/office/drawing/2014/main" val="2215860670"/>
                        </a:ext>
                      </a:extLst>
                    </a:gridCol>
                    <a:gridCol w="1301025">
                      <a:extLst>
                        <a:ext uri="{9D8B030D-6E8A-4147-A177-3AD203B41FA5}">
                          <a16:colId xmlns:a16="http://schemas.microsoft.com/office/drawing/2014/main" val="2160745236"/>
                        </a:ext>
                      </a:extLst>
                    </a:gridCol>
                    <a:gridCol w="1383215">
                      <a:extLst>
                        <a:ext uri="{9D8B030D-6E8A-4147-A177-3AD203B41FA5}">
                          <a16:colId xmlns:a16="http://schemas.microsoft.com/office/drawing/2014/main" val="1529580387"/>
                        </a:ext>
                      </a:extLst>
                    </a:gridCol>
                  </a:tblGrid>
                  <a:tr h="109716">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1050" b="1" i="1">
                                    <a:solidFill>
                                      <a:srgbClr val="000000"/>
                                    </a:solidFill>
                                    <a:effectLst/>
                                    <a:latin typeface="Cambria Math" panose="02040503050406030204" pitchFamily="18" charset="0"/>
                                    <a:ea typeface="Times New Roman" panose="02020603050405020304" pitchFamily="18" charset="0"/>
                                  </a:rPr>
                                  <m:t>𝒕</m:t>
                                </m:r>
                                <m:acc>
                                  <m:accPr>
                                    <m:chr m:val="̅"/>
                                    <m:ctrlPr>
                                      <a:rPr lang="zh-CN" sz="1050" b="1" i="1">
                                        <a:solidFill>
                                          <a:srgbClr val="000000"/>
                                        </a:solidFill>
                                        <a:effectLst/>
                                        <a:latin typeface="Cambria Math" panose="02040503050406030204" pitchFamily="18" charset="0"/>
                                        <a:ea typeface="Cambria Math" panose="02040503050406030204" pitchFamily="18" charset="0"/>
                                      </a:rPr>
                                    </m:ctrlPr>
                                  </m:accPr>
                                  <m:e>
                                    <m:r>
                                      <a:rPr lang="en-GB" sz="1050" b="1" i="1">
                                        <a:solidFill>
                                          <a:srgbClr val="000000"/>
                                        </a:solidFill>
                                        <a:effectLst/>
                                        <a:latin typeface="Cambria Math" panose="02040503050406030204" pitchFamily="18" charset="0"/>
                                        <a:ea typeface="Times New Roman" panose="02020603050405020304" pitchFamily="18" charset="0"/>
                                      </a:rPr>
                                      <m:t>𝒕</m:t>
                                    </m:r>
                                  </m:e>
                                </m:acc>
                              </m:oMath>
                            </m:oMathPara>
                          </a14:m>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97398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a:t>
                          </a:r>
                          <a:r>
                            <a:rPr lang="en-GB" sz="1050" b="1" i="0" kern="1200" dirty="0">
                              <a:solidFill>
                                <a:srgbClr val="0000FF"/>
                              </a:solidFill>
                              <a:effectLst/>
                              <a:latin typeface="Times New Roman" panose="02020603050405020304" pitchFamily="18" charset="0"/>
                              <a:ea typeface="Times New Roman" panose="02020603050405020304" pitchFamily="18" charset="0"/>
                              <a:cs typeface="+mn-cs"/>
                            </a:rPr>
                            <a:t>00</a:t>
                          </a:r>
                          <a:r>
                            <a:rPr lang="en-GB" sz="1050" b="1" dirty="0">
                              <a:solidFill>
                                <a:srgbClr val="0000FF"/>
                              </a:solidFill>
                              <a:effectLst/>
                              <a:latin typeface="Times New Roman" panose="02020603050405020304" pitchFamily="18" charset="0"/>
                              <a:ea typeface="Times New Roman" panose="02020603050405020304" pitchFamily="18" charset="0"/>
                            </a:rPr>
                            <a:t>.0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rgbClr val="0000FF"/>
                              </a:solidFill>
                              <a:effectLst/>
                              <a:latin typeface="Times New Roman" panose="02020603050405020304" pitchFamily="18" charset="0"/>
                              <a:ea typeface="Times New Roman" panose="02020603050405020304" pitchFamily="18" charset="0"/>
                            </a:rPr>
                            <a:t>30</a:t>
                          </a:r>
                          <a:endParaRPr lang="zh-CN" sz="1050" b="1" i="0"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45.5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0.357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9.1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44.6/44.6/22.3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816/816/408</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150/150/75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13.2/13.2/6.6</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4.88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24.23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5.98</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268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11934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1297</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35</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10300">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576.9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253.8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4523.1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84.1</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0.13/</a:t>
                          </a:r>
                          <a:r>
                            <a:rPr lang="en-GB" sz="1050" b="1" dirty="0">
                              <a:solidFill>
                                <a:srgbClr val="0000FF"/>
                              </a:solidFill>
                              <a:effectLst/>
                              <a:latin typeface="Times New Roman" panose="02020603050405020304" pitchFamily="18" charset="0"/>
                              <a:ea typeface="Times New Roman" panose="02020603050405020304" pitchFamily="18" charset="0"/>
                            </a:rPr>
                            <a:t>0.9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0.21/</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1.04/</a:t>
                          </a:r>
                          <a:r>
                            <a:rPr lang="en-GB" sz="1050" b="1" dirty="0">
                              <a:solidFill>
                                <a:srgbClr val="0000FF"/>
                              </a:solidFill>
                              <a:effectLst/>
                              <a:latin typeface="Times New Roman" panose="02020603050405020304" pitchFamily="18" charset="0"/>
                              <a:ea typeface="Times New Roman" panose="02020603050405020304" pitchFamily="18" charset="0"/>
                            </a:rPr>
                            <a:t>2.7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0.64</a:t>
                          </a:r>
                          <a:r>
                            <a:rPr lang="en-GB" sz="1050" dirty="0">
                              <a:solidFill>
                                <a:srgbClr val="000000"/>
                              </a:solidFill>
                              <a:effectLst/>
                              <a:latin typeface="Times New Roman" panose="02020603050405020304" pitchFamily="18" charset="0"/>
                              <a:ea typeface="Times New Roman" panose="02020603050405020304" pitchFamily="18" charset="0"/>
                            </a:rPr>
                            <a:t>/1.3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0.27</a:t>
                          </a:r>
                          <a:r>
                            <a:rPr lang="en-GB" sz="1050" dirty="0">
                              <a:solidFill>
                                <a:srgbClr val="000000"/>
                              </a:solidFill>
                              <a:effectLst/>
                              <a:latin typeface="Times New Roman" panose="02020603050405020304" pitchFamily="18" charset="0"/>
                              <a:ea typeface="Times New Roman" panose="02020603050405020304" pitchFamily="18" charset="0"/>
                            </a:rPr>
                            <a:t>/1.4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0.87</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r>
                            <a:rPr lang="en-GB" sz="1050" dirty="0">
                              <a:solidFill>
                                <a:srgbClr val="000000"/>
                              </a:solidFill>
                              <a:effectLst/>
                              <a:latin typeface="Times New Roman" panose="02020603050405020304" pitchFamily="18" charset="0"/>
                              <a:ea typeface="Times New Roman" panose="02020603050405020304" pitchFamily="18" charset="0"/>
                            </a:rPr>
                            <a:t>/4.7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宋体" panose="02010600030101010101" pitchFamily="2" charset="-122"/>
                            </a:rPr>
                            <a:t>317</a:t>
                          </a:r>
                          <a:r>
                            <a:rPr lang="en-GB" sz="1050" dirty="0">
                              <a:solidFill>
                                <a:srgbClr val="000000"/>
                              </a:solidFill>
                              <a:effectLst/>
                              <a:latin typeface="Times New Roman" panose="02020603050405020304" pitchFamily="18" charset="0"/>
                              <a:ea typeface="Times New Roman" panose="02020603050405020304" pitchFamily="18" charset="0"/>
                            </a:rPr>
                            <a:t>/317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317/317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13/42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39/113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2.3/4.1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2.5/8.7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2.5/4.9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2.2/2.9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0.10/0.17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0.04/0.13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0.07/0.14</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0.15/0.20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1.05</a:t>
                          </a:r>
                          <a:r>
                            <a:rPr lang="en-GB" sz="1050" dirty="0">
                              <a:solidFill>
                                <a:srgbClr val="000000"/>
                              </a:solidFill>
                              <a:effectLst/>
                              <a:latin typeface="Times New Roman" panose="02020603050405020304" pitchFamily="18" charset="0"/>
                              <a:ea typeface="Times New Roman" panose="02020603050405020304" pitchFamily="18" charset="0"/>
                            </a:rPr>
                            <a:t>/2.5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r>
                            <a:rPr lang="en-GB" sz="1050" dirty="0">
                              <a:solidFill>
                                <a:srgbClr val="000000"/>
                              </a:solidFill>
                              <a:effectLst/>
                              <a:latin typeface="Times New Roman" panose="02020603050405020304" pitchFamily="18" charset="0"/>
                              <a:ea typeface="Times New Roman" panose="02020603050405020304" pitchFamily="18" charset="0"/>
                            </a:rPr>
                            <a:t>/2.6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0.015/0.11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0.004/0.127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0.012/0.113</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0.071/0.1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0.12</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650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0.035</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0.062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rgbClr val="0000FF"/>
                              </a:solidFill>
                              <a:effectLst/>
                              <a:latin typeface="Times New Roman" panose="02020603050405020304" pitchFamily="18" charset="0"/>
                              <a:ea typeface="MS Mincho" panose="02020609040205080304" pitchFamily="49" charset="-128"/>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77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22</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0.89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10300">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5.0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115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Choice>
        <mc:Fallback xmlns="">
          <p:graphicFrame>
            <p:nvGraphicFramePr>
              <p:cNvPr id="8" name="表格 7">
                <a:extLst>
                  <a:ext uri="{FF2B5EF4-FFF2-40B4-BE49-F238E27FC236}">
                    <a16:creationId xmlns:a16="http://schemas.microsoft.com/office/drawing/2014/main" id="{2FA795AC-825D-4B20-809C-B809D0585F77}"/>
                  </a:ext>
                </a:extLst>
              </p:cNvPr>
              <p:cNvGraphicFramePr>
                <a:graphicFrameLocks noGrp="1"/>
              </p:cNvGraphicFramePr>
              <p:nvPr>
                <p:extLst>
                  <p:ext uri="{D42A27DB-BD31-4B8C-83A1-F6EECF244321}">
                    <p14:modId xmlns:p14="http://schemas.microsoft.com/office/powerpoint/2010/main" val="3007042795"/>
                  </p:ext>
                </p:extLst>
              </p:nvPr>
            </p:nvGraphicFramePr>
            <p:xfrm>
              <a:off x="1064332" y="1340768"/>
              <a:ext cx="7416824" cy="5020325"/>
            </p:xfrm>
            <a:graphic>
              <a:graphicData uri="http://schemas.openxmlformats.org/drawingml/2006/table">
                <a:tbl>
                  <a:tblPr firstRow="1" firstCol="1" bandRow="1"/>
                  <a:tblGrid>
                    <a:gridCol w="2175638">
                      <a:extLst>
                        <a:ext uri="{9D8B030D-6E8A-4147-A177-3AD203B41FA5}">
                          <a16:colId xmlns:a16="http://schemas.microsoft.com/office/drawing/2014/main" val="3130724924"/>
                        </a:ext>
                      </a:extLst>
                    </a:gridCol>
                    <a:gridCol w="1278975">
                      <a:extLst>
                        <a:ext uri="{9D8B030D-6E8A-4147-A177-3AD203B41FA5}">
                          <a16:colId xmlns:a16="http://schemas.microsoft.com/office/drawing/2014/main" val="1384768707"/>
                        </a:ext>
                      </a:extLst>
                    </a:gridCol>
                    <a:gridCol w="1277971">
                      <a:extLst>
                        <a:ext uri="{9D8B030D-6E8A-4147-A177-3AD203B41FA5}">
                          <a16:colId xmlns:a16="http://schemas.microsoft.com/office/drawing/2014/main" val="2215860670"/>
                        </a:ext>
                      </a:extLst>
                    </a:gridCol>
                    <a:gridCol w="1301025">
                      <a:extLst>
                        <a:ext uri="{9D8B030D-6E8A-4147-A177-3AD203B41FA5}">
                          <a16:colId xmlns:a16="http://schemas.microsoft.com/office/drawing/2014/main" val="2160745236"/>
                        </a:ext>
                      </a:extLst>
                    </a:gridCol>
                    <a:gridCol w="1383215">
                      <a:extLst>
                        <a:ext uri="{9D8B030D-6E8A-4147-A177-3AD203B41FA5}">
                          <a16:colId xmlns:a16="http://schemas.microsoft.com/office/drawing/2014/main" val="1529580387"/>
                        </a:ext>
                      </a:extLst>
                    </a:gridCol>
                  </a:tblGrid>
                  <a:tr h="166221">
                    <a:tc>
                      <a:txBody>
                        <a:bodyPr/>
                        <a:lstStyle/>
                        <a:p>
                          <a:r>
                            <a:rPr lang="en-GB" sz="1050" b="1" dirty="0">
                              <a:effectLst/>
                              <a:latin typeface="Times New Roman" panose="02020603050405020304" pitchFamily="18" charset="0"/>
                              <a:ea typeface="MS Mincho" panose="02020609040205080304" pitchFamily="49" charset="-128"/>
                            </a:rPr>
                            <a:t> </a:t>
                          </a:r>
                          <a:endParaRPr lang="zh-CN" sz="1050" b="1" dirty="0">
                            <a:effectLst/>
                            <a:latin typeface="Times New Roman" panose="02020603050405020304" pitchFamily="18" charset="0"/>
                            <a:ea typeface="MS Mincho" panose="02020609040205080304" pitchFamily="49" charset="-128"/>
                          </a:endParaRPr>
                        </a:p>
                      </a:txBody>
                      <a:tcPr marL="6201" marR="6201" marT="62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Higgs</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Z</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00"/>
                              </a:solidFill>
                              <a:effectLst/>
                              <a:latin typeface="Times New Roman" panose="02020603050405020304" pitchFamily="18" charset="0"/>
                              <a:ea typeface="Times New Roman" panose="02020603050405020304" pitchFamily="18" charset="0"/>
                            </a:rPr>
                            <a:t>W</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37004" t="-18519" r="-881" b="-3003704"/>
                          </a:stretch>
                        </a:blipFill>
                      </a:tcPr>
                    </a:tc>
                    <a:extLst>
                      <a:ext uri="{0D108BD9-81ED-4DB2-BD59-A6C34878D82A}">
                        <a16:rowId xmlns:a16="http://schemas.microsoft.com/office/drawing/2014/main" val="334397398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Number of IPs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77684413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Circumference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a:t>
                          </a:r>
                          <a:r>
                            <a:rPr lang="en-GB" sz="1050" b="1" i="0" kern="1200" dirty="0">
                              <a:solidFill>
                                <a:srgbClr val="0000FF"/>
                              </a:solidFill>
                              <a:effectLst/>
                              <a:latin typeface="Times New Roman" panose="02020603050405020304" pitchFamily="18" charset="0"/>
                              <a:ea typeface="Times New Roman" panose="02020603050405020304" pitchFamily="18" charset="0"/>
                              <a:cs typeface="+mn-cs"/>
                            </a:rPr>
                            <a:t>00</a:t>
                          </a:r>
                          <a:r>
                            <a:rPr lang="en-GB" sz="1050" b="1" dirty="0">
                              <a:solidFill>
                                <a:srgbClr val="0000FF"/>
                              </a:solidFill>
                              <a:effectLst/>
                              <a:latin typeface="Times New Roman" panose="02020603050405020304" pitchFamily="18" charset="0"/>
                              <a:ea typeface="Times New Roman" panose="02020603050405020304" pitchFamily="18" charset="0"/>
                            </a:rPr>
                            <a:t>.0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5943693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SR power per beam (MW)</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b="1" i="0" dirty="0">
                              <a:solidFill>
                                <a:srgbClr val="0000FF"/>
                              </a:solidFill>
                              <a:effectLst/>
                              <a:latin typeface="Times New Roman" panose="02020603050405020304" pitchFamily="18" charset="0"/>
                              <a:ea typeface="Times New Roman" panose="02020603050405020304" pitchFamily="18" charset="0"/>
                            </a:rPr>
                            <a:t>30</a:t>
                          </a:r>
                          <a:endParaRPr lang="zh-CN" sz="1050" b="1" i="0"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25369242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Half crossing angle at IP (mrad)</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4193888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Bending radius (km)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125117908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(GeV)</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45.5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180</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7811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loss per turn (GeV)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0.357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9.1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054874"/>
                      </a:ext>
                    </a:extLst>
                  </a:tr>
                  <a:tr h="175108">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Damping time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z </a:t>
                          </a:r>
                          <a:r>
                            <a:rPr lang="en-GB" sz="1050" b="1" dirty="0">
                              <a:solidFill>
                                <a:srgbClr val="000000"/>
                              </a:solidFill>
                              <a:effectLst/>
                              <a:latin typeface="Times New Roman" panose="02020603050405020304" pitchFamily="18" charset="0"/>
                              <a:ea typeface="Times New Roman" panose="02020603050405020304" pitchFamily="18" charset="0"/>
                            </a:rPr>
                            <a:t>(ms)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44.6/44.6/22.3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816/816/408</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150/150/75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050" dirty="0">
                              <a:solidFill>
                                <a:srgbClr val="000000"/>
                              </a:solidFill>
                              <a:effectLst/>
                              <a:latin typeface="Times New Roman" panose="02020603050405020304" pitchFamily="18" charset="0"/>
                              <a:ea typeface="Times New Roman" panose="02020603050405020304" pitchFamily="18" charset="0"/>
                            </a:rPr>
                            <a:t>13.2/13.2/6.6</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28004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Piwinski angle</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4.88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24.23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5.98</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1907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number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268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11934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1297</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35</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525379"/>
                      </a:ext>
                    </a:extLst>
                  </a:tr>
                  <a:tr h="167107">
                    <a:tc>
                      <a:txBody>
                        <a:bodyPr/>
                        <a:lstStyle/>
                        <a:p>
                          <a:r>
                            <a:rPr lang="en-US" altLang="zh-CN" sz="1050" b="1" dirty="0">
                              <a:effectLst/>
                              <a:latin typeface="Times New Roman" panose="02020603050405020304" pitchFamily="18" charset="0"/>
                              <a:ea typeface="MS Mincho" panose="02020609040205080304" pitchFamily="49" charset="-128"/>
                            </a:rPr>
                            <a:t>Bunch Spacing (ns)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576.9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253.8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050" b="1" dirty="0">
                              <a:solidFill>
                                <a:srgbClr val="0000FF"/>
                              </a:solidFill>
                              <a:effectLst/>
                              <a:latin typeface="Times New Roman" panose="02020603050405020304" pitchFamily="18" charset="0"/>
                              <a:ea typeface="MS Mincho" panose="02020609040205080304" pitchFamily="49" charset="-128"/>
                            </a:rPr>
                            <a:t>4523.1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9224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population (10</a:t>
                          </a:r>
                          <a:r>
                            <a:rPr lang="en-GB" sz="1050" b="1" baseline="30000" dirty="0">
                              <a:solidFill>
                                <a:srgbClr val="000000"/>
                              </a:solidFill>
                              <a:effectLst/>
                              <a:latin typeface="Times New Roman" panose="02020603050405020304" pitchFamily="18" charset="0"/>
                              <a:ea typeface="Times New Roman" panose="02020603050405020304" pitchFamily="18" charset="0"/>
                            </a:rPr>
                            <a:t>11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1.35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8385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current (mA)</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16.7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803.5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84.1</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43106"/>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Phase advance of arc FODO (</a:t>
                          </a:r>
                          <a:r>
                            <a:rPr lang="en-GB" sz="1050" b="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60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0" dirty="0">
                              <a:solidFill>
                                <a:schemeClr val="tx1"/>
                              </a:solidFill>
                              <a:effectLst/>
                              <a:latin typeface="Times New Roman" panose="02020603050405020304" pitchFamily="18" charset="0"/>
                              <a:ea typeface="Times New Roman" panose="02020603050405020304" pitchFamily="18" charset="0"/>
                            </a:rPr>
                            <a:t>90</a:t>
                          </a:r>
                          <a:endParaRPr lang="zh-CN" sz="1050" b="0" dirty="0">
                            <a:solidFill>
                              <a:schemeClr val="tx1"/>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95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Momentum compaction (10</a:t>
                          </a:r>
                          <a:r>
                            <a:rPr lang="en-GB" sz="1050" b="1" baseline="30000" dirty="0">
                              <a:solidFill>
                                <a:srgbClr val="000000"/>
                              </a:solidFill>
                              <a:effectLst/>
                              <a:latin typeface="Times New Roman" panose="02020603050405020304" pitchFamily="18" charset="0"/>
                              <a:ea typeface="Times New Roman" panose="02020603050405020304" pitchFamily="18" charset="0"/>
                            </a:rPr>
                            <a:t>-5</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a:t>
                          </a:r>
                          <a:endParaRPr lang="zh-CN" sz="105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0.71</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11734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 functions at IP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i="1" baseline="30000"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(m/mm)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0.3/</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0.13/</a:t>
                          </a:r>
                          <a:r>
                            <a:rPr lang="en-GB" sz="1050" b="1" dirty="0">
                              <a:solidFill>
                                <a:srgbClr val="0000FF"/>
                              </a:solidFill>
                              <a:effectLst/>
                              <a:latin typeface="Times New Roman" panose="02020603050405020304" pitchFamily="18" charset="0"/>
                              <a:ea typeface="Times New Roman" panose="02020603050405020304" pitchFamily="18" charset="0"/>
                            </a:rPr>
                            <a:t>0.9</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0.21/</a:t>
                          </a:r>
                          <a:r>
                            <a:rPr lang="en-GB" sz="1050" b="1" dirty="0">
                              <a:solidFill>
                                <a:srgbClr val="0000FF"/>
                              </a:solidFill>
                              <a:effectLst/>
                              <a:latin typeface="Times New Roman" panose="02020603050405020304" pitchFamily="18" charset="0"/>
                              <a:ea typeface="Times New Roman" panose="02020603050405020304" pitchFamily="18" charset="0"/>
                            </a:rPr>
                            <a:t>1</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1.04/</a:t>
                          </a:r>
                          <a:r>
                            <a:rPr lang="en-GB" sz="1050" b="1" dirty="0">
                              <a:solidFill>
                                <a:srgbClr val="0000FF"/>
                              </a:solidFill>
                              <a:effectLst/>
                              <a:latin typeface="Times New Roman" panose="02020603050405020304" pitchFamily="18" charset="0"/>
                              <a:ea typeface="Times New Roman" panose="02020603050405020304" pitchFamily="18" charset="0"/>
                            </a:rPr>
                            <a:t>2.7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5251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Emittance </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r>
                            <a:rPr lang="en-GB" sz="1050" b="1" dirty="0">
                              <a:solidFill>
                                <a:srgbClr val="000000"/>
                              </a:solidFill>
                              <a:effectLst/>
                              <a:latin typeface="Times New Roman" panose="02020603050405020304" pitchFamily="18" charset="0"/>
                              <a:ea typeface="Times New Roman" panose="02020603050405020304" pitchFamily="18" charset="0"/>
                            </a:rPr>
                            <a:t>  (nm/pm)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0.64</a:t>
                          </a:r>
                          <a:r>
                            <a:rPr lang="en-GB" sz="1050" dirty="0">
                              <a:solidFill>
                                <a:srgbClr val="000000"/>
                              </a:solidFill>
                              <a:effectLst/>
                              <a:latin typeface="Times New Roman" panose="02020603050405020304" pitchFamily="18" charset="0"/>
                              <a:ea typeface="Times New Roman" panose="02020603050405020304" pitchFamily="18" charset="0"/>
                            </a:rPr>
                            <a:t>/1.3</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0.27</a:t>
                          </a:r>
                          <a:r>
                            <a:rPr lang="en-GB" sz="1050" dirty="0">
                              <a:solidFill>
                                <a:srgbClr val="000000"/>
                              </a:solidFill>
                              <a:effectLst/>
                              <a:latin typeface="Times New Roman" panose="02020603050405020304" pitchFamily="18" charset="0"/>
                              <a:ea typeface="Times New Roman" panose="02020603050405020304" pitchFamily="18" charset="0"/>
                            </a:rPr>
                            <a:t>/1.4</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0.87</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1.4</a:t>
                          </a:r>
                          <a:r>
                            <a:rPr lang="en-GB" sz="1050" dirty="0">
                              <a:solidFill>
                                <a:srgbClr val="000000"/>
                              </a:solidFill>
                              <a:effectLst/>
                              <a:latin typeface="Times New Roman" panose="02020603050405020304" pitchFamily="18" charset="0"/>
                              <a:ea typeface="Times New Roman" panose="02020603050405020304" pitchFamily="18" charset="0"/>
                            </a:rPr>
                            <a:t>/4.7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2087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Betatron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宋体" panose="02010600030101010101" pitchFamily="2" charset="-122"/>
                            </a:rPr>
                            <a:t>317</a:t>
                          </a:r>
                          <a:r>
                            <a:rPr lang="en-GB" sz="1050" dirty="0">
                              <a:solidFill>
                                <a:srgbClr val="000000"/>
                              </a:solidFill>
                              <a:effectLst/>
                              <a:latin typeface="Times New Roman" panose="02020603050405020304" pitchFamily="18" charset="0"/>
                              <a:ea typeface="Times New Roman" panose="02020603050405020304" pitchFamily="18" charset="0"/>
                            </a:rPr>
                            <a:t>/317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317/317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445/445</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8574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size at IP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x </a:t>
                          </a:r>
                          <a:r>
                            <a:rPr lang="en-GB" sz="1050" b="1" i="1" dirty="0">
                              <a:solidFill>
                                <a:srgbClr val="000000"/>
                              </a:solidFill>
                              <a:effectLst/>
                              <a:latin typeface="Times New Roman" panose="02020603050405020304" pitchFamily="18" charset="0"/>
                              <a:ea typeface="Times New Roman" panose="02020603050405020304" pitchFamily="18" charset="0"/>
                            </a:rPr>
                            <a:t>/</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s</a:t>
                          </a:r>
                          <a:r>
                            <a:rPr lang="en-GB" sz="1050" b="1" i="1" baseline="-25000" dirty="0">
                              <a:solidFill>
                                <a:srgbClr val="000000"/>
                              </a:solidFill>
                              <a:effectLst/>
                              <a:latin typeface="Times New Roman" panose="02020603050405020304" pitchFamily="18" charset="0"/>
                              <a:ea typeface="Times New Roman" panose="02020603050405020304" pitchFamily="18" charset="0"/>
                            </a:rPr>
                            <a:t>y </a:t>
                          </a:r>
                          <a:r>
                            <a:rPr lang="en-GB" sz="1050" b="1" dirty="0">
                              <a:solidFill>
                                <a:srgbClr val="000000"/>
                              </a:solidFill>
                              <a:effectLst/>
                              <a:latin typeface="Times New Roman" panose="02020603050405020304" pitchFamily="18" charset="0"/>
                              <a:ea typeface="Times New Roman" panose="02020603050405020304" pitchFamily="18" charset="0"/>
                            </a:rPr>
                            <a:t>(um/nm)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14/36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6/35</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13/42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39/113</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355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Bunch length (natural/total) (mm)</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2.3/4.1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2.5/8.7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2.5/4.9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2.2/2.9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26050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spread (natural/total)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0.10/0.17</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0.04/0.13</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0.07/0.14</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0.15/0.20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5094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Energy acceptance (DA/RF) (%)</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a:t>
                          </a:r>
                          <a:r>
                            <a:rPr lang="en-GB" sz="1050" dirty="0">
                              <a:solidFill>
                                <a:srgbClr val="000000"/>
                              </a:solidFill>
                              <a:effectLst/>
                              <a:latin typeface="Times New Roman" panose="02020603050405020304" pitchFamily="18" charset="0"/>
                              <a:ea typeface="Times New Roman" panose="02020603050405020304" pitchFamily="18" charset="0"/>
                            </a:rPr>
                            <a:t>/1.7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1.05</a:t>
                          </a:r>
                          <a:r>
                            <a:rPr lang="en-GB" sz="1050" dirty="0">
                              <a:solidFill>
                                <a:srgbClr val="000000"/>
                              </a:solidFill>
                              <a:effectLst/>
                              <a:latin typeface="Times New Roman" panose="02020603050405020304" pitchFamily="18" charset="0"/>
                              <a:ea typeface="Times New Roman" panose="02020603050405020304" pitchFamily="18" charset="0"/>
                            </a:rPr>
                            <a:t>/2.5</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2.0</a:t>
                          </a:r>
                          <a:r>
                            <a:rPr lang="en-GB" sz="1050" dirty="0">
                              <a:solidFill>
                                <a:srgbClr val="000000"/>
                              </a:solidFill>
                              <a:effectLst/>
                              <a:latin typeface="Times New Roman" panose="02020603050405020304" pitchFamily="18" charset="0"/>
                              <a:ea typeface="Times New Roman" panose="02020603050405020304" pitchFamily="18" charset="0"/>
                            </a:rPr>
                            <a:t>/2.6</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0022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Beam-beam parameters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x</a:t>
                          </a: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x</a:t>
                          </a:r>
                          <a:r>
                            <a:rPr lang="en-GB" sz="1050" b="1" i="1" baseline="-25000" dirty="0">
                              <a:solidFill>
                                <a:srgbClr val="000000"/>
                              </a:solidFill>
                              <a:effectLst/>
                              <a:latin typeface="Times New Roman" panose="02020603050405020304" pitchFamily="18" charset="0"/>
                              <a:ea typeface="Times New Roman" panose="02020603050405020304" pitchFamily="18" charset="0"/>
                            </a:rPr>
                            <a:t>y</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0.015/0.11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0.004/0.127</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0.012/0.113</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0.071/0.1</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095449"/>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voltage (GV)</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2.2</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0.12</a:t>
                          </a:r>
                          <a:endParaRPr lang="zh-CN" sz="1050" dirty="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0.7</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10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03090"/>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RF frequency (MHz)</a:t>
                          </a:r>
                          <a:endParaRPr lang="zh-CN" sz="1050" b="1">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650</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SG" altLang="en-US"/>
                        </a:p>
                      </a:txBody>
                      <a:tcPr/>
                    </a:tc>
                    <a:tc hMerge="1">
                      <a:txBody>
                        <a:bodyPr/>
                        <a:lstStyle/>
                        <a:p>
                          <a:endParaRPr lang="zh-SG" altLang="en-US"/>
                        </a:p>
                      </a:txBody>
                      <a:tcPr/>
                    </a:tc>
                    <a:tc hMerge="1">
                      <a:txBody>
                        <a:bodyPr/>
                        <a:lstStyle/>
                        <a:p>
                          <a:endParaRPr lang="zh-SG" altLang="en-US"/>
                        </a:p>
                      </a:txBody>
                      <a:tcPr/>
                    </a:tc>
                    <a:extLst>
                      <a:ext uri="{0D108BD9-81ED-4DB2-BD59-A6C34878D82A}">
                        <a16:rowId xmlns:a16="http://schemas.microsoft.com/office/drawing/2014/main" val="3422173018"/>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Longitudinal tune </a:t>
                          </a:r>
                          <a:r>
                            <a:rPr lang="en-GB" sz="1050" b="1" i="1" dirty="0">
                              <a:solidFill>
                                <a:srgbClr val="000000"/>
                              </a:solidFill>
                              <a:effectLst/>
                              <a:latin typeface="Symbol" panose="05050102010706020507" pitchFamily="18" charset="2"/>
                              <a:ea typeface="Symbol" panose="05050102010706020507" pitchFamily="18" charset="2"/>
                              <a:cs typeface="Symbol" panose="05050102010706020507" pitchFamily="18" charset="2"/>
                            </a:rPr>
                            <a:t>n</a:t>
                          </a:r>
                          <a:r>
                            <a:rPr lang="en-GB" sz="1050" b="1" i="1" baseline="-25000" dirty="0">
                              <a:solidFill>
                                <a:srgbClr val="000000"/>
                              </a:solidFill>
                              <a:effectLst/>
                              <a:latin typeface="Times New Roman" panose="02020603050405020304" pitchFamily="18" charset="0"/>
                              <a:ea typeface="Times New Roman" panose="02020603050405020304" pitchFamily="18" charset="0"/>
                            </a:rPr>
                            <a:t>s</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0.049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0.035</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0.062</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0.078</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88452"/>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Beam lifetime (min)</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altLang="zh-CN" sz="1050" b="1" dirty="0">
                              <a:solidFill>
                                <a:srgbClr val="0000FF"/>
                              </a:solidFill>
                              <a:effectLst/>
                              <a:latin typeface="Times New Roman" panose="02020603050405020304" pitchFamily="18" charset="0"/>
                              <a:ea typeface="MS Mincho" panose="02020609040205080304" pitchFamily="49" charset="-128"/>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77</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22</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18</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996293"/>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Hourglass Factor</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0.97</a:t>
                          </a:r>
                          <a:endParaRPr lang="zh-CN" sz="1050">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0.9</a:t>
                          </a:r>
                          <a:endParaRPr lang="zh-CN" sz="1050"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dirty="0">
                              <a:solidFill>
                                <a:srgbClr val="000000"/>
                              </a:solidFill>
                              <a:effectLst/>
                              <a:latin typeface="Times New Roman" panose="02020603050405020304" pitchFamily="18" charset="0"/>
                              <a:ea typeface="Times New Roman" panose="02020603050405020304" pitchFamily="18" charset="0"/>
                            </a:rPr>
                            <a:t>0.89</a:t>
                          </a:r>
                          <a:endParaRPr lang="zh-CN" sz="1050" dirty="0">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70191"/>
                      </a:ext>
                    </a:extLst>
                  </a:tr>
                  <a:tr h="167107">
                    <a:tc>
                      <a:txBody>
                        <a:bodyPr/>
                        <a:lstStyle/>
                        <a:p>
                          <a:r>
                            <a:rPr lang="en-GB" sz="1050" b="1" dirty="0">
                              <a:solidFill>
                                <a:srgbClr val="000000"/>
                              </a:solidFill>
                              <a:effectLst/>
                              <a:latin typeface="Times New Roman" panose="02020603050405020304" pitchFamily="18" charset="0"/>
                              <a:ea typeface="Times New Roman" panose="02020603050405020304" pitchFamily="18" charset="0"/>
                            </a:rPr>
                            <a:t>Luminosity per IP (10</a:t>
                          </a:r>
                          <a:r>
                            <a:rPr lang="en-GB" sz="1050" b="1" baseline="30000" dirty="0">
                              <a:solidFill>
                                <a:srgbClr val="000000"/>
                              </a:solidFill>
                              <a:effectLst/>
                              <a:latin typeface="Times New Roman" panose="02020603050405020304" pitchFamily="18" charset="0"/>
                              <a:ea typeface="Times New Roman" panose="02020603050405020304" pitchFamily="18" charset="0"/>
                            </a:rPr>
                            <a:t>34</a:t>
                          </a:r>
                          <a:r>
                            <a:rPr lang="en-GB" sz="1050" b="1" dirty="0">
                              <a:solidFill>
                                <a:srgbClr val="FF0000"/>
                              </a:solidFill>
                              <a:effectLst/>
                              <a:latin typeface="Times New Roman" panose="02020603050405020304" pitchFamily="18" charset="0"/>
                              <a:ea typeface="Times New Roman" panose="02020603050405020304" pitchFamily="18" charset="0"/>
                            </a:rPr>
                            <a:t> </a:t>
                          </a:r>
                          <a:r>
                            <a:rPr lang="en-GB" sz="1050" b="1" dirty="0">
                              <a:solidFill>
                                <a:srgbClr val="000000"/>
                              </a:solidFill>
                              <a:effectLst/>
                              <a:latin typeface="Times New Roman" panose="02020603050405020304" pitchFamily="18" charset="0"/>
                              <a:ea typeface="Times New Roman" panose="02020603050405020304" pitchFamily="18" charset="0"/>
                            </a:rPr>
                            <a:t>cm</a:t>
                          </a:r>
                          <a:r>
                            <a:rPr lang="en-GB" sz="1050" b="1" baseline="30000" dirty="0">
                              <a:solidFill>
                                <a:srgbClr val="000000"/>
                              </a:solidFill>
                              <a:effectLst/>
                              <a:latin typeface="Times New Roman" panose="02020603050405020304" pitchFamily="18" charset="0"/>
                              <a:ea typeface="Times New Roman" panose="02020603050405020304" pitchFamily="18" charset="0"/>
                            </a:rPr>
                            <a:t>–2</a:t>
                          </a:r>
                          <a:r>
                            <a:rPr lang="en-GB" sz="1050" b="1" dirty="0">
                              <a:solidFill>
                                <a:srgbClr val="000000"/>
                              </a:solidFill>
                              <a:effectLst/>
                              <a:latin typeface="Times New Roman" panose="02020603050405020304" pitchFamily="18" charset="0"/>
                              <a:ea typeface="Times New Roman" panose="02020603050405020304" pitchFamily="18" charset="0"/>
                            </a:rPr>
                            <a:t> s</a:t>
                          </a:r>
                          <a:r>
                            <a:rPr lang="en-GB" sz="1050" b="1" baseline="30000" dirty="0">
                              <a:solidFill>
                                <a:srgbClr val="000000"/>
                              </a:solidFill>
                              <a:effectLst/>
                              <a:latin typeface="Times New Roman" panose="02020603050405020304" pitchFamily="18" charset="0"/>
                              <a:ea typeface="Times New Roman" panose="02020603050405020304" pitchFamily="18" charset="0"/>
                            </a:rPr>
                            <a:t>–1</a:t>
                          </a:r>
                          <a:r>
                            <a:rPr lang="en-GB" sz="1050" b="1" dirty="0">
                              <a:solidFill>
                                <a:srgbClr val="000000"/>
                              </a:solidFill>
                              <a:effectLst/>
                              <a:latin typeface="Times New Roman" panose="02020603050405020304" pitchFamily="18" charset="0"/>
                              <a:ea typeface="Times New Roman" panose="02020603050405020304" pitchFamily="18" charset="0"/>
                            </a:rPr>
                            <a:t>)</a:t>
                          </a:r>
                          <a:endParaRPr lang="zh-CN" sz="1050" b="1" dirty="0">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5.0</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115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5315" marR="5315" marT="5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16</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7087" marR="7087" marT="7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50" b="1" dirty="0">
                              <a:solidFill>
                                <a:srgbClr val="0000FF"/>
                              </a:solidFill>
                              <a:effectLst/>
                              <a:latin typeface="Times New Roman" panose="02020603050405020304" pitchFamily="18" charset="0"/>
                              <a:ea typeface="Times New Roman" panose="02020603050405020304" pitchFamily="18" charset="0"/>
                            </a:rPr>
                            <a:t>0.5</a:t>
                          </a:r>
                          <a:endParaRPr lang="zh-CN" sz="1050" b="1" dirty="0">
                            <a:solidFill>
                              <a:srgbClr val="0000FF"/>
                            </a:solidFill>
                            <a:effectLst/>
                            <a:latin typeface="Times New Roman" panose="02020603050405020304" pitchFamily="18" charset="0"/>
                            <a:ea typeface="MS Mincho" panose="02020609040205080304" pitchFamily="49" charset="-128"/>
                          </a:endParaRPr>
                        </a:p>
                      </a:txBody>
                      <a:tcPr marL="6201" marR="6201" marT="6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37602"/>
                      </a:ext>
                    </a:extLst>
                  </a:tr>
                </a:tbl>
              </a:graphicData>
            </a:graphic>
          </p:graphicFrame>
        </mc:Fallback>
      </mc:AlternateContent>
      <p:sp>
        <p:nvSpPr>
          <p:cNvPr id="9" name="矩形 8"/>
          <p:cNvSpPr/>
          <p:nvPr/>
        </p:nvSpPr>
        <p:spPr>
          <a:xfrm>
            <a:off x="8868047" y="1196752"/>
            <a:ext cx="3019250" cy="3046988"/>
          </a:xfrm>
          <a:prstGeom prst="rect">
            <a:avLst/>
          </a:prstGeom>
        </p:spPr>
        <p:txBody>
          <a:bodyPr wrap="square">
            <a:spAutoFit/>
          </a:bodyPr>
          <a:lstStyle/>
          <a:p>
            <a:pPr marL="285750" indent="-285750">
              <a:buFontTx/>
              <a:buChar char="-"/>
            </a:pPr>
            <a:r>
              <a:rPr lang="zh-CN" altLang="en-US" sz="1600" dirty="0">
                <a:latin typeface="Times New Roman" panose="02020603050405020304" pitchFamily="18" charset="0"/>
                <a:cs typeface="Times New Roman" panose="02020603050405020304" pitchFamily="18" charset="0"/>
              </a:rPr>
              <a:t>𝛽</a:t>
            </a:r>
            <a:r>
              <a:rPr lang="en-US" altLang="zh-CN" sz="1600" dirty="0">
                <a:latin typeface="Times New Roman" panose="02020603050405020304" pitchFamily="18" charset="0"/>
                <a:cs typeface="Times New Roman" panose="02020603050405020304" pitchFamily="18" charset="0"/>
              </a:rPr>
              <a:t>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emittance chosen for luminosity</a:t>
            </a:r>
          </a:p>
          <a:p>
            <a:pPr marL="285750" indent="-285750">
              <a:buFontTx/>
              <a:buChar char="-"/>
            </a:pPr>
            <a:r>
              <a:rPr lang="en-US" altLang="zh-CN" sz="1600" dirty="0">
                <a:latin typeface="Times New Roman" panose="02020603050405020304" pitchFamily="18" charset="0"/>
                <a:cs typeface="Times New Roman" panose="02020603050405020304" pitchFamily="18" charset="0"/>
              </a:rPr>
              <a:t>adequate bunch population Ne for the luminosity and the achievable energy acceptance for lattice design</a:t>
            </a:r>
          </a:p>
          <a:p>
            <a:pPr marL="285750" indent="-285750">
              <a:buFontTx/>
              <a:buChar char="-"/>
            </a:pPr>
            <a:r>
              <a:rPr lang="en-US" altLang="zh-CN" sz="1600" dirty="0">
                <a:latin typeface="Times New Roman" panose="02020603050405020304" pitchFamily="18" charset="0"/>
                <a:cs typeface="Times New Roman" panose="02020603050405020304" pitchFamily="18" charset="0"/>
              </a:rPr>
              <a:t>Number of bunches Nb is adjusted to keep the beam current</a:t>
            </a:r>
          </a:p>
          <a:p>
            <a:pPr marL="285750" indent="-285750">
              <a:buFontTx/>
              <a:buChar char="-"/>
            </a:pPr>
            <a:r>
              <a:rPr lang="en-US" altLang="zh-CN" sz="1600" dirty="0">
                <a:latin typeface="Times New Roman" panose="02020603050405020304" pitchFamily="18" charset="0"/>
                <a:cs typeface="Times New Roman" panose="02020603050405020304" pitchFamily="18" charset="0"/>
              </a:rPr>
              <a:t>Updated bunch spacing for the requirement from detector (D. Wang, Aug 2024, CEPC day)</a:t>
            </a:r>
          </a:p>
        </p:txBody>
      </p:sp>
      <p:sp>
        <p:nvSpPr>
          <p:cNvPr id="10" name="文本框 9"/>
          <p:cNvSpPr txBox="1"/>
          <p:nvPr/>
        </p:nvSpPr>
        <p:spPr>
          <a:xfrm>
            <a:off x="8868047" y="4653136"/>
            <a:ext cx="3065687" cy="954107"/>
          </a:xfrm>
          <a:prstGeom prst="rect">
            <a:avLst/>
          </a:prstGeom>
          <a:noFill/>
        </p:spPr>
        <p:txBody>
          <a:bodyPr wrap="square" rtlCol="0">
            <a:spAutoFit/>
          </a:bodyPr>
          <a:lstStyle/>
          <a:p>
            <a:r>
              <a:rPr lang="en-US" altLang="zh-CN" sz="1400" dirty="0"/>
              <a:t>Ref: CEPC TDR; Radiation Detection Technology and Methods (2024) 8:1–1105, </a:t>
            </a:r>
            <a:r>
              <a:rPr lang="en-US" altLang="zh-CN" sz="1400" dirty="0">
                <a:hlinkClick r:id="rId4"/>
              </a:rPr>
              <a:t>https://doi.org/10.1007/s41605-024-00463-y</a:t>
            </a:r>
            <a:r>
              <a:rPr lang="en-US" altLang="zh-CN" sz="1400" dirty="0"/>
              <a:t>; </a:t>
            </a:r>
            <a:endParaRPr lang="zh-CN" altLang="en-US" sz="1400" dirty="0"/>
          </a:p>
        </p:txBody>
      </p:sp>
      <p:sp>
        <p:nvSpPr>
          <p:cNvPr id="4" name="页脚占位符 3"/>
          <p:cNvSpPr>
            <a:spLocks noGrp="1"/>
          </p:cNvSpPr>
          <p:nvPr>
            <p:ph type="ftr" sz="quarter" idx="11"/>
          </p:nvPr>
        </p:nvSpPr>
        <p:spPr/>
        <p:txBody>
          <a:bodyPr/>
          <a:lstStyle/>
          <a:p>
            <a:r>
              <a:rPr lang="en-US" altLang="zh-CN" dirty="0"/>
              <a:t>CEPC IARC 2025</a:t>
            </a:r>
            <a:endParaRPr lang="zh-CN" altLang="en-US" dirty="0"/>
          </a:p>
        </p:txBody>
      </p:sp>
    </p:spTree>
    <p:extLst>
      <p:ext uri="{BB962C8B-B14F-4D97-AF65-F5344CB8AC3E}">
        <p14:creationId xmlns:p14="http://schemas.microsoft.com/office/powerpoint/2010/main" val="379449666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Responses to the 2025 IARC EDR review report </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F9A242DE-4F37-4DC0-AF6E-A16F47977068}"/>
              </a:ext>
            </a:extLst>
          </p:cNvPr>
          <p:cNvPicPr>
            <a:picLocks noChangeAspect="1"/>
          </p:cNvPicPr>
          <p:nvPr/>
        </p:nvPicPr>
        <p:blipFill>
          <a:blip r:embed="rId3"/>
          <a:stretch>
            <a:fillRect/>
          </a:stretch>
        </p:blipFill>
        <p:spPr>
          <a:xfrm>
            <a:off x="2106691" y="1022073"/>
            <a:ext cx="8175550" cy="5519359"/>
          </a:xfrm>
          <a:prstGeom prst="rect">
            <a:avLst/>
          </a:prstGeom>
        </p:spPr>
      </p:pic>
      <p:sp>
        <p:nvSpPr>
          <p:cNvPr id="9" name="灯片编号占位符 4">
            <a:extLst>
              <a:ext uri="{FF2B5EF4-FFF2-40B4-BE49-F238E27FC236}">
                <a16:creationId xmlns:a16="http://schemas.microsoft.com/office/drawing/2014/main" id="{0DF5EAD4-9512-4F4E-8AD6-87E487B7E496}"/>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2</a:t>
            </a:fld>
            <a:endParaRPr lang="zh-CN" altLang="en-US" dirty="0"/>
          </a:p>
        </p:txBody>
      </p:sp>
    </p:spTree>
    <p:extLst>
      <p:ext uri="{BB962C8B-B14F-4D97-AF65-F5344CB8AC3E}">
        <p14:creationId xmlns:p14="http://schemas.microsoft.com/office/powerpoint/2010/main" val="1983055775"/>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20</a:t>
            </a:fld>
            <a:endParaRPr lang="zh-CN" altLang="en-US"/>
          </a:p>
        </p:txBody>
      </p:sp>
      <p:sp>
        <p:nvSpPr>
          <p:cNvPr id="10" name="文本框 23">
            <a:extLst>
              <a:ext uri="{FF2B5EF4-FFF2-40B4-BE49-F238E27FC236}">
                <a16:creationId xmlns:a16="http://schemas.microsoft.com/office/drawing/2014/main" id="{E3F8E3FA-059D-4874-9029-A525F43DA528}"/>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Dynamic aperture requirement</a:t>
            </a:r>
            <a:endParaRPr lang="zh-CN" altLang="en-US" sz="3200" b="1" dirty="0">
              <a:solidFill>
                <a:srgbClr val="C00000"/>
              </a:solidFill>
            </a:endParaRPr>
          </a:p>
        </p:txBody>
      </p:sp>
      <p:pic>
        <p:nvPicPr>
          <p:cNvPr id="11" name="图片 10">
            <a:extLst>
              <a:ext uri="{FF2B5EF4-FFF2-40B4-BE49-F238E27FC236}">
                <a16:creationId xmlns:a16="http://schemas.microsoft.com/office/drawing/2014/main" id="{4D976CA5-F242-435F-9A05-E71F03517CE0}"/>
              </a:ext>
            </a:extLst>
          </p:cNvPr>
          <p:cNvPicPr>
            <a:picLocks noChangeAspect="1"/>
          </p:cNvPicPr>
          <p:nvPr/>
        </p:nvPicPr>
        <p:blipFill>
          <a:blip r:embed="rId2"/>
          <a:stretch>
            <a:fillRect/>
          </a:stretch>
        </p:blipFill>
        <p:spPr>
          <a:xfrm>
            <a:off x="2279938" y="2238679"/>
            <a:ext cx="6546018" cy="1522541"/>
          </a:xfrm>
          <a:prstGeom prst="rect">
            <a:avLst/>
          </a:prstGeom>
        </p:spPr>
      </p:pic>
      <p:sp>
        <p:nvSpPr>
          <p:cNvPr id="12" name="文本框 11">
            <a:extLst>
              <a:ext uri="{FF2B5EF4-FFF2-40B4-BE49-F238E27FC236}">
                <a16:creationId xmlns:a16="http://schemas.microsoft.com/office/drawing/2014/main" id="{F0860728-A521-44E6-A3EB-AF67913D3071}"/>
              </a:ext>
            </a:extLst>
          </p:cNvPr>
          <p:cNvSpPr txBox="1"/>
          <p:nvPr/>
        </p:nvSpPr>
        <p:spPr>
          <a:xfrm>
            <a:off x="996370" y="3744922"/>
            <a:ext cx="9770014" cy="1754326"/>
          </a:xfrm>
          <a:prstGeom prst="rect">
            <a:avLst/>
          </a:prstGeom>
          <a:noFill/>
        </p:spPr>
        <p:txBody>
          <a:bodyPr wrap="square" rtlCol="0">
            <a:spAutoFit/>
          </a:bodyPr>
          <a:lstStyle/>
          <a:p>
            <a:r>
              <a:rPr lang="en-US" altLang="zh-CN" dirty="0"/>
              <a:t>Considering: 3 sigma injection beam from booster (nominal booster emittance x and energy spread, 1% coupling for emittance x), 4 sigma circulated beam in collider, beam jitter due to kicker strength jitter are usually limit at the order of 10% sigma for circular accelerators. </a:t>
            </a:r>
          </a:p>
          <a:p>
            <a:endParaRPr lang="en-US" altLang="zh-CN" dirty="0"/>
          </a:p>
          <a:p>
            <a:r>
              <a:rPr lang="en-US" altLang="zh-CN" b="1" dirty="0"/>
              <a:t>All the particles from injection will survival </a:t>
            </a:r>
            <a:r>
              <a:rPr lang="pl-PL" altLang="zh-CN" b="1" dirty="0"/>
              <a:t>w/ error, w/ jitter, w/o beam-beam</a:t>
            </a:r>
            <a:r>
              <a:rPr lang="en-US" altLang="zh-CN" b="1" dirty="0"/>
              <a:t> as the particles located within the dynamic aperture.</a:t>
            </a:r>
          </a:p>
        </p:txBody>
      </p:sp>
      <p:graphicFrame>
        <p:nvGraphicFramePr>
          <p:cNvPr id="13" name="表格 12">
            <a:extLst>
              <a:ext uri="{FF2B5EF4-FFF2-40B4-BE49-F238E27FC236}">
                <a16:creationId xmlns:a16="http://schemas.microsoft.com/office/drawing/2014/main" id="{212BDB0B-77AF-4E95-91A9-FD30A71A6CAC}"/>
              </a:ext>
            </a:extLst>
          </p:cNvPr>
          <p:cNvGraphicFramePr>
            <a:graphicFrameLocks noGrp="1"/>
          </p:cNvGraphicFramePr>
          <p:nvPr/>
        </p:nvGraphicFramePr>
        <p:xfrm>
          <a:off x="2712862" y="5616575"/>
          <a:ext cx="6113094" cy="1104900"/>
        </p:xfrm>
        <a:graphic>
          <a:graphicData uri="http://schemas.openxmlformats.org/drawingml/2006/table">
            <a:tbl>
              <a:tblPr>
                <a:tableStyleId>{5C22544A-7EE6-4342-B048-85BDC9FD1C3A}</a:tableStyleId>
              </a:tblPr>
              <a:tblGrid>
                <a:gridCol w="859184">
                  <a:extLst>
                    <a:ext uri="{9D8B030D-6E8A-4147-A177-3AD203B41FA5}">
                      <a16:colId xmlns:a16="http://schemas.microsoft.com/office/drawing/2014/main" val="2307206680"/>
                    </a:ext>
                  </a:extLst>
                </a:gridCol>
                <a:gridCol w="1465889">
                  <a:extLst>
                    <a:ext uri="{9D8B030D-6E8A-4147-A177-3AD203B41FA5}">
                      <a16:colId xmlns:a16="http://schemas.microsoft.com/office/drawing/2014/main" val="174178424"/>
                    </a:ext>
                  </a:extLst>
                </a:gridCol>
                <a:gridCol w="1002872">
                  <a:extLst>
                    <a:ext uri="{9D8B030D-6E8A-4147-A177-3AD203B41FA5}">
                      <a16:colId xmlns:a16="http://schemas.microsoft.com/office/drawing/2014/main" val="549796527"/>
                    </a:ext>
                  </a:extLst>
                </a:gridCol>
                <a:gridCol w="1487063">
                  <a:extLst>
                    <a:ext uri="{9D8B030D-6E8A-4147-A177-3AD203B41FA5}">
                      <a16:colId xmlns:a16="http://schemas.microsoft.com/office/drawing/2014/main" val="1346992004"/>
                    </a:ext>
                  </a:extLst>
                </a:gridCol>
                <a:gridCol w="1298086">
                  <a:extLst>
                    <a:ext uri="{9D8B030D-6E8A-4147-A177-3AD203B41FA5}">
                      <a16:colId xmlns:a16="http://schemas.microsoft.com/office/drawing/2014/main" val="3115927913"/>
                    </a:ext>
                  </a:extLst>
                </a:gridCol>
              </a:tblGrid>
              <a:tr h="124067">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 (GeV)</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emitx_b (nm)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0" u="none" strike="noStrike" dirty="0">
                          <a:solidFill>
                            <a:schemeClr val="tx1"/>
                          </a:solidFill>
                          <a:effectLst/>
                          <a:latin typeface="Times New Roman" panose="02020603050405020304" pitchFamily="18" charset="0"/>
                          <a:cs typeface="Times New Roman" panose="02020603050405020304" pitchFamily="18" charset="0"/>
                        </a:rPr>
                        <a:t>emitx_c (nm)</a:t>
                      </a:r>
                      <a:endParaRPr lang="en-US" altLang="zh-CN"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emity_b (</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p</a:t>
                      </a:r>
                      <a:r>
                        <a:rPr lang="en-US" sz="1400" u="none" strike="noStrike" dirty="0">
                          <a:solidFill>
                            <a:schemeClr val="tx1"/>
                          </a:solidFill>
                          <a:effectLst/>
                          <a:latin typeface="Times New Roman" panose="02020603050405020304" pitchFamily="18" charset="0"/>
                          <a:cs typeface="Times New Roman" panose="02020603050405020304" pitchFamily="18" charset="0"/>
                        </a:rPr>
                        <a:t>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emity_c (pm)</a:t>
                      </a:r>
                      <a:endParaRPr lang="en-US" altLang="zh-CN"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extLst>
                  <a:ext uri="{0D108BD9-81ED-4DB2-BD59-A6C34878D82A}">
                    <a16:rowId xmlns:a16="http://schemas.microsoft.com/office/drawing/2014/main" val="4025723786"/>
                  </a:ext>
                </a:extLst>
              </a:tr>
              <a:tr h="124067">
                <a:tc>
                  <a:txBody>
                    <a:bodyPr/>
                    <a:lstStyle/>
                    <a:p>
                      <a:pPr algn="ctr" fontAlgn="b"/>
                      <a:r>
                        <a:rPr lang="en-US" altLang="zh-SG" sz="1400" u="none" strike="noStrike" dirty="0">
                          <a:solidFill>
                            <a:schemeClr val="tx1"/>
                          </a:solidFill>
                          <a:effectLst/>
                        </a:rPr>
                        <a:t>45.5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0.19</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0.27</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1.9</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1.4</a:t>
                      </a:r>
                    </a:p>
                  </a:txBody>
                  <a:tcPr marL="7620" marR="7620" marT="7620" marB="0" anchor="ctr"/>
                </a:tc>
                <a:extLst>
                  <a:ext uri="{0D108BD9-81ED-4DB2-BD59-A6C34878D82A}">
                    <a16:rowId xmlns:a16="http://schemas.microsoft.com/office/drawing/2014/main" val="861048830"/>
                  </a:ext>
                </a:extLst>
              </a:tr>
              <a:tr h="124067">
                <a:tc>
                  <a:txBody>
                    <a:bodyPr/>
                    <a:lstStyle/>
                    <a:p>
                      <a:pPr algn="ctr" fontAlgn="b"/>
                      <a:r>
                        <a:rPr lang="en-US" altLang="zh-SG" sz="1400" u="none" strike="noStrike" dirty="0">
                          <a:solidFill>
                            <a:schemeClr val="tx1"/>
                          </a:solidFill>
                          <a:effectLst/>
                        </a:rPr>
                        <a:t>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0.56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0.87</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5.6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1.7</a:t>
                      </a:r>
                    </a:p>
                  </a:txBody>
                  <a:tcPr marL="7620" marR="7620" marT="7620" marB="0" anchor="ctr"/>
                </a:tc>
                <a:extLst>
                  <a:ext uri="{0D108BD9-81ED-4DB2-BD59-A6C34878D82A}">
                    <a16:rowId xmlns:a16="http://schemas.microsoft.com/office/drawing/2014/main" val="3599886510"/>
                  </a:ext>
                </a:extLst>
              </a:tr>
              <a:tr h="124067">
                <a:tc>
                  <a:txBody>
                    <a:bodyPr/>
                    <a:lstStyle/>
                    <a:p>
                      <a:pPr algn="ctr" fontAlgn="b"/>
                      <a:r>
                        <a:rPr lang="en-US" altLang="zh-SG" sz="1400" u="none" strike="noStrike" dirty="0">
                          <a:solidFill>
                            <a:schemeClr val="tx1"/>
                          </a:solidFill>
                          <a:effectLst/>
                        </a:rPr>
                        <a:t>120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1.26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0.64</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12.6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1.3</a:t>
                      </a:r>
                    </a:p>
                  </a:txBody>
                  <a:tcPr marL="7620" marR="7620" marT="7620" marB="0" anchor="ctr"/>
                </a:tc>
                <a:extLst>
                  <a:ext uri="{0D108BD9-81ED-4DB2-BD59-A6C34878D82A}">
                    <a16:rowId xmlns:a16="http://schemas.microsoft.com/office/drawing/2014/main" val="2178961994"/>
                  </a:ext>
                </a:extLst>
              </a:tr>
              <a:tr h="124067">
                <a:tc>
                  <a:txBody>
                    <a:bodyPr/>
                    <a:lstStyle/>
                    <a:p>
                      <a:pPr algn="ctr" fontAlgn="b"/>
                      <a:r>
                        <a:rPr lang="en-US" altLang="zh-SG" sz="1400" u="none" strike="noStrike" dirty="0">
                          <a:solidFill>
                            <a:schemeClr val="tx1"/>
                          </a:solidFill>
                          <a:effectLst/>
                        </a:rPr>
                        <a:t>180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2.83</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1.4</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28.3</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4.7</a:t>
                      </a:r>
                    </a:p>
                  </a:txBody>
                  <a:tcPr marL="7620" marR="7620" marT="7620" marB="0" anchor="ctr"/>
                </a:tc>
                <a:extLst>
                  <a:ext uri="{0D108BD9-81ED-4DB2-BD59-A6C34878D82A}">
                    <a16:rowId xmlns:a16="http://schemas.microsoft.com/office/drawing/2014/main" val="3498762454"/>
                  </a:ext>
                </a:extLst>
              </a:tr>
            </a:tbl>
          </a:graphicData>
        </a:graphic>
      </p:graphicFrame>
      <p:sp>
        <p:nvSpPr>
          <p:cNvPr id="14" name="内容占位符 1">
            <a:extLst>
              <a:ext uri="{FF2B5EF4-FFF2-40B4-BE49-F238E27FC236}">
                <a16:creationId xmlns:a16="http://schemas.microsoft.com/office/drawing/2014/main" id="{E5C9D0B1-9267-4CE6-B4FB-2C90F75903F2}"/>
              </a:ext>
            </a:extLst>
          </p:cNvPr>
          <p:cNvSpPr>
            <a:spLocks noGrp="1"/>
          </p:cNvSpPr>
          <p:nvPr>
            <p:ph idx="1"/>
          </p:nvPr>
        </p:nvSpPr>
        <p:spPr>
          <a:xfrm>
            <a:off x="609600" y="1285862"/>
            <a:ext cx="11164908" cy="1207034"/>
          </a:xfrm>
        </p:spPr>
        <p:txBody>
          <a:bodyPr>
            <a:normAutofit/>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dirty="0">
                <a:solidFill>
                  <a:schemeClr val="tx1"/>
                </a:solidFill>
                <a:latin typeface="Times New Roman" panose="02020603050405020304" pitchFamily="18" charset="0"/>
                <a:cs typeface="Times New Roman" panose="02020603050405020304" pitchFamily="18" charset="0"/>
              </a:rPr>
              <a:t>The dynamic aperture requirement comes </a:t>
            </a:r>
            <a:r>
              <a:rPr lang="en-US" altLang="zh-CN" b="1" dirty="0">
                <a:solidFill>
                  <a:srgbClr val="FF0000"/>
                </a:solidFill>
                <a:latin typeface="Times New Roman" panose="02020603050405020304" pitchFamily="18" charset="0"/>
                <a:cs typeface="Times New Roman" panose="02020603050405020304" pitchFamily="18" charset="0"/>
              </a:rPr>
              <a:t>from the injection parameters, </a:t>
            </a:r>
            <a:r>
              <a:rPr lang="en-US" altLang="zh-CN" dirty="0">
                <a:solidFill>
                  <a:schemeClr val="tx1"/>
                </a:solidFill>
                <a:latin typeface="Times New Roman" panose="02020603050405020304" pitchFamily="18" charset="0"/>
                <a:cs typeface="Times New Roman" panose="02020603050405020304" pitchFamily="18" charset="0"/>
              </a:rPr>
              <a:t>beam lifetime for the top-up injection.</a:t>
            </a:r>
          </a:p>
          <a:p>
            <a:endParaRPr lang="zh-CN" altLang="en-US" dirty="0"/>
          </a:p>
        </p:txBody>
      </p:sp>
      <p:sp>
        <p:nvSpPr>
          <p:cNvPr id="15" name="文本框 14">
            <a:extLst>
              <a:ext uri="{FF2B5EF4-FFF2-40B4-BE49-F238E27FC236}">
                <a16:creationId xmlns:a16="http://schemas.microsoft.com/office/drawing/2014/main" id="{BC30FCF0-21E6-4DDC-AED0-0EE2F1F16BA7}"/>
              </a:ext>
            </a:extLst>
          </p:cNvPr>
          <p:cNvSpPr txBox="1"/>
          <p:nvPr/>
        </p:nvSpPr>
        <p:spPr>
          <a:xfrm>
            <a:off x="10272464" y="1052736"/>
            <a:ext cx="1827473"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600" dirty="0"/>
              <a:t>From </a:t>
            </a:r>
            <a:r>
              <a:rPr lang="en-US" altLang="zh-CN" sz="1600" dirty="0" err="1"/>
              <a:t>Yiwei</a:t>
            </a:r>
            <a:r>
              <a:rPr lang="en-US" altLang="zh-CN" sz="1600" dirty="0"/>
              <a:t> Wang</a:t>
            </a:r>
            <a:endParaRPr lang="zh-CN" altLang="en-US" sz="1600" dirty="0"/>
          </a:p>
        </p:txBody>
      </p:sp>
    </p:spTree>
    <p:extLst>
      <p:ext uri="{BB962C8B-B14F-4D97-AF65-F5344CB8AC3E}">
        <p14:creationId xmlns:p14="http://schemas.microsoft.com/office/powerpoint/2010/main" val="106460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FF43F4A-FB6E-45D2-A726-63A4A9CB6039}"/>
                  </a:ext>
                </a:extLst>
              </p:cNvPr>
              <p:cNvSpPr txBox="1">
                <a:spLocks noChangeArrowheads="1"/>
              </p:cNvSpPr>
              <p:nvPr/>
            </p:nvSpPr>
            <p:spPr>
              <a:xfrm>
                <a:off x="1097280" y="1628800"/>
                <a:ext cx="9948936" cy="4798581"/>
              </a:xfrm>
              <a:prstGeom prst="rect">
                <a:avLst/>
              </a:prstGeom>
            </p:spPr>
            <p:txBody>
              <a:bodyPr vert="horz" lIns="91440" tIns="45720" rIns="91440" bIns="45720" rtlCol="0">
                <a:noAutofit/>
              </a:bodyPr>
              <a:lstStyle>
                <a:defPPr>
                  <a:defRPr lang="en-US"/>
                </a:defPPr>
                <a:lvl1pPr marL="257175" indent="-257175" algn="just" defTabSz="342900">
                  <a:lnSpc>
                    <a:spcPct val="170000"/>
                  </a:lnSpc>
                  <a:buClr>
                    <a:schemeClr val="accent1"/>
                  </a:buClr>
                  <a:buFont typeface="Wingdings 3" charset="2"/>
                  <a:buChar char=""/>
                  <a:defRPr sz="2000">
                    <a:solidFill>
                      <a:schemeClr val="tx1">
                        <a:lumMod val="75000"/>
                        <a:lumOff val="25000"/>
                      </a:schemeClr>
                    </a:solidFill>
                  </a:defRPr>
                </a:lvl1pPr>
                <a:lvl2pPr marL="557213" lvl="1" indent="-214313" defTabSz="342900">
                  <a:spcBef>
                    <a:spcPts val="750"/>
                  </a:spcBef>
                  <a:buClr>
                    <a:schemeClr val="accent1"/>
                  </a:buClr>
                  <a:buFont typeface="Wingdings 3" charset="2"/>
                  <a:buChar char=""/>
                  <a:defRPr sz="1600">
                    <a:solidFill>
                      <a:schemeClr val="tx1">
                        <a:lumMod val="75000"/>
                        <a:lumOff val="25000"/>
                      </a:schemeClr>
                    </a:solidFil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icrosoft YaHei UI" panose="020B0503020204020204" pitchFamily="34" charset="-122"/>
                    <a:ea typeface="Microsoft YaHei UI"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ru-RU" dirty="0"/>
                  <a:t> Neglecting beam-beam effects</a:t>
                </a:r>
              </a:p>
              <a:p>
                <a:r>
                  <a:rPr lang="en-US" altLang="ru-RU" dirty="0">
                    <a:sym typeface="Wingdings" panose="05000000000000000000" pitchFamily="2" charset="2"/>
                  </a:rPr>
                  <a:t> Local coupling parameter matching was developed for BEPCII.</a:t>
                </a:r>
              </a:p>
              <a:p>
                <a:r>
                  <a:rPr lang="en-US" altLang="ru-RU" dirty="0">
                    <a:sym typeface="Wingdings" panose="05000000000000000000" pitchFamily="2" charset="2"/>
                  </a:rPr>
                  <a:t> Both coupling and vertical dispersion are controlled.</a:t>
                </a:r>
              </a:p>
              <a:p>
                <a:r>
                  <a:rPr lang="en-US" altLang="ru-RU" dirty="0">
                    <a:sym typeface="Wingdings" panose="05000000000000000000" pitchFamily="2" charset="2"/>
                  </a:rPr>
                  <a:t> Using the trim coils of the sextupoles (~1000), which providing </a:t>
                </a:r>
              </a:p>
              <a:p>
                <a:pPr marL="0" indent="0">
                  <a:buNone/>
                </a:pPr>
                <a:r>
                  <a:rPr lang="en-US" altLang="ru-RU" dirty="0">
                    <a:sym typeface="Wingdings" panose="05000000000000000000" pitchFamily="2" charset="2"/>
                  </a:rPr>
                  <a:t>     skew-quadrupole field, to perform emittance tuning for CEPC.</a:t>
                </a:r>
              </a:p>
              <a:p>
                <a:r>
                  <a:rPr lang="en-US" altLang="ru-RU" dirty="0">
                    <a:sym typeface="Wingdings" panose="05000000000000000000" pitchFamily="2" charset="2"/>
                  </a:rPr>
                  <a:t> The vertical orbit distortion due to a horizontal deflection at a  BPM is:</a:t>
                </a:r>
              </a:p>
              <a:p>
                <a:pPr marL="0" indent="0">
                  <a:buNone/>
                </a:pPr>
                <a:r>
                  <a:rPr lang="en-US" altLang="ru-RU" dirty="0">
                    <a:sym typeface="Wingdings" panose="05000000000000000000" pitchFamily="2" charset="2"/>
                  </a:rPr>
                  <a:t>                          </a:t>
                </a:r>
                <a14:m>
                  <m:oMath xmlns:m="http://schemas.openxmlformats.org/officeDocument/2006/math">
                    <m:f>
                      <m:fPr>
                        <m:ctrlPr>
                          <a:rPr lang="en-US" altLang="ru-RU" sz="1600" i="1">
                            <a:latin typeface="Cambria Math" panose="02040503050406030204" pitchFamily="18" charset="0"/>
                            <a:sym typeface="Wingdings" panose="05000000000000000000" pitchFamily="2" charset="2"/>
                          </a:rPr>
                        </m:ctrlPr>
                      </m:fPr>
                      <m:num>
                        <m:r>
                          <a:rPr lang="el-GR" altLang="ru-RU" sz="1600">
                            <a:latin typeface="Cambria Math" panose="02040503050406030204" pitchFamily="18" charset="0"/>
                            <a:sym typeface="Wingdings" panose="05000000000000000000" pitchFamily="2" charset="2"/>
                          </a:rPr>
                          <m:t>∆</m:t>
                        </m:r>
                        <m:sSub>
                          <m:sSubPr>
                            <m:ctrlPr>
                              <a:rPr lang="el-GR"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𝑦</m:t>
                            </m:r>
                          </m:e>
                          <m:sub>
                            <m:r>
                              <a:rPr lang="en-US" altLang="ru-RU" sz="1600">
                                <a:latin typeface="Cambria Math" panose="02040503050406030204" pitchFamily="18" charset="0"/>
                                <a:sym typeface="Wingdings" panose="05000000000000000000" pitchFamily="2" charset="2"/>
                              </a:rPr>
                              <m:t>𝑐𝑜𝑑</m:t>
                            </m:r>
                          </m:sub>
                        </m:sSub>
                      </m:num>
                      <m:den>
                        <m:r>
                          <a:rPr lang="el-GR" altLang="ru-RU" sz="1600">
                            <a:latin typeface="Cambria Math" panose="02040503050406030204" pitchFamily="18" charset="0"/>
                            <a:sym typeface="Wingdings" panose="05000000000000000000" pitchFamily="2" charset="2"/>
                          </a:rPr>
                          <m:t>∆</m:t>
                        </m:r>
                        <m:sSub>
                          <m:sSubPr>
                            <m:ctrlPr>
                              <a:rPr lang="el-GR"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𝑥</m:t>
                            </m:r>
                          </m:e>
                          <m:sub>
                            <m:r>
                              <a:rPr lang="en-US" altLang="ru-RU" sz="1600">
                                <a:latin typeface="Cambria Math" panose="02040503050406030204" pitchFamily="18" charset="0"/>
                                <a:sym typeface="Wingdings" panose="05000000000000000000" pitchFamily="2" charset="2"/>
                              </a:rPr>
                              <m:t>𝑐𝑜𝑑</m:t>
                            </m:r>
                          </m:sub>
                        </m:sSub>
                      </m:den>
                    </m:f>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,22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1</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2</m:t>
                        </m:r>
                      </m:sub>
                    </m:sSub>
                  </m:oMath>
                </a14:m>
                <a:r>
                  <a:rPr lang="en-US" altLang="ru-RU" sz="1600" dirty="0">
                    <a:sym typeface="Wingdings" panose="05000000000000000000" pitchFamily="2" charset="2"/>
                  </a:rPr>
                  <a:t>+</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,11</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3</m:t>
                        </m:r>
                      </m:sub>
                    </m:sSub>
                  </m:oMath>
                </a14:m>
                <a:r>
                  <a:rPr lang="en-US" altLang="ru-RU" sz="1600" dirty="0">
                    <a:sym typeface="Wingdings" panose="05000000000000000000" pitchFamily="2" charset="2"/>
                  </a:rPr>
                  <a:t>+</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4</m:t>
                        </m:r>
                      </m:sub>
                    </m:sSub>
                  </m:oMath>
                </a14:m>
                <a:endParaRPr lang="en-US" altLang="ru-RU" sz="1600" dirty="0">
                  <a:sym typeface="Wingdings" panose="05000000000000000000" pitchFamily="2" charset="2"/>
                </a:endParaRPr>
              </a:p>
              <a:p>
                <a:pPr marL="0" indent="0">
                  <a:buNone/>
                </a:pP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1</m:t>
                        </m:r>
                      </m:sub>
                    </m:sSub>
                  </m:oMath>
                </a14:m>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m:t>
                        </m:r>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3</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4</m:t>
                        </m:r>
                      </m:sub>
                    </m:sSub>
                  </m:oMath>
                </a14:m>
                <a:r>
                  <a:rPr lang="en-US" altLang="ru-RU" sz="1600" dirty="0">
                    <a:sym typeface="Wingdings" panose="05000000000000000000" pitchFamily="2" charset="2"/>
                  </a:rPr>
                  <a:t> </a:t>
                </a:r>
                <a:r>
                  <a:rPr lang="zh-CN" altLang="en-US" sz="1600" dirty="0">
                    <a:sym typeface="Wingdings" panose="05000000000000000000" pitchFamily="2" charset="2"/>
                  </a:rPr>
                  <a:t>：</a:t>
                </a:r>
                <a:r>
                  <a:rPr lang="en-US" altLang="zh-CN" sz="1600" dirty="0">
                    <a:sym typeface="Wingdings" panose="05000000000000000000" pitchFamily="2" charset="2"/>
                  </a:rPr>
                  <a:t>only related to the decoupled linear optics  </a:t>
                </a:r>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𝑀</m:t>
                        </m:r>
                      </m:e>
                      <m:sub>
                        <m:r>
                          <a:rPr lang="en-US" altLang="ru-RU" sz="1600">
                            <a:latin typeface="Cambria Math" panose="02040503050406030204" pitchFamily="18" charset="0"/>
                            <a:sym typeface="Wingdings" panose="05000000000000000000" pitchFamily="2" charset="2"/>
                          </a:rPr>
                          <m:t>𝑐</m:t>
                        </m:r>
                      </m:sub>
                    </m:sSub>
                  </m:oMath>
                </a14:m>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oMath>
                </a14:m>
                <a:r>
                  <a:rPr lang="en-US" altLang="ru-RU" sz="1600" dirty="0">
                    <a:sym typeface="Wingdings" panose="05000000000000000000" pitchFamily="2" charset="2"/>
                  </a:rPr>
                  <a:t> response matrix </a:t>
                </a:r>
                <a:endParaRPr lang="en-US" altLang="zh-CN" sz="1600" dirty="0">
                  <a:sym typeface="Wingdings" panose="05000000000000000000" pitchFamily="2" charset="2"/>
                </a:endParaRPr>
              </a:p>
              <a:p>
                <a:pPr marL="0" indent="0">
                  <a:buNone/>
                </a:pPr>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,22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m:t>
                        </m:r>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,11</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,12</m:t>
                        </m:r>
                      </m:sub>
                    </m:sSub>
                  </m:oMath>
                </a14:m>
                <a:r>
                  <a:rPr lang="en-US" altLang="ru-RU" sz="1600" dirty="0">
                    <a:sym typeface="Wingdings" panose="05000000000000000000" pitchFamily="2" charset="2"/>
                  </a:rPr>
                  <a:t>: local coupling parameters,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𝑀</m:t>
                        </m:r>
                      </m:e>
                      <m:sub>
                        <m:r>
                          <a:rPr lang="en-US" altLang="ru-RU" sz="1600">
                            <a:latin typeface="Cambria Math" panose="02040503050406030204" pitchFamily="18" charset="0"/>
                            <a:sym typeface="Wingdings" panose="05000000000000000000" pitchFamily="2" charset="2"/>
                          </a:rPr>
                          <m:t>𝑐</m:t>
                        </m:r>
                      </m:sub>
                    </m:sSub>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𝑘𝑠</m:t>
                        </m:r>
                      </m:e>
                    </m:acc>
                  </m:oMath>
                </a14:m>
                <a:r>
                  <a:rPr lang="en-US" altLang="ru-RU" sz="1600" dirty="0">
                    <a:sym typeface="Wingdings" panose="05000000000000000000" pitchFamily="2" charset="2"/>
                  </a:rPr>
                  <a:t> </a:t>
                </a:r>
                <a14:m>
                  <m:oMath xmlns:m="http://schemas.openxmlformats.org/officeDocument/2006/math">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𝑘𝑠</m:t>
                        </m:r>
                      </m:e>
                    </m:acc>
                  </m:oMath>
                </a14:m>
                <a:r>
                  <a:rPr lang="en-US" altLang="ru-RU" sz="1600" dirty="0">
                    <a:sym typeface="Wingdings" panose="05000000000000000000" pitchFamily="2" charset="2"/>
                  </a:rPr>
                  <a:t> :  skew-quadrupole vector                      </a:t>
                </a:r>
              </a:p>
              <a:p>
                <a:pPr marL="0" indent="0">
                  <a:buNone/>
                </a:pPr>
                <a:endParaRPr lang="en-US" altLang="ru-RU" sz="1600" dirty="0">
                  <a:sym typeface="Wingdings" panose="05000000000000000000" pitchFamily="2" charset="2"/>
                </a:endParaRPr>
              </a:p>
            </p:txBody>
          </p:sp>
        </mc:Choice>
        <mc:Fallback xmlns="">
          <p:sp>
            <p:nvSpPr>
              <p:cNvPr id="4" name="Rectangle 3">
                <a:extLst>
                  <a:ext uri="{FF2B5EF4-FFF2-40B4-BE49-F238E27FC236}">
                    <a16:creationId xmlns:a16="http://schemas.microsoft.com/office/drawing/2014/main" id="{6FF43F4A-FB6E-45D2-A726-63A4A9CB6039}"/>
                  </a:ext>
                </a:extLst>
              </p:cNvPr>
              <p:cNvSpPr txBox="1">
                <a:spLocks noRot="1" noChangeAspect="1" noMove="1" noResize="1" noEditPoints="1" noAdjustHandles="1" noChangeArrowheads="1" noChangeShapeType="1" noTextEdit="1"/>
              </p:cNvSpPr>
              <p:nvPr/>
            </p:nvSpPr>
            <p:spPr>
              <a:xfrm>
                <a:off x="1097280" y="1628800"/>
                <a:ext cx="9948936" cy="4798581"/>
              </a:xfrm>
              <a:prstGeom prst="rect">
                <a:avLst/>
              </a:prstGeom>
              <a:blipFill>
                <a:blip r:embed="rId2"/>
                <a:stretch>
                  <a:fillRect l="-551"/>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821CF3FF-B386-4364-9F86-3258150A6D85}"/>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altLang="zh-CN"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5587F18-1DFB-42FF-871B-F1651FAB9AA9}"/>
                  </a:ext>
                </a:extLst>
              </p:cNvPr>
              <p:cNvSpPr txBox="1"/>
              <p:nvPr/>
            </p:nvSpPr>
            <p:spPr>
              <a:xfrm>
                <a:off x="5447928" y="1844824"/>
                <a:ext cx="2808076" cy="308033"/>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𝜀</m:t>
                        </m:r>
                      </m:e>
                      <m:sub>
                        <m:r>
                          <m:rPr>
                            <m:sty m:val="p"/>
                          </m:rPr>
                          <a:rPr lang="en-US" altLang="zh-CN" i="1">
                            <a:latin typeface="Cambria Math" panose="02040503050406030204" pitchFamily="18" charset="0"/>
                          </a:rPr>
                          <m:t>y</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m:rPr>
                            <m:sty m:val="p"/>
                          </m:rPr>
                          <a:rPr lang="en-US" altLang="zh-CN" i="1">
                            <a:latin typeface="Cambria Math" panose="02040503050406030204" pitchFamily="18" charset="0"/>
                          </a:rPr>
                          <m:t>y</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𝜅</m:t>
                    </m:r>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𝛾</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𝐸</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r>
                              <a:rPr lang="en-US" altLang="zh-CN" i="1">
                                <a:latin typeface="Cambria Math" panose="02040503050406030204" pitchFamily="18" charset="0"/>
                              </a:rPr>
                              <m:t>𝑦</m:t>
                            </m:r>
                          </m:sub>
                          <m:sup>
                            <m:r>
                              <a:rPr lang="en-US" altLang="zh-CN" i="1">
                                <a:latin typeface="Cambria Math" panose="02040503050406030204" pitchFamily="18" charset="0"/>
                              </a:rPr>
                              <m:t>𝑟𝑚𝑠</m:t>
                            </m:r>
                          </m:sup>
                        </m:sSubSup>
                        <m:r>
                          <a:rPr lang="en-US" altLang="zh-CN" i="1">
                            <a:latin typeface="Cambria Math" panose="02040503050406030204" pitchFamily="18" charset="0"/>
                          </a:rPr>
                          <m:t>)</m:t>
                        </m:r>
                      </m:e>
                      <m:sup>
                        <m:r>
                          <a:rPr lang="en-US" altLang="zh-CN" b="0" i="1" smtClean="0">
                            <a:latin typeface="Cambria Math" panose="02040503050406030204" pitchFamily="18" charset="0"/>
                          </a:rPr>
                          <m:t>2</m:t>
                        </m:r>
                      </m:sup>
                    </m:sSup>
                  </m:oMath>
                </a14:m>
                <a:endParaRPr lang="zh-CN" altLang="en-US" dirty="0"/>
              </a:p>
            </p:txBody>
          </p:sp>
        </mc:Choice>
        <mc:Fallback xmlns="">
          <p:sp>
            <p:nvSpPr>
              <p:cNvPr id="6" name="文本框 5">
                <a:extLst>
                  <a:ext uri="{FF2B5EF4-FFF2-40B4-BE49-F238E27FC236}">
                    <a16:creationId xmlns:a16="http://schemas.microsoft.com/office/drawing/2014/main" id="{A5587F18-1DFB-42FF-871B-F1651FAB9AA9}"/>
                  </a:ext>
                </a:extLst>
              </p:cNvPr>
              <p:cNvSpPr txBox="1">
                <a:spLocks noRot="1" noChangeAspect="1" noMove="1" noResize="1" noEditPoints="1" noAdjustHandles="1" noChangeArrowheads="1" noChangeShapeType="1" noTextEdit="1"/>
              </p:cNvSpPr>
              <p:nvPr/>
            </p:nvSpPr>
            <p:spPr>
              <a:xfrm>
                <a:off x="5447928" y="1844824"/>
                <a:ext cx="2808076" cy="308033"/>
              </a:xfrm>
              <a:prstGeom prst="rect">
                <a:avLst/>
              </a:prstGeom>
              <a:blipFill>
                <a:blip r:embed="rId3"/>
                <a:stretch>
                  <a:fillRect l="-2174" t="-22000" b="-40000"/>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483DBB62-78D5-4749-B445-AB56E52E7008}"/>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Coupling correction</a:t>
            </a:r>
          </a:p>
        </p:txBody>
      </p:sp>
      <p:sp>
        <p:nvSpPr>
          <p:cNvPr id="10" name="灯片编号占位符 4">
            <a:extLst>
              <a:ext uri="{FF2B5EF4-FFF2-40B4-BE49-F238E27FC236}">
                <a16:creationId xmlns:a16="http://schemas.microsoft.com/office/drawing/2014/main" id="{4E8E87AD-B302-4FBA-99AD-A9B9AC7FF329}"/>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21</a:t>
            </a:fld>
            <a:endParaRPr lang="zh-CN" altLang="en-US" dirty="0"/>
          </a:p>
        </p:txBody>
      </p:sp>
    </p:spTree>
    <p:extLst>
      <p:ext uri="{BB962C8B-B14F-4D97-AF65-F5344CB8AC3E}">
        <p14:creationId xmlns:p14="http://schemas.microsoft.com/office/powerpoint/2010/main" val="55861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05D4D49-176B-4D81-B661-D8C1700817DC}"/>
              </a:ext>
            </a:extLst>
          </p:cNvPr>
          <p:cNvSpPr>
            <a:spLocks noGrp="1"/>
          </p:cNvSpPr>
          <p:nvPr>
            <p:ph idx="1"/>
          </p:nvPr>
        </p:nvSpPr>
        <p:spPr>
          <a:xfrm>
            <a:off x="263352" y="1412775"/>
            <a:ext cx="11834668" cy="4925847"/>
          </a:xfrm>
        </p:spPr>
        <p:txBody>
          <a:bodyPr>
            <a:noAutofit/>
          </a:bodyPr>
          <a:lstStyle/>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Software: SAD and </a:t>
            </a:r>
            <a:r>
              <a:rPr lang="en-US" sz="2000" dirty="0" err="1">
                <a:effectLst/>
                <a:latin typeface="Calibri Light" panose="020F0302020204030204" pitchFamily="34" charset="0"/>
                <a:ea typeface="Times New Roman" panose="02020603050405020304" pitchFamily="18" charset="0"/>
                <a:cs typeface="Calibri Light" panose="020F0302020204030204" pitchFamily="34" charset="0"/>
              </a:rPr>
              <a:t>Matlab</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-based accelerator toolbox (AT)</a:t>
            </a:r>
          </a:p>
          <a:p>
            <a:pPr marL="457200" indent="-457200">
              <a:lnSpc>
                <a:spcPct val="150000"/>
              </a:lnSpc>
              <a:buClr>
                <a:schemeClr val="tx1">
                  <a:lumMod val="65000"/>
                  <a:lumOff val="35000"/>
                </a:schemeClr>
              </a:buClr>
              <a:buSzPct val="100000"/>
              <a:buFont typeface="+mj-lt"/>
              <a:buAutoNum type="alphaUcPeriod"/>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Closed-orbit distortion (COD) correction </a:t>
            </a:r>
            <a:r>
              <a:rPr lang="en-US" sz="2000" dirty="0">
                <a:latin typeface="Calibri Light" panose="020F0302020204030204" pitchFamily="34" charset="0"/>
                <a:ea typeface="Times New Roman" panose="02020603050405020304" pitchFamily="18" charset="0"/>
                <a:cs typeface="Calibri Light" panose="020F0302020204030204" pitchFamily="34" charset="0"/>
              </a:rPr>
              <a:t>is</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performed  with sextupoles off, then the sextupoles were turned on and the COD correction repeated.</a:t>
            </a:r>
          </a:p>
          <a:p>
            <a:pPr marL="457200" indent="-457200">
              <a:lnSpc>
                <a:spcPct val="150000"/>
              </a:lnSpc>
              <a:buClr>
                <a:schemeClr val="tx1">
                  <a:lumMod val="65000"/>
                  <a:lumOff val="35000"/>
                </a:schemeClr>
              </a:buClr>
              <a:buSzPct val="100000"/>
              <a:buFont typeface="+mj-lt"/>
              <a:buAutoNum type="alphaUcPeriod"/>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The dispersion correction  using dispersion fre</a:t>
            </a:r>
            <a:r>
              <a:rPr lang="en-US" sz="2000" dirty="0">
                <a:latin typeface="Calibri Light" panose="020F0302020204030204" pitchFamily="34" charset="0"/>
                <a:ea typeface="Times New Roman" panose="02020603050405020304" pitchFamily="18" charset="0"/>
                <a:cs typeface="Calibri Light" panose="020F0302020204030204" pitchFamily="34" charset="0"/>
              </a:rPr>
              <a:t>e steering principle (DFS).</a:t>
            </a:r>
          </a:p>
          <a:p>
            <a:pPr marL="457200" indent="-457200">
              <a:lnSpc>
                <a:spcPct val="150000"/>
              </a:lnSpc>
              <a:buClr>
                <a:schemeClr val="tx1">
                  <a:lumMod val="65000"/>
                  <a:lumOff val="35000"/>
                </a:schemeClr>
              </a:buClr>
              <a:buSzPct val="100000"/>
              <a:buFont typeface="+mj-lt"/>
              <a:buAutoNum type="alphaUcPeriod"/>
            </a:pPr>
            <a:r>
              <a:rPr lang="en-US" altLang="zh-CN" sz="2000" dirty="0">
                <a:effectLst/>
                <a:latin typeface="Calibri Light" panose="020F0302020204030204" pitchFamily="34" charset="0"/>
                <a:ea typeface="Times New Roman" panose="02020603050405020304" pitchFamily="18" charset="0"/>
                <a:cs typeface="Calibri Light" panose="020F0302020204030204" pitchFamily="34" charset="0"/>
              </a:rPr>
              <a:t>beta-beating correction (LOCO),  </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coupling and vertical dispersion correction</a:t>
            </a:r>
          </a:p>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The vertical emittance is calculated in each step of correction, and </a:t>
            </a:r>
            <a:r>
              <a:rPr lang="en-US" sz="2000" b="1" dirty="0">
                <a:effectLst/>
                <a:latin typeface="Calibri Light" panose="020F0302020204030204" pitchFamily="34" charset="0"/>
                <a:ea typeface="Times New Roman" panose="02020603050405020304" pitchFamily="18" charset="0"/>
                <a:cs typeface="Calibri Light" panose="020F0302020204030204" pitchFamily="34" charset="0"/>
              </a:rPr>
              <a:t>‌only auto-corrected seeds were included in the performance evaluation</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a:t>
            </a:r>
          </a:p>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‌Taking the Higgs mode correction as an example‌.</a:t>
            </a:r>
          </a:p>
          <a:p>
            <a:pPr>
              <a:lnSpc>
                <a:spcPct val="150000"/>
              </a:lnSpc>
            </a:pPr>
            <a:endParaRPr lang="en-US" sz="2000" dirty="0">
              <a:effectLst/>
              <a:latin typeface="Calibri Light" panose="020F0302020204030204" pitchFamily="34" charset="0"/>
              <a:ea typeface="Times New Roman" panose="02020603050405020304" pitchFamily="18" charset="0"/>
              <a:cs typeface="Calibri Light" panose="020F0302020204030204" pitchFamily="34" charset="0"/>
            </a:endParaRPr>
          </a:p>
          <a:p>
            <a:pPr>
              <a:lnSpc>
                <a:spcPct val="150000"/>
              </a:lnSpc>
            </a:pPr>
            <a:endParaRPr lang="en-US" sz="20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Error assumptions and correction schemes</a:t>
            </a:r>
            <a:endParaRPr lang="zh-CN" altLang="en-US" b="1" dirty="0">
              <a:solidFill>
                <a:srgbClr val="C00000"/>
              </a:solidFill>
            </a:endParaRPr>
          </a:p>
        </p:txBody>
      </p:sp>
      <p:graphicFrame>
        <p:nvGraphicFramePr>
          <p:cNvPr id="9" name="表格 8">
            <a:extLst>
              <a:ext uri="{FF2B5EF4-FFF2-40B4-BE49-F238E27FC236}">
                <a16:creationId xmlns:a16="http://schemas.microsoft.com/office/drawing/2014/main" id="{F171BF83-C2AE-4C69-938C-2C13480E580C}"/>
              </a:ext>
            </a:extLst>
          </p:cNvPr>
          <p:cNvGraphicFramePr>
            <a:graphicFrameLocks noGrp="1"/>
          </p:cNvGraphicFramePr>
          <p:nvPr/>
        </p:nvGraphicFramePr>
        <p:xfrm>
          <a:off x="5767103" y="5042902"/>
          <a:ext cx="6330917" cy="1281596"/>
        </p:xfrm>
        <a:graphic>
          <a:graphicData uri="http://schemas.openxmlformats.org/drawingml/2006/table">
            <a:tbl>
              <a:tblPr>
                <a:tableStyleId>{5C22544A-7EE6-4342-B048-85BDC9FD1C3A}</a:tableStyleId>
              </a:tblPr>
              <a:tblGrid>
                <a:gridCol w="1744321">
                  <a:extLst>
                    <a:ext uri="{9D8B030D-6E8A-4147-A177-3AD203B41FA5}">
                      <a16:colId xmlns:a16="http://schemas.microsoft.com/office/drawing/2014/main" val="20000"/>
                    </a:ext>
                  </a:extLst>
                </a:gridCol>
                <a:gridCol w="1079817">
                  <a:extLst>
                    <a:ext uri="{9D8B030D-6E8A-4147-A177-3AD203B41FA5}">
                      <a16:colId xmlns:a16="http://schemas.microsoft.com/office/drawing/2014/main" val="20001"/>
                    </a:ext>
                  </a:extLst>
                </a:gridCol>
                <a:gridCol w="1079817">
                  <a:extLst>
                    <a:ext uri="{9D8B030D-6E8A-4147-A177-3AD203B41FA5}">
                      <a16:colId xmlns:a16="http://schemas.microsoft.com/office/drawing/2014/main" val="20002"/>
                    </a:ext>
                  </a:extLst>
                </a:gridCol>
                <a:gridCol w="1245943">
                  <a:extLst>
                    <a:ext uri="{9D8B030D-6E8A-4147-A177-3AD203B41FA5}">
                      <a16:colId xmlns:a16="http://schemas.microsoft.com/office/drawing/2014/main" val="20006"/>
                    </a:ext>
                  </a:extLst>
                </a:gridCol>
                <a:gridCol w="1181019">
                  <a:extLst>
                    <a:ext uri="{9D8B030D-6E8A-4147-A177-3AD203B41FA5}">
                      <a16:colId xmlns:a16="http://schemas.microsoft.com/office/drawing/2014/main" val="20007"/>
                    </a:ext>
                  </a:extLst>
                </a:gridCol>
              </a:tblGrid>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Component</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x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y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baseline="-25000" dirty="0">
                          <a:solidFill>
                            <a:schemeClr val="tx1"/>
                          </a:solidFill>
                          <a:effectLst/>
                          <a:latin typeface="Times New Roman" panose="02020603050405020304" pitchFamily="18" charset="0"/>
                          <a:cs typeface="Times New Roman" panose="02020603050405020304" pitchFamily="18" charset="0"/>
                        </a:rPr>
                        <a:t>z</a:t>
                      </a:r>
                      <a:r>
                        <a:rPr lang="en-GB" sz="1600" b="0" dirty="0">
                          <a:solidFill>
                            <a:schemeClr val="tx1"/>
                          </a:solidFill>
                          <a:effectLst/>
                          <a:latin typeface="Times New Roman" panose="02020603050405020304" pitchFamily="18" charset="0"/>
                          <a:cs typeface="Times New Roman" panose="02020603050405020304" pitchFamily="18" charset="0"/>
                        </a:rPr>
                        <a:t> (mrad)</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Field error </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Dipole</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0.01%</a:t>
                      </a:r>
                      <a:endParaRPr lang="zh-CN" sz="16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399">
                <a:tc>
                  <a:txBody>
                    <a:bodyPr/>
                    <a:lstStyle/>
                    <a:p>
                      <a:pP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Quadrupole</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0.02%</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0399">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600" b="0" dirty="0">
                          <a:solidFill>
                            <a:schemeClr val="tx1"/>
                          </a:solidFill>
                          <a:effectLst/>
                          <a:latin typeface="Times New Roman" panose="02020603050405020304" pitchFamily="18" charset="0"/>
                          <a:cs typeface="Times New Roman" panose="02020603050405020304" pitchFamily="18" charset="0"/>
                        </a:rPr>
                        <a:t>0.02%</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灯片编号占位符 4">
            <a:extLst>
              <a:ext uri="{FF2B5EF4-FFF2-40B4-BE49-F238E27FC236}">
                <a16:creationId xmlns:a16="http://schemas.microsoft.com/office/drawing/2014/main" id="{8CF09229-B982-4186-A223-E002F0143F88}"/>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22</a:t>
            </a:fld>
            <a:endParaRPr lang="zh-CN" altLang="en-US" dirty="0"/>
          </a:p>
        </p:txBody>
      </p:sp>
    </p:spTree>
    <p:extLst>
      <p:ext uri="{BB962C8B-B14F-4D97-AF65-F5344CB8AC3E}">
        <p14:creationId xmlns:p14="http://schemas.microsoft.com/office/powerpoint/2010/main" val="142240475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Responses to the 2025 IARC EDR review report </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190351B6-918E-4E2B-A776-66C3230CBCA5}"/>
              </a:ext>
            </a:extLst>
          </p:cNvPr>
          <p:cNvSpPr txBox="1"/>
          <p:nvPr/>
        </p:nvSpPr>
        <p:spPr>
          <a:xfrm>
            <a:off x="551385" y="1237503"/>
            <a:ext cx="10585175" cy="5449953"/>
          </a:xfrm>
          <a:prstGeom prst="rect">
            <a:avLst/>
          </a:prstGeom>
          <a:noFill/>
        </p:spPr>
        <p:txBody>
          <a:bodyPr wrap="square">
            <a:spAutoFit/>
          </a:bodyPr>
          <a:lstStyle/>
          <a:p>
            <a:pPr marL="342900" lvl="0" indent="-342900" algn="l">
              <a:lnSpc>
                <a:spcPct val="150000"/>
              </a:lnSpc>
              <a:buFont typeface="Wingdings" panose="05000000000000000000" pitchFamily="2" charset="2"/>
              <a:buChar char="n"/>
            </a:pPr>
            <a:r>
              <a:rPr lang="en-US" altLang="zh-CN" sz="1800" b="1" kern="0" dirty="0">
                <a:effectLst/>
                <a:latin typeface="Times New Roman" panose="02020603050405020304" pitchFamily="18" charset="0"/>
                <a:ea typeface="CMR10"/>
                <a:cs typeface="Times New Roman" panose="02020603050405020304" pitchFamily="18" charset="0"/>
              </a:rPr>
              <a:t>1. Study error tolerances with local and non-local solenoid compensation schemes;</a:t>
            </a:r>
            <a:endParaRPr lang="zh-CN" alt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635" algn="just">
              <a:lnSpc>
                <a:spcPct val="150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[Reply] </a:t>
            </a:r>
            <a:r>
              <a:rPr lang="en-US" altLang="zh-CN" sz="1800"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This study is currently underway. We will analyze the correction  and its performance of a lattice with solenoids by systematically scanning across different magnet error scenarios.</a:t>
            </a:r>
            <a:endParaRPr lang="zh-CN" altLang="zh-CN" sz="20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50000"/>
              </a:lnSpc>
              <a:buFont typeface="Wingdings" panose="05000000000000000000" pitchFamily="2" charset="2"/>
              <a:buChar char="n"/>
            </a:pPr>
            <a:r>
              <a:rPr lang="en-US" altLang="zh-CN" sz="1800" kern="0" dirty="0">
                <a:effectLst/>
                <a:latin typeface="Times New Roman" panose="02020603050405020304" pitchFamily="18" charset="0"/>
                <a:ea typeface="CMR10"/>
                <a:cs typeface="Times New Roman" panose="02020603050405020304" pitchFamily="18" charset="0"/>
              </a:rPr>
              <a:t>2. Estimate vertical emittance growth and orbit distortion from seismic vibrations of magnetic elements. The ring is long, the number of magnets is large. In the light sources a special fast orbit feedback is used. Study how this will affect the luminosity.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indent="635" algn="just">
              <a:lnSpc>
                <a:spcPct val="150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[Reply] The vertical orbit distortion is mainly affected by two factors: the ground vibrations at the Interaction Points (IPs) and the ground motions in the arc region. With an estimated contribution of 4 nanometers from the ground vibrations at the IPs, based on the CERN vibration levels at the IP when situated 100 meters underground, and an additional 25 nanometers from the ground in the arc region—due to its length and the inevitable presence of mind-out areas even at a depth of 100 meters—the luminosity is expected to experience a reduction of approximately two percent. This is a roughly estimation. A multi-particle tracking initiative, including FOFB research, is set to commence.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灯片编号占位符 4">
            <a:extLst>
              <a:ext uri="{FF2B5EF4-FFF2-40B4-BE49-F238E27FC236}">
                <a16:creationId xmlns:a16="http://schemas.microsoft.com/office/drawing/2014/main" id="{4D57E2A9-E870-46A7-A8FB-30A688B734D4}"/>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3</a:t>
            </a:fld>
            <a:endParaRPr lang="zh-CN" altLang="en-US" dirty="0"/>
          </a:p>
        </p:txBody>
      </p:sp>
    </p:spTree>
    <p:extLst>
      <p:ext uri="{BB962C8B-B14F-4D97-AF65-F5344CB8AC3E}">
        <p14:creationId xmlns:p14="http://schemas.microsoft.com/office/powerpoint/2010/main" val="3675233260"/>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806715" y="1412777"/>
            <a:ext cx="10578570" cy="5377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 of the lattice with solenoid </a:t>
            </a:r>
            <a:r>
              <a:rPr lang="en-US" altLang="zh-CN" sz="2800" b="1" dirty="0">
                <a:solidFill>
                  <a:srgbClr val="C00000"/>
                </a:solidFill>
                <a:latin typeface="Arial" panose="020B0604020202020204" pitchFamily="34" charset="0"/>
                <a:ea typeface="+mj-ea"/>
                <a:cs typeface="Arial" panose="020B0604020202020204" pitchFamily="34" charset="0"/>
              </a:rPr>
              <a:t>field compensation </a:t>
            </a:r>
            <a:endPar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Status of the error correction team </a:t>
            </a:r>
          </a:p>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Progress of the correction to the Higgs lattice with solenoid</a:t>
            </a:r>
            <a:endPar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 and to do list </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F18FF30A-C7CB-3446-093B-D3052460DFFB}"/>
              </a:ext>
            </a:extLst>
          </p:cNvPr>
          <p:cNvPicPr>
            <a:picLocks noChangeAspect="1"/>
          </p:cNvPicPr>
          <p:nvPr/>
        </p:nvPicPr>
        <p:blipFill>
          <a:blip r:embed="rId3"/>
          <a:stretch>
            <a:fillRect/>
          </a:stretch>
        </p:blipFill>
        <p:spPr>
          <a:xfrm>
            <a:off x="8931970" y="1500888"/>
            <a:ext cx="3111471" cy="2220507"/>
          </a:xfrm>
          <a:prstGeom prst="rect">
            <a:avLst/>
          </a:prstGeom>
        </p:spPr>
      </p:pic>
      <p:sp>
        <p:nvSpPr>
          <p:cNvPr id="23" name="矩形 22"/>
          <p:cNvSpPr/>
          <p:nvPr/>
        </p:nvSpPr>
        <p:spPr>
          <a:xfrm>
            <a:off x="9781023" y="1713460"/>
            <a:ext cx="1967205" cy="338554"/>
          </a:xfrm>
          <a:prstGeom prst="rect">
            <a:avLst/>
          </a:prstGeom>
        </p:spPr>
        <p:txBody>
          <a:bodyPr wrap="none">
            <a:spAutoFit/>
          </a:bodyPr>
          <a:lstStyle/>
          <a:p>
            <a:r>
              <a:rPr lang="en-US" altLang="zh-CN" sz="1600" b="1" dirty="0">
                <a:latin typeface="Times New Roman" panose="02020603050405020304" pitchFamily="18" charset="0"/>
                <a:cs typeface="Times New Roman" panose="02020603050405020304" pitchFamily="18" charset="0"/>
              </a:rPr>
              <a:t>Combined field @ Z</a:t>
            </a:r>
            <a:endParaRPr lang="zh-CN" altLang="en-US" sz="1600"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551384" y="150336"/>
            <a:ext cx="1140262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lvl="1">
              <a:lnSpc>
                <a:spcPct val="90000"/>
              </a:lnSpc>
              <a:spcBef>
                <a:spcPct val="0"/>
              </a:spcBef>
            </a:pPr>
            <a:r>
              <a:rPr lang="en-US" altLang="zh-CN" sz="3200" b="1" dirty="0">
                <a:solidFill>
                  <a:srgbClr val="C00000"/>
                </a:solidFill>
                <a:latin typeface="Arial" panose="020B0604020202020204" pitchFamily="34" charset="0"/>
                <a:ea typeface="+mj-ea"/>
                <a:cs typeface="Arial" panose="020B0604020202020204" pitchFamily="34" charset="0"/>
              </a:rPr>
              <a:t>Solenoid field compensation in CEPC TDR and update</a:t>
            </a:r>
          </a:p>
        </p:txBody>
      </p:sp>
      <p:sp>
        <p:nvSpPr>
          <p:cNvPr id="4" name="Content Placeholder 3"/>
          <p:cNvSpPr>
            <a:spLocks noGrp="1"/>
          </p:cNvSpPr>
          <p:nvPr>
            <p:ph idx="1"/>
          </p:nvPr>
        </p:nvSpPr>
        <p:spPr>
          <a:xfrm>
            <a:off x="383996" y="1489633"/>
            <a:ext cx="4967576" cy="4392488"/>
          </a:xfrm>
        </p:spPr>
        <p:txBody>
          <a:bodyPr>
            <a:normAutofit fontScale="85000" lnSpcReduction="20000"/>
          </a:bodyPr>
          <a:lstStyle/>
          <a:p>
            <a:r>
              <a:rPr lang="en-US" altLang="zh-CN" sz="1800" dirty="0">
                <a:latin typeface="Times New Roman" panose="02020603050405020304" pitchFamily="18" charset="0"/>
                <a:cs typeface="Times New Roman" panose="02020603050405020304" pitchFamily="18" charset="0"/>
              </a:rPr>
              <a:t>The detector solenoid are compensated </a:t>
            </a:r>
            <a:r>
              <a:rPr lang="en-US" altLang="zh-CN" sz="1800" b="1" dirty="0">
                <a:latin typeface="Times New Roman" panose="02020603050405020304" pitchFamily="18" charset="0"/>
                <a:cs typeface="Times New Roman" panose="02020603050405020304" pitchFamily="18" charset="0"/>
              </a:rPr>
              <a:t>locally</a:t>
            </a:r>
            <a:r>
              <a:rPr lang="en-US" altLang="zh-CN" sz="1800" dirty="0">
                <a:latin typeface="Times New Roman" panose="02020603050405020304" pitchFamily="18" charset="0"/>
                <a:cs typeface="Times New Roman" panose="02020603050405020304" pitchFamily="18" charset="0"/>
              </a:rPr>
              <a:t> with anti-solenoids </a:t>
            </a:r>
          </a:p>
          <a:p>
            <a:r>
              <a:rPr lang="en-US" altLang="zh-CN" sz="1800" dirty="0">
                <a:latin typeface="Times New Roman" panose="02020603050405020304" pitchFamily="18" charset="0"/>
                <a:cs typeface="Times New Roman" panose="02020603050405020304" pitchFamily="18" charset="0"/>
              </a:rPr>
              <a:t>From IP to the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entrance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of</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Q1A (0 to 1.9m): </a:t>
            </a:r>
          </a:p>
          <a:p>
            <a:pPr lvl="1"/>
            <a:r>
              <a:rPr lang="en-US" altLang="zh-CN" sz="1800" dirty="0">
                <a:latin typeface="Times New Roman" panose="02020603050405020304" pitchFamily="18" charset="0"/>
                <a:cs typeface="Times New Roman" panose="02020603050405020304" pitchFamily="18" charset="0"/>
              </a:rPr>
              <a:t>∫Bzdz cancled between the IP and the entrance of final quadrupole with strong anti-solenoid field in 1.1m to 1.9m.</a:t>
            </a:r>
          </a:p>
          <a:p>
            <a:pPr lvl="1"/>
            <a:r>
              <a:rPr lang="en-US" altLang="zh-CN" sz="1800" dirty="0">
                <a:latin typeface="Times New Roman" panose="02020603050405020304" pitchFamily="18" charset="0"/>
                <a:cs typeface="Times New Roman" panose="02020603050405020304" pitchFamily="18" charset="0"/>
              </a:rPr>
              <a:t>Field configuration optimized to get emittance minimum and iterate with anti-solenoid technical constraints</a:t>
            </a:r>
          </a:p>
          <a:p>
            <a:pPr>
              <a:lnSpc>
                <a:spcPct val="120000"/>
              </a:lnSpc>
            </a:pPr>
            <a:r>
              <a:rPr lang="en-US" altLang="zh-CN" sz="1800" dirty="0">
                <a:latin typeface="Times New Roman" panose="02020603050405020304" pitchFamily="18" charset="0"/>
                <a:cs typeface="Times New Roman" panose="02020603050405020304" pitchFamily="18" charset="0"/>
              </a:rPr>
              <a:t>From the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entrance</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of</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Q1A to Q3(1.9m to 10.55m)</a:t>
            </a:r>
          </a:p>
          <a:p>
            <a:pPr lvl="1">
              <a:lnSpc>
                <a:spcPct val="120000"/>
              </a:lnSpc>
            </a:pPr>
            <a:r>
              <a:rPr lang="en-US" altLang="zh-CN" sz="1800" dirty="0">
                <a:latin typeface="Times New Roman" panose="02020603050405020304" pitchFamily="18" charset="0"/>
                <a:cs typeface="Times New Roman" panose="02020603050405020304" pitchFamily="18" charset="0"/>
              </a:rPr>
              <a:t>Bz keep fully cancellation along this region</a:t>
            </a:r>
          </a:p>
          <a:p>
            <a:pPr>
              <a:lnSpc>
                <a:spcPct val="120000"/>
              </a:lnSpc>
            </a:pPr>
            <a:r>
              <a:rPr lang="en-US" altLang="zh-CN" sz="1800" dirty="0">
                <a:latin typeface="Times New Roman" panose="02020603050405020304" pitchFamily="18" charset="0"/>
                <a:cs typeface="Times New Roman" panose="02020603050405020304" pitchFamily="18" charset="0"/>
              </a:rPr>
              <a:t>From the Q3 to the last bend (farer than 10.55m)</a:t>
            </a:r>
          </a:p>
          <a:p>
            <a:pPr lvl="1">
              <a:lnSpc>
                <a:spcPct val="120000"/>
              </a:lnSpc>
            </a:pPr>
            <a:r>
              <a:rPr lang="en-US" altLang="zh-CN" sz="1800" dirty="0">
                <a:latin typeface="Times New Roman" panose="02020603050405020304" pitchFamily="18" charset="0"/>
                <a:cs typeface="Times New Roman" panose="02020603050405020304" pitchFamily="18" charset="0"/>
              </a:rPr>
              <a:t>∫Bzdz from detector only &lt; 0.5 T*m. </a:t>
            </a:r>
          </a:p>
          <a:p>
            <a:pPr lvl="1">
              <a:lnSpc>
                <a:spcPct val="120000"/>
              </a:lnSpc>
            </a:pPr>
            <a:r>
              <a:rPr lang="en-US" altLang="zh-CN" sz="1800" dirty="0">
                <a:latin typeface="Times New Roman" panose="02020603050405020304" pitchFamily="18" charset="0"/>
                <a:cs typeface="Times New Roman" panose="02020603050405020304" pitchFamily="18" charset="0"/>
              </a:rPr>
              <a:t>Along beam line (not z), fully cancelation in Q3 and pre-cancelation in some extension region (with length of 1m) for the long tail of the detector solenoid field</a:t>
            </a:r>
          </a:p>
          <a:p>
            <a:pPr marL="0" indent="0">
              <a:buNone/>
            </a:pPr>
            <a:endParaRPr lang="en-US" altLang="zh-CN" sz="2200"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84E44EA1-CA65-475E-B696-604CD7C8ECE5}"/>
              </a:ext>
            </a:extLst>
          </p:cNvPr>
          <p:cNvSpPr txBox="1"/>
          <p:nvPr/>
        </p:nvSpPr>
        <p:spPr>
          <a:xfrm>
            <a:off x="9256089" y="3890060"/>
            <a:ext cx="2426182" cy="461665"/>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Emittance contribution from the from IP to the</a:t>
            </a:r>
            <a:r>
              <a:rPr lang="zh-CN" altLang="en-US" sz="1200" b="1"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entrance</a:t>
            </a:r>
            <a:r>
              <a:rPr lang="zh-CN" altLang="en-US" sz="1200" b="1"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of</a:t>
            </a:r>
            <a:r>
              <a:rPr lang="zh-CN" altLang="en-US" sz="1200" b="1"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Q1A </a:t>
            </a:r>
            <a:endParaRPr lang="zh-CN" altLang="en-US" sz="1200" b="1" dirty="0"/>
          </a:p>
        </p:txBody>
      </p:sp>
      <p:sp>
        <p:nvSpPr>
          <p:cNvPr id="22" name="文本框 21">
            <a:extLst>
              <a:ext uri="{FF2B5EF4-FFF2-40B4-BE49-F238E27FC236}">
                <a16:creationId xmlns:a16="http://schemas.microsoft.com/office/drawing/2014/main" id="{77F7470A-40FC-4A63-9AD8-290FF41F3C2E}"/>
              </a:ext>
            </a:extLst>
          </p:cNvPr>
          <p:cNvSpPr txBox="1"/>
          <p:nvPr/>
        </p:nvSpPr>
        <p:spPr>
          <a:xfrm>
            <a:off x="9624392" y="2163965"/>
            <a:ext cx="2106782" cy="307777"/>
          </a:xfrm>
          <a:prstGeom prst="rect">
            <a:avLst/>
          </a:prstGeom>
          <a:noFill/>
        </p:spPr>
        <p:txBody>
          <a:bodyPr wrap="square" rtlCol="0">
            <a:spAutoFit/>
          </a:bodyPr>
          <a:lstStyle/>
          <a:p>
            <a:r>
              <a:rPr lang="en-US" altLang="zh-CN" sz="1400" b="1" dirty="0"/>
              <a:t>Z scaled to 2T</a:t>
            </a:r>
            <a:endParaRPr lang="zh-CN" altLang="en-US" sz="1400" b="1" dirty="0"/>
          </a:p>
        </p:txBody>
      </p:sp>
      <p:grpSp>
        <p:nvGrpSpPr>
          <p:cNvPr id="12" name="组合 11"/>
          <p:cNvGrpSpPr/>
          <p:nvPr/>
        </p:nvGrpSpPr>
        <p:grpSpPr>
          <a:xfrm>
            <a:off x="5017973" y="1281733"/>
            <a:ext cx="4318333" cy="2795339"/>
            <a:chOff x="6133448" y="1209725"/>
            <a:chExt cx="5898352" cy="2795339"/>
          </a:xfrm>
        </p:grpSpPr>
        <p:sp>
          <p:nvSpPr>
            <p:cNvPr id="2" name="矩形 1"/>
            <p:cNvSpPr/>
            <p:nvPr/>
          </p:nvSpPr>
          <p:spPr>
            <a:xfrm>
              <a:off x="6133448" y="1209725"/>
              <a:ext cx="5898352" cy="584775"/>
            </a:xfrm>
            <a:prstGeom prst="rect">
              <a:avLst/>
            </a:prstGeom>
          </p:spPr>
          <p:txBody>
            <a:bodyPr wrap="square">
              <a:spAutoFit/>
            </a:bodyPr>
            <a:lstStyle/>
            <a:p>
              <a:pPr lvl="0" algn="ctr">
                <a:defRPr/>
              </a:pPr>
              <a:r>
                <a:rPr lang="en-US" altLang="zh-CN" sz="1600" b="1" dirty="0"/>
                <a:t>Detector solenoid field @ W/Higgs/ttbar</a:t>
              </a:r>
            </a:p>
            <a:p>
              <a:pPr lvl="0" algn="ctr">
                <a:defRPr/>
              </a:pPr>
              <a:r>
                <a:rPr lang="en-US" altLang="zh-CN" sz="1600" b="1" dirty="0"/>
                <a:t>(Scaled to 2T at IP @ Z)</a:t>
              </a:r>
              <a:endParaRPr lang="zh-CN" altLang="en-US" sz="1600" b="1" dirty="0"/>
            </a:p>
          </p:txBody>
        </p:sp>
        <p:graphicFrame>
          <p:nvGraphicFramePr>
            <p:cNvPr id="11" name="图表 10">
              <a:extLst>
                <a:ext uri="{FF2B5EF4-FFF2-40B4-BE49-F238E27FC236}">
                  <a16:creationId xmlns:a16="http://schemas.microsoft.com/office/drawing/2014/main" id="{00000000-0008-0000-0000-000002000000}"/>
                </a:ext>
              </a:extLst>
            </p:cNvPr>
            <p:cNvGraphicFramePr>
              <a:graphicFrameLocks/>
            </p:cNvGraphicFramePr>
            <p:nvPr/>
          </p:nvGraphicFramePr>
          <p:xfrm>
            <a:off x="6133448" y="1423281"/>
            <a:ext cx="5651184" cy="2581783"/>
          </p:xfrm>
          <a:graphic>
            <a:graphicData uri="http://schemas.openxmlformats.org/drawingml/2006/chart">
              <c:chart xmlns:c="http://schemas.openxmlformats.org/drawingml/2006/chart" xmlns:r="http://schemas.openxmlformats.org/officeDocument/2006/relationships" r:id="rId4"/>
            </a:graphicData>
          </a:graphic>
        </p:graphicFrame>
        <p:sp>
          <p:nvSpPr>
            <p:cNvPr id="5" name="文本框 4">
              <a:extLst>
                <a:ext uri="{FF2B5EF4-FFF2-40B4-BE49-F238E27FC236}">
                  <a16:creationId xmlns:a16="http://schemas.microsoft.com/office/drawing/2014/main" id="{7E979AC8-1690-4E68-BAC8-4DDD42EA632F}"/>
                </a:ext>
              </a:extLst>
            </p:cNvPr>
            <p:cNvSpPr txBox="1"/>
            <p:nvPr/>
          </p:nvSpPr>
          <p:spPr>
            <a:xfrm>
              <a:off x="8068798" y="1985454"/>
              <a:ext cx="3273124" cy="307777"/>
            </a:xfrm>
            <a:prstGeom prst="rect">
              <a:avLst/>
            </a:prstGeom>
            <a:noFill/>
          </p:spPr>
          <p:txBody>
            <a:bodyPr wrap="square" rtlCol="0">
              <a:spAutoFit/>
            </a:bodyPr>
            <a:lstStyle/>
            <a:p>
              <a:r>
                <a:rPr lang="en-US" altLang="zh-CN" sz="1400" dirty="0"/>
                <a:t>Data from Feipeng Ning</a:t>
              </a:r>
              <a:endParaRPr lang="zh-CN" altLang="en-US" sz="1400" dirty="0"/>
            </a:p>
          </p:txBody>
        </p:sp>
        <p:cxnSp>
          <p:nvCxnSpPr>
            <p:cNvPr id="24" name="直接箭头连接符 23">
              <a:extLst>
                <a:ext uri="{FF2B5EF4-FFF2-40B4-BE49-F238E27FC236}">
                  <a16:creationId xmlns:a16="http://schemas.microsoft.com/office/drawing/2014/main" id="{88DD747C-B705-4101-A734-8E37F4834409}"/>
                </a:ext>
              </a:extLst>
            </p:cNvPr>
            <p:cNvCxnSpPr/>
            <p:nvPr/>
          </p:nvCxnSpPr>
          <p:spPr>
            <a:xfrm>
              <a:off x="6744072" y="3068960"/>
              <a:ext cx="28803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060031CD-6FF7-4BA0-8958-E1A208984C0B}"/>
                </a:ext>
              </a:extLst>
            </p:cNvPr>
            <p:cNvCxnSpPr>
              <a:cxnSpLocks/>
            </p:cNvCxnSpPr>
            <p:nvPr/>
          </p:nvCxnSpPr>
          <p:spPr>
            <a:xfrm>
              <a:off x="7032104" y="3068960"/>
              <a:ext cx="1152128"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9A617547-E42C-4978-A9EC-8A7B9E89F28E}"/>
                </a:ext>
              </a:extLst>
            </p:cNvPr>
            <p:cNvCxnSpPr>
              <a:cxnSpLocks/>
            </p:cNvCxnSpPr>
            <p:nvPr/>
          </p:nvCxnSpPr>
          <p:spPr>
            <a:xfrm>
              <a:off x="8184232" y="3068960"/>
              <a:ext cx="324036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灯片编号占位符 5"/>
          <p:cNvSpPr>
            <a:spLocks noGrp="1"/>
          </p:cNvSpPr>
          <p:nvPr>
            <p:ph type="sldNum" sz="quarter" idx="12"/>
          </p:nvPr>
        </p:nvSpPr>
        <p:spPr/>
        <p:txBody>
          <a:bodyPr/>
          <a:lstStyle/>
          <a:p>
            <a:fld id="{F15E9139-A00B-4B2A-98A6-095DC08F1345}" type="slidenum">
              <a:rPr lang="zh-CN" altLang="en-US" smtClean="0"/>
              <a:pPr/>
              <a:t>5</a:t>
            </a:fld>
            <a:endParaRPr lang="zh-CN" altLang="en-US"/>
          </a:p>
        </p:txBody>
      </p:sp>
      <p:pic>
        <p:nvPicPr>
          <p:cNvPr id="26" name="图片 25">
            <a:extLst>
              <a:ext uri="{FF2B5EF4-FFF2-40B4-BE49-F238E27FC236}">
                <a16:creationId xmlns:a16="http://schemas.microsoft.com/office/drawing/2014/main" id="{B57B9078-793B-47FB-13E3-487DF6E2A811}"/>
              </a:ext>
            </a:extLst>
          </p:cNvPr>
          <p:cNvPicPr>
            <a:picLocks noChangeAspect="1"/>
          </p:cNvPicPr>
          <p:nvPr/>
        </p:nvPicPr>
        <p:blipFill>
          <a:blip r:embed="rId5"/>
          <a:stretch>
            <a:fillRect/>
          </a:stretch>
        </p:blipFill>
        <p:spPr>
          <a:xfrm>
            <a:off x="5303912" y="4222936"/>
            <a:ext cx="3277126" cy="2080687"/>
          </a:xfrm>
          <a:prstGeom prst="rect">
            <a:avLst/>
          </a:prstGeom>
        </p:spPr>
      </p:pic>
      <mc:AlternateContent xmlns:mc="http://schemas.openxmlformats.org/markup-compatibility/2006" xmlns:a14="http://schemas.microsoft.com/office/drawing/2010/main">
        <mc:Choice Requires="a14">
          <p:graphicFrame>
            <p:nvGraphicFramePr>
              <p:cNvPr id="28" name="内容占位符 3">
                <a:extLst>
                  <a:ext uri="{FF2B5EF4-FFF2-40B4-BE49-F238E27FC236}">
                    <a16:creationId xmlns:a16="http://schemas.microsoft.com/office/drawing/2014/main" id="{86036D32-95F0-7866-4C7A-12CBFE05A49E}"/>
                  </a:ext>
                </a:extLst>
              </p:cNvPr>
              <p:cNvGraphicFramePr>
                <a:graphicFrameLocks/>
              </p:cNvGraphicFramePr>
              <p:nvPr/>
            </p:nvGraphicFramePr>
            <p:xfrm>
              <a:off x="8581038" y="4330400"/>
              <a:ext cx="3563634" cy="1752981"/>
            </p:xfrm>
            <a:graphic>
              <a:graphicData uri="http://schemas.openxmlformats.org/drawingml/2006/table">
                <a:tbl>
                  <a:tblPr firstRow="1" bandRow="1">
                    <a:tableStyleId>{5940675A-B579-460E-94D1-54222C63F5DA}</a:tableStyleId>
                  </a:tblPr>
                  <a:tblGrid>
                    <a:gridCol w="1493138">
                      <a:extLst>
                        <a:ext uri="{9D8B030D-6E8A-4147-A177-3AD203B41FA5}">
                          <a16:colId xmlns:a16="http://schemas.microsoft.com/office/drawing/2014/main" val="2220488623"/>
                        </a:ext>
                      </a:extLst>
                    </a:gridCol>
                    <a:gridCol w="557441">
                      <a:extLst>
                        <a:ext uri="{9D8B030D-6E8A-4147-A177-3AD203B41FA5}">
                          <a16:colId xmlns:a16="http://schemas.microsoft.com/office/drawing/2014/main" val="2581183096"/>
                        </a:ext>
                      </a:extLst>
                    </a:gridCol>
                    <a:gridCol w="576951">
                      <a:extLst>
                        <a:ext uri="{9D8B030D-6E8A-4147-A177-3AD203B41FA5}">
                          <a16:colId xmlns:a16="http://schemas.microsoft.com/office/drawing/2014/main" val="480690670"/>
                        </a:ext>
                      </a:extLst>
                    </a:gridCol>
                    <a:gridCol w="458297">
                      <a:extLst>
                        <a:ext uri="{9D8B030D-6E8A-4147-A177-3AD203B41FA5}">
                          <a16:colId xmlns:a16="http://schemas.microsoft.com/office/drawing/2014/main" val="3057591647"/>
                        </a:ext>
                      </a:extLst>
                    </a:gridCol>
                    <a:gridCol w="477807">
                      <a:extLst>
                        <a:ext uri="{9D8B030D-6E8A-4147-A177-3AD203B41FA5}">
                          <a16:colId xmlns:a16="http://schemas.microsoft.com/office/drawing/2014/main" val="1115497872"/>
                        </a:ext>
                      </a:extLst>
                    </a:gridCol>
                  </a:tblGrid>
                  <a:tr h="0">
                    <a:tc>
                      <a:txBody>
                        <a:bodyPr/>
                        <a:lstStyle/>
                        <a:p>
                          <a:pPr algn="ctr"/>
                          <a:endParaRPr lang="zh-CN" altLang="en-US" sz="1100" b="1"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100" b="1" i="1" dirty="0" smtClean="0">
                                    <a:latin typeface="Cambria Math" panose="02040503050406030204" pitchFamily="18" charset="0"/>
                                  </a:rPr>
                                  <m:t>𝐭</m:t>
                                </m:r>
                                <m:acc>
                                  <m:accPr>
                                    <m:chr m:val="̅"/>
                                    <m:ctrlPr>
                                      <a:rPr lang="en-US" altLang="zh-CN" sz="1100" b="1" i="1" dirty="0" smtClean="0">
                                        <a:latin typeface="Cambria Math" panose="02040503050406030204" pitchFamily="18" charset="0"/>
                                      </a:rPr>
                                    </m:ctrlPr>
                                  </m:accPr>
                                  <m:e>
                                    <m:r>
                                      <a:rPr lang="en-US" altLang="zh-CN" sz="1100" b="1" i="1" dirty="0" smtClean="0">
                                        <a:latin typeface="Cambria Math" panose="02040503050406030204" pitchFamily="18" charset="0"/>
                                      </a:rPr>
                                      <m:t>𝐭</m:t>
                                    </m:r>
                                  </m:e>
                                </m:acc>
                              </m:oMath>
                            </m:oMathPara>
                          </a14:m>
                          <a:endParaRPr lang="en-US" altLang="zh-CN" sz="1100" b="1" dirty="0"/>
                        </a:p>
                        <a:p>
                          <a:pPr algn="ctr"/>
                          <a:r>
                            <a:rPr lang="en-US" altLang="zh-CN" sz="1100" b="1" dirty="0"/>
                            <a:t>3T</a:t>
                          </a:r>
                          <a:endParaRPr lang="zh-CN" alt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Higgs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3T</a:t>
                          </a:r>
                          <a:endParaRPr lang="zh-CN" altLang="en-US" sz="1100" b="1" dirty="0"/>
                        </a:p>
                        <a:p>
                          <a:pPr algn="ctr"/>
                          <a:endParaRPr lang="zh-CN" altLang="en-US" sz="1100" b="1" dirty="0"/>
                        </a:p>
                      </a:txBody>
                      <a:tcPr/>
                    </a:tc>
                    <a:tc>
                      <a:txBody>
                        <a:bodyPr/>
                        <a:lstStyle/>
                        <a:p>
                          <a:pPr algn="ctr"/>
                          <a:r>
                            <a:rPr lang="en-US" altLang="zh-CN" sz="1100" b="1" dirty="0"/>
                            <a:t>W</a:t>
                          </a:r>
                        </a:p>
                        <a:p>
                          <a:pPr algn="ctr"/>
                          <a:r>
                            <a:rPr lang="en-US" altLang="zh-CN" sz="1100" b="1" dirty="0"/>
                            <a:t>3T</a:t>
                          </a:r>
                          <a:endParaRPr lang="zh-CN" altLang="en-US" sz="1100" b="1" dirty="0"/>
                        </a:p>
                      </a:txBody>
                      <a:tcPr/>
                    </a:tc>
                    <a:tc>
                      <a:txBody>
                        <a:bodyPr/>
                        <a:lstStyle/>
                        <a:p>
                          <a:pPr algn="ctr"/>
                          <a:r>
                            <a:rPr lang="en-US" altLang="zh-CN" sz="1100" b="1" dirty="0"/>
                            <a:t>Z</a:t>
                          </a:r>
                        </a:p>
                        <a:p>
                          <a:pPr algn="ctr"/>
                          <a:r>
                            <a:rPr lang="en-US" altLang="zh-CN" sz="1100" b="1" dirty="0"/>
                            <a:t>2T</a:t>
                          </a:r>
                          <a:endParaRPr lang="zh-CN" altLang="en-US" sz="1100" b="1" dirty="0"/>
                        </a:p>
                      </a:txBody>
                      <a:tcPr/>
                    </a:tc>
                    <a:extLst>
                      <a:ext uri="{0D108BD9-81ED-4DB2-BD59-A6C34878D82A}">
                        <a16:rowId xmlns:a16="http://schemas.microsoft.com/office/drawing/2014/main" val="1082372838"/>
                      </a:ext>
                    </a:extLst>
                  </a:tr>
                  <a:tr h="0">
                    <a:tc>
                      <a:txBody>
                        <a:bodyPr/>
                        <a:lstStyle/>
                        <a:p>
                          <a:pPr algn="ctr"/>
                          <a:r>
                            <a:rPr lang="en-US" altLang="zh-CN" sz="1100" b="1" dirty="0"/>
                            <a:t>Nominal </a:t>
                          </a:r>
                          <a14:m>
                            <m:oMath xmlns:m="http://schemas.openxmlformats.org/officeDocument/2006/math">
                              <m:sSub>
                                <m:sSubPr>
                                  <m:ctrlPr>
                                    <a:rPr lang="en-US" altLang="zh-CN" sz="1100" b="1" i="1" dirty="0" smtClean="0">
                                      <a:latin typeface="Cambria Math" panose="02040503050406030204" pitchFamily="18" charset="0"/>
                                    </a:rPr>
                                  </m:ctrlPr>
                                </m:sSubPr>
                                <m:e>
                                  <m:r>
                                    <a:rPr lang="zh-CN" altLang="en-US" sz="1100" b="1" i="1" dirty="0" smtClean="0">
                                      <a:latin typeface="Cambria Math" panose="02040503050406030204" pitchFamily="18" charset="0"/>
                                    </a:rPr>
                                    <m:t>𝛜</m:t>
                                  </m:r>
                                </m:e>
                                <m:sub>
                                  <m:r>
                                    <a:rPr lang="en-US" altLang="zh-CN" sz="1100" b="1" i="1" dirty="0" smtClean="0">
                                      <a:latin typeface="Cambria Math" panose="02040503050406030204" pitchFamily="18" charset="0"/>
                                    </a:rPr>
                                    <m:t>𝐲</m:t>
                                  </m:r>
                                </m:sub>
                              </m:sSub>
                            </m:oMath>
                          </a14:m>
                          <a:r>
                            <a:rPr lang="en-US" altLang="zh-CN" sz="1100" b="1" dirty="0"/>
                            <a:t>[pm]</a:t>
                          </a:r>
                          <a:endParaRPr lang="zh-CN" altLang="en-US" sz="1100" b="1" dirty="0"/>
                        </a:p>
                      </a:txBody>
                      <a:tcPr/>
                    </a:tc>
                    <a:tc>
                      <a:txBody>
                        <a:bodyPr/>
                        <a:lstStyle/>
                        <a:p>
                          <a:pPr algn="ctr"/>
                          <a:r>
                            <a:rPr lang="en-US" altLang="zh-CN" sz="1100" dirty="0"/>
                            <a:t>4.7</a:t>
                          </a:r>
                          <a:endParaRPr lang="zh-CN" altLang="en-US" sz="1100" dirty="0"/>
                        </a:p>
                      </a:txBody>
                      <a:tcPr/>
                    </a:tc>
                    <a:tc>
                      <a:txBody>
                        <a:bodyPr/>
                        <a:lstStyle/>
                        <a:p>
                          <a:pPr algn="ctr"/>
                          <a:r>
                            <a:rPr lang="en-US" altLang="zh-CN" sz="1100" dirty="0"/>
                            <a:t>1.3</a:t>
                          </a:r>
                          <a:endParaRPr lang="zh-CN" altLang="en-US" sz="1100" dirty="0"/>
                        </a:p>
                      </a:txBody>
                      <a:tcPr/>
                    </a:tc>
                    <a:tc>
                      <a:txBody>
                        <a:bodyPr/>
                        <a:lstStyle/>
                        <a:p>
                          <a:pPr algn="ctr"/>
                          <a:r>
                            <a:rPr lang="en-US" altLang="zh-CN" sz="1100" dirty="0"/>
                            <a:t>1.7</a:t>
                          </a:r>
                          <a:endParaRPr lang="zh-CN" altLang="en-US" sz="1100" dirty="0"/>
                        </a:p>
                      </a:txBody>
                      <a:tcPr/>
                    </a:tc>
                    <a:tc>
                      <a:txBody>
                        <a:bodyPr/>
                        <a:lstStyle/>
                        <a:p>
                          <a:pPr algn="ctr"/>
                          <a:r>
                            <a:rPr lang="en-US" altLang="zh-CN" sz="1100" b="0" dirty="0">
                              <a:solidFill>
                                <a:schemeClr val="tx1"/>
                              </a:solidFill>
                            </a:rPr>
                            <a:t>1.4</a:t>
                          </a:r>
                          <a:endParaRPr lang="zh-CN" altLang="en-US" sz="1100" b="0" dirty="0">
                            <a:solidFill>
                              <a:schemeClr val="tx1"/>
                            </a:solidFill>
                          </a:endParaRPr>
                        </a:p>
                      </a:txBody>
                      <a:tcPr/>
                    </a:tc>
                    <a:extLst>
                      <a:ext uri="{0D108BD9-81ED-4DB2-BD59-A6C34878D82A}">
                        <a16:rowId xmlns:a16="http://schemas.microsoft.com/office/drawing/2014/main" val="162884709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Solenoid</a:t>
                          </a:r>
                          <a:r>
                            <a:rPr lang="en-US" altLang="zh-CN" sz="1100" b="1" baseline="0" dirty="0"/>
                            <a:t> contributed </a:t>
                          </a:r>
                          <a14:m>
                            <m:oMath xmlns:m="http://schemas.openxmlformats.org/officeDocument/2006/math">
                              <m:sSub>
                                <m:sSubPr>
                                  <m:ctrlPr>
                                    <a:rPr lang="en-US" altLang="zh-CN" sz="1100" b="1" i="1" dirty="0" smtClean="0">
                                      <a:latin typeface="Cambria Math" panose="02040503050406030204" pitchFamily="18" charset="0"/>
                                    </a:rPr>
                                  </m:ctrlPr>
                                </m:sSubPr>
                                <m:e>
                                  <m:r>
                                    <a:rPr lang="zh-CN" altLang="en-US" sz="1100" b="1" i="1" dirty="0" smtClean="0">
                                      <a:latin typeface="Cambria Math" panose="02040503050406030204" pitchFamily="18" charset="0"/>
                                    </a:rPr>
                                    <m:t>𝛜</m:t>
                                  </m:r>
                                </m:e>
                                <m:sub>
                                  <m:r>
                                    <a:rPr lang="en-US" altLang="zh-CN" sz="1100" b="1" i="1" dirty="0" smtClean="0">
                                      <a:latin typeface="Cambria Math" panose="02040503050406030204" pitchFamily="18" charset="0"/>
                                    </a:rPr>
                                    <m:t>𝐲</m:t>
                                  </m:r>
                                </m:sub>
                              </m:sSub>
                            </m:oMath>
                          </a14:m>
                          <a:r>
                            <a:rPr lang="en-US" altLang="zh-CN" sz="1100" b="1" dirty="0"/>
                            <a:t>[pm](TDR)</a:t>
                          </a:r>
                          <a:endParaRPr lang="zh-CN" altLang="en-US" sz="1100" b="1" dirty="0"/>
                        </a:p>
                      </a:txBody>
                      <a:tcPr/>
                    </a:tc>
                    <a:tc>
                      <a:txBody>
                        <a:bodyPr/>
                        <a:lstStyle/>
                        <a:p>
                          <a:pPr algn="ctr"/>
                          <a:r>
                            <a:rPr lang="en-US" altLang="zh-CN" sz="1100" dirty="0"/>
                            <a:t>0.04</a:t>
                          </a:r>
                          <a:endParaRPr lang="zh-CN" altLang="en-US" sz="1100" dirty="0"/>
                        </a:p>
                      </a:txBody>
                      <a:tcPr/>
                    </a:tc>
                    <a:tc>
                      <a:txBody>
                        <a:bodyPr/>
                        <a:lstStyle/>
                        <a:p>
                          <a:pPr algn="ctr"/>
                          <a:r>
                            <a:rPr lang="en-US" altLang="zh-CN" sz="1100" dirty="0"/>
                            <a:t>0.36</a:t>
                          </a:r>
                          <a:endParaRPr lang="zh-CN" altLang="en-US" sz="1100" dirty="0"/>
                        </a:p>
                      </a:txBody>
                      <a:tcPr/>
                    </a:tc>
                    <a:tc>
                      <a:txBody>
                        <a:bodyPr/>
                        <a:lstStyle/>
                        <a:p>
                          <a:pPr algn="ctr"/>
                          <a:r>
                            <a:rPr lang="en-US" altLang="zh-CN" sz="1100" dirty="0"/>
                            <a:t>1.20</a:t>
                          </a:r>
                          <a:endParaRPr lang="zh-CN" altLang="en-US" sz="1100" dirty="0"/>
                        </a:p>
                      </a:txBody>
                      <a:tcPr/>
                    </a:tc>
                    <a:tc>
                      <a:txBody>
                        <a:bodyPr/>
                        <a:lstStyle/>
                        <a:p>
                          <a:pPr algn="ctr"/>
                          <a:r>
                            <a:rPr lang="en-US" altLang="zh-CN" sz="1100" b="0" dirty="0">
                              <a:solidFill>
                                <a:schemeClr val="tx1"/>
                              </a:solidFill>
                            </a:rPr>
                            <a:t>0.95</a:t>
                          </a:r>
                          <a:endParaRPr lang="zh-CN" altLang="en-US" sz="1100" b="0" dirty="0">
                            <a:solidFill>
                              <a:schemeClr val="tx1"/>
                            </a:solidFill>
                          </a:endParaRPr>
                        </a:p>
                      </a:txBody>
                      <a:tcPr/>
                    </a:tc>
                    <a:extLst>
                      <a:ext uri="{0D108BD9-81ED-4DB2-BD59-A6C34878D82A}">
                        <a16:rowId xmlns:a16="http://schemas.microsoft.com/office/drawing/2014/main" val="35832820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Solenoid</a:t>
                          </a:r>
                          <a:r>
                            <a:rPr lang="en-US" altLang="zh-CN" sz="1100" b="1" baseline="0" dirty="0"/>
                            <a:t> contributed </a:t>
                          </a:r>
                          <a14:m>
                            <m:oMath xmlns:m="http://schemas.openxmlformats.org/officeDocument/2006/math">
                              <m:sSub>
                                <m:sSubPr>
                                  <m:ctrlPr>
                                    <a:rPr lang="en-US" altLang="zh-CN" sz="1100" b="1" i="1" dirty="0" smtClean="0">
                                      <a:latin typeface="Cambria Math" panose="02040503050406030204" pitchFamily="18" charset="0"/>
                                    </a:rPr>
                                  </m:ctrlPr>
                                </m:sSubPr>
                                <m:e>
                                  <m:r>
                                    <a:rPr lang="zh-CN" altLang="en-US" sz="1100" b="1" i="1" dirty="0" smtClean="0">
                                      <a:latin typeface="Cambria Math" panose="02040503050406030204" pitchFamily="18" charset="0"/>
                                    </a:rPr>
                                    <m:t>𝛜</m:t>
                                  </m:r>
                                </m:e>
                                <m:sub>
                                  <m:r>
                                    <a:rPr lang="en-US" altLang="zh-CN" sz="1100" b="1" i="1" dirty="0" smtClean="0">
                                      <a:latin typeface="Cambria Math" panose="02040503050406030204" pitchFamily="18" charset="0"/>
                                    </a:rPr>
                                    <m:t>𝐲</m:t>
                                  </m:r>
                                </m:sub>
                              </m:sSub>
                            </m:oMath>
                          </a14:m>
                          <a:r>
                            <a:rPr lang="en-US" altLang="zh-CN" sz="1100" b="1" dirty="0"/>
                            <a:t>[pm] (Update)</a:t>
                          </a:r>
                        </a:p>
                      </a:txBody>
                      <a:tcPr/>
                    </a:tc>
                    <a:tc>
                      <a:txBody>
                        <a:bodyPr/>
                        <a:lstStyle/>
                        <a:p>
                          <a:pPr algn="ctr"/>
                          <a:r>
                            <a:rPr lang="en-US" altLang="zh-CN" sz="1100" dirty="0">
                              <a:solidFill>
                                <a:srgbClr val="FF0000"/>
                              </a:solidFill>
                            </a:rPr>
                            <a:t>0.02</a:t>
                          </a:r>
                          <a:endParaRPr lang="zh-CN" altLang="en-US" sz="1100" dirty="0">
                            <a:solidFill>
                              <a:srgbClr val="FF0000"/>
                            </a:solidFill>
                          </a:endParaRPr>
                        </a:p>
                      </a:txBody>
                      <a:tcPr/>
                    </a:tc>
                    <a:tc>
                      <a:txBody>
                        <a:bodyPr/>
                        <a:lstStyle/>
                        <a:p>
                          <a:pPr algn="ctr"/>
                          <a:r>
                            <a:rPr lang="en-US" altLang="zh-CN" sz="1100" dirty="0">
                              <a:solidFill>
                                <a:srgbClr val="FF0000"/>
                              </a:solidFill>
                            </a:rPr>
                            <a:t>0.21</a:t>
                          </a:r>
                          <a:endParaRPr lang="zh-CN" altLang="en-US" sz="1100" dirty="0">
                            <a:solidFill>
                              <a:srgbClr val="FF0000"/>
                            </a:solidFill>
                          </a:endParaRPr>
                        </a:p>
                      </a:txBody>
                      <a:tcPr/>
                    </a:tc>
                    <a:tc>
                      <a:txBody>
                        <a:bodyPr/>
                        <a:lstStyle/>
                        <a:p>
                          <a:pPr algn="ctr"/>
                          <a:r>
                            <a:rPr lang="en-US" altLang="zh-CN" sz="1100" dirty="0">
                              <a:solidFill>
                                <a:srgbClr val="FF0000"/>
                              </a:solidFill>
                            </a:rPr>
                            <a:t>0.71</a:t>
                          </a:r>
                          <a:endParaRPr lang="zh-CN" altLang="en-US" sz="1100" dirty="0">
                            <a:solidFill>
                              <a:srgbClr val="FF0000"/>
                            </a:solidFill>
                          </a:endParaRPr>
                        </a:p>
                      </a:txBody>
                      <a:tcPr/>
                    </a:tc>
                    <a:tc>
                      <a:txBody>
                        <a:bodyPr/>
                        <a:lstStyle/>
                        <a:p>
                          <a:pPr algn="ctr"/>
                          <a:r>
                            <a:rPr lang="en-US" altLang="zh-CN" sz="1100" b="0" dirty="0">
                              <a:solidFill>
                                <a:srgbClr val="FF0000"/>
                              </a:solidFill>
                            </a:rPr>
                            <a:t>0.56</a:t>
                          </a:r>
                          <a:endParaRPr lang="zh-CN" altLang="en-US" sz="1100" b="0" dirty="0">
                            <a:solidFill>
                              <a:srgbClr val="FF0000"/>
                            </a:solidFill>
                          </a:endParaRPr>
                        </a:p>
                      </a:txBody>
                      <a:tcPr/>
                    </a:tc>
                    <a:extLst>
                      <a:ext uri="{0D108BD9-81ED-4DB2-BD59-A6C34878D82A}">
                        <a16:rowId xmlns:a16="http://schemas.microsoft.com/office/drawing/2014/main" val="2347184087"/>
                      </a:ext>
                    </a:extLst>
                  </a:tr>
                </a:tbl>
              </a:graphicData>
            </a:graphic>
          </p:graphicFrame>
        </mc:Choice>
        <mc:Fallback xmlns="">
          <p:graphicFrame>
            <p:nvGraphicFramePr>
              <p:cNvPr id="28" name="内容占位符 3">
                <a:extLst>
                  <a:ext uri="{FF2B5EF4-FFF2-40B4-BE49-F238E27FC236}">
                    <a16:creationId xmlns:a16="http://schemas.microsoft.com/office/drawing/2014/main" id="{86036D32-95F0-7866-4C7A-12CBFE05A49E}"/>
                  </a:ext>
                </a:extLst>
              </p:cNvPr>
              <p:cNvGraphicFramePr>
                <a:graphicFrameLocks/>
              </p:cNvGraphicFramePr>
              <p:nvPr>
                <p:extLst>
                  <p:ext uri="{D42A27DB-BD31-4B8C-83A1-F6EECF244321}">
                    <p14:modId xmlns:p14="http://schemas.microsoft.com/office/powerpoint/2010/main" val="275620812"/>
                  </p:ext>
                </p:extLst>
              </p:nvPr>
            </p:nvGraphicFramePr>
            <p:xfrm>
              <a:off x="8581038" y="4330400"/>
              <a:ext cx="3563634" cy="1752981"/>
            </p:xfrm>
            <a:graphic>
              <a:graphicData uri="http://schemas.openxmlformats.org/drawingml/2006/table">
                <a:tbl>
                  <a:tblPr firstRow="1" bandRow="1">
                    <a:tableStyleId>{5940675A-B579-460E-94D1-54222C63F5DA}</a:tableStyleId>
                  </a:tblPr>
                  <a:tblGrid>
                    <a:gridCol w="1493138">
                      <a:extLst>
                        <a:ext uri="{9D8B030D-6E8A-4147-A177-3AD203B41FA5}">
                          <a16:colId xmlns:a16="http://schemas.microsoft.com/office/drawing/2014/main" val="2220488623"/>
                        </a:ext>
                      </a:extLst>
                    </a:gridCol>
                    <a:gridCol w="557441">
                      <a:extLst>
                        <a:ext uri="{9D8B030D-6E8A-4147-A177-3AD203B41FA5}">
                          <a16:colId xmlns:a16="http://schemas.microsoft.com/office/drawing/2014/main" val="2581183096"/>
                        </a:ext>
                      </a:extLst>
                    </a:gridCol>
                    <a:gridCol w="576951">
                      <a:extLst>
                        <a:ext uri="{9D8B030D-6E8A-4147-A177-3AD203B41FA5}">
                          <a16:colId xmlns:a16="http://schemas.microsoft.com/office/drawing/2014/main" val="480690670"/>
                        </a:ext>
                      </a:extLst>
                    </a:gridCol>
                    <a:gridCol w="458297">
                      <a:extLst>
                        <a:ext uri="{9D8B030D-6E8A-4147-A177-3AD203B41FA5}">
                          <a16:colId xmlns:a16="http://schemas.microsoft.com/office/drawing/2014/main" val="3057591647"/>
                        </a:ext>
                      </a:extLst>
                    </a:gridCol>
                    <a:gridCol w="477807">
                      <a:extLst>
                        <a:ext uri="{9D8B030D-6E8A-4147-A177-3AD203B41FA5}">
                          <a16:colId xmlns:a16="http://schemas.microsoft.com/office/drawing/2014/main" val="1115497872"/>
                        </a:ext>
                      </a:extLst>
                    </a:gridCol>
                  </a:tblGrid>
                  <a:tr h="594360">
                    <a:tc>
                      <a:txBody>
                        <a:bodyPr/>
                        <a:lstStyle/>
                        <a:p>
                          <a:pPr algn="ctr"/>
                          <a:endParaRPr lang="zh-CN" altLang="en-US" sz="1100" b="1" dirty="0"/>
                        </a:p>
                      </a:txBody>
                      <a:tcPr/>
                    </a:tc>
                    <a:tc>
                      <a:txBody>
                        <a:bodyPr/>
                        <a:lstStyle/>
                        <a:p>
                          <a:endParaRPr lang="zh-CN"/>
                        </a:p>
                      </a:txBody>
                      <a:tcPr>
                        <a:blipFill>
                          <a:blip r:embed="rId6"/>
                          <a:stretch>
                            <a:fillRect l="-271429" t="-1020" r="-275824" b="-19795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Higgs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t>3T</a:t>
                          </a:r>
                          <a:endParaRPr lang="zh-CN" altLang="en-US" sz="1100" b="1" dirty="0"/>
                        </a:p>
                        <a:p>
                          <a:pPr algn="ctr"/>
                          <a:endParaRPr lang="zh-CN" altLang="en-US" sz="1100" b="1" dirty="0"/>
                        </a:p>
                      </a:txBody>
                      <a:tcPr/>
                    </a:tc>
                    <a:tc>
                      <a:txBody>
                        <a:bodyPr/>
                        <a:lstStyle/>
                        <a:p>
                          <a:pPr algn="ctr"/>
                          <a:r>
                            <a:rPr lang="en-US" altLang="zh-CN" sz="1100" b="1" dirty="0"/>
                            <a:t>W</a:t>
                          </a:r>
                        </a:p>
                        <a:p>
                          <a:pPr algn="ctr"/>
                          <a:r>
                            <a:rPr lang="en-US" altLang="zh-CN" sz="1100" b="1" dirty="0"/>
                            <a:t>3T</a:t>
                          </a:r>
                          <a:endParaRPr lang="zh-CN" altLang="en-US" sz="1100" b="1" dirty="0"/>
                        </a:p>
                      </a:txBody>
                      <a:tcPr/>
                    </a:tc>
                    <a:tc>
                      <a:txBody>
                        <a:bodyPr/>
                        <a:lstStyle/>
                        <a:p>
                          <a:pPr algn="ctr"/>
                          <a:r>
                            <a:rPr lang="en-US" altLang="zh-CN" sz="1100" b="1" dirty="0"/>
                            <a:t>Z</a:t>
                          </a:r>
                        </a:p>
                        <a:p>
                          <a:pPr algn="ctr"/>
                          <a:r>
                            <a:rPr lang="en-US" altLang="zh-CN" sz="1100" b="1" dirty="0"/>
                            <a:t>2T</a:t>
                          </a:r>
                          <a:endParaRPr lang="zh-CN" altLang="en-US" sz="1100" b="1" dirty="0"/>
                        </a:p>
                      </a:txBody>
                      <a:tcPr/>
                    </a:tc>
                    <a:extLst>
                      <a:ext uri="{0D108BD9-81ED-4DB2-BD59-A6C34878D82A}">
                        <a16:rowId xmlns:a16="http://schemas.microsoft.com/office/drawing/2014/main" val="1082372838"/>
                      </a:ext>
                    </a:extLst>
                  </a:tr>
                  <a:tr h="274447">
                    <a:tc>
                      <a:txBody>
                        <a:bodyPr/>
                        <a:lstStyle/>
                        <a:p>
                          <a:endParaRPr lang="zh-CN"/>
                        </a:p>
                      </a:txBody>
                      <a:tcPr>
                        <a:blipFill>
                          <a:blip r:embed="rId6"/>
                          <a:stretch>
                            <a:fillRect l="-407" t="-220000" r="-139024" b="-331111"/>
                          </a:stretch>
                        </a:blipFill>
                      </a:tcPr>
                    </a:tc>
                    <a:tc>
                      <a:txBody>
                        <a:bodyPr/>
                        <a:lstStyle/>
                        <a:p>
                          <a:pPr algn="ctr"/>
                          <a:r>
                            <a:rPr lang="en-US" altLang="zh-CN" sz="1100" dirty="0"/>
                            <a:t>4.7</a:t>
                          </a:r>
                          <a:endParaRPr lang="zh-CN" altLang="en-US" sz="1100" dirty="0"/>
                        </a:p>
                      </a:txBody>
                      <a:tcPr/>
                    </a:tc>
                    <a:tc>
                      <a:txBody>
                        <a:bodyPr/>
                        <a:lstStyle/>
                        <a:p>
                          <a:pPr algn="ctr"/>
                          <a:r>
                            <a:rPr lang="en-US" altLang="zh-CN" sz="1100" dirty="0"/>
                            <a:t>1.3</a:t>
                          </a:r>
                          <a:endParaRPr lang="zh-CN" altLang="en-US" sz="1100" dirty="0"/>
                        </a:p>
                      </a:txBody>
                      <a:tcPr/>
                    </a:tc>
                    <a:tc>
                      <a:txBody>
                        <a:bodyPr/>
                        <a:lstStyle/>
                        <a:p>
                          <a:pPr algn="ctr"/>
                          <a:r>
                            <a:rPr lang="en-US" altLang="zh-CN" sz="1100" dirty="0"/>
                            <a:t>1.7</a:t>
                          </a:r>
                          <a:endParaRPr lang="zh-CN" altLang="en-US" sz="1100" dirty="0"/>
                        </a:p>
                      </a:txBody>
                      <a:tcPr/>
                    </a:tc>
                    <a:tc>
                      <a:txBody>
                        <a:bodyPr/>
                        <a:lstStyle/>
                        <a:p>
                          <a:pPr algn="ctr"/>
                          <a:r>
                            <a:rPr lang="en-US" altLang="zh-CN" sz="1100" b="0" dirty="0">
                              <a:solidFill>
                                <a:schemeClr val="tx1"/>
                              </a:solidFill>
                            </a:rPr>
                            <a:t>1.4</a:t>
                          </a:r>
                          <a:endParaRPr lang="zh-CN" altLang="en-US" sz="1100" b="0" dirty="0">
                            <a:solidFill>
                              <a:schemeClr val="tx1"/>
                            </a:solidFill>
                          </a:endParaRPr>
                        </a:p>
                      </a:txBody>
                      <a:tcPr/>
                    </a:tc>
                    <a:extLst>
                      <a:ext uri="{0D108BD9-81ED-4DB2-BD59-A6C34878D82A}">
                        <a16:rowId xmlns:a16="http://schemas.microsoft.com/office/drawing/2014/main" val="1628847096"/>
                      </a:ext>
                    </a:extLst>
                  </a:tr>
                  <a:tr h="442087">
                    <a:tc>
                      <a:txBody>
                        <a:bodyPr/>
                        <a:lstStyle/>
                        <a:p>
                          <a:endParaRPr lang="zh-CN"/>
                        </a:p>
                      </a:txBody>
                      <a:tcPr>
                        <a:blipFill>
                          <a:blip r:embed="rId6"/>
                          <a:stretch>
                            <a:fillRect l="-407" t="-200000" r="-139024" b="-106944"/>
                          </a:stretch>
                        </a:blipFill>
                      </a:tcPr>
                    </a:tc>
                    <a:tc>
                      <a:txBody>
                        <a:bodyPr/>
                        <a:lstStyle/>
                        <a:p>
                          <a:pPr algn="ctr"/>
                          <a:r>
                            <a:rPr lang="en-US" altLang="zh-CN" sz="1100" dirty="0"/>
                            <a:t>0.04</a:t>
                          </a:r>
                          <a:endParaRPr lang="zh-CN" altLang="en-US" sz="1100" dirty="0"/>
                        </a:p>
                      </a:txBody>
                      <a:tcPr/>
                    </a:tc>
                    <a:tc>
                      <a:txBody>
                        <a:bodyPr/>
                        <a:lstStyle/>
                        <a:p>
                          <a:pPr algn="ctr"/>
                          <a:r>
                            <a:rPr lang="en-US" altLang="zh-CN" sz="1100" dirty="0"/>
                            <a:t>0.36</a:t>
                          </a:r>
                          <a:endParaRPr lang="zh-CN" altLang="en-US" sz="1100" dirty="0"/>
                        </a:p>
                      </a:txBody>
                      <a:tcPr/>
                    </a:tc>
                    <a:tc>
                      <a:txBody>
                        <a:bodyPr/>
                        <a:lstStyle/>
                        <a:p>
                          <a:pPr algn="ctr"/>
                          <a:r>
                            <a:rPr lang="en-US" altLang="zh-CN" sz="1100" dirty="0"/>
                            <a:t>1.20</a:t>
                          </a:r>
                          <a:endParaRPr lang="zh-CN" altLang="en-US" sz="1100" dirty="0"/>
                        </a:p>
                      </a:txBody>
                      <a:tcPr/>
                    </a:tc>
                    <a:tc>
                      <a:txBody>
                        <a:bodyPr/>
                        <a:lstStyle/>
                        <a:p>
                          <a:pPr algn="ctr"/>
                          <a:r>
                            <a:rPr lang="en-US" altLang="zh-CN" sz="1100" b="0" dirty="0">
                              <a:solidFill>
                                <a:schemeClr val="tx1"/>
                              </a:solidFill>
                            </a:rPr>
                            <a:t>0.95</a:t>
                          </a:r>
                          <a:endParaRPr lang="zh-CN" altLang="en-US" sz="1100" b="0" dirty="0">
                            <a:solidFill>
                              <a:schemeClr val="tx1"/>
                            </a:solidFill>
                          </a:endParaRPr>
                        </a:p>
                      </a:txBody>
                      <a:tcPr/>
                    </a:tc>
                    <a:extLst>
                      <a:ext uri="{0D108BD9-81ED-4DB2-BD59-A6C34878D82A}">
                        <a16:rowId xmlns:a16="http://schemas.microsoft.com/office/drawing/2014/main" val="3583282004"/>
                      </a:ext>
                    </a:extLst>
                  </a:tr>
                  <a:tr h="442087">
                    <a:tc>
                      <a:txBody>
                        <a:bodyPr/>
                        <a:lstStyle/>
                        <a:p>
                          <a:endParaRPr lang="zh-CN"/>
                        </a:p>
                      </a:txBody>
                      <a:tcPr>
                        <a:blipFill>
                          <a:blip r:embed="rId6"/>
                          <a:stretch>
                            <a:fillRect l="-407" t="-295890" r="-139024" b="-5479"/>
                          </a:stretch>
                        </a:blipFill>
                      </a:tcPr>
                    </a:tc>
                    <a:tc>
                      <a:txBody>
                        <a:bodyPr/>
                        <a:lstStyle/>
                        <a:p>
                          <a:pPr algn="ctr"/>
                          <a:r>
                            <a:rPr lang="en-US" altLang="zh-CN" sz="1100" dirty="0" smtClean="0">
                              <a:solidFill>
                                <a:srgbClr val="FF0000"/>
                              </a:solidFill>
                            </a:rPr>
                            <a:t>0.02</a:t>
                          </a:r>
                          <a:endParaRPr lang="zh-CN" altLang="en-US" sz="1100" dirty="0">
                            <a:solidFill>
                              <a:srgbClr val="FF0000"/>
                            </a:solidFill>
                          </a:endParaRPr>
                        </a:p>
                      </a:txBody>
                      <a:tcPr/>
                    </a:tc>
                    <a:tc>
                      <a:txBody>
                        <a:bodyPr/>
                        <a:lstStyle/>
                        <a:p>
                          <a:pPr algn="ctr"/>
                          <a:r>
                            <a:rPr lang="en-US" altLang="zh-CN" sz="1100" dirty="0" smtClean="0">
                              <a:solidFill>
                                <a:srgbClr val="FF0000"/>
                              </a:solidFill>
                            </a:rPr>
                            <a:t>0.21</a:t>
                          </a:r>
                          <a:endParaRPr lang="zh-CN" altLang="en-US" sz="1100" dirty="0">
                            <a:solidFill>
                              <a:srgbClr val="FF0000"/>
                            </a:solidFill>
                          </a:endParaRPr>
                        </a:p>
                      </a:txBody>
                      <a:tcPr/>
                    </a:tc>
                    <a:tc>
                      <a:txBody>
                        <a:bodyPr/>
                        <a:lstStyle/>
                        <a:p>
                          <a:pPr algn="ctr"/>
                          <a:r>
                            <a:rPr lang="en-US" altLang="zh-CN" sz="1100" dirty="0">
                              <a:solidFill>
                                <a:srgbClr val="FF0000"/>
                              </a:solidFill>
                            </a:rPr>
                            <a:t>0.71</a:t>
                          </a:r>
                          <a:endParaRPr lang="zh-CN" altLang="en-US" sz="1100" dirty="0">
                            <a:solidFill>
                              <a:srgbClr val="FF0000"/>
                            </a:solidFill>
                          </a:endParaRPr>
                        </a:p>
                      </a:txBody>
                      <a:tcPr/>
                    </a:tc>
                    <a:tc>
                      <a:txBody>
                        <a:bodyPr/>
                        <a:lstStyle/>
                        <a:p>
                          <a:pPr algn="ctr"/>
                          <a:r>
                            <a:rPr lang="en-US" altLang="zh-CN" sz="1100" b="0" dirty="0">
                              <a:solidFill>
                                <a:srgbClr val="FF0000"/>
                              </a:solidFill>
                            </a:rPr>
                            <a:t>0.56</a:t>
                          </a:r>
                          <a:endParaRPr lang="zh-CN" altLang="en-US" sz="1100" b="0" dirty="0">
                            <a:solidFill>
                              <a:srgbClr val="FF0000"/>
                            </a:solidFill>
                          </a:endParaRPr>
                        </a:p>
                      </a:txBody>
                      <a:tcPr/>
                    </a:tc>
                    <a:extLst>
                      <a:ext uri="{0D108BD9-81ED-4DB2-BD59-A6C34878D82A}">
                        <a16:rowId xmlns:a16="http://schemas.microsoft.com/office/drawing/2014/main" val="2347184087"/>
                      </a:ext>
                    </a:extLst>
                  </a:tr>
                </a:tbl>
              </a:graphicData>
            </a:graphic>
          </p:graphicFrame>
        </mc:Fallback>
      </mc:AlternateContent>
      <p:sp>
        <p:nvSpPr>
          <p:cNvPr id="29" name="文本框 28"/>
          <p:cNvSpPr txBox="1"/>
          <p:nvPr/>
        </p:nvSpPr>
        <p:spPr>
          <a:xfrm>
            <a:off x="8039476" y="980728"/>
            <a:ext cx="4001982" cy="338554"/>
          </a:xfrm>
          <a:prstGeom prst="rect">
            <a:avLst/>
          </a:prstGeom>
          <a:noFill/>
        </p:spPr>
        <p:txBody>
          <a:bodyPr wrap="square" rtlCol="0">
            <a:spAutoFit/>
          </a:bodyPr>
          <a:lstStyle/>
          <a:p>
            <a:r>
              <a:rPr lang="en-US" altLang="zh-CN" sz="1600" dirty="0"/>
              <a:t>Ande MA, Yiwei Wang, Yingshun Zhu et al</a:t>
            </a:r>
          </a:p>
        </p:txBody>
      </p:sp>
      <p:sp>
        <p:nvSpPr>
          <p:cNvPr id="3" name="文本框 2"/>
          <p:cNvSpPr txBox="1"/>
          <p:nvPr/>
        </p:nvSpPr>
        <p:spPr>
          <a:xfrm>
            <a:off x="11492589" y="1259468"/>
            <a:ext cx="920436" cy="369332"/>
          </a:xfrm>
          <a:prstGeom prst="rect">
            <a:avLst/>
          </a:prstGeom>
          <a:noFill/>
        </p:spPr>
        <p:txBody>
          <a:bodyPr wrap="square" rtlCol="0">
            <a:spAutoFit/>
          </a:bodyPr>
          <a:lstStyle/>
          <a:p>
            <a:r>
              <a:rPr lang="en-US" altLang="zh-CN" b="1" dirty="0">
                <a:solidFill>
                  <a:srgbClr val="FF0000"/>
                </a:solidFill>
              </a:rPr>
              <a:t>1.9m</a:t>
            </a:r>
            <a:endParaRPr lang="zh-CN" altLang="en-US" b="1" dirty="0">
              <a:solidFill>
                <a:srgbClr val="FF0000"/>
              </a:solidFill>
            </a:endParaRPr>
          </a:p>
        </p:txBody>
      </p:sp>
      <p:sp>
        <p:nvSpPr>
          <p:cNvPr id="8" name="下箭头 7"/>
          <p:cNvSpPr/>
          <p:nvPr/>
        </p:nvSpPr>
        <p:spPr>
          <a:xfrm>
            <a:off x="11700377" y="1585537"/>
            <a:ext cx="270536" cy="477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页脚占位符 9">
            <a:extLst>
              <a:ext uri="{FF2B5EF4-FFF2-40B4-BE49-F238E27FC236}">
                <a16:creationId xmlns:a16="http://schemas.microsoft.com/office/drawing/2014/main" id="{54A80362-06D0-4D7E-A4F2-5A0EB814B4C4}"/>
              </a:ext>
            </a:extLst>
          </p:cNvPr>
          <p:cNvSpPr>
            <a:spLocks noGrp="1"/>
          </p:cNvSpPr>
          <p:nvPr>
            <p:ph type="ftr" sz="quarter" idx="11"/>
          </p:nvPr>
        </p:nvSpPr>
        <p:spPr>
          <a:xfrm>
            <a:off x="4414195" y="6381328"/>
            <a:ext cx="3085478" cy="354977"/>
          </a:xfrm>
        </p:spPr>
        <p:txBody>
          <a:bodyPr/>
          <a:lstStyle/>
          <a:p>
            <a:r>
              <a:rPr lang="en-US" altLang="zh-CN" sz="1600" dirty="0" err="1">
                <a:solidFill>
                  <a:schemeClr val="tx1"/>
                </a:solidFill>
                <a:highlight>
                  <a:srgbClr val="FFFF00"/>
                </a:highlight>
              </a:rPr>
              <a:t>Yiwei</a:t>
            </a:r>
            <a:r>
              <a:rPr lang="en-US" altLang="zh-CN" sz="1600" dirty="0">
                <a:solidFill>
                  <a:schemeClr val="tx1"/>
                </a:solidFill>
                <a:highlight>
                  <a:srgbClr val="FFFF00"/>
                </a:highlight>
              </a:rPr>
              <a:t> Wang, CEPC IARC 2025</a:t>
            </a:r>
            <a:endParaRPr lang="zh-CN" altLang="en-US" sz="1600" dirty="0">
              <a:solidFill>
                <a:schemeClr val="tx1"/>
              </a:solidFill>
              <a:highlight>
                <a:srgbClr val="FFFF00"/>
              </a:highlight>
            </a:endParaRPr>
          </a:p>
        </p:txBody>
      </p:sp>
    </p:spTree>
    <p:extLst>
      <p:ext uri="{BB962C8B-B14F-4D97-AF65-F5344CB8AC3E}">
        <p14:creationId xmlns:p14="http://schemas.microsoft.com/office/powerpoint/2010/main" val="379309132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705300" y="70935"/>
            <a:ext cx="10503268" cy="837786"/>
          </a:xfrm>
        </p:spPr>
        <p:txBody>
          <a:bodyPr>
            <a:normAutofit/>
          </a:bodyPr>
          <a:lstStyle/>
          <a:p>
            <a:pPr algn="ctr"/>
            <a:r>
              <a:rPr lang="en-US" altLang="zh-CN" sz="3200" dirty="0">
                <a:solidFill>
                  <a:srgbClr val="C00000"/>
                </a:solidFill>
                <a:effectLst/>
                <a:latin typeface="Arial" panose="020B0604020202020204" pitchFamily="34" charset="0"/>
                <a:ea typeface="+mj-ea"/>
                <a:cs typeface="Arial" panose="020B0604020202020204" pitchFamily="34" charset="0"/>
              </a:rPr>
              <a:t>Solenoid effect on dynamic aperture</a:t>
            </a:r>
            <a:endParaRPr lang="zh-CN" altLang="en-US" sz="3200" dirty="0">
              <a:solidFill>
                <a:srgbClr val="C00000"/>
              </a:solidFill>
              <a:effectLst/>
              <a:latin typeface="Arial" panose="020B0604020202020204" pitchFamily="34" charset="0"/>
              <a:ea typeface="+mj-ea"/>
              <a:cs typeface="Arial" panose="020B0604020202020204" pitchFamily="34" charset="0"/>
            </a:endParaRPr>
          </a:p>
        </p:txBody>
      </p:sp>
      <p:sp>
        <p:nvSpPr>
          <p:cNvPr id="6" name="灯片编号占位符 5"/>
          <p:cNvSpPr>
            <a:spLocks noGrp="1"/>
          </p:cNvSpPr>
          <p:nvPr>
            <p:ph type="sldNum" sz="quarter" idx="12"/>
          </p:nvPr>
        </p:nvSpPr>
        <p:spPr/>
        <p:txBody>
          <a:bodyPr/>
          <a:lstStyle/>
          <a:p>
            <a:fld id="{22E91457-C063-4D8E-B76C-6152AF5215F9}" type="slidenum">
              <a:rPr lang="zh-CN" altLang="en-US" smtClean="0"/>
              <a:t>6</a:t>
            </a:fld>
            <a:endParaRPr lang="zh-CN" altLang="en-US"/>
          </a:p>
        </p:txBody>
      </p:sp>
      <p:sp>
        <p:nvSpPr>
          <p:cNvPr id="32" name="内容占位符 2"/>
          <p:cNvSpPr>
            <a:spLocks noGrp="1"/>
          </p:cNvSpPr>
          <p:nvPr>
            <p:ph idx="1"/>
          </p:nvPr>
        </p:nvSpPr>
        <p:spPr>
          <a:xfrm>
            <a:off x="732254" y="1161401"/>
            <a:ext cx="11063506" cy="1229205"/>
          </a:xfrm>
        </p:spPr>
        <p:txBody>
          <a:bodyPr>
            <a:normAutofit/>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sz="1800" dirty="0">
                <a:latin typeface="Times New Roman" panose="02020603050405020304" pitchFamily="18" charset="0"/>
                <a:cs typeface="Times New Roman" panose="02020603050405020304" pitchFamily="18" charset="0"/>
              </a:rPr>
              <a:t>The anti-solenoid cancel the ∫Bzdz between the IP and the faces of the final quadrupole.</a:t>
            </a:r>
          </a:p>
          <a:p>
            <a:r>
              <a:rPr lang="en-US" altLang="zh-CN" sz="1800" dirty="0">
                <a:latin typeface="Times New Roman" panose="02020603050405020304" pitchFamily="18" charset="0"/>
                <a:cs typeface="Times New Roman" panose="02020603050405020304" pitchFamily="18" charset="0"/>
              </a:rPr>
              <a:t>The Twiss function distortion due to solenoid field was corrected with final quadrupoles.</a:t>
            </a:r>
          </a:p>
          <a:p>
            <a:r>
              <a:rPr lang="en-US" altLang="zh-CN" sz="1800" b="1" dirty="0">
                <a:solidFill>
                  <a:srgbClr val="FF0000"/>
                </a:solidFill>
                <a:latin typeface="Times New Roman" panose="02020603050405020304" pitchFamily="18" charset="0"/>
                <a:cs typeface="Times New Roman" panose="02020603050405020304" pitchFamily="18" charset="0"/>
              </a:rPr>
              <a:t>The solenoid effect on the dynamic aperture is small.</a:t>
            </a:r>
          </a:p>
        </p:txBody>
      </p:sp>
      <p:graphicFrame>
        <p:nvGraphicFramePr>
          <p:cNvPr id="21" name="内容占位符 2"/>
          <p:cNvGraphicFramePr>
            <a:graphicFrameLocks/>
          </p:cNvGraphicFramePr>
          <p:nvPr/>
        </p:nvGraphicFramePr>
        <p:xfrm>
          <a:off x="1175203" y="2373208"/>
          <a:ext cx="1608429" cy="400812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400" b="1" kern="1200" dirty="0">
                          <a:solidFill>
                            <a:srgbClr val="FFFFFF"/>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rgbClr val="FFFFFF"/>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25908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Finite length of sextupole</a:t>
                      </a:r>
                    </a:p>
                  </a:txBody>
                  <a:tcPr/>
                </a:tc>
                <a:extLst>
                  <a:ext uri="{0D108BD9-81ED-4DB2-BD59-A6C34878D82A}">
                    <a16:rowId xmlns:a16="http://schemas.microsoft.com/office/drawing/2014/main" val="2241332027"/>
                  </a:ext>
                </a:extLst>
              </a:tr>
              <a:tr h="25908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Solenoid</a:t>
                      </a:r>
                    </a:p>
                  </a:txBody>
                  <a:tcPr/>
                </a:tc>
                <a:extLst>
                  <a:ext uri="{0D108BD9-81ED-4DB2-BD59-A6C34878D82A}">
                    <a16:rowId xmlns:a16="http://schemas.microsoft.com/office/drawing/2014/main" val="3964185605"/>
                  </a:ext>
                </a:extLst>
              </a:tr>
            </a:tbl>
          </a:graphicData>
        </a:graphic>
      </p:graphicFrame>
      <p:grpSp>
        <p:nvGrpSpPr>
          <p:cNvPr id="9" name="组合 8"/>
          <p:cNvGrpSpPr/>
          <p:nvPr/>
        </p:nvGrpSpPr>
        <p:grpSpPr>
          <a:xfrm>
            <a:off x="3071664" y="2348880"/>
            <a:ext cx="7645548" cy="3959323"/>
            <a:chOff x="3431704" y="2509372"/>
            <a:chExt cx="7645548" cy="3959323"/>
          </a:xfrm>
        </p:grpSpPr>
        <p:pic>
          <p:nvPicPr>
            <p:cNvPr id="8" name="图片 7"/>
            <p:cNvPicPr>
              <a:picLocks noChangeAspect="1"/>
            </p:cNvPicPr>
            <p:nvPr/>
          </p:nvPicPr>
          <p:blipFill>
            <a:blip r:embed="rId3"/>
            <a:stretch>
              <a:fillRect/>
            </a:stretch>
          </p:blipFill>
          <p:spPr>
            <a:xfrm>
              <a:off x="6600056" y="4456818"/>
              <a:ext cx="2990316" cy="1924510"/>
            </a:xfrm>
            <a:prstGeom prst="rect">
              <a:avLst/>
            </a:prstGeom>
          </p:spPr>
        </p:pic>
        <p:pic>
          <p:nvPicPr>
            <p:cNvPr id="5" name="图片 4"/>
            <p:cNvPicPr>
              <a:picLocks noChangeAspect="1"/>
            </p:cNvPicPr>
            <p:nvPr/>
          </p:nvPicPr>
          <p:blipFill>
            <a:blip r:embed="rId4"/>
            <a:stretch>
              <a:fillRect/>
            </a:stretch>
          </p:blipFill>
          <p:spPr>
            <a:xfrm>
              <a:off x="3431704" y="4437112"/>
              <a:ext cx="3088704" cy="2031583"/>
            </a:xfrm>
            <a:prstGeom prst="rect">
              <a:avLst/>
            </a:prstGeom>
          </p:spPr>
        </p:pic>
        <p:pic>
          <p:nvPicPr>
            <p:cNvPr id="26" name="图片 25"/>
            <p:cNvPicPr>
              <a:picLocks noChangeAspect="1"/>
            </p:cNvPicPr>
            <p:nvPr/>
          </p:nvPicPr>
          <p:blipFill>
            <a:blip r:embed="rId5"/>
            <a:stretch>
              <a:fillRect/>
            </a:stretch>
          </p:blipFill>
          <p:spPr>
            <a:xfrm>
              <a:off x="3431704" y="2509372"/>
              <a:ext cx="3074486" cy="1897477"/>
            </a:xfrm>
            <a:prstGeom prst="rect">
              <a:avLst/>
            </a:prstGeom>
          </p:spPr>
        </p:pic>
        <p:pic>
          <p:nvPicPr>
            <p:cNvPr id="28" name="图片 27"/>
            <p:cNvPicPr>
              <a:picLocks noChangeAspect="1"/>
            </p:cNvPicPr>
            <p:nvPr/>
          </p:nvPicPr>
          <p:blipFill>
            <a:blip r:embed="rId6"/>
            <a:stretch>
              <a:fillRect/>
            </a:stretch>
          </p:blipFill>
          <p:spPr>
            <a:xfrm>
              <a:off x="6528048" y="2509372"/>
              <a:ext cx="3096343" cy="1927740"/>
            </a:xfrm>
            <a:prstGeom prst="rect">
              <a:avLst/>
            </a:prstGeom>
          </p:spPr>
        </p:pic>
        <p:sp>
          <p:nvSpPr>
            <p:cNvPr id="20" name="文本框 19"/>
            <p:cNvSpPr txBox="1"/>
            <p:nvPr/>
          </p:nvSpPr>
          <p:spPr>
            <a:xfrm>
              <a:off x="9962827" y="3032440"/>
              <a:ext cx="1114425"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Higgs without solenoid</a:t>
              </a:r>
            </a:p>
          </p:txBody>
        </p:sp>
      </p:grpSp>
      <p:sp>
        <p:nvSpPr>
          <p:cNvPr id="29" name="文本框 28"/>
          <p:cNvSpPr txBox="1"/>
          <p:nvPr/>
        </p:nvSpPr>
        <p:spPr>
          <a:xfrm>
            <a:off x="9602787" y="4796916"/>
            <a:ext cx="1114425"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Higgs with</a:t>
            </a:r>
          </a:p>
          <a:p>
            <a:r>
              <a:rPr lang="en-US" altLang="zh-CN" dirty="0">
                <a:latin typeface="Times New Roman" panose="02020603050405020304" pitchFamily="18" charset="0"/>
                <a:cs typeface="Times New Roman" panose="02020603050405020304" pitchFamily="18" charset="0"/>
              </a:rPr>
              <a:t>solenoid</a:t>
            </a:r>
          </a:p>
        </p:txBody>
      </p:sp>
      <p:sp>
        <p:nvSpPr>
          <p:cNvPr id="14" name="页脚占位符 9">
            <a:extLst>
              <a:ext uri="{FF2B5EF4-FFF2-40B4-BE49-F238E27FC236}">
                <a16:creationId xmlns:a16="http://schemas.microsoft.com/office/drawing/2014/main" id="{52B9ACE1-DCD6-46DC-8448-187B53C00A8A}"/>
              </a:ext>
            </a:extLst>
          </p:cNvPr>
          <p:cNvSpPr>
            <a:spLocks noGrp="1"/>
          </p:cNvSpPr>
          <p:nvPr>
            <p:ph type="ftr" sz="quarter" idx="11"/>
          </p:nvPr>
        </p:nvSpPr>
        <p:spPr>
          <a:xfrm>
            <a:off x="4414195" y="6381328"/>
            <a:ext cx="3085478" cy="354977"/>
          </a:xfrm>
        </p:spPr>
        <p:txBody>
          <a:bodyPr/>
          <a:lstStyle/>
          <a:p>
            <a:r>
              <a:rPr lang="en-US" altLang="zh-CN" sz="1600" dirty="0" err="1">
                <a:solidFill>
                  <a:schemeClr val="tx1"/>
                </a:solidFill>
                <a:highlight>
                  <a:srgbClr val="FFFF00"/>
                </a:highlight>
              </a:rPr>
              <a:t>Yiwei</a:t>
            </a:r>
            <a:r>
              <a:rPr lang="en-US" altLang="zh-CN" sz="1600" dirty="0">
                <a:solidFill>
                  <a:schemeClr val="tx1"/>
                </a:solidFill>
                <a:highlight>
                  <a:srgbClr val="FFFF00"/>
                </a:highlight>
              </a:rPr>
              <a:t> Wang, CEPC IARC 2025</a:t>
            </a:r>
            <a:endParaRPr lang="zh-CN" altLang="en-US" sz="1600" dirty="0">
              <a:solidFill>
                <a:schemeClr val="tx1"/>
              </a:solidFill>
              <a:highlight>
                <a:srgbClr val="FFFF00"/>
              </a:highlight>
            </a:endParaRPr>
          </a:p>
        </p:txBody>
      </p:sp>
    </p:spTree>
    <p:extLst>
      <p:ext uri="{BB962C8B-B14F-4D97-AF65-F5344CB8AC3E}">
        <p14:creationId xmlns:p14="http://schemas.microsoft.com/office/powerpoint/2010/main" val="106394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7</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Status of the error correction team </a:t>
            </a:r>
          </a:p>
        </p:txBody>
      </p:sp>
      <p:sp>
        <p:nvSpPr>
          <p:cNvPr id="14" name="Content Placeholder 2"/>
          <p:cNvSpPr>
            <a:spLocks noGrp="1"/>
          </p:cNvSpPr>
          <p:nvPr>
            <p:ph idx="1"/>
          </p:nvPr>
        </p:nvSpPr>
        <p:spPr>
          <a:xfrm>
            <a:off x="79940" y="5685780"/>
            <a:ext cx="11834668" cy="978896"/>
          </a:xfrm>
        </p:spPr>
        <p:txBody>
          <a:bodyPr>
            <a:noAutofit/>
          </a:bodyPr>
          <a:lstStyle/>
          <a:p>
            <a:r>
              <a:rPr lang="en-US" altLang="zh-CN" sz="1400" dirty="0">
                <a:latin typeface="Cambria" panose="02040503050406030204" pitchFamily="18" charset="0"/>
                <a:ea typeface="Cambria" panose="02040503050406030204" pitchFamily="18" charset="0"/>
                <a:cs typeface="Calibri Light" panose="020F0302020204030204" pitchFamily="34" charset="0"/>
              </a:rPr>
              <a:t>From the end of December, the "CEPC Beam Dynamics Meeting" was formed to hold weekly discussions on error correction with solenoid.</a:t>
            </a:r>
          </a:p>
          <a:p>
            <a:pPr>
              <a:lnSpc>
                <a:spcPct val="150000"/>
              </a:lnSpc>
            </a:pPr>
            <a:r>
              <a:rPr lang="en-US" altLang="zh-CN" sz="1400" dirty="0">
                <a:latin typeface="Cambria" panose="02040503050406030204" pitchFamily="18" charset="0"/>
                <a:ea typeface="Cambria" panose="02040503050406030204" pitchFamily="18" charset="0"/>
                <a:cs typeface="Calibri Light" panose="020F0302020204030204" pitchFamily="34" charset="0"/>
              </a:rPr>
              <a:t>The weekly meeting also included discussions on the other optimization of the collider ring lattice, including IP tuning (Wei Yuanyuan), vibration influence  (Yan Fang), lattice optimization (Wang </a:t>
            </a:r>
            <a:r>
              <a:rPr lang="en-US" altLang="zh-CN" sz="1400" dirty="0" err="1">
                <a:latin typeface="Cambria" panose="02040503050406030204" pitchFamily="18" charset="0"/>
                <a:ea typeface="Cambria" panose="02040503050406030204" pitchFamily="18" charset="0"/>
                <a:cs typeface="Calibri Light" panose="020F0302020204030204" pitchFamily="34" charset="0"/>
              </a:rPr>
              <a:t>Yiwei</a:t>
            </a:r>
            <a:r>
              <a:rPr lang="en-US" altLang="zh-CN" sz="1400" dirty="0">
                <a:latin typeface="Cambria" panose="02040503050406030204" pitchFamily="18" charset="0"/>
                <a:ea typeface="Cambria" panose="02040503050406030204" pitchFamily="18" charset="0"/>
                <a:cs typeface="Calibri Light" panose="020F0302020204030204" pitchFamily="34" charset="0"/>
              </a:rPr>
              <a:t>), etc.</a:t>
            </a:r>
          </a:p>
        </p:txBody>
      </p:sp>
      <p:pic>
        <p:nvPicPr>
          <p:cNvPr id="4" name="图片 3">
            <a:extLst>
              <a:ext uri="{FF2B5EF4-FFF2-40B4-BE49-F238E27FC236}">
                <a16:creationId xmlns:a16="http://schemas.microsoft.com/office/drawing/2014/main" id="{FFFA53F5-2F83-4021-A78B-2F279FE376FC}"/>
              </a:ext>
            </a:extLst>
          </p:cNvPr>
          <p:cNvPicPr>
            <a:picLocks noChangeAspect="1"/>
          </p:cNvPicPr>
          <p:nvPr/>
        </p:nvPicPr>
        <p:blipFill>
          <a:blip r:embed="rId3"/>
          <a:stretch>
            <a:fillRect/>
          </a:stretch>
        </p:blipFill>
        <p:spPr>
          <a:xfrm>
            <a:off x="623392" y="1095701"/>
            <a:ext cx="5523930" cy="4517232"/>
          </a:xfrm>
          <a:prstGeom prst="rect">
            <a:avLst/>
          </a:prstGeom>
        </p:spPr>
      </p:pic>
      <p:pic>
        <p:nvPicPr>
          <p:cNvPr id="6" name="图片 5">
            <a:extLst>
              <a:ext uri="{FF2B5EF4-FFF2-40B4-BE49-F238E27FC236}">
                <a16:creationId xmlns:a16="http://schemas.microsoft.com/office/drawing/2014/main" id="{84135D85-D18B-4FDD-B86E-7D840420C339}"/>
              </a:ext>
            </a:extLst>
          </p:cNvPr>
          <p:cNvPicPr>
            <a:picLocks noChangeAspect="1"/>
          </p:cNvPicPr>
          <p:nvPr/>
        </p:nvPicPr>
        <p:blipFill>
          <a:blip r:embed="rId4"/>
          <a:stretch>
            <a:fillRect/>
          </a:stretch>
        </p:blipFill>
        <p:spPr>
          <a:xfrm>
            <a:off x="7032104" y="1077625"/>
            <a:ext cx="3569104" cy="4591268"/>
          </a:xfrm>
          <a:prstGeom prst="rect">
            <a:avLst/>
          </a:prstGeom>
        </p:spPr>
      </p:pic>
    </p:spTree>
    <p:extLst>
      <p:ext uri="{BB962C8B-B14F-4D97-AF65-F5344CB8AC3E}">
        <p14:creationId xmlns:p14="http://schemas.microsoft.com/office/powerpoint/2010/main" val="410157002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8</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Error Correction to the Higgs lattice</a:t>
            </a:r>
            <a:endParaRPr lang="en-US" altLang="zh-CN" sz="44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内容占位符 2">
            <a:extLst>
              <a:ext uri="{FF2B5EF4-FFF2-40B4-BE49-F238E27FC236}">
                <a16:creationId xmlns:a16="http://schemas.microsoft.com/office/drawing/2014/main" id="{4C8DD78D-1E88-4CA7-96D7-03BC377F33ED}"/>
              </a:ext>
            </a:extLst>
          </p:cNvPr>
          <p:cNvSpPr>
            <a:spLocks noGrp="1"/>
          </p:cNvSpPr>
          <p:nvPr>
            <p:ph idx="1"/>
          </p:nvPr>
        </p:nvSpPr>
        <p:spPr>
          <a:xfrm>
            <a:off x="465440" y="967117"/>
            <a:ext cx="11233248" cy="4535594"/>
          </a:xfrm>
        </p:spPr>
        <p:txBody>
          <a:bodyPr>
            <a:noAutofit/>
          </a:bodyPr>
          <a:lstStyle/>
          <a:p>
            <a:pPr algn="just">
              <a:lnSpc>
                <a:spcPct val="130000"/>
              </a:lnSpc>
              <a:buFont typeface="Wingdings" panose="05000000000000000000" pitchFamily="2" charset="2"/>
              <a:buChar char="n"/>
            </a:pPr>
            <a:r>
              <a:rPr lang="en-US" altLang="zh-CN" sz="2000" dirty="0"/>
              <a:t> Software: SAD and </a:t>
            </a:r>
            <a:r>
              <a:rPr lang="en-US" altLang="zh-CN" sz="2000" dirty="0" err="1"/>
              <a:t>Matlab</a:t>
            </a:r>
            <a:r>
              <a:rPr lang="en-US" altLang="zh-CN" sz="2000" dirty="0"/>
              <a:t>-based accelerator toolbox (AT)</a:t>
            </a:r>
          </a:p>
          <a:p>
            <a:pPr marL="0" indent="0" algn="just">
              <a:lnSpc>
                <a:spcPct val="130000"/>
              </a:lnSpc>
              <a:spcBef>
                <a:spcPts val="0"/>
              </a:spcBef>
              <a:buFont typeface="+mj-lt"/>
              <a:buAutoNum type="arabicPeriod"/>
            </a:pPr>
            <a:r>
              <a:rPr lang="en-US" altLang="zh-CN" sz="2000" dirty="0"/>
              <a:t> Closed-orbit distortion (COD) correction was performed  with sextupoles off, then the sextupoles were turned on and the COD correction repeated.</a:t>
            </a:r>
          </a:p>
          <a:p>
            <a:pPr marL="0" indent="0" algn="just">
              <a:lnSpc>
                <a:spcPct val="130000"/>
              </a:lnSpc>
              <a:spcBef>
                <a:spcPts val="0"/>
              </a:spcBef>
              <a:buFont typeface="+mj-lt"/>
              <a:buAutoNum type="arabicPeriod"/>
            </a:pPr>
            <a:r>
              <a:rPr lang="en-US" altLang="zh-CN" sz="2000" dirty="0"/>
              <a:t> The dispersion correction (DISP) and beta-beating correction are also used for optics correction.</a:t>
            </a:r>
          </a:p>
          <a:p>
            <a:pPr marL="0" indent="0" algn="just">
              <a:lnSpc>
                <a:spcPct val="130000"/>
              </a:lnSpc>
              <a:spcBef>
                <a:spcPts val="0"/>
              </a:spcBef>
              <a:buFont typeface="+mj-lt"/>
              <a:buAutoNum type="arabicPeriod"/>
            </a:pPr>
            <a:r>
              <a:rPr lang="en-US" altLang="zh-CN" sz="2000" dirty="0"/>
              <a:t> The coupling and vertical dispersion correction are used to decrease the vertical emittance.</a:t>
            </a:r>
          </a:p>
          <a:p>
            <a:pPr marL="0" indent="0" algn="just">
              <a:lnSpc>
                <a:spcPct val="130000"/>
              </a:lnSpc>
              <a:spcBef>
                <a:spcPts val="0"/>
              </a:spcBef>
              <a:buFont typeface="+mj-lt"/>
              <a:buAutoNum type="arabicPeriod"/>
            </a:pPr>
            <a:r>
              <a:rPr lang="zh-CN" altLang="en-US" sz="2000" dirty="0"/>
              <a:t> </a:t>
            </a:r>
            <a:r>
              <a:rPr lang="en-US" altLang="zh-CN" sz="2000" dirty="0"/>
              <a:t>The above correction scheme is iterated until the emittance and tracking dynamic aperture satisfy the design requirements. </a:t>
            </a:r>
          </a:p>
          <a:p>
            <a:pPr algn="just">
              <a:lnSpc>
                <a:spcPct val="130000"/>
              </a:lnSpc>
              <a:buFont typeface="Wingdings" panose="05000000000000000000" pitchFamily="2" charset="2"/>
              <a:buChar char="u"/>
            </a:pPr>
            <a:r>
              <a:rPr lang="en-US" altLang="zh-CN" sz="2000" dirty="0">
                <a:solidFill>
                  <a:srgbClr val="0000FF"/>
                </a:solidFill>
              </a:rPr>
              <a:t>The correction target is 50 </a:t>
            </a:r>
            <a:r>
              <a:rPr lang="en-US" altLang="zh-CN" sz="2000" dirty="0">
                <a:solidFill>
                  <a:srgbClr val="0000FF"/>
                </a:solidFill>
                <a:latin typeface="Symbol" panose="05050102010706020507" pitchFamily="18" charset="2"/>
              </a:rPr>
              <a:t>m</a:t>
            </a:r>
            <a:r>
              <a:rPr lang="en-US" altLang="zh-CN" sz="2000" dirty="0">
                <a:solidFill>
                  <a:srgbClr val="0000FF"/>
                </a:solidFill>
              </a:rPr>
              <a:t>m for COD correction, 2mm for DISP  correction and 3% for beta beating correction. </a:t>
            </a:r>
            <a:r>
              <a:rPr lang="en-US" altLang="zh-CN" sz="2000" b="1" dirty="0">
                <a:effectLst/>
                <a:highlight>
                  <a:srgbClr val="FFFF00"/>
                </a:highlight>
                <a:latin typeface="Calibri Light" panose="020F0302020204030204" pitchFamily="34" charset="0"/>
                <a:ea typeface="Times New Roman" panose="02020603050405020304" pitchFamily="18" charset="0"/>
                <a:cs typeface="Calibri Light" panose="020F0302020204030204" pitchFamily="34" charset="0"/>
              </a:rPr>
              <a:t>‌Taking the Higgs mode correction as an example‌.</a:t>
            </a:r>
          </a:p>
          <a:p>
            <a:pPr algn="just">
              <a:lnSpc>
                <a:spcPct val="130000"/>
              </a:lnSpc>
              <a:spcBef>
                <a:spcPts val="0"/>
              </a:spcBef>
              <a:buFont typeface="Wingdings" panose="05000000000000000000" pitchFamily="2" charset="2"/>
              <a:buChar char="u"/>
            </a:pPr>
            <a:endParaRPr lang="zh-CN" altLang="en-US" sz="2000" dirty="0">
              <a:solidFill>
                <a:srgbClr val="0000FF"/>
              </a:solidFill>
            </a:endParaRPr>
          </a:p>
        </p:txBody>
      </p:sp>
      <p:graphicFrame>
        <p:nvGraphicFramePr>
          <p:cNvPr id="11" name="表格 10">
            <a:extLst>
              <a:ext uri="{FF2B5EF4-FFF2-40B4-BE49-F238E27FC236}">
                <a16:creationId xmlns:a16="http://schemas.microsoft.com/office/drawing/2014/main" id="{E941AEE3-06BF-4DD8-83E4-F0FC90C359C2}"/>
              </a:ext>
            </a:extLst>
          </p:cNvPr>
          <p:cNvGraphicFramePr>
            <a:graphicFrameLocks noGrp="1"/>
          </p:cNvGraphicFramePr>
          <p:nvPr>
            <p:extLst>
              <p:ext uri="{D42A27DB-BD31-4B8C-83A1-F6EECF244321}">
                <p14:modId xmlns:p14="http://schemas.microsoft.com/office/powerpoint/2010/main" val="2720055732"/>
              </p:ext>
            </p:extLst>
          </p:nvPr>
        </p:nvGraphicFramePr>
        <p:xfrm>
          <a:off x="180087" y="5576404"/>
          <a:ext cx="5674107" cy="1281596"/>
        </p:xfrm>
        <a:graphic>
          <a:graphicData uri="http://schemas.openxmlformats.org/drawingml/2006/table">
            <a:tbl>
              <a:tblPr>
                <a:tableStyleId>{5C22544A-7EE6-4342-B048-85BDC9FD1C3A}</a:tableStyleId>
              </a:tblPr>
              <a:tblGrid>
                <a:gridCol w="1563354">
                  <a:extLst>
                    <a:ext uri="{9D8B030D-6E8A-4147-A177-3AD203B41FA5}">
                      <a16:colId xmlns:a16="http://schemas.microsoft.com/office/drawing/2014/main" val="20000"/>
                    </a:ext>
                  </a:extLst>
                </a:gridCol>
                <a:gridCol w="967790">
                  <a:extLst>
                    <a:ext uri="{9D8B030D-6E8A-4147-A177-3AD203B41FA5}">
                      <a16:colId xmlns:a16="http://schemas.microsoft.com/office/drawing/2014/main" val="20001"/>
                    </a:ext>
                  </a:extLst>
                </a:gridCol>
                <a:gridCol w="967790">
                  <a:extLst>
                    <a:ext uri="{9D8B030D-6E8A-4147-A177-3AD203B41FA5}">
                      <a16:colId xmlns:a16="http://schemas.microsoft.com/office/drawing/2014/main" val="20002"/>
                    </a:ext>
                  </a:extLst>
                </a:gridCol>
                <a:gridCol w="1116681">
                  <a:extLst>
                    <a:ext uri="{9D8B030D-6E8A-4147-A177-3AD203B41FA5}">
                      <a16:colId xmlns:a16="http://schemas.microsoft.com/office/drawing/2014/main" val="20006"/>
                    </a:ext>
                  </a:extLst>
                </a:gridCol>
                <a:gridCol w="1058492">
                  <a:extLst>
                    <a:ext uri="{9D8B030D-6E8A-4147-A177-3AD203B41FA5}">
                      <a16:colId xmlns:a16="http://schemas.microsoft.com/office/drawing/2014/main" val="20007"/>
                    </a:ext>
                  </a:extLst>
                </a:gridCol>
              </a:tblGrid>
              <a:tr h="320399">
                <a:tc>
                  <a:txBody>
                    <a:bodyPr/>
                    <a:lstStyle/>
                    <a:p>
                      <a:pPr algn="l">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Component</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x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y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baseline="-25000" dirty="0">
                          <a:solidFill>
                            <a:schemeClr val="tx1"/>
                          </a:solidFill>
                          <a:effectLst/>
                          <a:latin typeface="Times New Roman" panose="02020603050405020304" pitchFamily="18" charset="0"/>
                          <a:cs typeface="Times New Roman" panose="02020603050405020304" pitchFamily="18" charset="0"/>
                        </a:rPr>
                        <a:t>z</a:t>
                      </a:r>
                      <a:r>
                        <a:rPr lang="en-GB" sz="1600" b="0" dirty="0">
                          <a:solidFill>
                            <a:schemeClr val="tx1"/>
                          </a:solidFill>
                          <a:effectLst/>
                          <a:latin typeface="Times New Roman" panose="02020603050405020304" pitchFamily="18" charset="0"/>
                          <a:cs typeface="Times New Roman" panose="02020603050405020304" pitchFamily="18" charset="0"/>
                        </a:rPr>
                        <a:t> (mrad)</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Field error </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399">
                <a:tc>
                  <a:txBody>
                    <a:bodyPr/>
                    <a:lstStyle/>
                    <a:p>
                      <a:pPr algn="l">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Dipole</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0.01%</a:t>
                      </a:r>
                      <a:endParaRPr lang="zh-CN" sz="16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399">
                <a:tc>
                  <a:txBody>
                    <a:bodyPr/>
                    <a:lstStyle/>
                    <a:p>
                      <a:pPr algn="l">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Quadrupole</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0.02%</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0399">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600" b="0" dirty="0">
                          <a:solidFill>
                            <a:schemeClr val="tx1"/>
                          </a:solidFill>
                          <a:effectLst/>
                          <a:latin typeface="Times New Roman" panose="02020603050405020304" pitchFamily="18" charset="0"/>
                          <a:cs typeface="Times New Roman" panose="02020603050405020304" pitchFamily="18" charset="0"/>
                        </a:rPr>
                        <a:t>0.02%</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3" name="图片 12">
            <a:extLst>
              <a:ext uri="{FF2B5EF4-FFF2-40B4-BE49-F238E27FC236}">
                <a16:creationId xmlns:a16="http://schemas.microsoft.com/office/drawing/2014/main" id="{78FAC09A-FE27-41EF-A80F-4043ABBBDBBC}"/>
              </a:ext>
            </a:extLst>
          </p:cNvPr>
          <p:cNvPicPr>
            <a:picLocks noChangeAspect="1"/>
          </p:cNvPicPr>
          <p:nvPr/>
        </p:nvPicPr>
        <p:blipFill rotWithShape="1">
          <a:blip r:embed="rId3"/>
          <a:srcRect l="1572" t="16033" r="-1572"/>
          <a:stretch/>
        </p:blipFill>
        <p:spPr>
          <a:xfrm>
            <a:off x="6372461" y="5276095"/>
            <a:ext cx="5807968" cy="1508519"/>
          </a:xfrm>
          <a:prstGeom prst="rect">
            <a:avLst/>
          </a:prstGeom>
        </p:spPr>
      </p:pic>
      <p:sp>
        <p:nvSpPr>
          <p:cNvPr id="14" name="文本框 13">
            <a:extLst>
              <a:ext uri="{FF2B5EF4-FFF2-40B4-BE49-F238E27FC236}">
                <a16:creationId xmlns:a16="http://schemas.microsoft.com/office/drawing/2014/main" id="{AB915604-5C9B-47CD-A2F0-75374938A070}"/>
              </a:ext>
            </a:extLst>
          </p:cNvPr>
          <p:cNvSpPr txBox="1"/>
          <p:nvPr/>
        </p:nvSpPr>
        <p:spPr>
          <a:xfrm>
            <a:off x="8068309" y="4999096"/>
            <a:ext cx="3853006"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Correction performance for lattices without solenoid. </a:t>
            </a:r>
          </a:p>
        </p:txBody>
      </p:sp>
      <p:sp>
        <p:nvSpPr>
          <p:cNvPr id="2" name="矩形: 圆角 1">
            <a:extLst>
              <a:ext uri="{FF2B5EF4-FFF2-40B4-BE49-F238E27FC236}">
                <a16:creationId xmlns:a16="http://schemas.microsoft.com/office/drawing/2014/main" id="{93C90F1D-DF40-42FC-89BB-CCBC548A2084}"/>
              </a:ext>
            </a:extLst>
          </p:cNvPr>
          <p:cNvSpPr/>
          <p:nvPr/>
        </p:nvSpPr>
        <p:spPr>
          <a:xfrm>
            <a:off x="8068309" y="5294235"/>
            <a:ext cx="936104" cy="15085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9AC07FC-472C-428A-8955-9D9CE66540C8}"/>
              </a:ext>
            </a:extLst>
          </p:cNvPr>
          <p:cNvSpPr txBox="1"/>
          <p:nvPr/>
        </p:nvSpPr>
        <p:spPr>
          <a:xfrm>
            <a:off x="1271463" y="5262558"/>
            <a:ext cx="3193641"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Misalignment and field error requirements.</a:t>
            </a:r>
          </a:p>
        </p:txBody>
      </p:sp>
    </p:spTree>
    <p:extLst>
      <p:ext uri="{BB962C8B-B14F-4D97-AF65-F5344CB8AC3E}">
        <p14:creationId xmlns:p14="http://schemas.microsoft.com/office/powerpoint/2010/main" val="370156253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A143B9FB-A93B-4B01-B8D8-62D80BD1C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408" y="4590242"/>
            <a:ext cx="4681250" cy="1800000"/>
          </a:xfrm>
          <a:prstGeom prst="rect">
            <a:avLst/>
          </a:prstGeom>
        </p:spPr>
      </p:pic>
      <p:pic>
        <p:nvPicPr>
          <p:cNvPr id="21" name="图片 20">
            <a:extLst>
              <a:ext uri="{FF2B5EF4-FFF2-40B4-BE49-F238E27FC236}">
                <a16:creationId xmlns:a16="http://schemas.microsoft.com/office/drawing/2014/main" id="{6AA1FBE4-224F-40D7-AB4E-0B45DE5C1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124" y="4590242"/>
            <a:ext cx="4681250" cy="1800000"/>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9</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Closed-orbit distortion correction </a:t>
            </a:r>
            <a:r>
              <a:rPr lang="en-US" altLang="zh-CN" b="1" dirty="0">
                <a:solidFill>
                  <a:srgbClr val="C00000"/>
                </a:solidFill>
                <a:ea typeface="微软雅黑" panose="020B0503020204020204" pitchFamily="34" charset="-122"/>
              </a:rPr>
              <a:t>(Higgs mode)</a:t>
            </a:r>
            <a:endParaRPr lang="en-US" altLang="zh-CN" sz="44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Content Placeholder 2">
            <a:extLst>
              <a:ext uri="{FF2B5EF4-FFF2-40B4-BE49-F238E27FC236}">
                <a16:creationId xmlns:a16="http://schemas.microsoft.com/office/drawing/2014/main" id="{FECADF0E-AC7E-4D09-8071-041F6D8C70AF}"/>
              </a:ext>
            </a:extLst>
          </p:cNvPr>
          <p:cNvSpPr>
            <a:spLocks noGrp="1"/>
          </p:cNvSpPr>
          <p:nvPr>
            <p:ph idx="1"/>
          </p:nvPr>
        </p:nvSpPr>
        <p:spPr>
          <a:xfrm>
            <a:off x="155340" y="1148491"/>
            <a:ext cx="11089232" cy="5112569"/>
          </a:xfrm>
        </p:spPr>
        <p:txBody>
          <a:bodyPr>
            <a:normAutofit/>
          </a:bodyPr>
          <a:lstStyle/>
          <a:p>
            <a:pPr>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Lattice starts at the injection point.</a:t>
            </a:r>
          </a:p>
          <a:p>
            <a:pPr>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100 random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Higgs lattice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seeds are generated, there are 85 lattice seeds have convergent solutions.</a:t>
            </a:r>
          </a:p>
          <a:p>
            <a:pPr>
              <a:lnSpc>
                <a:spcPct val="15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target: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green line is marked with the correction target (50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 corresponding to the correction performance without solenoid.</a:t>
            </a:r>
          </a:p>
          <a:p>
            <a:pPr>
              <a:lnSpc>
                <a:spcPct val="150000"/>
              </a:lnSpc>
            </a:pP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Correction result (</a:t>
            </a:r>
            <a:r>
              <a:rPr lang="en-US" altLang="zh-CN" sz="20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seed</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Most horizontal and vertical orbits are within 50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 while some points near IP are significantly larger, exceeding 200 </a:t>
            </a:r>
            <a:r>
              <a:rPr lang="en-US" altLang="zh-CN" sz="20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m.</a:t>
            </a:r>
          </a:p>
        </p:txBody>
      </p:sp>
      <p:sp>
        <p:nvSpPr>
          <p:cNvPr id="22" name="文本框 21">
            <a:extLst>
              <a:ext uri="{FF2B5EF4-FFF2-40B4-BE49-F238E27FC236}">
                <a16:creationId xmlns:a16="http://schemas.microsoft.com/office/drawing/2014/main" id="{49F12431-CF2A-4D3D-A1CC-572137117C8F}"/>
              </a:ext>
            </a:extLst>
          </p:cNvPr>
          <p:cNvSpPr txBox="1"/>
          <p:nvPr/>
        </p:nvSpPr>
        <p:spPr>
          <a:xfrm>
            <a:off x="5555940" y="1148491"/>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One seed</a:t>
            </a:r>
          </a:p>
        </p:txBody>
      </p:sp>
      <p:sp>
        <p:nvSpPr>
          <p:cNvPr id="13" name="文本框 12">
            <a:extLst>
              <a:ext uri="{FF2B5EF4-FFF2-40B4-BE49-F238E27FC236}">
                <a16:creationId xmlns:a16="http://schemas.microsoft.com/office/drawing/2014/main" id="{56AB4FBA-6DF0-4640-B9EA-C25B7026B59D}"/>
              </a:ext>
            </a:extLst>
          </p:cNvPr>
          <p:cNvSpPr txBox="1"/>
          <p:nvPr/>
        </p:nvSpPr>
        <p:spPr>
          <a:xfrm>
            <a:off x="2895560" y="4392515"/>
            <a:ext cx="571894" cy="369332"/>
          </a:xfrm>
          <a:prstGeom prst="rect">
            <a:avLst/>
          </a:prstGeom>
          <a:noFill/>
        </p:spPr>
        <p:txBody>
          <a:bodyPr wrap="square">
            <a:spAutoFit/>
          </a:bodyPr>
          <a:lstStyle/>
          <a:p>
            <a:pPr algn="ctr"/>
            <a:r>
              <a:rPr lang="en-US" altLang="zh-CN"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IP</a:t>
            </a:r>
            <a:endParaRPr lang="zh-CN" altLang="en-US" dirty="0">
              <a:solidFill>
                <a:srgbClr val="FF0000"/>
              </a:solidFill>
            </a:endParaRPr>
          </a:p>
        </p:txBody>
      </p:sp>
      <p:sp>
        <p:nvSpPr>
          <p:cNvPr id="14" name="文本框 13">
            <a:extLst>
              <a:ext uri="{FF2B5EF4-FFF2-40B4-BE49-F238E27FC236}">
                <a16:creationId xmlns:a16="http://schemas.microsoft.com/office/drawing/2014/main" id="{7A4F3C52-4DB8-41B5-8865-9B395E0C7D04}"/>
              </a:ext>
            </a:extLst>
          </p:cNvPr>
          <p:cNvSpPr txBox="1"/>
          <p:nvPr/>
        </p:nvSpPr>
        <p:spPr>
          <a:xfrm>
            <a:off x="4871864" y="4392515"/>
            <a:ext cx="571894" cy="369332"/>
          </a:xfrm>
          <a:prstGeom prst="rect">
            <a:avLst/>
          </a:prstGeom>
          <a:noFill/>
        </p:spPr>
        <p:txBody>
          <a:bodyPr wrap="square">
            <a:spAutoFit/>
          </a:bodyPr>
          <a:lstStyle/>
          <a:p>
            <a:pPr algn="ctr"/>
            <a:r>
              <a:rPr lang="en-US" altLang="zh-CN"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IP</a:t>
            </a:r>
            <a:endParaRPr lang="zh-CN" altLang="en-US" dirty="0">
              <a:solidFill>
                <a:srgbClr val="FF0000"/>
              </a:solidFill>
            </a:endParaRPr>
          </a:p>
        </p:txBody>
      </p:sp>
      <p:sp>
        <p:nvSpPr>
          <p:cNvPr id="17" name="文本框 16">
            <a:extLst>
              <a:ext uri="{FF2B5EF4-FFF2-40B4-BE49-F238E27FC236}">
                <a16:creationId xmlns:a16="http://schemas.microsoft.com/office/drawing/2014/main" id="{EC79A922-9177-4638-8346-33F524E83CB7}"/>
              </a:ext>
            </a:extLst>
          </p:cNvPr>
          <p:cNvSpPr txBox="1"/>
          <p:nvPr/>
        </p:nvSpPr>
        <p:spPr>
          <a:xfrm>
            <a:off x="7896283" y="4889485"/>
            <a:ext cx="571894" cy="369332"/>
          </a:xfrm>
          <a:prstGeom prst="rect">
            <a:avLst/>
          </a:prstGeom>
          <a:noFill/>
        </p:spPr>
        <p:txBody>
          <a:bodyPr wrap="square">
            <a:spAutoFit/>
          </a:bodyPr>
          <a:lstStyle/>
          <a:p>
            <a:pPr algn="ctr"/>
            <a:r>
              <a:rPr lang="en-US" altLang="zh-CN"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IP</a:t>
            </a:r>
            <a:endParaRPr lang="zh-CN" altLang="en-US" dirty="0">
              <a:solidFill>
                <a:srgbClr val="FF0000"/>
              </a:solidFill>
            </a:endParaRPr>
          </a:p>
        </p:txBody>
      </p:sp>
      <p:sp>
        <p:nvSpPr>
          <p:cNvPr id="18" name="文本框 17">
            <a:extLst>
              <a:ext uri="{FF2B5EF4-FFF2-40B4-BE49-F238E27FC236}">
                <a16:creationId xmlns:a16="http://schemas.microsoft.com/office/drawing/2014/main" id="{3DBD4472-D4A4-4101-84C8-9A3CB4737418}"/>
              </a:ext>
            </a:extLst>
          </p:cNvPr>
          <p:cNvSpPr txBox="1"/>
          <p:nvPr/>
        </p:nvSpPr>
        <p:spPr>
          <a:xfrm>
            <a:off x="9872587" y="4889485"/>
            <a:ext cx="571894" cy="369332"/>
          </a:xfrm>
          <a:prstGeom prst="rect">
            <a:avLst/>
          </a:prstGeom>
          <a:noFill/>
        </p:spPr>
        <p:txBody>
          <a:bodyPr wrap="square">
            <a:spAutoFit/>
          </a:bodyPr>
          <a:lstStyle/>
          <a:p>
            <a:pPr algn="ctr"/>
            <a:r>
              <a:rPr lang="en-US" altLang="zh-CN"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IP</a:t>
            </a:r>
            <a:endParaRPr lang="zh-CN" altLang="en-US" dirty="0">
              <a:solidFill>
                <a:srgbClr val="FF0000"/>
              </a:solidFill>
            </a:endParaRPr>
          </a:p>
        </p:txBody>
      </p:sp>
      <p:sp>
        <p:nvSpPr>
          <p:cNvPr id="20" name="文本框 19">
            <a:extLst>
              <a:ext uri="{FF2B5EF4-FFF2-40B4-BE49-F238E27FC236}">
                <a16:creationId xmlns:a16="http://schemas.microsoft.com/office/drawing/2014/main" id="{3179257F-6A83-4C79-A155-C9233C31D6C2}"/>
              </a:ext>
            </a:extLst>
          </p:cNvPr>
          <p:cNvSpPr txBox="1"/>
          <p:nvPr/>
        </p:nvSpPr>
        <p:spPr>
          <a:xfrm>
            <a:off x="1919536" y="4869348"/>
            <a:ext cx="108012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One seed</a:t>
            </a:r>
          </a:p>
        </p:txBody>
      </p:sp>
    </p:spTree>
    <p:extLst>
      <p:ext uri="{BB962C8B-B14F-4D97-AF65-F5344CB8AC3E}">
        <p14:creationId xmlns:p14="http://schemas.microsoft.com/office/powerpoint/2010/main" val="262501244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34048</TotalTime>
  <Words>2498</Words>
  <Application>Microsoft Office PowerPoint</Application>
  <PresentationFormat>宽屏</PresentationFormat>
  <Paragraphs>425</Paragraphs>
  <Slides>22</Slides>
  <Notes>18</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9" baseType="lpstr">
      <vt:lpstr>等线</vt:lpstr>
      <vt:lpstr>微软雅黑</vt:lpstr>
      <vt:lpstr>Agency FB</vt:lpstr>
      <vt:lpstr>Arial</vt:lpstr>
      <vt:lpstr>Arial Black</vt:lpstr>
      <vt:lpstr>Bahnschrift Light</vt:lpstr>
      <vt:lpstr>Calibri</vt:lpstr>
      <vt:lpstr>Calibri Light</vt:lpstr>
      <vt:lpstr>Cambria</vt:lpstr>
      <vt:lpstr>Cambria Math</vt:lpstr>
      <vt:lpstr>Roboto</vt:lpstr>
      <vt:lpstr>Symbol</vt:lpstr>
      <vt:lpstr>Times New Roman</vt:lpstr>
      <vt:lpstr>Wingdings</vt:lpstr>
      <vt:lpstr>Wingdings 3</vt:lpstr>
      <vt:lpstr>Office 主题</vt:lpstr>
      <vt:lpstr>公式</vt:lpstr>
      <vt:lpstr>PowerPoint 演示文稿</vt:lpstr>
      <vt:lpstr>PowerPoint 演示文稿</vt:lpstr>
      <vt:lpstr>PowerPoint 演示文稿</vt:lpstr>
      <vt:lpstr>Content</vt:lpstr>
      <vt:lpstr>PowerPoint 演示文稿</vt:lpstr>
      <vt:lpstr>Solenoid effect on dynamic aperture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Bin Wang</cp:lastModifiedBy>
  <cp:revision>2431</cp:revision>
  <cp:lastPrinted>2022-11-06T05:19:21Z</cp:lastPrinted>
  <dcterms:created xsi:type="dcterms:W3CDTF">2012-09-04T11:33:36Z</dcterms:created>
  <dcterms:modified xsi:type="dcterms:W3CDTF">2026-03-02T00:33:41Z</dcterms:modified>
</cp:coreProperties>
</file>