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3952" r:id="rId24"/>
    <p:sldId id="3953" r:id="rId25"/>
    <p:sldId id="3954" r:id="rId26"/>
    <p:sldId id="281" r:id="rId27"/>
    <p:sldId id="287" r:id="rId28"/>
    <p:sldId id="3918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9C2E-2A17-6DDB-940E-BA3230D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7D3656-CF1B-F548-6784-C71D881D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A55476-F7F0-D96F-178A-3C56655C1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FD2FB-8364-E54C-C82A-0FA18F042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85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C3AC-2F23-39B1-D3EF-7A1483DF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1E27C0-D6F4-4E8D-DCB9-D6FB4DCD5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7B61F5-5BB1-C19B-9674-18654176F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7EB957-24D3-F013-85E6-050C311DD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0FF7-0DE5-A281-DB15-1FA50201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D5201-709F-2877-B2FD-884656CB5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D61CDC-A791-B55B-DF08-A625FD77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48886-E2FF-2895-D535-61DF3F894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44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174C-BC6F-1DCB-9A14-61192E31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7446AC3-6FC1-690F-8CD3-3259A03D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89089B3E-C2F3-9174-1FF2-F029B969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" y="1272243"/>
            <a:ext cx="3838663" cy="2880000"/>
          </a:xfrm>
          <a:prstGeom prst="rect">
            <a:avLst/>
          </a:prstGeom>
        </p:spPr>
      </p:pic>
      <p:pic>
        <p:nvPicPr>
          <p:cNvPr id="12" name="图片 11" descr="图形用户界面, 图表&#10;&#10;AI 生成的内容可能不正确。">
            <a:extLst>
              <a:ext uri="{FF2B5EF4-FFF2-40B4-BE49-F238E27FC236}">
                <a16:creationId xmlns:a16="http://schemas.microsoft.com/office/drawing/2014/main" id="{D55B50D7-2E80-72AA-4385-0D195348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362" y="1272243"/>
            <a:ext cx="3838663" cy="2880000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5E3D0B04-E4D9-16B7-AC0C-7DC44514F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025" y="1272243"/>
            <a:ext cx="3836657" cy="2880000"/>
          </a:xfrm>
          <a:prstGeom prst="rect">
            <a:avLst/>
          </a:prstGeom>
        </p:spPr>
      </p:pic>
      <p:pic>
        <p:nvPicPr>
          <p:cNvPr id="18" name="图片 17" descr="图形用户界面, 文本&#10;&#10;AI 生成的内容可能不正确。">
            <a:extLst>
              <a:ext uri="{FF2B5EF4-FFF2-40B4-BE49-F238E27FC236}">
                <a16:creationId xmlns:a16="http://schemas.microsoft.com/office/drawing/2014/main" id="{F56A6B30-A5D0-6407-5D27-B049A477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47" y="4630164"/>
            <a:ext cx="9754760" cy="12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1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FA65-EB6F-DB1B-CD51-DE4178F7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3FEA23C-48F8-1688-737F-963587D9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片包含 键盘, 钟表, 大, 灯光&#10;&#10;AI 生成的内容可能不正确。">
            <a:extLst>
              <a:ext uri="{FF2B5EF4-FFF2-40B4-BE49-F238E27FC236}">
                <a16:creationId xmlns:a16="http://schemas.microsoft.com/office/drawing/2014/main" id="{33152091-BEB4-CBAF-0205-E01BD647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" y="2319673"/>
            <a:ext cx="5636791" cy="2218654"/>
          </a:xfrm>
          <a:prstGeom prst="rect">
            <a:avLst/>
          </a:prstGeom>
        </p:spPr>
      </p:pic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CF4AD317-0F1C-7385-5B4E-070FC381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55" y="971185"/>
            <a:ext cx="3838663" cy="288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0B37FA68-88DD-DA33-E0FF-ACCF46EA5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55" y="3851185"/>
            <a:ext cx="3836657" cy="28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69FA2A0-CC56-1515-8A29-C8A27F289C2B}"/>
              </a:ext>
            </a:extLst>
          </p:cNvPr>
          <p:cNvSpPr/>
          <p:nvPr/>
        </p:nvSpPr>
        <p:spPr>
          <a:xfrm>
            <a:off x="925286" y="2737757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74A86A-1339-876E-ED48-215C2CAB6276}"/>
              </a:ext>
            </a:extLst>
          </p:cNvPr>
          <p:cNvSpPr/>
          <p:nvPr/>
        </p:nvSpPr>
        <p:spPr>
          <a:xfrm>
            <a:off x="925286" y="3638042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E2EC88-31E8-EE93-CF39-7A71F609F119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6311224" y="2411185"/>
            <a:ext cx="1475431" cy="4490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7845612-09B3-F675-0783-7B87F7F688B7}"/>
              </a:ext>
            </a:extLst>
          </p:cNvPr>
          <p:cNvCxnSpPr>
            <a:stCxn id="13" idx="3"/>
            <a:endCxn id="11" idx="1"/>
          </p:cNvCxnSpPr>
          <p:nvPr/>
        </p:nvCxnSpPr>
        <p:spPr>
          <a:xfrm>
            <a:off x="6311224" y="3760507"/>
            <a:ext cx="1475431" cy="1530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0946-EE28-6EE5-14DE-48736DAE3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0640826-5538-712E-8E37-512BBB29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9FB56216-E5E1-F79B-506C-4688A2AD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29" y="1368512"/>
            <a:ext cx="3358830" cy="252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B3182F2A-83C1-084F-9B1E-D5D1525E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29" y="4047127"/>
            <a:ext cx="3357075" cy="2520000"/>
          </a:xfrm>
          <a:prstGeom prst="rect">
            <a:avLst/>
          </a:prstGeom>
        </p:spPr>
      </p:pic>
      <p:pic>
        <p:nvPicPr>
          <p:cNvPr id="20" name="图片 19" descr="文本&#10;&#10;AI 生成的内容可能不正确。">
            <a:extLst>
              <a:ext uri="{FF2B5EF4-FFF2-40B4-BE49-F238E27FC236}">
                <a16:creationId xmlns:a16="http://schemas.microsoft.com/office/drawing/2014/main" id="{711DBA48-7C5E-36A7-29EE-F6F2CE2D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9" y="2072788"/>
            <a:ext cx="8640000" cy="11114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1FFEEC6-E44D-3B2F-89E7-53B1F5E96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" y="4774021"/>
            <a:ext cx="8640000" cy="10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E8D69B-97D9-6457-98C0-BE774E9A7CB4}"/>
              </a:ext>
            </a:extLst>
          </p:cNvPr>
          <p:cNvSpPr txBox="1"/>
          <p:nvPr/>
        </p:nvSpPr>
        <p:spPr>
          <a:xfrm>
            <a:off x="603821" y="808398"/>
            <a:ext cx="10604768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boss_dcmltracking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update status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Green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Already done 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Not now ; 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Yellow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Ongoing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Generator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BesEventGen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, (3)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GenFitAlg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KalFitAlg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(3)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 T0Dummy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BesEventMixer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 , (2)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(3)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(4)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PrintMcInfo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(+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, (5)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(add)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 </a:t>
            </a:r>
            <a:r>
              <a:rPr lang="en-US" altLang="zh-CN" sz="20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MdcTrackHelper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(part 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CgemTrackHelper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FileFilterAlg(new)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Utilities : (1) </a:t>
            </a:r>
            <a:r>
              <a:rPr lang="en-US" altLang="zh-CN" sz="20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DumpEventAlg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(2) </a:t>
            </a:r>
            <a:r>
              <a:rPr lang="en-US" altLang="zh-CN" sz="2000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MLTrackingUtils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</p:txBody>
      </p:sp>
    </p:spTree>
    <p:extLst>
      <p:ext uri="{BB962C8B-B14F-4D97-AF65-F5344CB8AC3E}">
        <p14:creationId xmlns:p14="http://schemas.microsoft.com/office/powerpoint/2010/main" val="305454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729</Words>
  <Application>Microsoft Office PowerPoint</Application>
  <PresentationFormat>宽屏</PresentationFormat>
  <Paragraphs>128</Paragraphs>
  <Slides>28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等线</vt:lpstr>
      <vt:lpstr>等线 Light</vt:lpstr>
      <vt:lpstr>微软雅黑</vt:lpstr>
      <vt:lpstr>Arial</vt:lpstr>
      <vt:lpstr>Cambria Math</vt:lpstr>
      <vt:lpstr>Times New Roman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106</cp:revision>
  <dcterms:created xsi:type="dcterms:W3CDTF">2024-11-06T22:18:16Z</dcterms:created>
  <dcterms:modified xsi:type="dcterms:W3CDTF">2026-02-24T11:41:14Z</dcterms:modified>
</cp:coreProperties>
</file>