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 id="2147483936" r:id="rId3"/>
    <p:sldMasterId id="2147483937" r:id="rId4"/>
    <p:sldMasterId id="2147483938" r:id="rId5"/>
    <p:sldMasterId id="2147483939" r:id="rId6"/>
    <p:sldMasterId id="2147483940" r:id="rId7"/>
    <p:sldMasterId id="2147483941" r:id="rId8"/>
    <p:sldMasterId id="2147483942" r:id="rId9"/>
    <p:sldMasterId id="2147483943" r:id="rId10"/>
    <p:sldMasterId id="2147483944" r:id="rId11"/>
    <p:sldMasterId id="2147483945" r:id="rId12"/>
    <p:sldMasterId id="2147483946" r:id="rId13"/>
  </p:sldMasterIdLst>
  <p:notesMasterIdLst>
    <p:notesMasterId r:id="rId40"/>
  </p:notesMasterIdLst>
  <p:sldIdLst>
    <p:sldId id="256" r:id="rId14"/>
    <p:sldId id="259" r:id="rId15"/>
    <p:sldId id="429" r:id="rId16"/>
    <p:sldId id="398" r:id="rId17"/>
    <p:sldId id="400" r:id="rId18"/>
    <p:sldId id="443" r:id="rId19"/>
    <p:sldId id="457" r:id="rId20"/>
    <p:sldId id="431" r:id="rId21"/>
    <p:sldId id="454" r:id="rId22"/>
    <p:sldId id="424" r:id="rId23"/>
    <p:sldId id="441" r:id="rId24"/>
    <p:sldId id="442" r:id="rId25"/>
    <p:sldId id="455" r:id="rId26"/>
    <p:sldId id="458" r:id="rId27"/>
    <p:sldId id="439" r:id="rId28"/>
    <p:sldId id="444" r:id="rId29"/>
    <p:sldId id="461" r:id="rId30"/>
    <p:sldId id="446" r:id="rId31"/>
    <p:sldId id="447" r:id="rId32"/>
    <p:sldId id="448" r:id="rId33"/>
    <p:sldId id="449" r:id="rId34"/>
    <p:sldId id="459" r:id="rId35"/>
    <p:sldId id="451" r:id="rId36"/>
    <p:sldId id="452" r:id="rId37"/>
    <p:sldId id="453" r:id="rId38"/>
    <p:sldId id="301" r:id="rId39"/>
  </p:sldIdLst>
  <p:sldSz cx="9144000" cy="6858000" type="screen4x3"/>
  <p:notesSz cx="6858000" cy="9144000"/>
  <p:defaultTextStyle>
    <a:defPPr>
      <a:defRPr lang="zh-CN"/>
    </a:defPPr>
    <a:lvl1pPr algn="ctr" rtl="0" fontAlgn="base">
      <a:spcBef>
        <a:spcPct val="0"/>
      </a:spcBef>
      <a:spcAft>
        <a:spcPct val="0"/>
      </a:spcAft>
      <a:defRPr sz="2000" b="1" i="1" kern="1200">
        <a:solidFill>
          <a:schemeClr val="tx1"/>
        </a:solidFill>
        <a:latin typeface="Arial" charset="0"/>
        <a:ea typeface="宋体" pitchFamily="2" charset="-122"/>
        <a:cs typeface="+mn-cs"/>
      </a:defRPr>
    </a:lvl1pPr>
    <a:lvl2pPr marL="457200" algn="ctr" rtl="0" fontAlgn="base">
      <a:spcBef>
        <a:spcPct val="0"/>
      </a:spcBef>
      <a:spcAft>
        <a:spcPct val="0"/>
      </a:spcAft>
      <a:defRPr sz="2000" b="1" i="1" kern="1200">
        <a:solidFill>
          <a:schemeClr val="tx1"/>
        </a:solidFill>
        <a:latin typeface="Arial" charset="0"/>
        <a:ea typeface="宋体" pitchFamily="2" charset="-122"/>
        <a:cs typeface="+mn-cs"/>
      </a:defRPr>
    </a:lvl2pPr>
    <a:lvl3pPr marL="914400" algn="ctr" rtl="0" fontAlgn="base">
      <a:spcBef>
        <a:spcPct val="0"/>
      </a:spcBef>
      <a:spcAft>
        <a:spcPct val="0"/>
      </a:spcAft>
      <a:defRPr sz="2000" b="1" i="1" kern="1200">
        <a:solidFill>
          <a:schemeClr val="tx1"/>
        </a:solidFill>
        <a:latin typeface="Arial" charset="0"/>
        <a:ea typeface="宋体" pitchFamily="2" charset="-122"/>
        <a:cs typeface="+mn-cs"/>
      </a:defRPr>
    </a:lvl3pPr>
    <a:lvl4pPr marL="1371600" algn="ctr" rtl="0" fontAlgn="base">
      <a:spcBef>
        <a:spcPct val="0"/>
      </a:spcBef>
      <a:spcAft>
        <a:spcPct val="0"/>
      </a:spcAft>
      <a:defRPr sz="2000" b="1" i="1" kern="1200">
        <a:solidFill>
          <a:schemeClr val="tx1"/>
        </a:solidFill>
        <a:latin typeface="Arial" charset="0"/>
        <a:ea typeface="宋体" pitchFamily="2" charset="-122"/>
        <a:cs typeface="+mn-cs"/>
      </a:defRPr>
    </a:lvl4pPr>
    <a:lvl5pPr marL="1828800" algn="ctr" rtl="0" fontAlgn="base">
      <a:spcBef>
        <a:spcPct val="0"/>
      </a:spcBef>
      <a:spcAft>
        <a:spcPct val="0"/>
      </a:spcAft>
      <a:defRPr sz="2000" b="1" i="1" kern="1200">
        <a:solidFill>
          <a:schemeClr val="tx1"/>
        </a:solidFill>
        <a:latin typeface="Arial" charset="0"/>
        <a:ea typeface="宋体" pitchFamily="2" charset="-122"/>
        <a:cs typeface="+mn-cs"/>
      </a:defRPr>
    </a:lvl5pPr>
    <a:lvl6pPr marL="2286000" algn="l" defTabSz="914400" rtl="0" eaLnBrk="1" latinLnBrk="0" hangingPunct="1">
      <a:defRPr sz="2000" b="1" i="1" kern="1200">
        <a:solidFill>
          <a:schemeClr val="tx1"/>
        </a:solidFill>
        <a:latin typeface="Arial" charset="0"/>
        <a:ea typeface="宋体" pitchFamily="2" charset="-122"/>
        <a:cs typeface="+mn-cs"/>
      </a:defRPr>
    </a:lvl6pPr>
    <a:lvl7pPr marL="2743200" algn="l" defTabSz="914400" rtl="0" eaLnBrk="1" latinLnBrk="0" hangingPunct="1">
      <a:defRPr sz="2000" b="1" i="1" kern="1200">
        <a:solidFill>
          <a:schemeClr val="tx1"/>
        </a:solidFill>
        <a:latin typeface="Arial" charset="0"/>
        <a:ea typeface="宋体" pitchFamily="2" charset="-122"/>
        <a:cs typeface="+mn-cs"/>
      </a:defRPr>
    </a:lvl7pPr>
    <a:lvl8pPr marL="3200400" algn="l" defTabSz="914400" rtl="0" eaLnBrk="1" latinLnBrk="0" hangingPunct="1">
      <a:defRPr sz="2000" b="1" i="1" kern="1200">
        <a:solidFill>
          <a:schemeClr val="tx1"/>
        </a:solidFill>
        <a:latin typeface="Arial" charset="0"/>
        <a:ea typeface="宋体" pitchFamily="2" charset="-122"/>
        <a:cs typeface="+mn-cs"/>
      </a:defRPr>
    </a:lvl8pPr>
    <a:lvl9pPr marL="3657600" algn="l" defTabSz="914400" rtl="0" eaLnBrk="1" latinLnBrk="0" hangingPunct="1">
      <a:defRPr sz="2000" b="1" i="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2060"/>
    <a:srgbClr val="003399"/>
    <a:srgbClr val="FF6600"/>
    <a:srgbClr val="FFFF99"/>
    <a:srgbClr val="0066CC"/>
    <a:srgbClr val="FF9933"/>
    <a:srgbClr val="FFCCFF"/>
    <a:srgbClr val="FFCCCC"/>
    <a:srgbClr val="CC3300"/>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21" autoAdjust="0"/>
    <p:restoredTop sz="90333" autoAdjust="0"/>
  </p:normalViewPr>
  <p:slideViewPr>
    <p:cSldViewPr>
      <p:cViewPr varScale="1">
        <p:scale>
          <a:sx n="75" d="100"/>
          <a:sy n="75" d="100"/>
        </p:scale>
        <p:origin x="-14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lineChart>
        <c:grouping val="standard"/>
        <c:ser>
          <c:idx val="0"/>
          <c:order val="0"/>
          <c:tx>
            <c:strRef>
              <c:f>Sheet1!$B$1</c:f>
              <c:strCache>
                <c:ptCount val="1"/>
                <c:pt idx="0">
                  <c:v>USA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1879</c:v>
                </c:pt>
                <c:pt idx="1">
                  <c:v>1965</c:v>
                </c:pt>
                <c:pt idx="2">
                  <c:v>1556</c:v>
                </c:pt>
                <c:pt idx="3">
                  <c:v>2832</c:v>
                </c:pt>
                <c:pt idx="4">
                  <c:v>2993</c:v>
                </c:pt>
                <c:pt idx="5">
                  <c:v>4518</c:v>
                </c:pt>
                <c:pt idx="6">
                  <c:v>4228</c:v>
                </c:pt>
                <c:pt idx="7">
                  <c:v>4068</c:v>
                </c:pt>
                <c:pt idx="8">
                  <c:v>4235</c:v>
                </c:pt>
                <c:pt idx="9">
                  <c:v>4660</c:v>
                </c:pt>
                <c:pt idx="10">
                  <c:v>4718</c:v>
                </c:pt>
              </c:numCache>
            </c:numRef>
          </c:val>
        </c:ser>
        <c:ser>
          <c:idx val="1"/>
          <c:order val="1"/>
          <c:tx>
            <c:strRef>
              <c:f>Sheet1!$C$1</c:f>
              <c:strCache>
                <c:ptCount val="1"/>
                <c:pt idx="0">
                  <c:v>Japan</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2471</c:v>
                </c:pt>
                <c:pt idx="1">
                  <c:v>1565</c:v>
                </c:pt>
                <c:pt idx="2">
                  <c:v>1394</c:v>
                </c:pt>
                <c:pt idx="3">
                  <c:v>1609</c:v>
                </c:pt>
                <c:pt idx="4">
                  <c:v>1692</c:v>
                </c:pt>
                <c:pt idx="5">
                  <c:v>2235</c:v>
                </c:pt>
                <c:pt idx="6">
                  <c:v>2052</c:v>
                </c:pt>
                <c:pt idx="7">
                  <c:v>1882</c:v>
                </c:pt>
                <c:pt idx="8">
                  <c:v>2232</c:v>
                </c:pt>
                <c:pt idx="9">
                  <c:v>2013</c:v>
                </c:pt>
                <c:pt idx="10">
                  <c:v>1555</c:v>
                </c:pt>
              </c:numCache>
            </c:numRef>
          </c:val>
        </c:ser>
        <c:ser>
          <c:idx val="2"/>
          <c:order val="2"/>
          <c:tx>
            <c:strRef>
              <c:f>Sheet1!$D$1</c:f>
              <c:strCache>
                <c:ptCount val="1"/>
                <c:pt idx="0">
                  <c:v>Germany</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591</c:v>
                </c:pt>
                <c:pt idx="1">
                  <c:v>655</c:v>
                </c:pt>
                <c:pt idx="2">
                  <c:v>555</c:v>
                </c:pt>
                <c:pt idx="3">
                  <c:v>1122</c:v>
                </c:pt>
                <c:pt idx="4">
                  <c:v>1152</c:v>
                </c:pt>
                <c:pt idx="5">
                  <c:v>1328</c:v>
                </c:pt>
                <c:pt idx="6">
                  <c:v>1212</c:v>
                </c:pt>
                <c:pt idx="7">
                  <c:v>1312</c:v>
                </c:pt>
                <c:pt idx="8">
                  <c:v>1613</c:v>
                </c:pt>
                <c:pt idx="9">
                  <c:v>1203</c:v>
                </c:pt>
                <c:pt idx="10">
                  <c:v>1428</c:v>
                </c:pt>
              </c:numCache>
            </c:numRef>
          </c:val>
        </c:ser>
        <c:ser>
          <c:idx val="3"/>
          <c:order val="3"/>
          <c:tx>
            <c:strRef>
              <c:f>Sheet1!$E$1</c:f>
              <c:strCache>
                <c:ptCount val="1"/>
                <c:pt idx="0">
                  <c:v>France</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252</c:v>
                </c:pt>
                <c:pt idx="1">
                  <c:v>358</c:v>
                </c:pt>
                <c:pt idx="2">
                  <c:v>379</c:v>
                </c:pt>
                <c:pt idx="3">
                  <c:v>483</c:v>
                </c:pt>
                <c:pt idx="4">
                  <c:v>1033</c:v>
                </c:pt>
                <c:pt idx="5">
                  <c:v>1100</c:v>
                </c:pt>
                <c:pt idx="6">
                  <c:v>997</c:v>
                </c:pt>
                <c:pt idx="7">
                  <c:v>905</c:v>
                </c:pt>
                <c:pt idx="8">
                  <c:v>831</c:v>
                </c:pt>
                <c:pt idx="9">
                  <c:v>1059</c:v>
                </c:pt>
                <c:pt idx="10">
                  <c:v>959</c:v>
                </c:pt>
              </c:numCache>
            </c:numRef>
          </c:val>
        </c:ser>
        <c:ser>
          <c:idx val="4"/>
          <c:order val="4"/>
          <c:tx>
            <c:strRef>
              <c:f>Sheet1!$F$1</c:f>
              <c:strCache>
                <c:ptCount val="1"/>
                <c:pt idx="0">
                  <c:v>UK</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377</c:v>
                </c:pt>
                <c:pt idx="1">
                  <c:v>419</c:v>
                </c:pt>
                <c:pt idx="2">
                  <c:v>253</c:v>
                </c:pt>
                <c:pt idx="3">
                  <c:v>559</c:v>
                </c:pt>
                <c:pt idx="4">
                  <c:v>820</c:v>
                </c:pt>
                <c:pt idx="5">
                  <c:v>979</c:v>
                </c:pt>
                <c:pt idx="6">
                  <c:v>980</c:v>
                </c:pt>
                <c:pt idx="7">
                  <c:v>1022</c:v>
                </c:pt>
                <c:pt idx="8">
                  <c:v>909</c:v>
                </c:pt>
                <c:pt idx="9">
                  <c:v>984</c:v>
                </c:pt>
                <c:pt idx="10">
                  <c:v>1057</c:v>
                </c:pt>
              </c:numCache>
            </c:numRef>
          </c:val>
        </c:ser>
        <c:ser>
          <c:idx val="5"/>
          <c:order val="5"/>
          <c:tx>
            <c:strRef>
              <c:f>Sheet1!$G$1</c:f>
              <c:strCache>
                <c:ptCount val="1"/>
                <c:pt idx="0">
                  <c:v>Korea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269</c:v>
                </c:pt>
                <c:pt idx="1">
                  <c:v>335</c:v>
                </c:pt>
                <c:pt idx="2">
                  <c:v>513</c:v>
                </c:pt>
                <c:pt idx="3">
                  <c:v>550</c:v>
                </c:pt>
                <c:pt idx="4">
                  <c:v>539</c:v>
                </c:pt>
                <c:pt idx="5">
                  <c:v>721</c:v>
                </c:pt>
                <c:pt idx="6">
                  <c:v>741</c:v>
                </c:pt>
                <c:pt idx="7">
                  <c:v>952</c:v>
                </c:pt>
                <c:pt idx="8">
                  <c:v>894</c:v>
                </c:pt>
                <c:pt idx="9">
                  <c:v>540</c:v>
                </c:pt>
                <c:pt idx="10">
                  <c:v>702</c:v>
                </c:pt>
              </c:numCache>
            </c:numRef>
          </c:val>
        </c:ser>
        <c:ser>
          <c:idx val="6"/>
          <c:order val="6"/>
          <c:tx>
            <c:strRef>
              <c:f>Sheet1!$H$1</c:f>
              <c:strCache>
                <c:ptCount val="1"/>
                <c:pt idx="0">
                  <c:v>Russia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240</c:v>
                </c:pt>
                <c:pt idx="1">
                  <c:v>282</c:v>
                </c:pt>
                <c:pt idx="2">
                  <c:v>320</c:v>
                </c:pt>
                <c:pt idx="3">
                  <c:v>429</c:v>
                </c:pt>
                <c:pt idx="4">
                  <c:v>579</c:v>
                </c:pt>
                <c:pt idx="5">
                  <c:v>685</c:v>
                </c:pt>
                <c:pt idx="6">
                  <c:v>597</c:v>
                </c:pt>
                <c:pt idx="7">
                  <c:v>668</c:v>
                </c:pt>
                <c:pt idx="8">
                  <c:v>627</c:v>
                </c:pt>
                <c:pt idx="9">
                  <c:v>558</c:v>
                </c:pt>
                <c:pt idx="10">
                  <c:v>557</c:v>
                </c:pt>
              </c:numCache>
            </c:numRef>
          </c:val>
        </c:ser>
        <c:marker val="1"/>
        <c:axId val="153683456"/>
        <c:axId val="153684992"/>
      </c:lineChart>
      <c:catAx>
        <c:axId val="153683456"/>
        <c:scaling>
          <c:orientation val="minMax"/>
        </c:scaling>
        <c:axPos val="b"/>
        <c:numFmt formatCode="General" sourceLinked="1"/>
        <c:majorTickMark val="none"/>
        <c:tickLblPos val="nextTo"/>
        <c:crossAx val="153684992"/>
        <c:crosses val="autoZero"/>
        <c:auto val="1"/>
        <c:lblAlgn val="ctr"/>
        <c:lblOffset val="100"/>
      </c:catAx>
      <c:valAx>
        <c:axId val="153684992"/>
        <c:scaling>
          <c:orientation val="minMax"/>
        </c:scaling>
        <c:axPos val="l"/>
        <c:majorGridlines/>
        <c:numFmt formatCode="General" sourceLinked="1"/>
        <c:majorTickMark val="none"/>
        <c:tickLblPos val="nextTo"/>
        <c:crossAx val="153683456"/>
        <c:crosses val="autoZero"/>
        <c:crossBetween val="between"/>
      </c:valAx>
      <c:dTable>
        <c:showHorzBorder val="1"/>
        <c:showVertBorder val="1"/>
        <c:showOutline val="1"/>
        <c:showKeys val="1"/>
      </c:dTable>
      <c:spPr>
        <a:noFill/>
        <a:ln w="25400">
          <a:noFill/>
        </a:ln>
      </c:spPr>
    </c:plotArea>
    <c:plotVisOnly val="1"/>
  </c:chart>
  <c:spPr>
    <a:solidFill>
      <a:schemeClr val="accent5">
        <a:lumMod val="40000"/>
        <a:lumOff val="60000"/>
      </a:schemeClr>
    </a:solidFill>
    <a:ln>
      <a:solidFill>
        <a:schemeClr val="accent2"/>
      </a:solidFill>
    </a:ln>
  </c:spPr>
  <c:txPr>
    <a:bodyPr/>
    <a:lstStyle/>
    <a:p>
      <a:pPr>
        <a:defRPr sz="1200" baseline="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lineChart>
        <c:grouping val="standard"/>
        <c:ser>
          <c:idx val="0"/>
          <c:order val="0"/>
          <c:tx>
            <c:strRef>
              <c:f>Sheet1!$B$1</c:f>
              <c:strCache>
                <c:ptCount val="1"/>
                <c:pt idx="0">
                  <c:v>USA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Sheet1!$B$2:$B$12</c:f>
              <c:numCache>
                <c:formatCode>General</c:formatCode>
                <c:ptCount val="11"/>
                <c:pt idx="0">
                  <c:v>1379</c:v>
                </c:pt>
                <c:pt idx="1">
                  <c:v>1610</c:v>
                </c:pt>
                <c:pt idx="2">
                  <c:v>1148</c:v>
                </c:pt>
                <c:pt idx="3">
                  <c:v>2832</c:v>
                </c:pt>
                <c:pt idx="4">
                  <c:v>1277</c:v>
                </c:pt>
                <c:pt idx="5">
                  <c:v>1315</c:v>
                </c:pt>
                <c:pt idx="6">
                  <c:v>1570</c:v>
                </c:pt>
                <c:pt idx="7">
                  <c:v>1541</c:v>
                </c:pt>
                <c:pt idx="8">
                  <c:v>1800</c:v>
                </c:pt>
                <c:pt idx="9">
                  <c:v>2508</c:v>
                </c:pt>
                <c:pt idx="10">
                  <c:v>3229</c:v>
                </c:pt>
              </c:numCache>
            </c:numRef>
          </c:val>
        </c:ser>
        <c:ser>
          <c:idx val="1"/>
          <c:order val="1"/>
          <c:tx>
            <c:strRef>
              <c:f>Sheet1!$C$1</c:f>
              <c:strCache>
                <c:ptCount val="1"/>
                <c:pt idx="0">
                  <c:v>Japan</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Sheet1!$C$2:$C$12</c:f>
              <c:numCache>
                <c:formatCode>General</c:formatCode>
                <c:ptCount val="11"/>
                <c:pt idx="0">
                  <c:v>1118</c:v>
                </c:pt>
                <c:pt idx="1">
                  <c:v>1128</c:v>
                </c:pt>
                <c:pt idx="2">
                  <c:v>1107</c:v>
                </c:pt>
                <c:pt idx="3">
                  <c:v>1047</c:v>
                </c:pt>
                <c:pt idx="4">
                  <c:v>987</c:v>
                </c:pt>
                <c:pt idx="5">
                  <c:v>1171</c:v>
                </c:pt>
                <c:pt idx="6">
                  <c:v>1220</c:v>
                </c:pt>
                <c:pt idx="7">
                  <c:v>1109</c:v>
                </c:pt>
                <c:pt idx="8">
                  <c:v>1375</c:v>
                </c:pt>
                <c:pt idx="9">
                  <c:v>1515</c:v>
                </c:pt>
                <c:pt idx="10">
                  <c:v>1002</c:v>
                </c:pt>
              </c:numCache>
            </c:numRef>
          </c:val>
        </c:ser>
        <c:ser>
          <c:idx val="2"/>
          <c:order val="2"/>
          <c:tx>
            <c:strRef>
              <c:f>Sheet1!$D$1</c:f>
              <c:strCache>
                <c:ptCount val="1"/>
                <c:pt idx="0">
                  <c:v>Germany</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Sheet1!$D$2:$D$12</c:f>
              <c:numCache>
                <c:formatCode>General</c:formatCode>
                <c:ptCount val="11"/>
                <c:pt idx="0">
                  <c:v>510</c:v>
                </c:pt>
                <c:pt idx="1">
                  <c:v>790</c:v>
                </c:pt>
                <c:pt idx="2">
                  <c:v>666</c:v>
                </c:pt>
                <c:pt idx="3">
                  <c:v>562</c:v>
                </c:pt>
                <c:pt idx="4">
                  <c:v>548</c:v>
                </c:pt>
                <c:pt idx="5">
                  <c:v>682</c:v>
                </c:pt>
                <c:pt idx="6">
                  <c:v>828</c:v>
                </c:pt>
                <c:pt idx="7">
                  <c:v>681</c:v>
                </c:pt>
                <c:pt idx="8">
                  <c:v>758</c:v>
                </c:pt>
                <c:pt idx="9">
                  <c:v>841</c:v>
                </c:pt>
                <c:pt idx="10">
                  <c:v>1070</c:v>
                </c:pt>
              </c:numCache>
            </c:numRef>
          </c:val>
        </c:ser>
        <c:ser>
          <c:idx val="3"/>
          <c:order val="3"/>
          <c:tx>
            <c:strRef>
              <c:f>Sheet1!$E$1</c:f>
              <c:strCache>
                <c:ptCount val="1"/>
                <c:pt idx="0">
                  <c:v>Korea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Sheet1!$E$2:$E$12</c:f>
              <c:numCache>
                <c:formatCode>General</c:formatCode>
                <c:ptCount val="11"/>
                <c:pt idx="0">
                  <c:v>222</c:v>
                </c:pt>
                <c:pt idx="1">
                  <c:v>372</c:v>
                </c:pt>
                <c:pt idx="2">
                  <c:v>308</c:v>
                </c:pt>
                <c:pt idx="3">
                  <c:v>392</c:v>
                </c:pt>
                <c:pt idx="4">
                  <c:v>504</c:v>
                </c:pt>
                <c:pt idx="5">
                  <c:v>523</c:v>
                </c:pt>
                <c:pt idx="6">
                  <c:v>564</c:v>
                </c:pt>
                <c:pt idx="7">
                  <c:v>558</c:v>
                </c:pt>
                <c:pt idx="8">
                  <c:v>513</c:v>
                </c:pt>
                <c:pt idx="9">
                  <c:v>662</c:v>
                </c:pt>
                <c:pt idx="10">
                  <c:v>610</c:v>
                </c:pt>
              </c:numCache>
            </c:numRef>
          </c:val>
        </c:ser>
        <c:ser>
          <c:idx val="4"/>
          <c:order val="4"/>
          <c:tx>
            <c:strRef>
              <c:f>Sheet1!$F$1</c:f>
              <c:strCache>
                <c:ptCount val="1"/>
                <c:pt idx="0">
                  <c:v>France</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Sheet1!$F$2:$F$12</c:f>
              <c:numCache>
                <c:formatCode>General</c:formatCode>
                <c:ptCount val="11"/>
                <c:pt idx="0">
                  <c:v>269</c:v>
                </c:pt>
                <c:pt idx="1">
                  <c:v>361</c:v>
                </c:pt>
                <c:pt idx="2">
                  <c:v>409</c:v>
                </c:pt>
                <c:pt idx="3">
                  <c:v>447</c:v>
                </c:pt>
                <c:pt idx="4">
                  <c:v>426</c:v>
                </c:pt>
                <c:pt idx="5">
                  <c:v>428</c:v>
                </c:pt>
                <c:pt idx="6">
                  <c:v>585</c:v>
                </c:pt>
                <c:pt idx="7">
                  <c:v>501</c:v>
                </c:pt>
                <c:pt idx="8">
                  <c:v>513</c:v>
                </c:pt>
                <c:pt idx="9">
                  <c:v>626</c:v>
                </c:pt>
                <c:pt idx="10">
                  <c:v>718</c:v>
                </c:pt>
              </c:numCache>
            </c:numRef>
          </c:val>
        </c:ser>
        <c:ser>
          <c:idx val="5"/>
          <c:order val="5"/>
          <c:tx>
            <c:strRef>
              <c:f>Sheet1!$G$1</c:f>
              <c:strCache>
                <c:ptCount val="1"/>
                <c:pt idx="0">
                  <c:v>UK</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Sheet1!$G$2:$G$12</c:f>
              <c:numCache>
                <c:formatCode>General</c:formatCode>
                <c:ptCount val="11"/>
                <c:pt idx="0">
                  <c:v>256</c:v>
                </c:pt>
                <c:pt idx="1">
                  <c:v>369</c:v>
                </c:pt>
                <c:pt idx="2">
                  <c:v>306</c:v>
                </c:pt>
                <c:pt idx="3">
                  <c:v>382</c:v>
                </c:pt>
                <c:pt idx="4">
                  <c:v>329</c:v>
                </c:pt>
                <c:pt idx="5">
                  <c:v>343</c:v>
                </c:pt>
                <c:pt idx="6">
                  <c:v>414</c:v>
                </c:pt>
                <c:pt idx="7">
                  <c:v>328</c:v>
                </c:pt>
                <c:pt idx="8">
                  <c:v>375</c:v>
                </c:pt>
                <c:pt idx="9">
                  <c:v>458</c:v>
                </c:pt>
                <c:pt idx="10">
                  <c:v>547</c:v>
                </c:pt>
              </c:numCache>
            </c:numRef>
          </c:val>
        </c:ser>
        <c:ser>
          <c:idx val="6"/>
          <c:order val="6"/>
          <c:tx>
            <c:strRef>
              <c:f>Sheet1!$H$1</c:f>
              <c:strCache>
                <c:ptCount val="1"/>
                <c:pt idx="0">
                  <c:v>Australia</c:v>
                </c:pt>
              </c:strCache>
            </c:strRef>
          </c:tx>
          <c:cat>
            <c:numRef>
              <c:f>Sheet1!$A$2:$A$12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Sheet1!$H$2:$H$12</c:f>
              <c:numCache>
                <c:formatCode>General</c:formatCode>
                <c:ptCount val="11"/>
                <c:pt idx="0">
                  <c:v>259</c:v>
                </c:pt>
                <c:pt idx="1">
                  <c:v>288</c:v>
                </c:pt>
                <c:pt idx="2">
                  <c:v>319</c:v>
                </c:pt>
                <c:pt idx="3">
                  <c:v>276</c:v>
                </c:pt>
                <c:pt idx="4">
                  <c:v>252</c:v>
                </c:pt>
                <c:pt idx="5">
                  <c:v>414</c:v>
                </c:pt>
                <c:pt idx="6">
                  <c:v>392</c:v>
                </c:pt>
                <c:pt idx="7">
                  <c:v>365</c:v>
                </c:pt>
                <c:pt idx="8">
                  <c:v>358</c:v>
                </c:pt>
                <c:pt idx="9">
                  <c:v>523</c:v>
                </c:pt>
                <c:pt idx="10">
                  <c:v>593</c:v>
                </c:pt>
              </c:numCache>
            </c:numRef>
          </c:val>
        </c:ser>
        <c:marker val="1"/>
        <c:axId val="182796672"/>
        <c:axId val="182798208"/>
      </c:lineChart>
      <c:catAx>
        <c:axId val="182796672"/>
        <c:scaling>
          <c:orientation val="minMax"/>
        </c:scaling>
        <c:axPos val="b"/>
        <c:numFmt formatCode="General" sourceLinked="1"/>
        <c:majorTickMark val="none"/>
        <c:tickLblPos val="nextTo"/>
        <c:crossAx val="182798208"/>
        <c:crosses val="autoZero"/>
        <c:auto val="1"/>
        <c:lblAlgn val="ctr"/>
        <c:lblOffset val="100"/>
      </c:catAx>
      <c:valAx>
        <c:axId val="182798208"/>
        <c:scaling>
          <c:orientation val="minMax"/>
        </c:scaling>
        <c:axPos val="l"/>
        <c:majorGridlines/>
        <c:numFmt formatCode="General" sourceLinked="1"/>
        <c:majorTickMark val="none"/>
        <c:tickLblPos val="nextTo"/>
        <c:crossAx val="182796672"/>
        <c:crosses val="autoZero"/>
        <c:crossBetween val="between"/>
      </c:valAx>
      <c:dTable>
        <c:showHorzBorder val="1"/>
        <c:showVertBorder val="1"/>
        <c:showOutline val="1"/>
        <c:showKeys val="1"/>
      </c:dTable>
    </c:plotArea>
    <c:plotVisOnly val="1"/>
  </c:chart>
  <c:spPr>
    <a:solidFill>
      <a:schemeClr val="accent6">
        <a:lumMod val="20000"/>
        <a:lumOff val="80000"/>
      </a:schemeClr>
    </a:solidFill>
  </c:spPr>
  <c:txPr>
    <a:bodyPr/>
    <a:lstStyle/>
    <a:p>
      <a:pPr>
        <a:defRPr sz="1000" baseline="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F4F25-158B-479C-998D-8B445C765286}" type="doc">
      <dgm:prSet loTypeId="urn:microsoft.com/office/officeart/2005/8/layout/process1" loCatId="process" qsTypeId="urn:microsoft.com/office/officeart/2005/8/quickstyle/3d1" qsCatId="3D" csTypeId="urn:microsoft.com/office/officeart/2005/8/colors/colorful5" csCatId="colorful" phldr="1"/>
      <dgm:spPr/>
    </dgm:pt>
    <dgm:pt modelId="{E31EBDF1-5F43-417E-B706-DC66335AB6EE}">
      <dgm:prSet phldrT="[文本]"/>
      <dgm:spPr/>
      <dgm:t>
        <a:bodyPr/>
        <a:lstStyle/>
        <a:p>
          <a:pPr algn="l"/>
          <a:r>
            <a:rPr lang="en-US" altLang="zh-CN" b="1" dirty="0" smtClean="0">
              <a:latin typeface="Calibri" pitchFamily="34" charset="0"/>
              <a:cs typeface="Calibri" pitchFamily="34" charset="0"/>
            </a:rPr>
            <a:t>Simply learning from the West  in the initial stage  </a:t>
          </a:r>
          <a:endParaRPr lang="zh-CN" altLang="en-US" dirty="0"/>
        </a:p>
      </dgm:t>
    </dgm:pt>
    <dgm:pt modelId="{4BF4F2BA-7923-4112-9584-81EE41A94B1E}" type="parTrans" cxnId="{6E5B1555-9457-454B-81C7-1CF2D0F49649}">
      <dgm:prSet/>
      <dgm:spPr/>
      <dgm:t>
        <a:bodyPr/>
        <a:lstStyle/>
        <a:p>
          <a:pPr algn="l"/>
          <a:endParaRPr lang="zh-CN" altLang="en-US"/>
        </a:p>
      </dgm:t>
    </dgm:pt>
    <dgm:pt modelId="{D2B8BE64-CFA4-40CD-93E8-ADA7DC0439C2}" type="sibTrans" cxnId="{6E5B1555-9457-454B-81C7-1CF2D0F49649}">
      <dgm:prSet/>
      <dgm:spPr/>
      <dgm:t>
        <a:bodyPr/>
        <a:lstStyle/>
        <a:p>
          <a:pPr algn="l"/>
          <a:endParaRPr lang="zh-CN" altLang="en-US"/>
        </a:p>
      </dgm:t>
    </dgm:pt>
    <dgm:pt modelId="{B9848F2C-249C-4308-A3AB-8901C973C208}">
      <dgm:prSet phldrT="[文本]"/>
      <dgm:spPr/>
      <dgm:t>
        <a:bodyPr/>
        <a:lstStyle/>
        <a:p>
          <a:pPr algn="l"/>
          <a:r>
            <a:rPr lang="en-US" altLang="zh-CN" b="1" dirty="0" smtClean="0">
              <a:latin typeface="Calibri" pitchFamily="34" charset="0"/>
              <a:cs typeface="Calibri" pitchFamily="34" charset="0"/>
            </a:rPr>
            <a:t>Mutually beneficial cooperation in selected areas  </a:t>
          </a:r>
          <a:endParaRPr lang="zh-CN" altLang="en-US" dirty="0"/>
        </a:p>
      </dgm:t>
    </dgm:pt>
    <dgm:pt modelId="{A4738FC4-F527-47FA-A0D6-EDDB6EAB7A4A}" type="parTrans" cxnId="{AA4B2159-507F-4FD3-829F-D025630354CA}">
      <dgm:prSet/>
      <dgm:spPr/>
      <dgm:t>
        <a:bodyPr/>
        <a:lstStyle/>
        <a:p>
          <a:pPr algn="l"/>
          <a:endParaRPr lang="zh-CN" altLang="en-US"/>
        </a:p>
      </dgm:t>
    </dgm:pt>
    <dgm:pt modelId="{DB3CF4E6-0B8A-4BA8-BA24-FE8E5AD521BB}" type="sibTrans" cxnId="{AA4B2159-507F-4FD3-829F-D025630354CA}">
      <dgm:prSet/>
      <dgm:spPr/>
      <dgm:t>
        <a:bodyPr/>
        <a:lstStyle/>
        <a:p>
          <a:pPr algn="l"/>
          <a:endParaRPr lang="zh-CN" altLang="en-US"/>
        </a:p>
      </dgm:t>
    </dgm:pt>
    <dgm:pt modelId="{2DAC1FB4-ACD3-43AD-9A30-2505C278AAE2}">
      <dgm:prSet phldrT="[文本]"/>
      <dgm:spPr/>
      <dgm:t>
        <a:bodyPr/>
        <a:lstStyle/>
        <a:p>
          <a:pPr algn="l"/>
          <a:r>
            <a:rPr lang="en-US" altLang="zh-CN" b="1" dirty="0" smtClean="0">
              <a:latin typeface="Calibri" pitchFamily="34" charset="0"/>
              <a:cs typeface="Calibri" pitchFamily="34" charset="0"/>
            </a:rPr>
            <a:t>An extensive international linkages and partnerships in a wide range of disciplines</a:t>
          </a:r>
          <a:endParaRPr lang="zh-CN" altLang="en-US" dirty="0"/>
        </a:p>
      </dgm:t>
    </dgm:pt>
    <dgm:pt modelId="{DEC5B93C-A847-4FD9-B6D1-36C40C166E9F}" type="parTrans" cxnId="{CBB38936-D5E2-433C-8F1B-3568C5296392}">
      <dgm:prSet/>
      <dgm:spPr/>
      <dgm:t>
        <a:bodyPr/>
        <a:lstStyle/>
        <a:p>
          <a:pPr algn="l"/>
          <a:endParaRPr lang="zh-CN" altLang="en-US"/>
        </a:p>
      </dgm:t>
    </dgm:pt>
    <dgm:pt modelId="{A35CFEAE-192D-47E4-A074-D150731A7BB8}" type="sibTrans" cxnId="{CBB38936-D5E2-433C-8F1B-3568C5296392}">
      <dgm:prSet/>
      <dgm:spPr/>
      <dgm:t>
        <a:bodyPr/>
        <a:lstStyle/>
        <a:p>
          <a:pPr algn="l"/>
          <a:endParaRPr lang="zh-CN" altLang="en-US"/>
        </a:p>
      </dgm:t>
    </dgm:pt>
    <dgm:pt modelId="{3E3165A2-3941-491F-A9D7-0A9674452A53}" type="pres">
      <dgm:prSet presAssocID="{78DF4F25-158B-479C-998D-8B445C765286}" presName="Name0" presStyleCnt="0">
        <dgm:presLayoutVars>
          <dgm:dir/>
          <dgm:resizeHandles val="exact"/>
        </dgm:presLayoutVars>
      </dgm:prSet>
      <dgm:spPr/>
    </dgm:pt>
    <dgm:pt modelId="{77BCFC87-FFD5-4274-B157-F215EBFD6B37}" type="pres">
      <dgm:prSet presAssocID="{E31EBDF1-5F43-417E-B706-DC66335AB6EE}" presName="node" presStyleLbl="node1" presStyleIdx="0" presStyleCnt="3" custLinFactNeighborX="8359">
        <dgm:presLayoutVars>
          <dgm:bulletEnabled val="1"/>
        </dgm:presLayoutVars>
      </dgm:prSet>
      <dgm:spPr/>
      <dgm:t>
        <a:bodyPr/>
        <a:lstStyle/>
        <a:p>
          <a:endParaRPr lang="zh-CN" altLang="en-US"/>
        </a:p>
      </dgm:t>
    </dgm:pt>
    <dgm:pt modelId="{B0E6B3E3-BCF9-4A3E-809D-8FD68A900595}" type="pres">
      <dgm:prSet presAssocID="{D2B8BE64-CFA4-40CD-93E8-ADA7DC0439C2}" presName="sibTrans" presStyleLbl="sibTrans2D1" presStyleIdx="0" presStyleCnt="2"/>
      <dgm:spPr/>
      <dgm:t>
        <a:bodyPr/>
        <a:lstStyle/>
        <a:p>
          <a:endParaRPr lang="zh-CN" altLang="en-US"/>
        </a:p>
      </dgm:t>
    </dgm:pt>
    <dgm:pt modelId="{73CBC556-3CB3-4620-8BAD-EE9FC1F46B6C}" type="pres">
      <dgm:prSet presAssocID="{D2B8BE64-CFA4-40CD-93E8-ADA7DC0439C2}" presName="connectorText" presStyleLbl="sibTrans2D1" presStyleIdx="0" presStyleCnt="2"/>
      <dgm:spPr/>
      <dgm:t>
        <a:bodyPr/>
        <a:lstStyle/>
        <a:p>
          <a:endParaRPr lang="zh-CN" altLang="en-US"/>
        </a:p>
      </dgm:t>
    </dgm:pt>
    <dgm:pt modelId="{45969917-4757-4FAC-AB3D-6E2357B73EBA}" type="pres">
      <dgm:prSet presAssocID="{B9848F2C-249C-4308-A3AB-8901C973C208}" presName="node" presStyleLbl="node1" presStyleIdx="1" presStyleCnt="3">
        <dgm:presLayoutVars>
          <dgm:bulletEnabled val="1"/>
        </dgm:presLayoutVars>
      </dgm:prSet>
      <dgm:spPr/>
      <dgm:t>
        <a:bodyPr/>
        <a:lstStyle/>
        <a:p>
          <a:endParaRPr lang="zh-CN" altLang="en-US"/>
        </a:p>
      </dgm:t>
    </dgm:pt>
    <dgm:pt modelId="{EBEBA7FE-F4F8-4872-AAFB-DE04286C1E11}" type="pres">
      <dgm:prSet presAssocID="{DB3CF4E6-0B8A-4BA8-BA24-FE8E5AD521BB}" presName="sibTrans" presStyleLbl="sibTrans2D1" presStyleIdx="1" presStyleCnt="2"/>
      <dgm:spPr/>
      <dgm:t>
        <a:bodyPr/>
        <a:lstStyle/>
        <a:p>
          <a:endParaRPr lang="zh-CN" altLang="en-US"/>
        </a:p>
      </dgm:t>
    </dgm:pt>
    <dgm:pt modelId="{57CD4D58-0011-4B10-936C-28D2AD18FFD7}" type="pres">
      <dgm:prSet presAssocID="{DB3CF4E6-0B8A-4BA8-BA24-FE8E5AD521BB}" presName="connectorText" presStyleLbl="sibTrans2D1" presStyleIdx="1" presStyleCnt="2"/>
      <dgm:spPr/>
      <dgm:t>
        <a:bodyPr/>
        <a:lstStyle/>
        <a:p>
          <a:endParaRPr lang="zh-CN" altLang="en-US"/>
        </a:p>
      </dgm:t>
    </dgm:pt>
    <dgm:pt modelId="{BC8B0220-3068-49E1-A084-3EF107D317C6}" type="pres">
      <dgm:prSet presAssocID="{2DAC1FB4-ACD3-43AD-9A30-2505C278AAE2}" presName="node" presStyleLbl="node1" presStyleIdx="2" presStyleCnt="3" custLinFactNeighborX="-8359">
        <dgm:presLayoutVars>
          <dgm:bulletEnabled val="1"/>
        </dgm:presLayoutVars>
      </dgm:prSet>
      <dgm:spPr/>
      <dgm:t>
        <a:bodyPr/>
        <a:lstStyle/>
        <a:p>
          <a:endParaRPr lang="zh-CN" altLang="en-US"/>
        </a:p>
      </dgm:t>
    </dgm:pt>
  </dgm:ptLst>
  <dgm:cxnLst>
    <dgm:cxn modelId="{5439B7BE-312A-4179-B16B-A2104CDE4B35}" type="presOf" srcId="{DB3CF4E6-0B8A-4BA8-BA24-FE8E5AD521BB}" destId="{EBEBA7FE-F4F8-4872-AAFB-DE04286C1E11}" srcOrd="0" destOrd="0" presId="urn:microsoft.com/office/officeart/2005/8/layout/process1"/>
    <dgm:cxn modelId="{8D8E6191-1828-4925-8EDB-FED9DE312A94}" type="presOf" srcId="{E31EBDF1-5F43-417E-B706-DC66335AB6EE}" destId="{77BCFC87-FFD5-4274-B157-F215EBFD6B37}" srcOrd="0" destOrd="0" presId="urn:microsoft.com/office/officeart/2005/8/layout/process1"/>
    <dgm:cxn modelId="{AA4B2159-507F-4FD3-829F-D025630354CA}" srcId="{78DF4F25-158B-479C-998D-8B445C765286}" destId="{B9848F2C-249C-4308-A3AB-8901C973C208}" srcOrd="1" destOrd="0" parTransId="{A4738FC4-F527-47FA-A0D6-EDDB6EAB7A4A}" sibTransId="{DB3CF4E6-0B8A-4BA8-BA24-FE8E5AD521BB}"/>
    <dgm:cxn modelId="{6E5B1555-9457-454B-81C7-1CF2D0F49649}" srcId="{78DF4F25-158B-479C-998D-8B445C765286}" destId="{E31EBDF1-5F43-417E-B706-DC66335AB6EE}" srcOrd="0" destOrd="0" parTransId="{4BF4F2BA-7923-4112-9584-81EE41A94B1E}" sibTransId="{D2B8BE64-CFA4-40CD-93E8-ADA7DC0439C2}"/>
    <dgm:cxn modelId="{4DA31A40-D306-4B2D-9F21-E9971B92A1C8}" type="presOf" srcId="{DB3CF4E6-0B8A-4BA8-BA24-FE8E5AD521BB}" destId="{57CD4D58-0011-4B10-936C-28D2AD18FFD7}" srcOrd="1" destOrd="0" presId="urn:microsoft.com/office/officeart/2005/8/layout/process1"/>
    <dgm:cxn modelId="{FD34A831-B56A-432C-A34D-48DD22CCBD5A}" type="presOf" srcId="{D2B8BE64-CFA4-40CD-93E8-ADA7DC0439C2}" destId="{73CBC556-3CB3-4620-8BAD-EE9FC1F46B6C}" srcOrd="1" destOrd="0" presId="urn:microsoft.com/office/officeart/2005/8/layout/process1"/>
    <dgm:cxn modelId="{D0DB5693-B7BA-40EA-B670-0CDA0F82331C}" type="presOf" srcId="{78DF4F25-158B-479C-998D-8B445C765286}" destId="{3E3165A2-3941-491F-A9D7-0A9674452A53}" srcOrd="0" destOrd="0" presId="urn:microsoft.com/office/officeart/2005/8/layout/process1"/>
    <dgm:cxn modelId="{047EA55C-DF9A-4A5F-8534-1977FE86E437}" type="presOf" srcId="{D2B8BE64-CFA4-40CD-93E8-ADA7DC0439C2}" destId="{B0E6B3E3-BCF9-4A3E-809D-8FD68A900595}" srcOrd="0" destOrd="0" presId="urn:microsoft.com/office/officeart/2005/8/layout/process1"/>
    <dgm:cxn modelId="{CBB38936-D5E2-433C-8F1B-3568C5296392}" srcId="{78DF4F25-158B-479C-998D-8B445C765286}" destId="{2DAC1FB4-ACD3-43AD-9A30-2505C278AAE2}" srcOrd="2" destOrd="0" parTransId="{DEC5B93C-A847-4FD9-B6D1-36C40C166E9F}" sibTransId="{A35CFEAE-192D-47E4-A074-D150731A7BB8}"/>
    <dgm:cxn modelId="{E8C14F6C-299D-439D-8625-FB022609994C}" type="presOf" srcId="{B9848F2C-249C-4308-A3AB-8901C973C208}" destId="{45969917-4757-4FAC-AB3D-6E2357B73EBA}" srcOrd="0" destOrd="0" presId="urn:microsoft.com/office/officeart/2005/8/layout/process1"/>
    <dgm:cxn modelId="{2D304535-56F6-4F03-B8F3-3FF59D5F60C8}" type="presOf" srcId="{2DAC1FB4-ACD3-43AD-9A30-2505C278AAE2}" destId="{BC8B0220-3068-49E1-A084-3EF107D317C6}" srcOrd="0" destOrd="0" presId="urn:microsoft.com/office/officeart/2005/8/layout/process1"/>
    <dgm:cxn modelId="{19078E74-8B53-4339-A979-6FEA9E05D899}" type="presParOf" srcId="{3E3165A2-3941-491F-A9D7-0A9674452A53}" destId="{77BCFC87-FFD5-4274-B157-F215EBFD6B37}" srcOrd="0" destOrd="0" presId="urn:microsoft.com/office/officeart/2005/8/layout/process1"/>
    <dgm:cxn modelId="{2020832C-AC77-4DB0-8B7F-59CDEFF7AA1C}" type="presParOf" srcId="{3E3165A2-3941-491F-A9D7-0A9674452A53}" destId="{B0E6B3E3-BCF9-4A3E-809D-8FD68A900595}" srcOrd="1" destOrd="0" presId="urn:microsoft.com/office/officeart/2005/8/layout/process1"/>
    <dgm:cxn modelId="{35C0D8A5-C2A7-4960-AE1C-92530D5D5C53}" type="presParOf" srcId="{B0E6B3E3-BCF9-4A3E-809D-8FD68A900595}" destId="{73CBC556-3CB3-4620-8BAD-EE9FC1F46B6C}" srcOrd="0" destOrd="0" presId="urn:microsoft.com/office/officeart/2005/8/layout/process1"/>
    <dgm:cxn modelId="{39753823-4007-4B75-A711-2352EF6D1FB2}" type="presParOf" srcId="{3E3165A2-3941-491F-A9D7-0A9674452A53}" destId="{45969917-4757-4FAC-AB3D-6E2357B73EBA}" srcOrd="2" destOrd="0" presId="urn:microsoft.com/office/officeart/2005/8/layout/process1"/>
    <dgm:cxn modelId="{CEB9A708-D5A8-48C1-906B-80D269DAF41D}" type="presParOf" srcId="{3E3165A2-3941-491F-A9D7-0A9674452A53}" destId="{EBEBA7FE-F4F8-4872-AAFB-DE04286C1E11}" srcOrd="3" destOrd="0" presId="urn:microsoft.com/office/officeart/2005/8/layout/process1"/>
    <dgm:cxn modelId="{6FB530D6-F7C0-4BAE-A87B-1BCA79FAC927}" type="presParOf" srcId="{EBEBA7FE-F4F8-4872-AAFB-DE04286C1E11}" destId="{57CD4D58-0011-4B10-936C-28D2AD18FFD7}" srcOrd="0" destOrd="0" presId="urn:microsoft.com/office/officeart/2005/8/layout/process1"/>
    <dgm:cxn modelId="{C3D2253A-09A9-4802-B4CF-140FABD8059C}" type="presParOf" srcId="{3E3165A2-3941-491F-A9D7-0A9674452A53}" destId="{BC8B0220-3068-49E1-A084-3EF107D317C6}" srcOrd="4"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0" i="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Arial" pitchFamily="34" charset="0"/>
              </a:defRPr>
            </a:lvl1pPr>
          </a:lstStyle>
          <a:p>
            <a:pPr>
              <a:defRPr/>
            </a:pPr>
            <a:endParaRPr lang="en-US"/>
          </a:p>
        </p:txBody>
      </p:sp>
      <p:sp>
        <p:nvSpPr>
          <p:cNvPr id="36868"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0" i="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Arial" pitchFamily="34" charset="0"/>
              </a:defRPr>
            </a:lvl1pPr>
          </a:lstStyle>
          <a:p>
            <a:pPr>
              <a:defRPr/>
            </a:pPr>
            <a:fld id="{752C388E-20FF-4AE5-A11B-12DAABE978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p:spPr>
        <p:txBody>
          <a:bodyPr/>
          <a:lstStyle/>
          <a:p>
            <a:r>
              <a:rPr lang="zh-CN" altLang="en-US" smtClean="0">
                <a:ea typeface="宋体" charset="-122"/>
              </a:rPr>
              <a:t>战略性先导科技专项</a:t>
            </a:r>
            <a:r>
              <a:rPr lang="en-US" altLang="zh-CN" smtClean="0">
                <a:ea typeface="宋体" charset="-122"/>
              </a:rPr>
              <a:t>: </a:t>
            </a:r>
          </a:p>
          <a:p>
            <a:r>
              <a:rPr lang="zh-CN" altLang="en-US" smtClean="0">
                <a:ea typeface="宋体" charset="-122"/>
              </a:rPr>
              <a:t>      正式立项４个Ａ类先导专项</a:t>
            </a:r>
            <a:r>
              <a:rPr lang="en-US" altLang="zh-CN" smtClean="0">
                <a:ea typeface="宋体" charset="-122"/>
              </a:rPr>
              <a:t>: </a:t>
            </a:r>
            <a:r>
              <a:rPr lang="zh-CN" altLang="en-US" smtClean="0">
                <a:ea typeface="宋体" charset="-122"/>
              </a:rPr>
              <a:t>未来先进核裂变能、空间科学、干细胞与再生医学研究、应对气候变化的碳收支认证及相关问题</a:t>
            </a:r>
            <a:r>
              <a:rPr lang="en-US" altLang="zh-CN" smtClean="0">
                <a:ea typeface="宋体" charset="-122"/>
              </a:rPr>
              <a:t> </a:t>
            </a:r>
            <a:endParaRPr lang="zh-CN" altLang="en-US" smtClean="0">
              <a:ea typeface="宋体" charset="-122"/>
            </a:endParaRPr>
          </a:p>
          <a:p>
            <a:endParaRPr lang="zh-CN" altLang="en-US" smtClean="0">
              <a:ea typeface="宋体" charset="-122"/>
            </a:endParaRPr>
          </a:p>
          <a:p>
            <a:r>
              <a:rPr lang="zh-CN" altLang="en-US" smtClean="0">
                <a:ea typeface="宋体" charset="-122"/>
              </a:rPr>
              <a:t>          预启动３个Ａ类先导专项： 面向感知中国的新一代信息技术研究、低阶煤清洁高效梯级利用关键技术与示范、深部资源探测核心技术研发与应用示范。</a:t>
            </a:r>
          </a:p>
          <a:p>
            <a:endParaRPr lang="zh-CN" altLang="en-US" smtClean="0">
              <a:ea typeface="宋体" charset="-122"/>
            </a:endParaRPr>
          </a:p>
        </p:txBody>
      </p:sp>
      <p:sp>
        <p:nvSpPr>
          <p:cNvPr id="47108"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F2BCE47-2457-4AF7-AB09-632F79AC1662}" type="slidenum">
              <a:rPr kumimoji="0" lang="en-US" altLang="zh-CN" sz="1200" b="0" i="0"/>
              <a:pPr algn="r"/>
              <a:t>6</a:t>
            </a:fld>
            <a:endParaRPr kumimoji="0" lang="en-US" altLang="zh-CN" sz="1200" b="0" i="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eaLnBrk="1" hangingPunct="1">
              <a:lnSpc>
                <a:spcPct val="80000"/>
              </a:lnSpc>
            </a:pPr>
            <a:r>
              <a:rPr lang="en-US" altLang="zh-CN" sz="2400" dirty="0" smtClean="0">
                <a:latin typeface="Times New Roman" pitchFamily="18" charset="0"/>
                <a:ea typeface="宋体" pitchFamily="2" charset="-122"/>
              </a:rPr>
              <a:t>CAS key int’l/ cooperation programs</a:t>
            </a:r>
          </a:p>
          <a:p>
            <a:pPr lvl="1" eaLnBrk="1" hangingPunct="1">
              <a:lnSpc>
                <a:spcPct val="80000"/>
              </a:lnSpc>
            </a:pPr>
            <a:r>
              <a:rPr lang="en-US" altLang="zh-CN" sz="2200" dirty="0" smtClean="0">
                <a:latin typeface="Times New Roman" pitchFamily="18" charset="0"/>
                <a:ea typeface="宋体" pitchFamily="2" charset="-122"/>
              </a:rPr>
              <a:t>Provides seed support to well-designed concrete cooperation projects</a:t>
            </a:r>
          </a:p>
          <a:p>
            <a:pPr eaLnBrk="1" hangingPunct="1">
              <a:lnSpc>
                <a:spcPct val="80000"/>
              </a:lnSpc>
            </a:pPr>
            <a:r>
              <a:rPr lang="en-US" altLang="zh-CN" sz="2400" dirty="0" smtClean="0">
                <a:latin typeface="Times New Roman" pitchFamily="18" charset="0"/>
                <a:ea typeface="宋体" pitchFamily="2" charset="-122"/>
              </a:rPr>
              <a:t>Einstein Professorship </a:t>
            </a:r>
          </a:p>
          <a:p>
            <a:pPr lvl="1" eaLnBrk="1" hangingPunct="1">
              <a:lnSpc>
                <a:spcPct val="80000"/>
              </a:lnSpc>
            </a:pPr>
            <a:r>
              <a:rPr lang="en-US" altLang="zh-CN" sz="2200" dirty="0" smtClean="0">
                <a:latin typeface="Times New Roman" pitchFamily="18" charset="0"/>
                <a:ea typeface="宋体" pitchFamily="2" charset="-122"/>
              </a:rPr>
              <a:t>Supports 20 or so world-class scientists to lecture in China every year. It requires </a:t>
            </a:r>
            <a:r>
              <a:rPr lang="en-US" altLang="zh-CN" sz="2200" dirty="0" err="1" smtClean="0">
                <a:latin typeface="Times New Roman" pitchFamily="18" charset="0"/>
                <a:ea typeface="宋体" pitchFamily="2" charset="-122"/>
              </a:rPr>
              <a:t>awardee’s</a:t>
            </a:r>
            <a:r>
              <a:rPr lang="en-US" altLang="zh-CN" sz="2200" dirty="0" smtClean="0">
                <a:latin typeface="Times New Roman" pitchFamily="18" charset="0"/>
                <a:ea typeface="宋体" pitchFamily="2" charset="-122"/>
              </a:rPr>
              <a:t> assistance in receiving our scholars </a:t>
            </a:r>
          </a:p>
          <a:p>
            <a:pPr eaLnBrk="1" hangingPunct="1">
              <a:lnSpc>
                <a:spcPct val="80000"/>
              </a:lnSpc>
            </a:pPr>
            <a:r>
              <a:rPr lang="en-US" altLang="zh-CN" sz="2400" dirty="0" smtClean="0">
                <a:latin typeface="Times New Roman" pitchFamily="18" charset="0"/>
                <a:ea typeface="宋体" pitchFamily="2" charset="-122"/>
              </a:rPr>
              <a:t>CAS Fellowship for Senior International Scientists </a:t>
            </a:r>
          </a:p>
          <a:p>
            <a:pPr lvl="1" eaLnBrk="1" hangingPunct="1">
              <a:lnSpc>
                <a:spcPct val="80000"/>
              </a:lnSpc>
            </a:pPr>
            <a:r>
              <a:rPr lang="en-US" altLang="zh-CN" sz="2200" dirty="0" smtClean="0">
                <a:latin typeface="Times New Roman" pitchFamily="18" charset="0"/>
                <a:ea typeface="宋体" pitchFamily="2" charset="-122"/>
              </a:rPr>
              <a:t>Supports well-established int’l scientists at associate professor and professor level with related and focused research associated with the host collaborator</a:t>
            </a:r>
          </a:p>
          <a:p>
            <a:pPr lvl="1" eaLnBrk="1" hangingPunct="1">
              <a:lnSpc>
                <a:spcPct val="80000"/>
              </a:lnSpc>
            </a:pPr>
            <a:r>
              <a:rPr lang="en-US" altLang="zh-CN" sz="2200" dirty="0" smtClean="0">
                <a:latin typeface="Times New Roman" pitchFamily="18" charset="0"/>
                <a:ea typeface="宋体" pitchFamily="2" charset="-122"/>
              </a:rPr>
              <a:t>From a few months to a year and beyond if needed</a:t>
            </a:r>
          </a:p>
          <a:p>
            <a:pPr eaLnBrk="1" hangingPunct="1">
              <a:lnSpc>
                <a:spcPct val="80000"/>
              </a:lnSpc>
            </a:pPr>
            <a:r>
              <a:rPr lang="en-US" altLang="zh-CN" sz="2400" dirty="0" smtClean="0">
                <a:latin typeface="Times New Roman" pitchFamily="18" charset="0"/>
                <a:ea typeface="宋体" pitchFamily="2" charset="-122"/>
              </a:rPr>
              <a:t>CAS Fellowship for Young International Scientists</a:t>
            </a:r>
          </a:p>
          <a:p>
            <a:pPr lvl="1" eaLnBrk="1" hangingPunct="1">
              <a:lnSpc>
                <a:spcPct val="80000"/>
              </a:lnSpc>
            </a:pPr>
            <a:r>
              <a:rPr lang="en-US" altLang="zh-CN" sz="2200" dirty="0" smtClean="0">
                <a:latin typeface="Times New Roman" pitchFamily="18" charset="0"/>
                <a:ea typeface="宋体" pitchFamily="2" charset="-122"/>
              </a:rPr>
              <a:t>Supports int’l young scientists with PhD and a few years of research experience; with related and focused research associated with the host collaborator</a:t>
            </a:r>
          </a:p>
          <a:p>
            <a:pPr lvl="1" eaLnBrk="1" hangingPunct="1">
              <a:lnSpc>
                <a:spcPct val="80000"/>
              </a:lnSpc>
            </a:pPr>
            <a:r>
              <a:rPr lang="en-US" altLang="zh-CN" sz="2200" dirty="0" smtClean="0">
                <a:latin typeface="Times New Roman" pitchFamily="18" charset="0"/>
                <a:ea typeface="宋体" pitchFamily="2" charset="-122"/>
              </a:rPr>
              <a:t>Usually a year and extension possible if meeting requirements</a:t>
            </a:r>
          </a:p>
          <a:p>
            <a:endParaRPr lang="zh-CN" altLang="en-US" dirty="0"/>
          </a:p>
        </p:txBody>
      </p:sp>
      <p:sp>
        <p:nvSpPr>
          <p:cNvPr id="4" name="灯片编号占位符 3"/>
          <p:cNvSpPr>
            <a:spLocks noGrp="1"/>
          </p:cNvSpPr>
          <p:nvPr>
            <p:ph type="sldNum" sz="quarter" idx="10"/>
          </p:nvPr>
        </p:nvSpPr>
        <p:spPr/>
        <p:txBody>
          <a:bodyPr/>
          <a:lstStyle/>
          <a:p>
            <a:pPr>
              <a:defRPr/>
            </a:pPr>
            <a:fld id="{752C388E-20FF-4AE5-A11B-12DAABE978DA}"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4,5</a:t>
            </a:r>
            <a:r>
              <a:rPr lang="zh-CN" altLang="en-US" dirty="0" smtClean="0"/>
              <a:t>，基本和总体交流量排位相当。人数在欧盟范围内不及德国和英国。提醒我们需要提高合作的质量。</a:t>
            </a:r>
            <a:endParaRPr lang="en-US" altLang="zh-CN" dirty="0" smtClean="0"/>
          </a:p>
          <a:p>
            <a:pPr marL="265113" indent="-265113" fontAlgn="auto">
              <a:spcBef>
                <a:spcPct val="0"/>
              </a:spcBef>
              <a:spcAft>
                <a:spcPts val="0"/>
              </a:spcAft>
              <a:buFont typeface="Wingdings" pitchFamily="2" charset="2"/>
              <a:buChar char="v"/>
              <a:defRPr/>
            </a:pPr>
            <a:endParaRPr lang="en-US" altLang="zh-CN" b="1" dirty="0" smtClean="0">
              <a:solidFill>
                <a:srgbClr val="CC3300"/>
              </a:solidFill>
              <a:latin typeface="华文细黑" pitchFamily="2" charset="-122"/>
              <a:ea typeface="华文细黑" pitchFamily="2" charset="-122"/>
            </a:endParaRPr>
          </a:p>
          <a:p>
            <a:pPr marL="265113" indent="-265113" fontAlgn="auto">
              <a:spcBef>
                <a:spcPct val="0"/>
              </a:spcBef>
              <a:spcAft>
                <a:spcPts val="0"/>
              </a:spcAft>
              <a:buFont typeface="Wingdings" pitchFamily="2" charset="2"/>
              <a:buChar char="v"/>
              <a:defRPr/>
            </a:pPr>
            <a:r>
              <a:rPr lang="zh-CN" altLang="en-US" b="1" dirty="0" smtClean="0">
                <a:solidFill>
                  <a:srgbClr val="CC3300"/>
                </a:solidFill>
                <a:latin typeface="华文细黑" pitchFamily="2" charset="-122"/>
                <a:ea typeface="华文细黑" pitchFamily="2" charset="-122"/>
              </a:rPr>
              <a:t>外国专家特聘研究员和外籍青年科学家计划实施一年多来，在国内外引起了广泛的影响，得到了国务院领导的充分肯定。</a:t>
            </a:r>
          </a:p>
          <a:p>
            <a:pPr marL="265113" indent="-265113" fontAlgn="auto">
              <a:spcBef>
                <a:spcPct val="0"/>
              </a:spcBef>
              <a:spcAft>
                <a:spcPts val="0"/>
              </a:spcAft>
              <a:buFont typeface="Wingdings" pitchFamily="2" charset="2"/>
              <a:buChar char="v"/>
              <a:defRPr/>
            </a:pPr>
            <a:r>
              <a:rPr lang="zh-CN" altLang="en-US" b="1" dirty="0" smtClean="0">
                <a:solidFill>
                  <a:srgbClr val="CC3300"/>
                </a:solidFill>
                <a:latin typeface="华文细黑" pitchFamily="2" charset="-122"/>
                <a:ea typeface="华文细黑" pitchFamily="2" charset="-122"/>
              </a:rPr>
              <a:t>财政部为我院设立外国科学家专项，为我院长期国际合作交流人才工作实施奠定良好基础。</a:t>
            </a:r>
            <a:endParaRPr lang="fr-CA" altLang="zh-CN" b="1" dirty="0" smtClean="0">
              <a:solidFill>
                <a:srgbClr val="CC3300"/>
              </a:solidFill>
              <a:latin typeface="华文细黑" pitchFamily="2" charset="-122"/>
              <a:ea typeface="华文细黑" pitchFamily="2" charset="-122"/>
            </a:endParaRPr>
          </a:p>
          <a:p>
            <a:pPr marL="265113" indent="-265113" fontAlgn="auto">
              <a:spcBef>
                <a:spcPct val="0"/>
              </a:spcBef>
              <a:spcAft>
                <a:spcPts val="0"/>
              </a:spcAft>
              <a:buFont typeface="Wingdings" pitchFamily="2" charset="2"/>
              <a:buChar char="v"/>
              <a:defRPr/>
            </a:pPr>
            <a:endParaRPr lang="fr-CA" altLang="zh-CN" b="1" dirty="0" smtClean="0">
              <a:solidFill>
                <a:srgbClr val="CC3300"/>
              </a:solidFill>
              <a:latin typeface="华文细黑" pitchFamily="2" charset="-122"/>
              <a:ea typeface="华文细黑" pitchFamily="2" charset="-122"/>
            </a:endParaRPr>
          </a:p>
          <a:p>
            <a:pPr marL="261938" indent="-261938" fontAlgn="auto">
              <a:lnSpc>
                <a:spcPct val="120000"/>
              </a:lnSpc>
              <a:spcBef>
                <a:spcPct val="0"/>
              </a:spcBef>
              <a:spcAft>
                <a:spcPts val="0"/>
              </a:spcAft>
              <a:defRPr/>
            </a:pPr>
            <a:r>
              <a:rPr lang="zh-CN" altLang="en-US" b="1" dirty="0" smtClean="0">
                <a:solidFill>
                  <a:srgbClr val="FF0000"/>
                </a:solidFill>
                <a:latin typeface="华文细黑" pitchFamily="2" charset="-122"/>
                <a:ea typeface="华文细黑" pitchFamily="2" charset="-122"/>
              </a:rPr>
              <a:t>刘延东国务委员在出席我院外国专家交流会时指出</a:t>
            </a:r>
            <a:endParaRPr lang="en-US" altLang="zh-CN" b="1" dirty="0" smtClean="0">
              <a:solidFill>
                <a:srgbClr val="FF0000"/>
              </a:solidFill>
              <a:latin typeface="华文细黑" pitchFamily="2" charset="-122"/>
              <a:ea typeface="华文细黑" pitchFamily="2" charset="-122"/>
            </a:endParaRPr>
          </a:p>
          <a:p>
            <a:pPr marL="261938" indent="-261938" fontAlgn="auto">
              <a:lnSpc>
                <a:spcPct val="120000"/>
              </a:lnSpc>
              <a:spcBef>
                <a:spcPct val="0"/>
              </a:spcBef>
              <a:spcAft>
                <a:spcPts val="0"/>
              </a:spcAft>
              <a:buFontTx/>
              <a:buChar char="•"/>
              <a:defRPr/>
            </a:pPr>
            <a:r>
              <a:rPr lang="zh-CN" altLang="en-US" b="1" dirty="0" smtClean="0">
                <a:latin typeface="华文细黑" pitchFamily="2" charset="-122"/>
                <a:ea typeface="华文细黑" pitchFamily="2" charset="-122"/>
              </a:rPr>
              <a:t>中科院率先实施“外国专家特聘研究员计划”和“外籍青年科学家计划”，探索了科技创新与人才培养结合的新模式。</a:t>
            </a:r>
          </a:p>
          <a:p>
            <a:pPr marL="261938" indent="-261938" fontAlgn="auto">
              <a:lnSpc>
                <a:spcPct val="120000"/>
              </a:lnSpc>
              <a:spcBef>
                <a:spcPct val="0"/>
              </a:spcBef>
              <a:spcAft>
                <a:spcPts val="0"/>
              </a:spcAft>
              <a:buFontTx/>
              <a:buChar char="•"/>
              <a:defRPr/>
            </a:pPr>
            <a:r>
              <a:rPr lang="zh-CN" altLang="en-US" b="1" dirty="0" smtClean="0">
                <a:latin typeface="华文细黑" pitchFamily="2" charset="-122"/>
                <a:ea typeface="华文细黑" pitchFamily="2" charset="-122"/>
              </a:rPr>
              <a:t>希望不断总结经验，完善机制，扎实推进，使之成为具有示范意义和国际影响的科技合作与交流计划。</a:t>
            </a:r>
            <a:endParaRPr lang="fr-CA" altLang="zh-CN" b="1" dirty="0" smtClean="0">
              <a:latin typeface="华文细黑" pitchFamily="2" charset="-122"/>
              <a:ea typeface="华文细黑" pitchFamily="2" charset="-122"/>
            </a:endParaRPr>
          </a:p>
          <a:p>
            <a:pPr marL="261938" indent="-261938" fontAlgn="auto">
              <a:lnSpc>
                <a:spcPct val="120000"/>
              </a:lnSpc>
              <a:spcBef>
                <a:spcPct val="0"/>
              </a:spcBef>
              <a:spcAft>
                <a:spcPts val="0"/>
              </a:spcAft>
              <a:buFontTx/>
              <a:buChar char="•"/>
              <a:defRPr/>
            </a:pPr>
            <a:r>
              <a:rPr lang="zh-CN" altLang="en-US" b="1" dirty="0" smtClean="0">
                <a:solidFill>
                  <a:srgbClr val="000099"/>
                </a:solidFill>
                <a:latin typeface="华文细黑" pitchFamily="2" charset="-122"/>
                <a:ea typeface="华文细黑" pitchFamily="2" charset="-122"/>
              </a:rPr>
              <a:t> </a:t>
            </a:r>
            <a:r>
              <a:rPr lang="zh-CN" altLang="en-US" b="1" dirty="0" smtClean="0">
                <a:solidFill>
                  <a:srgbClr val="FF0000"/>
                </a:solidFill>
                <a:latin typeface="华文细黑" pitchFamily="2" charset="-122"/>
                <a:ea typeface="华文细黑" pitchFamily="2" charset="-122"/>
              </a:rPr>
              <a:t>外国专家们就我院持续推进国际科技合作，促进中外科学家开展长期合作提出了很好的建议：</a:t>
            </a:r>
            <a:r>
              <a:rPr lang="zh-CN" altLang="en-US" b="1" dirty="0" smtClean="0">
                <a:solidFill>
                  <a:srgbClr val="000099"/>
                </a:solidFill>
                <a:latin typeface="华文细黑" pitchFamily="2" charset="-122"/>
                <a:ea typeface="华文细黑" pitchFamily="2" charset="-122"/>
              </a:rPr>
              <a:t>邀请和招收更多的交叉学科的优秀科研人员，结合科学院学科领域多、覆盖地域广的特点，做出世界一流的科研工作。在华工作时间能够相对长一些，如延长至两年，甚至到３至５年，以利于能有充分的时间完成一些高水平的合作研究项目，提供后续支持</a:t>
            </a:r>
            <a:r>
              <a:rPr lang="en-US" altLang="zh-CN" b="1" dirty="0" smtClean="0">
                <a:solidFill>
                  <a:srgbClr val="000099"/>
                </a:solidFill>
                <a:latin typeface="华文细黑" pitchFamily="2" charset="-122"/>
                <a:ea typeface="华文细黑" pitchFamily="2" charset="-122"/>
              </a:rPr>
              <a:t>……</a:t>
            </a:r>
          </a:p>
          <a:p>
            <a:pPr marL="261938" indent="-261938" fontAlgn="auto">
              <a:lnSpc>
                <a:spcPct val="120000"/>
              </a:lnSpc>
              <a:spcBef>
                <a:spcPct val="0"/>
              </a:spcBef>
              <a:spcAft>
                <a:spcPts val="0"/>
              </a:spcAft>
              <a:buFontTx/>
              <a:buChar char="•"/>
              <a:defRPr/>
            </a:pPr>
            <a:endParaRPr lang="zh-CN" altLang="en-US" b="1" dirty="0" smtClean="0">
              <a:latin typeface="华文细黑" pitchFamily="2" charset="-122"/>
              <a:ea typeface="华文细黑"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98E7CCF3-9C62-48A1-9C12-6FED054BEF93}" type="slidenum">
              <a:rPr lang="zh-CN" altLang="en-US" smtClean="0"/>
              <a:pPr>
                <a:defRPr/>
              </a:pPr>
              <a:t>24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t>可以延长</a:t>
            </a:r>
            <a:endParaRPr lang="de-DE" altLang="zh-CN"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accent2"/>
                </a:solidFill>
                <a:effectLst>
                  <a:outerShdw blurRad="38100" dist="38100" dir="2700000" algn="tl">
                    <a:srgbClr val="C0C0C0"/>
                  </a:outerShdw>
                </a:effectLst>
                <a:ea typeface="仿宋_GB2312" pitchFamily="49" charset="-122"/>
              </a:rPr>
              <a:t>To enhance substantial scientific cooperation in cutting-edge research, it is suggested to set up research </a:t>
            </a:r>
            <a:r>
              <a:rPr lang="en-US" altLang="zh-CN" sz="1200" b="1" dirty="0" smtClean="0">
                <a:solidFill>
                  <a:srgbClr val="FF0000"/>
                </a:solidFill>
                <a:effectLst>
                  <a:outerShdw blurRad="38100" dist="38100" dir="2700000" algn="tl">
                    <a:srgbClr val="C0C0C0"/>
                  </a:outerShdw>
                </a:effectLst>
                <a:ea typeface="仿宋_GB2312" pitchFamily="49" charset="-122"/>
              </a:rPr>
              <a:t>program or project based</a:t>
            </a:r>
            <a:r>
              <a:rPr lang="en-US" altLang="zh-CN" sz="1200" b="1" dirty="0" smtClean="0">
                <a:solidFill>
                  <a:schemeClr val="accent2"/>
                </a:solidFill>
                <a:effectLst>
                  <a:outerShdw blurRad="38100" dist="38100" dir="2700000" algn="tl">
                    <a:srgbClr val="C0C0C0"/>
                  </a:outerShdw>
                </a:effectLst>
                <a:ea typeface="仿宋_GB2312" pitchFamily="49" charset="-122"/>
              </a:rPr>
              <a:t> Scientist Group, Joint Center, Laboratory, or Partner Institute etc.</a:t>
            </a:r>
          </a:p>
          <a:p>
            <a:endParaRPr lang="de-DE" altLang="zh-CN" b="1" dirty="0" smtClean="0"/>
          </a:p>
          <a:p>
            <a:r>
              <a:rPr lang="de-DE" altLang="zh-CN" b="1" dirty="0" smtClean="0"/>
              <a:t>D</a:t>
            </a:r>
            <a:r>
              <a:rPr lang="de-DE" altLang="zh-CN" dirty="0" smtClean="0"/>
              <a:t>eutscher </a:t>
            </a:r>
            <a:r>
              <a:rPr lang="de-DE" altLang="zh-CN" b="1" dirty="0" smtClean="0"/>
              <a:t>A</a:t>
            </a:r>
            <a:r>
              <a:rPr lang="de-DE" altLang="zh-CN" dirty="0" smtClean="0"/>
              <a:t>kademischer </a:t>
            </a:r>
            <a:r>
              <a:rPr lang="de-DE" altLang="zh-CN" b="1" dirty="0" smtClean="0"/>
              <a:t>A</a:t>
            </a:r>
            <a:r>
              <a:rPr lang="de-DE" altLang="zh-CN" dirty="0" smtClean="0"/>
              <a:t>ustausch </a:t>
            </a:r>
            <a:r>
              <a:rPr lang="de-DE" altLang="zh-CN" b="1" dirty="0" smtClean="0"/>
              <a:t>D</a:t>
            </a:r>
            <a:r>
              <a:rPr lang="de-DE" altLang="zh-CN" dirty="0" smtClean="0"/>
              <a:t>ienst, </a:t>
            </a:r>
            <a:r>
              <a:rPr lang="de-DE" altLang="zh-CN" b="1" dirty="0" smtClean="0"/>
              <a:t>DAAD</a:t>
            </a:r>
          </a:p>
          <a:p>
            <a:pPr>
              <a:spcBef>
                <a:spcPct val="50000"/>
              </a:spcBef>
            </a:pPr>
            <a:r>
              <a:rPr lang="en-US" altLang="zh-CN" b="1" dirty="0" smtClean="0">
                <a:effectLst>
                  <a:outerShdw blurRad="38100" dist="38100" dir="2700000" algn="tl">
                    <a:srgbClr val="C0C0C0"/>
                  </a:outerShdw>
                </a:effectLst>
              </a:rPr>
              <a:t>2005</a:t>
            </a:r>
            <a:r>
              <a:rPr lang="zh-CN" altLang="en-US" b="1" dirty="0" smtClean="0">
                <a:effectLst>
                  <a:outerShdw blurRad="38100" dist="38100" dir="2700000" algn="tl">
                    <a:srgbClr val="C0C0C0"/>
                  </a:outerShdw>
                </a:effectLst>
              </a:rPr>
              <a:t>年  路院长提出向欧洲非英语国家派遣博士生。</a:t>
            </a:r>
          </a:p>
          <a:p>
            <a:r>
              <a:rPr lang="en-US" altLang="zh-CN" b="1" dirty="0" smtClean="0">
                <a:effectLst>
                  <a:outerShdw blurRad="38100" dist="38100" dir="2700000" algn="tl">
                    <a:srgbClr val="C0C0C0"/>
                  </a:outerShdw>
                </a:effectLst>
              </a:rPr>
              <a:t>2006</a:t>
            </a:r>
            <a:r>
              <a:rPr lang="zh-CN" altLang="en-US" b="1" dirty="0" smtClean="0">
                <a:effectLst>
                  <a:outerShdw blurRad="38100" dist="38100" dir="2700000" algn="tl">
                    <a:srgbClr val="C0C0C0"/>
                  </a:outerShdw>
                </a:effectLst>
              </a:rPr>
              <a:t>年  我院出台管理办法。路院长与德国马普学会签署合作协议。批准</a:t>
            </a:r>
            <a:r>
              <a:rPr lang="en-US" altLang="zh-CN" b="1" dirty="0" smtClean="0">
                <a:effectLst>
                  <a:outerShdw blurRad="38100" dist="38100" dir="2700000" algn="tl">
                    <a:srgbClr val="C0C0C0"/>
                  </a:outerShdw>
                </a:effectLst>
              </a:rPr>
              <a:t>35</a:t>
            </a:r>
            <a:r>
              <a:rPr lang="zh-CN" altLang="en-US" b="1" dirty="0" smtClean="0">
                <a:effectLst>
                  <a:outerShdw blurRad="38100" dist="38100" dir="2700000" algn="tl">
                    <a:srgbClr val="C0C0C0"/>
                  </a:outerShdw>
                </a:effectLst>
              </a:rPr>
              <a:t>人。</a:t>
            </a:r>
          </a:p>
          <a:p>
            <a:r>
              <a:rPr lang="en-US" altLang="zh-CN" b="1" dirty="0" smtClean="0">
                <a:effectLst>
                  <a:outerShdw blurRad="38100" dist="38100" dir="2700000" algn="tl">
                    <a:srgbClr val="C0C0C0"/>
                  </a:outerShdw>
                </a:effectLst>
              </a:rPr>
              <a:t>2007</a:t>
            </a:r>
            <a:r>
              <a:rPr lang="zh-CN" altLang="en-US" b="1" dirty="0" smtClean="0">
                <a:effectLst>
                  <a:outerShdw blurRad="38100" dist="38100" dir="2700000" algn="tl">
                    <a:srgbClr val="C0C0C0"/>
                  </a:outerShdw>
                </a:effectLst>
              </a:rPr>
              <a:t>年  德国 </a:t>
            </a:r>
            <a:r>
              <a:rPr lang="en-US" altLang="zh-CN" b="1" dirty="0" smtClean="0">
                <a:effectLst>
                  <a:outerShdw blurRad="38100" dist="38100" dir="2700000" algn="tl">
                    <a:srgbClr val="C0C0C0"/>
                  </a:outerShdw>
                </a:effectLst>
              </a:rPr>
              <a:t>49</a:t>
            </a:r>
            <a:r>
              <a:rPr lang="zh-CN" altLang="en-US" b="1" dirty="0" smtClean="0">
                <a:effectLst>
                  <a:outerShdw blurRad="38100" dist="38100" dir="2700000" algn="tl">
                    <a:srgbClr val="C0C0C0"/>
                  </a:outerShdw>
                </a:effectLst>
              </a:rPr>
              <a:t>人 （马普学会</a:t>
            </a:r>
            <a:r>
              <a:rPr lang="en-US" altLang="zh-CN" b="1" dirty="0" smtClean="0">
                <a:effectLst>
                  <a:outerShdw blurRad="38100" dist="38100" dir="2700000" algn="tl">
                    <a:srgbClr val="C0C0C0"/>
                  </a:outerShdw>
                </a:effectLst>
              </a:rPr>
              <a:t>32</a:t>
            </a:r>
            <a:r>
              <a:rPr lang="zh-CN" altLang="en-US" b="1" dirty="0" smtClean="0">
                <a:effectLst>
                  <a:outerShdw blurRad="38100" dist="38100" dir="2700000" algn="tl">
                    <a:srgbClr val="C0C0C0"/>
                  </a:outerShdw>
                </a:effectLst>
              </a:rPr>
              <a:t>人，德意志学术交流署</a:t>
            </a:r>
            <a:r>
              <a:rPr lang="en-US" altLang="zh-CN" b="1" dirty="0" smtClean="0">
                <a:effectLst>
                  <a:outerShdw blurRad="38100" dist="38100" dir="2700000" algn="tl">
                    <a:srgbClr val="C0C0C0"/>
                  </a:outerShdw>
                </a:effectLst>
              </a:rPr>
              <a:t>17</a:t>
            </a:r>
            <a:r>
              <a:rPr lang="zh-CN" altLang="en-US" b="1" dirty="0" smtClean="0">
                <a:effectLst>
                  <a:outerShdw blurRad="38100" dist="38100" dir="2700000" algn="tl">
                    <a:srgbClr val="C0C0C0"/>
                  </a:outerShdw>
                </a:effectLst>
              </a:rPr>
              <a:t>人）</a:t>
            </a:r>
          </a:p>
          <a:p>
            <a:r>
              <a:rPr lang="zh-CN" altLang="en-US" b="1" dirty="0" smtClean="0">
                <a:effectLst>
                  <a:outerShdw blurRad="38100" dist="38100" dir="2700000" algn="tl">
                    <a:srgbClr val="C0C0C0"/>
                  </a:outerShdw>
                </a:effectLst>
              </a:rPr>
              <a:t>              与德国弗朗恩霍夫学会签署合作协议</a:t>
            </a:r>
          </a:p>
          <a:p>
            <a:r>
              <a:rPr lang="zh-CN" altLang="en-US" b="1" dirty="0" smtClean="0">
                <a:effectLst>
                  <a:outerShdw blurRad="38100" dist="38100" dir="2700000" algn="tl">
                    <a:srgbClr val="C0C0C0"/>
                  </a:outerShdw>
                </a:effectLst>
              </a:rPr>
              <a:t>              与法国科研中心商签合作备忘录</a:t>
            </a:r>
          </a:p>
          <a:p>
            <a:r>
              <a:rPr lang="en-US" altLang="zh-CN" b="1" dirty="0" smtClean="0">
                <a:effectLst>
                  <a:outerShdw blurRad="38100" dist="38100" dir="2700000" algn="tl">
                    <a:srgbClr val="C0C0C0"/>
                  </a:outerShdw>
                </a:effectLst>
              </a:rPr>
              <a:t>2008</a:t>
            </a:r>
            <a:r>
              <a:rPr lang="zh-CN" altLang="en-US" b="1" dirty="0" smtClean="0">
                <a:effectLst>
                  <a:outerShdw blurRad="38100" dist="38100" dir="2700000" algn="tl">
                    <a:srgbClr val="C0C0C0"/>
                  </a:outerShdw>
                </a:effectLst>
              </a:rPr>
              <a:t>年   德国 </a:t>
            </a:r>
            <a:r>
              <a:rPr lang="en-US" altLang="zh-CN" b="1" dirty="0" smtClean="0">
                <a:effectLst>
                  <a:outerShdw blurRad="38100" dist="38100" dir="2700000" algn="tl">
                    <a:srgbClr val="C0C0C0"/>
                  </a:outerShdw>
                </a:effectLst>
              </a:rPr>
              <a:t>46</a:t>
            </a:r>
            <a:r>
              <a:rPr lang="zh-CN" altLang="en-US" b="1" dirty="0" smtClean="0">
                <a:effectLst>
                  <a:outerShdw blurRad="38100" dist="38100" dir="2700000" algn="tl">
                    <a:srgbClr val="C0C0C0"/>
                  </a:outerShdw>
                </a:effectLst>
              </a:rPr>
              <a:t>人</a:t>
            </a:r>
            <a:r>
              <a:rPr lang="zh-CN" altLang="de-DE" b="1" dirty="0" smtClean="0">
                <a:effectLst>
                  <a:outerShdw blurRad="38100" dist="38100" dir="2700000" algn="tl">
                    <a:srgbClr val="C0C0C0"/>
                  </a:outerShdw>
                </a:effectLst>
              </a:rPr>
              <a:t> （马普学会 </a:t>
            </a:r>
            <a:r>
              <a:rPr lang="de-DE" altLang="zh-CN" b="1" dirty="0" smtClean="0">
                <a:effectLst>
                  <a:outerShdw blurRad="38100" dist="38100" dir="2700000" algn="tl">
                    <a:srgbClr val="C0C0C0"/>
                  </a:outerShdw>
                </a:effectLst>
              </a:rPr>
              <a:t>25</a:t>
            </a:r>
            <a:r>
              <a:rPr lang="zh-CN" altLang="de-DE" b="1" dirty="0" smtClean="0">
                <a:effectLst>
                  <a:outerShdw blurRad="38100" dist="38100" dir="2700000" algn="tl">
                    <a:srgbClr val="C0C0C0"/>
                  </a:outerShdw>
                </a:effectLst>
              </a:rPr>
              <a:t>人，德意志学术交流署 10人，弗朗恩霍夫学会11人）            </a:t>
            </a:r>
          </a:p>
          <a:p>
            <a:r>
              <a:rPr lang="zh-CN" altLang="de-DE" b="1" dirty="0" smtClean="0">
                <a:effectLst>
                  <a:outerShdw blurRad="38100" dist="38100" dir="2700000" algn="tl">
                    <a:srgbClr val="C0C0C0"/>
                  </a:outerShdw>
                </a:effectLst>
              </a:rPr>
              <a:t>               法国 </a:t>
            </a:r>
            <a:r>
              <a:rPr lang="en-US" altLang="zh-CN" b="1" dirty="0" smtClean="0">
                <a:effectLst>
                  <a:outerShdw blurRad="38100" dist="38100" dir="2700000" algn="tl">
                    <a:srgbClr val="C0C0C0"/>
                  </a:outerShdw>
                </a:effectLst>
              </a:rPr>
              <a:t>6</a:t>
            </a:r>
            <a:r>
              <a:rPr lang="zh-CN" altLang="en-US" b="1" dirty="0" smtClean="0">
                <a:effectLst>
                  <a:outerShdw blurRad="38100" dist="38100" dir="2700000" algn="tl">
                    <a:srgbClr val="C0C0C0"/>
                  </a:outerShdw>
                </a:effectLst>
              </a:rPr>
              <a:t>人 法国国家科研中心   </a:t>
            </a:r>
          </a:p>
          <a:p>
            <a:r>
              <a:rPr lang="zh-CN" altLang="de-DE" b="1" dirty="0" smtClean="0">
                <a:effectLst>
                  <a:outerShdw blurRad="38100" dist="38100" dir="2700000" algn="tl">
                    <a:srgbClr val="C0C0C0"/>
                  </a:outerShdw>
                </a:effectLst>
              </a:rPr>
              <a:t>              与法国自动化研究院签备忘录</a:t>
            </a:r>
            <a:endParaRPr lang="de-DE" altLang="zh-CN" b="1" dirty="0" smtClean="0">
              <a:effectLst>
                <a:outerShdw blurRad="38100" dist="38100" dir="2700000" algn="tl">
                  <a:srgbClr val="C0C0C0"/>
                </a:outerShdw>
              </a:effectLst>
            </a:endParaRPr>
          </a:p>
          <a:p>
            <a:r>
              <a:rPr lang="en-US" altLang="zh-CN" b="1" dirty="0" smtClean="0">
                <a:effectLst>
                  <a:outerShdw blurRad="38100" dist="38100" dir="2700000" algn="tl">
                    <a:srgbClr val="C0C0C0"/>
                  </a:outerShdw>
                </a:effectLst>
              </a:rPr>
              <a:t>2009</a:t>
            </a:r>
            <a:r>
              <a:rPr lang="zh-CN" altLang="en-US" b="1" dirty="0" smtClean="0">
                <a:effectLst>
                  <a:outerShdw blurRad="38100" dist="38100" dir="2700000" algn="tl">
                    <a:srgbClr val="C0C0C0"/>
                  </a:outerShdw>
                </a:effectLst>
              </a:rPr>
              <a:t>年   德国  </a:t>
            </a:r>
            <a:r>
              <a:rPr lang="en-US" altLang="zh-CN" b="1" dirty="0" smtClean="0">
                <a:effectLst>
                  <a:outerShdw blurRad="38100" dist="38100" dir="2700000" algn="tl">
                    <a:srgbClr val="C0C0C0"/>
                  </a:outerShdw>
                </a:effectLst>
              </a:rPr>
              <a:t>35</a:t>
            </a:r>
            <a:r>
              <a:rPr lang="zh-CN" altLang="en-US" b="1" dirty="0" smtClean="0">
                <a:effectLst>
                  <a:outerShdw blurRad="38100" dist="38100" dir="2700000" algn="tl">
                    <a:srgbClr val="C0C0C0"/>
                  </a:outerShdw>
                </a:effectLst>
              </a:rPr>
              <a:t>人（德国马普学会</a:t>
            </a:r>
            <a:r>
              <a:rPr lang="en-US" altLang="zh-CN" b="1" dirty="0" smtClean="0">
                <a:effectLst>
                  <a:outerShdw blurRad="38100" dist="38100" dir="2700000" algn="tl">
                    <a:srgbClr val="C0C0C0"/>
                  </a:outerShdw>
                </a:effectLst>
              </a:rPr>
              <a:t>18</a:t>
            </a:r>
            <a:r>
              <a:rPr lang="zh-CN" altLang="en-US" b="1" dirty="0" smtClean="0">
                <a:effectLst>
                  <a:outerShdw blurRad="38100" dist="38100" dir="2700000" algn="tl">
                    <a:srgbClr val="C0C0C0"/>
                  </a:outerShdw>
                </a:effectLst>
              </a:rPr>
              <a:t>人、学术交流署</a:t>
            </a:r>
            <a:r>
              <a:rPr lang="en-US" altLang="zh-CN" b="1" dirty="0" smtClean="0">
                <a:effectLst>
                  <a:outerShdw blurRad="38100" dist="38100" dir="2700000" algn="tl">
                    <a:srgbClr val="C0C0C0"/>
                  </a:outerShdw>
                </a:effectLst>
              </a:rPr>
              <a:t>10</a:t>
            </a:r>
            <a:r>
              <a:rPr lang="zh-CN" altLang="en-US" b="1" dirty="0" smtClean="0">
                <a:effectLst>
                  <a:outerShdw blurRad="38100" dist="38100" dir="2700000" algn="tl">
                    <a:srgbClr val="C0C0C0"/>
                  </a:outerShdw>
                </a:effectLst>
              </a:rPr>
              <a:t>人，弗朗恩霍夫学会</a:t>
            </a:r>
            <a:r>
              <a:rPr lang="en-US" altLang="zh-CN" b="1" dirty="0" smtClean="0">
                <a:effectLst>
                  <a:outerShdw blurRad="38100" dist="38100" dir="2700000" algn="tl">
                    <a:srgbClr val="C0C0C0"/>
                  </a:outerShdw>
                </a:effectLst>
              </a:rPr>
              <a:t>7</a:t>
            </a:r>
            <a:r>
              <a:rPr lang="zh-CN" altLang="en-US" b="1" dirty="0" smtClean="0">
                <a:effectLst>
                  <a:outerShdw blurRad="38100" dist="38100" dir="2700000" algn="tl">
                    <a:srgbClr val="C0C0C0"/>
                  </a:outerShdw>
                </a:effectLst>
              </a:rPr>
              <a:t>人）</a:t>
            </a:r>
          </a:p>
          <a:p>
            <a:r>
              <a:rPr lang="zh-CN" altLang="en-US" b="1" dirty="0" smtClean="0">
                <a:effectLst>
                  <a:outerShdw blurRad="38100" dist="38100" dir="2700000" algn="tl">
                    <a:srgbClr val="C0C0C0"/>
                  </a:outerShdw>
                </a:effectLst>
              </a:rPr>
              <a:t>               法国 </a:t>
            </a:r>
            <a:r>
              <a:rPr lang="en-US" altLang="zh-CN" b="1" dirty="0" smtClean="0">
                <a:effectLst>
                  <a:outerShdw blurRad="38100" dist="38100" dir="2700000" algn="tl">
                    <a:srgbClr val="C0C0C0"/>
                  </a:outerShdw>
                </a:effectLst>
              </a:rPr>
              <a:t>15</a:t>
            </a:r>
            <a:r>
              <a:rPr lang="zh-CN" altLang="en-US" b="1" dirty="0" smtClean="0">
                <a:effectLst>
                  <a:outerShdw blurRad="38100" dist="38100" dir="2700000" algn="tl">
                    <a:srgbClr val="C0C0C0"/>
                  </a:outerShdw>
                </a:effectLst>
              </a:rPr>
              <a:t>人  法国国家科研中心</a:t>
            </a:r>
          </a:p>
          <a:p>
            <a:r>
              <a:rPr lang="zh-CN" altLang="en-US" b="1" dirty="0" smtClean="0">
                <a:effectLst>
                  <a:outerShdw blurRad="38100" dist="38100" dir="2700000" algn="tl">
                    <a:srgbClr val="C0C0C0"/>
                  </a:outerShdw>
                </a:effectLst>
              </a:rPr>
              <a:t>               商议与瑞士苏黎世高工等高校开展培养计划</a:t>
            </a:r>
          </a:p>
          <a:p>
            <a:endParaRPr lang="zh-CN" altLang="en-US" dirty="0"/>
          </a:p>
        </p:txBody>
      </p:sp>
      <p:sp>
        <p:nvSpPr>
          <p:cNvPr id="4" name="灯片编号占位符 3"/>
          <p:cNvSpPr>
            <a:spLocks noGrp="1"/>
          </p:cNvSpPr>
          <p:nvPr>
            <p:ph type="sldNum" sz="quarter" idx="10"/>
          </p:nvPr>
        </p:nvSpPr>
        <p:spPr/>
        <p:txBody>
          <a:bodyPr/>
          <a:lstStyle/>
          <a:p>
            <a:pPr>
              <a:defRPr/>
            </a:pPr>
            <a:fld id="{98E7CCF3-9C62-48A1-9C12-6FED054BEF93}" type="slidenum">
              <a:rPr lang="zh-CN" altLang="en-US" smtClean="0"/>
              <a:pPr>
                <a:defRPr/>
              </a:pPr>
              <a:t>25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lnSpc>
                <a:spcPct val="90000"/>
              </a:lnSpc>
              <a:spcBef>
                <a:spcPct val="20000"/>
              </a:spcBef>
            </a:pPr>
            <a:r>
              <a:rPr kumimoji="1" lang="en-US" altLang="zh-CN" b="0" dirty="0" smtClean="0">
                <a:solidFill>
                  <a:srgbClr val="FF0000"/>
                </a:solidFill>
                <a:latin typeface="Verdana" pitchFamily="34" charset="0"/>
              </a:rPr>
              <a:t>Just intend to give you a quick tour of CAS.  It is a non-traditional national Academy with solid strong R&amp;D, education functions and plus.  Though a huge mixture of many things, it has been doing well in China</a:t>
            </a:r>
            <a:r>
              <a:rPr kumimoji="1" lang="en-US" altLang="zh-CN" b="0" dirty="0" smtClean="0">
                <a:solidFill>
                  <a:srgbClr val="FF0000"/>
                </a:solidFill>
                <a:latin typeface="宋体" pitchFamily="2" charset="-122"/>
              </a:rPr>
              <a:t>’</a:t>
            </a:r>
            <a:r>
              <a:rPr kumimoji="1" lang="en-US" altLang="zh-CN" b="0" dirty="0" smtClean="0">
                <a:solidFill>
                  <a:srgbClr val="FF0000"/>
                </a:solidFill>
                <a:latin typeface="Verdana" pitchFamily="34" charset="0"/>
              </a:rPr>
              <a:t>s setting. Looking ahead, though facing lots of challenges, it is expected to continue to do well and very likely better due to its legacy and tradition.</a:t>
            </a:r>
          </a:p>
          <a:p>
            <a:pPr eaLnBrk="1" hangingPunct="1">
              <a:lnSpc>
                <a:spcPct val="90000"/>
              </a:lnSpc>
              <a:spcBef>
                <a:spcPct val="20000"/>
              </a:spcBef>
            </a:pPr>
            <a:endParaRPr kumimoji="1" lang="en-US" altLang="zh-CN" b="0" dirty="0" smtClean="0">
              <a:solidFill>
                <a:srgbClr val="FF0000"/>
              </a:solidFill>
              <a:latin typeface="Verdana" pitchFamily="34" charset="0"/>
            </a:endParaRPr>
          </a:p>
          <a:p>
            <a:pPr eaLnBrk="1" hangingPunct="1">
              <a:lnSpc>
                <a:spcPct val="120000"/>
              </a:lnSpc>
              <a:spcBef>
                <a:spcPct val="0"/>
              </a:spcBef>
            </a:pPr>
            <a:r>
              <a:rPr lang="en-US" altLang="zh-CN" dirty="0" smtClean="0">
                <a:solidFill>
                  <a:srgbClr val="0000CC"/>
                </a:solidFill>
                <a:latin typeface="Verdana" pitchFamily="34" charset="0"/>
              </a:rPr>
              <a:t>International cooperation has been one of the recipes of CAS success in the past.  We will continue to enhance for mutual benefits and mutual progress.   </a:t>
            </a:r>
            <a:endParaRPr lang="zh-CN" altLang="en-US" dirty="0" smtClean="0">
              <a:solidFill>
                <a:srgbClr val="0000CC"/>
              </a:solidFill>
              <a:latin typeface="Verdana" pitchFamily="34" charset="0"/>
            </a:endParaRPr>
          </a:p>
          <a:p>
            <a:endParaRPr lang="zh-CN" altLang="en-US" dirty="0"/>
          </a:p>
        </p:txBody>
      </p:sp>
      <p:sp>
        <p:nvSpPr>
          <p:cNvPr id="4" name="灯片编号占位符 3"/>
          <p:cNvSpPr>
            <a:spLocks noGrp="1"/>
          </p:cNvSpPr>
          <p:nvPr>
            <p:ph type="sldNum" sz="quarter" idx="10"/>
          </p:nvPr>
        </p:nvSpPr>
        <p:spPr/>
        <p:txBody>
          <a:bodyPr/>
          <a:lstStyle/>
          <a:p>
            <a:pPr>
              <a:defRPr/>
            </a:pPr>
            <a:fld id="{752C388E-20FF-4AE5-A11B-12DAABE978DA}"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a:ln/>
        </p:spPr>
        <p:txBody>
          <a:bodyPr anchor="t"/>
          <a:lstStyle/>
          <a:p>
            <a:pPr marL="361950" indent="-361950" eaLnBrk="1" hangingPunct="1">
              <a:lnSpc>
                <a:spcPct val="110000"/>
              </a:lnSpc>
            </a:pPr>
            <a:r>
              <a:rPr lang="en-US" altLang="zh-CN" dirty="0" smtClean="0">
                <a:latin typeface="Arial" charset="0"/>
              </a:rPr>
              <a:t>233/1000 </a:t>
            </a:r>
            <a:r>
              <a:rPr lang="fr-CA" altLang="en-US" dirty="0" smtClean="0">
                <a:latin typeface="Arial" charset="0"/>
              </a:rPr>
              <a:t>gouvernement   </a:t>
            </a:r>
            <a:r>
              <a:rPr lang="en-US" altLang="zh-CN" sz="2600" dirty="0" smtClean="0">
                <a:latin typeface="Times New Roman" pitchFamily="18" charset="0"/>
                <a:ea typeface="宋体" pitchFamily="2" charset="-122"/>
              </a:rPr>
              <a:t>Always attaches much importance and takes it an inseparable part of R&amp;D</a:t>
            </a:r>
          </a:p>
          <a:p>
            <a:pPr marL="361950" indent="-361950" eaLnBrk="1" hangingPunct="1">
              <a:lnSpc>
                <a:spcPct val="110000"/>
              </a:lnSpc>
            </a:pPr>
            <a:r>
              <a:rPr lang="en-US" altLang="zh-CN" sz="2600" dirty="0" smtClean="0">
                <a:latin typeface="Times New Roman" pitchFamily="18" charset="0"/>
                <a:ea typeface="宋体" pitchFamily="2" charset="-122"/>
              </a:rPr>
              <a:t>Forged various types of  partnerships and cooperation  </a:t>
            </a:r>
          </a:p>
          <a:p>
            <a:pPr marL="361950" indent="-361950" eaLnBrk="1" hangingPunct="1">
              <a:lnSpc>
                <a:spcPct val="110000"/>
              </a:lnSpc>
            </a:pPr>
            <a:r>
              <a:rPr lang="en-US" altLang="zh-CN" sz="2600" dirty="0" smtClean="0">
                <a:latin typeface="Times New Roman" pitchFamily="18" charset="0"/>
                <a:ea typeface="宋体" pitchFamily="2" charset="-122"/>
              </a:rPr>
              <a:t>Basic strategies</a:t>
            </a:r>
            <a:r>
              <a:rPr kumimoji="1" lang="en-US" altLang="zh-CN" sz="2600" b="1" dirty="0" smtClean="0">
                <a:latin typeface="Times New Roman" pitchFamily="18" charset="0"/>
                <a:ea typeface="仿宋_GB2312" pitchFamily="49" charset="-122"/>
              </a:rPr>
              <a:t>:</a:t>
            </a:r>
          </a:p>
          <a:p>
            <a:pPr marL="692150" lvl="1" indent="-347663" eaLnBrk="1" hangingPunct="1">
              <a:lnSpc>
                <a:spcPct val="110000"/>
              </a:lnSpc>
            </a:pPr>
            <a:r>
              <a:rPr kumimoji="1" lang="en-US" altLang="zh-CN" sz="2400" dirty="0" smtClean="0">
                <a:latin typeface="Times New Roman" pitchFamily="18" charset="0"/>
                <a:ea typeface="楷体_GB2312" pitchFamily="49" charset="-122"/>
              </a:rPr>
              <a:t>To partnership with major S&amp;T institutions all over the world, particularly those in the developed economies</a:t>
            </a:r>
          </a:p>
          <a:p>
            <a:pPr marL="692150" lvl="1" indent="-347663" eaLnBrk="1" hangingPunct="1">
              <a:lnSpc>
                <a:spcPct val="110000"/>
              </a:lnSpc>
            </a:pPr>
            <a:r>
              <a:rPr kumimoji="1" lang="en-US" altLang="zh-CN" sz="2400" dirty="0" smtClean="0">
                <a:latin typeface="Times New Roman" pitchFamily="18" charset="0"/>
                <a:ea typeface="楷体_GB2312" pitchFamily="49" charset="-122"/>
              </a:rPr>
              <a:t>To cooperate with scientists and experts world over</a:t>
            </a:r>
          </a:p>
          <a:p>
            <a:pPr marL="692150" lvl="1" indent="-347663" eaLnBrk="1" hangingPunct="1">
              <a:lnSpc>
                <a:spcPct val="110000"/>
              </a:lnSpc>
            </a:pPr>
            <a:r>
              <a:rPr kumimoji="1" lang="en-US" altLang="zh-CN" sz="2400" dirty="0" smtClean="0">
                <a:latin typeface="Times New Roman" pitchFamily="18" charset="0"/>
                <a:ea typeface="楷体_GB2312" pitchFamily="49" charset="-122"/>
              </a:rPr>
              <a:t>To join in int’l mega-science programs selectively</a:t>
            </a:r>
          </a:p>
          <a:p>
            <a:pPr marL="692150" lvl="1" indent="-347663" eaLnBrk="1" hangingPunct="1">
              <a:lnSpc>
                <a:spcPct val="110000"/>
              </a:lnSpc>
            </a:pPr>
            <a:r>
              <a:rPr lang="en-US" altLang="zh-CN" sz="2400" dirty="0" smtClean="0">
                <a:latin typeface="Times New Roman" pitchFamily="18" charset="0"/>
                <a:ea typeface="宋体" pitchFamily="2" charset="-122"/>
              </a:rPr>
              <a:t>To set up joint research units when needed &amp; possible</a:t>
            </a:r>
          </a:p>
          <a:p>
            <a:pPr marL="692150" lvl="1" indent="-347663" eaLnBrk="1" hangingPunct="1">
              <a:lnSpc>
                <a:spcPct val="110000"/>
              </a:lnSpc>
            </a:pPr>
            <a:r>
              <a:rPr lang="en-US" altLang="zh-CN" sz="2400" dirty="0" smtClean="0">
                <a:latin typeface="Times New Roman" pitchFamily="18" charset="0"/>
                <a:ea typeface="宋体" pitchFamily="2" charset="-122"/>
              </a:rPr>
              <a:t>To partnership with scientists in less developed countries</a:t>
            </a:r>
            <a:r>
              <a:rPr lang="en-US" altLang="zh-CN" sz="2400" dirty="0" smtClean="0">
                <a:solidFill>
                  <a:schemeClr val="accent2"/>
                </a:solidFill>
                <a:latin typeface="Times New Roman" pitchFamily="18" charset="0"/>
                <a:ea typeface="宋体" pitchFamily="2" charset="-122"/>
              </a:rPr>
              <a:t>  </a:t>
            </a:r>
          </a:p>
          <a:p>
            <a:pPr>
              <a:spcBef>
                <a:spcPct val="0"/>
              </a:spcBef>
            </a:pPr>
            <a:endParaRPr lang="zh-CN" altLang="en-US" dirty="0" smtClean="0">
              <a:latin typeface="Arial" charset="0"/>
            </a:endParaRPr>
          </a:p>
        </p:txBody>
      </p:sp>
      <p:sp>
        <p:nvSpPr>
          <p:cNvPr id="38916" name="灯片编号占位符 3"/>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0CAA95-8B77-4536-823E-B7DADAC726DA}" type="slidenum">
              <a:rPr lang="zh-CN" altLang="en-US" sz="1200" b="0" i="0"/>
              <a:pPr algn="r"/>
              <a:t>10</a:t>
            </a:fld>
            <a:endParaRPr lang="en-US" altLang="zh-CN" sz="1200" b="0" i="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ln/>
        </p:spPr>
        <p:txBody>
          <a:bodyPr/>
          <a:lstStyle/>
          <a:p>
            <a:pPr>
              <a:spcBef>
                <a:spcPct val="0"/>
              </a:spcBef>
              <a:defRPr/>
            </a:pPr>
            <a:r>
              <a:rPr lang="zh-CN" altLang="en-US" dirty="0" smtClean="0">
                <a:solidFill>
                  <a:srgbClr val="0070C0"/>
                </a:solidFill>
                <a:latin typeface="Arial" pitchFamily="34" charset="0"/>
                <a:ea typeface="+mn-ea"/>
                <a:cs typeface="Arial" pitchFamily="34" charset="0"/>
              </a:rPr>
              <a:t>（严济慈）（汪德昭）（钱三强）（何泽慧）</a:t>
            </a:r>
            <a:endParaRPr lang="zh-CN" altLang="en-US" dirty="0" smtClean="0"/>
          </a:p>
        </p:txBody>
      </p:sp>
      <p:sp>
        <p:nvSpPr>
          <p:cNvPr id="50180" name="灯片编号占位符 3"/>
          <p:cNvSpPr>
            <a:spLocks noGrp="1"/>
          </p:cNvSpPr>
          <p:nvPr>
            <p:ph type="sldNum" sz="quarter" idx="5"/>
          </p:nvPr>
        </p:nvSpPr>
        <p:spPr>
          <a:noFill/>
        </p:spPr>
        <p:txBody>
          <a:bodyPr/>
          <a:lstStyle/>
          <a:p>
            <a:fld id="{72560829-DAE0-4A35-B448-0E732503CBCC}" type="slidenum">
              <a:rPr lang="zh-CN" altLang="en-US" smtClean="0">
                <a:ea typeface="宋体" charset="-122"/>
              </a:rPr>
              <a:pPr/>
              <a:t>15</a:t>
            </a:fld>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p:spPr>
        <p:txBody>
          <a:bodyPr/>
          <a:lstStyle/>
          <a:p>
            <a:pPr>
              <a:spcBef>
                <a:spcPct val="0"/>
              </a:spcBef>
            </a:pPr>
            <a:r>
              <a:rPr lang="en-US" altLang="zh-CN" smtClean="0">
                <a:ea typeface="宋体" charset="-122"/>
              </a:rPr>
              <a:t>Zhan cnrs</a:t>
            </a:r>
            <a:endParaRPr lang="zh-CN" altLang="en-US" smtClean="0">
              <a:ea typeface="宋体" charset="-122"/>
            </a:endParaRPr>
          </a:p>
        </p:txBody>
      </p:sp>
      <p:sp>
        <p:nvSpPr>
          <p:cNvPr id="51204" name="灯片编号占位符 3"/>
          <p:cNvSpPr>
            <a:spLocks noGrp="1"/>
          </p:cNvSpPr>
          <p:nvPr>
            <p:ph type="sldNum" sz="quarter" idx="5"/>
          </p:nvPr>
        </p:nvSpPr>
        <p:spPr>
          <a:noFill/>
        </p:spPr>
        <p:txBody>
          <a:bodyPr/>
          <a:lstStyle/>
          <a:p>
            <a:fld id="{89774182-ABF8-4A38-8A84-0BB2924D6EE3}" type="slidenum">
              <a:rPr lang="zh-CN" altLang="en-US" smtClean="0">
                <a:ea typeface="宋体" charset="-122"/>
              </a:rPr>
              <a:pPr/>
              <a:t>16</a:t>
            </a:fld>
            <a:endParaRPr lang="zh-CN" altLang="en-US"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dirty="0" smtClean="0">
                <a:solidFill>
                  <a:prstClr val="black"/>
                </a:solidFill>
              </a:rPr>
              <a:t>对等的原则下，中法双方又各增加近</a:t>
            </a:r>
            <a:r>
              <a:rPr lang="en-US" altLang="zh-CN" dirty="0" smtClean="0">
                <a:solidFill>
                  <a:prstClr val="black"/>
                </a:solidFill>
              </a:rPr>
              <a:t>50%</a:t>
            </a:r>
            <a:r>
              <a:rPr lang="zh-CN" altLang="en-US" dirty="0" smtClean="0">
                <a:solidFill>
                  <a:prstClr val="black"/>
                </a:solidFill>
              </a:rPr>
              <a:t>的投入</a:t>
            </a:r>
            <a:r>
              <a:rPr lang="en-US" altLang="zh-CN" dirty="0" smtClean="0">
                <a:solidFill>
                  <a:prstClr val="black"/>
                </a:solidFill>
              </a:rPr>
              <a:t>,</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附件是我们的</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2008</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年签署的中法英文协议，目前这个协议正在讨论修改过程中，关于经费的部分就是考虑到汇率的变化。因为</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2008</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年汇率是</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10</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的时候，法方的</a:t>
            </a:r>
            <a:r>
              <a:rPr kumimoji="0" lang="en-US" altLang="zh-CN" sz="1200" b="0" i="0" u="none" strike="noStrike" cap="none" normalizeH="0" baseline="0" dirty="0" err="1" smtClean="0">
                <a:ln>
                  <a:noFill/>
                </a:ln>
                <a:solidFill>
                  <a:schemeClr val="tx1"/>
                </a:solidFill>
                <a:effectLst/>
                <a:latin typeface="Calibri" pitchFamily="34" charset="0"/>
                <a:ea typeface="宋体" pitchFamily="2" charset="-122"/>
                <a:cs typeface="Times New Roman" pitchFamily="18" charset="0"/>
              </a:rPr>
              <a:t>FundingMember</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给</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 Office 1</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万欧元，中方单位是</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10</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万人民币，目前汇率变为</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8</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了，法方还给我们</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万欧元。</a:t>
            </a:r>
            <a:r>
              <a:rPr kumimoji="0" lang="en-US" altLang="zh-CN" sz="1200" b="0" i="0" u="none" strike="noStrike" cap="none" normalizeH="0" baseline="0" dirty="0" err="1" smtClean="0">
                <a:ln>
                  <a:noFill/>
                </a:ln>
                <a:solidFill>
                  <a:schemeClr val="tx1"/>
                </a:solidFill>
                <a:effectLst/>
                <a:latin typeface="Calibri" pitchFamily="34" charset="0"/>
                <a:ea typeface="宋体" pitchFamily="2" charset="-122"/>
                <a:cs typeface="Times New Roman" pitchFamily="18" charset="0"/>
              </a:rPr>
              <a:t>Liama</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现在有</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7</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个</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Funding Member</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 Office</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的经费主要用于支付</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 Office</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雇佣人员的工资，房租，日常办公，来访，学术会议交流，</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的理事会和学术委员会会议，新研发项目的支持等。</a:t>
            </a:r>
            <a:endParaRPr kumimoji="0" lang="zh-CN" altLang="en-US" sz="105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endParaRPr kumimoji="0" lang="zh-CN" altLang="en-US" sz="105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2008</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年</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被科技部和国家外国专家局评为“国家级国际联合研究中心”，科技部分别于</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2008</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年和</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2009</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年以项目的形式给予</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LIAMA</a:t>
            </a: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运行经费支持。</a:t>
            </a:r>
            <a:endParaRPr kumimoji="0" lang="zh-CN" altLang="en-US" sz="105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 目前科技部和基金委都有国际合作的项目申请，但是均没有基地和实验室运行经费方面的支持。我们希望能得到持续稳定的支持，确保实体性的国际合作实验室运行和发展。</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solidFill>
                <a:prstClr val="black"/>
              </a:solidFill>
            </a:endParaRPr>
          </a:p>
          <a:p>
            <a:r>
              <a:rPr lang="fr-FR" altLang="zh-CN" b="1" dirty="0" smtClean="0"/>
              <a:t>ARTICLE 7 FINANCIAL MANAGEMENT </a:t>
            </a:r>
          </a:p>
          <a:p>
            <a:r>
              <a:rPr lang="fr-FR" altLang="zh-CN" b="1" dirty="0" smtClean="0"/>
              <a:t>7.1 Budget </a:t>
            </a:r>
          </a:p>
          <a:p>
            <a:r>
              <a:rPr lang="en-US" altLang="zh-CN" dirty="0" smtClean="0"/>
              <a:t>The Consortium budget consists of the resources and expenses of both the LIAMA Office and the Projects of mutual interest of the Consortium. </a:t>
            </a:r>
          </a:p>
          <a:p>
            <a:r>
              <a:rPr lang="en-US" altLang="zh-CN" dirty="0" smtClean="0"/>
              <a:t>All resources made available for the Consortium shall be valued in accordance with the usual accounting and management principles and practices of the respective Members. </a:t>
            </a:r>
          </a:p>
          <a:p>
            <a:r>
              <a:rPr lang="en-US" altLang="zh-CN" dirty="0" smtClean="0"/>
              <a:t>The budget is divided into the Budget of the LIAMA Office, and the Budget of each Project of mutual interest. </a:t>
            </a:r>
          </a:p>
          <a:p>
            <a:r>
              <a:rPr lang="en-US" altLang="zh-CN" dirty="0" smtClean="0"/>
              <a:t>At the beginning of each civil year, Members undertake to set up yearly their contribution, whether human, financial or material, to the LIAMA consortium and their allocation. </a:t>
            </a:r>
          </a:p>
          <a:p>
            <a:r>
              <a:rPr lang="en-US" altLang="zh-CN" dirty="0" smtClean="0"/>
              <a:t>On this basis, the Directorate sets up an annual provisional budget, specifying the allocation of resources and expenses for the different activities of the Consortium. </a:t>
            </a:r>
          </a:p>
          <a:p>
            <a:r>
              <a:rPr lang="en-US" altLang="zh-CN" dirty="0" smtClean="0"/>
              <a:t>This annual provisional budget is then submitted for approval to the Steering Committee, which decides on the final allocations, respecting the budget allocation of the Members to the respective Projects. </a:t>
            </a:r>
          </a:p>
          <a:p>
            <a:r>
              <a:rPr lang="en-US" altLang="zh-CN" dirty="0" smtClean="0"/>
              <a:t>At the end of each civil year, the Directorate establishes an annual financial report, which is submitted for approval to the Steering Committee </a:t>
            </a:r>
          </a:p>
          <a:p>
            <a:r>
              <a:rPr lang="fr-FR" altLang="zh-CN" b="1" dirty="0" smtClean="0"/>
              <a:t>7.2 </a:t>
            </a:r>
            <a:r>
              <a:rPr lang="fr-FR" altLang="zh-CN" b="1" dirty="0" err="1" smtClean="0"/>
              <a:t>Accountability</a:t>
            </a:r>
            <a:r>
              <a:rPr lang="fr-FR" altLang="zh-CN" b="1" dirty="0" smtClean="0"/>
              <a:t> </a:t>
            </a:r>
          </a:p>
          <a:p>
            <a:r>
              <a:rPr lang="en-US" altLang="zh-CN" dirty="0" smtClean="0"/>
              <a:t>All accounting acts in connection with the budget of the Consortium shall be made by the Host member, in accordance with the relevant rules applicable to it. </a:t>
            </a:r>
          </a:p>
          <a:p>
            <a:r>
              <a:rPr lang="en-US" altLang="zh-CN" dirty="0" smtClean="0"/>
              <a:t>The Host member shall promptly provide the Members all required justifications upon the release of the Consortium funds. </a:t>
            </a:r>
          </a:p>
          <a:p>
            <a:r>
              <a:rPr lang="en-US" altLang="zh-CN" dirty="0" smtClean="0"/>
              <a:t>The accounting of the Consortium is made by CASIA for the LIAMA office, and the Projects of mutual interest in which CASIA is involved.</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4B4BB89-2A29-4411-93D8-681D607263AC}" type="slidenum">
              <a:rPr lang="zh-CN" altLang="en-US" smtClean="0"/>
              <a:pPr/>
              <a:t>18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一期协议中马普学会资助为</a:t>
            </a:r>
            <a:r>
              <a:rPr lang="en-US" altLang="zh-CN" dirty="0" smtClean="0"/>
              <a:t>50</a:t>
            </a:r>
            <a:r>
              <a:rPr lang="zh-CN" altLang="en-US" dirty="0" smtClean="0"/>
              <a:t>万欧元，合</a:t>
            </a:r>
            <a:r>
              <a:rPr lang="en-US" altLang="zh-CN" dirty="0" smtClean="0"/>
              <a:t>5</a:t>
            </a:r>
            <a:r>
              <a:rPr lang="zh-CN" altLang="en-US" dirty="0" smtClean="0"/>
              <a:t>百万人民币（来自联邦教研部，</a:t>
            </a:r>
            <a:r>
              <a:rPr lang="en-US" altLang="zh-CN" dirty="0" smtClean="0"/>
              <a:t>2012</a:t>
            </a:r>
            <a:r>
              <a:rPr lang="zh-CN" altLang="en-US" dirty="0" smtClean="0"/>
              <a:t>年终止），我院按</a:t>
            </a:r>
            <a:r>
              <a:rPr lang="en-US" altLang="zh-CN" dirty="0" smtClean="0"/>
              <a:t>2:1</a:t>
            </a:r>
            <a:r>
              <a:rPr lang="zh-CN" altLang="en-US" dirty="0" smtClean="0"/>
              <a:t>支持</a:t>
            </a:r>
            <a:r>
              <a:rPr lang="en-US" altLang="zh-CN" dirty="0" smtClean="0"/>
              <a:t>1</a:t>
            </a:r>
            <a:r>
              <a:rPr lang="zh-CN" altLang="en-US" dirty="0" smtClean="0"/>
              <a:t>千万人民币。二期协议中马普学会将资助额度提高为</a:t>
            </a:r>
            <a:r>
              <a:rPr lang="en-US" altLang="zh-CN" dirty="0" smtClean="0"/>
              <a:t>1</a:t>
            </a:r>
            <a:r>
              <a:rPr lang="zh-CN" altLang="en-US" dirty="0" smtClean="0"/>
              <a:t>百万欧元（此外，联邦教研部资助</a:t>
            </a:r>
            <a:r>
              <a:rPr lang="en-US" altLang="zh-CN" dirty="0" smtClean="0"/>
              <a:t>50</a:t>
            </a:r>
            <a:r>
              <a:rPr lang="zh-CN" altLang="en-US" dirty="0" smtClean="0"/>
              <a:t>万欧元仍会持续到</a:t>
            </a:r>
            <a:r>
              <a:rPr lang="en-US" altLang="zh-CN" dirty="0" smtClean="0"/>
              <a:t>2012</a:t>
            </a:r>
            <a:r>
              <a:rPr lang="zh-CN" altLang="en-US" dirty="0" smtClean="0"/>
              <a:t>年），我院将按比例支持伙伴研究所</a:t>
            </a:r>
            <a:r>
              <a:rPr lang="en-US" altLang="zh-CN" dirty="0" smtClean="0"/>
              <a:t>2</a:t>
            </a:r>
            <a:r>
              <a:rPr lang="zh-CN" altLang="en-US" dirty="0" smtClean="0"/>
              <a:t>千万人民币。</a:t>
            </a:r>
            <a:endParaRPr lang="zh-CN" altLang="en-US" dirty="0"/>
          </a:p>
        </p:txBody>
      </p:sp>
      <p:sp>
        <p:nvSpPr>
          <p:cNvPr id="4" name="灯片编号占位符 3"/>
          <p:cNvSpPr>
            <a:spLocks noGrp="1"/>
          </p:cNvSpPr>
          <p:nvPr>
            <p:ph type="sldNum" sz="quarter" idx="10"/>
          </p:nvPr>
        </p:nvSpPr>
        <p:spPr/>
        <p:txBody>
          <a:bodyPr/>
          <a:lstStyle/>
          <a:p>
            <a:fld id="{C4B4BB89-2A29-4411-93D8-681D607263AC}" type="slidenum">
              <a:rPr lang="zh-CN" altLang="en-US" smtClean="0"/>
              <a:pPr/>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“Recruitment Program of Foreign Experts” aims to introduce in five hundred to a thousand high-level foreign experts over a ten-year period, or fifty to a hundred a year, to cope with the demand for high-level expertise in the key sectors of China’s socio-economic development.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4B4BB89-2A29-4411-93D8-681D607263AC}" type="slidenum">
              <a:rPr lang="zh-CN" altLang="en-US" smtClean="0"/>
              <a:pPr/>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课题经费的开支范围一般包括设备费、材料费、测试化验加工及计算分析费、燃料动力费、差旅费、会议费、国际合作与交流费、出版</a:t>
            </a:r>
            <a:r>
              <a:rPr lang="en-US" dirty="0" smtClean="0"/>
              <a:t>/</a:t>
            </a:r>
            <a:r>
              <a:rPr lang="zh-CN" altLang="en-US" dirty="0" smtClean="0"/>
              <a:t>文献</a:t>
            </a:r>
            <a:r>
              <a:rPr lang="en-US" dirty="0" smtClean="0"/>
              <a:t>/</a:t>
            </a:r>
            <a:r>
              <a:rPr lang="zh-CN" altLang="en-US" dirty="0" smtClean="0"/>
              <a:t>信息传播</a:t>
            </a:r>
            <a:r>
              <a:rPr lang="en-US" dirty="0" smtClean="0"/>
              <a:t>/</a:t>
            </a:r>
            <a:r>
              <a:rPr lang="zh-CN" altLang="en-US" dirty="0" smtClean="0"/>
              <a:t>知识产权事务费、劳务费、专家咨询费、管理费等。</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国际合作与交流费：是指在课题研究开发过程中课题研究人员出国及外国专家来华工作的费用。国际合作与交流费应当严格执行国家外事经费管理的有关规定。</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项目经费是指在项目组织实施过程中与研究开发活动直接相关的、需由项目经费支付的各项费用。项目经费一般由课题经费和综合集成与调控经费组成。</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eaLnBrk="1" hangingPunct="1"/>
            <a:endParaRPr lang="en-US" altLang="zh-CN"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8A623D5-DAAD-415C-AE02-2A9791DB7F59}" type="slidenum">
              <a:rPr lang="en-US" altLang="zh-CN" smtClean="0"/>
              <a:pPr eaLnBrk="1" hangingPunct="1"/>
              <a:t>22</a:t>
            </a:fld>
            <a:endParaRPr lang="en-US" altLang="zh-CN"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plit orient="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0"/>
          <p:cNvSpPr>
            <a:spLocks noGrp="1" noChangeArrowheads="1"/>
          </p:cNvSpPr>
          <p:nvPr>
            <p:ph type="dt" sz="half" idx="10"/>
          </p:nvPr>
        </p:nvSpPr>
        <p:spPr>
          <a:ln/>
        </p:spPr>
        <p:txBody>
          <a:bodyPr/>
          <a:lstStyle>
            <a:lvl1pPr>
              <a:defRPr/>
            </a:lvl1pPr>
          </a:lstStyle>
          <a:p>
            <a:pPr>
              <a:defRPr/>
            </a:pPr>
            <a:fld id="{AB5F15BA-6144-4CA9-AAD9-1A7A26A0A411}" type="datetimeFigureOut">
              <a:rPr lang="zh-CN" altLang="en-US"/>
              <a:pPr>
                <a:defRPr/>
              </a:pPr>
              <a:t>2013-3-28</a:t>
            </a:fld>
            <a:endParaRPr lang="en-US"/>
          </a:p>
        </p:txBody>
      </p:sp>
      <p:sp>
        <p:nvSpPr>
          <p:cNvPr id="5" name="灯片编号占位符 21"/>
          <p:cNvSpPr>
            <a:spLocks noGrp="1" noChangeArrowheads="1"/>
          </p:cNvSpPr>
          <p:nvPr>
            <p:ph type="sldNum" sz="quarter" idx="11"/>
          </p:nvPr>
        </p:nvSpPr>
        <p:spPr>
          <a:ln/>
        </p:spPr>
        <p:txBody>
          <a:bodyPr/>
          <a:lstStyle>
            <a:lvl1pPr>
              <a:defRPr/>
            </a:lvl1pPr>
          </a:lstStyle>
          <a:p>
            <a:pPr>
              <a:defRPr/>
            </a:pPr>
            <a:fld id="{BE24F4BB-A25D-4704-BFA0-E12D5FF6CD34}" type="slidenum">
              <a:rPr lang="zh-CN" altLang="en-US"/>
              <a:pPr>
                <a:defRPr/>
              </a:pPr>
              <a:t>‹#›</a:t>
            </a:fld>
            <a:endParaRPr lang="en-US"/>
          </a:p>
        </p:txBody>
      </p:sp>
      <p:sp>
        <p:nvSpPr>
          <p:cNvPr id="6"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0"/>
          <p:cNvSpPr>
            <a:spLocks noGrp="1" noChangeArrowheads="1"/>
          </p:cNvSpPr>
          <p:nvPr>
            <p:ph type="dt" sz="half" idx="10"/>
          </p:nvPr>
        </p:nvSpPr>
        <p:spPr>
          <a:ln/>
        </p:spPr>
        <p:txBody>
          <a:bodyPr/>
          <a:lstStyle>
            <a:lvl1pPr>
              <a:defRPr/>
            </a:lvl1pPr>
          </a:lstStyle>
          <a:p>
            <a:pPr>
              <a:defRPr/>
            </a:pPr>
            <a:fld id="{7BD600AB-18DF-4517-AA48-6BA420B0A1CF}" type="datetimeFigureOut">
              <a:rPr lang="zh-CN" altLang="en-US"/>
              <a:pPr>
                <a:defRPr/>
              </a:pPr>
              <a:t>2013-3-28</a:t>
            </a:fld>
            <a:endParaRPr lang="en-US"/>
          </a:p>
        </p:txBody>
      </p:sp>
      <p:sp>
        <p:nvSpPr>
          <p:cNvPr id="5" name="灯片编号占位符 21"/>
          <p:cNvSpPr>
            <a:spLocks noGrp="1" noChangeArrowheads="1"/>
          </p:cNvSpPr>
          <p:nvPr>
            <p:ph type="sldNum" sz="quarter" idx="11"/>
          </p:nvPr>
        </p:nvSpPr>
        <p:spPr>
          <a:ln/>
        </p:spPr>
        <p:txBody>
          <a:bodyPr/>
          <a:lstStyle>
            <a:lvl1pPr>
              <a:defRPr/>
            </a:lvl1pPr>
          </a:lstStyle>
          <a:p>
            <a:pPr>
              <a:defRPr/>
            </a:pPr>
            <a:fld id="{B512DC9A-4F97-4A1F-8B06-C76714A84CDA}" type="slidenum">
              <a:rPr lang="zh-CN" altLang="en-US"/>
              <a:pPr>
                <a:defRPr/>
              </a:pPr>
              <a:t>‹#›</a:t>
            </a:fld>
            <a:endParaRPr lang="en-US"/>
          </a:p>
        </p:txBody>
      </p:sp>
      <p:sp>
        <p:nvSpPr>
          <p:cNvPr id="6"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0"/>
          <p:cNvSpPr>
            <a:spLocks noGrp="1" noChangeArrowheads="1"/>
          </p:cNvSpPr>
          <p:nvPr>
            <p:ph type="dt" sz="half" idx="10"/>
          </p:nvPr>
        </p:nvSpPr>
        <p:spPr>
          <a:ln/>
        </p:spPr>
        <p:txBody>
          <a:bodyPr/>
          <a:lstStyle>
            <a:lvl1pPr>
              <a:defRPr/>
            </a:lvl1pPr>
          </a:lstStyle>
          <a:p>
            <a:pPr>
              <a:defRPr/>
            </a:pPr>
            <a:fld id="{308AC1EE-1F9F-4E5F-B897-77BDAE0812AC}" type="datetimeFigureOut">
              <a:rPr lang="zh-CN" altLang="en-US"/>
              <a:pPr>
                <a:defRPr/>
              </a:pPr>
              <a:t>2013-3-28</a:t>
            </a:fld>
            <a:endParaRPr lang="en-US"/>
          </a:p>
        </p:txBody>
      </p:sp>
      <p:sp>
        <p:nvSpPr>
          <p:cNvPr id="5" name="灯片编号占位符 21"/>
          <p:cNvSpPr>
            <a:spLocks noGrp="1" noChangeArrowheads="1"/>
          </p:cNvSpPr>
          <p:nvPr>
            <p:ph type="sldNum" sz="quarter" idx="11"/>
          </p:nvPr>
        </p:nvSpPr>
        <p:spPr>
          <a:ln/>
        </p:spPr>
        <p:txBody>
          <a:bodyPr/>
          <a:lstStyle>
            <a:lvl1pPr>
              <a:defRPr/>
            </a:lvl1pPr>
          </a:lstStyle>
          <a:p>
            <a:pPr>
              <a:defRPr/>
            </a:pPr>
            <a:fld id="{5DFC7199-63A7-4740-8217-EEA559CCB7A8}" type="slidenum">
              <a:rPr lang="zh-CN" altLang="en-US"/>
              <a:pPr>
                <a:defRPr/>
              </a:pPr>
              <a:t>‹#›</a:t>
            </a:fld>
            <a:endParaRPr lang="en-US"/>
          </a:p>
        </p:txBody>
      </p:sp>
      <p:sp>
        <p:nvSpPr>
          <p:cNvPr id="6"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0"/>
          <p:cNvSpPr>
            <a:spLocks noGrp="1" noChangeArrowheads="1"/>
          </p:cNvSpPr>
          <p:nvPr>
            <p:ph type="dt" sz="half" idx="10"/>
          </p:nvPr>
        </p:nvSpPr>
        <p:spPr>
          <a:ln/>
        </p:spPr>
        <p:txBody>
          <a:bodyPr/>
          <a:lstStyle>
            <a:lvl1pPr>
              <a:defRPr/>
            </a:lvl1pPr>
          </a:lstStyle>
          <a:p>
            <a:pPr>
              <a:defRPr/>
            </a:pPr>
            <a:fld id="{2830E75F-DC8B-4604-AF44-43B6B7FC7DF4}" type="datetimeFigureOut">
              <a:rPr lang="zh-CN" altLang="en-US"/>
              <a:pPr>
                <a:defRPr/>
              </a:pPr>
              <a:t>2013-3-28</a:t>
            </a:fld>
            <a:endParaRPr lang="en-US"/>
          </a:p>
        </p:txBody>
      </p:sp>
      <p:sp>
        <p:nvSpPr>
          <p:cNvPr id="6" name="灯片编号占位符 21"/>
          <p:cNvSpPr>
            <a:spLocks noGrp="1" noChangeArrowheads="1"/>
          </p:cNvSpPr>
          <p:nvPr>
            <p:ph type="sldNum" sz="quarter" idx="11"/>
          </p:nvPr>
        </p:nvSpPr>
        <p:spPr>
          <a:ln/>
        </p:spPr>
        <p:txBody>
          <a:bodyPr/>
          <a:lstStyle>
            <a:lvl1pPr>
              <a:defRPr/>
            </a:lvl1pPr>
          </a:lstStyle>
          <a:p>
            <a:pPr>
              <a:defRPr/>
            </a:pPr>
            <a:fld id="{28CDD862-3383-4F98-8AAB-D2148D9C66F2}" type="slidenum">
              <a:rPr lang="zh-CN" altLang="en-US"/>
              <a:pPr>
                <a:defRPr/>
              </a:pPr>
              <a:t>‹#›</a:t>
            </a:fld>
            <a:endParaRPr lang="en-US"/>
          </a:p>
        </p:txBody>
      </p:sp>
      <p:sp>
        <p:nvSpPr>
          <p:cNvPr id="7"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0"/>
          <p:cNvSpPr>
            <a:spLocks noGrp="1" noChangeArrowheads="1"/>
          </p:cNvSpPr>
          <p:nvPr>
            <p:ph type="dt" sz="half" idx="10"/>
          </p:nvPr>
        </p:nvSpPr>
        <p:spPr>
          <a:ln/>
        </p:spPr>
        <p:txBody>
          <a:bodyPr/>
          <a:lstStyle>
            <a:lvl1pPr>
              <a:defRPr/>
            </a:lvl1pPr>
          </a:lstStyle>
          <a:p>
            <a:pPr>
              <a:defRPr/>
            </a:pPr>
            <a:fld id="{4076F10E-76F5-4521-B503-C031AB8ED047}" type="datetimeFigureOut">
              <a:rPr lang="zh-CN" altLang="en-US"/>
              <a:pPr>
                <a:defRPr/>
              </a:pPr>
              <a:t>2013-3-28</a:t>
            </a:fld>
            <a:endParaRPr lang="en-US"/>
          </a:p>
        </p:txBody>
      </p:sp>
      <p:sp>
        <p:nvSpPr>
          <p:cNvPr id="8" name="灯片编号占位符 21"/>
          <p:cNvSpPr>
            <a:spLocks noGrp="1" noChangeArrowheads="1"/>
          </p:cNvSpPr>
          <p:nvPr>
            <p:ph type="sldNum" sz="quarter" idx="11"/>
          </p:nvPr>
        </p:nvSpPr>
        <p:spPr>
          <a:ln/>
        </p:spPr>
        <p:txBody>
          <a:bodyPr/>
          <a:lstStyle>
            <a:lvl1pPr>
              <a:defRPr/>
            </a:lvl1pPr>
          </a:lstStyle>
          <a:p>
            <a:pPr>
              <a:defRPr/>
            </a:pPr>
            <a:fld id="{4177D7C0-2587-4F5D-9C76-924EB4649D0E}" type="slidenum">
              <a:rPr lang="zh-CN" altLang="en-US"/>
              <a:pPr>
                <a:defRPr/>
              </a:pPr>
              <a:t>‹#›</a:t>
            </a:fld>
            <a:endParaRPr lang="en-US"/>
          </a:p>
        </p:txBody>
      </p:sp>
      <p:sp>
        <p:nvSpPr>
          <p:cNvPr id="9"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0"/>
          <p:cNvSpPr>
            <a:spLocks noGrp="1" noChangeArrowheads="1"/>
          </p:cNvSpPr>
          <p:nvPr>
            <p:ph type="dt" sz="half" idx="10"/>
          </p:nvPr>
        </p:nvSpPr>
        <p:spPr>
          <a:ln/>
        </p:spPr>
        <p:txBody>
          <a:bodyPr/>
          <a:lstStyle>
            <a:lvl1pPr>
              <a:defRPr/>
            </a:lvl1pPr>
          </a:lstStyle>
          <a:p>
            <a:pPr>
              <a:defRPr/>
            </a:pPr>
            <a:fld id="{0B983142-ACBD-4254-B811-116051086A59}" type="datetimeFigureOut">
              <a:rPr lang="zh-CN" altLang="en-US"/>
              <a:pPr>
                <a:defRPr/>
              </a:pPr>
              <a:t>2013-3-28</a:t>
            </a:fld>
            <a:endParaRPr lang="en-US"/>
          </a:p>
        </p:txBody>
      </p:sp>
      <p:sp>
        <p:nvSpPr>
          <p:cNvPr id="4" name="灯片编号占位符 21"/>
          <p:cNvSpPr>
            <a:spLocks noGrp="1" noChangeArrowheads="1"/>
          </p:cNvSpPr>
          <p:nvPr>
            <p:ph type="sldNum" sz="quarter" idx="11"/>
          </p:nvPr>
        </p:nvSpPr>
        <p:spPr>
          <a:ln/>
        </p:spPr>
        <p:txBody>
          <a:bodyPr/>
          <a:lstStyle>
            <a:lvl1pPr>
              <a:defRPr/>
            </a:lvl1pPr>
          </a:lstStyle>
          <a:p>
            <a:pPr>
              <a:defRPr/>
            </a:pPr>
            <a:fld id="{E3DFE875-29A6-4CF6-8527-9EAF29E2D405}" type="slidenum">
              <a:rPr lang="zh-CN" altLang="en-US"/>
              <a:pPr>
                <a:defRPr/>
              </a:pPr>
              <a:t>‹#›</a:t>
            </a:fld>
            <a:endParaRPr lang="en-US"/>
          </a:p>
        </p:txBody>
      </p:sp>
      <p:sp>
        <p:nvSpPr>
          <p:cNvPr id="5"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0"/>
          <p:cNvSpPr>
            <a:spLocks noGrp="1" noChangeArrowheads="1"/>
          </p:cNvSpPr>
          <p:nvPr>
            <p:ph type="dt" sz="half" idx="10"/>
          </p:nvPr>
        </p:nvSpPr>
        <p:spPr>
          <a:ln/>
        </p:spPr>
        <p:txBody>
          <a:bodyPr/>
          <a:lstStyle>
            <a:lvl1pPr>
              <a:defRPr/>
            </a:lvl1pPr>
          </a:lstStyle>
          <a:p>
            <a:pPr>
              <a:defRPr/>
            </a:pPr>
            <a:fld id="{520F7819-3E3B-4E80-BE2D-6F1DB38F6162}" type="datetimeFigureOut">
              <a:rPr lang="zh-CN" altLang="en-US"/>
              <a:pPr>
                <a:defRPr/>
              </a:pPr>
              <a:t>2013-3-28</a:t>
            </a:fld>
            <a:endParaRPr lang="en-US"/>
          </a:p>
        </p:txBody>
      </p:sp>
      <p:sp>
        <p:nvSpPr>
          <p:cNvPr id="3" name="灯片编号占位符 21"/>
          <p:cNvSpPr>
            <a:spLocks noGrp="1" noChangeArrowheads="1"/>
          </p:cNvSpPr>
          <p:nvPr>
            <p:ph type="sldNum" sz="quarter" idx="11"/>
          </p:nvPr>
        </p:nvSpPr>
        <p:spPr>
          <a:ln/>
        </p:spPr>
        <p:txBody>
          <a:bodyPr/>
          <a:lstStyle>
            <a:lvl1pPr>
              <a:defRPr/>
            </a:lvl1pPr>
          </a:lstStyle>
          <a:p>
            <a:pPr>
              <a:defRPr/>
            </a:pPr>
            <a:fld id="{D152E0EF-68FB-454D-9AB1-CDDF015D826A}" type="slidenum">
              <a:rPr lang="zh-CN" altLang="en-US"/>
              <a:pPr>
                <a:defRPr/>
              </a:pPr>
              <a:t>‹#›</a:t>
            </a:fld>
            <a:endParaRPr lang="en-US"/>
          </a:p>
        </p:txBody>
      </p:sp>
      <p:sp>
        <p:nvSpPr>
          <p:cNvPr id="4"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0"/>
          <p:cNvSpPr>
            <a:spLocks noGrp="1" noChangeArrowheads="1"/>
          </p:cNvSpPr>
          <p:nvPr>
            <p:ph type="dt" sz="half" idx="10"/>
          </p:nvPr>
        </p:nvSpPr>
        <p:spPr>
          <a:ln/>
        </p:spPr>
        <p:txBody>
          <a:bodyPr/>
          <a:lstStyle>
            <a:lvl1pPr>
              <a:defRPr/>
            </a:lvl1pPr>
          </a:lstStyle>
          <a:p>
            <a:pPr>
              <a:defRPr/>
            </a:pPr>
            <a:fld id="{DE4A2CBC-6E83-4465-8936-9B73163BBF14}" type="datetimeFigureOut">
              <a:rPr lang="zh-CN" altLang="en-US"/>
              <a:pPr>
                <a:defRPr/>
              </a:pPr>
              <a:t>2013-3-28</a:t>
            </a:fld>
            <a:endParaRPr lang="en-US"/>
          </a:p>
        </p:txBody>
      </p:sp>
      <p:sp>
        <p:nvSpPr>
          <p:cNvPr id="6" name="灯片编号占位符 21"/>
          <p:cNvSpPr>
            <a:spLocks noGrp="1" noChangeArrowheads="1"/>
          </p:cNvSpPr>
          <p:nvPr>
            <p:ph type="sldNum" sz="quarter" idx="11"/>
          </p:nvPr>
        </p:nvSpPr>
        <p:spPr>
          <a:ln/>
        </p:spPr>
        <p:txBody>
          <a:bodyPr/>
          <a:lstStyle>
            <a:lvl1pPr>
              <a:defRPr/>
            </a:lvl1pPr>
          </a:lstStyle>
          <a:p>
            <a:pPr>
              <a:defRPr/>
            </a:pPr>
            <a:fld id="{B71DD8C1-E2C5-4F97-A177-410C034D5B76}" type="slidenum">
              <a:rPr lang="zh-CN" altLang="en-US"/>
              <a:pPr>
                <a:defRPr/>
              </a:pPr>
              <a:t>‹#›</a:t>
            </a:fld>
            <a:endParaRPr lang="en-US"/>
          </a:p>
        </p:txBody>
      </p:sp>
      <p:sp>
        <p:nvSpPr>
          <p:cNvPr id="7"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0"/>
          <p:cNvSpPr>
            <a:spLocks noGrp="1" noChangeArrowheads="1"/>
          </p:cNvSpPr>
          <p:nvPr>
            <p:ph type="dt" sz="half" idx="10"/>
          </p:nvPr>
        </p:nvSpPr>
        <p:spPr>
          <a:ln/>
        </p:spPr>
        <p:txBody>
          <a:bodyPr/>
          <a:lstStyle>
            <a:lvl1pPr>
              <a:defRPr/>
            </a:lvl1pPr>
          </a:lstStyle>
          <a:p>
            <a:pPr>
              <a:defRPr/>
            </a:pPr>
            <a:fld id="{6F38B416-8995-4B7F-9314-964E28744EEB}" type="datetimeFigureOut">
              <a:rPr lang="zh-CN" altLang="en-US"/>
              <a:pPr>
                <a:defRPr/>
              </a:pPr>
              <a:t>2013-3-28</a:t>
            </a:fld>
            <a:endParaRPr lang="en-US"/>
          </a:p>
        </p:txBody>
      </p:sp>
      <p:sp>
        <p:nvSpPr>
          <p:cNvPr id="6" name="灯片编号占位符 21"/>
          <p:cNvSpPr>
            <a:spLocks noGrp="1" noChangeArrowheads="1"/>
          </p:cNvSpPr>
          <p:nvPr>
            <p:ph type="sldNum" sz="quarter" idx="11"/>
          </p:nvPr>
        </p:nvSpPr>
        <p:spPr>
          <a:ln/>
        </p:spPr>
        <p:txBody>
          <a:bodyPr/>
          <a:lstStyle>
            <a:lvl1pPr>
              <a:defRPr/>
            </a:lvl1pPr>
          </a:lstStyle>
          <a:p>
            <a:pPr>
              <a:defRPr/>
            </a:pPr>
            <a:fld id="{6AF201A9-F811-48FB-8088-C53FA230B00B}" type="slidenum">
              <a:rPr lang="zh-CN" altLang="en-US"/>
              <a:pPr>
                <a:defRPr/>
              </a:pPr>
              <a:t>‹#›</a:t>
            </a:fld>
            <a:endParaRPr lang="en-US"/>
          </a:p>
        </p:txBody>
      </p:sp>
      <p:sp>
        <p:nvSpPr>
          <p:cNvPr id="7"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0"/>
          <p:cNvSpPr>
            <a:spLocks noGrp="1" noChangeArrowheads="1"/>
          </p:cNvSpPr>
          <p:nvPr>
            <p:ph type="dt" sz="half" idx="10"/>
          </p:nvPr>
        </p:nvSpPr>
        <p:spPr>
          <a:ln/>
        </p:spPr>
        <p:txBody>
          <a:bodyPr/>
          <a:lstStyle>
            <a:lvl1pPr>
              <a:defRPr/>
            </a:lvl1pPr>
          </a:lstStyle>
          <a:p>
            <a:pPr>
              <a:defRPr/>
            </a:pPr>
            <a:fld id="{36751C21-9EE0-44F4-8966-E90C1E0D8261}" type="datetimeFigureOut">
              <a:rPr lang="zh-CN" altLang="en-US"/>
              <a:pPr>
                <a:defRPr/>
              </a:pPr>
              <a:t>2013-3-28</a:t>
            </a:fld>
            <a:endParaRPr lang="en-US"/>
          </a:p>
        </p:txBody>
      </p:sp>
      <p:sp>
        <p:nvSpPr>
          <p:cNvPr id="5" name="灯片编号占位符 21"/>
          <p:cNvSpPr>
            <a:spLocks noGrp="1" noChangeArrowheads="1"/>
          </p:cNvSpPr>
          <p:nvPr>
            <p:ph type="sldNum" sz="quarter" idx="11"/>
          </p:nvPr>
        </p:nvSpPr>
        <p:spPr>
          <a:ln/>
        </p:spPr>
        <p:txBody>
          <a:bodyPr/>
          <a:lstStyle>
            <a:lvl1pPr>
              <a:defRPr/>
            </a:lvl1pPr>
          </a:lstStyle>
          <a:p>
            <a:pPr>
              <a:defRPr/>
            </a:pPr>
            <a:fld id="{91A39458-73A0-419F-AA0C-BE004E356450}" type="slidenum">
              <a:rPr lang="zh-CN" altLang="en-US"/>
              <a:pPr>
                <a:defRPr/>
              </a:pPr>
              <a:t>‹#›</a:t>
            </a:fld>
            <a:endParaRPr lang="en-US"/>
          </a:p>
        </p:txBody>
      </p:sp>
      <p:sp>
        <p:nvSpPr>
          <p:cNvPr id="6"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plit orient="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0"/>
          <p:cNvSpPr>
            <a:spLocks noGrp="1" noChangeArrowheads="1"/>
          </p:cNvSpPr>
          <p:nvPr>
            <p:ph type="dt" sz="half" idx="10"/>
          </p:nvPr>
        </p:nvSpPr>
        <p:spPr>
          <a:ln/>
        </p:spPr>
        <p:txBody>
          <a:bodyPr/>
          <a:lstStyle>
            <a:lvl1pPr>
              <a:defRPr/>
            </a:lvl1pPr>
          </a:lstStyle>
          <a:p>
            <a:pPr>
              <a:defRPr/>
            </a:pPr>
            <a:fld id="{6E53599E-AB34-4F45-BC2D-4534346EB447}" type="datetimeFigureOut">
              <a:rPr lang="zh-CN" altLang="en-US"/>
              <a:pPr>
                <a:defRPr/>
              </a:pPr>
              <a:t>2013-3-28</a:t>
            </a:fld>
            <a:endParaRPr lang="en-US"/>
          </a:p>
        </p:txBody>
      </p:sp>
      <p:sp>
        <p:nvSpPr>
          <p:cNvPr id="5" name="灯片编号占位符 21"/>
          <p:cNvSpPr>
            <a:spLocks noGrp="1" noChangeArrowheads="1"/>
          </p:cNvSpPr>
          <p:nvPr>
            <p:ph type="sldNum" sz="quarter" idx="11"/>
          </p:nvPr>
        </p:nvSpPr>
        <p:spPr>
          <a:ln/>
        </p:spPr>
        <p:txBody>
          <a:bodyPr/>
          <a:lstStyle>
            <a:lvl1pPr>
              <a:defRPr/>
            </a:lvl1pPr>
          </a:lstStyle>
          <a:p>
            <a:pPr>
              <a:defRPr/>
            </a:pPr>
            <a:fld id="{ABD19925-DC86-4A9E-98E4-968F7E2D86DD}" type="slidenum">
              <a:rPr lang="zh-CN" altLang="en-US"/>
              <a:pPr>
                <a:defRPr/>
              </a:pPr>
              <a:t>‹#›</a:t>
            </a:fld>
            <a:endParaRPr lang="en-US"/>
          </a:p>
        </p:txBody>
      </p:sp>
      <p:sp>
        <p:nvSpPr>
          <p:cNvPr id="6" name="页脚占位符 22"/>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6"/>
          <p:cNvSpPr>
            <a:spLocks noGrp="1" noChangeArrowheads="1"/>
          </p:cNvSpPr>
          <p:nvPr>
            <p:ph type="dt" sz="half" idx="10"/>
          </p:nvPr>
        </p:nvSpPr>
        <p:spPr>
          <a:ln/>
        </p:spPr>
        <p:txBody>
          <a:bodyPr/>
          <a:lstStyle>
            <a:lvl1pPr>
              <a:defRPr/>
            </a:lvl1pPr>
          </a:lstStyle>
          <a:p>
            <a:pPr>
              <a:defRPr/>
            </a:pPr>
            <a:fld id="{3E307BCD-4A2B-4989-A485-A43EF7D1B276}" type="datetimeFigureOut">
              <a:rPr lang="zh-CN" altLang="en-US"/>
              <a:pPr>
                <a:defRPr/>
              </a:pPr>
              <a:t>2013-3-28</a:t>
            </a:fld>
            <a:endParaRPr lang="en-US"/>
          </a:p>
        </p:txBody>
      </p:sp>
      <p:sp>
        <p:nvSpPr>
          <p:cNvPr id="5" name="灯片编号占位符 17"/>
          <p:cNvSpPr>
            <a:spLocks noGrp="1" noChangeArrowheads="1"/>
          </p:cNvSpPr>
          <p:nvPr>
            <p:ph type="sldNum" sz="quarter" idx="11"/>
          </p:nvPr>
        </p:nvSpPr>
        <p:spPr>
          <a:ln/>
        </p:spPr>
        <p:txBody>
          <a:bodyPr/>
          <a:lstStyle>
            <a:lvl1pPr>
              <a:defRPr/>
            </a:lvl1pPr>
          </a:lstStyle>
          <a:p>
            <a:pPr>
              <a:defRPr/>
            </a:pPr>
            <a:fld id="{81DC0270-3335-4AAE-AAEC-AFACB432F4DF}" type="slidenum">
              <a:rPr lang="zh-CN" altLang="en-US"/>
              <a:pPr>
                <a:defRPr/>
              </a:pPr>
              <a:t>‹#›</a:t>
            </a:fld>
            <a:endParaRPr lang="en-US"/>
          </a:p>
        </p:txBody>
      </p:sp>
      <p:sp>
        <p:nvSpPr>
          <p:cNvPr id="6"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6"/>
          <p:cNvSpPr>
            <a:spLocks noGrp="1" noChangeArrowheads="1"/>
          </p:cNvSpPr>
          <p:nvPr>
            <p:ph type="dt" sz="half" idx="10"/>
          </p:nvPr>
        </p:nvSpPr>
        <p:spPr>
          <a:ln/>
        </p:spPr>
        <p:txBody>
          <a:bodyPr/>
          <a:lstStyle>
            <a:lvl1pPr>
              <a:defRPr/>
            </a:lvl1pPr>
          </a:lstStyle>
          <a:p>
            <a:pPr>
              <a:defRPr/>
            </a:pPr>
            <a:fld id="{7164A439-F923-498C-A786-255E27869F13}" type="datetimeFigureOut">
              <a:rPr lang="zh-CN" altLang="en-US"/>
              <a:pPr>
                <a:defRPr/>
              </a:pPr>
              <a:t>2013-3-28</a:t>
            </a:fld>
            <a:endParaRPr lang="en-US"/>
          </a:p>
        </p:txBody>
      </p:sp>
      <p:sp>
        <p:nvSpPr>
          <p:cNvPr id="5" name="灯片编号占位符 17"/>
          <p:cNvSpPr>
            <a:spLocks noGrp="1" noChangeArrowheads="1"/>
          </p:cNvSpPr>
          <p:nvPr>
            <p:ph type="sldNum" sz="quarter" idx="11"/>
          </p:nvPr>
        </p:nvSpPr>
        <p:spPr>
          <a:ln/>
        </p:spPr>
        <p:txBody>
          <a:bodyPr/>
          <a:lstStyle>
            <a:lvl1pPr>
              <a:defRPr/>
            </a:lvl1pPr>
          </a:lstStyle>
          <a:p>
            <a:pPr>
              <a:defRPr/>
            </a:pPr>
            <a:fld id="{46201E81-769D-4BFF-AEC1-7678B2432180}" type="slidenum">
              <a:rPr lang="zh-CN" altLang="en-US"/>
              <a:pPr>
                <a:defRPr/>
              </a:pPr>
              <a:t>‹#›</a:t>
            </a:fld>
            <a:endParaRPr lang="en-US"/>
          </a:p>
        </p:txBody>
      </p:sp>
      <p:sp>
        <p:nvSpPr>
          <p:cNvPr id="6"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6"/>
          <p:cNvSpPr>
            <a:spLocks noGrp="1" noChangeArrowheads="1"/>
          </p:cNvSpPr>
          <p:nvPr>
            <p:ph type="dt" sz="half" idx="10"/>
          </p:nvPr>
        </p:nvSpPr>
        <p:spPr>
          <a:ln/>
        </p:spPr>
        <p:txBody>
          <a:bodyPr/>
          <a:lstStyle>
            <a:lvl1pPr>
              <a:defRPr/>
            </a:lvl1pPr>
          </a:lstStyle>
          <a:p>
            <a:pPr>
              <a:defRPr/>
            </a:pPr>
            <a:fld id="{3B1B954D-952E-4B2B-A01E-B456A921ABBE}" type="datetimeFigureOut">
              <a:rPr lang="zh-CN" altLang="en-US"/>
              <a:pPr>
                <a:defRPr/>
              </a:pPr>
              <a:t>2013-3-28</a:t>
            </a:fld>
            <a:endParaRPr lang="en-US"/>
          </a:p>
        </p:txBody>
      </p:sp>
      <p:sp>
        <p:nvSpPr>
          <p:cNvPr id="5" name="灯片编号占位符 17"/>
          <p:cNvSpPr>
            <a:spLocks noGrp="1" noChangeArrowheads="1"/>
          </p:cNvSpPr>
          <p:nvPr>
            <p:ph type="sldNum" sz="quarter" idx="11"/>
          </p:nvPr>
        </p:nvSpPr>
        <p:spPr>
          <a:ln/>
        </p:spPr>
        <p:txBody>
          <a:bodyPr/>
          <a:lstStyle>
            <a:lvl1pPr>
              <a:defRPr/>
            </a:lvl1pPr>
          </a:lstStyle>
          <a:p>
            <a:pPr>
              <a:defRPr/>
            </a:pPr>
            <a:fld id="{A2E23113-F83E-4F68-A589-7174E1D3CCCB}" type="slidenum">
              <a:rPr lang="zh-CN" altLang="en-US"/>
              <a:pPr>
                <a:defRPr/>
              </a:pPr>
              <a:t>‹#›</a:t>
            </a:fld>
            <a:endParaRPr lang="en-US"/>
          </a:p>
        </p:txBody>
      </p:sp>
      <p:sp>
        <p:nvSpPr>
          <p:cNvPr id="6"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6"/>
          <p:cNvSpPr>
            <a:spLocks noGrp="1" noChangeArrowheads="1"/>
          </p:cNvSpPr>
          <p:nvPr>
            <p:ph type="dt" sz="half" idx="10"/>
          </p:nvPr>
        </p:nvSpPr>
        <p:spPr>
          <a:ln/>
        </p:spPr>
        <p:txBody>
          <a:bodyPr/>
          <a:lstStyle>
            <a:lvl1pPr>
              <a:defRPr/>
            </a:lvl1pPr>
          </a:lstStyle>
          <a:p>
            <a:pPr>
              <a:defRPr/>
            </a:pPr>
            <a:fld id="{18ADB352-D5E7-4F7C-81B8-599C109BF5FF}" type="datetimeFigureOut">
              <a:rPr lang="zh-CN" altLang="en-US"/>
              <a:pPr>
                <a:defRPr/>
              </a:pPr>
              <a:t>2013-3-28</a:t>
            </a:fld>
            <a:endParaRPr lang="en-US"/>
          </a:p>
        </p:txBody>
      </p:sp>
      <p:sp>
        <p:nvSpPr>
          <p:cNvPr id="6" name="灯片编号占位符 17"/>
          <p:cNvSpPr>
            <a:spLocks noGrp="1" noChangeArrowheads="1"/>
          </p:cNvSpPr>
          <p:nvPr>
            <p:ph type="sldNum" sz="quarter" idx="11"/>
          </p:nvPr>
        </p:nvSpPr>
        <p:spPr>
          <a:ln/>
        </p:spPr>
        <p:txBody>
          <a:bodyPr/>
          <a:lstStyle>
            <a:lvl1pPr>
              <a:defRPr/>
            </a:lvl1pPr>
          </a:lstStyle>
          <a:p>
            <a:pPr>
              <a:defRPr/>
            </a:pPr>
            <a:fld id="{194896F2-57F2-40DC-83C9-40B325E53161}" type="slidenum">
              <a:rPr lang="zh-CN" altLang="en-US"/>
              <a:pPr>
                <a:defRPr/>
              </a:pPr>
              <a:t>‹#›</a:t>
            </a:fld>
            <a:endParaRPr lang="en-US"/>
          </a:p>
        </p:txBody>
      </p:sp>
      <p:sp>
        <p:nvSpPr>
          <p:cNvPr id="7"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6"/>
          <p:cNvSpPr>
            <a:spLocks noGrp="1" noChangeArrowheads="1"/>
          </p:cNvSpPr>
          <p:nvPr>
            <p:ph type="dt" sz="half" idx="10"/>
          </p:nvPr>
        </p:nvSpPr>
        <p:spPr>
          <a:ln/>
        </p:spPr>
        <p:txBody>
          <a:bodyPr/>
          <a:lstStyle>
            <a:lvl1pPr>
              <a:defRPr/>
            </a:lvl1pPr>
          </a:lstStyle>
          <a:p>
            <a:pPr>
              <a:defRPr/>
            </a:pPr>
            <a:fld id="{6FE58D49-640E-4970-99D5-0EC47582E887}" type="datetimeFigureOut">
              <a:rPr lang="zh-CN" altLang="en-US"/>
              <a:pPr>
                <a:defRPr/>
              </a:pPr>
              <a:t>2013-3-28</a:t>
            </a:fld>
            <a:endParaRPr lang="en-US"/>
          </a:p>
        </p:txBody>
      </p:sp>
      <p:sp>
        <p:nvSpPr>
          <p:cNvPr id="8" name="灯片编号占位符 17"/>
          <p:cNvSpPr>
            <a:spLocks noGrp="1" noChangeArrowheads="1"/>
          </p:cNvSpPr>
          <p:nvPr>
            <p:ph type="sldNum" sz="quarter" idx="11"/>
          </p:nvPr>
        </p:nvSpPr>
        <p:spPr>
          <a:ln/>
        </p:spPr>
        <p:txBody>
          <a:bodyPr/>
          <a:lstStyle>
            <a:lvl1pPr>
              <a:defRPr/>
            </a:lvl1pPr>
          </a:lstStyle>
          <a:p>
            <a:pPr>
              <a:defRPr/>
            </a:pPr>
            <a:fld id="{B97B9DC2-CD69-4C17-9F99-99E8737AF883}" type="slidenum">
              <a:rPr lang="zh-CN" altLang="en-US"/>
              <a:pPr>
                <a:defRPr/>
              </a:pPr>
              <a:t>‹#›</a:t>
            </a:fld>
            <a:endParaRPr lang="en-US"/>
          </a:p>
        </p:txBody>
      </p:sp>
      <p:sp>
        <p:nvSpPr>
          <p:cNvPr id="9"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6"/>
          <p:cNvSpPr>
            <a:spLocks noGrp="1" noChangeArrowheads="1"/>
          </p:cNvSpPr>
          <p:nvPr>
            <p:ph type="dt" sz="half" idx="10"/>
          </p:nvPr>
        </p:nvSpPr>
        <p:spPr>
          <a:ln/>
        </p:spPr>
        <p:txBody>
          <a:bodyPr/>
          <a:lstStyle>
            <a:lvl1pPr>
              <a:defRPr/>
            </a:lvl1pPr>
          </a:lstStyle>
          <a:p>
            <a:pPr>
              <a:defRPr/>
            </a:pPr>
            <a:fld id="{8361ADBB-8AF0-4FE2-B3FF-FBEDA76FA247}" type="datetimeFigureOut">
              <a:rPr lang="zh-CN" altLang="en-US"/>
              <a:pPr>
                <a:defRPr/>
              </a:pPr>
              <a:t>2013-3-28</a:t>
            </a:fld>
            <a:endParaRPr lang="en-US"/>
          </a:p>
        </p:txBody>
      </p:sp>
      <p:sp>
        <p:nvSpPr>
          <p:cNvPr id="4" name="灯片编号占位符 17"/>
          <p:cNvSpPr>
            <a:spLocks noGrp="1" noChangeArrowheads="1"/>
          </p:cNvSpPr>
          <p:nvPr>
            <p:ph type="sldNum" sz="quarter" idx="11"/>
          </p:nvPr>
        </p:nvSpPr>
        <p:spPr>
          <a:ln/>
        </p:spPr>
        <p:txBody>
          <a:bodyPr/>
          <a:lstStyle>
            <a:lvl1pPr>
              <a:defRPr/>
            </a:lvl1pPr>
          </a:lstStyle>
          <a:p>
            <a:pPr>
              <a:defRPr/>
            </a:pPr>
            <a:fld id="{79DC54CF-2F2E-4CEF-9095-80469656B4D6}" type="slidenum">
              <a:rPr lang="zh-CN" altLang="en-US"/>
              <a:pPr>
                <a:defRPr/>
              </a:pPr>
              <a:t>‹#›</a:t>
            </a:fld>
            <a:endParaRPr lang="en-US"/>
          </a:p>
        </p:txBody>
      </p:sp>
      <p:sp>
        <p:nvSpPr>
          <p:cNvPr id="5"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6"/>
          <p:cNvSpPr>
            <a:spLocks noGrp="1" noChangeArrowheads="1"/>
          </p:cNvSpPr>
          <p:nvPr>
            <p:ph type="dt" sz="half" idx="10"/>
          </p:nvPr>
        </p:nvSpPr>
        <p:spPr>
          <a:ln/>
        </p:spPr>
        <p:txBody>
          <a:bodyPr/>
          <a:lstStyle>
            <a:lvl1pPr>
              <a:defRPr/>
            </a:lvl1pPr>
          </a:lstStyle>
          <a:p>
            <a:pPr>
              <a:defRPr/>
            </a:pPr>
            <a:fld id="{A188E390-10D4-4A59-8146-76654B63AFCE}" type="datetimeFigureOut">
              <a:rPr lang="zh-CN" altLang="en-US"/>
              <a:pPr>
                <a:defRPr/>
              </a:pPr>
              <a:t>2013-3-28</a:t>
            </a:fld>
            <a:endParaRPr lang="en-US"/>
          </a:p>
        </p:txBody>
      </p:sp>
      <p:sp>
        <p:nvSpPr>
          <p:cNvPr id="3" name="灯片编号占位符 17"/>
          <p:cNvSpPr>
            <a:spLocks noGrp="1" noChangeArrowheads="1"/>
          </p:cNvSpPr>
          <p:nvPr>
            <p:ph type="sldNum" sz="quarter" idx="11"/>
          </p:nvPr>
        </p:nvSpPr>
        <p:spPr>
          <a:ln/>
        </p:spPr>
        <p:txBody>
          <a:bodyPr/>
          <a:lstStyle>
            <a:lvl1pPr>
              <a:defRPr/>
            </a:lvl1pPr>
          </a:lstStyle>
          <a:p>
            <a:pPr>
              <a:defRPr/>
            </a:pPr>
            <a:fld id="{46F5B68B-ADFE-4F14-9176-773C5CA5CF5C}" type="slidenum">
              <a:rPr lang="zh-CN" altLang="en-US"/>
              <a:pPr>
                <a:defRPr/>
              </a:pPr>
              <a:t>‹#›</a:t>
            </a:fld>
            <a:endParaRPr lang="en-US"/>
          </a:p>
        </p:txBody>
      </p:sp>
      <p:sp>
        <p:nvSpPr>
          <p:cNvPr id="4"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6"/>
          <p:cNvSpPr>
            <a:spLocks noGrp="1" noChangeArrowheads="1"/>
          </p:cNvSpPr>
          <p:nvPr>
            <p:ph type="dt" sz="half" idx="10"/>
          </p:nvPr>
        </p:nvSpPr>
        <p:spPr>
          <a:ln/>
        </p:spPr>
        <p:txBody>
          <a:bodyPr/>
          <a:lstStyle>
            <a:lvl1pPr>
              <a:defRPr/>
            </a:lvl1pPr>
          </a:lstStyle>
          <a:p>
            <a:pPr>
              <a:defRPr/>
            </a:pPr>
            <a:fld id="{8AD99223-EB0F-4AD3-BBA1-C7AABE5047AC}" type="datetimeFigureOut">
              <a:rPr lang="zh-CN" altLang="en-US"/>
              <a:pPr>
                <a:defRPr/>
              </a:pPr>
              <a:t>2013-3-28</a:t>
            </a:fld>
            <a:endParaRPr lang="en-US"/>
          </a:p>
        </p:txBody>
      </p:sp>
      <p:sp>
        <p:nvSpPr>
          <p:cNvPr id="6" name="灯片编号占位符 17"/>
          <p:cNvSpPr>
            <a:spLocks noGrp="1" noChangeArrowheads="1"/>
          </p:cNvSpPr>
          <p:nvPr>
            <p:ph type="sldNum" sz="quarter" idx="11"/>
          </p:nvPr>
        </p:nvSpPr>
        <p:spPr>
          <a:ln/>
        </p:spPr>
        <p:txBody>
          <a:bodyPr/>
          <a:lstStyle>
            <a:lvl1pPr>
              <a:defRPr/>
            </a:lvl1pPr>
          </a:lstStyle>
          <a:p>
            <a:pPr>
              <a:defRPr/>
            </a:pPr>
            <a:fld id="{8BABE7B2-32A1-4784-8535-3D00F181E649}" type="slidenum">
              <a:rPr lang="zh-CN" altLang="en-US"/>
              <a:pPr>
                <a:defRPr/>
              </a:pPr>
              <a:t>‹#›</a:t>
            </a:fld>
            <a:endParaRPr lang="en-US"/>
          </a:p>
        </p:txBody>
      </p:sp>
      <p:sp>
        <p:nvSpPr>
          <p:cNvPr id="7"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6"/>
          <p:cNvSpPr>
            <a:spLocks noGrp="1" noChangeArrowheads="1"/>
          </p:cNvSpPr>
          <p:nvPr>
            <p:ph type="dt" sz="half" idx="10"/>
          </p:nvPr>
        </p:nvSpPr>
        <p:spPr>
          <a:ln/>
        </p:spPr>
        <p:txBody>
          <a:bodyPr/>
          <a:lstStyle>
            <a:lvl1pPr>
              <a:defRPr/>
            </a:lvl1pPr>
          </a:lstStyle>
          <a:p>
            <a:pPr>
              <a:defRPr/>
            </a:pPr>
            <a:fld id="{4342739B-CC64-474F-9FBD-6246233FBB1B}" type="datetimeFigureOut">
              <a:rPr lang="zh-CN" altLang="en-US"/>
              <a:pPr>
                <a:defRPr/>
              </a:pPr>
              <a:t>2013-3-28</a:t>
            </a:fld>
            <a:endParaRPr lang="en-US"/>
          </a:p>
        </p:txBody>
      </p:sp>
      <p:sp>
        <p:nvSpPr>
          <p:cNvPr id="6" name="灯片编号占位符 17"/>
          <p:cNvSpPr>
            <a:spLocks noGrp="1" noChangeArrowheads="1"/>
          </p:cNvSpPr>
          <p:nvPr>
            <p:ph type="sldNum" sz="quarter" idx="11"/>
          </p:nvPr>
        </p:nvSpPr>
        <p:spPr>
          <a:ln/>
        </p:spPr>
        <p:txBody>
          <a:bodyPr/>
          <a:lstStyle>
            <a:lvl1pPr>
              <a:defRPr/>
            </a:lvl1pPr>
          </a:lstStyle>
          <a:p>
            <a:pPr>
              <a:defRPr/>
            </a:pPr>
            <a:fld id="{D469823D-4FB4-4B20-AAD2-185B916FBEA8}" type="slidenum">
              <a:rPr lang="zh-CN" altLang="en-US"/>
              <a:pPr>
                <a:defRPr/>
              </a:pPr>
              <a:t>‹#›</a:t>
            </a:fld>
            <a:endParaRPr lang="en-US"/>
          </a:p>
        </p:txBody>
      </p:sp>
      <p:sp>
        <p:nvSpPr>
          <p:cNvPr id="7"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3"/>
          <p:cNvSpPr>
            <a:spLocks noGrp="1" noChangeArrowheads="1"/>
          </p:cNvSpPr>
          <p:nvPr>
            <p:ph type="dt" sz="half" idx="10"/>
          </p:nvPr>
        </p:nvSpPr>
        <p:spPr>
          <a:ln/>
        </p:spPr>
        <p:txBody>
          <a:bodyPr/>
          <a:lstStyle>
            <a:lvl1pPr>
              <a:defRPr/>
            </a:lvl1pPr>
          </a:lstStyle>
          <a:p>
            <a:pPr>
              <a:defRPr/>
            </a:pPr>
            <a:fld id="{08E11369-3BBD-4849-8AAB-C959DC1741F9}" type="datetimeFigureOut">
              <a:rPr lang="en-US"/>
              <a:pPr>
                <a:defRPr/>
              </a:pPr>
              <a:t>3/28/2013</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2"/>
          <p:cNvSpPr>
            <a:spLocks noGrp="1" noChangeArrowheads="1"/>
          </p:cNvSpPr>
          <p:nvPr>
            <p:ph type="sldNum" sz="quarter" idx="12"/>
          </p:nvPr>
        </p:nvSpPr>
        <p:spPr>
          <a:ln/>
        </p:spPr>
        <p:txBody>
          <a:bodyPr/>
          <a:lstStyle>
            <a:lvl1pPr>
              <a:defRPr/>
            </a:lvl1pPr>
          </a:lstStyle>
          <a:p>
            <a:pPr>
              <a:defRPr/>
            </a:pPr>
            <a:fld id="{FABC500B-DFA3-4B6F-A122-C99455701CA3}" type="slidenum">
              <a:rPr lang="en-US"/>
              <a:pPr>
                <a:defRPr/>
              </a:pPr>
              <a:t>‹#›</a:t>
            </a:fld>
            <a:endParaRPr lang="en-US"/>
          </a:p>
        </p:txBody>
      </p:sp>
    </p:spTree>
  </p:cSld>
  <p:clrMapOvr>
    <a:masterClrMapping/>
  </p:clrMapOvr>
  <p:transition spd="med">
    <p:split orient="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6"/>
          <p:cNvSpPr>
            <a:spLocks noGrp="1" noChangeArrowheads="1"/>
          </p:cNvSpPr>
          <p:nvPr>
            <p:ph type="dt" sz="half" idx="10"/>
          </p:nvPr>
        </p:nvSpPr>
        <p:spPr>
          <a:ln/>
        </p:spPr>
        <p:txBody>
          <a:bodyPr/>
          <a:lstStyle>
            <a:lvl1pPr>
              <a:defRPr/>
            </a:lvl1pPr>
          </a:lstStyle>
          <a:p>
            <a:pPr>
              <a:defRPr/>
            </a:pPr>
            <a:fld id="{297CECC5-967D-4E4D-AE5C-5A2F20C85701}" type="datetimeFigureOut">
              <a:rPr lang="zh-CN" altLang="en-US"/>
              <a:pPr>
                <a:defRPr/>
              </a:pPr>
              <a:t>2013-3-28</a:t>
            </a:fld>
            <a:endParaRPr lang="en-US"/>
          </a:p>
        </p:txBody>
      </p:sp>
      <p:sp>
        <p:nvSpPr>
          <p:cNvPr id="5" name="灯片编号占位符 17"/>
          <p:cNvSpPr>
            <a:spLocks noGrp="1" noChangeArrowheads="1"/>
          </p:cNvSpPr>
          <p:nvPr>
            <p:ph type="sldNum" sz="quarter" idx="11"/>
          </p:nvPr>
        </p:nvSpPr>
        <p:spPr>
          <a:ln/>
        </p:spPr>
        <p:txBody>
          <a:bodyPr/>
          <a:lstStyle>
            <a:lvl1pPr>
              <a:defRPr/>
            </a:lvl1pPr>
          </a:lstStyle>
          <a:p>
            <a:pPr>
              <a:defRPr/>
            </a:pPr>
            <a:fld id="{C663CD72-8625-445A-937E-F9245FEFDCBF}" type="slidenum">
              <a:rPr lang="zh-CN" altLang="en-US"/>
              <a:pPr>
                <a:defRPr/>
              </a:pPr>
              <a:t>‹#›</a:t>
            </a:fld>
            <a:endParaRPr lang="en-US"/>
          </a:p>
        </p:txBody>
      </p:sp>
      <p:sp>
        <p:nvSpPr>
          <p:cNvPr id="6"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6"/>
          <p:cNvSpPr>
            <a:spLocks noGrp="1" noChangeArrowheads="1"/>
          </p:cNvSpPr>
          <p:nvPr>
            <p:ph type="dt" sz="half" idx="10"/>
          </p:nvPr>
        </p:nvSpPr>
        <p:spPr>
          <a:ln/>
        </p:spPr>
        <p:txBody>
          <a:bodyPr/>
          <a:lstStyle>
            <a:lvl1pPr>
              <a:defRPr/>
            </a:lvl1pPr>
          </a:lstStyle>
          <a:p>
            <a:pPr>
              <a:defRPr/>
            </a:pPr>
            <a:fld id="{AB92D435-5233-4DB7-B9B3-B2EF3D094002}" type="datetimeFigureOut">
              <a:rPr lang="zh-CN" altLang="en-US"/>
              <a:pPr>
                <a:defRPr/>
              </a:pPr>
              <a:t>2013-3-28</a:t>
            </a:fld>
            <a:endParaRPr lang="en-US"/>
          </a:p>
        </p:txBody>
      </p:sp>
      <p:sp>
        <p:nvSpPr>
          <p:cNvPr id="5" name="灯片编号占位符 17"/>
          <p:cNvSpPr>
            <a:spLocks noGrp="1" noChangeArrowheads="1"/>
          </p:cNvSpPr>
          <p:nvPr>
            <p:ph type="sldNum" sz="quarter" idx="11"/>
          </p:nvPr>
        </p:nvSpPr>
        <p:spPr>
          <a:ln/>
        </p:spPr>
        <p:txBody>
          <a:bodyPr/>
          <a:lstStyle>
            <a:lvl1pPr>
              <a:defRPr/>
            </a:lvl1pPr>
          </a:lstStyle>
          <a:p>
            <a:pPr>
              <a:defRPr/>
            </a:pPr>
            <a:fld id="{DDA251F6-FC64-4B66-8ECE-88236B086E9C}" type="slidenum">
              <a:rPr lang="zh-CN" altLang="en-US"/>
              <a:pPr>
                <a:defRPr/>
              </a:pPr>
              <a:t>‹#›</a:t>
            </a:fld>
            <a:endParaRPr lang="en-US"/>
          </a:p>
        </p:txBody>
      </p:sp>
      <p:sp>
        <p:nvSpPr>
          <p:cNvPr id="6" name="页脚占位符 20"/>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B7E921C-C5B6-4711-9A78-07E71DC5BB95}"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63C7A4-6647-403B-B970-17742F95A8F2}" type="slidenum">
              <a:rPr lang="zh-CN" altLang="en-US"/>
              <a:pPr>
                <a:defRPr/>
              </a:pPr>
              <a:t>‹#›</a:t>
            </a:fld>
            <a:endParaRPr lang="en-US"/>
          </a:p>
        </p:txBody>
      </p:sp>
    </p:spTree>
  </p:cSld>
  <p:clrMapOvr>
    <a:masterClrMapping/>
  </p:clrMapOvr>
  <p:transition spd="med">
    <p:split orient="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7A9486E-374C-4C1D-AA4C-7A477CDC4EF6}"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4E36A7D-39B6-4541-BFD9-F62EF31AA33A}" type="slidenum">
              <a:rPr lang="zh-CN" altLang="en-US"/>
              <a:pPr>
                <a:defRPr/>
              </a:pPr>
              <a:t>‹#›</a:t>
            </a:fld>
            <a:endParaRPr lang="en-US"/>
          </a:p>
        </p:txBody>
      </p:sp>
    </p:spTree>
  </p:cSld>
  <p:clrMapOvr>
    <a:masterClrMapping/>
  </p:clrMapOvr>
  <p:transition spd="med">
    <p:split orient="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348BF56-2FAF-4FB1-98A4-EB5097A1A562}"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7EF780A-D92C-4951-A988-C032979448D4}" type="slidenum">
              <a:rPr lang="zh-CN" altLang="en-US"/>
              <a:pPr>
                <a:defRPr/>
              </a:pPr>
              <a:t>‹#›</a:t>
            </a:fld>
            <a:endParaRPr lang="en-US"/>
          </a:p>
        </p:txBody>
      </p:sp>
    </p:spTree>
  </p:cSld>
  <p:clrMapOvr>
    <a:masterClrMapping/>
  </p:clrMapOvr>
  <p:transition spd="med">
    <p:split orient="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100C431C-91E0-461C-9D08-590DD378D83E}"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049CB1C-EF37-40EC-A448-02D10BAFDE97}" type="slidenum">
              <a:rPr lang="zh-CN" altLang="en-US"/>
              <a:pPr>
                <a:defRPr/>
              </a:pPr>
              <a:t>‹#›</a:t>
            </a:fld>
            <a:endParaRPr lang="en-US"/>
          </a:p>
        </p:txBody>
      </p:sp>
    </p:spTree>
  </p:cSld>
  <p:clrMapOvr>
    <a:masterClrMapping/>
  </p:clrMapOvr>
  <p:transition spd="med">
    <p:split orient="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CDE45A2-98B6-43D7-8EC0-F8DD196AA7D2}" type="datetimeFigureOut">
              <a:rPr lang="zh-CN" altLang="en-US"/>
              <a:pPr>
                <a:defRPr/>
              </a:pPr>
              <a:t>2013-3-28</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C048E28-E6F2-4B13-87BD-206C048C9775}" type="slidenum">
              <a:rPr lang="zh-CN" altLang="en-US"/>
              <a:pPr>
                <a:defRPr/>
              </a:pPr>
              <a:t>‹#›</a:t>
            </a:fld>
            <a:endParaRPr lang="en-US"/>
          </a:p>
        </p:txBody>
      </p:sp>
    </p:spTree>
  </p:cSld>
  <p:clrMapOvr>
    <a:masterClrMapping/>
  </p:clrMapOvr>
  <p:transition spd="med">
    <p:split orient="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6676FA3-6B6D-49D9-B300-E067C79A0798}" type="datetimeFigureOut">
              <a:rPr lang="zh-CN" altLang="en-US"/>
              <a:pPr>
                <a:defRPr/>
              </a:pPr>
              <a:t>2013-3-28</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FFE30EF-20DB-4981-B90A-8AEE2ED83E32}" type="slidenum">
              <a:rPr lang="zh-CN" altLang="en-US"/>
              <a:pPr>
                <a:defRPr/>
              </a:pPr>
              <a:t>‹#›</a:t>
            </a:fld>
            <a:endParaRPr lang="en-US"/>
          </a:p>
        </p:txBody>
      </p:sp>
    </p:spTree>
  </p:cSld>
  <p:clrMapOvr>
    <a:masterClrMapping/>
  </p:clrMapOvr>
  <p:transition spd="med">
    <p:split orient="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05FE3462-6F76-42C4-8B85-C9A01A793475}" type="datetimeFigureOut">
              <a:rPr lang="zh-CN" altLang="en-US"/>
              <a:pPr>
                <a:defRPr/>
              </a:pPr>
              <a:t>2013-3-28</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B47AC0D-E79D-4685-B03B-7C59079EB8FF}" type="slidenum">
              <a:rPr lang="zh-CN" altLang="en-US"/>
              <a:pPr>
                <a:defRPr/>
              </a:pPr>
              <a:t>‹#›</a:t>
            </a:fld>
            <a:endParaRPr lang="en-US"/>
          </a:p>
        </p:txBody>
      </p:sp>
    </p:spTree>
  </p:cSld>
  <p:clrMapOvr>
    <a:masterClrMapping/>
  </p:clrMapOvr>
  <p:transition spd="med">
    <p:split orient="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AF62351-6746-4CD4-AA7F-65A13977F6AE}"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00A929F-01C0-4BE0-88C2-8C31C49544BC}" type="slidenum">
              <a:rPr lang="zh-CN" altLang="en-US"/>
              <a:pPr>
                <a:defRPr/>
              </a:pPr>
              <a:t>‹#›</a:t>
            </a:fld>
            <a:endParaRPr lang="en-US"/>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noChangeArrowheads="1"/>
          </p:cNvSpPr>
          <p:nvPr>
            <p:ph type="dt" sz="half" idx="10"/>
          </p:nvPr>
        </p:nvSpPr>
        <p:spPr>
          <a:ln/>
        </p:spPr>
        <p:txBody>
          <a:bodyPr/>
          <a:lstStyle>
            <a:lvl1pPr>
              <a:defRPr/>
            </a:lvl1pPr>
          </a:lstStyle>
          <a:p>
            <a:pPr>
              <a:defRPr/>
            </a:pPr>
            <a:fld id="{11F60A96-CB74-46F5-A9BC-04B4B55AE432}" type="datetimeFigureOut">
              <a:rPr lang="en-US"/>
              <a:pPr>
                <a:defRPr/>
              </a:pPr>
              <a:t>3/28/2013</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2"/>
          <p:cNvSpPr>
            <a:spLocks noGrp="1" noChangeArrowheads="1"/>
          </p:cNvSpPr>
          <p:nvPr>
            <p:ph type="sldNum" sz="quarter" idx="12"/>
          </p:nvPr>
        </p:nvSpPr>
        <p:spPr>
          <a:ln/>
        </p:spPr>
        <p:txBody>
          <a:bodyPr/>
          <a:lstStyle>
            <a:lvl1pPr>
              <a:defRPr/>
            </a:lvl1pPr>
          </a:lstStyle>
          <a:p>
            <a:pPr>
              <a:defRPr/>
            </a:pPr>
            <a:fld id="{8BC030D4-D526-45C3-A5FE-DC7FB111C196}" type="slidenum">
              <a:rPr lang="en-US"/>
              <a:pPr>
                <a:defRPr/>
              </a:pPr>
              <a:t>‹#›</a:t>
            </a:fld>
            <a:endParaRPr lang="en-US"/>
          </a:p>
        </p:txBody>
      </p:sp>
    </p:spTree>
  </p:cSld>
  <p:clrMapOvr>
    <a:masterClrMapping/>
  </p:clrMapOvr>
  <p:transition spd="med">
    <p:split orient="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56C1144-A02A-4D71-B181-97C2A886D48B}"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BE4280-D91C-4C64-8970-BDD5A042A687}" type="slidenum">
              <a:rPr lang="zh-CN" altLang="en-US"/>
              <a:pPr>
                <a:defRPr/>
              </a:pPr>
              <a:t>‹#›</a:t>
            </a:fld>
            <a:endParaRPr lang="en-US"/>
          </a:p>
        </p:txBody>
      </p:sp>
    </p:spTree>
  </p:cSld>
  <p:clrMapOvr>
    <a:masterClrMapping/>
  </p:clrMapOvr>
  <p:transition spd="med">
    <p:split orient="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6C90FB3-C1D5-45FA-B081-977094B582FE}"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090D02A-54A8-42BA-A790-3FBFB7A3DB3D}" type="slidenum">
              <a:rPr lang="zh-CN" altLang="en-US"/>
              <a:pPr>
                <a:defRPr/>
              </a:pPr>
              <a:t>‹#›</a:t>
            </a:fld>
            <a:endParaRPr lang="en-US"/>
          </a:p>
        </p:txBody>
      </p:sp>
    </p:spTree>
  </p:cSld>
  <p:clrMapOvr>
    <a:masterClrMapping/>
  </p:clrMapOvr>
  <p:transition spd="med">
    <p:split orient="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FA284D2-2000-45D3-B367-307E9FBE7C5C}"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E9D13A4-041E-4946-8D95-4E95CF3CEB5A}" type="slidenum">
              <a:rPr lang="zh-CN" altLang="en-US"/>
              <a:pPr>
                <a:defRPr/>
              </a:pPr>
              <a:t>‹#›</a:t>
            </a:fld>
            <a:endParaRPr lang="en-US"/>
          </a:p>
        </p:txBody>
      </p:sp>
    </p:spTree>
  </p:cSld>
  <p:clrMapOvr>
    <a:masterClrMapping/>
  </p:clrMapOvr>
  <p:transition spd="med">
    <p:split orient="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CB25DBF-1FD6-4309-A564-363EC90C53EC}"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A35794B-8F0F-47A0-9C65-501E0BC1548A}" type="slidenum">
              <a:rPr lang="zh-CN" altLang="en-US"/>
              <a:pPr>
                <a:defRPr/>
              </a:pPr>
              <a:t>‹#›</a:t>
            </a:fld>
            <a:endParaRPr lang="en-US"/>
          </a:p>
        </p:txBody>
      </p:sp>
    </p:spTree>
  </p:cSld>
  <p:clrMapOvr>
    <a:masterClrMapping/>
  </p:clrMapOvr>
  <p:transition spd="med">
    <p:split orient="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A908DB3-7E3B-4249-9F70-72B0E92DEA2C}"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17B52C3-AB95-43D5-9D03-D4B4B3414D76}" type="slidenum">
              <a:rPr lang="zh-CN" altLang="en-US"/>
              <a:pPr>
                <a:defRPr/>
              </a:pPr>
              <a:t>‹#›</a:t>
            </a:fld>
            <a:endParaRPr lang="en-US"/>
          </a:p>
        </p:txBody>
      </p:sp>
    </p:spTree>
  </p:cSld>
  <p:clrMapOvr>
    <a:masterClrMapping/>
  </p:clrMapOvr>
  <p:transition spd="med">
    <p:split orient="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902BAE9-7EFB-4E5D-97AB-7F51DA2B1D3B}"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E8BC379-981D-4772-8993-51CCD2DA8CFD}" type="slidenum">
              <a:rPr lang="zh-CN" altLang="en-US"/>
              <a:pPr>
                <a:defRPr/>
              </a:pPr>
              <a:t>‹#›</a:t>
            </a:fld>
            <a:endParaRPr lang="en-US"/>
          </a:p>
        </p:txBody>
      </p:sp>
    </p:spTree>
  </p:cSld>
  <p:clrMapOvr>
    <a:masterClrMapping/>
  </p:clrMapOvr>
  <p:transition spd="med">
    <p:split orient="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DD3A122-9B80-4578-97DB-748353E650F6}"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1A73311-77B9-41CD-AE3C-FEEBF58D543C}" type="slidenum">
              <a:rPr lang="zh-CN" altLang="en-US"/>
              <a:pPr>
                <a:defRPr/>
              </a:pPr>
              <a:t>‹#›</a:t>
            </a:fld>
            <a:endParaRPr lang="en-US"/>
          </a:p>
        </p:txBody>
      </p:sp>
    </p:spTree>
  </p:cSld>
  <p:clrMapOvr>
    <a:masterClrMapping/>
  </p:clrMapOvr>
  <p:transition spd="med">
    <p:split orient="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B3FFB0D3-04F3-42F5-B9ED-DAE43A56C211}" type="datetimeFigureOut">
              <a:rPr lang="zh-CN" altLang="en-US"/>
              <a:pPr>
                <a:defRPr/>
              </a:pPr>
              <a:t>2013-3-28</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8147FC9-1B5C-4619-ADAC-D48AE8E6B851}" type="slidenum">
              <a:rPr lang="zh-CN" altLang="en-US"/>
              <a:pPr>
                <a:defRPr/>
              </a:pPr>
              <a:t>‹#›</a:t>
            </a:fld>
            <a:endParaRPr lang="en-US"/>
          </a:p>
        </p:txBody>
      </p:sp>
    </p:spTree>
  </p:cSld>
  <p:clrMapOvr>
    <a:masterClrMapping/>
  </p:clrMapOvr>
  <p:transition spd="med">
    <p:split orient="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FAE38B2-E674-4425-A315-D28C0DB64326}" type="datetimeFigureOut">
              <a:rPr lang="zh-CN" altLang="en-US"/>
              <a:pPr>
                <a:defRPr/>
              </a:pPr>
              <a:t>2013-3-28</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67C9EA45-B270-4702-9CFE-1D9995C216FC}" type="slidenum">
              <a:rPr lang="zh-CN" altLang="en-US"/>
              <a:pPr>
                <a:defRPr/>
              </a:pPr>
              <a:t>‹#›</a:t>
            </a:fld>
            <a:endParaRPr lang="en-US"/>
          </a:p>
        </p:txBody>
      </p:sp>
    </p:spTree>
  </p:cSld>
  <p:clrMapOvr>
    <a:masterClrMapping/>
  </p:clrMapOvr>
  <p:transition spd="med">
    <p:split orient="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D50FFFD0-A2A2-4A45-BBEE-1F722179CF3C}" type="datetimeFigureOut">
              <a:rPr lang="zh-CN" altLang="en-US"/>
              <a:pPr>
                <a:defRPr/>
              </a:pPr>
              <a:t>2013-3-28</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FEF510B-406B-4B20-A4AE-C707A18BB5D2}" type="slidenum">
              <a:rPr lang="zh-CN" altLang="en-US"/>
              <a:pPr>
                <a:defRPr/>
              </a:pPr>
              <a:t>‹#›</a:t>
            </a:fld>
            <a:endParaRPr lang="en-US"/>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3"/>
          <p:cNvSpPr>
            <a:spLocks noGrp="1" noChangeArrowheads="1"/>
          </p:cNvSpPr>
          <p:nvPr>
            <p:ph type="dt" sz="half" idx="10"/>
          </p:nvPr>
        </p:nvSpPr>
        <p:spPr>
          <a:ln/>
        </p:spPr>
        <p:txBody>
          <a:bodyPr/>
          <a:lstStyle>
            <a:lvl1pPr>
              <a:defRPr/>
            </a:lvl1pPr>
          </a:lstStyle>
          <a:p>
            <a:pPr>
              <a:defRPr/>
            </a:pPr>
            <a:fld id="{9FFD8774-A60F-4B5B-98F8-3C38B8DE2544}" type="datetimeFigureOut">
              <a:rPr lang="en-US"/>
              <a:pPr>
                <a:defRPr/>
              </a:pPr>
              <a:t>3/28/2013</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2"/>
          <p:cNvSpPr>
            <a:spLocks noGrp="1" noChangeArrowheads="1"/>
          </p:cNvSpPr>
          <p:nvPr>
            <p:ph type="sldNum" sz="quarter" idx="12"/>
          </p:nvPr>
        </p:nvSpPr>
        <p:spPr>
          <a:ln/>
        </p:spPr>
        <p:txBody>
          <a:bodyPr/>
          <a:lstStyle>
            <a:lvl1pPr>
              <a:defRPr/>
            </a:lvl1pPr>
          </a:lstStyle>
          <a:p>
            <a:pPr>
              <a:defRPr/>
            </a:pPr>
            <a:fld id="{2B1A61E4-F14D-4957-851C-5E935A8DB775}" type="slidenum">
              <a:rPr lang="en-US"/>
              <a:pPr>
                <a:defRPr/>
              </a:pPr>
              <a:t>‹#›</a:t>
            </a:fld>
            <a:endParaRPr lang="en-US"/>
          </a:p>
        </p:txBody>
      </p:sp>
    </p:spTree>
  </p:cSld>
  <p:clrMapOvr>
    <a:masterClrMapping/>
  </p:clrMapOvr>
  <p:transition spd="med">
    <p:split orient="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0AF5149-E62D-4119-B63C-B36092BFB972}"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0C0AA56-1EA8-4911-8040-DC14C6D07F18}" type="slidenum">
              <a:rPr lang="zh-CN" altLang="en-US"/>
              <a:pPr>
                <a:defRPr/>
              </a:pPr>
              <a:t>‹#›</a:t>
            </a:fld>
            <a:endParaRPr lang="en-US"/>
          </a:p>
        </p:txBody>
      </p:sp>
    </p:spTree>
  </p:cSld>
  <p:clrMapOvr>
    <a:masterClrMapping/>
  </p:clrMapOvr>
  <p:transition spd="med">
    <p:split orient="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814AD3A-B320-4D83-92E8-BD34D8A46480}"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06D2F00-4E25-450E-B5C3-61E1E2B93AAC}" type="slidenum">
              <a:rPr lang="zh-CN" altLang="en-US"/>
              <a:pPr>
                <a:defRPr/>
              </a:pPr>
              <a:t>‹#›</a:t>
            </a:fld>
            <a:endParaRPr lang="en-US"/>
          </a:p>
        </p:txBody>
      </p:sp>
    </p:spTree>
  </p:cSld>
  <p:clrMapOvr>
    <a:masterClrMapping/>
  </p:clrMapOvr>
  <p:transition spd="med">
    <p:split orient="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E91296B-22DA-4159-BAE9-E1C85C06BBC5}"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466CAD0-3FDE-4AB9-B6E5-02DB076B735B}" type="slidenum">
              <a:rPr lang="zh-CN" altLang="en-US"/>
              <a:pPr>
                <a:defRPr/>
              </a:pPr>
              <a:t>‹#›</a:t>
            </a:fld>
            <a:endParaRPr lang="en-US"/>
          </a:p>
        </p:txBody>
      </p:sp>
    </p:spTree>
  </p:cSld>
  <p:clrMapOvr>
    <a:masterClrMapping/>
  </p:clrMapOvr>
  <p:transition spd="med">
    <p:split orient="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36D7518-AE0E-40A2-ABD3-543544D5A548}"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86AD189-87A9-401D-8CA8-7C7E0FF462A8}" type="slidenum">
              <a:rPr lang="zh-CN" altLang="en-US"/>
              <a:pPr>
                <a:defRPr/>
              </a:pPr>
              <a:t>‹#›</a:t>
            </a:fld>
            <a:endParaRPr lang="en-US"/>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3"/>
          <p:cNvSpPr>
            <a:spLocks noGrp="1" noChangeArrowheads="1"/>
          </p:cNvSpPr>
          <p:nvPr>
            <p:ph type="dt" sz="half" idx="10"/>
          </p:nvPr>
        </p:nvSpPr>
        <p:spPr>
          <a:ln/>
        </p:spPr>
        <p:txBody>
          <a:bodyPr/>
          <a:lstStyle>
            <a:lvl1pPr>
              <a:defRPr/>
            </a:lvl1pPr>
          </a:lstStyle>
          <a:p>
            <a:pPr>
              <a:defRPr/>
            </a:pPr>
            <a:fld id="{12B87A47-0018-42C5-928B-754D3F072E4C}" type="datetimeFigureOut">
              <a:rPr lang="en-US"/>
              <a:pPr>
                <a:defRPr/>
              </a:pPr>
              <a:t>3/28/2013</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2"/>
          <p:cNvSpPr>
            <a:spLocks noGrp="1" noChangeArrowheads="1"/>
          </p:cNvSpPr>
          <p:nvPr>
            <p:ph type="sldNum" sz="quarter" idx="12"/>
          </p:nvPr>
        </p:nvSpPr>
        <p:spPr>
          <a:ln/>
        </p:spPr>
        <p:txBody>
          <a:bodyPr/>
          <a:lstStyle>
            <a:lvl1pPr>
              <a:defRPr/>
            </a:lvl1pPr>
          </a:lstStyle>
          <a:p>
            <a:pPr>
              <a:defRPr/>
            </a:pPr>
            <a:fld id="{3AF20DF8-93AD-4095-8E04-51E823BEB905}" type="slidenum">
              <a:rPr lang="en-US"/>
              <a:pPr>
                <a:defRPr/>
              </a:pPr>
              <a:t>‹#›</a:t>
            </a:fld>
            <a:endParaRPr lang="en-US"/>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3"/>
          <p:cNvSpPr>
            <a:spLocks noGrp="1" noChangeArrowheads="1"/>
          </p:cNvSpPr>
          <p:nvPr>
            <p:ph type="dt" sz="half" idx="10"/>
          </p:nvPr>
        </p:nvSpPr>
        <p:spPr>
          <a:ln/>
        </p:spPr>
        <p:txBody>
          <a:bodyPr/>
          <a:lstStyle>
            <a:lvl1pPr>
              <a:defRPr/>
            </a:lvl1pPr>
          </a:lstStyle>
          <a:p>
            <a:pPr>
              <a:defRPr/>
            </a:pPr>
            <a:fld id="{F4CE449E-7FF7-46E2-9482-D8D7C0CBBD21}" type="datetimeFigureOut">
              <a:rPr lang="en-US"/>
              <a:pPr>
                <a:defRPr/>
              </a:pPr>
              <a:t>3/28/2013</a:t>
            </a:fld>
            <a:endParaRPr 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2"/>
          <p:cNvSpPr>
            <a:spLocks noGrp="1" noChangeArrowheads="1"/>
          </p:cNvSpPr>
          <p:nvPr>
            <p:ph type="sldNum" sz="quarter" idx="12"/>
          </p:nvPr>
        </p:nvSpPr>
        <p:spPr>
          <a:ln/>
        </p:spPr>
        <p:txBody>
          <a:bodyPr/>
          <a:lstStyle>
            <a:lvl1pPr>
              <a:defRPr/>
            </a:lvl1pPr>
          </a:lstStyle>
          <a:p>
            <a:pPr>
              <a:defRPr/>
            </a:pPr>
            <a:fld id="{9CF13805-5E5F-468E-B467-D59B959360CC}" type="slidenum">
              <a:rPr lang="en-US"/>
              <a:pPr>
                <a:defRPr/>
              </a:pPr>
              <a:t>‹#›</a:t>
            </a:fld>
            <a:endParaRPr lang="en-US"/>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3"/>
          <p:cNvSpPr>
            <a:spLocks noGrp="1" noChangeArrowheads="1"/>
          </p:cNvSpPr>
          <p:nvPr>
            <p:ph type="dt" sz="half" idx="10"/>
          </p:nvPr>
        </p:nvSpPr>
        <p:spPr>
          <a:ln/>
        </p:spPr>
        <p:txBody>
          <a:bodyPr/>
          <a:lstStyle>
            <a:lvl1pPr>
              <a:defRPr/>
            </a:lvl1pPr>
          </a:lstStyle>
          <a:p>
            <a:pPr>
              <a:defRPr/>
            </a:pPr>
            <a:fld id="{93CDAAFC-CF9B-4FA8-B719-7F25FA5E7910}" type="datetimeFigureOut">
              <a:rPr lang="en-US"/>
              <a:pPr>
                <a:defRPr/>
              </a:pPr>
              <a:t>3/28/2013</a:t>
            </a:fld>
            <a:endParaRPr 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2"/>
          <p:cNvSpPr>
            <a:spLocks noGrp="1" noChangeArrowheads="1"/>
          </p:cNvSpPr>
          <p:nvPr>
            <p:ph type="sldNum" sz="quarter" idx="12"/>
          </p:nvPr>
        </p:nvSpPr>
        <p:spPr>
          <a:ln/>
        </p:spPr>
        <p:txBody>
          <a:bodyPr/>
          <a:lstStyle>
            <a:lvl1pPr>
              <a:defRPr/>
            </a:lvl1pPr>
          </a:lstStyle>
          <a:p>
            <a:pPr>
              <a:defRPr/>
            </a:pPr>
            <a:fld id="{C04E5A2D-1270-4E70-A39E-87452FD96807}" type="slidenum">
              <a:rPr lang="en-US"/>
              <a:pPr>
                <a:defRPr/>
              </a:pPr>
              <a:t>‹#›</a:t>
            </a:fld>
            <a:endParaRPr lang="en-US"/>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noChangeArrowheads="1"/>
          </p:cNvSpPr>
          <p:nvPr>
            <p:ph type="dt" sz="half" idx="10"/>
          </p:nvPr>
        </p:nvSpPr>
        <p:spPr>
          <a:ln/>
        </p:spPr>
        <p:txBody>
          <a:bodyPr/>
          <a:lstStyle>
            <a:lvl1pPr>
              <a:defRPr/>
            </a:lvl1pPr>
          </a:lstStyle>
          <a:p>
            <a:pPr>
              <a:defRPr/>
            </a:pPr>
            <a:fld id="{EB08ACCB-C7CB-443E-A858-68C856370EE1}" type="datetimeFigureOut">
              <a:rPr lang="en-US"/>
              <a:pPr>
                <a:defRPr/>
              </a:pPr>
              <a:t>3/28/2013</a:t>
            </a:fld>
            <a:endParaRPr 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2"/>
          <p:cNvSpPr>
            <a:spLocks noGrp="1" noChangeArrowheads="1"/>
          </p:cNvSpPr>
          <p:nvPr>
            <p:ph type="sldNum" sz="quarter" idx="12"/>
          </p:nvPr>
        </p:nvSpPr>
        <p:spPr>
          <a:ln/>
        </p:spPr>
        <p:txBody>
          <a:bodyPr/>
          <a:lstStyle>
            <a:lvl1pPr>
              <a:defRPr/>
            </a:lvl1pPr>
          </a:lstStyle>
          <a:p>
            <a:pPr>
              <a:defRPr/>
            </a:pPr>
            <a:fld id="{DC8B817E-4D5D-46FF-A9A1-E2F2B647A530}" type="slidenum">
              <a:rPr lang="en-US"/>
              <a:pPr>
                <a:defRPr/>
              </a:pPr>
              <a:t>‹#›</a:t>
            </a:fld>
            <a:endParaRPr lang="en-US"/>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noChangeArrowheads="1"/>
          </p:cNvSpPr>
          <p:nvPr>
            <p:ph type="dt" sz="half" idx="10"/>
          </p:nvPr>
        </p:nvSpPr>
        <p:spPr>
          <a:ln/>
        </p:spPr>
        <p:txBody>
          <a:bodyPr/>
          <a:lstStyle>
            <a:lvl1pPr>
              <a:defRPr/>
            </a:lvl1pPr>
          </a:lstStyle>
          <a:p>
            <a:pPr>
              <a:defRPr/>
            </a:pPr>
            <a:fld id="{73EDC6D4-E3F7-4373-9F5C-2E6A3C997407}" type="datetimeFigureOut">
              <a:rPr lang="en-US"/>
              <a:pPr>
                <a:defRPr/>
              </a:pPr>
              <a:t>3/28/2013</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2"/>
          <p:cNvSpPr>
            <a:spLocks noGrp="1" noChangeArrowheads="1"/>
          </p:cNvSpPr>
          <p:nvPr>
            <p:ph type="sldNum" sz="quarter" idx="12"/>
          </p:nvPr>
        </p:nvSpPr>
        <p:spPr>
          <a:ln/>
        </p:spPr>
        <p:txBody>
          <a:bodyPr/>
          <a:lstStyle>
            <a:lvl1pPr>
              <a:defRPr/>
            </a:lvl1pPr>
          </a:lstStyle>
          <a:p>
            <a:pPr>
              <a:defRPr/>
            </a:pPr>
            <a:fld id="{1645C62E-A912-4595-AE27-33F2CAABA13F}" type="slidenum">
              <a:rPr lang="en-US"/>
              <a:pPr>
                <a:defRPr/>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noChangeArrowheads="1"/>
          </p:cNvSpPr>
          <p:nvPr>
            <p:ph type="dt" sz="half" idx="10"/>
          </p:nvPr>
        </p:nvSpPr>
        <p:spPr>
          <a:ln/>
        </p:spPr>
        <p:txBody>
          <a:bodyPr/>
          <a:lstStyle>
            <a:lvl1pPr>
              <a:defRPr/>
            </a:lvl1pPr>
          </a:lstStyle>
          <a:p>
            <a:pPr>
              <a:defRPr/>
            </a:pPr>
            <a:fld id="{FA4AAA49-8F58-44B7-9043-43903CA97E57}" type="datetimeFigureOut">
              <a:rPr lang="en-US"/>
              <a:pPr>
                <a:defRPr/>
              </a:pPr>
              <a:t>3/28/2013</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2"/>
          <p:cNvSpPr>
            <a:spLocks noGrp="1" noChangeArrowheads="1"/>
          </p:cNvSpPr>
          <p:nvPr>
            <p:ph type="sldNum" sz="quarter" idx="12"/>
          </p:nvPr>
        </p:nvSpPr>
        <p:spPr>
          <a:ln/>
        </p:spPr>
        <p:txBody>
          <a:bodyPr/>
          <a:lstStyle>
            <a:lvl1pPr>
              <a:defRPr/>
            </a:lvl1pPr>
          </a:lstStyle>
          <a:p>
            <a:pPr>
              <a:defRPr/>
            </a:pPr>
            <a:fld id="{3515B7F3-6C23-4C1A-B25B-E0D27AED584B}" type="slidenum">
              <a:rPr lang="en-US"/>
              <a:pPr>
                <a:defRPr/>
              </a:pPr>
              <a:t>‹#›</a:t>
            </a:fld>
            <a:endParaRPr lang="en-US"/>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noChangeArrowheads="1"/>
          </p:cNvSpPr>
          <p:nvPr>
            <p:ph type="dt" sz="half" idx="10"/>
          </p:nvPr>
        </p:nvSpPr>
        <p:spPr>
          <a:ln/>
        </p:spPr>
        <p:txBody>
          <a:bodyPr/>
          <a:lstStyle>
            <a:lvl1pPr>
              <a:defRPr/>
            </a:lvl1pPr>
          </a:lstStyle>
          <a:p>
            <a:pPr>
              <a:defRPr/>
            </a:pPr>
            <a:fld id="{2E87518E-BBAD-4371-BEA8-AD3C2C19FF47}" type="datetimeFigureOut">
              <a:rPr lang="en-US"/>
              <a:pPr>
                <a:defRPr/>
              </a:pPr>
              <a:t>3/28/2013</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2"/>
          <p:cNvSpPr>
            <a:spLocks noGrp="1" noChangeArrowheads="1"/>
          </p:cNvSpPr>
          <p:nvPr>
            <p:ph type="sldNum" sz="quarter" idx="12"/>
          </p:nvPr>
        </p:nvSpPr>
        <p:spPr>
          <a:ln/>
        </p:spPr>
        <p:txBody>
          <a:bodyPr/>
          <a:lstStyle>
            <a:lvl1pPr>
              <a:defRPr/>
            </a:lvl1pPr>
          </a:lstStyle>
          <a:p>
            <a:pPr>
              <a:defRPr/>
            </a:pPr>
            <a:fld id="{37E93105-6D3D-46EF-8847-8020AEA962C3}" type="slidenum">
              <a:rPr lang="en-US"/>
              <a:pPr>
                <a:defRPr/>
              </a:pPr>
              <a:t>‹#›</a:t>
            </a:fld>
            <a:endParaRPr lang="en-US"/>
          </a:p>
        </p:txBody>
      </p:sp>
    </p:spTree>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noChangeArrowheads="1"/>
          </p:cNvSpPr>
          <p:nvPr>
            <p:ph type="dt" sz="half" idx="10"/>
          </p:nvPr>
        </p:nvSpPr>
        <p:spPr>
          <a:ln/>
        </p:spPr>
        <p:txBody>
          <a:bodyPr/>
          <a:lstStyle>
            <a:lvl1pPr>
              <a:defRPr/>
            </a:lvl1pPr>
          </a:lstStyle>
          <a:p>
            <a:pPr>
              <a:defRPr/>
            </a:pPr>
            <a:fld id="{EF349D21-3768-45DD-829B-788B5BFDF514}" type="datetimeFigureOut">
              <a:rPr lang="en-US"/>
              <a:pPr>
                <a:defRPr/>
              </a:pPr>
              <a:t>3/28/2013</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2"/>
          <p:cNvSpPr>
            <a:spLocks noGrp="1" noChangeArrowheads="1"/>
          </p:cNvSpPr>
          <p:nvPr>
            <p:ph type="sldNum" sz="quarter" idx="12"/>
          </p:nvPr>
        </p:nvSpPr>
        <p:spPr>
          <a:ln/>
        </p:spPr>
        <p:txBody>
          <a:bodyPr/>
          <a:lstStyle>
            <a:lvl1pPr>
              <a:defRPr/>
            </a:lvl1pPr>
          </a:lstStyle>
          <a:p>
            <a:pPr>
              <a:defRPr/>
            </a:pPr>
            <a:fld id="{07C541AC-EA8C-4FC9-8205-E9B64DB74365}" type="slidenum">
              <a:rPr lang="en-US"/>
              <a:pPr>
                <a:defRPr/>
              </a:pPr>
              <a:t>‹#›</a:t>
            </a:fld>
            <a:endParaRPr lang="en-US"/>
          </a:p>
        </p:txBody>
      </p:sp>
    </p:spTree>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pPr>
              <a:defRPr/>
            </a:pPr>
            <a:fld id="{477BC2B1-A096-4B80-ADFE-F5BD32CA5251}" type="datetimeFigureOut">
              <a:rPr lang="zh-CN" altLang="en-US"/>
              <a:pPr>
                <a:defRPr/>
              </a:pPr>
              <a:t>2013-3-28</a:t>
            </a:fld>
            <a:endParaRPr lang="en-US"/>
          </a:p>
        </p:txBody>
      </p:sp>
      <p:sp>
        <p:nvSpPr>
          <p:cNvPr id="5"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28"/>
          <p:cNvSpPr>
            <a:spLocks noGrp="1" noChangeArrowheads="1"/>
          </p:cNvSpPr>
          <p:nvPr>
            <p:ph type="sldNum" sz="quarter" idx="12"/>
          </p:nvPr>
        </p:nvSpPr>
        <p:spPr>
          <a:ln/>
        </p:spPr>
        <p:txBody>
          <a:bodyPr/>
          <a:lstStyle>
            <a:lvl1pPr>
              <a:defRPr/>
            </a:lvl1pPr>
          </a:lstStyle>
          <a:p>
            <a:pPr>
              <a:defRPr/>
            </a:pPr>
            <a:fld id="{136BA3DE-D30C-4F39-B167-28ACCCE0A27B}" type="slidenum">
              <a:rPr lang="zh-CN" altLang="en-US"/>
              <a:pPr>
                <a:defRPr/>
              </a:pPr>
              <a:t>‹#›</a:t>
            </a:fld>
            <a:endParaRPr lang="en-US"/>
          </a:p>
        </p:txBody>
      </p:sp>
    </p:spTree>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pPr>
              <a:defRPr/>
            </a:pPr>
            <a:fld id="{436C46F2-9F0B-4E4B-82C0-AE91505C4E04}" type="datetimeFigureOut">
              <a:rPr lang="zh-CN" altLang="en-US"/>
              <a:pPr>
                <a:defRPr/>
              </a:pPr>
              <a:t>2013-3-28</a:t>
            </a:fld>
            <a:endParaRPr lang="en-US"/>
          </a:p>
        </p:txBody>
      </p:sp>
      <p:sp>
        <p:nvSpPr>
          <p:cNvPr id="5"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28"/>
          <p:cNvSpPr>
            <a:spLocks noGrp="1" noChangeArrowheads="1"/>
          </p:cNvSpPr>
          <p:nvPr>
            <p:ph type="sldNum" sz="quarter" idx="12"/>
          </p:nvPr>
        </p:nvSpPr>
        <p:spPr>
          <a:ln/>
        </p:spPr>
        <p:txBody>
          <a:bodyPr/>
          <a:lstStyle>
            <a:lvl1pPr>
              <a:defRPr/>
            </a:lvl1pPr>
          </a:lstStyle>
          <a:p>
            <a:pPr>
              <a:defRPr/>
            </a:pPr>
            <a:fld id="{9AD8C87F-E2B9-4B04-A1CB-144BD9770205}" type="slidenum">
              <a:rPr lang="zh-CN" altLang="en-US"/>
              <a:pPr>
                <a:defRPr/>
              </a:pPr>
              <a:t>‹#›</a:t>
            </a:fld>
            <a:endParaRPr lang="en-US"/>
          </a:p>
        </p:txBody>
      </p:sp>
    </p:spTree>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7"/>
          <p:cNvSpPr>
            <a:spLocks noGrp="1" noChangeArrowheads="1"/>
          </p:cNvSpPr>
          <p:nvPr>
            <p:ph type="dt" sz="half" idx="10"/>
          </p:nvPr>
        </p:nvSpPr>
        <p:spPr>
          <a:ln/>
        </p:spPr>
        <p:txBody>
          <a:bodyPr/>
          <a:lstStyle>
            <a:lvl1pPr>
              <a:defRPr/>
            </a:lvl1pPr>
          </a:lstStyle>
          <a:p>
            <a:pPr>
              <a:defRPr/>
            </a:pPr>
            <a:fld id="{01199778-F0A7-461D-A7C4-D0E39EC9EEED}" type="datetimeFigureOut">
              <a:rPr lang="zh-CN" altLang="en-US"/>
              <a:pPr>
                <a:defRPr/>
              </a:pPr>
              <a:t>2013-3-28</a:t>
            </a:fld>
            <a:endParaRPr lang="en-US"/>
          </a:p>
        </p:txBody>
      </p:sp>
      <p:sp>
        <p:nvSpPr>
          <p:cNvPr id="5"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28"/>
          <p:cNvSpPr>
            <a:spLocks noGrp="1" noChangeArrowheads="1"/>
          </p:cNvSpPr>
          <p:nvPr>
            <p:ph type="sldNum" sz="quarter" idx="12"/>
          </p:nvPr>
        </p:nvSpPr>
        <p:spPr>
          <a:ln/>
        </p:spPr>
        <p:txBody>
          <a:bodyPr/>
          <a:lstStyle>
            <a:lvl1pPr>
              <a:defRPr/>
            </a:lvl1pPr>
          </a:lstStyle>
          <a:p>
            <a:pPr>
              <a:defRPr/>
            </a:pPr>
            <a:fld id="{8C50D0E9-EE65-48B6-BF2A-EFEA15F9EA76}" type="slidenum">
              <a:rPr lang="zh-CN" altLang="en-US"/>
              <a:pPr>
                <a:defRPr/>
              </a:pPr>
              <a:t>‹#›</a:t>
            </a:fld>
            <a:endParaRPr lang="en-US"/>
          </a:p>
        </p:txBody>
      </p:sp>
    </p:spTree>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7"/>
          <p:cNvSpPr>
            <a:spLocks noGrp="1" noChangeArrowheads="1"/>
          </p:cNvSpPr>
          <p:nvPr>
            <p:ph type="dt" sz="half" idx="10"/>
          </p:nvPr>
        </p:nvSpPr>
        <p:spPr>
          <a:ln/>
        </p:spPr>
        <p:txBody>
          <a:bodyPr/>
          <a:lstStyle>
            <a:lvl1pPr>
              <a:defRPr/>
            </a:lvl1pPr>
          </a:lstStyle>
          <a:p>
            <a:pPr>
              <a:defRPr/>
            </a:pPr>
            <a:fld id="{00C45EF1-6526-459E-A2E6-C62FE1388AAB}" type="datetimeFigureOut">
              <a:rPr lang="zh-CN" altLang="en-US"/>
              <a:pPr>
                <a:defRPr/>
              </a:pPr>
              <a:t>2013-3-28</a:t>
            </a:fld>
            <a:endParaRPr lang="en-US"/>
          </a:p>
        </p:txBody>
      </p:sp>
      <p:sp>
        <p:nvSpPr>
          <p:cNvPr id="6"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28"/>
          <p:cNvSpPr>
            <a:spLocks noGrp="1" noChangeArrowheads="1"/>
          </p:cNvSpPr>
          <p:nvPr>
            <p:ph type="sldNum" sz="quarter" idx="12"/>
          </p:nvPr>
        </p:nvSpPr>
        <p:spPr>
          <a:ln/>
        </p:spPr>
        <p:txBody>
          <a:bodyPr/>
          <a:lstStyle>
            <a:lvl1pPr>
              <a:defRPr/>
            </a:lvl1pPr>
          </a:lstStyle>
          <a:p>
            <a:pPr>
              <a:defRPr/>
            </a:pPr>
            <a:fld id="{CF901F66-9AAC-4424-BC1F-97DCE92FA097}" type="slidenum">
              <a:rPr lang="zh-CN" altLang="en-US"/>
              <a:pPr>
                <a:defRPr/>
              </a:pPr>
              <a:t>‹#›</a:t>
            </a:fld>
            <a:endParaRPr lang="en-US"/>
          </a:p>
        </p:txBody>
      </p:sp>
    </p:spTree>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7"/>
          <p:cNvSpPr>
            <a:spLocks noGrp="1" noChangeArrowheads="1"/>
          </p:cNvSpPr>
          <p:nvPr>
            <p:ph type="dt" sz="half" idx="10"/>
          </p:nvPr>
        </p:nvSpPr>
        <p:spPr>
          <a:ln/>
        </p:spPr>
        <p:txBody>
          <a:bodyPr/>
          <a:lstStyle>
            <a:lvl1pPr>
              <a:defRPr/>
            </a:lvl1pPr>
          </a:lstStyle>
          <a:p>
            <a:pPr>
              <a:defRPr/>
            </a:pPr>
            <a:fld id="{D7C1C3F3-6BC1-457F-8A3C-49E2F5099F4E}" type="datetimeFigureOut">
              <a:rPr lang="zh-CN" altLang="en-US"/>
              <a:pPr>
                <a:defRPr/>
              </a:pPr>
              <a:t>2013-3-28</a:t>
            </a:fld>
            <a:endParaRPr lang="en-US"/>
          </a:p>
        </p:txBody>
      </p:sp>
      <p:sp>
        <p:nvSpPr>
          <p:cNvPr id="8"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28"/>
          <p:cNvSpPr>
            <a:spLocks noGrp="1" noChangeArrowheads="1"/>
          </p:cNvSpPr>
          <p:nvPr>
            <p:ph type="sldNum" sz="quarter" idx="12"/>
          </p:nvPr>
        </p:nvSpPr>
        <p:spPr>
          <a:ln/>
        </p:spPr>
        <p:txBody>
          <a:bodyPr/>
          <a:lstStyle>
            <a:lvl1pPr>
              <a:defRPr/>
            </a:lvl1pPr>
          </a:lstStyle>
          <a:p>
            <a:pPr>
              <a:defRPr/>
            </a:pPr>
            <a:fld id="{DA8C263C-92FB-42B1-B420-0E5135EE68A9}" type="slidenum">
              <a:rPr lang="zh-CN" altLang="en-US"/>
              <a:pPr>
                <a:defRPr/>
              </a:pPr>
              <a:t>‹#›</a:t>
            </a:fld>
            <a:endParaRPr lang="en-US"/>
          </a:p>
        </p:txBody>
      </p:sp>
    </p:spTree>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7"/>
          <p:cNvSpPr>
            <a:spLocks noGrp="1" noChangeArrowheads="1"/>
          </p:cNvSpPr>
          <p:nvPr>
            <p:ph type="dt" sz="half" idx="10"/>
          </p:nvPr>
        </p:nvSpPr>
        <p:spPr>
          <a:ln/>
        </p:spPr>
        <p:txBody>
          <a:bodyPr/>
          <a:lstStyle>
            <a:lvl1pPr>
              <a:defRPr/>
            </a:lvl1pPr>
          </a:lstStyle>
          <a:p>
            <a:pPr>
              <a:defRPr/>
            </a:pPr>
            <a:fld id="{095513DA-D618-4F36-9BC7-8806AC52D446}" type="datetimeFigureOut">
              <a:rPr lang="zh-CN" altLang="en-US"/>
              <a:pPr>
                <a:defRPr/>
              </a:pPr>
              <a:t>2013-3-28</a:t>
            </a:fld>
            <a:endParaRPr lang="en-US"/>
          </a:p>
        </p:txBody>
      </p:sp>
      <p:sp>
        <p:nvSpPr>
          <p:cNvPr id="4"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28"/>
          <p:cNvSpPr>
            <a:spLocks noGrp="1" noChangeArrowheads="1"/>
          </p:cNvSpPr>
          <p:nvPr>
            <p:ph type="sldNum" sz="quarter" idx="12"/>
          </p:nvPr>
        </p:nvSpPr>
        <p:spPr>
          <a:ln/>
        </p:spPr>
        <p:txBody>
          <a:bodyPr/>
          <a:lstStyle>
            <a:lvl1pPr>
              <a:defRPr/>
            </a:lvl1pPr>
          </a:lstStyle>
          <a:p>
            <a:pPr>
              <a:defRPr/>
            </a:pPr>
            <a:fld id="{8C438BC0-FB00-4888-859C-0EE0925227C9}" type="slidenum">
              <a:rPr lang="zh-CN" altLang="en-US"/>
              <a:pPr>
                <a:defRPr/>
              </a:pPr>
              <a:t>‹#›</a:t>
            </a:fld>
            <a:endParaRPr lang="en-US"/>
          </a:p>
        </p:txBody>
      </p:sp>
    </p:spTree>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7"/>
          <p:cNvSpPr>
            <a:spLocks noGrp="1" noChangeArrowheads="1"/>
          </p:cNvSpPr>
          <p:nvPr>
            <p:ph type="dt" sz="half" idx="10"/>
          </p:nvPr>
        </p:nvSpPr>
        <p:spPr>
          <a:ln/>
        </p:spPr>
        <p:txBody>
          <a:bodyPr/>
          <a:lstStyle>
            <a:lvl1pPr>
              <a:defRPr/>
            </a:lvl1pPr>
          </a:lstStyle>
          <a:p>
            <a:pPr>
              <a:defRPr/>
            </a:pPr>
            <a:fld id="{731CEA11-99FC-4841-A7E1-FD63E91E86D7}" type="datetimeFigureOut">
              <a:rPr lang="zh-CN" altLang="en-US"/>
              <a:pPr>
                <a:defRPr/>
              </a:pPr>
              <a:t>2013-3-28</a:t>
            </a:fld>
            <a:endParaRPr lang="en-US"/>
          </a:p>
        </p:txBody>
      </p:sp>
      <p:sp>
        <p:nvSpPr>
          <p:cNvPr id="3"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28"/>
          <p:cNvSpPr>
            <a:spLocks noGrp="1" noChangeArrowheads="1"/>
          </p:cNvSpPr>
          <p:nvPr>
            <p:ph type="sldNum" sz="quarter" idx="12"/>
          </p:nvPr>
        </p:nvSpPr>
        <p:spPr>
          <a:ln/>
        </p:spPr>
        <p:txBody>
          <a:bodyPr/>
          <a:lstStyle>
            <a:lvl1pPr>
              <a:defRPr/>
            </a:lvl1pPr>
          </a:lstStyle>
          <a:p>
            <a:pPr>
              <a:defRPr/>
            </a:pPr>
            <a:fld id="{D96EF860-827A-4994-818B-F5B0BB269749}" type="slidenum">
              <a:rPr lang="zh-CN" altLang="en-US"/>
              <a:pPr>
                <a:defRPr/>
              </a:pPr>
              <a:t>‹#›</a:t>
            </a:fld>
            <a:endParaRPr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pPr>
              <a:defRPr/>
            </a:pPr>
            <a:fld id="{F612F12F-FFFF-429B-BC7F-6C9ABA0C17EF}" type="datetimeFigureOut">
              <a:rPr lang="zh-CN" altLang="en-US"/>
              <a:pPr>
                <a:defRPr/>
              </a:pPr>
              <a:t>2013-3-28</a:t>
            </a:fld>
            <a:endParaRPr lang="en-US"/>
          </a:p>
        </p:txBody>
      </p:sp>
      <p:sp>
        <p:nvSpPr>
          <p:cNvPr id="6"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28"/>
          <p:cNvSpPr>
            <a:spLocks noGrp="1" noChangeArrowheads="1"/>
          </p:cNvSpPr>
          <p:nvPr>
            <p:ph type="sldNum" sz="quarter" idx="12"/>
          </p:nvPr>
        </p:nvSpPr>
        <p:spPr>
          <a:ln/>
        </p:spPr>
        <p:txBody>
          <a:bodyPr/>
          <a:lstStyle>
            <a:lvl1pPr>
              <a:defRPr/>
            </a:lvl1pPr>
          </a:lstStyle>
          <a:p>
            <a:pPr>
              <a:defRPr/>
            </a:pPr>
            <a:fld id="{14B55D43-18D0-4FD7-9EAA-EED717BAC85F}" type="slidenum">
              <a:rPr lang="zh-CN" altLang="en-US"/>
              <a:pPr>
                <a:defRPr/>
              </a:pPr>
              <a:t>‹#›</a:t>
            </a:fld>
            <a:endParaRPr lang="en-US"/>
          </a:p>
        </p:txBody>
      </p:sp>
    </p:spTree>
  </p:cSld>
  <p:clrMapOvr>
    <a:masterClrMapping/>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pPr>
              <a:defRPr/>
            </a:pPr>
            <a:fld id="{9E2F9CE8-D099-43A8-B6EA-CA1D1E7A5DE7}" type="datetimeFigureOut">
              <a:rPr lang="zh-CN" altLang="en-US"/>
              <a:pPr>
                <a:defRPr/>
              </a:pPr>
              <a:t>2013-3-28</a:t>
            </a:fld>
            <a:endParaRPr lang="en-US"/>
          </a:p>
        </p:txBody>
      </p:sp>
      <p:sp>
        <p:nvSpPr>
          <p:cNvPr id="6"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28"/>
          <p:cNvSpPr>
            <a:spLocks noGrp="1" noChangeArrowheads="1"/>
          </p:cNvSpPr>
          <p:nvPr>
            <p:ph type="sldNum" sz="quarter" idx="12"/>
          </p:nvPr>
        </p:nvSpPr>
        <p:spPr>
          <a:ln/>
        </p:spPr>
        <p:txBody>
          <a:bodyPr/>
          <a:lstStyle>
            <a:lvl1pPr>
              <a:defRPr/>
            </a:lvl1pPr>
          </a:lstStyle>
          <a:p>
            <a:pPr>
              <a:defRPr/>
            </a:pPr>
            <a:fld id="{092A941F-21ED-4FFA-97D7-5E4CA6D6C198}" type="slidenum">
              <a:rPr lang="zh-CN" altLang="en-US"/>
              <a:pPr>
                <a:defRPr/>
              </a:pPr>
              <a:t>‹#›</a:t>
            </a:fld>
            <a:endParaRPr lang="en-US"/>
          </a:p>
        </p:txBody>
      </p:sp>
    </p:spTree>
  </p:cSld>
  <p:clrMapOvr>
    <a:masterClrMapping/>
  </p:clrMapOvr>
  <p:transition spd="med">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pPr>
              <a:defRPr/>
            </a:pPr>
            <a:fld id="{BF14EE58-4D38-46C7-9832-EF84681884EF}" type="datetimeFigureOut">
              <a:rPr lang="zh-CN" altLang="en-US"/>
              <a:pPr>
                <a:defRPr/>
              </a:pPr>
              <a:t>2013-3-28</a:t>
            </a:fld>
            <a:endParaRPr lang="en-US"/>
          </a:p>
        </p:txBody>
      </p:sp>
      <p:sp>
        <p:nvSpPr>
          <p:cNvPr id="5"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28"/>
          <p:cNvSpPr>
            <a:spLocks noGrp="1" noChangeArrowheads="1"/>
          </p:cNvSpPr>
          <p:nvPr>
            <p:ph type="sldNum" sz="quarter" idx="12"/>
          </p:nvPr>
        </p:nvSpPr>
        <p:spPr>
          <a:ln/>
        </p:spPr>
        <p:txBody>
          <a:bodyPr/>
          <a:lstStyle>
            <a:lvl1pPr>
              <a:defRPr/>
            </a:lvl1pPr>
          </a:lstStyle>
          <a:p>
            <a:pPr>
              <a:defRPr/>
            </a:pPr>
            <a:fld id="{B044C2D4-6813-484B-B91F-DA72A27970FC}" type="slidenum">
              <a:rPr lang="zh-CN" altLang="en-US"/>
              <a:pPr>
                <a:defRPr/>
              </a:pPr>
              <a:t>‹#›</a:t>
            </a:fld>
            <a:endParaRPr lang="en-US"/>
          </a:p>
        </p:txBody>
      </p:sp>
    </p:spTree>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pPr>
              <a:defRPr/>
            </a:pPr>
            <a:fld id="{84F3A9A2-B5C9-4042-9C9D-0B89959280F9}" type="datetimeFigureOut">
              <a:rPr lang="zh-CN" altLang="en-US"/>
              <a:pPr>
                <a:defRPr/>
              </a:pPr>
              <a:t>2013-3-28</a:t>
            </a:fld>
            <a:endParaRPr lang="en-US"/>
          </a:p>
        </p:txBody>
      </p:sp>
      <p:sp>
        <p:nvSpPr>
          <p:cNvPr id="5" name="页脚占位符 16"/>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28"/>
          <p:cNvSpPr>
            <a:spLocks noGrp="1" noChangeArrowheads="1"/>
          </p:cNvSpPr>
          <p:nvPr>
            <p:ph type="sldNum" sz="quarter" idx="12"/>
          </p:nvPr>
        </p:nvSpPr>
        <p:spPr>
          <a:ln/>
        </p:spPr>
        <p:txBody>
          <a:bodyPr/>
          <a:lstStyle>
            <a:lvl1pPr>
              <a:defRPr/>
            </a:lvl1pPr>
          </a:lstStyle>
          <a:p>
            <a:pPr>
              <a:defRPr/>
            </a:pPr>
            <a:fld id="{2284ABB0-28A5-47E1-9C9A-5B963B654F77}" type="slidenum">
              <a:rPr lang="zh-CN" altLang="en-US"/>
              <a:pPr>
                <a:defRPr/>
              </a:pPr>
              <a:t>‹#›</a:t>
            </a:fld>
            <a:endParaRPr lang="en-US"/>
          </a:p>
        </p:txBody>
      </p:sp>
    </p:spTree>
  </p:cSld>
  <p:clrMapOvr>
    <a:masterClrMapping/>
  </p:clrMapOvr>
  <p:transition spd="med">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8CA1B679-DC5B-4354-8246-EF7D31D29252}" type="datetimeFigureOut">
              <a:rPr lang="zh-CN" altLang="en-US"/>
              <a:pPr>
                <a:defRPr/>
              </a:pPr>
              <a:t>2013-3-28</a:t>
            </a:fld>
            <a:endParaRPr lang="en-US"/>
          </a:p>
        </p:txBody>
      </p:sp>
      <p:sp>
        <p:nvSpPr>
          <p:cNvPr id="5" name="灯片编号占位符 8"/>
          <p:cNvSpPr>
            <a:spLocks noGrp="1" noChangeArrowheads="1"/>
          </p:cNvSpPr>
          <p:nvPr>
            <p:ph type="sldNum" sz="quarter" idx="11"/>
          </p:nvPr>
        </p:nvSpPr>
        <p:spPr>
          <a:ln/>
        </p:spPr>
        <p:txBody>
          <a:bodyPr/>
          <a:lstStyle>
            <a:lvl1pPr>
              <a:defRPr/>
            </a:lvl1pPr>
          </a:lstStyle>
          <a:p>
            <a:pPr>
              <a:defRPr/>
            </a:pPr>
            <a:fld id="{B0E7B4AE-E0AF-4C42-A36F-D80C048505E0}" type="slidenum">
              <a:rPr lang="zh-CN" altLang="en-US"/>
              <a:pPr>
                <a:defRPr/>
              </a:pPr>
              <a:t>‹#›</a:t>
            </a:fld>
            <a:endParaRPr 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24DF58FB-A2D9-415D-AEA2-E5776454A7A9}" type="datetimeFigureOut">
              <a:rPr lang="zh-CN" altLang="en-US"/>
              <a:pPr>
                <a:defRPr/>
              </a:pPr>
              <a:t>2013-3-28</a:t>
            </a:fld>
            <a:endParaRPr lang="en-US"/>
          </a:p>
        </p:txBody>
      </p:sp>
      <p:sp>
        <p:nvSpPr>
          <p:cNvPr id="5" name="灯片编号占位符 8"/>
          <p:cNvSpPr>
            <a:spLocks noGrp="1" noChangeArrowheads="1"/>
          </p:cNvSpPr>
          <p:nvPr>
            <p:ph type="sldNum" sz="quarter" idx="11"/>
          </p:nvPr>
        </p:nvSpPr>
        <p:spPr>
          <a:ln/>
        </p:spPr>
        <p:txBody>
          <a:bodyPr/>
          <a:lstStyle>
            <a:lvl1pPr>
              <a:defRPr/>
            </a:lvl1pPr>
          </a:lstStyle>
          <a:p>
            <a:pPr>
              <a:defRPr/>
            </a:pPr>
            <a:fld id="{36DA27E0-D5D9-48B3-8279-CC007CFCD9A1}" type="slidenum">
              <a:rPr lang="zh-CN" altLang="en-US"/>
              <a:pPr>
                <a:defRPr/>
              </a:pPr>
              <a:t>‹#›</a:t>
            </a:fld>
            <a:endParaRPr 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6B47BB2F-731B-470F-95D8-BC237D9CA0AE}" type="datetimeFigureOut">
              <a:rPr lang="zh-CN" altLang="en-US"/>
              <a:pPr>
                <a:defRPr/>
              </a:pPr>
              <a:t>2013-3-28</a:t>
            </a:fld>
            <a:endParaRPr lang="en-US"/>
          </a:p>
        </p:txBody>
      </p:sp>
      <p:sp>
        <p:nvSpPr>
          <p:cNvPr id="5" name="灯片编号占位符 8"/>
          <p:cNvSpPr>
            <a:spLocks noGrp="1" noChangeArrowheads="1"/>
          </p:cNvSpPr>
          <p:nvPr>
            <p:ph type="sldNum" sz="quarter" idx="11"/>
          </p:nvPr>
        </p:nvSpPr>
        <p:spPr>
          <a:ln/>
        </p:spPr>
        <p:txBody>
          <a:bodyPr/>
          <a:lstStyle>
            <a:lvl1pPr>
              <a:defRPr/>
            </a:lvl1pPr>
          </a:lstStyle>
          <a:p>
            <a:pPr>
              <a:defRPr/>
            </a:pPr>
            <a:fld id="{5B2B3EDE-FE00-42EF-9AA0-84EAB7108431}" type="slidenum">
              <a:rPr lang="zh-CN" altLang="en-US"/>
              <a:pPr>
                <a:defRPr/>
              </a:pPr>
              <a:t>‹#›</a:t>
            </a:fld>
            <a:endParaRPr 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0DAC858A-6AFC-44F2-9507-45C680BB88DC}" type="datetimeFigureOut">
              <a:rPr lang="zh-CN" altLang="en-US"/>
              <a:pPr>
                <a:defRPr/>
              </a:pPr>
              <a:t>2013-3-28</a:t>
            </a:fld>
            <a:endParaRPr lang="en-US"/>
          </a:p>
        </p:txBody>
      </p:sp>
      <p:sp>
        <p:nvSpPr>
          <p:cNvPr id="6" name="灯片编号占位符 8"/>
          <p:cNvSpPr>
            <a:spLocks noGrp="1" noChangeArrowheads="1"/>
          </p:cNvSpPr>
          <p:nvPr>
            <p:ph type="sldNum" sz="quarter" idx="11"/>
          </p:nvPr>
        </p:nvSpPr>
        <p:spPr>
          <a:ln/>
        </p:spPr>
        <p:txBody>
          <a:bodyPr/>
          <a:lstStyle>
            <a:lvl1pPr>
              <a:defRPr/>
            </a:lvl1pPr>
          </a:lstStyle>
          <a:p>
            <a:pPr>
              <a:defRPr/>
            </a:pPr>
            <a:fld id="{52C88F6C-DE1A-4720-9623-767030BB764A}" type="slidenum">
              <a:rPr lang="zh-CN" altLang="en-US"/>
              <a:pPr>
                <a:defRPr/>
              </a:pPr>
              <a:t>‹#›</a:t>
            </a:fld>
            <a:endParaRPr 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6FCA9BF9-F4C9-46BD-941C-28C10A262B9A}" type="datetimeFigureOut">
              <a:rPr lang="zh-CN" altLang="en-US"/>
              <a:pPr>
                <a:defRPr/>
              </a:pPr>
              <a:t>2013-3-28</a:t>
            </a:fld>
            <a:endParaRPr lang="en-US"/>
          </a:p>
        </p:txBody>
      </p:sp>
      <p:sp>
        <p:nvSpPr>
          <p:cNvPr id="8" name="灯片编号占位符 8"/>
          <p:cNvSpPr>
            <a:spLocks noGrp="1" noChangeArrowheads="1"/>
          </p:cNvSpPr>
          <p:nvPr>
            <p:ph type="sldNum" sz="quarter" idx="11"/>
          </p:nvPr>
        </p:nvSpPr>
        <p:spPr>
          <a:ln/>
        </p:spPr>
        <p:txBody>
          <a:bodyPr/>
          <a:lstStyle>
            <a:lvl1pPr>
              <a:defRPr/>
            </a:lvl1pPr>
          </a:lstStyle>
          <a:p>
            <a:pPr>
              <a:defRPr/>
            </a:pPr>
            <a:fld id="{AA667B44-28B5-41A2-9FB8-78B7585FFDBB}" type="slidenum">
              <a:rPr lang="zh-CN" altLang="en-US"/>
              <a:pPr>
                <a:defRPr/>
              </a:pPr>
              <a:t>‹#›</a:t>
            </a:fld>
            <a:endParaRPr lang="en-US"/>
          </a:p>
        </p:txBody>
      </p:sp>
      <p:sp>
        <p:nvSpPr>
          <p:cNvPr id="9"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EAAA917B-2147-4B32-89D6-C052C355AC6D}" type="datetimeFigureOut">
              <a:rPr lang="zh-CN" altLang="en-US"/>
              <a:pPr>
                <a:defRPr/>
              </a:pPr>
              <a:t>2013-3-28</a:t>
            </a:fld>
            <a:endParaRPr lang="en-US"/>
          </a:p>
        </p:txBody>
      </p:sp>
      <p:sp>
        <p:nvSpPr>
          <p:cNvPr id="4" name="灯片编号占位符 8"/>
          <p:cNvSpPr>
            <a:spLocks noGrp="1" noChangeArrowheads="1"/>
          </p:cNvSpPr>
          <p:nvPr>
            <p:ph type="sldNum" sz="quarter" idx="11"/>
          </p:nvPr>
        </p:nvSpPr>
        <p:spPr>
          <a:ln/>
        </p:spPr>
        <p:txBody>
          <a:bodyPr/>
          <a:lstStyle>
            <a:lvl1pPr>
              <a:defRPr/>
            </a:lvl1pPr>
          </a:lstStyle>
          <a:p>
            <a:pPr>
              <a:defRPr/>
            </a:pPr>
            <a:fld id="{905B73D6-4A43-4F60-9699-B8BEE9BC565F}" type="slidenum">
              <a:rPr lang="zh-CN" altLang="en-US"/>
              <a:pPr>
                <a:defRPr/>
              </a:pPr>
              <a:t>‹#›</a:t>
            </a:fld>
            <a:endParaRPr lang="en-US"/>
          </a:p>
        </p:txBody>
      </p:sp>
      <p:sp>
        <p:nvSpPr>
          <p:cNvPr id="5"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75D66816-DE81-4F4A-B6C5-110DA64E03EC}" type="datetimeFigureOut">
              <a:rPr lang="zh-CN" altLang="en-US"/>
              <a:pPr>
                <a:defRPr/>
              </a:pPr>
              <a:t>2013-3-28</a:t>
            </a:fld>
            <a:endParaRPr lang="en-US"/>
          </a:p>
        </p:txBody>
      </p:sp>
      <p:sp>
        <p:nvSpPr>
          <p:cNvPr id="3" name="灯片编号占位符 8"/>
          <p:cNvSpPr>
            <a:spLocks noGrp="1" noChangeArrowheads="1"/>
          </p:cNvSpPr>
          <p:nvPr>
            <p:ph type="sldNum" sz="quarter" idx="11"/>
          </p:nvPr>
        </p:nvSpPr>
        <p:spPr>
          <a:ln/>
        </p:spPr>
        <p:txBody>
          <a:bodyPr/>
          <a:lstStyle>
            <a:lvl1pPr>
              <a:defRPr/>
            </a:lvl1pPr>
          </a:lstStyle>
          <a:p>
            <a:pPr>
              <a:defRPr/>
            </a:pPr>
            <a:fld id="{D3BCCACE-BD21-43B1-BB71-0DE13CDB868F}" type="slidenum">
              <a:rPr lang="zh-CN" altLang="en-US"/>
              <a:pPr>
                <a:defRPr/>
              </a:pPr>
              <a:t>‹#›</a:t>
            </a:fld>
            <a:endParaRPr lang="en-US"/>
          </a:p>
        </p:txBody>
      </p:sp>
      <p:sp>
        <p:nvSpPr>
          <p:cNvPr id="4"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C97AA13D-2BD4-409A-A88B-557D6EB1B075}" type="datetimeFigureOut">
              <a:rPr lang="zh-CN" altLang="en-US"/>
              <a:pPr>
                <a:defRPr/>
              </a:pPr>
              <a:t>2013-3-28</a:t>
            </a:fld>
            <a:endParaRPr lang="en-US"/>
          </a:p>
        </p:txBody>
      </p:sp>
      <p:sp>
        <p:nvSpPr>
          <p:cNvPr id="6" name="灯片编号占位符 8"/>
          <p:cNvSpPr>
            <a:spLocks noGrp="1" noChangeArrowheads="1"/>
          </p:cNvSpPr>
          <p:nvPr>
            <p:ph type="sldNum" sz="quarter" idx="11"/>
          </p:nvPr>
        </p:nvSpPr>
        <p:spPr>
          <a:ln/>
        </p:spPr>
        <p:txBody>
          <a:bodyPr/>
          <a:lstStyle>
            <a:lvl1pPr>
              <a:defRPr/>
            </a:lvl1pPr>
          </a:lstStyle>
          <a:p>
            <a:pPr>
              <a:defRPr/>
            </a:pPr>
            <a:fld id="{29C8684C-DA66-40FB-A786-9B1491F9CDF4}" type="slidenum">
              <a:rPr lang="zh-CN" altLang="en-US"/>
              <a:pPr>
                <a:defRPr/>
              </a:pPr>
              <a:t>‹#›</a:t>
            </a:fld>
            <a:endParaRPr 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0048835-A6C9-481F-904A-EF31B322595D}" type="datetimeFigureOut">
              <a:rPr lang="zh-CN" altLang="en-US"/>
              <a:pPr>
                <a:defRPr/>
              </a:pPr>
              <a:t>2013-3-28</a:t>
            </a:fld>
            <a:endParaRPr lang="en-US"/>
          </a:p>
        </p:txBody>
      </p:sp>
      <p:sp>
        <p:nvSpPr>
          <p:cNvPr id="6" name="灯片编号占位符 8"/>
          <p:cNvSpPr>
            <a:spLocks noGrp="1" noChangeArrowheads="1"/>
          </p:cNvSpPr>
          <p:nvPr>
            <p:ph type="sldNum" sz="quarter" idx="11"/>
          </p:nvPr>
        </p:nvSpPr>
        <p:spPr>
          <a:ln/>
        </p:spPr>
        <p:txBody>
          <a:bodyPr/>
          <a:lstStyle>
            <a:lvl1pPr>
              <a:defRPr/>
            </a:lvl1pPr>
          </a:lstStyle>
          <a:p>
            <a:pPr>
              <a:defRPr/>
            </a:pPr>
            <a:fld id="{C5DEEA9F-DA3F-46A3-9F84-3479BB9E5965}" type="slidenum">
              <a:rPr lang="zh-CN" altLang="en-US"/>
              <a:pPr>
                <a:defRPr/>
              </a:pPr>
              <a:t>‹#›</a:t>
            </a:fld>
            <a:endParaRPr 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17B0826-146B-4DF9-86E3-3DDA14AD4078}" type="datetimeFigureOut">
              <a:rPr lang="zh-CN" altLang="en-US"/>
              <a:pPr>
                <a:defRPr/>
              </a:pPr>
              <a:t>2013-3-28</a:t>
            </a:fld>
            <a:endParaRPr lang="en-US"/>
          </a:p>
        </p:txBody>
      </p:sp>
      <p:sp>
        <p:nvSpPr>
          <p:cNvPr id="5" name="灯片编号占位符 8"/>
          <p:cNvSpPr>
            <a:spLocks noGrp="1" noChangeArrowheads="1"/>
          </p:cNvSpPr>
          <p:nvPr>
            <p:ph type="sldNum" sz="quarter" idx="11"/>
          </p:nvPr>
        </p:nvSpPr>
        <p:spPr>
          <a:ln/>
        </p:spPr>
        <p:txBody>
          <a:bodyPr/>
          <a:lstStyle>
            <a:lvl1pPr>
              <a:defRPr/>
            </a:lvl1pPr>
          </a:lstStyle>
          <a:p>
            <a:pPr>
              <a:defRPr/>
            </a:pPr>
            <a:fld id="{859BAD82-55C1-4C3C-B062-BBFADA3955A9}" type="slidenum">
              <a:rPr lang="zh-CN" altLang="en-US"/>
              <a:pPr>
                <a:defRPr/>
              </a:pPr>
              <a:t>‹#›</a:t>
            </a:fld>
            <a:endParaRPr 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706FE777-5406-4FF5-ADE9-E5E152280B70}" type="datetimeFigureOut">
              <a:rPr lang="zh-CN" altLang="en-US"/>
              <a:pPr>
                <a:defRPr/>
              </a:pPr>
              <a:t>2013-3-28</a:t>
            </a:fld>
            <a:endParaRPr lang="en-US"/>
          </a:p>
        </p:txBody>
      </p:sp>
      <p:sp>
        <p:nvSpPr>
          <p:cNvPr id="5" name="灯片编号占位符 8"/>
          <p:cNvSpPr>
            <a:spLocks noGrp="1" noChangeArrowheads="1"/>
          </p:cNvSpPr>
          <p:nvPr>
            <p:ph type="sldNum" sz="quarter" idx="11"/>
          </p:nvPr>
        </p:nvSpPr>
        <p:spPr>
          <a:ln/>
        </p:spPr>
        <p:txBody>
          <a:bodyPr/>
          <a:lstStyle>
            <a:lvl1pPr>
              <a:defRPr/>
            </a:lvl1pPr>
          </a:lstStyle>
          <a:p>
            <a:pPr>
              <a:defRPr/>
            </a:pPr>
            <a:fld id="{67121A15-6EA5-42CB-8732-FA84C1E0A438}" type="slidenum">
              <a:rPr lang="zh-CN" altLang="en-US"/>
              <a:pPr>
                <a:defRPr/>
              </a:pPr>
              <a:t>‹#›</a:t>
            </a:fld>
            <a:endParaRPr 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C33AC99-AAF1-4E70-B7B0-5C69200EE61A}"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2A2967-2AEB-45C1-B3D4-E2CD1A0F4D11}" type="slidenum">
              <a:rPr lang="zh-CN" altLang="en-US"/>
              <a:pPr>
                <a:defRPr/>
              </a:pPr>
              <a:t>‹#›</a:t>
            </a:fld>
            <a:endParaRPr lang="en-US"/>
          </a:p>
        </p:txBody>
      </p:sp>
    </p:spTree>
  </p:cSld>
  <p:clrMapOvr>
    <a:masterClrMapping/>
  </p:clrMapOvr>
  <p:transition spd="med">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92ACC9-AAC3-474C-BD0D-CB1E65E7D71F}"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689A0BF-EFD0-4D53-AFFF-1A063F07A1BC}" type="slidenum">
              <a:rPr lang="zh-CN" altLang="en-US"/>
              <a:pPr>
                <a:defRPr/>
              </a:pPr>
              <a:t>‹#›</a:t>
            </a:fld>
            <a:endParaRPr lang="en-US"/>
          </a:p>
        </p:txBody>
      </p:sp>
    </p:spTree>
  </p:cSld>
  <p:clrMapOvr>
    <a:masterClrMapping/>
  </p:clrMapOvr>
  <p:transition spd="med">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45C7833-3E1B-4528-A710-D36AE469E73A}"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D343EB0-CF13-4C55-8EAB-59945B11423B}" type="slidenum">
              <a:rPr lang="zh-CN" altLang="en-US"/>
              <a:pPr>
                <a:defRPr/>
              </a:pPr>
              <a:t>‹#›</a:t>
            </a:fld>
            <a:endParaRPr lang="en-US"/>
          </a:p>
        </p:txBody>
      </p:sp>
    </p:spTree>
  </p:cSld>
  <p:clrMapOvr>
    <a:masterClrMapping/>
  </p:clrMapOvr>
  <p:transition spd="med">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C619E7E-CF88-44E2-B6AF-8B015DCB36E3}"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7627AEE-EC02-408B-9856-509018AE6A3B}" type="slidenum">
              <a:rPr lang="zh-CN" altLang="en-US"/>
              <a:pPr>
                <a:defRPr/>
              </a:pPr>
              <a:t>‹#›</a:t>
            </a:fld>
            <a:endParaRPr lang="en-US"/>
          </a:p>
        </p:txBody>
      </p:sp>
    </p:spTree>
  </p:cSld>
  <p:clrMapOvr>
    <a:masterClrMapping/>
  </p:clrMapOvr>
  <p:transition spd="med">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9FF0D9F5-B356-4495-A81E-1A42E750F6A2}" type="datetimeFigureOut">
              <a:rPr lang="zh-CN" altLang="en-US"/>
              <a:pPr>
                <a:defRPr/>
              </a:pPr>
              <a:t>2013-3-28</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86265DA-E353-44BD-8DE5-D0D3C2DF2904}" type="slidenum">
              <a:rPr lang="zh-CN" altLang="en-US"/>
              <a:pPr>
                <a:defRPr/>
              </a:pPr>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13DC66F-8A1B-4A33-A1DE-8ADE90D5D091}" type="datetimeFigureOut">
              <a:rPr lang="zh-CN" altLang="en-US"/>
              <a:pPr>
                <a:defRPr/>
              </a:pPr>
              <a:t>2013-3-28</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24041B6-645D-4910-BF73-4765F4A58F94}" type="slidenum">
              <a:rPr lang="zh-CN" altLang="en-US"/>
              <a:pPr>
                <a:defRPr/>
              </a:pPr>
              <a:t>‹#›</a:t>
            </a:fld>
            <a:endParaRPr lang="en-US"/>
          </a:p>
        </p:txBody>
      </p:sp>
    </p:spTree>
  </p:cSld>
  <p:clrMapOvr>
    <a:masterClrMapping/>
  </p:clrMapOvr>
  <p:transition spd="med">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8D99946-3BAB-4E56-8256-EBD49E883929}" type="datetimeFigureOut">
              <a:rPr lang="zh-CN" altLang="en-US"/>
              <a:pPr>
                <a:defRPr/>
              </a:pPr>
              <a:t>2013-3-28</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F16C2D40-8A7E-42E3-BD7B-BE1C13E95F96}" type="slidenum">
              <a:rPr lang="zh-CN" altLang="en-US"/>
              <a:pPr>
                <a:defRPr/>
              </a:pPr>
              <a:t>‹#›</a:t>
            </a:fld>
            <a:endParaRPr lang="en-US"/>
          </a:p>
        </p:txBody>
      </p:sp>
    </p:spTree>
  </p:cSld>
  <p:clrMapOvr>
    <a:masterClrMapping/>
  </p:clrMapOvr>
  <p:transition spd="med">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8A906EE-455D-4D87-8B5A-434E18DA343E}"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F062814-92DC-4337-A241-A7D7900894E6}" type="slidenum">
              <a:rPr lang="zh-CN" altLang="en-US"/>
              <a:pPr>
                <a:defRPr/>
              </a:pPr>
              <a:t>‹#›</a:t>
            </a:fld>
            <a:endParaRPr lang="en-US"/>
          </a:p>
        </p:txBody>
      </p:sp>
    </p:spTree>
  </p:cSld>
  <p:clrMapOvr>
    <a:masterClrMapping/>
  </p:clrMapOvr>
  <p:transition spd="med">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16FE093-2C67-49A9-875E-A769111A67F7}" type="datetimeFigureOut">
              <a:rPr lang="zh-CN" altLang="en-US"/>
              <a:pPr>
                <a:defRPr/>
              </a:pPr>
              <a:t>2013-3-28</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645E07E-C772-428F-B19D-A8D961BFBE23}" type="slidenum">
              <a:rPr lang="zh-CN" altLang="en-US"/>
              <a:pPr>
                <a:defRPr/>
              </a:pPr>
              <a:t>‹#›</a:t>
            </a:fld>
            <a:endParaRPr lang="en-US"/>
          </a:p>
        </p:txBody>
      </p:sp>
    </p:spTree>
  </p:cSld>
  <p:clrMapOvr>
    <a:masterClrMapping/>
  </p:clrMapOvr>
  <p:transition spd="med">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E10A105-F2A1-4F1B-B962-AF3596244D3B}"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B3E4ABA-2749-4C07-88BD-86FABF726110}" type="slidenum">
              <a:rPr lang="zh-CN" altLang="en-US"/>
              <a:pPr>
                <a:defRPr/>
              </a:pPr>
              <a:t>‹#›</a:t>
            </a:fld>
            <a:endParaRPr lang="en-US"/>
          </a:p>
        </p:txBody>
      </p:sp>
    </p:spTree>
  </p:cSld>
  <p:clrMapOvr>
    <a:masterClrMapping/>
  </p:clrMapOvr>
  <p:transition spd="med">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314160C-F44C-45B3-879B-91A3CF76952C}" type="datetimeFigureOut">
              <a:rPr lang="zh-CN" altLang="en-US"/>
              <a:pPr>
                <a:defRPr/>
              </a:pPr>
              <a:t>2013-3-28</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899FEC7-8B25-49BB-8202-DADF9BE5AEA6}" type="slidenum">
              <a:rPr lang="zh-CN" altLang="en-US"/>
              <a:pPr>
                <a:defRPr/>
              </a:pPr>
              <a:t>‹#›</a:t>
            </a:fld>
            <a:endParaRPr lang="en-US"/>
          </a:p>
        </p:txBody>
      </p:sp>
    </p:spTree>
  </p:cSld>
  <p:clrMapOvr>
    <a:masterClrMapping/>
  </p:clrMapOvr>
  <p:transition spd="med">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21024A0-98D2-4A84-AF4E-239E5B2A79C1}" type="datetimeFigureOut">
              <a:rPr lang="zh-CN" altLang="en-US"/>
              <a:pPr>
                <a:defRPr/>
              </a:pPr>
              <a:t>2013-3-28</a:t>
            </a:fld>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D02140F-B892-4BC6-B5EF-9845E996385F}" type="slidenum">
              <a:rPr lang="zh-CN" altLang="en-US"/>
              <a:pPr>
                <a:defRPr/>
              </a:pPr>
              <a:t>‹#›</a:t>
            </a:fld>
            <a:endParaRPr lang="en-US"/>
          </a:p>
        </p:txBody>
      </p:sp>
    </p:spTree>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3D1B081F-539A-4C35-8D1E-12B67E688414}" type="datetimeFigureOut">
              <a:rPr lang="zh-CN" altLang="en-US"/>
              <a:pPr>
                <a:defRPr/>
              </a:pPr>
              <a:t>2013-3-28</a:t>
            </a:fld>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95C1979-DC74-480D-800B-1C69997034E9}" type="slidenum">
              <a:rPr lang="zh-CN" altLang="en-US"/>
              <a:pPr>
                <a:defRPr/>
              </a:pPr>
              <a:t>‹#›</a:t>
            </a:fld>
            <a:endParaRPr lang="en-US"/>
          </a:p>
        </p:txBody>
      </p:sp>
    </p:spTree>
  </p:cSld>
  <p:clrMapOvr>
    <a:masterClrMapping/>
  </p:clrMapOvr>
  <p:transition spd="med">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817CFB6B-5A56-4F74-936C-2CF8035083DD}" type="datetimeFigureOut">
              <a:rPr lang="zh-CN" altLang="en-US"/>
              <a:pPr>
                <a:defRPr/>
              </a:pPr>
              <a:t>2013-3-28</a:t>
            </a:fld>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AD3772C-2C81-4F14-91F6-7C6C8820D7F2}" type="slidenum">
              <a:rPr lang="zh-CN" altLang="en-US"/>
              <a:pPr>
                <a:defRPr/>
              </a:pPr>
              <a:t>‹#›</a:t>
            </a:fld>
            <a:endParaRPr lang="en-US"/>
          </a:p>
        </p:txBody>
      </p:sp>
    </p:spTree>
  </p:cSld>
  <p:clrMapOvr>
    <a:masterClrMapping/>
  </p:clrMapOvr>
  <p:transition spd="med">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913D44DD-D204-4E0A-B826-9A124C6C077D}" type="datetimeFigureOut">
              <a:rPr lang="zh-CN" altLang="en-US"/>
              <a:pPr>
                <a:defRPr/>
              </a:pPr>
              <a:t>2013-3-28</a:t>
            </a:fld>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24953A3-3241-4606-8C1D-28F6D024143E}" type="slidenum">
              <a:rPr lang="zh-CN" altLang="en-US"/>
              <a:pPr>
                <a:defRPr/>
              </a:pPr>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AF9A3FA7-F925-4133-993C-3A16725E5551}" type="datetimeFigureOut">
              <a:rPr lang="zh-CN" altLang="en-US"/>
              <a:pPr>
                <a:defRPr/>
              </a:pPr>
              <a:t>2013-3-28</a:t>
            </a:fld>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2CFD095C-B5E9-48DE-80A9-B84053C75FA1}" type="slidenum">
              <a:rPr lang="zh-CN" altLang="en-US"/>
              <a:pPr>
                <a:defRPr/>
              </a:pPr>
              <a:t>‹#›</a:t>
            </a:fld>
            <a:endParaRPr lang="en-US"/>
          </a:p>
        </p:txBody>
      </p:sp>
    </p:spTree>
  </p:cSld>
  <p:clrMapOvr>
    <a:masterClrMapping/>
  </p:clrMapOvr>
  <p:transition spd="med">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2063F68F-B1DD-43BC-A4F2-FB2FE2262FFE}" type="datetimeFigureOut">
              <a:rPr lang="zh-CN" altLang="en-US"/>
              <a:pPr>
                <a:defRPr/>
              </a:pPr>
              <a:t>2013-3-28</a:t>
            </a:fld>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83E46EE-6E0D-42A9-90D5-8E79960963FB}" type="slidenum">
              <a:rPr lang="zh-CN" altLang="en-US"/>
              <a:pPr>
                <a:defRPr/>
              </a:pPr>
              <a:t>‹#›</a:t>
            </a:fld>
            <a:endParaRPr lang="en-US"/>
          </a:p>
        </p:txBody>
      </p:sp>
    </p:spTree>
  </p:cSld>
  <p:clrMapOvr>
    <a:masterClrMapping/>
  </p:clrMapOvr>
  <p:transition spd="med">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ABF7C6B0-748D-4402-A0CE-FEB8A664A1BD}" type="datetimeFigureOut">
              <a:rPr lang="zh-CN" altLang="en-US"/>
              <a:pPr>
                <a:defRPr/>
              </a:pPr>
              <a:t>2013-3-28</a:t>
            </a:fld>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373CF98-D774-4FD2-9CA0-63639F8BF2B0}" type="slidenum">
              <a:rPr lang="zh-CN" altLang="en-US"/>
              <a:pPr>
                <a:defRPr/>
              </a:pPr>
              <a:t>‹#›</a:t>
            </a:fld>
            <a:endParaRPr lang="en-US"/>
          </a:p>
        </p:txBody>
      </p:sp>
    </p:spTree>
  </p:cSld>
  <p:clrMapOvr>
    <a:masterClrMapping/>
  </p:clrMapOvr>
  <p:transition spd="med">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E82A8E8-3E31-4587-AE8C-4E488BC8D8C8}" type="datetimeFigureOut">
              <a:rPr lang="zh-CN" altLang="en-US"/>
              <a:pPr>
                <a:defRPr/>
              </a:pPr>
              <a:t>2013-3-28</a:t>
            </a:fld>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40BFF30-A042-43C4-853E-5B815BF79308}" type="slidenum">
              <a:rPr lang="zh-CN" altLang="en-US"/>
              <a:pPr>
                <a:defRPr/>
              </a:pPr>
              <a:t>‹#›</a:t>
            </a:fld>
            <a:endParaRPr lang="en-US"/>
          </a:p>
        </p:txBody>
      </p:sp>
    </p:spTree>
  </p:cSld>
  <p:clrMapOvr>
    <a:masterClrMapping/>
  </p:clrMapOvr>
  <p:transition spd="med">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EB1D0EF-2E8E-4979-AC4C-A7D80E202C13}" type="datetimeFigureOut">
              <a:rPr lang="zh-CN" altLang="en-US"/>
              <a:pPr>
                <a:defRPr/>
              </a:pPr>
              <a:t>2013-3-28</a:t>
            </a:fld>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E0B2835-F52B-441E-8C45-0A77C66986DB}" type="slidenum">
              <a:rPr lang="zh-CN" altLang="en-US"/>
              <a:pPr>
                <a:defRPr/>
              </a:pPr>
              <a:t>‹#›</a:t>
            </a:fld>
            <a:endParaRPr lang="en-US"/>
          </a:p>
        </p:txBody>
      </p:sp>
    </p:spTree>
  </p:cSld>
  <p:clrMapOvr>
    <a:masterClrMapping/>
  </p:clrMapOvr>
  <p:transition spd="med">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EA6FFF88-5B6A-4018-8659-6608B84F5F94}" type="datetimeFigureOut">
              <a:rPr lang="zh-CN" altLang="en-US"/>
              <a:pPr>
                <a:defRPr/>
              </a:pPr>
              <a:t>2013-3-28</a:t>
            </a:fld>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9A3237C-473C-4B2B-9A1A-10C207C4D31C}" type="slidenum">
              <a:rPr lang="zh-CN" altLang="en-US"/>
              <a:pPr>
                <a:defRPr/>
              </a:pPr>
              <a:t>‹#›</a:t>
            </a:fld>
            <a:endParaRPr lang="en-US"/>
          </a:p>
        </p:txBody>
      </p:sp>
    </p:spTree>
  </p:cSld>
  <p:clrMapOvr>
    <a:masterClrMapping/>
  </p:clrMapOvr>
  <p:transition spd="med">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C8F9951-BB56-4F93-86D9-10E54C637758}" type="datetimeFigureOut">
              <a:rPr lang="zh-CN" altLang="en-US"/>
              <a:pPr>
                <a:defRPr/>
              </a:pPr>
              <a:t>2013-3-28</a:t>
            </a:fld>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758B4F5-5177-4FCE-9F63-D96E97EEDE6D}" type="slidenum">
              <a:rPr lang="zh-CN" altLang="en-US"/>
              <a:pPr>
                <a:defRPr/>
              </a:pPr>
              <a:t>‹#›</a:t>
            </a:fld>
            <a:endParaRPr lang="en-US"/>
          </a:p>
        </p:txBody>
      </p:sp>
    </p:spTree>
  </p:cSld>
  <p:clrMapOvr>
    <a:masterClrMapping/>
  </p:clrMapOvr>
  <p:transition spd="med">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12F6043-8AED-47D4-8E96-565C96F9F3D4}" type="datetimeFigureOut">
              <a:rPr lang="zh-CN" altLang="en-US"/>
              <a:pPr>
                <a:defRPr/>
              </a:pPr>
              <a:t>2013-3-28</a:t>
            </a:fld>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08721BB-D64C-4BE1-A1FA-4B0DA3110705}" type="slidenum">
              <a:rPr lang="zh-CN" altLang="en-US"/>
              <a:pPr>
                <a:defRPr/>
              </a:pPr>
              <a:t>‹#›</a:t>
            </a:fld>
            <a:endParaRPr lang="en-US"/>
          </a:p>
        </p:txBody>
      </p:sp>
    </p:spTree>
  </p:cSld>
  <p:clrMapOvr>
    <a:masterClrMapping/>
  </p:clrMapOvr>
  <p:transition spd="med">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47EDF581-5C03-465E-A1FB-7ABFA0632C4C}" type="datetimeFigureOut">
              <a:rPr lang="zh-CN" altLang="en-US"/>
              <a:pPr>
                <a:defRPr/>
              </a:pPr>
              <a:t>2013-3-28</a:t>
            </a:fld>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86D921E-AA77-4804-995C-946D0532D3B6}" type="slidenum">
              <a:rPr lang="zh-CN" altLang="en-US"/>
              <a:pPr>
                <a:defRPr/>
              </a:pPr>
              <a:t>‹#›</a:t>
            </a:fld>
            <a:endParaRPr lang="en-US"/>
          </a:p>
        </p:txBody>
      </p:sp>
    </p:spTree>
  </p:cSld>
  <p:clrMapOvr>
    <a:masterClrMapping/>
  </p:clrMapOvr>
  <p:transition spd="med">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FC1B9F34-3AB7-4D90-BC2B-D8582366FB2A}" type="datetimeFigureOut">
              <a:rPr lang="zh-CN" altLang="en-US"/>
              <a:pPr>
                <a:defRPr/>
              </a:pPr>
              <a:t>2013-3-28</a:t>
            </a:fld>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ECCDC21E-CCFB-492B-95B6-3817B61BC51A}" type="slidenum">
              <a:rPr lang="zh-CN" altLang="en-US"/>
              <a:pPr>
                <a:defRPr/>
              </a:pPr>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3DD8C4C2-686F-4AD9-BB8E-1D396B9F0566}" type="datetimeFigureOut">
              <a:rPr lang="zh-CN" altLang="en-US"/>
              <a:pPr>
                <a:defRPr/>
              </a:pPr>
              <a:t>2013-3-28</a:t>
            </a:fld>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1666E0B-91BE-4D26-A6F4-39F0C79F35BB}" type="slidenum">
              <a:rPr lang="zh-CN" altLang="en-US"/>
              <a:pPr>
                <a:defRPr/>
              </a:pPr>
              <a:t>‹#›</a:t>
            </a:fld>
            <a:endParaRPr lang="en-US"/>
          </a:p>
        </p:txBody>
      </p:sp>
    </p:spTree>
  </p:cSld>
  <p:clrMapOvr>
    <a:masterClrMapping/>
  </p:clrMapOvr>
  <p:transition spd="med">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3C8881AC-015B-480C-8C0F-37C0CB88E07B}" type="datetimeFigureOut">
              <a:rPr lang="zh-CN" altLang="en-US"/>
              <a:pPr>
                <a:defRPr/>
              </a:pPr>
              <a:t>2013-3-28</a:t>
            </a:fld>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9DCF6F5-0F58-48B9-B5EE-DD4BB50B6E8B}" type="slidenum">
              <a:rPr lang="zh-CN" altLang="en-US"/>
              <a:pPr>
                <a:defRPr/>
              </a:pPr>
              <a:t>‹#›</a:t>
            </a:fld>
            <a:endParaRPr lang="en-US"/>
          </a:p>
        </p:txBody>
      </p:sp>
    </p:spTree>
  </p:cSld>
  <p:clrMapOvr>
    <a:masterClrMapping/>
  </p:clrMapOvr>
  <p:transition spd="med">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0B360564-ED82-4786-A2A9-6FE4295A87A5}" type="datetimeFigureOut">
              <a:rPr lang="zh-CN" altLang="en-US"/>
              <a:pPr>
                <a:defRPr/>
              </a:pPr>
              <a:t>2013-3-28</a:t>
            </a:fld>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604FBD51-E0A0-4A3C-9342-65F5E9E526F1}" type="slidenum">
              <a:rPr lang="zh-CN" altLang="en-US"/>
              <a:pPr>
                <a:defRPr/>
              </a:pPr>
              <a:t>‹#›</a:t>
            </a:fld>
            <a:endParaRPr lang="en-US"/>
          </a:p>
        </p:txBody>
      </p:sp>
    </p:spTree>
  </p:cSld>
  <p:clrMapOvr>
    <a:masterClrMapping/>
  </p:clrMapOvr>
  <p:transition spd="med">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5DEA18F0-2BE1-40A8-B3D6-2009CB159886}" type="datetimeFigureOut">
              <a:rPr lang="zh-CN" altLang="en-US"/>
              <a:pPr>
                <a:defRPr/>
              </a:pPr>
              <a:t>2013-3-28</a:t>
            </a:fld>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FEC6EECE-EC37-4722-8CA9-120CE05F2833}" type="slidenum">
              <a:rPr lang="zh-CN" altLang="en-US"/>
              <a:pPr>
                <a:defRPr/>
              </a:pPr>
              <a:t>‹#›</a:t>
            </a:fld>
            <a:endParaRPr lang="en-US"/>
          </a:p>
        </p:txBody>
      </p:sp>
    </p:spTree>
  </p:cSld>
  <p:clrMapOvr>
    <a:masterClrMapping/>
  </p:clrMapOvr>
  <p:transition spd="med">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77F29894-3B01-4891-9DD5-7038DB2DA417}" type="datetimeFigureOut">
              <a:rPr lang="zh-CN" altLang="en-US"/>
              <a:pPr>
                <a:defRPr/>
              </a:pPr>
              <a:t>2013-3-28</a:t>
            </a:fld>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53CA588-2393-4204-8828-23D371256C16}" type="slidenum">
              <a:rPr lang="zh-CN" altLang="en-US"/>
              <a:pPr>
                <a:defRPr/>
              </a:pPr>
              <a:t>‹#›</a:t>
            </a:fld>
            <a:endParaRPr lang="en-US"/>
          </a:p>
        </p:txBody>
      </p:sp>
    </p:spTree>
  </p:cSld>
  <p:clrMapOvr>
    <a:masterClrMapping/>
  </p:clrMapOvr>
  <p:transition spd="med">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2CDD3B4C-93DB-4C07-9AB7-9F94FF18CBE9}" type="datetimeFigureOut">
              <a:rPr lang="zh-CN" altLang="en-US"/>
              <a:pPr>
                <a:defRPr/>
              </a:pPr>
              <a:t>2013-3-28</a:t>
            </a:fld>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14720F76-FF77-4A65-A92D-2A147B56A760}" type="slidenum">
              <a:rPr lang="zh-CN" altLang="en-US"/>
              <a:pPr>
                <a:defRPr/>
              </a:pPr>
              <a:t>‹#›</a:t>
            </a:fld>
            <a:endParaRPr lang="en-US"/>
          </a:p>
        </p:txBody>
      </p:sp>
    </p:spTree>
  </p:cSld>
  <p:clrMapOvr>
    <a:masterClrMapping/>
  </p:clrMapOvr>
  <p:transition spd="med">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73AEA2CF-4239-474B-B729-5844755DDED5}" type="datetimeFigureOut">
              <a:rPr lang="zh-CN" altLang="en-US"/>
              <a:pPr>
                <a:defRPr/>
              </a:pPr>
              <a:t>2013-3-28</a:t>
            </a:fld>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51393AA-4357-4D1B-857F-DD4340B5C363}" type="slidenum">
              <a:rPr lang="zh-CN" altLang="en-US"/>
              <a:pPr>
                <a:defRPr/>
              </a:pPr>
              <a:t>‹#›</a:t>
            </a:fld>
            <a:endParaRPr lang="en-US"/>
          </a:p>
        </p:txBody>
      </p:sp>
    </p:spTree>
  </p:cSld>
  <p:clrMapOvr>
    <a:masterClrMapping/>
  </p:clrMapOvr>
  <p:transition spd="med">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BB625037-3AFB-4824-BE58-83816CCB23A5}" type="datetimeFigureOut">
              <a:rPr lang="zh-CN" altLang="en-US"/>
              <a:pPr>
                <a:defRPr/>
              </a:pPr>
              <a:t>2013-3-28</a:t>
            </a:fld>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70EB65E-87E2-4664-A904-C93312CC7E9E}" type="slidenum">
              <a:rPr lang="zh-CN" altLang="en-US"/>
              <a:pPr>
                <a:defRPr/>
              </a:pPr>
              <a:t>‹#›</a:t>
            </a:fld>
            <a:endParaRPr lang="en-US"/>
          </a:p>
        </p:txBody>
      </p:sp>
    </p:spTree>
  </p:cSld>
  <p:clrMapOvr>
    <a:masterClrMapping/>
  </p:clrMapOvr>
  <p:transition spd="med">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5"/>
          <p:cNvSpPr>
            <a:spLocks noGrp="1" noChangeArrowheads="1"/>
          </p:cNvSpPr>
          <p:nvPr>
            <p:ph type="dt" sz="half" idx="10"/>
          </p:nvPr>
        </p:nvSpPr>
        <p:spPr>
          <a:ln/>
        </p:spPr>
        <p:txBody>
          <a:bodyPr/>
          <a:lstStyle>
            <a:lvl1pPr>
              <a:defRPr/>
            </a:lvl1pPr>
          </a:lstStyle>
          <a:p>
            <a:pPr>
              <a:defRPr/>
            </a:pPr>
            <a:fld id="{E376B002-0107-43ED-817A-785A97D62EE0}" type="datetimeFigureOut">
              <a:rPr lang="zh-CN" altLang="en-US"/>
              <a:pPr>
                <a:defRPr/>
              </a:pPr>
              <a:t>2013-3-28</a:t>
            </a:fld>
            <a:endParaRPr lang="en-US"/>
          </a:p>
        </p:txBody>
      </p:sp>
      <p:sp>
        <p:nvSpPr>
          <p:cNvPr id="5" name="灯片编号占位符 6"/>
          <p:cNvSpPr>
            <a:spLocks noGrp="1" noChangeArrowheads="1"/>
          </p:cNvSpPr>
          <p:nvPr>
            <p:ph type="sldNum" sz="quarter" idx="11"/>
          </p:nvPr>
        </p:nvSpPr>
        <p:spPr>
          <a:ln/>
        </p:spPr>
        <p:txBody>
          <a:bodyPr/>
          <a:lstStyle>
            <a:lvl1pPr>
              <a:defRPr/>
            </a:lvl1pPr>
          </a:lstStyle>
          <a:p>
            <a:pPr>
              <a:defRPr/>
            </a:pPr>
            <a:fld id="{30D3DF84-8850-415A-B826-B34203E443F2}" type="slidenum">
              <a:rPr lang="zh-CN" altLang="en-US"/>
              <a:pPr>
                <a:defRPr/>
              </a:pPr>
              <a:t>‹#›</a:t>
            </a:fld>
            <a:endParaRPr lang="en-US"/>
          </a:p>
        </p:txBody>
      </p:sp>
      <p:sp>
        <p:nvSpPr>
          <p:cNvPr id="6"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5"/>
          <p:cNvSpPr>
            <a:spLocks noGrp="1" noChangeArrowheads="1"/>
          </p:cNvSpPr>
          <p:nvPr>
            <p:ph type="dt" sz="half" idx="10"/>
          </p:nvPr>
        </p:nvSpPr>
        <p:spPr>
          <a:ln/>
        </p:spPr>
        <p:txBody>
          <a:bodyPr/>
          <a:lstStyle>
            <a:lvl1pPr>
              <a:defRPr/>
            </a:lvl1pPr>
          </a:lstStyle>
          <a:p>
            <a:pPr>
              <a:defRPr/>
            </a:pPr>
            <a:fld id="{7CE7BDC1-930B-4B4C-A6CB-67114EE1C53C}" type="datetimeFigureOut">
              <a:rPr lang="zh-CN" altLang="en-US"/>
              <a:pPr>
                <a:defRPr/>
              </a:pPr>
              <a:t>2013-3-28</a:t>
            </a:fld>
            <a:endParaRPr lang="en-US"/>
          </a:p>
        </p:txBody>
      </p:sp>
      <p:sp>
        <p:nvSpPr>
          <p:cNvPr id="5" name="灯片编号占位符 6"/>
          <p:cNvSpPr>
            <a:spLocks noGrp="1" noChangeArrowheads="1"/>
          </p:cNvSpPr>
          <p:nvPr>
            <p:ph type="sldNum" sz="quarter" idx="11"/>
          </p:nvPr>
        </p:nvSpPr>
        <p:spPr>
          <a:ln/>
        </p:spPr>
        <p:txBody>
          <a:bodyPr/>
          <a:lstStyle>
            <a:lvl1pPr>
              <a:defRPr/>
            </a:lvl1pPr>
          </a:lstStyle>
          <a:p>
            <a:pPr>
              <a:defRPr/>
            </a:pPr>
            <a:fld id="{F7D78458-BDBC-429C-8C99-444E478822BB}" type="slidenum">
              <a:rPr lang="zh-CN" altLang="en-US"/>
              <a:pPr>
                <a:defRPr/>
              </a:pPr>
              <a:t>‹#›</a:t>
            </a:fld>
            <a:endParaRPr lang="en-US"/>
          </a:p>
        </p:txBody>
      </p:sp>
      <p:sp>
        <p:nvSpPr>
          <p:cNvPr id="6"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5"/>
          <p:cNvSpPr>
            <a:spLocks noGrp="1" noChangeArrowheads="1"/>
          </p:cNvSpPr>
          <p:nvPr>
            <p:ph type="dt" sz="half" idx="10"/>
          </p:nvPr>
        </p:nvSpPr>
        <p:spPr>
          <a:ln/>
        </p:spPr>
        <p:txBody>
          <a:bodyPr/>
          <a:lstStyle>
            <a:lvl1pPr>
              <a:defRPr/>
            </a:lvl1pPr>
          </a:lstStyle>
          <a:p>
            <a:pPr>
              <a:defRPr/>
            </a:pPr>
            <a:fld id="{95E8B99B-B3D6-41FC-93BA-A38983D79B95}" type="datetimeFigureOut">
              <a:rPr lang="zh-CN" altLang="en-US"/>
              <a:pPr>
                <a:defRPr/>
              </a:pPr>
              <a:t>2013-3-28</a:t>
            </a:fld>
            <a:endParaRPr lang="en-US"/>
          </a:p>
        </p:txBody>
      </p:sp>
      <p:sp>
        <p:nvSpPr>
          <p:cNvPr id="5" name="灯片编号占位符 6"/>
          <p:cNvSpPr>
            <a:spLocks noGrp="1" noChangeArrowheads="1"/>
          </p:cNvSpPr>
          <p:nvPr>
            <p:ph type="sldNum" sz="quarter" idx="11"/>
          </p:nvPr>
        </p:nvSpPr>
        <p:spPr>
          <a:ln/>
        </p:spPr>
        <p:txBody>
          <a:bodyPr/>
          <a:lstStyle>
            <a:lvl1pPr>
              <a:defRPr/>
            </a:lvl1pPr>
          </a:lstStyle>
          <a:p>
            <a:pPr>
              <a:defRPr/>
            </a:pPr>
            <a:fld id="{B63EABB6-F8AA-478F-B7E1-BE0A0E21E421}" type="slidenum">
              <a:rPr lang="zh-CN" altLang="en-US"/>
              <a:pPr>
                <a:defRPr/>
              </a:pPr>
              <a:t>‹#›</a:t>
            </a:fld>
            <a:endParaRPr lang="en-US"/>
          </a:p>
        </p:txBody>
      </p:sp>
      <p:sp>
        <p:nvSpPr>
          <p:cNvPr id="6"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5"/>
          <p:cNvSpPr>
            <a:spLocks noGrp="1" noChangeArrowheads="1"/>
          </p:cNvSpPr>
          <p:nvPr>
            <p:ph type="dt" sz="half" idx="10"/>
          </p:nvPr>
        </p:nvSpPr>
        <p:spPr>
          <a:ln/>
        </p:spPr>
        <p:txBody>
          <a:bodyPr/>
          <a:lstStyle>
            <a:lvl1pPr>
              <a:defRPr/>
            </a:lvl1pPr>
          </a:lstStyle>
          <a:p>
            <a:pPr>
              <a:defRPr/>
            </a:pPr>
            <a:fld id="{D6210687-37C5-476B-8397-B6260A4BDBD3}" type="datetimeFigureOut">
              <a:rPr lang="zh-CN" altLang="en-US"/>
              <a:pPr>
                <a:defRPr/>
              </a:pPr>
              <a:t>2013-3-28</a:t>
            </a:fld>
            <a:endParaRPr lang="en-US"/>
          </a:p>
        </p:txBody>
      </p:sp>
      <p:sp>
        <p:nvSpPr>
          <p:cNvPr id="6" name="灯片编号占位符 6"/>
          <p:cNvSpPr>
            <a:spLocks noGrp="1" noChangeArrowheads="1"/>
          </p:cNvSpPr>
          <p:nvPr>
            <p:ph type="sldNum" sz="quarter" idx="11"/>
          </p:nvPr>
        </p:nvSpPr>
        <p:spPr>
          <a:ln/>
        </p:spPr>
        <p:txBody>
          <a:bodyPr/>
          <a:lstStyle>
            <a:lvl1pPr>
              <a:defRPr/>
            </a:lvl1pPr>
          </a:lstStyle>
          <a:p>
            <a:pPr>
              <a:defRPr/>
            </a:pPr>
            <a:fld id="{F205942A-6C51-40FB-B708-B5A2531AA912}" type="slidenum">
              <a:rPr lang="zh-CN" altLang="en-US"/>
              <a:pPr>
                <a:defRPr/>
              </a:pPr>
              <a:t>‹#›</a:t>
            </a:fld>
            <a:endParaRPr lang="en-US"/>
          </a:p>
        </p:txBody>
      </p:sp>
      <p:sp>
        <p:nvSpPr>
          <p:cNvPr id="7"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5"/>
          <p:cNvSpPr>
            <a:spLocks noGrp="1" noChangeArrowheads="1"/>
          </p:cNvSpPr>
          <p:nvPr>
            <p:ph type="dt" sz="half" idx="10"/>
          </p:nvPr>
        </p:nvSpPr>
        <p:spPr>
          <a:ln/>
        </p:spPr>
        <p:txBody>
          <a:bodyPr/>
          <a:lstStyle>
            <a:lvl1pPr>
              <a:defRPr/>
            </a:lvl1pPr>
          </a:lstStyle>
          <a:p>
            <a:pPr>
              <a:defRPr/>
            </a:pPr>
            <a:fld id="{5EA1F634-CE34-4192-9DDE-2A32DCD896C7}" type="datetimeFigureOut">
              <a:rPr lang="zh-CN" altLang="en-US"/>
              <a:pPr>
                <a:defRPr/>
              </a:pPr>
              <a:t>2013-3-28</a:t>
            </a:fld>
            <a:endParaRPr lang="en-US"/>
          </a:p>
        </p:txBody>
      </p:sp>
      <p:sp>
        <p:nvSpPr>
          <p:cNvPr id="8" name="灯片编号占位符 6"/>
          <p:cNvSpPr>
            <a:spLocks noGrp="1" noChangeArrowheads="1"/>
          </p:cNvSpPr>
          <p:nvPr>
            <p:ph type="sldNum" sz="quarter" idx="11"/>
          </p:nvPr>
        </p:nvSpPr>
        <p:spPr>
          <a:ln/>
        </p:spPr>
        <p:txBody>
          <a:bodyPr/>
          <a:lstStyle>
            <a:lvl1pPr>
              <a:defRPr/>
            </a:lvl1pPr>
          </a:lstStyle>
          <a:p>
            <a:pPr>
              <a:defRPr/>
            </a:pPr>
            <a:fld id="{82AB2486-1DE0-483E-B860-FBBC5EA31934}" type="slidenum">
              <a:rPr lang="zh-CN" altLang="en-US"/>
              <a:pPr>
                <a:defRPr/>
              </a:pPr>
              <a:t>‹#›</a:t>
            </a:fld>
            <a:endParaRPr lang="en-US"/>
          </a:p>
        </p:txBody>
      </p:sp>
      <p:sp>
        <p:nvSpPr>
          <p:cNvPr id="9"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5"/>
          <p:cNvSpPr>
            <a:spLocks noGrp="1" noChangeArrowheads="1"/>
          </p:cNvSpPr>
          <p:nvPr>
            <p:ph type="dt" sz="half" idx="10"/>
          </p:nvPr>
        </p:nvSpPr>
        <p:spPr>
          <a:ln/>
        </p:spPr>
        <p:txBody>
          <a:bodyPr/>
          <a:lstStyle>
            <a:lvl1pPr>
              <a:defRPr/>
            </a:lvl1pPr>
          </a:lstStyle>
          <a:p>
            <a:pPr>
              <a:defRPr/>
            </a:pPr>
            <a:fld id="{4FFB00A4-77C4-4DDA-AD9E-ED44F652AF81}" type="datetimeFigureOut">
              <a:rPr lang="zh-CN" altLang="en-US"/>
              <a:pPr>
                <a:defRPr/>
              </a:pPr>
              <a:t>2013-3-28</a:t>
            </a:fld>
            <a:endParaRPr lang="en-US"/>
          </a:p>
        </p:txBody>
      </p:sp>
      <p:sp>
        <p:nvSpPr>
          <p:cNvPr id="4" name="灯片编号占位符 6"/>
          <p:cNvSpPr>
            <a:spLocks noGrp="1" noChangeArrowheads="1"/>
          </p:cNvSpPr>
          <p:nvPr>
            <p:ph type="sldNum" sz="quarter" idx="11"/>
          </p:nvPr>
        </p:nvSpPr>
        <p:spPr>
          <a:ln/>
        </p:spPr>
        <p:txBody>
          <a:bodyPr/>
          <a:lstStyle>
            <a:lvl1pPr>
              <a:defRPr/>
            </a:lvl1pPr>
          </a:lstStyle>
          <a:p>
            <a:pPr>
              <a:defRPr/>
            </a:pPr>
            <a:fld id="{ED305EEF-9738-4803-ABCF-C2516E999F89}" type="slidenum">
              <a:rPr lang="zh-CN" altLang="en-US"/>
              <a:pPr>
                <a:defRPr/>
              </a:pPr>
              <a:t>‹#›</a:t>
            </a:fld>
            <a:endParaRPr lang="en-US"/>
          </a:p>
        </p:txBody>
      </p:sp>
      <p:sp>
        <p:nvSpPr>
          <p:cNvPr id="5"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5"/>
          <p:cNvSpPr>
            <a:spLocks noGrp="1" noChangeArrowheads="1"/>
          </p:cNvSpPr>
          <p:nvPr>
            <p:ph type="dt" sz="half" idx="10"/>
          </p:nvPr>
        </p:nvSpPr>
        <p:spPr>
          <a:ln/>
        </p:spPr>
        <p:txBody>
          <a:bodyPr/>
          <a:lstStyle>
            <a:lvl1pPr>
              <a:defRPr/>
            </a:lvl1pPr>
          </a:lstStyle>
          <a:p>
            <a:pPr>
              <a:defRPr/>
            </a:pPr>
            <a:fld id="{55FD97DD-66CA-44F2-878B-28F8B0F1A252}" type="datetimeFigureOut">
              <a:rPr lang="zh-CN" altLang="en-US"/>
              <a:pPr>
                <a:defRPr/>
              </a:pPr>
              <a:t>2013-3-28</a:t>
            </a:fld>
            <a:endParaRPr lang="en-US"/>
          </a:p>
        </p:txBody>
      </p:sp>
      <p:sp>
        <p:nvSpPr>
          <p:cNvPr id="3" name="灯片编号占位符 6"/>
          <p:cNvSpPr>
            <a:spLocks noGrp="1" noChangeArrowheads="1"/>
          </p:cNvSpPr>
          <p:nvPr>
            <p:ph type="sldNum" sz="quarter" idx="11"/>
          </p:nvPr>
        </p:nvSpPr>
        <p:spPr>
          <a:ln/>
        </p:spPr>
        <p:txBody>
          <a:bodyPr/>
          <a:lstStyle>
            <a:lvl1pPr>
              <a:defRPr/>
            </a:lvl1pPr>
          </a:lstStyle>
          <a:p>
            <a:pPr>
              <a:defRPr/>
            </a:pPr>
            <a:fld id="{A3C7E916-6779-41A6-A486-3047D9D2231C}" type="slidenum">
              <a:rPr lang="zh-CN" altLang="en-US"/>
              <a:pPr>
                <a:defRPr/>
              </a:pPr>
              <a:t>‹#›</a:t>
            </a:fld>
            <a:endParaRPr lang="en-US"/>
          </a:p>
        </p:txBody>
      </p:sp>
      <p:sp>
        <p:nvSpPr>
          <p:cNvPr id="4"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5"/>
          <p:cNvSpPr>
            <a:spLocks noGrp="1" noChangeArrowheads="1"/>
          </p:cNvSpPr>
          <p:nvPr>
            <p:ph type="dt" sz="half" idx="10"/>
          </p:nvPr>
        </p:nvSpPr>
        <p:spPr>
          <a:ln/>
        </p:spPr>
        <p:txBody>
          <a:bodyPr/>
          <a:lstStyle>
            <a:lvl1pPr>
              <a:defRPr/>
            </a:lvl1pPr>
          </a:lstStyle>
          <a:p>
            <a:pPr>
              <a:defRPr/>
            </a:pPr>
            <a:fld id="{D6D2D411-D744-499D-A0A4-8E04392081B6}" type="datetimeFigureOut">
              <a:rPr lang="zh-CN" altLang="en-US"/>
              <a:pPr>
                <a:defRPr/>
              </a:pPr>
              <a:t>2013-3-28</a:t>
            </a:fld>
            <a:endParaRPr lang="en-US"/>
          </a:p>
        </p:txBody>
      </p:sp>
      <p:sp>
        <p:nvSpPr>
          <p:cNvPr id="6" name="灯片编号占位符 6"/>
          <p:cNvSpPr>
            <a:spLocks noGrp="1" noChangeArrowheads="1"/>
          </p:cNvSpPr>
          <p:nvPr>
            <p:ph type="sldNum" sz="quarter" idx="11"/>
          </p:nvPr>
        </p:nvSpPr>
        <p:spPr>
          <a:ln/>
        </p:spPr>
        <p:txBody>
          <a:bodyPr/>
          <a:lstStyle>
            <a:lvl1pPr>
              <a:defRPr/>
            </a:lvl1pPr>
          </a:lstStyle>
          <a:p>
            <a:pPr>
              <a:defRPr/>
            </a:pPr>
            <a:fld id="{294A1758-2C14-4210-BFE8-F598BF3F4D82}" type="slidenum">
              <a:rPr lang="zh-CN" altLang="en-US"/>
              <a:pPr>
                <a:defRPr/>
              </a:pPr>
              <a:t>‹#›</a:t>
            </a:fld>
            <a:endParaRPr lang="en-US"/>
          </a:p>
        </p:txBody>
      </p:sp>
      <p:sp>
        <p:nvSpPr>
          <p:cNvPr id="7"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5"/>
          <p:cNvSpPr>
            <a:spLocks noGrp="1" noChangeArrowheads="1"/>
          </p:cNvSpPr>
          <p:nvPr>
            <p:ph type="dt" sz="half" idx="10"/>
          </p:nvPr>
        </p:nvSpPr>
        <p:spPr>
          <a:ln/>
        </p:spPr>
        <p:txBody>
          <a:bodyPr/>
          <a:lstStyle>
            <a:lvl1pPr>
              <a:defRPr/>
            </a:lvl1pPr>
          </a:lstStyle>
          <a:p>
            <a:pPr>
              <a:defRPr/>
            </a:pPr>
            <a:fld id="{98A1094D-E733-4BA7-9BF5-ABAB516B7929}" type="datetimeFigureOut">
              <a:rPr lang="zh-CN" altLang="en-US"/>
              <a:pPr>
                <a:defRPr/>
              </a:pPr>
              <a:t>2013-3-28</a:t>
            </a:fld>
            <a:endParaRPr lang="en-US"/>
          </a:p>
        </p:txBody>
      </p:sp>
      <p:sp>
        <p:nvSpPr>
          <p:cNvPr id="6" name="灯片编号占位符 6"/>
          <p:cNvSpPr>
            <a:spLocks noGrp="1" noChangeArrowheads="1"/>
          </p:cNvSpPr>
          <p:nvPr>
            <p:ph type="sldNum" sz="quarter" idx="11"/>
          </p:nvPr>
        </p:nvSpPr>
        <p:spPr>
          <a:ln/>
        </p:spPr>
        <p:txBody>
          <a:bodyPr/>
          <a:lstStyle>
            <a:lvl1pPr>
              <a:defRPr/>
            </a:lvl1pPr>
          </a:lstStyle>
          <a:p>
            <a:pPr>
              <a:defRPr/>
            </a:pPr>
            <a:fld id="{CF740778-7DF5-4B94-AB3E-F2B608D66441}" type="slidenum">
              <a:rPr lang="zh-CN" altLang="en-US"/>
              <a:pPr>
                <a:defRPr/>
              </a:pPr>
              <a:t>‹#›</a:t>
            </a:fld>
            <a:endParaRPr lang="en-US"/>
          </a:p>
        </p:txBody>
      </p:sp>
      <p:sp>
        <p:nvSpPr>
          <p:cNvPr id="7"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5"/>
          <p:cNvSpPr>
            <a:spLocks noGrp="1" noChangeArrowheads="1"/>
          </p:cNvSpPr>
          <p:nvPr>
            <p:ph type="dt" sz="half" idx="10"/>
          </p:nvPr>
        </p:nvSpPr>
        <p:spPr>
          <a:ln/>
        </p:spPr>
        <p:txBody>
          <a:bodyPr/>
          <a:lstStyle>
            <a:lvl1pPr>
              <a:defRPr/>
            </a:lvl1pPr>
          </a:lstStyle>
          <a:p>
            <a:pPr>
              <a:defRPr/>
            </a:pPr>
            <a:fld id="{FEAD785B-EA64-4B0E-891C-4CBB2C92EAC3}" type="datetimeFigureOut">
              <a:rPr lang="zh-CN" altLang="en-US"/>
              <a:pPr>
                <a:defRPr/>
              </a:pPr>
              <a:t>2013-3-28</a:t>
            </a:fld>
            <a:endParaRPr lang="en-US"/>
          </a:p>
        </p:txBody>
      </p:sp>
      <p:sp>
        <p:nvSpPr>
          <p:cNvPr id="5" name="灯片编号占位符 6"/>
          <p:cNvSpPr>
            <a:spLocks noGrp="1" noChangeArrowheads="1"/>
          </p:cNvSpPr>
          <p:nvPr>
            <p:ph type="sldNum" sz="quarter" idx="11"/>
          </p:nvPr>
        </p:nvSpPr>
        <p:spPr>
          <a:ln/>
        </p:spPr>
        <p:txBody>
          <a:bodyPr/>
          <a:lstStyle>
            <a:lvl1pPr>
              <a:defRPr/>
            </a:lvl1pPr>
          </a:lstStyle>
          <a:p>
            <a:pPr>
              <a:defRPr/>
            </a:pPr>
            <a:fld id="{12C25687-3CC1-492C-82C1-AB8D63BFC665}" type="slidenum">
              <a:rPr lang="zh-CN" altLang="en-US"/>
              <a:pPr>
                <a:defRPr/>
              </a:pPr>
              <a:t>‹#›</a:t>
            </a:fld>
            <a:endParaRPr lang="en-US"/>
          </a:p>
        </p:txBody>
      </p:sp>
      <p:sp>
        <p:nvSpPr>
          <p:cNvPr id="6"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5"/>
          <p:cNvSpPr>
            <a:spLocks noGrp="1" noChangeArrowheads="1"/>
          </p:cNvSpPr>
          <p:nvPr>
            <p:ph type="dt" sz="half" idx="10"/>
          </p:nvPr>
        </p:nvSpPr>
        <p:spPr>
          <a:ln/>
        </p:spPr>
        <p:txBody>
          <a:bodyPr/>
          <a:lstStyle>
            <a:lvl1pPr>
              <a:defRPr/>
            </a:lvl1pPr>
          </a:lstStyle>
          <a:p>
            <a:pPr>
              <a:defRPr/>
            </a:pPr>
            <a:fld id="{CA22F9D3-BD25-47CE-A831-F9F1BEA4E290}" type="datetimeFigureOut">
              <a:rPr lang="zh-CN" altLang="en-US"/>
              <a:pPr>
                <a:defRPr/>
              </a:pPr>
              <a:t>2013-3-28</a:t>
            </a:fld>
            <a:endParaRPr lang="en-US"/>
          </a:p>
        </p:txBody>
      </p:sp>
      <p:sp>
        <p:nvSpPr>
          <p:cNvPr id="5" name="灯片编号占位符 6"/>
          <p:cNvSpPr>
            <a:spLocks noGrp="1" noChangeArrowheads="1"/>
          </p:cNvSpPr>
          <p:nvPr>
            <p:ph type="sldNum" sz="quarter" idx="11"/>
          </p:nvPr>
        </p:nvSpPr>
        <p:spPr>
          <a:ln/>
        </p:spPr>
        <p:txBody>
          <a:bodyPr/>
          <a:lstStyle>
            <a:lvl1pPr>
              <a:defRPr/>
            </a:lvl1pPr>
          </a:lstStyle>
          <a:p>
            <a:pPr>
              <a:defRPr/>
            </a:pPr>
            <a:fld id="{0A1015A3-CD65-4534-A877-01DBFACF1980}" type="slidenum">
              <a:rPr lang="zh-CN" altLang="en-US"/>
              <a:pPr>
                <a:defRPr/>
              </a:pPr>
              <a:t>‹#›</a:t>
            </a:fld>
            <a:endParaRPr lang="en-US"/>
          </a:p>
        </p:txBody>
      </p:sp>
      <p:sp>
        <p:nvSpPr>
          <p:cNvPr id="6" name="页脚占位符 7"/>
          <p:cNvSpPr>
            <a:spLocks noGrp="1" noChangeArrowheads="1"/>
          </p:cNvSpPr>
          <p:nvPr>
            <p:ph type="ftr" sz="quarter" idx="12"/>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3738CC6-3B15-4149-9A92-664B14C293D4}" type="datetimeFigureOut">
              <a:rPr lang="zh-CN" altLang="en-US"/>
              <a:pPr>
                <a:defRPr/>
              </a:pPr>
              <a:t>2013-3-28</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split orient="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4DC3011A-DD48-4416-87B8-A5C92CF00077}" type="datetimeFigureOut">
              <a:rPr lang="zh-CN" altLang="en-US"/>
              <a:pPr>
                <a:defRPr/>
              </a:pPr>
              <a:t>2013-3-28</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CF6B7B1B-04F3-4E90-A421-4890F2E3F116}" type="datetimeFigureOut">
              <a:rPr lang="zh-CN" altLang="en-US"/>
              <a:pPr>
                <a:defRPr/>
              </a:pPr>
              <a:t>2013-3-28</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1BD8E9E7-206C-4075-A1F6-DE9D63E8FB3C}" type="datetimeFigureOut">
              <a:rPr lang="zh-CN" altLang="en-US"/>
              <a:pPr>
                <a:defRPr/>
              </a:pPr>
              <a:t>2013-3-28</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DBA6A13A-6468-43B4-B0BE-4466A4B6316C}" type="datetimeFigureOut">
              <a:rPr lang="zh-CN" altLang="en-US"/>
              <a:pPr>
                <a:defRPr/>
              </a:pPr>
              <a:t>2013-3-28</a:t>
            </a:fld>
            <a:endParaRPr 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A400912E-F83A-48EC-9F16-D2AD90DA19EE}" type="datetimeFigureOut">
              <a:rPr lang="zh-CN" altLang="en-US"/>
              <a:pPr>
                <a:defRPr/>
              </a:pPr>
              <a:t>2013-3-28</a:t>
            </a:fld>
            <a:endParaRPr 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3D2565E8-6A93-4D28-9B3F-0A1E69E65EEC}" type="datetimeFigureOut">
              <a:rPr lang="zh-CN" altLang="en-US"/>
              <a:pPr>
                <a:defRPr/>
              </a:pPr>
              <a:t>2013-3-28</a:t>
            </a:fld>
            <a:endParaRPr 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5673688A-55AA-43B1-9735-2B45F07E0A8E}" type="datetimeFigureOut">
              <a:rPr lang="zh-CN" altLang="en-US"/>
              <a:pPr>
                <a:defRPr/>
              </a:pPr>
              <a:t>2013-3-28</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CEB5799C-27D4-4A76-953F-07F5A0C0B384}" type="datetimeFigureOut">
              <a:rPr lang="zh-CN" altLang="en-US"/>
              <a:pPr>
                <a:defRPr/>
              </a:pPr>
              <a:t>2013-3-28</a:t>
            </a:fld>
            <a:endParaRPr 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0CE642A-24B0-4FD9-80C9-144B49652046}" type="datetimeFigureOut">
              <a:rPr lang="zh-CN" altLang="en-US"/>
              <a:pPr>
                <a:defRPr/>
              </a:pPr>
              <a:t>2013-3-28</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54C931B9-F67F-43AE-8388-459034559E65}" type="datetimeFigureOut">
              <a:rPr lang="zh-CN" altLang="en-US"/>
              <a:pPr>
                <a:defRPr/>
              </a:pPr>
              <a:t>2013-3-28</a:t>
            </a:fld>
            <a:endParaRPr 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3" descr="dnew"/>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spd="med">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直接连接符 12"/>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10243" name="直接连接符 14"/>
          <p:cNvSpPr>
            <a:spLocks noChangeShapeType="1"/>
          </p:cNvSpPr>
          <p:nvPr/>
        </p:nvSpPr>
        <p:spPr bwMode="auto">
          <a:xfrm>
            <a:off x="6248400" y="0"/>
            <a:ext cx="0" cy="6858000"/>
          </a:xfrm>
          <a:prstGeom prst="line">
            <a:avLst/>
          </a:prstGeom>
          <a:noFill/>
          <a:ln w="38100" cmpd="sng">
            <a:solidFill>
              <a:srgbClr val="AABBDF"/>
            </a:solidFill>
            <a:round/>
            <a:headEnd/>
            <a:tailEnd/>
          </a:ln>
        </p:spPr>
        <p:txBody>
          <a:bodyPr/>
          <a:lstStyle/>
          <a:p>
            <a:pPr>
              <a:defRPr/>
            </a:pPr>
            <a:endParaRPr lang="zh-CN" altLang="en-US">
              <a:latin typeface="Arial" pitchFamily="34" charset="0"/>
            </a:endParaRPr>
          </a:p>
        </p:txBody>
      </p:sp>
      <p:sp>
        <p:nvSpPr>
          <p:cNvPr id="10244" name="直接连接符 16"/>
          <p:cNvSpPr>
            <a:spLocks noChangeShapeType="1"/>
          </p:cNvSpPr>
          <p:nvPr/>
        </p:nvSpPr>
        <p:spPr bwMode="auto">
          <a:xfrm>
            <a:off x="6192838" y="0"/>
            <a:ext cx="0" cy="6858000"/>
          </a:xfrm>
          <a:prstGeom prst="line">
            <a:avLst/>
          </a:prstGeom>
          <a:noFill/>
          <a:ln w="12700" cmpd="sng">
            <a:solidFill>
              <a:schemeClr val="accent1"/>
            </a:solidFill>
            <a:round/>
            <a:headEnd/>
            <a:tailEnd/>
          </a:ln>
        </p:spPr>
        <p:txBody>
          <a:bodyPr/>
          <a:lstStyle/>
          <a:p>
            <a:pPr>
              <a:defRPr/>
            </a:pPr>
            <a:endParaRPr lang="zh-CN" altLang="en-US">
              <a:latin typeface="Arial" pitchFamily="34" charset="0"/>
            </a:endParaRPr>
          </a:p>
        </p:txBody>
      </p:sp>
      <p:sp>
        <p:nvSpPr>
          <p:cNvPr id="10245" name="直接连接符 17"/>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10246" name="矩形 18"/>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10247" name="直接连接符 19"/>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10248" name="椭圆 20"/>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3321"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3322"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51" name="日期占位符 20"/>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07891023-738A-4B43-825E-AEDF51231EDA}" type="datetimeFigureOut">
              <a:rPr lang="zh-CN" altLang="en-US"/>
              <a:pPr>
                <a:defRPr/>
              </a:pPr>
              <a:t>2013-3-28</a:t>
            </a:fld>
            <a:endParaRPr lang="en-US"/>
          </a:p>
        </p:txBody>
      </p:sp>
      <p:sp>
        <p:nvSpPr>
          <p:cNvPr id="10252" name="灯片编号占位符 21"/>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68D03752-7425-43D9-847F-4D98F91101FF}" type="slidenum">
              <a:rPr lang="zh-CN" altLang="en-US"/>
              <a:pPr>
                <a:defRPr/>
              </a:pPr>
              <a:t>‹#›</a:t>
            </a:fld>
            <a:endParaRPr lang="en-US"/>
          </a:p>
        </p:txBody>
      </p:sp>
      <p:sp>
        <p:nvSpPr>
          <p:cNvPr id="10253" name="页脚占位符 22"/>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直接连接符 12"/>
          <p:cNvSpPr>
            <a:spLocks noChangeShapeType="1"/>
          </p:cNvSpPr>
          <p:nvPr/>
        </p:nvSpPr>
        <p:spPr bwMode="auto">
          <a:xfrm>
            <a:off x="8763000" y="0"/>
            <a:ext cx="0" cy="6858000"/>
          </a:xfrm>
          <a:prstGeom prst="line">
            <a:avLst/>
          </a:prstGeom>
          <a:noFill/>
          <a:ln w="38100" cmpd="sng">
            <a:solidFill>
              <a:srgbClr val="AABBDF"/>
            </a:solidFill>
            <a:round/>
            <a:headEnd/>
            <a:tailEnd/>
          </a:ln>
        </p:spPr>
        <p:txBody>
          <a:bodyPr/>
          <a:lstStyle/>
          <a:p>
            <a:pPr>
              <a:defRPr/>
            </a:pPr>
            <a:endParaRPr lang="zh-CN" altLang="en-US">
              <a:latin typeface="Arial" pitchFamily="34" charset="0"/>
            </a:endParaRPr>
          </a:p>
        </p:txBody>
      </p:sp>
      <p:sp>
        <p:nvSpPr>
          <p:cNvPr id="11267" name="椭圆 14"/>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1268" name="直接连接符 16"/>
          <p:cNvSpPr>
            <a:spLocks noChangeShapeType="1"/>
          </p:cNvSpPr>
          <p:nvPr/>
        </p:nvSpPr>
        <p:spPr bwMode="auto">
          <a:xfrm>
            <a:off x="8991600" y="0"/>
            <a:ext cx="0" cy="6858000"/>
          </a:xfrm>
          <a:prstGeom prst="line">
            <a:avLst/>
          </a:prstGeom>
          <a:noFill/>
          <a:ln w="9525" cmpd="sng">
            <a:solidFill>
              <a:schemeClr val="tx1"/>
            </a:solidFill>
            <a:round/>
            <a:headEnd/>
            <a:tailEnd/>
          </a:ln>
        </p:spPr>
        <p:txBody>
          <a:bodyPr/>
          <a:lstStyle/>
          <a:p>
            <a:pPr>
              <a:defRPr/>
            </a:pPr>
            <a:endParaRPr lang="zh-CN" altLang="en-US">
              <a:latin typeface="Arial" pitchFamily="34" charset="0"/>
            </a:endParaRPr>
          </a:p>
        </p:txBody>
      </p:sp>
      <p:sp>
        <p:nvSpPr>
          <p:cNvPr id="11269" name="矩形 17"/>
          <p:cNvSpPr>
            <a:spLocks noChangeArrowheads="1"/>
          </p:cNvSpPr>
          <p:nvPr/>
        </p:nvSpPr>
        <p:spPr bwMode="auto">
          <a:xfrm>
            <a:off x="8839200" y="0"/>
            <a:ext cx="304800" cy="6858000"/>
          </a:xfrm>
          <a:prstGeom prst="rect">
            <a:avLst/>
          </a:prstGeom>
          <a:solidFill>
            <a:srgbClr val="AABBDF"/>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11270" name="直接连接符 18"/>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11271" name="直接连接符 19"/>
          <p:cNvSpPr>
            <a:spLocks noChangeShapeType="1"/>
          </p:cNvSpPr>
          <p:nvPr/>
        </p:nvSpPr>
        <p:spPr bwMode="auto">
          <a:xfrm>
            <a:off x="6248400" y="0"/>
            <a:ext cx="0" cy="6858000"/>
          </a:xfrm>
          <a:prstGeom prst="line">
            <a:avLst/>
          </a:prstGeom>
          <a:noFill/>
          <a:ln w="38100" cmpd="sng">
            <a:solidFill>
              <a:srgbClr val="AABBDF"/>
            </a:solidFill>
            <a:round/>
            <a:headEnd/>
            <a:tailEnd/>
          </a:ln>
        </p:spPr>
        <p:txBody>
          <a:bodyPr/>
          <a:lstStyle/>
          <a:p>
            <a:pPr>
              <a:defRPr/>
            </a:pPr>
            <a:endParaRPr lang="zh-CN" altLang="en-US">
              <a:latin typeface="Arial" pitchFamily="34" charset="0"/>
            </a:endParaRPr>
          </a:p>
        </p:txBody>
      </p:sp>
      <p:sp>
        <p:nvSpPr>
          <p:cNvPr id="11272" name="直接连接符 20"/>
          <p:cNvSpPr>
            <a:spLocks noChangeShapeType="1"/>
          </p:cNvSpPr>
          <p:nvPr/>
        </p:nvSpPr>
        <p:spPr bwMode="auto">
          <a:xfrm>
            <a:off x="6192838" y="0"/>
            <a:ext cx="0" cy="6858000"/>
          </a:xfrm>
          <a:prstGeom prst="line">
            <a:avLst/>
          </a:prstGeom>
          <a:noFill/>
          <a:ln w="12700" cmpd="sng">
            <a:solidFill>
              <a:schemeClr val="accent1"/>
            </a:solidFill>
            <a:round/>
            <a:headEnd/>
            <a:tailEnd/>
          </a:ln>
        </p:spPr>
        <p:txBody>
          <a:bodyPr/>
          <a:lstStyle/>
          <a:p>
            <a:pPr>
              <a:defRPr/>
            </a:pPr>
            <a:endParaRPr lang="zh-CN" altLang="en-US">
              <a:latin typeface="Arial" pitchFamily="34" charset="0"/>
            </a:endParaRPr>
          </a:p>
        </p:txBody>
      </p:sp>
      <p:sp>
        <p:nvSpPr>
          <p:cNvPr id="14345"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4346"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1275" name="日期占位符 16"/>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771E9550-460B-4D61-AA9F-ADF79B2477DF}" type="datetimeFigureOut">
              <a:rPr lang="zh-CN" altLang="en-US"/>
              <a:pPr>
                <a:defRPr/>
              </a:pPr>
              <a:t>2013-3-28</a:t>
            </a:fld>
            <a:endParaRPr lang="en-US"/>
          </a:p>
        </p:txBody>
      </p:sp>
      <p:sp>
        <p:nvSpPr>
          <p:cNvPr id="11276" name="灯片编号占位符 17"/>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A33B0090-4DCB-4EF2-8AD6-40BDED4FB3A1}" type="slidenum">
              <a:rPr lang="zh-CN" altLang="en-US"/>
              <a:pPr>
                <a:defRPr/>
              </a:pPr>
              <a:t>‹#›</a:t>
            </a:fld>
            <a:endParaRPr lang="en-US"/>
          </a:p>
        </p:txBody>
      </p:sp>
      <p:sp>
        <p:nvSpPr>
          <p:cNvPr id="11277" name="页脚占位符 20"/>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12291"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12292"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12293"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12294"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12295"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5368"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5369"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2298" name="日期占位符 3"/>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36F06B8E-51BF-4341-BD9B-8B7AD90AEE3F}" type="datetimeFigureOut">
              <a:rPr lang="zh-CN" altLang="en-US"/>
              <a:pPr>
                <a:defRPr/>
              </a:pPr>
              <a:t>2013-3-28</a:t>
            </a:fld>
            <a:endParaRPr lang="en-US"/>
          </a:p>
        </p:txBody>
      </p:sp>
      <p:sp>
        <p:nvSpPr>
          <p:cNvPr id="12299" name="页脚占位符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12300" name="灯片编号占位符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29CC0B07-307E-402C-9BE3-17E76D2A66A4}"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13315"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13316"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13317"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13318"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13319"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6392"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6393"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3322" name="日期占位符 3"/>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2990C568-16AE-4DE8-A127-AA4F4006788F}" type="datetimeFigureOut">
              <a:rPr lang="zh-CN" altLang="en-US"/>
              <a:pPr>
                <a:defRPr/>
              </a:pPr>
              <a:t>2013-3-28</a:t>
            </a:fld>
            <a:endParaRPr lang="en-US"/>
          </a:p>
        </p:txBody>
      </p:sp>
      <p:sp>
        <p:nvSpPr>
          <p:cNvPr id="13323" name="页脚占位符 4"/>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13324" name="灯片编号占位符 5"/>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36A32A25-A7A5-4AD5-AD69-A51F5D6D7C0E}"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5123"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5124"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3" name="日期占位符 13"/>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236A54B6-C32B-4A7A-AE28-1B4EC10EE639}" type="datetimeFigureOut">
              <a:rPr lang="en-US"/>
              <a:pPr>
                <a:defRPr/>
              </a:pPr>
              <a:t>3/28/2013</a:t>
            </a:fld>
            <a:endParaRPr lang="en-US"/>
          </a:p>
        </p:txBody>
      </p:sp>
      <p:sp>
        <p:nvSpPr>
          <p:cNvPr id="2054" name="页脚占位符 2"/>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en-US"/>
          </a:p>
        </p:txBody>
      </p:sp>
      <p:sp>
        <p:nvSpPr>
          <p:cNvPr id="2055"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2056"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2057"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2058"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2059"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2060" name="灯片编号占位符 22"/>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064926AE-B269-430E-B3F4-C4F88BD92D5B}" type="slidenum">
              <a:rPr lang="en-US"/>
              <a:pPr>
                <a:defRPr/>
              </a:pPr>
              <a:t>‹#›</a:t>
            </a:fld>
            <a:endParaRPr lang="en-US"/>
          </a:p>
        </p:txBody>
      </p:sp>
      <p:pic>
        <p:nvPicPr>
          <p:cNvPr id="9224" name="Picture 9" descr="2"/>
          <p:cNvPicPr>
            <a:picLocks noChangeAspect="1" noChangeArrowheads="1"/>
          </p:cNvPicPr>
          <p:nvPr/>
        </p:nvPicPr>
        <p:blipFill>
          <a:blip r:embed="rId13" cstate="print"/>
          <a:srcRect/>
          <a:stretch>
            <a:fillRect/>
          </a:stretch>
        </p:blipFill>
        <p:spPr bwMode="auto">
          <a:xfrm>
            <a:off x="179388" y="115888"/>
            <a:ext cx="2016125" cy="515937"/>
          </a:xfrm>
          <a:prstGeom prst="rect">
            <a:avLst/>
          </a:prstGeom>
          <a:noFill/>
          <a:ln w="9525">
            <a:noFill/>
            <a:miter lim="800000"/>
            <a:headEnd/>
            <a:tailEnd/>
          </a:ln>
          <a:effectLst>
            <a:outerShdw dist="139700" dir="2700000" algn="ctr" rotWithShape="0">
              <a:srgbClr val="333333">
                <a:alpha val="64000"/>
              </a:srgbClr>
            </a:outerShdw>
          </a:effectLst>
        </p:spPr>
      </p:pic>
    </p:spTree>
  </p:cSld>
  <p:clrMap bg1="lt1" tx1="dk1" bg2="lt2" tx2="dk2" accent1="accent1" accent2="accent2" accent3="accent3" accent4="accent4" accent5="accent5" accent6="accent6" hlink="hlink" folHlink="folHlink"/>
  <p:sldLayoutIdLst>
    <p:sldLayoutId id="2147483968" r:id="rId1"/>
    <p:sldLayoutId id="2147483967" r:id="rId2"/>
    <p:sldLayoutId id="2147483966" r:id="rId3"/>
    <p:sldLayoutId id="2147483965" r:id="rId4"/>
    <p:sldLayoutId id="2147483964" r:id="rId5"/>
    <p:sldLayoutId id="2147483963" r:id="rId6"/>
    <p:sldLayoutId id="2147483962" r:id="rId7"/>
    <p:sldLayoutId id="2147483961" r:id="rId8"/>
    <p:sldLayoutId id="2147483960" r:id="rId9"/>
    <p:sldLayoutId id="2147483959" r:id="rId10"/>
    <p:sldLayoutId id="2147483958"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矩形 12"/>
          <p:cNvSpPr>
            <a:spLocks noChangeArrowheads="1"/>
          </p:cNvSpPr>
          <p:nvPr/>
        </p:nvSpPr>
        <p:spPr bwMode="auto">
          <a:xfrm>
            <a:off x="381000" y="0"/>
            <a:ext cx="609600" cy="6858000"/>
          </a:xfrm>
          <a:prstGeom prst="rect">
            <a:avLst/>
          </a:prstGeom>
          <a:solidFill>
            <a:srgbClr val="AABBDF">
              <a:alpha val="53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3075" name="矩形 14"/>
          <p:cNvSpPr>
            <a:spLocks noChangeArrowheads="1"/>
          </p:cNvSpPr>
          <p:nvPr/>
        </p:nvSpPr>
        <p:spPr bwMode="auto">
          <a:xfrm>
            <a:off x="276225" y="0"/>
            <a:ext cx="104775" cy="6858000"/>
          </a:xfrm>
          <a:prstGeom prst="rect">
            <a:avLst/>
          </a:prstGeom>
          <a:solidFill>
            <a:srgbClr val="CCD5EA">
              <a:alpha val="35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3076" name="矩形 16"/>
          <p:cNvSpPr>
            <a:spLocks noChangeArrowheads="1"/>
          </p:cNvSpPr>
          <p:nvPr/>
        </p:nvSpPr>
        <p:spPr bwMode="auto">
          <a:xfrm>
            <a:off x="990600" y="0"/>
            <a:ext cx="182563" cy="6858000"/>
          </a:xfrm>
          <a:prstGeom prst="rect">
            <a:avLst/>
          </a:prstGeom>
          <a:solidFill>
            <a:srgbClr val="CCD5EA">
              <a:alpha val="70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3077" name="矩形 17"/>
          <p:cNvSpPr>
            <a:spLocks noChangeArrowheads="1"/>
          </p:cNvSpPr>
          <p:nvPr/>
        </p:nvSpPr>
        <p:spPr bwMode="auto">
          <a:xfrm>
            <a:off x="1141413" y="0"/>
            <a:ext cx="230187" cy="6858000"/>
          </a:xfrm>
          <a:prstGeom prst="rect">
            <a:avLst/>
          </a:prstGeom>
          <a:solidFill>
            <a:srgbClr val="E7EBF5">
              <a:alpha val="70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3078" name="直接连接符 18"/>
          <p:cNvSpPr>
            <a:spLocks noChangeShapeType="1"/>
          </p:cNvSpPr>
          <p:nvPr/>
        </p:nvSpPr>
        <p:spPr bwMode="auto">
          <a:xfrm>
            <a:off x="106363" y="0"/>
            <a:ext cx="0" cy="6858000"/>
          </a:xfrm>
          <a:prstGeom prst="line">
            <a:avLst/>
          </a:prstGeom>
          <a:noFill/>
          <a:ln w="57150" cmpd="sng">
            <a:solidFill>
              <a:srgbClr val="AABBDF">
                <a:alpha val="71999"/>
              </a:srgbClr>
            </a:solidFill>
            <a:round/>
            <a:headEnd/>
            <a:tailEnd/>
          </a:ln>
        </p:spPr>
        <p:txBody>
          <a:bodyPr/>
          <a:lstStyle/>
          <a:p>
            <a:pPr>
              <a:defRPr/>
            </a:pPr>
            <a:endParaRPr lang="zh-CN" altLang="en-US">
              <a:latin typeface="Arial" pitchFamily="34" charset="0"/>
            </a:endParaRPr>
          </a:p>
        </p:txBody>
      </p:sp>
      <p:sp>
        <p:nvSpPr>
          <p:cNvPr id="3079" name="直接连接符 19"/>
          <p:cNvSpPr>
            <a:spLocks noChangeShapeType="1"/>
          </p:cNvSpPr>
          <p:nvPr/>
        </p:nvSpPr>
        <p:spPr bwMode="auto">
          <a:xfrm>
            <a:off x="914400" y="0"/>
            <a:ext cx="0" cy="6858000"/>
          </a:xfrm>
          <a:prstGeom prst="line">
            <a:avLst/>
          </a:prstGeom>
          <a:noFill/>
          <a:ln w="57150" cmpd="sng">
            <a:solidFill>
              <a:srgbClr val="E7EBF5">
                <a:alpha val="82999"/>
              </a:srgbClr>
            </a:solidFill>
            <a:round/>
            <a:headEnd/>
            <a:tailEnd/>
          </a:ln>
        </p:spPr>
        <p:txBody>
          <a:bodyPr/>
          <a:lstStyle/>
          <a:p>
            <a:pPr>
              <a:defRPr/>
            </a:pPr>
            <a:endParaRPr lang="zh-CN" altLang="en-US">
              <a:latin typeface="Arial" pitchFamily="34" charset="0"/>
            </a:endParaRPr>
          </a:p>
        </p:txBody>
      </p:sp>
      <p:sp>
        <p:nvSpPr>
          <p:cNvPr id="3080" name="直接连接符 20"/>
          <p:cNvSpPr>
            <a:spLocks noChangeShapeType="1"/>
          </p:cNvSpPr>
          <p:nvPr/>
        </p:nvSpPr>
        <p:spPr bwMode="auto">
          <a:xfrm>
            <a:off x="854075" y="0"/>
            <a:ext cx="0" cy="6858000"/>
          </a:xfrm>
          <a:prstGeom prst="line">
            <a:avLst/>
          </a:prstGeom>
          <a:noFill/>
          <a:ln w="57150" cmpd="sng">
            <a:solidFill>
              <a:srgbClr val="AABBDF"/>
            </a:solidFill>
            <a:round/>
            <a:headEnd/>
            <a:tailEnd/>
          </a:ln>
        </p:spPr>
        <p:txBody>
          <a:bodyPr/>
          <a:lstStyle/>
          <a:p>
            <a:pPr>
              <a:defRPr/>
            </a:pPr>
            <a:endParaRPr lang="zh-CN" altLang="en-US">
              <a:latin typeface="Arial" pitchFamily="34" charset="0"/>
            </a:endParaRPr>
          </a:p>
        </p:txBody>
      </p:sp>
      <p:sp>
        <p:nvSpPr>
          <p:cNvPr id="3081" name="直接连接符 23"/>
          <p:cNvSpPr>
            <a:spLocks noChangeShapeType="1"/>
          </p:cNvSpPr>
          <p:nvPr/>
        </p:nvSpPr>
        <p:spPr bwMode="auto">
          <a:xfrm>
            <a:off x="1727200" y="0"/>
            <a:ext cx="0" cy="6858000"/>
          </a:xfrm>
          <a:prstGeom prst="line">
            <a:avLst/>
          </a:prstGeom>
          <a:noFill/>
          <a:ln w="28575" cmpd="sng">
            <a:solidFill>
              <a:srgbClr val="AABBDF">
                <a:alpha val="81000"/>
              </a:srgbClr>
            </a:solidFill>
            <a:round/>
            <a:headEnd/>
            <a:tailEnd/>
          </a:ln>
        </p:spPr>
        <p:txBody>
          <a:bodyPr/>
          <a:lstStyle/>
          <a:p>
            <a:pPr>
              <a:defRPr/>
            </a:pPr>
            <a:endParaRPr lang="zh-CN" altLang="en-US">
              <a:latin typeface="Arial" pitchFamily="34" charset="0"/>
            </a:endParaRPr>
          </a:p>
        </p:txBody>
      </p:sp>
      <p:sp>
        <p:nvSpPr>
          <p:cNvPr id="3082" name="直接连接符 24"/>
          <p:cNvSpPr>
            <a:spLocks noChangeShapeType="1"/>
          </p:cNvSpPr>
          <p:nvPr/>
        </p:nvSpPr>
        <p:spPr bwMode="auto">
          <a:xfrm>
            <a:off x="1066800" y="0"/>
            <a:ext cx="0" cy="6858000"/>
          </a:xfrm>
          <a:prstGeom prst="line">
            <a:avLst/>
          </a:prstGeom>
          <a:noFill/>
          <a:ln w="9525" cmpd="sng">
            <a:solidFill>
              <a:srgbClr val="AABBDF"/>
            </a:solidFill>
            <a:round/>
            <a:headEnd/>
            <a:tailEnd/>
          </a:ln>
        </p:spPr>
        <p:txBody>
          <a:bodyPr/>
          <a:lstStyle/>
          <a:p>
            <a:pPr>
              <a:defRPr/>
            </a:pPr>
            <a:endParaRPr lang="zh-CN" altLang="en-US">
              <a:latin typeface="Arial" pitchFamily="34" charset="0"/>
            </a:endParaRPr>
          </a:p>
        </p:txBody>
      </p:sp>
      <p:sp>
        <p:nvSpPr>
          <p:cNvPr id="3083" name="直接连接符 25"/>
          <p:cNvSpPr>
            <a:spLocks noChangeShapeType="1"/>
          </p:cNvSpPr>
          <p:nvPr/>
        </p:nvSpPr>
        <p:spPr bwMode="auto">
          <a:xfrm>
            <a:off x="9113838"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3084" name="矩形 26"/>
          <p:cNvSpPr>
            <a:spLocks noChangeArrowheads="1"/>
          </p:cNvSpPr>
          <p:nvPr/>
        </p:nvSpPr>
        <p:spPr bwMode="auto">
          <a:xfrm>
            <a:off x="1219200" y="0"/>
            <a:ext cx="76200" cy="6858000"/>
          </a:xfrm>
          <a:prstGeom prst="rect">
            <a:avLst/>
          </a:prstGeom>
          <a:solidFill>
            <a:srgbClr val="AABBDF">
              <a:alpha val="50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3085" name="椭圆 27"/>
          <p:cNvSpPr>
            <a:spLocks noChangeArrowheads="1"/>
          </p:cNvSpPr>
          <p:nvPr/>
        </p:nvSpPr>
        <p:spPr bwMode="auto">
          <a:xfrm>
            <a:off x="609600" y="3429000"/>
            <a:ext cx="1295400" cy="1295400"/>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3086" name="椭圆 28"/>
          <p:cNvSpPr>
            <a:spLocks noChangeArrowheads="1"/>
          </p:cNvSpPr>
          <p:nvPr/>
        </p:nvSpPr>
        <p:spPr bwMode="auto">
          <a:xfrm>
            <a:off x="1309688" y="4867275"/>
            <a:ext cx="641350" cy="641350"/>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3087" name="椭圆 29"/>
          <p:cNvSpPr>
            <a:spLocks noChangeArrowheads="1"/>
          </p:cNvSpPr>
          <p:nvPr/>
        </p:nvSpPr>
        <p:spPr bwMode="auto">
          <a:xfrm>
            <a:off x="1090613" y="5500688"/>
            <a:ext cx="138112" cy="13652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3088" name="椭圆 30"/>
          <p:cNvSpPr>
            <a:spLocks noChangeArrowheads="1"/>
          </p:cNvSpPr>
          <p:nvPr/>
        </p:nvSpPr>
        <p:spPr bwMode="auto">
          <a:xfrm>
            <a:off x="1663700" y="5788025"/>
            <a:ext cx="274638" cy="274638"/>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3089" name="椭圆 31"/>
          <p:cNvSpPr>
            <a:spLocks noChangeArrowheads="1"/>
          </p:cNvSpPr>
          <p:nvPr/>
        </p:nvSpPr>
        <p:spPr bwMode="auto">
          <a:xfrm>
            <a:off x="1905000" y="4495800"/>
            <a:ext cx="365125" cy="36512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pic>
        <p:nvPicPr>
          <p:cNvPr id="3090" name="Picture 9" descr="2"/>
          <p:cNvPicPr>
            <a:picLocks noChangeAspect="1" noChangeArrowheads="1"/>
          </p:cNvPicPr>
          <p:nvPr/>
        </p:nvPicPr>
        <p:blipFill>
          <a:blip r:embed="rId13" cstate="print"/>
          <a:srcRect/>
          <a:stretch>
            <a:fillRect/>
          </a:stretch>
        </p:blipFill>
        <p:spPr bwMode="auto">
          <a:xfrm>
            <a:off x="179388" y="115888"/>
            <a:ext cx="2016125" cy="515937"/>
          </a:xfrm>
          <a:prstGeom prst="rect">
            <a:avLst/>
          </a:prstGeom>
          <a:noFill/>
          <a:ln w="9525">
            <a:noFill/>
            <a:miter lim="800000"/>
            <a:headEnd/>
            <a:tailEnd/>
          </a:ln>
          <a:effectLst>
            <a:outerShdw dist="139700" dir="2700000" algn="ctr" rotWithShape="0">
              <a:srgbClr val="333333">
                <a:alpha val="64000"/>
              </a:srgbClr>
            </a:outerShdw>
          </a:effectLst>
        </p:spPr>
      </p:pic>
      <p:sp>
        <p:nvSpPr>
          <p:cNvPr id="6163"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6164"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93" name="日期占位符 27"/>
          <p:cNvSpPr>
            <a:spLocks noGrp="1" noChangeArrowheads="1"/>
          </p:cNvSpPr>
          <p:nvPr>
            <p:ph type="dt" sz="half" idx="2"/>
          </p:nvPr>
        </p:nvSpPr>
        <p:spPr bwMode="auto">
          <a:xfrm rot="5400000">
            <a:off x="7764463" y="1174750"/>
            <a:ext cx="2286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E418FA99-A742-44AC-86C5-66D928638527}" type="datetimeFigureOut">
              <a:rPr lang="zh-CN" altLang="en-US"/>
              <a:pPr>
                <a:defRPr/>
              </a:pPr>
              <a:t>2013-3-28</a:t>
            </a:fld>
            <a:endParaRPr lang="en-US"/>
          </a:p>
        </p:txBody>
      </p:sp>
      <p:sp>
        <p:nvSpPr>
          <p:cNvPr id="3094" name="页脚占位符 16"/>
          <p:cNvSpPr>
            <a:spLocks noGrp="1" noChangeArrowheads="1"/>
          </p:cNvSpPr>
          <p:nvPr>
            <p:ph type="ftr" sz="quarter" idx="3"/>
          </p:nvPr>
        </p:nvSpPr>
        <p:spPr bwMode="auto">
          <a:xfrm rot="5400000">
            <a:off x="7077076" y="4181475"/>
            <a:ext cx="3657600"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3095" name="灯片编号占位符 28"/>
          <p:cNvSpPr>
            <a:spLocks noGrp="1" noChangeArrowheads="1"/>
          </p:cNvSpPr>
          <p:nvPr>
            <p:ph type="sldNum" sz="quarter" idx="4"/>
          </p:nvPr>
        </p:nvSpPr>
        <p:spPr bwMode="auto">
          <a:xfrm>
            <a:off x="1325563" y="4929188"/>
            <a:ext cx="609600" cy="517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6868C951-77CA-4C2D-82C8-42D137284BA5}"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4099"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4100"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4101"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4102"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4103"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7176"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177"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6" name="日期占位符 6"/>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9AC1FB75-67BE-475E-91C3-D33742175B53}" type="datetimeFigureOut">
              <a:rPr lang="zh-CN" altLang="en-US"/>
              <a:pPr>
                <a:defRPr/>
              </a:pPr>
              <a:t>2013-3-28</a:t>
            </a:fld>
            <a:endParaRPr lang="en-US"/>
          </a:p>
        </p:txBody>
      </p:sp>
      <p:sp>
        <p:nvSpPr>
          <p:cNvPr id="4107" name="灯片编号占位符 8"/>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39F05C61-B4DE-404F-B387-132211770CE8}" type="slidenum">
              <a:rPr lang="zh-CN" altLang="en-US"/>
              <a:pPr>
                <a:defRPr/>
              </a:pPr>
              <a:t>‹#›</a:t>
            </a:fld>
            <a:endParaRPr lang="en-US"/>
          </a:p>
        </p:txBody>
      </p:sp>
      <p:sp>
        <p:nvSpPr>
          <p:cNvPr id="4108" name="页脚占位符 9"/>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pic>
        <p:nvPicPr>
          <p:cNvPr id="9224" name="Picture 9" descr="2"/>
          <p:cNvPicPr>
            <a:picLocks noChangeAspect="1" noChangeArrowheads="1"/>
          </p:cNvPicPr>
          <p:nvPr/>
        </p:nvPicPr>
        <p:blipFill>
          <a:blip r:embed="rId13" cstate="print"/>
          <a:srcRect/>
          <a:stretch>
            <a:fillRect/>
          </a:stretch>
        </p:blipFill>
        <p:spPr bwMode="auto">
          <a:xfrm>
            <a:off x="179388" y="115888"/>
            <a:ext cx="2016125" cy="515937"/>
          </a:xfrm>
          <a:prstGeom prst="rect">
            <a:avLst/>
          </a:prstGeom>
          <a:noFill/>
          <a:ln w="9525">
            <a:noFill/>
            <a:miter lim="800000"/>
            <a:headEnd/>
            <a:tailEnd/>
          </a:ln>
          <a:effectLst>
            <a:outerShdw dist="139700" dir="2700000" algn="ctr" rotWithShape="0">
              <a:srgbClr val="333333">
                <a:alpha val="64000"/>
              </a:srgbClr>
            </a:outerShdw>
          </a:effectLst>
        </p:spPr>
      </p:pic>
    </p:spTree>
  </p:cSld>
  <p:clrMap bg1="lt1" tx1="dk1" bg2="lt2" tx2="dk2" accent1="accent1" accent2="accent2" accent3="accent3" accent4="accent4" accent5="accent5" accent6="accent6" hlink="hlink" folHlink="folHlink"/>
  <p:sldLayoutIdLst>
    <p:sldLayoutId id="2147483990" r:id="rId1"/>
    <p:sldLayoutId id="2147483989" r:id="rId2"/>
    <p:sldLayoutId id="2147483988" r:id="rId3"/>
    <p:sldLayoutId id="2147483987" r:id="rId4"/>
    <p:sldLayoutId id="2147483986" r:id="rId5"/>
    <p:sldLayoutId id="2147483985" r:id="rId6"/>
    <p:sldLayoutId id="2147483984" r:id="rId7"/>
    <p:sldLayoutId id="2147483983" r:id="rId8"/>
    <p:sldLayoutId id="2147483982" r:id="rId9"/>
    <p:sldLayoutId id="2147483981" r:id="rId10"/>
    <p:sldLayoutId id="2147483980"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5122" name="矩形 12"/>
          <p:cNvSpPr>
            <a:spLocks noChangeArrowheads="1"/>
          </p:cNvSpPr>
          <p:nvPr/>
        </p:nvSpPr>
        <p:spPr bwMode="auto">
          <a:xfrm>
            <a:off x="381000" y="0"/>
            <a:ext cx="609600" cy="6858000"/>
          </a:xfrm>
          <a:prstGeom prst="rect">
            <a:avLst/>
          </a:prstGeom>
          <a:solidFill>
            <a:srgbClr val="AABBDF">
              <a:alpha val="53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5123" name="矩形 14"/>
          <p:cNvSpPr>
            <a:spLocks noChangeArrowheads="1"/>
          </p:cNvSpPr>
          <p:nvPr/>
        </p:nvSpPr>
        <p:spPr bwMode="auto">
          <a:xfrm>
            <a:off x="276225" y="0"/>
            <a:ext cx="104775" cy="6858000"/>
          </a:xfrm>
          <a:prstGeom prst="rect">
            <a:avLst/>
          </a:prstGeom>
          <a:solidFill>
            <a:srgbClr val="CCD5EA">
              <a:alpha val="35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5124" name="矩形 16"/>
          <p:cNvSpPr>
            <a:spLocks noChangeArrowheads="1"/>
          </p:cNvSpPr>
          <p:nvPr/>
        </p:nvSpPr>
        <p:spPr bwMode="auto">
          <a:xfrm>
            <a:off x="990600" y="0"/>
            <a:ext cx="182563" cy="6858000"/>
          </a:xfrm>
          <a:prstGeom prst="rect">
            <a:avLst/>
          </a:prstGeom>
          <a:solidFill>
            <a:srgbClr val="CCD5EA">
              <a:alpha val="70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5125" name="矩形 17"/>
          <p:cNvSpPr>
            <a:spLocks noChangeArrowheads="1"/>
          </p:cNvSpPr>
          <p:nvPr/>
        </p:nvSpPr>
        <p:spPr bwMode="auto">
          <a:xfrm>
            <a:off x="1141413" y="0"/>
            <a:ext cx="230187" cy="6858000"/>
          </a:xfrm>
          <a:prstGeom prst="rect">
            <a:avLst/>
          </a:prstGeom>
          <a:solidFill>
            <a:srgbClr val="E7EBF5">
              <a:alpha val="70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5126" name="直接连接符 18"/>
          <p:cNvSpPr>
            <a:spLocks noChangeShapeType="1"/>
          </p:cNvSpPr>
          <p:nvPr/>
        </p:nvSpPr>
        <p:spPr bwMode="auto">
          <a:xfrm>
            <a:off x="106363" y="0"/>
            <a:ext cx="0" cy="6858000"/>
          </a:xfrm>
          <a:prstGeom prst="line">
            <a:avLst/>
          </a:prstGeom>
          <a:noFill/>
          <a:ln w="57150" cmpd="sng">
            <a:solidFill>
              <a:srgbClr val="AABBDF">
                <a:alpha val="71999"/>
              </a:srgbClr>
            </a:solidFill>
            <a:round/>
            <a:headEnd/>
            <a:tailEnd/>
          </a:ln>
        </p:spPr>
        <p:txBody>
          <a:bodyPr/>
          <a:lstStyle/>
          <a:p>
            <a:pPr>
              <a:defRPr/>
            </a:pPr>
            <a:endParaRPr lang="zh-CN" altLang="en-US">
              <a:latin typeface="Arial" pitchFamily="34" charset="0"/>
            </a:endParaRPr>
          </a:p>
        </p:txBody>
      </p:sp>
      <p:sp>
        <p:nvSpPr>
          <p:cNvPr id="5127" name="直接连接符 19"/>
          <p:cNvSpPr>
            <a:spLocks noChangeShapeType="1"/>
          </p:cNvSpPr>
          <p:nvPr/>
        </p:nvSpPr>
        <p:spPr bwMode="auto">
          <a:xfrm>
            <a:off x="914400" y="0"/>
            <a:ext cx="0" cy="6858000"/>
          </a:xfrm>
          <a:prstGeom prst="line">
            <a:avLst/>
          </a:prstGeom>
          <a:noFill/>
          <a:ln w="57150" cmpd="sng">
            <a:solidFill>
              <a:srgbClr val="E7EBF5">
                <a:alpha val="82999"/>
              </a:srgbClr>
            </a:solidFill>
            <a:round/>
            <a:headEnd/>
            <a:tailEnd/>
          </a:ln>
        </p:spPr>
        <p:txBody>
          <a:bodyPr/>
          <a:lstStyle/>
          <a:p>
            <a:pPr>
              <a:defRPr/>
            </a:pPr>
            <a:endParaRPr lang="zh-CN" altLang="en-US">
              <a:latin typeface="Arial" pitchFamily="34" charset="0"/>
            </a:endParaRPr>
          </a:p>
        </p:txBody>
      </p:sp>
      <p:sp>
        <p:nvSpPr>
          <p:cNvPr id="5128" name="直接连接符 20"/>
          <p:cNvSpPr>
            <a:spLocks noChangeShapeType="1"/>
          </p:cNvSpPr>
          <p:nvPr/>
        </p:nvSpPr>
        <p:spPr bwMode="auto">
          <a:xfrm>
            <a:off x="854075" y="0"/>
            <a:ext cx="0" cy="6858000"/>
          </a:xfrm>
          <a:prstGeom prst="line">
            <a:avLst/>
          </a:prstGeom>
          <a:noFill/>
          <a:ln w="57150" cmpd="sng">
            <a:solidFill>
              <a:srgbClr val="AABBDF"/>
            </a:solidFill>
            <a:round/>
            <a:headEnd/>
            <a:tailEnd/>
          </a:ln>
        </p:spPr>
        <p:txBody>
          <a:bodyPr/>
          <a:lstStyle/>
          <a:p>
            <a:pPr>
              <a:defRPr/>
            </a:pPr>
            <a:endParaRPr lang="zh-CN" altLang="en-US">
              <a:latin typeface="Arial" pitchFamily="34" charset="0"/>
            </a:endParaRPr>
          </a:p>
        </p:txBody>
      </p:sp>
      <p:sp>
        <p:nvSpPr>
          <p:cNvPr id="5129" name="直接连接符 23"/>
          <p:cNvSpPr>
            <a:spLocks noChangeShapeType="1"/>
          </p:cNvSpPr>
          <p:nvPr/>
        </p:nvSpPr>
        <p:spPr bwMode="auto">
          <a:xfrm>
            <a:off x="1727200" y="0"/>
            <a:ext cx="0" cy="6858000"/>
          </a:xfrm>
          <a:prstGeom prst="line">
            <a:avLst/>
          </a:prstGeom>
          <a:noFill/>
          <a:ln w="28575" cmpd="sng">
            <a:solidFill>
              <a:srgbClr val="AABBDF">
                <a:alpha val="81000"/>
              </a:srgbClr>
            </a:solidFill>
            <a:round/>
            <a:headEnd/>
            <a:tailEnd/>
          </a:ln>
        </p:spPr>
        <p:txBody>
          <a:bodyPr/>
          <a:lstStyle/>
          <a:p>
            <a:pPr>
              <a:defRPr/>
            </a:pPr>
            <a:endParaRPr lang="zh-CN" altLang="en-US">
              <a:latin typeface="Arial" pitchFamily="34" charset="0"/>
            </a:endParaRPr>
          </a:p>
        </p:txBody>
      </p:sp>
      <p:sp>
        <p:nvSpPr>
          <p:cNvPr id="5130" name="直接连接符 24"/>
          <p:cNvSpPr>
            <a:spLocks noChangeShapeType="1"/>
          </p:cNvSpPr>
          <p:nvPr/>
        </p:nvSpPr>
        <p:spPr bwMode="auto">
          <a:xfrm>
            <a:off x="1066800" y="0"/>
            <a:ext cx="0" cy="6858000"/>
          </a:xfrm>
          <a:prstGeom prst="line">
            <a:avLst/>
          </a:prstGeom>
          <a:noFill/>
          <a:ln w="9525" cmpd="sng">
            <a:solidFill>
              <a:srgbClr val="AABBDF"/>
            </a:solidFill>
            <a:round/>
            <a:headEnd/>
            <a:tailEnd/>
          </a:ln>
        </p:spPr>
        <p:txBody>
          <a:bodyPr/>
          <a:lstStyle/>
          <a:p>
            <a:pPr>
              <a:defRPr/>
            </a:pPr>
            <a:endParaRPr lang="zh-CN" altLang="en-US">
              <a:latin typeface="Arial" pitchFamily="34" charset="0"/>
            </a:endParaRPr>
          </a:p>
        </p:txBody>
      </p:sp>
      <p:sp>
        <p:nvSpPr>
          <p:cNvPr id="5131" name="矩形 25"/>
          <p:cNvSpPr>
            <a:spLocks noChangeArrowheads="1"/>
          </p:cNvSpPr>
          <p:nvPr/>
        </p:nvSpPr>
        <p:spPr bwMode="auto">
          <a:xfrm>
            <a:off x="1219200" y="0"/>
            <a:ext cx="76200" cy="6858000"/>
          </a:xfrm>
          <a:prstGeom prst="rect">
            <a:avLst/>
          </a:prstGeom>
          <a:solidFill>
            <a:srgbClr val="AABBDF">
              <a:alpha val="50999"/>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5132" name="椭圆 26"/>
          <p:cNvSpPr>
            <a:spLocks noChangeArrowheads="1"/>
          </p:cNvSpPr>
          <p:nvPr/>
        </p:nvSpPr>
        <p:spPr bwMode="auto">
          <a:xfrm>
            <a:off x="1323975" y="4867275"/>
            <a:ext cx="642938" cy="641350"/>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5133" name="椭圆 27"/>
          <p:cNvSpPr>
            <a:spLocks noChangeArrowheads="1"/>
          </p:cNvSpPr>
          <p:nvPr/>
        </p:nvSpPr>
        <p:spPr bwMode="auto">
          <a:xfrm>
            <a:off x="1090613" y="5500688"/>
            <a:ext cx="138112" cy="13652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5134" name="椭圆 28"/>
          <p:cNvSpPr>
            <a:spLocks noChangeArrowheads="1"/>
          </p:cNvSpPr>
          <p:nvPr/>
        </p:nvSpPr>
        <p:spPr bwMode="auto">
          <a:xfrm>
            <a:off x="1663700" y="5791200"/>
            <a:ext cx="274638" cy="274638"/>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5135" name="直接连接符 29"/>
          <p:cNvSpPr>
            <a:spLocks noChangeShapeType="1"/>
          </p:cNvSpPr>
          <p:nvPr/>
        </p:nvSpPr>
        <p:spPr bwMode="auto">
          <a:xfrm>
            <a:off x="9097963"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8208"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8209"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38" name="日期占位符 3"/>
          <p:cNvSpPr>
            <a:spLocks noGrp="1" noChangeArrowheads="1"/>
          </p:cNvSpPr>
          <p:nvPr>
            <p:ph type="dt" sz="half" idx="2"/>
          </p:nvPr>
        </p:nvSpPr>
        <p:spPr bwMode="auto">
          <a:xfrm rot="5400000">
            <a:off x="7762875" y="1169988"/>
            <a:ext cx="2286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06455687-493B-4F09-86D4-237DA8DA1CF2}" type="datetimeFigureOut">
              <a:rPr lang="zh-CN" altLang="en-US"/>
              <a:pPr>
                <a:defRPr/>
              </a:pPr>
              <a:t>2013-3-28</a:t>
            </a:fld>
            <a:endParaRPr lang="en-US"/>
          </a:p>
        </p:txBody>
      </p:sp>
      <p:sp>
        <p:nvSpPr>
          <p:cNvPr id="5139" name="页脚占位符 4"/>
          <p:cNvSpPr>
            <a:spLocks noGrp="1" noChangeArrowheads="1"/>
          </p:cNvSpPr>
          <p:nvPr>
            <p:ph type="ftr" sz="quarter" idx="3"/>
          </p:nvPr>
        </p:nvSpPr>
        <p:spPr bwMode="auto">
          <a:xfrm rot="5400000">
            <a:off x="7077076" y="4178300"/>
            <a:ext cx="3657600"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5140" name="灯片编号占位符 5"/>
          <p:cNvSpPr>
            <a:spLocks noGrp="1" noChangeArrowheads="1"/>
          </p:cNvSpPr>
          <p:nvPr>
            <p:ph type="sldNum" sz="quarter" idx="4"/>
          </p:nvPr>
        </p:nvSpPr>
        <p:spPr bwMode="auto">
          <a:xfrm>
            <a:off x="1339850" y="4929188"/>
            <a:ext cx="609600" cy="517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F2179715-847B-4B5D-995F-74BA6D2CE9F4}" type="slidenum">
              <a:rPr lang="zh-CN" alt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6147"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6148"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6149"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6150"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6151"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9224"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9225"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6154" name="日期占位符 4"/>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46ACB136-A41C-410F-BB53-62FA738E23A1}" type="datetimeFigureOut">
              <a:rPr lang="zh-CN" altLang="en-US"/>
              <a:pPr>
                <a:defRPr/>
              </a:pPr>
              <a:t>2013-3-28</a:t>
            </a:fld>
            <a:endParaRPr lang="en-US"/>
          </a:p>
        </p:txBody>
      </p:sp>
      <p:sp>
        <p:nvSpPr>
          <p:cNvPr id="6155" name="页脚占位符 5"/>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6156" name="灯片编号占位符 6"/>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982EF233-88FE-47CC-81BC-FBA1E8EAC863}"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7171"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7172"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7173"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7174"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7175"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0248"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0249"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7178" name="日期占位符 6"/>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46F43606-EC73-4E2C-B854-67103BA63DB1}" type="datetimeFigureOut">
              <a:rPr lang="zh-CN" altLang="en-US"/>
              <a:pPr>
                <a:defRPr/>
              </a:pPr>
              <a:t>2013-3-28</a:t>
            </a:fld>
            <a:endParaRPr lang="en-US"/>
          </a:p>
        </p:txBody>
      </p:sp>
      <p:sp>
        <p:nvSpPr>
          <p:cNvPr id="7179" name="页脚占位符 7"/>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
        <p:nvSpPr>
          <p:cNvPr id="7180" name="灯片编号占位符 8"/>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CE25E138-518F-46D5-8E71-4DBDFA5F8E30}"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8195"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8196"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8197"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8198"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8199"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sp>
        <p:nvSpPr>
          <p:cNvPr id="11272"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1273"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8202" name="日期占位符 5"/>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1976E8EA-4C76-4AD2-B633-74A80E7DEEAA}" type="datetimeFigureOut">
              <a:rPr lang="zh-CN" altLang="en-US"/>
              <a:pPr>
                <a:defRPr/>
              </a:pPr>
              <a:t>2013-3-28</a:t>
            </a:fld>
            <a:endParaRPr lang="en-US"/>
          </a:p>
        </p:txBody>
      </p:sp>
      <p:sp>
        <p:nvSpPr>
          <p:cNvPr id="8203" name="灯片编号占位符 6"/>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rgbClr val="FFFFFF"/>
                </a:solidFill>
                <a:latin typeface="Arial" pitchFamily="34" charset="0"/>
              </a:defRPr>
            </a:lvl1pPr>
          </a:lstStyle>
          <a:p>
            <a:pPr>
              <a:defRPr/>
            </a:pPr>
            <a:fld id="{A8DBE64B-7EAB-4527-A80C-E8368AAB5A5A}" type="slidenum">
              <a:rPr lang="zh-CN" altLang="en-US"/>
              <a:pPr>
                <a:defRPr/>
              </a:pPr>
              <a:t>‹#›</a:t>
            </a:fld>
            <a:endParaRPr lang="en-US"/>
          </a:p>
        </p:txBody>
      </p:sp>
      <p:sp>
        <p:nvSpPr>
          <p:cNvPr id="8204" name="页脚占位符 7"/>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直接连接符 15"/>
          <p:cNvSpPr>
            <a:spLocks noChangeShapeType="1"/>
          </p:cNvSpPr>
          <p:nvPr/>
        </p:nvSpPr>
        <p:spPr bwMode="auto">
          <a:xfrm>
            <a:off x="8763000" y="0"/>
            <a:ext cx="0" cy="6858000"/>
          </a:xfrm>
          <a:prstGeom prst="line">
            <a:avLst/>
          </a:prstGeom>
          <a:noFill/>
          <a:ln w="38100" cmpd="sng">
            <a:solidFill>
              <a:srgbClr val="AABBDF">
                <a:alpha val="92000"/>
              </a:srgbClr>
            </a:solidFill>
            <a:round/>
            <a:headEnd/>
            <a:tailEnd/>
          </a:ln>
        </p:spPr>
        <p:txBody>
          <a:bodyPr/>
          <a:lstStyle/>
          <a:p>
            <a:pPr>
              <a:defRPr/>
            </a:pPr>
            <a:endParaRPr lang="zh-CN" altLang="en-US">
              <a:latin typeface="Arial" pitchFamily="34" charset="0"/>
            </a:endParaRPr>
          </a:p>
        </p:txBody>
      </p:sp>
      <p:sp>
        <p:nvSpPr>
          <p:cNvPr id="9219" name="直接连接符 6"/>
          <p:cNvSpPr>
            <a:spLocks noChangeShapeType="1"/>
          </p:cNvSpPr>
          <p:nvPr/>
        </p:nvSpPr>
        <p:spPr bwMode="auto">
          <a:xfrm>
            <a:off x="76200" y="0"/>
            <a:ext cx="0" cy="6858000"/>
          </a:xfrm>
          <a:prstGeom prst="line">
            <a:avLst/>
          </a:prstGeom>
          <a:noFill/>
          <a:ln w="57150" cmpd="thickThin">
            <a:solidFill>
              <a:srgbClr val="AABBDF"/>
            </a:solidFill>
            <a:round/>
            <a:headEnd/>
            <a:tailEnd/>
          </a:ln>
        </p:spPr>
        <p:txBody>
          <a:bodyPr/>
          <a:lstStyle/>
          <a:p>
            <a:pPr>
              <a:defRPr/>
            </a:pPr>
            <a:endParaRPr lang="zh-CN" altLang="en-US">
              <a:latin typeface="Arial" pitchFamily="34" charset="0"/>
            </a:endParaRPr>
          </a:p>
        </p:txBody>
      </p:sp>
      <p:sp>
        <p:nvSpPr>
          <p:cNvPr id="9220"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ndParaRPr>
          </a:p>
        </p:txBody>
      </p:sp>
      <p:sp>
        <p:nvSpPr>
          <p:cNvPr id="9221" name="矩形 9"/>
          <p:cNvSpPr>
            <a:spLocks noChangeArrowheads="1"/>
          </p:cNvSpPr>
          <p:nvPr/>
        </p:nvSpPr>
        <p:spPr bwMode="auto">
          <a:xfrm>
            <a:off x="8839200" y="0"/>
            <a:ext cx="304800" cy="6858000"/>
          </a:xfrm>
          <a:prstGeom prst="rect">
            <a:avLst/>
          </a:prstGeom>
          <a:solidFill>
            <a:srgbClr val="AABBDF">
              <a:alpha val="87000"/>
            </a:srgbClr>
          </a:solidFill>
          <a:ln w="9525">
            <a:noFill/>
            <a:miter lim="800000"/>
            <a:headEnd/>
            <a:tailEnd/>
          </a:ln>
        </p:spPr>
        <p:txBody>
          <a:bodyPr anchor="ctr"/>
          <a:lstStyle/>
          <a:p>
            <a:pPr>
              <a:defRPr/>
            </a:pPr>
            <a:endParaRPr lang="en-US">
              <a:solidFill>
                <a:srgbClr val="FFFFFF"/>
              </a:solidFill>
              <a:latin typeface="Century Schoolbook" pitchFamily="18" charset="0"/>
            </a:endParaRPr>
          </a:p>
        </p:txBody>
      </p:sp>
      <p:sp>
        <p:nvSpPr>
          <p:cNvPr id="9222"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ndParaRPr>
          </a:p>
        </p:txBody>
      </p:sp>
      <p:sp>
        <p:nvSpPr>
          <p:cNvPr id="9223"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defRPr/>
            </a:pPr>
            <a:endParaRPr lang="en-US">
              <a:solidFill>
                <a:srgbClr val="FFFFFF"/>
              </a:solidFill>
              <a:latin typeface="Century Schoolbook" pitchFamily="18" charset="0"/>
            </a:endParaRPr>
          </a:p>
        </p:txBody>
      </p:sp>
      <p:pic>
        <p:nvPicPr>
          <p:cNvPr id="9224" name="Picture 9" descr="2"/>
          <p:cNvPicPr>
            <a:picLocks noChangeAspect="1" noChangeArrowheads="1"/>
          </p:cNvPicPr>
          <p:nvPr/>
        </p:nvPicPr>
        <p:blipFill>
          <a:blip r:embed="rId13" cstate="print"/>
          <a:srcRect/>
          <a:stretch>
            <a:fillRect/>
          </a:stretch>
        </p:blipFill>
        <p:spPr bwMode="auto">
          <a:xfrm>
            <a:off x="179388" y="115888"/>
            <a:ext cx="2016125" cy="515937"/>
          </a:xfrm>
          <a:prstGeom prst="rect">
            <a:avLst/>
          </a:prstGeom>
          <a:noFill/>
          <a:ln w="9525">
            <a:noFill/>
            <a:miter lim="800000"/>
            <a:headEnd/>
            <a:tailEnd/>
          </a:ln>
          <a:effectLst>
            <a:outerShdw dist="139700" dir="2700000" algn="ctr" rotWithShape="0">
              <a:srgbClr val="333333">
                <a:alpha val="64000"/>
              </a:srgbClr>
            </a:outerShdw>
          </a:effectLst>
        </p:spPr>
      </p:pic>
      <p:sp>
        <p:nvSpPr>
          <p:cNvPr id="12297" name="标题占位符 21"/>
          <p:cNvSpPr>
            <a:spLocks noGrp="1" noChangeArrowheads="1"/>
          </p:cNvSpPr>
          <p:nvPr>
            <p:ph type="title"/>
          </p:nvPr>
        </p:nvSpPr>
        <p:spPr bwMode="auto">
          <a:xfrm>
            <a:off x="457200" y="274638"/>
            <a:ext cx="7467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2298" name="文本占位符 12"/>
          <p:cNvSpPr>
            <a:spLocks noGrp="1" noChangeArrowheads="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9227" name="日期占位符 1"/>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pPr>
              <a:defRPr/>
            </a:pPr>
            <a:fld id="{28D6283D-3A22-4847-94E7-32BC4998E464}" type="datetimeFigureOut">
              <a:rPr lang="zh-CN" altLang="en-US"/>
              <a:pPr>
                <a:defRPr/>
              </a:pPr>
              <a:t>2013-3-28</a:t>
            </a:fld>
            <a:endParaRPr lang="en-US"/>
          </a:p>
        </p:txBody>
      </p:sp>
      <p:sp>
        <p:nvSpPr>
          <p:cNvPr id="9228" name="页脚占位符 2"/>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chemeClr val="tx2"/>
                </a:solidFill>
                <a:latin typeface="Arial" pitchFamily="34" charset="0"/>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ransition spd="med">
    <p:split orient="vert"/>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ea typeface="+mn-ea"/>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sz="2400">
          <a:solidFill>
            <a:schemeClr val="tx1"/>
          </a:solidFill>
          <a:latin typeface="+mn-lt"/>
          <a:ea typeface="+mn-ea"/>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sz="2000">
          <a:solidFill>
            <a:schemeClr val="tx1"/>
          </a:solidFill>
          <a:latin typeface="+mn-lt"/>
          <a:ea typeface="+mn-ea"/>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5pPr>
      <a:lvl6pPr marL="19192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6pPr>
      <a:lvl7pPr marL="23764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7pPr>
      <a:lvl8pPr marL="28336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8pPr>
      <a:lvl9pPr marL="3290888" indent="-182563" algn="l" rtl="0" eaLnBrk="0" fontAlgn="base" hangingPunct="0">
        <a:spcBef>
          <a:spcPct val="20000"/>
        </a:spcBef>
        <a:spcAft>
          <a:spcPct val="0"/>
        </a:spcAft>
        <a:buClr>
          <a:srgbClr val="AACC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9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9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image.baidu.com/i?ct=503316480&amp;z=0&amp;tn=baiduimagedetail&amp;word=%D6%D0%BF%C6%D4%BA%C0%FA%C8%CE%C1%EC%B5%BC&amp;in=26379&amp;cl=2&amp;cm=1&amp;sc=0&amp;lm=-1&amp;pn=0&amp;rn=1&amp;di=10848672672&amp;ln=45&amp;fr=&amp;ic=0&amp;s=0" TargetMode="External"/><Relationship Id="rId7" Type="http://schemas.openxmlformats.org/officeDocument/2006/relationships/hyperlink" Target="http://image.baidu.com/i?ct=503316480&amp;z=0&amp;tn=baiduimagedetail&amp;word=%C2%ED%CB%CC%B5%C2&amp;in=1440&amp;cl=2&amp;cm=1&amp;sc=0&amp;lm=-1&amp;pn=66&amp;rn=1&amp;di=3427684416&amp;ln=810&amp;fr=&amp;ic=0&amp;s=0" TargetMode="External"/><Relationship Id="rId12"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95.xml"/><Relationship Id="rId6" Type="http://schemas.openxmlformats.org/officeDocument/2006/relationships/image" Target="../media/image53.jpeg"/><Relationship Id="rId11" Type="http://schemas.openxmlformats.org/officeDocument/2006/relationships/image" Target="../media/image57.jpeg"/><Relationship Id="rId5" Type="http://schemas.openxmlformats.org/officeDocument/2006/relationships/hyperlink" Target="http://image.baidu.com/i?ct=503316480&amp;z=0&amp;tn=baiduimagedetail&amp;word=%B3%C2%F3%C3&amp;in=25136&amp;cl=2&amp;cm=1&amp;sc=0&amp;lm=-1&amp;pn=14&amp;rn=1&amp;di=11626646672&amp;ln=2000&amp;fr=&amp;ic=0&amp;s=0" TargetMode="External"/><Relationship Id="rId10" Type="http://schemas.openxmlformats.org/officeDocument/2006/relationships/image" Target="../media/image56.png"/><Relationship Id="rId4" Type="http://schemas.openxmlformats.org/officeDocument/2006/relationships/image" Target="../media/image52.jpeg"/><Relationship Id="rId9" Type="http://schemas.openxmlformats.org/officeDocument/2006/relationships/image" Target="../media/image55.jpeg"/></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95.xml"/><Relationship Id="rId6" Type="http://schemas.openxmlformats.org/officeDocument/2006/relationships/image" Target="../media/image62.jpeg"/><Relationship Id="rId5" Type="http://schemas.openxmlformats.org/officeDocument/2006/relationships/hyperlink" Target="http://www.ict.ac.cn/xwzx/jssxw/201212/W020121213385283295511.jpg" TargetMode="Externa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hyperlink" Target="http://www.tsinghua.edu.cn/eng/index.jsp" TargetMode="External"/><Relationship Id="rId18" Type="http://schemas.openxmlformats.org/officeDocument/2006/relationships/hyperlink" Target="http://www.cirad.fr/fr/index.php" TargetMode="External"/><Relationship Id="rId26" Type="http://schemas.openxmlformats.org/officeDocument/2006/relationships/image" Target="../media/image78.jpeg"/><Relationship Id="rId3" Type="http://schemas.openxmlformats.org/officeDocument/2006/relationships/hyperlink" Target="http://www.ia.ac.cn/english/" TargetMode="External"/><Relationship Id="rId21" Type="http://schemas.openxmlformats.org/officeDocument/2006/relationships/image" Target="../media/image73.gif"/><Relationship Id="rId7" Type="http://schemas.openxmlformats.org/officeDocument/2006/relationships/hyperlink" Target="http://www.ecp.fr/" TargetMode="External"/><Relationship Id="rId12" Type="http://schemas.openxmlformats.org/officeDocument/2006/relationships/image" Target="../media/image69.gif"/><Relationship Id="rId17" Type="http://schemas.openxmlformats.org/officeDocument/2006/relationships/image" Target="../media/image42.png"/><Relationship Id="rId25" Type="http://schemas.openxmlformats.org/officeDocument/2006/relationships/image" Target="../media/image77.jpeg"/><Relationship Id="rId2" Type="http://schemas.openxmlformats.org/officeDocument/2006/relationships/notesSlide" Target="../notesSlides/notesSlide5.xml"/><Relationship Id="rId16" Type="http://schemas.openxmlformats.org/officeDocument/2006/relationships/image" Target="../media/image71.png"/><Relationship Id="rId20" Type="http://schemas.openxmlformats.org/officeDocument/2006/relationships/hyperlink" Target="http://www.inra.fr/" TargetMode="External"/><Relationship Id="rId1" Type="http://schemas.openxmlformats.org/officeDocument/2006/relationships/slideLayout" Target="../slideLayouts/slideLayout90.xml"/><Relationship Id="rId6" Type="http://schemas.openxmlformats.org/officeDocument/2006/relationships/image" Target="../media/image66.jpeg"/><Relationship Id="rId11" Type="http://schemas.openxmlformats.org/officeDocument/2006/relationships/hyperlink" Target="http://www.nwpu.edu.cn/english/" TargetMode="External"/><Relationship Id="rId24" Type="http://schemas.openxmlformats.org/officeDocument/2006/relationships/image" Target="../media/image76.jpeg"/><Relationship Id="rId5" Type="http://schemas.openxmlformats.org/officeDocument/2006/relationships/hyperlink" Target="http://www.cnrs.fr/" TargetMode="External"/><Relationship Id="rId15" Type="http://schemas.openxmlformats.org/officeDocument/2006/relationships/hyperlink" Target="http://www.vub.ac.be/english/index.php" TargetMode="External"/><Relationship Id="rId23" Type="http://schemas.openxmlformats.org/officeDocument/2006/relationships/image" Target="../media/image75.jpeg"/><Relationship Id="rId28" Type="http://schemas.openxmlformats.org/officeDocument/2006/relationships/image" Target="../media/image80.png"/><Relationship Id="rId10" Type="http://schemas.openxmlformats.org/officeDocument/2006/relationships/image" Target="../media/image68.jpeg"/><Relationship Id="rId19" Type="http://schemas.openxmlformats.org/officeDocument/2006/relationships/image" Target="../media/image72.gif"/><Relationship Id="rId4" Type="http://schemas.openxmlformats.org/officeDocument/2006/relationships/image" Target="../media/image65.jpeg"/><Relationship Id="rId9" Type="http://schemas.openxmlformats.org/officeDocument/2006/relationships/hyperlink" Target="http://www.inria.fr/" TargetMode="External"/><Relationship Id="rId14" Type="http://schemas.openxmlformats.org/officeDocument/2006/relationships/image" Target="../media/image70.jpeg"/><Relationship Id="rId22" Type="http://schemas.openxmlformats.org/officeDocument/2006/relationships/image" Target="../media/image74.jpeg"/><Relationship Id="rId27"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42.png"/><Relationship Id="rId7" Type="http://schemas.openxmlformats.org/officeDocument/2006/relationships/image" Target="../media/image84.jpeg"/><Relationship Id="rId2" Type="http://schemas.openxmlformats.org/officeDocument/2006/relationships/notesSlide" Target="../notesSlides/notesSlide6.xml"/><Relationship Id="rId1" Type="http://schemas.openxmlformats.org/officeDocument/2006/relationships/slideLayout" Target="../slideLayouts/slideLayout90.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7.xml"/><Relationship Id="rId7" Type="http://schemas.openxmlformats.org/officeDocument/2006/relationships/image" Target="../media/image89.png"/><Relationship Id="rId2" Type="http://schemas.openxmlformats.org/officeDocument/2006/relationships/slideLayout" Target="../slideLayouts/slideLayout90.xml"/><Relationship Id="rId1" Type="http://schemas.openxmlformats.org/officeDocument/2006/relationships/vmlDrawing" Target="../drawings/vmlDrawing1.v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42.png"/><Relationship Id="rId9" Type="http://schemas.openxmlformats.org/officeDocument/2006/relationships/oleObject" Target="../embeddings/Microsoft_Office_Excel_97-2003____1.xls"/></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hyperlink" Target="http://english.bic.cas.cn/" TargetMode="External"/><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0.xml"/><Relationship Id="rId1" Type="http://schemas.openxmlformats.org/officeDocument/2006/relationships/vmlDrawing" Target="../drawings/vmlDrawing2.vml"/><Relationship Id="rId5" Type="http://schemas.openxmlformats.org/officeDocument/2006/relationships/oleObject" Target="../embeddings/Microsoft_Office_Excel_97-2003____3.xls"/><Relationship Id="rId4" Type="http://schemas.openxmlformats.org/officeDocument/2006/relationships/oleObject" Target="../embeddings/Microsoft_Office_Excel_97-2003____2.xls"/></Relationships>
</file>

<file path=ppt/slides/_rels/slide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xml"/><Relationship Id="rId1" Type="http://schemas.openxmlformats.org/officeDocument/2006/relationships/slideLayout" Target="../slideLayouts/slideLayout95.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9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428596" y="1214422"/>
            <a:ext cx="3714776" cy="3516329"/>
            <a:chOff x="0" y="0"/>
            <a:chExt cx="1996" cy="1904"/>
          </a:xfrm>
        </p:grpSpPr>
        <p:grpSp>
          <p:nvGrpSpPr>
            <p:cNvPr id="17417" name="Group 3"/>
            <p:cNvGrpSpPr>
              <a:grpSpLocks/>
            </p:cNvGrpSpPr>
            <p:nvPr/>
          </p:nvGrpSpPr>
          <p:grpSpPr bwMode="auto">
            <a:xfrm>
              <a:off x="0" y="0"/>
              <a:ext cx="1904" cy="1904"/>
              <a:chOff x="0" y="0"/>
              <a:chExt cx="1904" cy="1904"/>
            </a:xfrm>
          </p:grpSpPr>
          <p:sp>
            <p:nvSpPr>
              <p:cNvPr id="17419" name="Oval 11"/>
              <p:cNvSpPr>
                <a:spLocks noChangeArrowheads="1"/>
              </p:cNvSpPr>
              <p:nvPr/>
            </p:nvSpPr>
            <p:spPr bwMode="auto">
              <a:xfrm>
                <a:off x="0" y="0"/>
                <a:ext cx="1904" cy="1904"/>
              </a:xfrm>
              <a:prstGeom prst="ellipse">
                <a:avLst/>
              </a:prstGeom>
              <a:solidFill>
                <a:schemeClr val="accent1"/>
              </a:solidFill>
              <a:ln w="9525">
                <a:solidFill>
                  <a:schemeClr val="bg1"/>
                </a:solidFill>
                <a:round/>
                <a:headEnd/>
                <a:tailEnd/>
              </a:ln>
            </p:spPr>
            <p:txBody>
              <a:bodyPr wrap="none" anchor="ctr"/>
              <a:lstStyle/>
              <a:p>
                <a:endParaRPr lang="zh-CN" altLang="en-US">
                  <a:solidFill>
                    <a:srgbClr val="FCFCFE"/>
                  </a:solidFill>
                </a:endParaRPr>
              </a:p>
            </p:txBody>
          </p:sp>
          <p:sp>
            <p:nvSpPr>
              <p:cNvPr id="17420" name="Oval 12"/>
              <p:cNvSpPr>
                <a:spLocks noChangeArrowheads="1"/>
              </p:cNvSpPr>
              <p:nvPr/>
            </p:nvSpPr>
            <p:spPr bwMode="auto">
              <a:xfrm>
                <a:off x="45" y="46"/>
                <a:ext cx="1812" cy="1810"/>
              </a:xfrm>
              <a:prstGeom prst="ellipse">
                <a:avLst/>
              </a:prstGeom>
              <a:solidFill>
                <a:schemeClr val="bg1"/>
              </a:solidFill>
              <a:ln w="9525">
                <a:solidFill>
                  <a:schemeClr val="bg1"/>
                </a:solidFill>
                <a:round/>
                <a:headEnd/>
                <a:tailEnd/>
              </a:ln>
            </p:spPr>
            <p:txBody>
              <a:bodyPr wrap="none" anchor="ctr"/>
              <a:lstStyle/>
              <a:p>
                <a:endParaRPr lang="zh-CN" altLang="en-US">
                  <a:solidFill>
                    <a:srgbClr val="FCFCFE"/>
                  </a:solidFill>
                </a:endParaRPr>
              </a:p>
            </p:txBody>
          </p:sp>
        </p:grpSp>
        <p:sp>
          <p:nvSpPr>
            <p:cNvPr id="17418" name="Rectangle 13"/>
            <p:cNvSpPr>
              <a:spLocks noChangeArrowheads="1"/>
            </p:cNvSpPr>
            <p:nvPr/>
          </p:nvSpPr>
          <p:spPr bwMode="auto">
            <a:xfrm>
              <a:off x="1724" y="635"/>
              <a:ext cx="272" cy="726"/>
            </a:xfrm>
            <a:prstGeom prst="rect">
              <a:avLst/>
            </a:prstGeom>
            <a:solidFill>
              <a:schemeClr val="bg1"/>
            </a:solidFill>
            <a:ln w="9525">
              <a:solidFill>
                <a:schemeClr val="bg1"/>
              </a:solidFill>
              <a:miter lim="800000"/>
              <a:headEnd/>
              <a:tailEnd/>
            </a:ln>
          </p:spPr>
          <p:txBody>
            <a:bodyPr wrap="none" anchor="ctr"/>
            <a:lstStyle/>
            <a:p>
              <a:endParaRPr lang="zh-CN" altLang="en-US">
                <a:solidFill>
                  <a:srgbClr val="FCFCFE"/>
                </a:solidFill>
              </a:endParaRPr>
            </a:p>
          </p:txBody>
        </p:sp>
      </p:grpSp>
      <p:sp>
        <p:nvSpPr>
          <p:cNvPr id="17412" name="Rectangle 15"/>
          <p:cNvSpPr>
            <a:spLocks noChangeArrowheads="1"/>
          </p:cNvSpPr>
          <p:nvPr/>
        </p:nvSpPr>
        <p:spPr bwMode="auto">
          <a:xfrm>
            <a:off x="2987675" y="4149725"/>
            <a:ext cx="722313" cy="120650"/>
          </a:xfrm>
          <a:prstGeom prst="rect">
            <a:avLst/>
          </a:prstGeom>
          <a:solidFill>
            <a:schemeClr val="accent1"/>
          </a:solidFill>
          <a:ln w="9525">
            <a:solidFill>
              <a:srgbClr val="FFFFFF">
                <a:alpha val="0"/>
              </a:srgbClr>
            </a:solidFill>
            <a:miter lim="800000"/>
            <a:headEnd/>
            <a:tailEnd/>
          </a:ln>
        </p:spPr>
        <p:txBody>
          <a:bodyPr wrap="none" anchor="ctr"/>
          <a:lstStyle/>
          <a:p>
            <a:endParaRPr lang="zh-CN" altLang="en-US"/>
          </a:p>
        </p:txBody>
      </p:sp>
      <p:pic>
        <p:nvPicPr>
          <p:cNvPr id="17413" name="Picture 17" descr="ysyl-1-1"/>
          <p:cNvPicPr>
            <a:picLocks noChangeAspect="1" noChangeArrowheads="1"/>
          </p:cNvPicPr>
          <p:nvPr/>
        </p:nvPicPr>
        <p:blipFill>
          <a:blip r:embed="rId2" cstate="print"/>
          <a:srcRect/>
          <a:stretch>
            <a:fillRect/>
          </a:stretch>
        </p:blipFill>
        <p:spPr bwMode="auto">
          <a:xfrm>
            <a:off x="6819110" y="2071678"/>
            <a:ext cx="2324890" cy="3321059"/>
          </a:xfrm>
          <a:prstGeom prst="rect">
            <a:avLst/>
          </a:prstGeom>
          <a:noFill/>
          <a:ln w="9525">
            <a:noFill/>
            <a:miter lim="800000"/>
            <a:headEnd/>
            <a:tailEnd/>
          </a:ln>
        </p:spPr>
      </p:pic>
      <p:sp>
        <p:nvSpPr>
          <p:cNvPr id="17414" name="Rectangle 18"/>
          <p:cNvSpPr>
            <a:spLocks noChangeArrowheads="1"/>
          </p:cNvSpPr>
          <p:nvPr/>
        </p:nvSpPr>
        <p:spPr bwMode="auto">
          <a:xfrm>
            <a:off x="2771775" y="3716338"/>
            <a:ext cx="6372225" cy="71437"/>
          </a:xfrm>
          <a:prstGeom prst="rect">
            <a:avLst/>
          </a:prstGeom>
          <a:solidFill>
            <a:schemeClr val="accent1"/>
          </a:solidFill>
          <a:ln w="9525">
            <a:solidFill>
              <a:srgbClr val="FFFFFF">
                <a:alpha val="0"/>
              </a:srgbClr>
            </a:solidFill>
            <a:miter lim="800000"/>
            <a:headEnd/>
            <a:tailEnd/>
          </a:ln>
        </p:spPr>
        <p:txBody>
          <a:bodyPr wrap="none" anchor="ctr"/>
          <a:lstStyle/>
          <a:p>
            <a:endParaRPr lang="zh-CN" altLang="en-US"/>
          </a:p>
        </p:txBody>
      </p:sp>
      <p:sp>
        <p:nvSpPr>
          <p:cNvPr id="17415" name="Rectangle 19"/>
          <p:cNvSpPr>
            <a:spLocks noChangeArrowheads="1"/>
          </p:cNvSpPr>
          <p:nvPr/>
        </p:nvSpPr>
        <p:spPr bwMode="auto">
          <a:xfrm>
            <a:off x="9036050" y="2132013"/>
            <a:ext cx="107950" cy="1590675"/>
          </a:xfrm>
          <a:prstGeom prst="rect">
            <a:avLst/>
          </a:prstGeom>
          <a:solidFill>
            <a:schemeClr val="accent1"/>
          </a:solidFill>
          <a:ln w="9525">
            <a:solidFill>
              <a:srgbClr val="FFFFFF">
                <a:alpha val="0"/>
              </a:srgbClr>
            </a:solidFill>
            <a:miter lim="800000"/>
            <a:headEnd/>
            <a:tailEnd/>
          </a:ln>
        </p:spPr>
        <p:txBody>
          <a:bodyPr wrap="none" anchor="ctr"/>
          <a:lstStyle/>
          <a:p>
            <a:endParaRPr lang="zh-CN" altLang="en-US"/>
          </a:p>
        </p:txBody>
      </p:sp>
      <p:sp>
        <p:nvSpPr>
          <p:cNvPr id="17416" name="TextBox 11"/>
          <p:cNvSpPr txBox="1">
            <a:spLocks noChangeArrowheads="1"/>
          </p:cNvSpPr>
          <p:nvPr/>
        </p:nvSpPr>
        <p:spPr bwMode="auto">
          <a:xfrm>
            <a:off x="2214546" y="5286388"/>
            <a:ext cx="4897437" cy="1200329"/>
          </a:xfrm>
          <a:prstGeom prst="rect">
            <a:avLst/>
          </a:prstGeom>
          <a:noFill/>
          <a:ln w="9525">
            <a:noFill/>
            <a:miter lim="800000"/>
            <a:headEnd/>
            <a:tailEnd/>
          </a:ln>
        </p:spPr>
        <p:txBody>
          <a:bodyPr>
            <a:spAutoFit/>
          </a:bodyPr>
          <a:lstStyle/>
          <a:p>
            <a:r>
              <a:rPr lang="en-US" altLang="zh-CN" sz="1800" i="0" dirty="0" err="1" smtClean="0">
                <a:solidFill>
                  <a:srgbClr val="000066"/>
                </a:solidFill>
              </a:rPr>
              <a:t>Xiaofeng</a:t>
            </a:r>
            <a:r>
              <a:rPr lang="en-US" altLang="zh-CN" sz="1800" i="0" dirty="0" smtClean="0">
                <a:solidFill>
                  <a:srgbClr val="000066"/>
                </a:solidFill>
              </a:rPr>
              <a:t> Lu </a:t>
            </a:r>
            <a:endParaRPr lang="en-US" altLang="zh-CN" sz="1800" i="0" dirty="0">
              <a:solidFill>
                <a:srgbClr val="000066"/>
              </a:solidFill>
            </a:endParaRPr>
          </a:p>
          <a:p>
            <a:r>
              <a:rPr lang="en-US" altLang="zh-CN" sz="1800" i="0" dirty="0">
                <a:solidFill>
                  <a:srgbClr val="000066"/>
                </a:solidFill>
              </a:rPr>
              <a:t>Bureau of International Cooperation, </a:t>
            </a:r>
            <a:r>
              <a:rPr lang="en-US" altLang="zh-CN" sz="1800" i="0" dirty="0" smtClean="0">
                <a:solidFill>
                  <a:srgbClr val="000066"/>
                </a:solidFill>
              </a:rPr>
              <a:t>CAS</a:t>
            </a:r>
          </a:p>
          <a:p>
            <a:r>
              <a:rPr lang="en-US" altLang="zh-CN" sz="1800" i="0" dirty="0" smtClean="0">
                <a:solidFill>
                  <a:srgbClr val="000066"/>
                </a:solidFill>
              </a:rPr>
              <a:t>xflu@cashq.ac.cn</a:t>
            </a:r>
            <a:endParaRPr lang="en-US" altLang="zh-CN" sz="1800" i="0" dirty="0">
              <a:solidFill>
                <a:srgbClr val="000066"/>
              </a:solidFill>
            </a:endParaRPr>
          </a:p>
          <a:p>
            <a:r>
              <a:rPr lang="en-US" altLang="zh-CN" sz="1800" i="0" dirty="0" smtClean="0">
                <a:solidFill>
                  <a:srgbClr val="000066"/>
                </a:solidFill>
              </a:rPr>
              <a:t>28 </a:t>
            </a:r>
            <a:r>
              <a:rPr lang="en-US" altLang="zh-CN" sz="1800" i="0" dirty="0" smtClean="0">
                <a:solidFill>
                  <a:srgbClr val="000066"/>
                </a:solidFill>
              </a:rPr>
              <a:t>M</a:t>
            </a:r>
            <a:r>
              <a:rPr lang="en-US" altLang="zh-CN" sz="1800" i="0" dirty="0" smtClean="0">
                <a:solidFill>
                  <a:srgbClr val="000066"/>
                </a:solidFill>
              </a:rPr>
              <a:t>arch, </a:t>
            </a:r>
            <a:r>
              <a:rPr lang="en-US" altLang="zh-CN" sz="1800" i="0" dirty="0">
                <a:solidFill>
                  <a:srgbClr val="000066"/>
                </a:solidFill>
              </a:rPr>
              <a:t>2012</a:t>
            </a:r>
          </a:p>
        </p:txBody>
      </p:sp>
      <p:sp>
        <p:nvSpPr>
          <p:cNvPr id="14" name="矩形 13"/>
          <p:cNvSpPr/>
          <p:nvPr/>
        </p:nvSpPr>
        <p:spPr>
          <a:xfrm>
            <a:off x="285720" y="2357430"/>
            <a:ext cx="6715172" cy="1384995"/>
          </a:xfrm>
          <a:prstGeom prst="rect">
            <a:avLst/>
          </a:prstGeom>
        </p:spPr>
        <p:txBody>
          <a:bodyPr wrap="square">
            <a:spAutoFit/>
          </a:bodyPr>
          <a:lstStyle/>
          <a:p>
            <a:r>
              <a:rPr lang="en-US" altLang="zh-CN" sz="2800" dirty="0" smtClean="0">
                <a:solidFill>
                  <a:srgbClr val="003399"/>
                </a:solidFill>
                <a:latin typeface="Candara" pitchFamily="34" charset="0"/>
                <a:ea typeface="Arial Unicode MS" pitchFamily="34" charset="-122"/>
                <a:cs typeface="Arial Unicode MS" pitchFamily="34" charset="-122"/>
              </a:rPr>
              <a:t>An Overview of </a:t>
            </a:r>
          </a:p>
          <a:p>
            <a:r>
              <a:rPr lang="en-US" altLang="zh-CN" sz="2800" dirty="0" smtClean="0">
                <a:solidFill>
                  <a:srgbClr val="003399"/>
                </a:solidFill>
                <a:latin typeface="Candara" pitchFamily="34" charset="0"/>
                <a:ea typeface="Arial Unicode MS" pitchFamily="34" charset="-122"/>
                <a:cs typeface="Arial Unicode MS" pitchFamily="34" charset="-122"/>
              </a:rPr>
              <a:t>Chinese Academy of Sciences and its International Cooperation </a:t>
            </a:r>
            <a:endParaRPr lang="zh-CN" altLang="en-US" sz="2800" dirty="0">
              <a:solidFill>
                <a:srgbClr val="003399"/>
              </a:solidFill>
              <a:latin typeface="Candara" pitchFamily="34" charset="0"/>
              <a:ea typeface="Arial Unicode MS" pitchFamily="34" charset="-122"/>
              <a:cs typeface="Arial Unicode MS" pitchFamily="34" charset="-122"/>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5286380" y="714356"/>
            <a:ext cx="3857620" cy="3500462"/>
            <a:chOff x="0" y="0"/>
            <a:chExt cx="2376" cy="2152"/>
          </a:xfrm>
        </p:grpSpPr>
        <p:pic>
          <p:nvPicPr>
            <p:cNvPr id="26641" name="Picture 11" descr="中科院成立卡弗里理论物理研究所探索科学前沿"/>
            <p:cNvPicPr>
              <a:picLocks noChangeAspect="1" noChangeArrowheads="1"/>
            </p:cNvPicPr>
            <p:nvPr/>
          </p:nvPicPr>
          <p:blipFill>
            <a:blip r:embed="rId3" cstate="print"/>
            <a:srcRect/>
            <a:stretch>
              <a:fillRect/>
            </a:stretch>
          </p:blipFill>
          <p:spPr bwMode="auto">
            <a:xfrm>
              <a:off x="1615" y="1009"/>
              <a:ext cx="704" cy="502"/>
            </a:xfrm>
            <a:prstGeom prst="rect">
              <a:avLst/>
            </a:prstGeom>
            <a:ln>
              <a:noFill/>
            </a:ln>
            <a:effectLst>
              <a:outerShdw blurRad="190500" algn="tl" rotWithShape="0">
                <a:srgbClr val="000000">
                  <a:alpha val="70000"/>
                </a:srgbClr>
              </a:outerShdw>
            </a:effectLst>
          </p:spPr>
        </p:pic>
        <p:pic>
          <p:nvPicPr>
            <p:cNvPr id="26642" name="Picture 10"/>
            <p:cNvPicPr>
              <a:picLocks noChangeAspect="1" noChangeArrowheads="1"/>
            </p:cNvPicPr>
            <p:nvPr/>
          </p:nvPicPr>
          <p:blipFill>
            <a:blip r:embed="rId4" cstate="print"/>
            <a:srcRect/>
            <a:stretch>
              <a:fillRect/>
            </a:stretch>
          </p:blipFill>
          <p:spPr bwMode="auto">
            <a:xfrm>
              <a:off x="59" y="1004"/>
              <a:ext cx="847" cy="551"/>
            </a:xfrm>
            <a:prstGeom prst="rect">
              <a:avLst/>
            </a:prstGeom>
            <a:ln>
              <a:noFill/>
            </a:ln>
            <a:effectLst>
              <a:outerShdw blurRad="190500" algn="tl" rotWithShape="0">
                <a:srgbClr val="000000">
                  <a:alpha val="70000"/>
                </a:srgbClr>
              </a:outerShdw>
            </a:effectLst>
          </p:spPr>
        </p:pic>
        <p:grpSp>
          <p:nvGrpSpPr>
            <p:cNvPr id="26643" name="Group 5"/>
            <p:cNvGrpSpPr>
              <a:grpSpLocks/>
            </p:cNvGrpSpPr>
            <p:nvPr/>
          </p:nvGrpSpPr>
          <p:grpSpPr bwMode="auto">
            <a:xfrm>
              <a:off x="61" y="468"/>
              <a:ext cx="2256" cy="535"/>
              <a:chOff x="0" y="0"/>
              <a:chExt cx="5760" cy="1549"/>
            </a:xfrm>
          </p:grpSpPr>
          <p:grpSp>
            <p:nvGrpSpPr>
              <p:cNvPr id="26664" name="Group 6"/>
              <p:cNvGrpSpPr>
                <a:grpSpLocks/>
              </p:cNvGrpSpPr>
              <p:nvPr/>
            </p:nvGrpSpPr>
            <p:grpSpPr bwMode="auto">
              <a:xfrm>
                <a:off x="2127" y="0"/>
                <a:ext cx="3633" cy="1542"/>
                <a:chOff x="0" y="0"/>
                <a:chExt cx="3633" cy="1542"/>
              </a:xfrm>
            </p:grpSpPr>
            <p:pic>
              <p:nvPicPr>
                <p:cNvPr id="26666" name="Picture 5"/>
                <p:cNvPicPr>
                  <a:picLocks noChangeArrowheads="1"/>
                </p:cNvPicPr>
                <p:nvPr/>
              </p:nvPicPr>
              <p:blipFill>
                <a:blip r:embed="rId5" cstate="print"/>
                <a:srcRect/>
                <a:stretch>
                  <a:fillRect/>
                </a:stretch>
              </p:blipFill>
              <p:spPr bwMode="auto">
                <a:xfrm>
                  <a:off x="1840" y="-3"/>
                  <a:ext cx="1797" cy="1550"/>
                </a:xfrm>
                <a:prstGeom prst="rect">
                  <a:avLst/>
                </a:prstGeom>
                <a:ln>
                  <a:noFill/>
                </a:ln>
                <a:effectLst>
                  <a:outerShdw blurRad="190500" algn="tl" rotWithShape="0">
                    <a:srgbClr val="000000">
                      <a:alpha val="70000"/>
                    </a:srgbClr>
                  </a:outerShdw>
                </a:effectLst>
              </p:spPr>
            </p:pic>
            <p:pic>
              <p:nvPicPr>
                <p:cNvPr id="26667" name="Picture 7"/>
                <p:cNvPicPr>
                  <a:picLocks noChangeAspect="1" noChangeArrowheads="1"/>
                </p:cNvPicPr>
                <p:nvPr/>
              </p:nvPicPr>
              <p:blipFill>
                <a:blip r:embed="rId6" cstate="print"/>
                <a:srcRect/>
                <a:stretch>
                  <a:fillRect/>
                </a:stretch>
              </p:blipFill>
              <p:spPr bwMode="auto">
                <a:xfrm>
                  <a:off x="-3" y="-3"/>
                  <a:ext cx="1866" cy="1550"/>
                </a:xfrm>
                <a:prstGeom prst="rect">
                  <a:avLst/>
                </a:prstGeom>
                <a:ln>
                  <a:noFill/>
                </a:ln>
                <a:effectLst>
                  <a:outerShdw blurRad="190500" algn="tl" rotWithShape="0">
                    <a:srgbClr val="000000">
                      <a:alpha val="70000"/>
                    </a:srgbClr>
                  </a:outerShdw>
                </a:effectLst>
              </p:spPr>
            </p:pic>
          </p:grpSp>
          <p:pic>
            <p:nvPicPr>
              <p:cNvPr id="26665" name="Picture 9"/>
              <p:cNvPicPr>
                <a:picLocks noChangeAspect="1" noChangeArrowheads="1"/>
              </p:cNvPicPr>
              <p:nvPr/>
            </p:nvPicPr>
            <p:blipFill>
              <a:blip r:embed="rId7" cstate="print"/>
              <a:srcRect/>
              <a:stretch>
                <a:fillRect/>
              </a:stretch>
            </p:blipFill>
            <p:spPr bwMode="auto">
              <a:xfrm>
                <a:off x="-4" y="5"/>
                <a:ext cx="2162" cy="1550"/>
              </a:xfrm>
              <a:prstGeom prst="rect">
                <a:avLst/>
              </a:prstGeom>
              <a:ln>
                <a:noFill/>
              </a:ln>
              <a:effectLst>
                <a:outerShdw blurRad="190500" algn="tl" rotWithShape="0">
                  <a:srgbClr val="000000">
                    <a:alpha val="70000"/>
                  </a:srgbClr>
                </a:outerShdw>
              </a:effectLst>
            </p:spPr>
          </p:pic>
        </p:grpSp>
        <p:pic>
          <p:nvPicPr>
            <p:cNvPr id="26644" name="Picture 8"/>
            <p:cNvPicPr>
              <a:picLocks noChangeAspect="1" noChangeArrowheads="1"/>
            </p:cNvPicPr>
            <p:nvPr/>
          </p:nvPicPr>
          <p:blipFill>
            <a:blip r:embed="rId8" cstate="print"/>
            <a:srcRect/>
            <a:stretch>
              <a:fillRect/>
            </a:stretch>
          </p:blipFill>
          <p:spPr bwMode="auto">
            <a:xfrm>
              <a:off x="900" y="1004"/>
              <a:ext cx="713" cy="551"/>
            </a:xfrm>
            <a:prstGeom prst="rect">
              <a:avLst/>
            </a:prstGeom>
            <a:ln>
              <a:noFill/>
            </a:ln>
            <a:effectLst>
              <a:outerShdw blurRad="190500" algn="tl" rotWithShape="0">
                <a:srgbClr val="000000">
                  <a:alpha val="70000"/>
                </a:srgbClr>
              </a:outerShdw>
            </a:effectLst>
          </p:spPr>
        </p:pic>
        <p:sp>
          <p:nvSpPr>
            <p:cNvPr id="27659" name="十字星 13"/>
            <p:cNvSpPr>
              <a:spLocks noChangeArrowheads="1"/>
            </p:cNvSpPr>
            <p:nvPr/>
          </p:nvSpPr>
          <p:spPr bwMode="auto">
            <a:xfrm>
              <a:off x="832" y="585"/>
              <a:ext cx="127" cy="1029"/>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0" name="十字星 14"/>
            <p:cNvSpPr>
              <a:spLocks noChangeArrowheads="1"/>
            </p:cNvSpPr>
            <p:nvPr/>
          </p:nvSpPr>
          <p:spPr bwMode="auto">
            <a:xfrm>
              <a:off x="832" y="50"/>
              <a:ext cx="127"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1" name="十字星 15"/>
            <p:cNvSpPr>
              <a:spLocks noChangeArrowheads="1"/>
            </p:cNvSpPr>
            <p:nvPr/>
          </p:nvSpPr>
          <p:spPr bwMode="auto">
            <a:xfrm>
              <a:off x="1560" y="567"/>
              <a:ext cx="119"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2" name="十字星 16"/>
            <p:cNvSpPr>
              <a:spLocks noChangeArrowheads="1"/>
            </p:cNvSpPr>
            <p:nvPr/>
          </p:nvSpPr>
          <p:spPr bwMode="auto">
            <a:xfrm>
              <a:off x="1560" y="33"/>
              <a:ext cx="119"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3" name="十字星 17"/>
            <p:cNvSpPr>
              <a:spLocks noChangeArrowheads="1"/>
            </p:cNvSpPr>
            <p:nvPr/>
          </p:nvSpPr>
          <p:spPr bwMode="auto">
            <a:xfrm>
              <a:off x="0" y="33"/>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4" name="十字星 18"/>
            <p:cNvSpPr>
              <a:spLocks noChangeArrowheads="1"/>
            </p:cNvSpPr>
            <p:nvPr/>
          </p:nvSpPr>
          <p:spPr bwMode="auto">
            <a:xfrm>
              <a:off x="0" y="567"/>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5" name="十字星 19"/>
            <p:cNvSpPr>
              <a:spLocks noChangeArrowheads="1"/>
            </p:cNvSpPr>
            <p:nvPr/>
          </p:nvSpPr>
          <p:spPr bwMode="auto">
            <a:xfrm>
              <a:off x="0" y="1118"/>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6" name="十字星 20"/>
            <p:cNvSpPr>
              <a:spLocks noChangeArrowheads="1"/>
            </p:cNvSpPr>
            <p:nvPr/>
          </p:nvSpPr>
          <p:spPr bwMode="auto">
            <a:xfrm>
              <a:off x="2256" y="1118"/>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7" name="十字星 21"/>
            <p:cNvSpPr>
              <a:spLocks noChangeArrowheads="1"/>
            </p:cNvSpPr>
            <p:nvPr/>
          </p:nvSpPr>
          <p:spPr bwMode="auto">
            <a:xfrm>
              <a:off x="2256" y="567"/>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8" name="十字星 22"/>
            <p:cNvSpPr>
              <a:spLocks noChangeArrowheads="1"/>
            </p:cNvSpPr>
            <p:nvPr/>
          </p:nvSpPr>
          <p:spPr bwMode="auto">
            <a:xfrm>
              <a:off x="2212" y="0"/>
              <a:ext cx="117" cy="1034"/>
            </a:xfrm>
            <a:prstGeom prst="star4">
              <a:avLst>
                <a:gd name="adj" fmla="val 12500"/>
              </a:avLst>
            </a:prstGeom>
            <a:gradFill rotWithShape="0">
              <a:gsLst>
                <a:gs pos="0">
                  <a:srgbClr val="FF7C80"/>
                </a:gs>
                <a:gs pos="100000">
                  <a:srgbClr val="E56F73"/>
                </a:gs>
              </a:gsLst>
              <a:lin ang="5400000" scaled="1"/>
            </a:gra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69" name="十字星 23"/>
            <p:cNvSpPr>
              <a:spLocks noChangeArrowheads="1"/>
            </p:cNvSpPr>
            <p:nvPr/>
          </p:nvSpPr>
          <p:spPr bwMode="auto">
            <a:xfrm>
              <a:off x="2256" y="33"/>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0" name="十字星 24"/>
            <p:cNvSpPr>
              <a:spLocks noChangeArrowheads="1"/>
            </p:cNvSpPr>
            <p:nvPr/>
          </p:nvSpPr>
          <p:spPr bwMode="auto">
            <a:xfrm>
              <a:off x="1560" y="1118"/>
              <a:ext cx="119"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1" name="十字星 25"/>
            <p:cNvSpPr>
              <a:spLocks noChangeArrowheads="1"/>
            </p:cNvSpPr>
            <p:nvPr/>
          </p:nvSpPr>
          <p:spPr bwMode="auto">
            <a:xfrm>
              <a:off x="855" y="1118"/>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2" name="十字星 26"/>
            <p:cNvSpPr>
              <a:spLocks noChangeArrowheads="1"/>
            </p:cNvSpPr>
            <p:nvPr/>
          </p:nvSpPr>
          <p:spPr bwMode="auto">
            <a:xfrm>
              <a:off x="2212" y="1086"/>
              <a:ext cx="117"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3" name="十字星 27"/>
            <p:cNvSpPr>
              <a:spLocks noChangeArrowheads="1"/>
            </p:cNvSpPr>
            <p:nvPr/>
          </p:nvSpPr>
          <p:spPr bwMode="auto">
            <a:xfrm>
              <a:off x="26" y="1086"/>
              <a:ext cx="120"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4" name="十字星 28"/>
            <p:cNvSpPr>
              <a:spLocks noChangeArrowheads="1"/>
            </p:cNvSpPr>
            <p:nvPr/>
          </p:nvSpPr>
          <p:spPr bwMode="auto">
            <a:xfrm>
              <a:off x="871" y="83"/>
              <a:ext cx="126"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5" name="十字星 29"/>
            <p:cNvSpPr>
              <a:spLocks noChangeArrowheads="1"/>
            </p:cNvSpPr>
            <p:nvPr/>
          </p:nvSpPr>
          <p:spPr bwMode="auto">
            <a:xfrm>
              <a:off x="1593" y="66"/>
              <a:ext cx="126"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6" name="十字星 30"/>
            <p:cNvSpPr>
              <a:spLocks noChangeArrowheads="1"/>
            </p:cNvSpPr>
            <p:nvPr/>
          </p:nvSpPr>
          <p:spPr bwMode="auto">
            <a:xfrm>
              <a:off x="1593" y="599"/>
              <a:ext cx="126"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sp>
          <p:nvSpPr>
            <p:cNvPr id="27677" name="十字星 31"/>
            <p:cNvSpPr>
              <a:spLocks noChangeArrowheads="1"/>
            </p:cNvSpPr>
            <p:nvPr/>
          </p:nvSpPr>
          <p:spPr bwMode="auto">
            <a:xfrm>
              <a:off x="868" y="617"/>
              <a:ext cx="127" cy="1034"/>
            </a:xfrm>
            <a:prstGeom prst="star4">
              <a:avLst>
                <a:gd name="adj" fmla="val 12500"/>
              </a:avLst>
            </a:prstGeom>
            <a:solidFill>
              <a:schemeClr val="accent1"/>
            </a:solidFill>
            <a:ln w="9525">
              <a:noFill/>
              <a:miter lim="800000"/>
              <a:headEnd/>
              <a:tailEnd/>
            </a:ln>
            <a:effectLst>
              <a:outerShdw dist="107763" dir="2700000" algn="ctr" rotWithShape="0">
                <a:schemeClr val="bg2"/>
              </a:outerShdw>
            </a:effectLst>
          </p:spPr>
          <p:txBody>
            <a:bodyPr>
              <a:spAutoFit/>
            </a:bodyPr>
            <a:lstStyle/>
            <a:p>
              <a:pPr>
                <a:defRPr/>
              </a:pPr>
              <a:endParaRPr lang="zh-CN" altLang="en-US">
                <a:latin typeface="Arial" pitchFamily="34" charset="0"/>
              </a:endParaRPr>
            </a:p>
          </p:txBody>
        </p:sp>
      </p:grpSp>
      <p:grpSp>
        <p:nvGrpSpPr>
          <p:cNvPr id="26627" name="Group 30"/>
          <p:cNvGrpSpPr>
            <a:grpSpLocks/>
          </p:cNvGrpSpPr>
          <p:nvPr/>
        </p:nvGrpSpPr>
        <p:grpSpPr bwMode="auto">
          <a:xfrm>
            <a:off x="5705475" y="244475"/>
            <a:ext cx="3114675" cy="461963"/>
            <a:chOff x="0" y="0"/>
            <a:chExt cx="1962" cy="291"/>
          </a:xfrm>
        </p:grpSpPr>
        <p:pic>
          <p:nvPicPr>
            <p:cNvPr id="26639" name="Rectangle 17"/>
            <p:cNvPicPr>
              <a:picLocks noChangeArrowheads="1"/>
            </p:cNvPicPr>
            <p:nvPr/>
          </p:nvPicPr>
          <p:blipFill>
            <a:blip r:embed="rId9" cstate="print"/>
            <a:srcRect/>
            <a:stretch>
              <a:fillRect/>
            </a:stretch>
          </p:blipFill>
          <p:spPr bwMode="auto">
            <a:xfrm>
              <a:off x="0" y="0"/>
              <a:ext cx="1962" cy="291"/>
            </a:xfrm>
            <a:prstGeom prst="rect">
              <a:avLst/>
            </a:prstGeom>
            <a:noFill/>
            <a:ln w="9525">
              <a:noFill/>
              <a:miter lim="800000"/>
              <a:headEnd/>
              <a:tailEnd/>
            </a:ln>
          </p:spPr>
        </p:pic>
        <p:sp>
          <p:nvSpPr>
            <p:cNvPr id="27680" name="Text Box 32"/>
            <p:cNvSpPr txBox="1">
              <a:spLocks noChangeArrowheads="1"/>
            </p:cNvSpPr>
            <p:nvPr/>
          </p:nvSpPr>
          <p:spPr bwMode="auto">
            <a:xfrm>
              <a:off x="12" y="10"/>
              <a:ext cx="1927" cy="252"/>
            </a:xfrm>
            <a:prstGeom prst="rect">
              <a:avLst/>
            </a:prstGeom>
            <a:noFill/>
            <a:ln w="9525">
              <a:noFill/>
              <a:miter lim="800000"/>
              <a:headEnd/>
              <a:tailEnd/>
            </a:ln>
          </p:spPr>
          <p:txBody>
            <a:bodyPr anchor="ctr">
              <a:spAutoFit/>
            </a:bodyPr>
            <a:lstStyle/>
            <a:p>
              <a:pPr algn="l">
                <a:defRPr/>
              </a:pPr>
              <a:r>
                <a:rPr lang="en-US" i="0" dirty="0">
                  <a:solidFill>
                    <a:srgbClr val="59AAF2"/>
                  </a:solidFill>
                  <a:effectLst>
                    <a:outerShdw blurRad="38100" dist="38100" dir="2700000" algn="tl">
                      <a:srgbClr val="C0C0C0"/>
                    </a:outerShdw>
                  </a:effectLst>
                  <a:latin typeface="Times New Roman" pitchFamily="18" charset="0"/>
                </a:rPr>
                <a:t>  </a:t>
              </a:r>
              <a:r>
                <a:rPr lang="en-US" dirty="0">
                  <a:solidFill>
                    <a:srgbClr val="002060"/>
                  </a:solidFill>
                  <a:effectLst>
                    <a:outerShdw blurRad="38100" dist="38100" dir="2700000" algn="tl">
                      <a:srgbClr val="C0C0C0"/>
                    </a:outerShdw>
                  </a:effectLst>
                  <a:latin typeface="Times New Roman" pitchFamily="18" charset="0"/>
                </a:rPr>
                <a:t>International exchanges </a:t>
              </a:r>
              <a:endParaRPr lang="zh-CN" altLang="en-US" dirty="0">
                <a:solidFill>
                  <a:srgbClr val="002060"/>
                </a:solidFill>
                <a:effectLst>
                  <a:outerShdw blurRad="38100" dist="38100" dir="2700000" algn="tl">
                    <a:srgbClr val="C0C0C0"/>
                  </a:outerShdw>
                </a:effectLst>
                <a:latin typeface="Times New Roman" pitchFamily="18" charset="0"/>
              </a:endParaRPr>
            </a:p>
          </p:txBody>
        </p:sp>
      </p:grpSp>
      <p:pic>
        <p:nvPicPr>
          <p:cNvPr id="26628" name="矩形 38"/>
          <p:cNvPicPr>
            <a:picLocks noChangeArrowheads="1"/>
          </p:cNvPicPr>
          <p:nvPr/>
        </p:nvPicPr>
        <p:blipFill>
          <a:blip r:embed="rId10" cstate="print"/>
          <a:srcRect/>
          <a:stretch>
            <a:fillRect/>
          </a:stretch>
        </p:blipFill>
        <p:spPr bwMode="auto">
          <a:xfrm>
            <a:off x="1" y="2370121"/>
            <a:ext cx="5357818" cy="668339"/>
          </a:xfrm>
          <a:prstGeom prst="rect">
            <a:avLst/>
          </a:prstGeom>
          <a:noFill/>
          <a:ln w="9525">
            <a:noFill/>
            <a:miter lim="800000"/>
            <a:headEnd/>
            <a:tailEnd/>
          </a:ln>
        </p:spPr>
      </p:pic>
      <p:pic>
        <p:nvPicPr>
          <p:cNvPr id="26629" name="矩形 39"/>
          <p:cNvPicPr>
            <a:picLocks noChangeArrowheads="1"/>
          </p:cNvPicPr>
          <p:nvPr/>
        </p:nvPicPr>
        <p:blipFill>
          <a:blip r:embed="rId11" cstate="print"/>
          <a:srcRect/>
          <a:stretch>
            <a:fillRect/>
          </a:stretch>
        </p:blipFill>
        <p:spPr bwMode="auto">
          <a:xfrm>
            <a:off x="0" y="1857364"/>
            <a:ext cx="5920252" cy="418224"/>
          </a:xfrm>
          <a:prstGeom prst="rect">
            <a:avLst/>
          </a:prstGeom>
          <a:noFill/>
          <a:ln w="9525">
            <a:noFill/>
            <a:miter lim="800000"/>
            <a:headEnd/>
            <a:tailEnd/>
          </a:ln>
        </p:spPr>
      </p:pic>
      <p:pic>
        <p:nvPicPr>
          <p:cNvPr id="26630" name="矩形 40"/>
          <p:cNvPicPr>
            <a:picLocks noChangeArrowheads="1"/>
          </p:cNvPicPr>
          <p:nvPr/>
        </p:nvPicPr>
        <p:blipFill>
          <a:blip r:embed="rId12" cstate="print"/>
          <a:srcRect/>
          <a:stretch>
            <a:fillRect/>
          </a:stretch>
        </p:blipFill>
        <p:spPr bwMode="auto">
          <a:xfrm>
            <a:off x="142845" y="3089258"/>
            <a:ext cx="5095176" cy="668339"/>
          </a:xfrm>
          <a:prstGeom prst="rect">
            <a:avLst/>
          </a:prstGeom>
          <a:noFill/>
          <a:ln w="9525">
            <a:noFill/>
            <a:miter lim="800000"/>
            <a:headEnd/>
            <a:tailEnd/>
          </a:ln>
        </p:spPr>
      </p:pic>
      <p:grpSp>
        <p:nvGrpSpPr>
          <p:cNvPr id="26632" name="Group 37"/>
          <p:cNvGrpSpPr>
            <a:grpSpLocks/>
          </p:cNvGrpSpPr>
          <p:nvPr/>
        </p:nvGrpSpPr>
        <p:grpSpPr bwMode="auto">
          <a:xfrm>
            <a:off x="428596" y="4071942"/>
            <a:ext cx="8064500" cy="2376488"/>
            <a:chOff x="0" y="0"/>
            <a:chExt cx="7637435" cy="2160166"/>
          </a:xfrm>
        </p:grpSpPr>
        <p:sp>
          <p:nvSpPr>
            <p:cNvPr id="26633" name="Rectangle 3"/>
            <p:cNvSpPr>
              <a:spLocks noChangeArrowheads="1"/>
            </p:cNvSpPr>
            <p:nvPr/>
          </p:nvSpPr>
          <p:spPr bwMode="auto">
            <a:xfrm>
              <a:off x="2405" y="0"/>
              <a:ext cx="2200806" cy="649098"/>
            </a:xfrm>
            <a:prstGeom prst="rect">
              <a:avLst/>
            </a:prstGeom>
            <a:solidFill>
              <a:srgbClr val="CCFFFF"/>
            </a:solidFill>
            <a:ln w="9525">
              <a:solidFill>
                <a:srgbClr val="0000CC"/>
              </a:solidFill>
              <a:miter lim="800000"/>
              <a:headEnd/>
              <a:tailEnd/>
            </a:ln>
          </p:spPr>
          <p:txBody>
            <a:bodyPr anchor="ctr"/>
            <a:lstStyle/>
            <a:p>
              <a:pPr marL="85725" algn="l">
                <a:buFont typeface="Wingdings 2" pitchFamily="18" charset="2"/>
                <a:buNone/>
              </a:pPr>
              <a:r>
                <a:rPr lang="en-US" altLang="zh-CN" sz="1200" i="0">
                  <a:solidFill>
                    <a:srgbClr val="000066"/>
                  </a:solidFill>
                  <a:ea typeface="黑体" pitchFamily="2" charset="-122"/>
                </a:rPr>
                <a:t>With national research institutions</a:t>
              </a:r>
            </a:p>
          </p:txBody>
        </p:sp>
        <p:sp>
          <p:nvSpPr>
            <p:cNvPr id="26634" name="Rectangle 4"/>
            <p:cNvSpPr>
              <a:spLocks noChangeArrowheads="1"/>
            </p:cNvSpPr>
            <p:nvPr/>
          </p:nvSpPr>
          <p:spPr bwMode="auto">
            <a:xfrm>
              <a:off x="0" y="720328"/>
              <a:ext cx="2200806" cy="698605"/>
            </a:xfrm>
            <a:prstGeom prst="rect">
              <a:avLst/>
            </a:prstGeom>
            <a:solidFill>
              <a:srgbClr val="FFCC99"/>
            </a:solidFill>
            <a:ln w="9525">
              <a:solidFill>
                <a:srgbClr val="CC0000"/>
              </a:solidFill>
              <a:miter lim="800000"/>
              <a:headEnd/>
              <a:tailEnd/>
            </a:ln>
          </p:spPr>
          <p:txBody>
            <a:bodyPr anchor="ctr"/>
            <a:lstStyle/>
            <a:p>
              <a:pPr marL="85725" algn="l">
                <a:buFont typeface="Wingdings 2" pitchFamily="18" charset="2"/>
                <a:buNone/>
              </a:pPr>
              <a:r>
                <a:rPr lang="en-US" altLang="zh-CN" sz="1200" i="0">
                  <a:solidFill>
                    <a:srgbClr val="000066"/>
                  </a:solidFill>
                  <a:ea typeface="黑体" pitchFamily="2" charset="-122"/>
                </a:rPr>
                <a:t>With international-known universities </a:t>
              </a:r>
            </a:p>
          </p:txBody>
        </p:sp>
        <p:sp>
          <p:nvSpPr>
            <p:cNvPr id="26635" name="Rectangle 5"/>
            <p:cNvSpPr>
              <a:spLocks noChangeArrowheads="1"/>
            </p:cNvSpPr>
            <p:nvPr/>
          </p:nvSpPr>
          <p:spPr bwMode="auto">
            <a:xfrm>
              <a:off x="2405" y="1512168"/>
              <a:ext cx="2200807" cy="647998"/>
            </a:xfrm>
            <a:prstGeom prst="rect">
              <a:avLst/>
            </a:prstGeom>
            <a:solidFill>
              <a:srgbClr val="CCFFFF"/>
            </a:solidFill>
            <a:ln w="9525">
              <a:solidFill>
                <a:srgbClr val="006600"/>
              </a:solidFill>
              <a:miter lim="800000"/>
              <a:headEnd/>
              <a:tailEnd/>
            </a:ln>
          </p:spPr>
          <p:txBody>
            <a:bodyPr anchor="ctr"/>
            <a:lstStyle/>
            <a:p>
              <a:pPr marL="85725" algn="l">
                <a:buFont typeface="Wingdings 2" pitchFamily="18" charset="2"/>
                <a:buNone/>
              </a:pPr>
              <a:r>
                <a:rPr lang="en-US" altLang="zh-CN" sz="1200" i="0">
                  <a:solidFill>
                    <a:srgbClr val="000066"/>
                  </a:solidFill>
                  <a:ea typeface="黑体" pitchFamily="2" charset="-122"/>
                </a:rPr>
                <a:t>With multi-national companies</a:t>
              </a:r>
            </a:p>
          </p:txBody>
        </p:sp>
        <p:sp>
          <p:nvSpPr>
            <p:cNvPr id="26636" name="Text Box 6"/>
            <p:cNvSpPr txBox="1">
              <a:spLocks noChangeArrowheads="1"/>
            </p:cNvSpPr>
            <p:nvPr/>
          </p:nvSpPr>
          <p:spPr bwMode="auto">
            <a:xfrm>
              <a:off x="2234653" y="1512168"/>
              <a:ext cx="5401311" cy="647997"/>
            </a:xfrm>
            <a:prstGeom prst="rect">
              <a:avLst/>
            </a:prstGeom>
            <a:solidFill>
              <a:schemeClr val="bg1"/>
            </a:solidFill>
            <a:ln w="9525">
              <a:solidFill>
                <a:srgbClr val="006600"/>
              </a:solidFill>
              <a:miter lim="800000"/>
              <a:headEnd/>
              <a:tailEnd/>
            </a:ln>
          </p:spPr>
          <p:txBody>
            <a:bodyPr/>
            <a:lstStyle/>
            <a:p>
              <a:pPr marL="266700" indent="-180975" algn="l">
                <a:lnSpc>
                  <a:spcPct val="120000"/>
                </a:lnSpc>
                <a:buClr>
                  <a:srgbClr val="990000"/>
                </a:buClr>
                <a:buFont typeface="Wingdings" pitchFamily="2" charset="2"/>
                <a:buChar char="Ø"/>
              </a:pPr>
              <a:r>
                <a:rPr lang="en-US" altLang="zh-CN" sz="1400" i="0">
                  <a:solidFill>
                    <a:srgbClr val="000066"/>
                  </a:solidFill>
                  <a:ea typeface="黑体" pitchFamily="2" charset="-122"/>
                </a:rPr>
                <a:t>Establishing long-term, stable relationship to promote exchange and cooperation</a:t>
              </a:r>
            </a:p>
          </p:txBody>
        </p:sp>
        <p:sp>
          <p:nvSpPr>
            <p:cNvPr id="26637" name="Text Box 7"/>
            <p:cNvSpPr txBox="1">
              <a:spLocks noChangeArrowheads="1"/>
            </p:cNvSpPr>
            <p:nvPr/>
          </p:nvSpPr>
          <p:spPr bwMode="auto">
            <a:xfrm>
              <a:off x="2234653" y="0"/>
              <a:ext cx="5402782" cy="649098"/>
            </a:xfrm>
            <a:prstGeom prst="rect">
              <a:avLst/>
            </a:prstGeom>
            <a:solidFill>
              <a:schemeClr val="bg1"/>
            </a:solidFill>
            <a:ln w="9525">
              <a:solidFill>
                <a:srgbClr val="0000CC"/>
              </a:solidFill>
              <a:miter lim="800000"/>
              <a:headEnd/>
              <a:tailEnd/>
            </a:ln>
          </p:spPr>
          <p:txBody>
            <a:bodyPr anchor="ctr"/>
            <a:lstStyle/>
            <a:p>
              <a:pPr marL="266700" indent="-180975" algn="l">
                <a:lnSpc>
                  <a:spcPct val="120000"/>
                </a:lnSpc>
                <a:buClr>
                  <a:srgbClr val="990000"/>
                </a:buClr>
                <a:buFont typeface="Wingdings" pitchFamily="2" charset="2"/>
                <a:buChar char="Ø"/>
              </a:pPr>
              <a:r>
                <a:rPr lang="en-US" altLang="zh-CN" sz="1400" i="0" dirty="0">
                  <a:solidFill>
                    <a:srgbClr val="000066"/>
                  </a:solidFill>
                  <a:ea typeface="黑体" pitchFamily="2" charset="-122"/>
                </a:rPr>
                <a:t>Developing long-term, strategic partnership with world-class research institutions to conduct substantial collaboration of mutual benefits</a:t>
              </a:r>
            </a:p>
          </p:txBody>
        </p:sp>
        <p:sp>
          <p:nvSpPr>
            <p:cNvPr id="26638" name="Text Box 8"/>
            <p:cNvSpPr txBox="1">
              <a:spLocks noChangeArrowheads="1"/>
            </p:cNvSpPr>
            <p:nvPr/>
          </p:nvSpPr>
          <p:spPr bwMode="auto">
            <a:xfrm>
              <a:off x="2234653" y="720080"/>
              <a:ext cx="5402782" cy="698605"/>
            </a:xfrm>
            <a:prstGeom prst="rect">
              <a:avLst/>
            </a:prstGeom>
            <a:solidFill>
              <a:schemeClr val="bg1"/>
            </a:solidFill>
            <a:ln w="9525">
              <a:solidFill>
                <a:srgbClr val="FF0000"/>
              </a:solidFill>
              <a:miter lim="800000"/>
              <a:headEnd/>
              <a:tailEnd/>
            </a:ln>
          </p:spPr>
          <p:txBody>
            <a:bodyPr anchor="ctr"/>
            <a:lstStyle/>
            <a:p>
              <a:pPr marL="266700" indent="-180975" algn="l">
                <a:lnSpc>
                  <a:spcPct val="120000"/>
                </a:lnSpc>
                <a:buClr>
                  <a:srgbClr val="990000"/>
                </a:buClr>
                <a:buFont typeface="Wingdings" pitchFamily="2" charset="2"/>
                <a:buChar char="Ø"/>
              </a:pPr>
              <a:r>
                <a:rPr lang="en-US" altLang="zh-CN" sz="1400" i="0" dirty="0">
                  <a:solidFill>
                    <a:srgbClr val="000066"/>
                  </a:solidFill>
                  <a:ea typeface="黑体" pitchFamily="2" charset="-122"/>
                </a:rPr>
                <a:t>Combining cooperation with assistance</a:t>
              </a:r>
            </a:p>
            <a:p>
              <a:pPr marL="266700" indent="-180975" algn="l">
                <a:lnSpc>
                  <a:spcPct val="120000"/>
                </a:lnSpc>
                <a:buClr>
                  <a:srgbClr val="990000"/>
                </a:buClr>
                <a:buFont typeface="Wingdings" pitchFamily="2" charset="2"/>
                <a:buChar char="Ø"/>
              </a:pPr>
              <a:r>
                <a:rPr lang="en-US" altLang="zh-CN" sz="1400" i="0" dirty="0">
                  <a:solidFill>
                    <a:srgbClr val="000066"/>
                  </a:solidFill>
                  <a:ea typeface="黑体" pitchFamily="2" charset="-122"/>
                </a:rPr>
                <a:t>Integrating research collaboration with talent exchange and training</a:t>
              </a:r>
            </a:p>
          </p:txBody>
        </p:sp>
      </p:grpSp>
      <p:sp>
        <p:nvSpPr>
          <p:cNvPr id="45" name="TextBox 44"/>
          <p:cNvSpPr txBox="1"/>
          <p:nvPr/>
        </p:nvSpPr>
        <p:spPr>
          <a:xfrm>
            <a:off x="0" y="1214422"/>
            <a:ext cx="5429288" cy="523220"/>
          </a:xfrm>
          <a:prstGeom prst="rect">
            <a:avLst/>
          </a:prstGeom>
          <a:noFill/>
        </p:spPr>
        <p:txBody>
          <a:bodyPr wrap="square" rtlCol="0">
            <a:spAutoFit/>
          </a:bodyPr>
          <a:lstStyle/>
          <a:p>
            <a:r>
              <a:rPr lang="en-US" altLang="zh-CN" sz="1400" i="0" dirty="0" smtClean="0">
                <a:solidFill>
                  <a:srgbClr val="002060"/>
                </a:solidFill>
                <a:latin typeface="Arial Unicode MS" pitchFamily="34" charset="-122"/>
                <a:ea typeface="Arial Unicode MS" pitchFamily="34" charset="-122"/>
                <a:cs typeface="Arial Unicode MS" pitchFamily="34" charset="-122"/>
              </a:rPr>
              <a:t>An annual 13,000 person/times overseas visits by CAS scientists, 20,000 person/times international visits  to CAS</a:t>
            </a:r>
            <a:endParaRPr lang="zh-CN" altLang="en-US" sz="1400" i="0" dirty="0">
              <a:solidFill>
                <a:srgbClr val="002060"/>
              </a:solidFill>
              <a:latin typeface="Arial Unicode MS" pitchFamily="34" charset="-122"/>
              <a:ea typeface="Arial Unicode MS" pitchFamily="34" charset="-122"/>
              <a:cs typeface="Arial Unicode MS" pitchFamily="34" charset="-122"/>
            </a:endParaRP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85794"/>
            <a:ext cx="8075240" cy="562074"/>
          </a:xfrm>
        </p:spPr>
        <p:txBody>
          <a:bodyPr>
            <a:noAutofit/>
          </a:bodyPr>
          <a:lstStyle/>
          <a:p>
            <a:r>
              <a:rPr lang="en-US" altLang="zh-CN" sz="2400" dirty="0" smtClean="0">
                <a:solidFill>
                  <a:srgbClr val="990000"/>
                </a:solidFill>
              </a:rPr>
              <a:t>Statistics of visitors hosted by CAS</a:t>
            </a:r>
            <a:endParaRPr lang="zh-CN" altLang="en-US" sz="2400" dirty="0">
              <a:solidFill>
                <a:srgbClr val="990000"/>
              </a:solidFill>
            </a:endParaRPr>
          </a:p>
        </p:txBody>
      </p:sp>
      <p:graphicFrame>
        <p:nvGraphicFramePr>
          <p:cNvPr id="4" name="内容占位符 3"/>
          <p:cNvGraphicFramePr>
            <a:graphicFrameLocks noGrp="1"/>
          </p:cNvGraphicFramePr>
          <p:nvPr>
            <p:ph idx="1"/>
          </p:nvPr>
        </p:nvGraphicFramePr>
        <p:xfrm>
          <a:off x="1071538" y="1500174"/>
          <a:ext cx="7072362" cy="4626370"/>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785786" y="6286520"/>
            <a:ext cx="7786726" cy="400110"/>
          </a:xfrm>
          <a:prstGeom prst="rect">
            <a:avLst/>
          </a:prstGeom>
        </p:spPr>
        <p:txBody>
          <a:bodyPr wrap="square">
            <a:spAutoFit/>
          </a:bodyPr>
          <a:lstStyle/>
          <a:p>
            <a:pPr>
              <a:defRPr/>
            </a:pPr>
            <a:r>
              <a:rPr lang="fr-CA" altLang="zh-CN" i="0" dirty="0" smtClean="0">
                <a:solidFill>
                  <a:schemeClr val="tx1">
                    <a:lumMod val="85000"/>
                    <a:lumOff val="15000"/>
                  </a:schemeClr>
                </a:solidFill>
              </a:rPr>
              <a:t>French </a:t>
            </a:r>
            <a:r>
              <a:rPr lang="fr-CA" altLang="zh-CN" i="0" dirty="0" err="1" smtClean="0">
                <a:solidFill>
                  <a:schemeClr val="tx1">
                    <a:lumMod val="85000"/>
                    <a:lumOff val="15000"/>
                  </a:schemeClr>
                </a:solidFill>
              </a:rPr>
              <a:t>Visitors</a:t>
            </a:r>
            <a:r>
              <a:rPr lang="fr-CA" altLang="zh-CN" i="0" dirty="0" smtClean="0">
                <a:solidFill>
                  <a:schemeClr val="tx1">
                    <a:lumMod val="85000"/>
                    <a:lumOff val="15000"/>
                  </a:schemeClr>
                </a:solidFill>
              </a:rPr>
              <a:t> </a:t>
            </a:r>
            <a:r>
              <a:rPr lang="fr-CA" altLang="zh-CN" i="0" dirty="0" err="1" smtClean="0">
                <a:solidFill>
                  <a:schemeClr val="tx1">
                    <a:lumMod val="85000"/>
                    <a:lumOff val="15000"/>
                  </a:schemeClr>
                </a:solidFill>
              </a:rPr>
              <a:t>hosted</a:t>
            </a:r>
            <a:r>
              <a:rPr lang="fr-CA" altLang="zh-CN" i="0" dirty="0" smtClean="0">
                <a:solidFill>
                  <a:schemeClr val="tx1">
                    <a:lumMod val="85000"/>
                    <a:lumOff val="15000"/>
                  </a:schemeClr>
                </a:solidFill>
              </a:rPr>
              <a:t> by CAS: </a:t>
            </a:r>
            <a:r>
              <a:rPr lang="en-US" altLang="zh-CN" i="0" dirty="0" smtClean="0">
                <a:solidFill>
                  <a:schemeClr val="tx1">
                    <a:lumMod val="85000"/>
                    <a:lumOff val="15000"/>
                  </a:schemeClr>
                </a:solidFill>
              </a:rPr>
              <a:t>9</a:t>
            </a:r>
            <a:r>
              <a:rPr lang="fr-CA" altLang="zh-CN" i="0" dirty="0" smtClean="0">
                <a:solidFill>
                  <a:schemeClr val="tx1">
                    <a:lumMod val="85000"/>
                    <a:lumOff val="15000"/>
                  </a:schemeClr>
                </a:solidFill>
              </a:rPr>
              <a:t>59 </a:t>
            </a:r>
            <a:r>
              <a:rPr lang="fr-CA" altLang="zh-CN" i="0" dirty="0" err="1" smtClean="0">
                <a:solidFill>
                  <a:schemeClr val="tx1">
                    <a:lumMod val="85000"/>
                    <a:lumOff val="15000"/>
                  </a:schemeClr>
                </a:solidFill>
              </a:rPr>
              <a:t>person</a:t>
            </a:r>
            <a:r>
              <a:rPr lang="en-US" altLang="zh-CN" i="0" dirty="0" smtClean="0">
                <a:solidFill>
                  <a:schemeClr val="tx1">
                    <a:lumMod val="85000"/>
                    <a:lumOff val="15000"/>
                  </a:schemeClr>
                </a:solidFill>
              </a:rPr>
              <a:t>/times, </a:t>
            </a:r>
            <a:r>
              <a:rPr lang="fr-CA" altLang="zh-CN" i="0" dirty="0" smtClean="0">
                <a:solidFill>
                  <a:schemeClr val="tx1">
                    <a:lumMod val="85000"/>
                    <a:lumOff val="15000"/>
                  </a:schemeClr>
                </a:solidFill>
              </a:rPr>
              <a:t>No.</a:t>
            </a:r>
            <a:r>
              <a:rPr lang="en-US" altLang="zh-CN" i="0" dirty="0" smtClean="0">
                <a:solidFill>
                  <a:schemeClr val="tx1">
                    <a:lumMod val="85000"/>
                    <a:lumOff val="15000"/>
                  </a:schemeClr>
                </a:solidFill>
              </a:rPr>
              <a:t>5</a:t>
            </a:r>
            <a:endParaRPr lang="zh-CN" altLang="en-US" i="0" dirty="0">
              <a:solidFill>
                <a:schemeClr val="tx1">
                  <a:lumMod val="85000"/>
                  <a:lumOff val="1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428604"/>
            <a:ext cx="7400948" cy="1010400"/>
          </a:xfrm>
        </p:spPr>
        <p:txBody>
          <a:bodyPr>
            <a:noAutofit/>
          </a:bodyPr>
          <a:lstStyle/>
          <a:p>
            <a:r>
              <a:rPr lang="en-US" altLang="zh-CN" sz="2400" dirty="0" smtClean="0"/>
              <a:t>Statistics of CAS staff sent overseas</a:t>
            </a:r>
            <a:endParaRPr lang="zh-CN" altLang="en-US" sz="2400" dirty="0"/>
          </a:p>
        </p:txBody>
      </p:sp>
      <p:graphicFrame>
        <p:nvGraphicFramePr>
          <p:cNvPr id="4" name="内容占位符 3"/>
          <p:cNvGraphicFramePr>
            <a:graphicFrameLocks noGrp="1"/>
          </p:cNvGraphicFramePr>
          <p:nvPr>
            <p:ph idx="1"/>
          </p:nvPr>
        </p:nvGraphicFramePr>
        <p:xfrm>
          <a:off x="1142976" y="1560502"/>
          <a:ext cx="6988224" cy="444026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714348" y="6072206"/>
            <a:ext cx="7858164" cy="400110"/>
          </a:xfrm>
          <a:prstGeom prst="rect">
            <a:avLst/>
          </a:prstGeom>
        </p:spPr>
        <p:txBody>
          <a:bodyPr wrap="square">
            <a:spAutoFit/>
          </a:bodyPr>
          <a:lstStyle/>
          <a:p>
            <a:pPr>
              <a:defRPr/>
            </a:pPr>
            <a:r>
              <a:rPr lang="fr-CA" altLang="zh-CN" i="0" dirty="0" smtClean="0">
                <a:solidFill>
                  <a:schemeClr val="tx1">
                    <a:lumMod val="85000"/>
                    <a:lumOff val="15000"/>
                  </a:schemeClr>
                </a:solidFill>
              </a:rPr>
              <a:t>CAS </a:t>
            </a:r>
            <a:r>
              <a:rPr lang="fr-CA" altLang="zh-CN" sz="1800" i="0" dirty="0" smtClean="0">
                <a:solidFill>
                  <a:schemeClr val="tx1">
                    <a:lumMod val="85000"/>
                    <a:lumOff val="15000"/>
                  </a:schemeClr>
                </a:solidFill>
              </a:rPr>
              <a:t>staff</a:t>
            </a:r>
            <a:r>
              <a:rPr lang="fr-CA" altLang="zh-CN" i="0" dirty="0" smtClean="0">
                <a:solidFill>
                  <a:schemeClr val="tx1">
                    <a:lumMod val="85000"/>
                    <a:lumOff val="15000"/>
                  </a:schemeClr>
                </a:solidFill>
              </a:rPr>
              <a:t> sent to France: </a:t>
            </a:r>
            <a:r>
              <a:rPr lang="en-US" altLang="zh-CN" i="0" dirty="0" smtClean="0">
                <a:solidFill>
                  <a:schemeClr val="tx1">
                    <a:lumMod val="85000"/>
                    <a:lumOff val="15000"/>
                  </a:schemeClr>
                </a:solidFill>
              </a:rPr>
              <a:t>718</a:t>
            </a:r>
            <a:r>
              <a:rPr lang="fr-CA" altLang="zh-CN" i="0" dirty="0" smtClean="0">
                <a:solidFill>
                  <a:schemeClr val="tx1">
                    <a:lumMod val="85000"/>
                    <a:lumOff val="15000"/>
                  </a:schemeClr>
                </a:solidFill>
              </a:rPr>
              <a:t> </a:t>
            </a:r>
            <a:r>
              <a:rPr lang="fr-CA" altLang="zh-CN" i="0" dirty="0" err="1" smtClean="0">
                <a:solidFill>
                  <a:schemeClr val="tx1">
                    <a:lumMod val="85000"/>
                    <a:lumOff val="15000"/>
                  </a:schemeClr>
                </a:solidFill>
              </a:rPr>
              <a:t>person</a:t>
            </a:r>
            <a:r>
              <a:rPr lang="fr-CA" altLang="zh-CN" i="0" dirty="0" smtClean="0">
                <a:solidFill>
                  <a:schemeClr val="tx1">
                    <a:lumMod val="85000"/>
                    <a:lumOff val="15000"/>
                  </a:schemeClr>
                </a:solidFill>
              </a:rPr>
              <a:t>/times, </a:t>
            </a:r>
            <a:r>
              <a:rPr lang="fr-CA" altLang="zh-CN" i="0" dirty="0" smtClean="0">
                <a:solidFill>
                  <a:schemeClr val="tx1">
                    <a:lumMod val="85000"/>
                    <a:lumOff val="15000"/>
                  </a:schemeClr>
                </a:solidFill>
              </a:rPr>
              <a:t>No.</a:t>
            </a:r>
            <a:r>
              <a:rPr lang="en-US" altLang="zh-CN" i="0" dirty="0" smtClean="0">
                <a:solidFill>
                  <a:schemeClr val="tx1">
                    <a:lumMod val="85000"/>
                    <a:lumOff val="15000"/>
                  </a:schemeClr>
                </a:solidFill>
              </a:rPr>
              <a:t>4</a:t>
            </a:r>
            <a:endParaRPr lang="zh-CN" altLang="en-US" i="0" dirty="0">
              <a:solidFill>
                <a:schemeClr val="tx1">
                  <a:lumMod val="85000"/>
                  <a:lumOff val="1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041" y="44624"/>
            <a:ext cx="3528392" cy="400110"/>
          </a:xfrm>
          <a:prstGeom prst="rect">
            <a:avLst/>
          </a:prstGeom>
          <a:noFill/>
        </p:spPr>
        <p:txBody>
          <a:bodyPr wrap="square" rtlCol="0">
            <a:spAutoFit/>
          </a:bodyPr>
          <a:lstStyle>
            <a:defPPr>
              <a:defRPr lang="zh-CN"/>
            </a:defPPr>
            <a:lvl1pPr>
              <a:defRPr b="1" i="1">
                <a:solidFill>
                  <a:schemeClr val="tx1"/>
                </a:solidFill>
                <a:latin typeface="Calibri" pitchFamily="34" charset="0"/>
                <a:cs typeface="Calibri" pitchFamily="34" charset="0"/>
              </a:defRPr>
            </a:lvl1pPr>
          </a:lstStyle>
          <a:p>
            <a:r>
              <a:rPr lang="en-US" altLang="zh-CN" dirty="0" smtClean="0"/>
              <a:t>CAS’ </a:t>
            </a:r>
            <a:r>
              <a:rPr lang="en-US" altLang="zh-CN" dirty="0"/>
              <a:t>International </a:t>
            </a:r>
            <a:r>
              <a:rPr lang="en-US" altLang="zh-CN" dirty="0" smtClean="0"/>
              <a:t>Cooperation</a:t>
            </a:r>
            <a:endParaRPr lang="zh-CN" altLang="en-US" dirty="0"/>
          </a:p>
        </p:txBody>
      </p:sp>
      <p:sp>
        <p:nvSpPr>
          <p:cNvPr id="3" name="TextBox 2"/>
          <p:cNvSpPr txBox="1"/>
          <p:nvPr/>
        </p:nvSpPr>
        <p:spPr>
          <a:xfrm>
            <a:off x="180081" y="642918"/>
            <a:ext cx="7128223" cy="468890"/>
          </a:xfrm>
          <a:prstGeom prst="rect">
            <a:avLst/>
          </a:prstGeom>
          <a:solidFill>
            <a:schemeClr val="bg1"/>
          </a:solidFill>
          <a:ln>
            <a:noFill/>
          </a:ln>
          <a:effectLst>
            <a:outerShdw dist="12700" dir="5400000" algn="ctr" rotWithShape="0">
              <a:schemeClr val="folHlink">
                <a:alpha val="50000"/>
              </a:schemeClr>
            </a:outerShdw>
          </a:effectLst>
        </p:spPr>
        <p:txBody>
          <a:bodyPr anchor="ctr"/>
          <a:lstStyle/>
          <a:p>
            <a:pPr marL="360363" indent="-360363"/>
            <a:r>
              <a:rPr lang="en-US" altLang="zh-CN" sz="2400" b="1" dirty="0" smtClean="0">
                <a:solidFill>
                  <a:schemeClr val="tx1"/>
                </a:solidFill>
                <a:effectLst>
                  <a:outerShdw blurRad="38100" dist="38100" dir="2700000" algn="tl">
                    <a:srgbClr val="C0C0C0"/>
                  </a:outerShdw>
                </a:effectLst>
                <a:latin typeface="Calibri" pitchFamily="34" charset="0"/>
                <a:ea typeface="宋体" pitchFamily="2" charset="-122"/>
                <a:cs typeface="Calibri" pitchFamily="34" charset="0"/>
              </a:rPr>
              <a:t>Different forms in a wide range of scientific disciplines  </a:t>
            </a:r>
            <a:endParaRPr lang="zh-CN" altLang="en-US" sz="2400" b="1" dirty="0">
              <a:solidFill>
                <a:schemeClr val="tx1"/>
              </a:solidFill>
              <a:effectLst>
                <a:outerShdw blurRad="38100" dist="38100" dir="2700000" algn="tl">
                  <a:srgbClr val="C0C0C0"/>
                </a:outerShdw>
              </a:effectLst>
              <a:latin typeface="Calibri" pitchFamily="34" charset="0"/>
              <a:ea typeface="宋体" pitchFamily="2" charset="-122"/>
              <a:cs typeface="Calibri" pitchFamily="34" charset="0"/>
            </a:endParaRPr>
          </a:p>
        </p:txBody>
      </p:sp>
      <p:sp>
        <p:nvSpPr>
          <p:cNvPr id="14" name="圆角矩形 13"/>
          <p:cNvSpPr/>
          <p:nvPr/>
        </p:nvSpPr>
        <p:spPr bwMode="auto">
          <a:xfrm>
            <a:off x="3127632" y="1294161"/>
            <a:ext cx="3028544" cy="1198735"/>
          </a:xfrm>
          <a:prstGeom prst="roundRect">
            <a:avLst/>
          </a:prstGeom>
          <a:solidFill>
            <a:schemeClr val="accent4">
              <a:lumMod val="20000"/>
              <a:lumOff val="80000"/>
            </a:schemeClr>
          </a:solidFill>
          <a:ln>
            <a:solidFill>
              <a:schemeClr val="bg1"/>
            </a:solidFill>
            <a:headEnd type="none" w="med" len="med"/>
            <a:tailEnd type="none" w="med" len="med"/>
          </a:ln>
          <a:scene3d>
            <a:camera prst="orthographicFront"/>
            <a:lightRig rig="threePt" dir="t"/>
          </a:scene3d>
          <a:sp3d contourW="12700">
            <a:bevelT w="139700" prst="cross"/>
            <a:contourClr>
              <a:srgbClr val="FFFF00"/>
            </a:contourClr>
          </a:sp3d>
          <a:extLst/>
        </p:spPr>
        <p:style>
          <a:lnRef idx="3">
            <a:schemeClr val="lt1"/>
          </a:lnRef>
          <a:fillRef idx="1">
            <a:schemeClr val="accent1"/>
          </a:fillRef>
          <a:effectRef idx="1">
            <a:schemeClr val="accent1"/>
          </a:effectRef>
          <a:fontRef idx="minor">
            <a:schemeClr val="lt1"/>
          </a:fontRef>
        </p:style>
        <p:txBody>
          <a:bodyPr/>
          <a:lstStyle/>
          <a:p>
            <a:r>
              <a:rPr lang="en-US" altLang="zh-CN" b="1" dirty="0" smtClean="0">
                <a:solidFill>
                  <a:schemeClr val="tx1"/>
                </a:solidFill>
                <a:latin typeface="Calibri" pitchFamily="34" charset="0"/>
                <a:cs typeface="Calibri" pitchFamily="34" charset="0"/>
              </a:rPr>
              <a:t>Symposia series</a:t>
            </a:r>
          </a:p>
          <a:p>
            <a:pPr marL="342900" indent="-34290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High-level strategic symposia</a:t>
            </a:r>
          </a:p>
          <a:p>
            <a:pPr marL="342900" indent="-34290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Frontier interdisciplinary symposia</a:t>
            </a:r>
          </a:p>
        </p:txBody>
      </p:sp>
      <p:sp>
        <p:nvSpPr>
          <p:cNvPr id="15" name="圆角矩形 14"/>
          <p:cNvSpPr/>
          <p:nvPr/>
        </p:nvSpPr>
        <p:spPr bwMode="auto">
          <a:xfrm>
            <a:off x="5202056" y="4964220"/>
            <a:ext cx="3690423" cy="1345100"/>
          </a:xfrm>
          <a:prstGeom prst="roundRect">
            <a:avLst/>
          </a:prstGeom>
          <a:solidFill>
            <a:schemeClr val="accent4">
              <a:lumMod val="20000"/>
              <a:lumOff val="80000"/>
            </a:schemeClr>
          </a:solidFill>
          <a:ln>
            <a:headEnd type="none" w="med" len="med"/>
            <a:tailEnd type="none" w="med" len="med"/>
          </a:ln>
          <a:scene3d>
            <a:camera prst="orthographicFront"/>
            <a:lightRig rig="threePt" dir="t"/>
          </a:scene3d>
          <a:sp3d contourW="12700">
            <a:bevelT w="139700" prst="cross"/>
            <a:contourClr>
              <a:srgbClr val="7030A0"/>
            </a:contourClr>
          </a:sp3d>
          <a:extLst/>
        </p:spPr>
        <p:style>
          <a:lnRef idx="3">
            <a:schemeClr val="lt1"/>
          </a:lnRef>
          <a:fillRef idx="1">
            <a:schemeClr val="accent1"/>
          </a:fillRef>
          <a:effectRef idx="1">
            <a:schemeClr val="accent1"/>
          </a:effectRef>
          <a:fontRef idx="minor">
            <a:schemeClr val="lt1"/>
          </a:fontRef>
        </p:style>
        <p:txBody>
          <a:bodyPr/>
          <a:lstStyle/>
          <a:p>
            <a:r>
              <a:rPr lang="en-US" altLang="zh-CN" b="1" dirty="0" smtClean="0">
                <a:solidFill>
                  <a:schemeClr val="tx1"/>
                </a:solidFill>
                <a:latin typeface="Calibri" pitchFamily="34" charset="0"/>
                <a:cs typeface="Calibri" pitchFamily="34" charset="0"/>
              </a:rPr>
              <a:t>With multi-national companies  </a:t>
            </a:r>
            <a:endParaRPr lang="en-US" altLang="zh-CN" sz="1200" b="1" dirty="0" smtClean="0">
              <a:solidFill>
                <a:schemeClr val="tx1"/>
              </a:solidFill>
              <a:latin typeface="Calibri" pitchFamily="34" charset="0"/>
              <a:cs typeface="Calibri" pitchFamily="34" charset="0"/>
            </a:endParaRPr>
          </a:p>
          <a:p>
            <a:pPr marL="342900" indent="-34290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Support collaborative projects, awards, workshop, joint unit</a:t>
            </a:r>
          </a:p>
          <a:p>
            <a:pPr marL="342900" indent="-34290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BP, P&amp;G, Boeing, </a:t>
            </a:r>
            <a:r>
              <a:rPr lang="en-US" altLang="zh-CN" sz="1400" b="1" dirty="0">
                <a:solidFill>
                  <a:srgbClr val="0000CC"/>
                </a:solidFill>
                <a:latin typeface="Calibri" pitchFamily="34" charset="0"/>
                <a:cs typeface="Calibri" pitchFamily="34" charset="0"/>
              </a:rPr>
              <a:t>Unilever </a:t>
            </a:r>
            <a:r>
              <a:rPr lang="en-US" altLang="zh-CN" sz="1400" b="1" dirty="0" smtClean="0">
                <a:solidFill>
                  <a:srgbClr val="0000CC"/>
                </a:solidFill>
                <a:latin typeface="Calibri" pitchFamily="34" charset="0"/>
                <a:cs typeface="Calibri" pitchFamily="34" charset="0"/>
              </a:rPr>
              <a:t>,Bayer, Novo Nordisk, GE…</a:t>
            </a:r>
            <a:endParaRPr lang="zh-CN" altLang="en-US" sz="2400" b="1" dirty="0">
              <a:solidFill>
                <a:srgbClr val="0000CC"/>
              </a:solidFill>
              <a:latin typeface="Calibri" pitchFamily="34" charset="0"/>
              <a:cs typeface="Calibri" pitchFamily="34" charset="0"/>
            </a:endParaRPr>
          </a:p>
        </p:txBody>
      </p:sp>
      <p:sp>
        <p:nvSpPr>
          <p:cNvPr id="16" name="圆角矩形 15"/>
          <p:cNvSpPr/>
          <p:nvPr/>
        </p:nvSpPr>
        <p:spPr bwMode="auto">
          <a:xfrm>
            <a:off x="251520" y="4941086"/>
            <a:ext cx="3742717" cy="1368234"/>
          </a:xfrm>
          <a:prstGeom prst="roundRect">
            <a:avLst/>
          </a:prstGeom>
          <a:solidFill>
            <a:schemeClr val="accent4">
              <a:lumMod val="20000"/>
              <a:lumOff val="80000"/>
            </a:schemeClr>
          </a:solidFill>
          <a:ln>
            <a:headEnd type="none" w="med" len="med"/>
            <a:tailEnd type="none" w="med" len="med"/>
          </a:ln>
          <a:scene3d>
            <a:camera prst="orthographicFront"/>
            <a:lightRig rig="threePt" dir="t"/>
          </a:scene3d>
          <a:sp3d contourW="12700">
            <a:bevelT w="139700" prst="cross"/>
            <a:contourClr>
              <a:srgbClr val="009900"/>
            </a:contourClr>
          </a:sp3d>
          <a:extLst/>
        </p:spPr>
        <p:style>
          <a:lnRef idx="3">
            <a:schemeClr val="lt1"/>
          </a:lnRef>
          <a:fillRef idx="1">
            <a:schemeClr val="accent1"/>
          </a:fillRef>
          <a:effectRef idx="1">
            <a:schemeClr val="accent1"/>
          </a:effectRef>
          <a:fontRef idx="minor">
            <a:schemeClr val="lt1"/>
          </a:fontRef>
        </p:style>
        <p:txBody>
          <a:bodyPr/>
          <a:lstStyle/>
          <a:p>
            <a:r>
              <a:rPr lang="en-US" altLang="zh-CN" b="1" dirty="0">
                <a:solidFill>
                  <a:schemeClr val="tx1"/>
                </a:solidFill>
                <a:latin typeface="Calibri" pitchFamily="34" charset="0"/>
                <a:cs typeface="Calibri" pitchFamily="34" charset="0"/>
              </a:rPr>
              <a:t>Talent </a:t>
            </a:r>
            <a:r>
              <a:rPr lang="en-US" altLang="zh-CN" b="1" dirty="0" smtClean="0">
                <a:solidFill>
                  <a:schemeClr val="tx1"/>
                </a:solidFill>
                <a:latin typeface="Calibri" pitchFamily="34" charset="0"/>
                <a:cs typeface="Calibri" pitchFamily="34" charset="0"/>
              </a:rPr>
              <a:t>training </a:t>
            </a:r>
            <a:endParaRPr lang="en-US" altLang="zh-CN" b="1" dirty="0">
              <a:solidFill>
                <a:schemeClr val="tx1"/>
              </a:solidFill>
              <a:latin typeface="Calibri" pitchFamily="34" charset="0"/>
              <a:cs typeface="Calibri" pitchFamily="34" charset="0"/>
            </a:endParaRPr>
          </a:p>
          <a:p>
            <a:pPr marL="171450" indent="-17145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Various </a:t>
            </a:r>
            <a:r>
              <a:rPr lang="en-US" altLang="zh-CN" sz="1400" b="1" dirty="0">
                <a:solidFill>
                  <a:srgbClr val="0000CC"/>
                </a:solidFill>
                <a:latin typeface="Calibri" pitchFamily="34" charset="0"/>
                <a:cs typeface="Calibri" pitchFamily="34" charset="0"/>
              </a:rPr>
              <a:t>international fellowships</a:t>
            </a:r>
            <a:endParaRPr lang="en-US" altLang="zh-CN" sz="1400" b="1" dirty="0" smtClean="0">
              <a:solidFill>
                <a:srgbClr val="0000CC"/>
              </a:solidFill>
              <a:latin typeface="Calibri" pitchFamily="34" charset="0"/>
              <a:cs typeface="Calibri" pitchFamily="34" charset="0"/>
            </a:endParaRPr>
          </a:p>
          <a:p>
            <a:pPr marL="171450" indent="-17145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Joint </a:t>
            </a:r>
            <a:r>
              <a:rPr lang="en-US" altLang="zh-CN" sz="1400" b="1" dirty="0">
                <a:solidFill>
                  <a:srgbClr val="0000CC"/>
                </a:solidFill>
                <a:latin typeface="Calibri" pitchFamily="34" charset="0"/>
                <a:cs typeface="Calibri" pitchFamily="34" charset="0"/>
              </a:rPr>
              <a:t>Training Program for PhD </a:t>
            </a:r>
            <a:r>
              <a:rPr lang="en-US" altLang="zh-CN" sz="1400" b="1" dirty="0" smtClean="0">
                <a:solidFill>
                  <a:srgbClr val="0000CC"/>
                </a:solidFill>
                <a:latin typeface="Calibri" pitchFamily="34" charset="0"/>
                <a:cs typeface="Calibri" pitchFamily="34" charset="0"/>
              </a:rPr>
              <a:t>Students</a:t>
            </a:r>
          </a:p>
          <a:p>
            <a:pPr marL="171450" indent="-17145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Summer school </a:t>
            </a:r>
            <a:endParaRPr lang="en-US" altLang="zh-CN" sz="1400" b="1" dirty="0">
              <a:solidFill>
                <a:srgbClr val="0000CC"/>
              </a:solidFill>
              <a:latin typeface="Calibri" pitchFamily="34" charset="0"/>
              <a:cs typeface="Calibri" pitchFamily="34" charset="0"/>
            </a:endParaRPr>
          </a:p>
          <a:p>
            <a:pPr>
              <a:buSzPct val="50000"/>
            </a:pPr>
            <a:endParaRPr lang="zh-CN" altLang="en-US" b="1" dirty="0">
              <a:solidFill>
                <a:schemeClr val="tx1"/>
              </a:solidFill>
              <a:latin typeface="Calibri" pitchFamily="34" charset="0"/>
              <a:cs typeface="Calibri" pitchFamily="34" charset="0"/>
            </a:endParaRPr>
          </a:p>
        </p:txBody>
      </p:sp>
      <p:sp>
        <p:nvSpPr>
          <p:cNvPr id="17" name="圆角矩形 16"/>
          <p:cNvSpPr/>
          <p:nvPr/>
        </p:nvSpPr>
        <p:spPr bwMode="auto">
          <a:xfrm>
            <a:off x="5868144" y="2913901"/>
            <a:ext cx="3138821" cy="1523211"/>
          </a:xfrm>
          <a:prstGeom prst="roundRect">
            <a:avLst/>
          </a:prstGeom>
          <a:solidFill>
            <a:schemeClr val="accent4">
              <a:lumMod val="20000"/>
              <a:lumOff val="80000"/>
            </a:schemeClr>
          </a:solidFill>
          <a:ln>
            <a:headEnd type="none" w="med" len="med"/>
            <a:tailEnd type="none" w="med" len="med"/>
          </a:ln>
          <a:scene3d>
            <a:camera prst="orthographicFront"/>
            <a:lightRig rig="threePt" dir="t"/>
          </a:scene3d>
          <a:sp3d contourW="12700">
            <a:bevelT w="139700" prst="cross"/>
            <a:contourClr>
              <a:srgbClr val="0070C0"/>
            </a:contourClr>
          </a:sp3d>
          <a:extLst/>
        </p:spPr>
        <p:style>
          <a:lnRef idx="3">
            <a:schemeClr val="lt1"/>
          </a:lnRef>
          <a:fillRef idx="1">
            <a:schemeClr val="accent1"/>
          </a:fillRef>
          <a:effectRef idx="1">
            <a:schemeClr val="accent1"/>
          </a:effectRef>
          <a:fontRef idx="minor">
            <a:schemeClr val="lt1"/>
          </a:fontRef>
        </p:style>
        <p:txBody>
          <a:bodyPr/>
          <a:lstStyle>
            <a:defPPr>
              <a:defRPr lang="zh-CN"/>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r>
              <a:rPr lang="en-US" altLang="zh-CN" b="1" dirty="0">
                <a:solidFill>
                  <a:schemeClr val="tx1"/>
                </a:solidFill>
                <a:latin typeface="Calibri" pitchFamily="34" charset="0"/>
                <a:cs typeface="Calibri" pitchFamily="34" charset="0"/>
              </a:rPr>
              <a:t>Joint partnership groups/ labs/centers/institutes</a:t>
            </a:r>
          </a:p>
          <a:p>
            <a:pPr>
              <a:buSzPct val="50000"/>
            </a:pPr>
            <a:r>
              <a:rPr lang="en-US" altLang="zh-CN" sz="1400" b="1" dirty="0" smtClean="0">
                <a:solidFill>
                  <a:schemeClr val="tx1"/>
                </a:solidFill>
                <a:latin typeface="Calibri" pitchFamily="34" charset="0"/>
                <a:cs typeface="Calibri" pitchFamily="34" charset="0"/>
              </a:rPr>
              <a:t>       </a:t>
            </a:r>
          </a:p>
          <a:p>
            <a:pPr marL="285750" indent="-28575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Germany</a:t>
            </a:r>
            <a:r>
              <a:rPr lang="en-US" altLang="zh-CN" sz="1400" b="1" dirty="0">
                <a:solidFill>
                  <a:srgbClr val="0000CC"/>
                </a:solidFill>
                <a:latin typeface="Calibri" pitchFamily="34" charset="0"/>
                <a:cs typeface="Calibri" pitchFamily="34" charset="0"/>
              </a:rPr>
              <a:t>, France, Australia, Japan, </a:t>
            </a:r>
            <a:r>
              <a:rPr lang="en-US" altLang="zh-CN" sz="1400" b="1" dirty="0" smtClean="0">
                <a:solidFill>
                  <a:srgbClr val="0000CC"/>
                </a:solidFill>
                <a:latin typeface="Calibri" pitchFamily="34" charset="0"/>
                <a:cs typeface="Calibri" pitchFamily="34" charset="0"/>
              </a:rPr>
              <a:t>UK…</a:t>
            </a:r>
            <a:endParaRPr lang="en-US" altLang="zh-CN" sz="1400" b="1" dirty="0">
              <a:solidFill>
                <a:srgbClr val="0000CC"/>
              </a:solidFill>
              <a:latin typeface="Calibri" pitchFamily="34" charset="0"/>
              <a:cs typeface="Calibri" pitchFamily="34" charset="0"/>
            </a:endParaRPr>
          </a:p>
        </p:txBody>
      </p:sp>
      <p:sp>
        <p:nvSpPr>
          <p:cNvPr id="18" name="圆角矩形 17"/>
          <p:cNvSpPr/>
          <p:nvPr/>
        </p:nvSpPr>
        <p:spPr bwMode="auto">
          <a:xfrm>
            <a:off x="107504" y="2913901"/>
            <a:ext cx="3312368" cy="1523211"/>
          </a:xfrm>
          <a:prstGeom prst="roundRect">
            <a:avLst/>
          </a:prstGeom>
          <a:solidFill>
            <a:schemeClr val="accent4">
              <a:lumMod val="20000"/>
              <a:lumOff val="80000"/>
            </a:schemeClr>
          </a:solidFill>
          <a:ln>
            <a:headEnd type="none" w="med" len="med"/>
            <a:tailEnd type="none" w="med" len="med"/>
          </a:ln>
          <a:scene3d>
            <a:camera prst="orthographicFront"/>
            <a:lightRig rig="threePt" dir="t"/>
          </a:scene3d>
          <a:sp3d contourW="12700">
            <a:bevelT prst="convex"/>
            <a:contourClr>
              <a:srgbClr val="FF6600"/>
            </a:contourClr>
          </a:sp3d>
          <a:extLst/>
        </p:spPr>
        <p:style>
          <a:lnRef idx="3">
            <a:schemeClr val="lt1"/>
          </a:lnRef>
          <a:fillRef idx="1">
            <a:schemeClr val="accent1"/>
          </a:fillRef>
          <a:effectRef idx="1">
            <a:schemeClr val="accent1"/>
          </a:effectRef>
          <a:fontRef idx="minor">
            <a:schemeClr val="lt1"/>
          </a:fontRef>
        </p:style>
        <p:txBody>
          <a:bodyPr/>
          <a:lstStyle/>
          <a:p>
            <a:r>
              <a:rPr lang="en-US" altLang="zh-CN" b="1" dirty="0">
                <a:solidFill>
                  <a:schemeClr val="tx1"/>
                </a:solidFill>
                <a:latin typeface="Calibri" pitchFamily="34" charset="0"/>
                <a:cs typeface="Calibri" pitchFamily="34" charset="0"/>
              </a:rPr>
              <a:t>Collaborative research </a:t>
            </a:r>
            <a:r>
              <a:rPr lang="en-US" altLang="zh-CN" b="1" dirty="0" smtClean="0">
                <a:solidFill>
                  <a:schemeClr val="tx1"/>
                </a:solidFill>
                <a:latin typeface="Calibri" pitchFamily="34" charset="0"/>
                <a:cs typeface="Calibri" pitchFamily="34" charset="0"/>
              </a:rPr>
              <a:t>projects</a:t>
            </a:r>
          </a:p>
          <a:p>
            <a:pPr marL="285750" indent="-285750">
              <a:buSzPct val="50000"/>
              <a:buFont typeface="Wingdings" pitchFamily="2" charset="2"/>
              <a:buChar char="Ø"/>
            </a:pPr>
            <a:r>
              <a:rPr lang="en-US" altLang="zh-CN" sz="1400" b="1" dirty="0" smtClean="0">
                <a:solidFill>
                  <a:srgbClr val="0000CC"/>
                </a:solidFill>
                <a:latin typeface="Calibri" pitchFamily="34" charset="0"/>
                <a:cs typeface="Calibri" pitchFamily="34" charset="0"/>
              </a:rPr>
              <a:t>Co-funding projects</a:t>
            </a:r>
          </a:p>
          <a:p>
            <a:pPr marL="285750" indent="-285750">
              <a:buSzPct val="50000"/>
              <a:buFont typeface="Wingdings" pitchFamily="2" charset="2"/>
              <a:buChar char="Ø"/>
            </a:pPr>
            <a:r>
              <a:rPr lang="en-US" altLang="zh-CN" sz="1400" b="1" dirty="0">
                <a:solidFill>
                  <a:srgbClr val="0000CC"/>
                </a:solidFill>
                <a:latin typeface="Calibri" pitchFamily="34" charset="0"/>
                <a:cs typeface="Calibri" pitchFamily="34" charset="0"/>
              </a:rPr>
              <a:t>Netherlands</a:t>
            </a:r>
            <a:r>
              <a:rPr lang="en-US" altLang="zh-CN" sz="1400" b="1" dirty="0" smtClean="0">
                <a:solidFill>
                  <a:srgbClr val="0000CC"/>
                </a:solidFill>
                <a:latin typeface="Calibri" pitchFamily="34" charset="0"/>
                <a:cs typeface="Calibri" pitchFamily="34" charset="0"/>
              </a:rPr>
              <a:t>, Australia, UK, Finland, Switzerland, Japan …</a:t>
            </a:r>
          </a:p>
        </p:txBody>
      </p:sp>
      <p:grpSp>
        <p:nvGrpSpPr>
          <p:cNvPr id="4" name="组合 57"/>
          <p:cNvGrpSpPr/>
          <p:nvPr/>
        </p:nvGrpSpPr>
        <p:grpSpPr>
          <a:xfrm>
            <a:off x="3614079" y="2780928"/>
            <a:ext cx="2110049" cy="2034029"/>
            <a:chOff x="3707904" y="2907139"/>
            <a:chExt cx="2110049" cy="2034029"/>
          </a:xfrm>
        </p:grpSpPr>
        <p:sp>
          <p:nvSpPr>
            <p:cNvPr id="19" name="Oval 115"/>
            <p:cNvSpPr>
              <a:spLocks noChangeArrowheads="1"/>
            </p:cNvSpPr>
            <p:nvPr/>
          </p:nvSpPr>
          <p:spPr bwMode="gray">
            <a:xfrm>
              <a:off x="3730228" y="2907139"/>
              <a:ext cx="1993900" cy="2034029"/>
            </a:xfrm>
            <a:prstGeom prst="ellipse">
              <a:avLst/>
            </a:prstGeom>
            <a:gradFill rotWithShape="1">
              <a:gsLst>
                <a:gs pos="0">
                  <a:srgbClr val="CCECFF"/>
                </a:gs>
                <a:gs pos="100000">
                  <a:srgbClr val="CCECFF">
                    <a:gamma/>
                    <a:tint val="0"/>
                    <a:invGamma/>
                  </a:srgbClr>
                </a:gs>
              </a:gsLst>
              <a:lin ang="5400000" scaled="1"/>
            </a:gradFill>
            <a:ln>
              <a:noFill/>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nvGrpSpPr>
            <p:cNvPr id="5" name="组合 56"/>
            <p:cNvGrpSpPr/>
            <p:nvPr/>
          </p:nvGrpSpPr>
          <p:grpSpPr>
            <a:xfrm>
              <a:off x="3707904" y="2924944"/>
              <a:ext cx="2110049" cy="1805447"/>
              <a:chOff x="2945830" y="1972011"/>
              <a:chExt cx="3057525" cy="2849562"/>
            </a:xfrm>
          </p:grpSpPr>
          <p:sp>
            <p:nvSpPr>
              <p:cNvPr id="20" name="Oval 4"/>
              <p:cNvSpPr>
                <a:spLocks noChangeArrowheads="1"/>
              </p:cNvSpPr>
              <p:nvPr/>
            </p:nvSpPr>
            <p:spPr bwMode="gray">
              <a:xfrm>
                <a:off x="3834830" y="3049923"/>
                <a:ext cx="1162050" cy="1214438"/>
              </a:xfrm>
              <a:prstGeom prst="ellipse">
                <a:avLst/>
              </a:prstGeom>
              <a:gradFill rotWithShape="1">
                <a:gsLst>
                  <a:gs pos="0">
                    <a:srgbClr val="00CC99"/>
                  </a:gs>
                  <a:gs pos="100000">
                    <a:srgbClr val="00CC99">
                      <a:gamma/>
                      <a:shade val="45490"/>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nvGrpSpPr>
              <p:cNvPr id="6" name="Group 8"/>
              <p:cNvGrpSpPr>
                <a:grpSpLocks/>
              </p:cNvGrpSpPr>
              <p:nvPr/>
            </p:nvGrpSpPr>
            <p:grpSpPr bwMode="auto">
              <a:xfrm>
                <a:off x="4079305" y="1972011"/>
                <a:ext cx="550862" cy="536575"/>
                <a:chOff x="2016" y="1920"/>
                <a:chExt cx="1680" cy="1680"/>
              </a:xfrm>
            </p:grpSpPr>
            <p:sp>
              <p:nvSpPr>
                <p:cNvPr id="55" name="Oval 9"/>
                <p:cNvSpPr>
                  <a:spLocks noChangeArrowheads="1"/>
                </p:cNvSpPr>
                <p:nvPr/>
              </p:nvSpPr>
              <p:spPr bwMode="gray">
                <a:xfrm>
                  <a:off x="2016" y="1920"/>
                  <a:ext cx="1680" cy="1680"/>
                </a:xfrm>
                <a:prstGeom prst="ellipse">
                  <a:avLst/>
                </a:prstGeom>
                <a:gradFill rotWithShape="1">
                  <a:gsLst>
                    <a:gs pos="0">
                      <a:srgbClr val="FFCC00"/>
                    </a:gs>
                    <a:gs pos="100000">
                      <a:srgbClr val="FFCC00">
                        <a:gamma/>
                        <a:shade val="42353"/>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56" name="Freeform 10"/>
                <p:cNvSpPr>
                  <a:spLocks/>
                </p:cNvSpPr>
                <p:nvPr/>
              </p:nvSpPr>
              <p:spPr bwMode="gray">
                <a:xfrm>
                  <a:off x="2210" y="1950"/>
                  <a:ext cx="1293" cy="631"/>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00"/>
                    </a:gs>
                  </a:gsLst>
                  <a:lin ang="5400000" scaled="1"/>
                </a:gradFill>
                <a:ln>
                  <a:noFill/>
                </a:ln>
                <a:extLst/>
              </p:spPr>
              <p:txBody>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sp>
            <p:nvSpPr>
              <p:cNvPr id="22" name="Oval 64"/>
              <p:cNvSpPr>
                <a:spLocks noChangeArrowheads="1"/>
              </p:cNvSpPr>
              <p:nvPr/>
            </p:nvSpPr>
            <p:spPr bwMode="gray">
              <a:xfrm rot="18227093">
                <a:off x="3659411" y="4184192"/>
                <a:ext cx="106363" cy="111125"/>
              </a:xfrm>
              <a:prstGeom prst="ellipse">
                <a:avLst/>
              </a:prstGeom>
              <a:gradFill rotWithShape="1">
                <a:gsLst>
                  <a:gs pos="0">
                    <a:srgbClr val="33CCCC"/>
                  </a:gs>
                  <a:gs pos="100000">
                    <a:srgbClr val="33CCCC">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23" name="Oval 65"/>
              <p:cNvSpPr>
                <a:spLocks noChangeArrowheads="1"/>
              </p:cNvSpPr>
              <p:nvPr/>
            </p:nvSpPr>
            <p:spPr bwMode="gray">
              <a:xfrm rot="18227093">
                <a:off x="3805462" y="4061954"/>
                <a:ext cx="106362" cy="111125"/>
              </a:xfrm>
              <a:prstGeom prst="ellipse">
                <a:avLst/>
              </a:prstGeom>
              <a:gradFill rotWithShape="1">
                <a:gsLst>
                  <a:gs pos="0">
                    <a:srgbClr val="33CCCC"/>
                  </a:gs>
                  <a:gs pos="100000">
                    <a:srgbClr val="33CCCC">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nvGrpSpPr>
              <p:cNvPr id="7" name="Group 70"/>
              <p:cNvGrpSpPr>
                <a:grpSpLocks/>
              </p:cNvGrpSpPr>
              <p:nvPr/>
            </p:nvGrpSpPr>
            <p:grpSpPr bwMode="auto">
              <a:xfrm>
                <a:off x="3156967" y="4262773"/>
                <a:ext cx="550863" cy="558800"/>
                <a:chOff x="2016" y="1920"/>
                <a:chExt cx="1680" cy="1680"/>
              </a:xfrm>
            </p:grpSpPr>
            <p:sp>
              <p:nvSpPr>
                <p:cNvPr id="53" name="Oval 71"/>
                <p:cNvSpPr>
                  <a:spLocks noChangeArrowheads="1"/>
                </p:cNvSpPr>
                <p:nvPr/>
              </p:nvSpPr>
              <p:spPr bwMode="gray">
                <a:xfrm>
                  <a:off x="2016" y="1920"/>
                  <a:ext cx="1680" cy="1680"/>
                </a:xfrm>
                <a:prstGeom prst="ellipse">
                  <a:avLst/>
                </a:prstGeom>
                <a:gradFill rotWithShape="1">
                  <a:gsLst>
                    <a:gs pos="0">
                      <a:srgbClr val="33CCCC"/>
                    </a:gs>
                    <a:gs pos="100000">
                      <a:srgbClr val="33CCCC">
                        <a:gamma/>
                        <a:shade val="24314"/>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54" name="Freeform 72"/>
                <p:cNvSpPr>
                  <a:spLocks/>
                </p:cNvSpPr>
                <p:nvPr/>
              </p:nvSpPr>
              <p:spPr bwMode="gray">
                <a:xfrm>
                  <a:off x="2210" y="1949"/>
                  <a:ext cx="1293"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p:spPr>
              <p:txBody>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grpSp>
            <p:nvGrpSpPr>
              <p:cNvPr id="8" name="Group 75"/>
              <p:cNvGrpSpPr>
                <a:grpSpLocks/>
              </p:cNvGrpSpPr>
              <p:nvPr/>
            </p:nvGrpSpPr>
            <p:grpSpPr bwMode="auto">
              <a:xfrm>
                <a:off x="5455667" y="2827673"/>
                <a:ext cx="547688" cy="565150"/>
                <a:chOff x="2016" y="1920"/>
                <a:chExt cx="1680" cy="1680"/>
              </a:xfrm>
            </p:grpSpPr>
            <p:sp>
              <p:nvSpPr>
                <p:cNvPr id="51" name="Oval 76"/>
                <p:cNvSpPr>
                  <a:spLocks noChangeArrowheads="1"/>
                </p:cNvSpPr>
                <p:nvPr/>
              </p:nvSpPr>
              <p:spPr bwMode="gray">
                <a:xfrm>
                  <a:off x="2016" y="1920"/>
                  <a:ext cx="1680" cy="1680"/>
                </a:xfrm>
                <a:prstGeom prst="ellipse">
                  <a:avLst/>
                </a:prstGeom>
                <a:gradFill rotWithShape="1">
                  <a:gsLst>
                    <a:gs pos="0">
                      <a:srgbClr val="4996E3"/>
                    </a:gs>
                    <a:gs pos="100000">
                      <a:srgbClr val="4996E3">
                        <a:gamma/>
                        <a:shade val="45490"/>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52" name="Freeform 77"/>
                <p:cNvSpPr>
                  <a:spLocks/>
                </p:cNvSpPr>
                <p:nvPr/>
              </p:nvSpPr>
              <p:spPr bwMode="gray">
                <a:xfrm>
                  <a:off x="2206" y="1948"/>
                  <a:ext cx="1300" cy="63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p:spPr>
              <p:txBody>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grpSp>
            <p:nvGrpSpPr>
              <p:cNvPr id="9" name="Group 80"/>
              <p:cNvGrpSpPr>
                <a:grpSpLocks/>
              </p:cNvGrpSpPr>
              <p:nvPr/>
            </p:nvGrpSpPr>
            <p:grpSpPr bwMode="auto">
              <a:xfrm>
                <a:off x="5134992" y="4278648"/>
                <a:ext cx="525463" cy="506413"/>
                <a:chOff x="2016" y="1920"/>
                <a:chExt cx="1680" cy="1680"/>
              </a:xfrm>
            </p:grpSpPr>
            <p:sp>
              <p:nvSpPr>
                <p:cNvPr id="49" name="Oval 81"/>
                <p:cNvSpPr>
                  <a:spLocks noChangeArrowheads="1"/>
                </p:cNvSpPr>
                <p:nvPr/>
              </p:nvSpPr>
              <p:spPr bwMode="gray">
                <a:xfrm>
                  <a:off x="2016" y="1920"/>
                  <a:ext cx="1680" cy="1680"/>
                </a:xfrm>
                <a:prstGeom prst="ellipse">
                  <a:avLst/>
                </a:prstGeom>
                <a:gradFill rotWithShape="1">
                  <a:gsLst>
                    <a:gs pos="0">
                      <a:srgbClr val="9966FF"/>
                    </a:gs>
                    <a:gs pos="100000">
                      <a:srgbClr val="9966FF">
                        <a:gamma/>
                        <a:shade val="45490"/>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50" name="Freeform 82"/>
                <p:cNvSpPr>
                  <a:spLocks/>
                </p:cNvSpPr>
                <p:nvPr/>
              </p:nvSpPr>
              <p:spPr bwMode="gray">
                <a:xfrm>
                  <a:off x="2209" y="1946"/>
                  <a:ext cx="1294" cy="63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p:spPr>
              <p:txBody>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grpSp>
            <p:nvGrpSpPr>
              <p:cNvPr id="10" name="Group 90"/>
              <p:cNvGrpSpPr>
                <a:grpSpLocks/>
              </p:cNvGrpSpPr>
              <p:nvPr/>
            </p:nvGrpSpPr>
            <p:grpSpPr bwMode="auto">
              <a:xfrm>
                <a:off x="2945830" y="2827673"/>
                <a:ext cx="550862" cy="558800"/>
                <a:chOff x="2016" y="1920"/>
                <a:chExt cx="1680" cy="1680"/>
              </a:xfrm>
            </p:grpSpPr>
            <p:sp>
              <p:nvSpPr>
                <p:cNvPr id="47" name="Oval 91"/>
                <p:cNvSpPr>
                  <a:spLocks noChangeArrowheads="1"/>
                </p:cNvSpPr>
                <p:nvPr/>
              </p:nvSpPr>
              <p:spPr bwMode="gray">
                <a:xfrm>
                  <a:off x="2016" y="1920"/>
                  <a:ext cx="1680" cy="1680"/>
                </a:xfrm>
                <a:prstGeom prst="ellipse">
                  <a:avLst/>
                </a:prstGeom>
                <a:gradFill rotWithShape="1">
                  <a:gsLst>
                    <a:gs pos="0">
                      <a:srgbClr val="FF9900"/>
                    </a:gs>
                    <a:gs pos="100000">
                      <a:srgbClr val="FF9900">
                        <a:gamma/>
                        <a:shade val="45490"/>
                        <a:invGamma/>
                      </a:srgbClr>
                    </a:gs>
                  </a:gsLst>
                  <a:lin ang="5400000" scaled="1"/>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48" name="Freeform 92"/>
                <p:cNvSpPr>
                  <a:spLocks/>
                </p:cNvSpPr>
                <p:nvPr/>
              </p:nvSpPr>
              <p:spPr bwMode="gray">
                <a:xfrm>
                  <a:off x="2210" y="1949"/>
                  <a:ext cx="1293"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p:spPr>
              <p:txBody>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grpSp>
          <p:sp>
            <p:nvSpPr>
              <p:cNvPr id="28" name="Oval 95"/>
              <p:cNvSpPr>
                <a:spLocks noChangeArrowheads="1"/>
              </p:cNvSpPr>
              <p:nvPr/>
            </p:nvSpPr>
            <p:spPr bwMode="gray">
              <a:xfrm rot="18227093">
                <a:off x="5077049" y="4179429"/>
                <a:ext cx="106362" cy="111125"/>
              </a:xfrm>
              <a:prstGeom prst="ellipse">
                <a:avLst/>
              </a:prstGeom>
              <a:gradFill rotWithShape="1">
                <a:gsLst>
                  <a:gs pos="0">
                    <a:srgbClr val="9966FF"/>
                  </a:gs>
                  <a:gs pos="100000">
                    <a:srgbClr val="9966FF">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29" name="Oval 96"/>
              <p:cNvSpPr>
                <a:spLocks noChangeArrowheads="1"/>
              </p:cNvSpPr>
              <p:nvPr/>
            </p:nvSpPr>
            <p:spPr bwMode="gray">
              <a:xfrm rot="18227093">
                <a:off x="4955605" y="4054811"/>
                <a:ext cx="104775" cy="111125"/>
              </a:xfrm>
              <a:prstGeom prst="ellipse">
                <a:avLst/>
              </a:prstGeom>
              <a:gradFill rotWithShape="1">
                <a:gsLst>
                  <a:gs pos="0">
                    <a:srgbClr val="9966FF"/>
                  </a:gs>
                  <a:gs pos="100000">
                    <a:srgbClr val="9966FF">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0" name="Oval 100"/>
              <p:cNvSpPr>
                <a:spLocks noChangeArrowheads="1"/>
              </p:cNvSpPr>
              <p:nvPr/>
            </p:nvSpPr>
            <p:spPr bwMode="gray">
              <a:xfrm rot="18227093">
                <a:off x="3560986" y="3196767"/>
                <a:ext cx="106363" cy="111125"/>
              </a:xfrm>
              <a:prstGeom prst="ellipse">
                <a:avLst/>
              </a:prstGeom>
              <a:gradFill rotWithShape="1">
                <a:gsLst>
                  <a:gs pos="0">
                    <a:srgbClr val="FF9900"/>
                  </a:gs>
                  <a:gs pos="100000">
                    <a:srgbClr val="FF9900">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1" name="Oval 101"/>
              <p:cNvSpPr>
                <a:spLocks noChangeArrowheads="1"/>
              </p:cNvSpPr>
              <p:nvPr/>
            </p:nvSpPr>
            <p:spPr bwMode="gray">
              <a:xfrm rot="18227093">
                <a:off x="3743549" y="3258679"/>
                <a:ext cx="106362" cy="111125"/>
              </a:xfrm>
              <a:prstGeom prst="ellipse">
                <a:avLst/>
              </a:prstGeom>
              <a:gradFill rotWithShape="1">
                <a:gsLst>
                  <a:gs pos="0">
                    <a:srgbClr val="FF9900"/>
                  </a:gs>
                  <a:gs pos="100000">
                    <a:srgbClr val="FF9900">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2" name="Oval 102"/>
              <p:cNvSpPr>
                <a:spLocks noChangeArrowheads="1"/>
              </p:cNvSpPr>
              <p:nvPr/>
            </p:nvSpPr>
            <p:spPr bwMode="gray">
              <a:xfrm rot="18227093">
                <a:off x="4327749" y="2645904"/>
                <a:ext cx="106362" cy="111125"/>
              </a:xfrm>
              <a:prstGeom prst="ellipse">
                <a:avLst/>
              </a:prstGeom>
              <a:gradFill rotWithShape="1">
                <a:gsLst>
                  <a:gs pos="0">
                    <a:srgbClr val="FFCC00"/>
                  </a:gs>
                  <a:gs pos="100000">
                    <a:srgbClr val="FFCC00">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3" name="Oval 103"/>
              <p:cNvSpPr>
                <a:spLocks noChangeArrowheads="1"/>
              </p:cNvSpPr>
              <p:nvPr/>
            </p:nvSpPr>
            <p:spPr bwMode="gray">
              <a:xfrm rot="18227093">
                <a:off x="4327748" y="2876092"/>
                <a:ext cx="106363" cy="111125"/>
              </a:xfrm>
              <a:prstGeom prst="ellipse">
                <a:avLst/>
              </a:prstGeom>
              <a:gradFill rotWithShape="1">
                <a:gsLst>
                  <a:gs pos="0">
                    <a:srgbClr val="FFCC00"/>
                  </a:gs>
                  <a:gs pos="100000">
                    <a:srgbClr val="FFCC00">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4" name="Oval 104"/>
              <p:cNvSpPr>
                <a:spLocks noChangeArrowheads="1"/>
              </p:cNvSpPr>
              <p:nvPr/>
            </p:nvSpPr>
            <p:spPr bwMode="gray">
              <a:xfrm rot="18227093">
                <a:off x="5224687" y="3220579"/>
                <a:ext cx="106362" cy="111125"/>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35" name="Oval 105"/>
              <p:cNvSpPr>
                <a:spLocks noChangeArrowheads="1"/>
              </p:cNvSpPr>
              <p:nvPr/>
            </p:nvSpPr>
            <p:spPr bwMode="gray">
              <a:xfrm rot="18227093">
                <a:off x="5026249" y="3322179"/>
                <a:ext cx="106362" cy="111125"/>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a:extLst/>
            </p:spPr>
            <p:txBody>
              <a:bodyPr wrap="none" anchor="ct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pPr fontAlgn="auto">
                  <a:spcBef>
                    <a:spcPts val="0"/>
                  </a:spcBef>
                  <a:spcAft>
                    <a:spcPts val="0"/>
                  </a:spcAft>
                  <a:defRPr/>
                </a:pPr>
                <a:endParaRPr lang="zh-CN" altLang="en-US" sz="1800" kern="0">
                  <a:solidFill>
                    <a:sysClr val="windowText" lastClr="000000"/>
                  </a:solidFill>
                  <a:latin typeface="Arial" pitchFamily="34" charset="0"/>
                  <a:ea typeface="宋体" pitchFamily="2" charset="-122"/>
                </a:endParaRPr>
              </a:p>
            </p:txBody>
          </p:sp>
          <p:sp>
            <p:nvSpPr>
              <p:cNvPr id="46" name="矩形 45"/>
              <p:cNvSpPr>
                <a:spLocks noChangeArrowheads="1"/>
              </p:cNvSpPr>
              <p:nvPr/>
            </p:nvSpPr>
            <p:spPr bwMode="auto">
              <a:xfrm>
                <a:off x="3807459" y="3305565"/>
                <a:ext cx="1186117" cy="72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sz="2000" kern="1200">
                    <a:solidFill>
                      <a:schemeClr val="accent2"/>
                    </a:solidFill>
                    <a:latin typeface="Arial" charset="0"/>
                    <a:ea typeface="宋体" charset="-122"/>
                    <a:cs typeface="+mn-cs"/>
                  </a:defRPr>
                </a:lvl1pPr>
                <a:lvl2pPr marL="457200" algn="l" rtl="0" fontAlgn="base">
                  <a:spcBef>
                    <a:spcPct val="0"/>
                  </a:spcBef>
                  <a:spcAft>
                    <a:spcPct val="0"/>
                  </a:spcAft>
                  <a:defRPr sz="2000" kern="1200">
                    <a:solidFill>
                      <a:schemeClr val="accent2"/>
                    </a:solidFill>
                    <a:latin typeface="Arial" charset="0"/>
                    <a:ea typeface="宋体" charset="-122"/>
                    <a:cs typeface="+mn-cs"/>
                  </a:defRPr>
                </a:lvl2pPr>
                <a:lvl3pPr marL="914400" algn="l" rtl="0" fontAlgn="base">
                  <a:spcBef>
                    <a:spcPct val="0"/>
                  </a:spcBef>
                  <a:spcAft>
                    <a:spcPct val="0"/>
                  </a:spcAft>
                  <a:defRPr sz="2000" kern="1200">
                    <a:solidFill>
                      <a:schemeClr val="accent2"/>
                    </a:solidFill>
                    <a:latin typeface="Arial" charset="0"/>
                    <a:ea typeface="宋体" charset="-122"/>
                    <a:cs typeface="+mn-cs"/>
                  </a:defRPr>
                </a:lvl3pPr>
                <a:lvl4pPr marL="1371600" algn="l" rtl="0" fontAlgn="base">
                  <a:spcBef>
                    <a:spcPct val="0"/>
                  </a:spcBef>
                  <a:spcAft>
                    <a:spcPct val="0"/>
                  </a:spcAft>
                  <a:defRPr sz="2000" kern="1200">
                    <a:solidFill>
                      <a:schemeClr val="accent2"/>
                    </a:solidFill>
                    <a:latin typeface="Arial" charset="0"/>
                    <a:ea typeface="宋体" charset="-122"/>
                    <a:cs typeface="+mn-cs"/>
                  </a:defRPr>
                </a:lvl4pPr>
                <a:lvl5pPr marL="1828800" algn="l" rtl="0" fontAlgn="base">
                  <a:spcBef>
                    <a:spcPct val="0"/>
                  </a:spcBef>
                  <a:spcAft>
                    <a:spcPct val="0"/>
                  </a:spcAft>
                  <a:defRPr sz="2000" kern="1200">
                    <a:solidFill>
                      <a:schemeClr val="accent2"/>
                    </a:solidFill>
                    <a:latin typeface="Arial" charset="0"/>
                    <a:ea typeface="宋体" charset="-122"/>
                    <a:cs typeface="+mn-cs"/>
                  </a:defRPr>
                </a:lvl5pPr>
                <a:lvl6pPr marL="2286000" algn="l" defTabSz="914400" rtl="0" eaLnBrk="1" latinLnBrk="0" hangingPunct="1">
                  <a:defRPr sz="2000" kern="1200">
                    <a:solidFill>
                      <a:schemeClr val="accent2"/>
                    </a:solidFill>
                    <a:latin typeface="Arial" charset="0"/>
                    <a:ea typeface="宋体" charset="-122"/>
                    <a:cs typeface="+mn-cs"/>
                  </a:defRPr>
                </a:lvl6pPr>
                <a:lvl7pPr marL="2743200" algn="l" defTabSz="914400" rtl="0" eaLnBrk="1" latinLnBrk="0" hangingPunct="1">
                  <a:defRPr sz="2000" kern="1200">
                    <a:solidFill>
                      <a:schemeClr val="accent2"/>
                    </a:solidFill>
                    <a:latin typeface="Arial" charset="0"/>
                    <a:ea typeface="宋体" charset="-122"/>
                    <a:cs typeface="+mn-cs"/>
                  </a:defRPr>
                </a:lvl7pPr>
                <a:lvl8pPr marL="3200400" algn="l" defTabSz="914400" rtl="0" eaLnBrk="1" latinLnBrk="0" hangingPunct="1">
                  <a:defRPr sz="2000" kern="1200">
                    <a:solidFill>
                      <a:schemeClr val="accent2"/>
                    </a:solidFill>
                    <a:latin typeface="Arial" charset="0"/>
                    <a:ea typeface="宋体" charset="-122"/>
                    <a:cs typeface="+mn-cs"/>
                  </a:defRPr>
                </a:lvl8pPr>
                <a:lvl9pPr marL="3657600" algn="l" defTabSz="914400" rtl="0" eaLnBrk="1" latinLnBrk="0" hangingPunct="1">
                  <a:defRPr sz="2000" kern="1200">
                    <a:solidFill>
                      <a:schemeClr val="accent2"/>
                    </a:solidFill>
                    <a:latin typeface="Arial" charset="0"/>
                    <a:ea typeface="宋体" charset="-122"/>
                    <a:cs typeface="+mn-cs"/>
                  </a:defRPr>
                </a:lvl9pPr>
              </a:lstStyle>
              <a:p>
                <a:r>
                  <a:rPr lang="en-US" altLang="zh-CN" sz="2400" b="1" dirty="0">
                    <a:solidFill>
                      <a:srgbClr val="FFFF00"/>
                    </a:solidFill>
                    <a:cs typeface="Calibri" pitchFamily="34" charset="0"/>
                  </a:rPr>
                  <a:t>CAS</a:t>
                </a:r>
                <a:endParaRPr lang="zh-CN" altLang="en-US" sz="2400" dirty="0">
                  <a:solidFill>
                    <a:srgbClr val="FFFF00"/>
                  </a:solidFill>
                </a:endParaRPr>
              </a:p>
            </p:txBody>
          </p:sp>
        </p:grpSp>
      </p:grpSp>
    </p:spTree>
    <p:extLst>
      <p:ext uri="{BB962C8B-B14F-4D97-AF65-F5344CB8AC3E}">
        <p14:creationId xmlns:p14="http://schemas.microsoft.com/office/powerpoint/2010/main" xmlns="" val="24772482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Text Box 2"/>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endParaRPr lang="zh-CN" altLang="zh-CN" sz="1800" b="0">
              <a:solidFill>
                <a:srgbClr val="FF3300"/>
              </a:solidFill>
              <a:ea typeface="宋体" charset="-122"/>
            </a:endParaRPr>
          </a:p>
        </p:txBody>
      </p:sp>
      <p:sp>
        <p:nvSpPr>
          <p:cNvPr id="1299460" name="AutoShape 4"/>
          <p:cNvSpPr>
            <a:spLocks noChangeArrowheads="1"/>
          </p:cNvSpPr>
          <p:nvPr/>
        </p:nvSpPr>
        <p:spPr bwMode="ltGray">
          <a:xfrm rot="5400000">
            <a:off x="-2655888" y="1362075"/>
            <a:ext cx="5256213" cy="559911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grpSp>
        <p:nvGrpSpPr>
          <p:cNvPr id="2" name="Group 7"/>
          <p:cNvGrpSpPr>
            <a:grpSpLocks/>
          </p:cNvGrpSpPr>
          <p:nvPr/>
        </p:nvGrpSpPr>
        <p:grpSpPr bwMode="auto">
          <a:xfrm>
            <a:off x="3881757" y="2307647"/>
            <a:ext cx="1487488" cy="1239837"/>
            <a:chOff x="1644" y="1616"/>
            <a:chExt cx="937" cy="963"/>
          </a:xfrm>
        </p:grpSpPr>
        <p:grpSp>
          <p:nvGrpSpPr>
            <p:cNvPr id="3" name="Group 8"/>
            <p:cNvGrpSpPr>
              <a:grpSpLocks/>
            </p:cNvGrpSpPr>
            <p:nvPr/>
          </p:nvGrpSpPr>
          <p:grpSpPr bwMode="auto">
            <a:xfrm>
              <a:off x="1644" y="1616"/>
              <a:ext cx="918" cy="963"/>
              <a:chOff x="2078" y="1680"/>
              <a:chExt cx="1615" cy="1615"/>
            </a:xfrm>
          </p:grpSpPr>
          <p:sp>
            <p:nvSpPr>
              <p:cNvPr id="1299465" name="Oval 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66" name="Oval 1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67" name="Oval 1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68" name="Oval 12"/>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69" name="Oval 1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470" name="Oval 14"/>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471" name="Rectangle 15"/>
            <p:cNvSpPr>
              <a:spLocks noChangeArrowheads="1"/>
            </p:cNvSpPr>
            <p:nvPr/>
          </p:nvSpPr>
          <p:spPr bwMode="auto">
            <a:xfrm>
              <a:off x="1656" y="2022"/>
              <a:ext cx="925" cy="155"/>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50000"/>
                </a:lnSpc>
              </a:pPr>
              <a:r>
                <a:rPr lang="en-US" altLang="zh-CN" sz="1400" dirty="0" smtClean="0">
                  <a:solidFill>
                    <a:srgbClr val="FFFF00"/>
                  </a:solidFill>
                </a:rPr>
                <a:t>Asian Monsoon </a:t>
              </a:r>
              <a:endParaRPr lang="zh-CN" altLang="en-US" sz="1400" dirty="0">
                <a:solidFill>
                  <a:srgbClr val="FFFF00"/>
                </a:solidFill>
              </a:endParaRPr>
            </a:p>
          </p:txBody>
        </p:sp>
      </p:grpSp>
      <p:grpSp>
        <p:nvGrpSpPr>
          <p:cNvPr id="4" name="Group 16"/>
          <p:cNvGrpSpPr>
            <a:grpSpLocks/>
          </p:cNvGrpSpPr>
          <p:nvPr/>
        </p:nvGrpSpPr>
        <p:grpSpPr bwMode="auto">
          <a:xfrm>
            <a:off x="6335297" y="2258375"/>
            <a:ext cx="1457325" cy="1239838"/>
            <a:chOff x="1644" y="1616"/>
            <a:chExt cx="918" cy="963"/>
          </a:xfrm>
        </p:grpSpPr>
        <p:grpSp>
          <p:nvGrpSpPr>
            <p:cNvPr id="5" name="Group 17"/>
            <p:cNvGrpSpPr>
              <a:grpSpLocks/>
            </p:cNvGrpSpPr>
            <p:nvPr/>
          </p:nvGrpSpPr>
          <p:grpSpPr bwMode="auto">
            <a:xfrm>
              <a:off x="1644" y="1616"/>
              <a:ext cx="918" cy="963"/>
              <a:chOff x="2078" y="1680"/>
              <a:chExt cx="1615" cy="1615"/>
            </a:xfrm>
          </p:grpSpPr>
          <p:sp>
            <p:nvSpPr>
              <p:cNvPr id="1299474"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75" name="Oval 1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76" name="Oval 2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77" name="Oval 2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78" name="Oval 2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479" name="Oval 2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480" name="Rectangle 24"/>
            <p:cNvSpPr>
              <a:spLocks noChangeArrowheads="1"/>
            </p:cNvSpPr>
            <p:nvPr/>
          </p:nvSpPr>
          <p:spPr bwMode="auto">
            <a:xfrm>
              <a:off x="1794" y="2022"/>
              <a:ext cx="662" cy="155"/>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50000"/>
                </a:lnSpc>
              </a:pPr>
              <a:r>
                <a:rPr lang="en-US" altLang="zh-CN" sz="1400" dirty="0" smtClean="0">
                  <a:solidFill>
                    <a:srgbClr val="FFFF00"/>
                  </a:solidFill>
                </a:rPr>
                <a:t>Third Pole </a:t>
              </a:r>
              <a:endParaRPr lang="zh-CN" altLang="en-US" sz="1400" dirty="0">
                <a:solidFill>
                  <a:srgbClr val="FFFF00"/>
                </a:solidFill>
              </a:endParaRPr>
            </a:p>
          </p:txBody>
        </p:sp>
      </p:grpSp>
      <p:grpSp>
        <p:nvGrpSpPr>
          <p:cNvPr id="6" name="Group 26"/>
          <p:cNvGrpSpPr>
            <a:grpSpLocks/>
          </p:cNvGrpSpPr>
          <p:nvPr/>
        </p:nvGrpSpPr>
        <p:grpSpPr bwMode="auto">
          <a:xfrm>
            <a:off x="203200" y="4090724"/>
            <a:ext cx="1457325" cy="1239837"/>
            <a:chOff x="1644" y="1616"/>
            <a:chExt cx="918" cy="963"/>
          </a:xfrm>
        </p:grpSpPr>
        <p:grpSp>
          <p:nvGrpSpPr>
            <p:cNvPr id="7" name="Group 27"/>
            <p:cNvGrpSpPr>
              <a:grpSpLocks/>
            </p:cNvGrpSpPr>
            <p:nvPr/>
          </p:nvGrpSpPr>
          <p:grpSpPr bwMode="auto">
            <a:xfrm>
              <a:off x="1644" y="1616"/>
              <a:ext cx="918" cy="963"/>
              <a:chOff x="2078" y="1680"/>
              <a:chExt cx="1615" cy="1615"/>
            </a:xfrm>
          </p:grpSpPr>
          <p:sp>
            <p:nvSpPr>
              <p:cNvPr id="1299484" name="Oval 2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85" name="Oval 2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86" name="Oval 3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87" name="Oval 3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88" name="Oval 3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489" name="Oval 3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490" name="Rectangle 34"/>
            <p:cNvSpPr>
              <a:spLocks noChangeArrowheads="1"/>
            </p:cNvSpPr>
            <p:nvPr/>
          </p:nvSpPr>
          <p:spPr bwMode="auto">
            <a:xfrm>
              <a:off x="1935" y="2017"/>
              <a:ext cx="374" cy="166"/>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50000"/>
                </a:lnSpc>
              </a:pPr>
              <a:r>
                <a:rPr lang="en-US" altLang="zh-CN" sz="1400" dirty="0" smtClean="0">
                  <a:solidFill>
                    <a:srgbClr val="FFFF00"/>
                  </a:solidFill>
                </a:rPr>
                <a:t>ITER</a:t>
              </a:r>
              <a:endParaRPr lang="zh-CN" altLang="en-US" sz="1400" dirty="0">
                <a:solidFill>
                  <a:srgbClr val="FFFF00"/>
                </a:solidFill>
              </a:endParaRPr>
            </a:p>
          </p:txBody>
        </p:sp>
      </p:grpSp>
      <p:grpSp>
        <p:nvGrpSpPr>
          <p:cNvPr id="8" name="Group 36"/>
          <p:cNvGrpSpPr>
            <a:grpSpLocks/>
          </p:cNvGrpSpPr>
          <p:nvPr/>
        </p:nvGrpSpPr>
        <p:grpSpPr bwMode="auto">
          <a:xfrm>
            <a:off x="1199030" y="2259527"/>
            <a:ext cx="1457326" cy="1239838"/>
            <a:chOff x="1644" y="1616"/>
            <a:chExt cx="918" cy="963"/>
          </a:xfrm>
        </p:grpSpPr>
        <p:grpSp>
          <p:nvGrpSpPr>
            <p:cNvPr id="9" name="Group 37"/>
            <p:cNvGrpSpPr>
              <a:grpSpLocks/>
            </p:cNvGrpSpPr>
            <p:nvPr/>
          </p:nvGrpSpPr>
          <p:grpSpPr bwMode="auto">
            <a:xfrm>
              <a:off x="1644" y="1616"/>
              <a:ext cx="918" cy="963"/>
              <a:chOff x="2078" y="1680"/>
              <a:chExt cx="1615" cy="1615"/>
            </a:xfrm>
          </p:grpSpPr>
          <p:sp>
            <p:nvSpPr>
              <p:cNvPr id="1299494"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95"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496"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97" name="Oval 4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498"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499" name="Oval 4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500" name="Rectangle 44"/>
            <p:cNvSpPr>
              <a:spLocks noChangeArrowheads="1"/>
            </p:cNvSpPr>
            <p:nvPr/>
          </p:nvSpPr>
          <p:spPr bwMode="auto">
            <a:xfrm>
              <a:off x="1737" y="2017"/>
              <a:ext cx="769" cy="155"/>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50000"/>
                </a:lnSpc>
              </a:pPr>
              <a:r>
                <a:rPr lang="en-US" altLang="zh-CN" sz="1400" dirty="0" smtClean="0">
                  <a:solidFill>
                    <a:srgbClr val="FFFF00"/>
                  </a:solidFill>
                </a:rPr>
                <a:t>Double Stars</a:t>
              </a:r>
              <a:endParaRPr lang="zh-CN" altLang="en-US" sz="1400" dirty="0">
                <a:solidFill>
                  <a:srgbClr val="FFFF00"/>
                </a:solidFill>
              </a:endParaRPr>
            </a:p>
          </p:txBody>
        </p:sp>
      </p:grpSp>
      <p:grpSp>
        <p:nvGrpSpPr>
          <p:cNvPr id="10" name="Group 45"/>
          <p:cNvGrpSpPr>
            <a:grpSpLocks/>
          </p:cNvGrpSpPr>
          <p:nvPr/>
        </p:nvGrpSpPr>
        <p:grpSpPr bwMode="auto">
          <a:xfrm>
            <a:off x="2556419" y="4096152"/>
            <a:ext cx="1517653" cy="1239837"/>
            <a:chOff x="1640" y="1616"/>
            <a:chExt cx="956" cy="963"/>
          </a:xfrm>
        </p:grpSpPr>
        <p:grpSp>
          <p:nvGrpSpPr>
            <p:cNvPr id="11" name="Group 46"/>
            <p:cNvGrpSpPr>
              <a:grpSpLocks/>
            </p:cNvGrpSpPr>
            <p:nvPr/>
          </p:nvGrpSpPr>
          <p:grpSpPr bwMode="auto">
            <a:xfrm>
              <a:off x="1644" y="1616"/>
              <a:ext cx="918" cy="963"/>
              <a:chOff x="2078" y="1680"/>
              <a:chExt cx="1615" cy="1615"/>
            </a:xfrm>
          </p:grpSpPr>
          <p:sp>
            <p:nvSpPr>
              <p:cNvPr id="1299503" name="Oval 4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04" name="Oval 4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05" name="Oval 4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06" name="Oval 5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07" name="Oval 5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508" name="Oval 5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509" name="Rectangle 53"/>
            <p:cNvSpPr>
              <a:spLocks noChangeArrowheads="1"/>
            </p:cNvSpPr>
            <p:nvPr/>
          </p:nvSpPr>
          <p:spPr bwMode="auto">
            <a:xfrm>
              <a:off x="1640" y="2015"/>
              <a:ext cx="956" cy="172"/>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60000"/>
                </a:lnSpc>
              </a:pPr>
              <a:r>
                <a:rPr lang="en-US" altLang="zh-CN" sz="1400" dirty="0" smtClean="0">
                  <a:solidFill>
                    <a:srgbClr val="FFFF00"/>
                  </a:solidFill>
                </a:rPr>
                <a:t>Climate Change </a:t>
              </a:r>
              <a:endParaRPr lang="zh-CN" altLang="en-US" sz="1400" dirty="0">
                <a:solidFill>
                  <a:srgbClr val="FFFF00"/>
                </a:solidFill>
              </a:endParaRPr>
            </a:p>
          </p:txBody>
        </p:sp>
      </p:grpSp>
      <p:grpSp>
        <p:nvGrpSpPr>
          <p:cNvPr id="12" name="Group 54"/>
          <p:cNvGrpSpPr>
            <a:grpSpLocks/>
          </p:cNvGrpSpPr>
          <p:nvPr/>
        </p:nvGrpSpPr>
        <p:grpSpPr bwMode="auto">
          <a:xfrm>
            <a:off x="5073234" y="4089572"/>
            <a:ext cx="1500188" cy="1239838"/>
            <a:chOff x="1644" y="1616"/>
            <a:chExt cx="945" cy="963"/>
          </a:xfrm>
        </p:grpSpPr>
        <p:grpSp>
          <p:nvGrpSpPr>
            <p:cNvPr id="13" name="Group 55"/>
            <p:cNvGrpSpPr>
              <a:grpSpLocks/>
            </p:cNvGrpSpPr>
            <p:nvPr/>
          </p:nvGrpSpPr>
          <p:grpSpPr bwMode="auto">
            <a:xfrm>
              <a:off x="1644" y="1616"/>
              <a:ext cx="918" cy="963"/>
              <a:chOff x="2078" y="1680"/>
              <a:chExt cx="1615" cy="1615"/>
            </a:xfrm>
          </p:grpSpPr>
          <p:sp>
            <p:nvSpPr>
              <p:cNvPr id="1299512"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13"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14"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15" name="Oval 59"/>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16"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517" name="Oval 61"/>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518" name="Rectangle 62"/>
            <p:cNvSpPr>
              <a:spLocks noChangeArrowheads="1"/>
            </p:cNvSpPr>
            <p:nvPr/>
          </p:nvSpPr>
          <p:spPr bwMode="auto">
            <a:xfrm>
              <a:off x="1658" y="2012"/>
              <a:ext cx="931" cy="179"/>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60000"/>
                </a:lnSpc>
              </a:pPr>
              <a:r>
                <a:rPr lang="en-US" altLang="zh-CN" sz="1400" dirty="0" smtClean="0">
                  <a:solidFill>
                    <a:srgbClr val="FFFF00"/>
                  </a:solidFill>
                </a:rPr>
                <a:t>Meridian Project</a:t>
              </a:r>
              <a:endParaRPr lang="zh-CN" altLang="en-US" sz="1400" dirty="0">
                <a:solidFill>
                  <a:srgbClr val="FFFF00"/>
                </a:solidFill>
              </a:endParaRPr>
            </a:p>
          </p:txBody>
        </p:sp>
      </p:grpSp>
      <p:grpSp>
        <p:nvGrpSpPr>
          <p:cNvPr id="14" name="Group 63"/>
          <p:cNvGrpSpPr>
            <a:grpSpLocks/>
          </p:cNvGrpSpPr>
          <p:nvPr/>
        </p:nvGrpSpPr>
        <p:grpSpPr bwMode="auto">
          <a:xfrm>
            <a:off x="7480268" y="4043627"/>
            <a:ext cx="1531938" cy="1239837"/>
            <a:chOff x="1644" y="1616"/>
            <a:chExt cx="965" cy="963"/>
          </a:xfrm>
        </p:grpSpPr>
        <p:grpSp>
          <p:nvGrpSpPr>
            <p:cNvPr id="15" name="Group 64"/>
            <p:cNvGrpSpPr>
              <a:grpSpLocks/>
            </p:cNvGrpSpPr>
            <p:nvPr/>
          </p:nvGrpSpPr>
          <p:grpSpPr bwMode="auto">
            <a:xfrm>
              <a:off x="1644" y="1616"/>
              <a:ext cx="918" cy="963"/>
              <a:chOff x="2078" y="1680"/>
              <a:chExt cx="1615" cy="1615"/>
            </a:xfrm>
          </p:grpSpPr>
          <p:sp>
            <p:nvSpPr>
              <p:cNvPr id="1299521" name="Oval 6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22" name="Oval 6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299523" name="Oval 6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24" name="Oval 68"/>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299525" name="Oval 6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99526" name="Oval 70"/>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1299527" name="Rectangle 71"/>
            <p:cNvSpPr>
              <a:spLocks noChangeArrowheads="1"/>
            </p:cNvSpPr>
            <p:nvPr/>
          </p:nvSpPr>
          <p:spPr bwMode="auto">
            <a:xfrm>
              <a:off x="1647" y="1961"/>
              <a:ext cx="962" cy="279"/>
            </a:xfrm>
            <a:prstGeom prst="rect">
              <a:avLst/>
            </a:prstGeom>
            <a:noFill/>
            <a:ln>
              <a:noFill/>
            </a:ln>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28575" algn="ctr">
                  <a:solidFill>
                    <a:srgbClr val="99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60000"/>
                </a:lnSpc>
              </a:pPr>
              <a:r>
                <a:rPr lang="en-US" altLang="zh-CN" sz="1400" dirty="0" smtClean="0">
                  <a:solidFill>
                    <a:srgbClr val="FFFF00"/>
                  </a:solidFill>
                </a:rPr>
                <a:t>Tropical Western</a:t>
              </a:r>
            </a:p>
            <a:p>
              <a:pPr algn="ctr">
                <a:lnSpc>
                  <a:spcPct val="60000"/>
                </a:lnSpc>
              </a:pPr>
              <a:r>
                <a:rPr lang="en-US" altLang="zh-CN" sz="1400" dirty="0" smtClean="0">
                  <a:solidFill>
                    <a:srgbClr val="FFFF00"/>
                  </a:solidFill>
                </a:rPr>
                <a:t>Pacific Storms </a:t>
              </a:r>
              <a:endParaRPr lang="zh-CN" altLang="en-US" sz="1400" dirty="0">
                <a:solidFill>
                  <a:srgbClr val="FFFF00"/>
                </a:solidFill>
              </a:endParaRPr>
            </a:p>
          </p:txBody>
        </p:sp>
      </p:grpSp>
      <p:sp>
        <p:nvSpPr>
          <p:cNvPr id="1299530" name="Rectangle 74"/>
          <p:cNvSpPr>
            <a:spLocks noChangeArrowheads="1"/>
          </p:cNvSpPr>
          <p:nvPr/>
        </p:nvSpPr>
        <p:spPr bwMode="auto">
          <a:xfrm>
            <a:off x="452599" y="1136938"/>
            <a:ext cx="8228013" cy="707886"/>
          </a:xfrm>
          <a:prstGeom prst="rect">
            <a:avLst/>
          </a:prstGeom>
          <a:solidFill>
            <a:srgbClr val="EAEAEA"/>
          </a:solidFill>
          <a:ln w="952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spcBef>
                <a:spcPct val="0"/>
              </a:spcBef>
            </a:pPr>
            <a:r>
              <a:rPr lang="en-US" altLang="zh-CN" sz="2000" b="1" dirty="0" smtClean="0">
                <a:solidFill>
                  <a:schemeClr val="accent2"/>
                </a:solidFill>
                <a:latin typeface="Calibri" pitchFamily="34" charset="0"/>
                <a:cs typeface="Calibri" pitchFamily="34" charset="0"/>
              </a:rPr>
              <a:t>Centering on global common challenges, either initiated and participating in  different kind of international programs  </a:t>
            </a:r>
            <a:endParaRPr lang="zh-CN" altLang="en-US" sz="2000" b="1" dirty="0">
              <a:solidFill>
                <a:schemeClr val="accent2"/>
              </a:solidFill>
              <a:latin typeface="Calibri" pitchFamily="34" charset="0"/>
              <a:cs typeface="Calibri" pitchFamily="34" charset="0"/>
            </a:endParaRPr>
          </a:p>
        </p:txBody>
      </p:sp>
      <p:sp>
        <p:nvSpPr>
          <p:cNvPr id="1299531" name="Rectangle 75"/>
          <p:cNvSpPr>
            <a:spLocks noChangeArrowheads="1"/>
          </p:cNvSpPr>
          <p:nvPr/>
        </p:nvSpPr>
        <p:spPr bwMode="auto">
          <a:xfrm>
            <a:off x="467544" y="5949280"/>
            <a:ext cx="8188510" cy="400110"/>
          </a:xfrm>
          <a:prstGeom prst="rect">
            <a:avLst/>
          </a:prstGeom>
          <a:gradFill rotWithShape="1">
            <a:gsLst>
              <a:gs pos="0">
                <a:schemeClr val="accent1"/>
              </a:gs>
              <a:gs pos="50000">
                <a:schemeClr val="bg1"/>
              </a:gs>
              <a:gs pos="100000">
                <a:schemeClr val="accent1"/>
              </a:gs>
            </a:gsLst>
            <a:lin ang="2700000" scaled="1"/>
          </a:gradFill>
          <a:ln w="28575"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algn="ctr"/>
            <a:r>
              <a:rPr lang="en-US" altLang="zh-CN" dirty="0" smtClean="0">
                <a:solidFill>
                  <a:srgbClr val="800000"/>
                </a:solidFill>
                <a:latin typeface="Calibri" pitchFamily="34" charset="0"/>
                <a:cs typeface="Calibri" pitchFamily="34" charset="0"/>
              </a:rPr>
              <a:t>More actively involved in international initiatives and programs </a:t>
            </a:r>
            <a:r>
              <a:rPr lang="zh-CN" altLang="en-US" dirty="0" smtClean="0">
                <a:solidFill>
                  <a:srgbClr val="800000"/>
                </a:solidFill>
                <a:latin typeface="Calibri" pitchFamily="34" charset="0"/>
                <a:cs typeface="Calibri" pitchFamily="34" charset="0"/>
              </a:rPr>
              <a:t> </a:t>
            </a:r>
            <a:endParaRPr lang="zh-CN" altLang="en-US" dirty="0">
              <a:solidFill>
                <a:srgbClr val="800000"/>
              </a:solidFill>
              <a:latin typeface="Calibri" pitchFamily="34" charset="0"/>
              <a:cs typeface="Calibri" pitchFamily="34" charset="0"/>
            </a:endParaRPr>
          </a:p>
        </p:txBody>
      </p:sp>
      <p:sp>
        <p:nvSpPr>
          <p:cNvPr id="1299533" name="Rectangle 77"/>
          <p:cNvSpPr>
            <a:spLocks noChangeArrowheads="1"/>
          </p:cNvSpPr>
          <p:nvPr/>
        </p:nvSpPr>
        <p:spPr bwMode="auto">
          <a:xfrm>
            <a:off x="560651" y="505785"/>
            <a:ext cx="4803437" cy="461665"/>
          </a:xfrm>
          <a:prstGeom prst="rect">
            <a:avLst/>
          </a:prstGeom>
          <a:solidFill>
            <a:schemeClr val="bg1"/>
          </a:solidFill>
          <a:ln>
            <a:noFill/>
          </a:ln>
          <a:effectLst>
            <a:outerShdw dist="12700" dir="5400000" algn="ctr" rotWithShape="0">
              <a:schemeClr val="folHlink">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chorCtr="0">
            <a:noAutofit/>
          </a:bodyPr>
          <a:lstStyle/>
          <a:p>
            <a:pPr marL="360363" indent="-360363"/>
            <a:r>
              <a:rPr lang="en-US" altLang="zh-CN" sz="2400" b="1" dirty="0">
                <a:solidFill>
                  <a:schemeClr val="tx1"/>
                </a:solidFill>
                <a:effectLst>
                  <a:outerShdw blurRad="38100" dist="38100" dir="2700000" algn="tl">
                    <a:srgbClr val="C0C0C0"/>
                  </a:outerShdw>
                </a:effectLst>
                <a:latin typeface="Calibri" pitchFamily="34" charset="0"/>
                <a:ea typeface="宋体" pitchFamily="2" charset="-122"/>
                <a:cs typeface="Calibri" pitchFamily="34" charset="0"/>
              </a:rPr>
              <a:t>Multilateral </a:t>
            </a:r>
            <a:r>
              <a:rPr lang="en-US" altLang="zh-CN" sz="2400" b="1" dirty="0" smtClean="0">
                <a:solidFill>
                  <a:schemeClr val="tx1"/>
                </a:solidFill>
                <a:effectLst>
                  <a:outerShdw blurRad="38100" dist="38100" dir="2700000" algn="tl">
                    <a:srgbClr val="C0C0C0"/>
                  </a:outerShdw>
                </a:effectLst>
                <a:latin typeface="Calibri" pitchFamily="34" charset="0"/>
                <a:ea typeface="宋体" pitchFamily="2" charset="-122"/>
                <a:cs typeface="Calibri" pitchFamily="34" charset="0"/>
              </a:rPr>
              <a:t>international </a:t>
            </a:r>
            <a:r>
              <a:rPr lang="en-US" altLang="zh-CN" sz="2400" b="1" dirty="0">
                <a:solidFill>
                  <a:schemeClr val="tx1"/>
                </a:solidFill>
                <a:effectLst>
                  <a:outerShdw blurRad="38100" dist="38100" dir="2700000" algn="tl">
                    <a:srgbClr val="C0C0C0"/>
                  </a:outerShdw>
                </a:effectLst>
                <a:latin typeface="Calibri" pitchFamily="34" charset="0"/>
                <a:ea typeface="宋体" pitchFamily="2" charset="-122"/>
                <a:cs typeface="Calibri" pitchFamily="34" charset="0"/>
              </a:rPr>
              <a:t>programs</a:t>
            </a:r>
            <a:endParaRPr lang="zh-CN" altLang="en-US" sz="2400" b="1" dirty="0">
              <a:solidFill>
                <a:schemeClr val="tx1"/>
              </a:solidFill>
              <a:effectLst>
                <a:outerShdw blurRad="38100" dist="38100" dir="2700000" algn="tl">
                  <a:srgbClr val="C0C0C0"/>
                </a:outerShdw>
              </a:effectLst>
              <a:latin typeface="Calibri" pitchFamily="34" charset="0"/>
              <a:ea typeface="宋体" pitchFamily="2" charset="-122"/>
              <a:cs typeface="Calibri" pitchFamily="34" charset="0"/>
            </a:endParaRPr>
          </a:p>
        </p:txBody>
      </p:sp>
      <p:sp>
        <p:nvSpPr>
          <p:cNvPr id="76" name="TextBox 75"/>
          <p:cNvSpPr txBox="1"/>
          <p:nvPr/>
        </p:nvSpPr>
        <p:spPr>
          <a:xfrm>
            <a:off x="4932041" y="44624"/>
            <a:ext cx="3528392" cy="400110"/>
          </a:xfrm>
          <a:prstGeom prst="rect">
            <a:avLst/>
          </a:prstGeom>
          <a:noFill/>
        </p:spPr>
        <p:txBody>
          <a:bodyPr wrap="square" rtlCol="0">
            <a:spAutoFit/>
          </a:bodyPr>
          <a:lstStyle>
            <a:defPPr>
              <a:defRPr lang="zh-CN"/>
            </a:defPPr>
            <a:lvl1pPr>
              <a:defRPr b="1" i="1">
                <a:solidFill>
                  <a:schemeClr val="tx1"/>
                </a:solidFill>
                <a:latin typeface="Calibri" pitchFamily="34" charset="0"/>
                <a:cs typeface="Calibri" pitchFamily="34" charset="0"/>
              </a:defRPr>
            </a:lvl1pPr>
          </a:lstStyle>
          <a:p>
            <a:r>
              <a:rPr lang="en-US" altLang="zh-CN" dirty="0" smtClean="0"/>
              <a:t>CAS’ </a:t>
            </a:r>
            <a:r>
              <a:rPr lang="en-US" altLang="zh-CN" dirty="0"/>
              <a:t>International </a:t>
            </a:r>
            <a:r>
              <a:rPr lang="en-US" altLang="zh-CN" dirty="0" smtClean="0"/>
              <a:t>Cooperation</a:t>
            </a:r>
            <a:endParaRPr lang="zh-CN" altLang="en-US" dirty="0"/>
          </a:p>
        </p:txBody>
      </p:sp>
    </p:spTree>
    <p:extLst>
      <p:ext uri="{BB962C8B-B14F-4D97-AF65-F5344CB8AC3E}">
        <p14:creationId xmlns:p14="http://schemas.microsoft.com/office/powerpoint/2010/main" xmlns="" val="17558708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4294967295"/>
          </p:nvPr>
        </p:nvSpPr>
        <p:spPr>
          <a:xfrm>
            <a:off x="468313" y="1052513"/>
            <a:ext cx="6551612" cy="1727200"/>
          </a:xfrm>
          <a:solidFill>
            <a:schemeClr val="bg1">
              <a:lumMod val="95000"/>
            </a:schemeClr>
          </a:solidFill>
          <a:ln>
            <a:solidFill>
              <a:schemeClr val="accent4">
                <a:lumMod val="50000"/>
                <a:lumOff val="50000"/>
              </a:schemeClr>
            </a:solidFill>
          </a:ln>
        </p:spPr>
        <p:txBody>
          <a:bodyPr>
            <a:noAutofit/>
          </a:bodyPr>
          <a:lstStyle/>
          <a:p>
            <a:pPr marL="0" indent="-274320" eaLnBrk="1" fontAlgn="auto" hangingPunct="1">
              <a:spcAft>
                <a:spcPts val="0"/>
              </a:spcAft>
              <a:buFontTx/>
              <a:buNone/>
              <a:defRPr/>
            </a:pPr>
            <a:r>
              <a:rPr lang="fr-CA" altLang="zh-CN" sz="1600" b="1" dirty="0" smtClean="0">
                <a:solidFill>
                  <a:srgbClr val="002060"/>
                </a:solidFill>
                <a:latin typeface="Arial" pitchFamily="34" charset="0"/>
                <a:cs typeface="Arial" pitchFamily="34" charset="0"/>
              </a:rPr>
              <a:t>       15th century, new scientific thoughts and technogies were  brought to China from France by freindly personalities</a:t>
            </a:r>
            <a:endParaRPr lang="fr-CA" altLang="zh-CN" sz="1100" b="1" dirty="0" smtClean="0">
              <a:solidFill>
                <a:srgbClr val="002060"/>
              </a:solidFill>
              <a:latin typeface="Arial" pitchFamily="34" charset="0"/>
              <a:cs typeface="Arial" pitchFamily="34" charset="0"/>
            </a:endParaRPr>
          </a:p>
          <a:p>
            <a:pPr marL="0" indent="-274320" eaLnBrk="1" fontAlgn="auto" hangingPunct="1">
              <a:spcAft>
                <a:spcPts val="0"/>
              </a:spcAft>
              <a:buFontTx/>
              <a:buNone/>
              <a:defRPr/>
            </a:pPr>
            <a:r>
              <a:rPr lang="fr-CA" altLang="zh-CN" sz="1600" b="1" dirty="0" smtClean="0">
                <a:solidFill>
                  <a:srgbClr val="002060"/>
                </a:solidFill>
                <a:latin typeface="Arial" pitchFamily="34" charset="0"/>
                <a:cs typeface="Arial" pitchFamily="34" charset="0"/>
              </a:rPr>
              <a:t>       17th century, French Academy tried to establish relationship with China</a:t>
            </a:r>
            <a:endParaRPr lang="fr-CA" altLang="zh-CN" sz="1100" b="1" dirty="0" smtClean="0">
              <a:solidFill>
                <a:srgbClr val="002060"/>
              </a:solidFill>
              <a:latin typeface="Arial" pitchFamily="34" charset="0"/>
              <a:cs typeface="Arial" pitchFamily="34" charset="0"/>
            </a:endParaRPr>
          </a:p>
          <a:p>
            <a:pPr marL="0" indent="-274320" eaLnBrk="1" fontAlgn="auto" hangingPunct="1">
              <a:spcAft>
                <a:spcPts val="0"/>
              </a:spcAft>
              <a:buFont typeface="Arial" charset="0"/>
              <a:buNone/>
              <a:defRPr/>
            </a:pPr>
            <a:r>
              <a:rPr lang="fr-FR" altLang="zh-CN" sz="1600" b="1" dirty="0" smtClean="0">
                <a:solidFill>
                  <a:srgbClr val="002060"/>
                </a:solidFill>
                <a:latin typeface="Arial" pitchFamily="34" charset="0"/>
                <a:cs typeface="Arial" pitchFamily="34" charset="0"/>
              </a:rPr>
              <a:t>       1928, Academia Sinica was established  on the French model </a:t>
            </a:r>
            <a:endParaRPr lang="zh-CN" altLang="en-US" sz="1600" b="1" dirty="0" smtClean="0">
              <a:solidFill>
                <a:srgbClr val="002060"/>
              </a:solidFill>
              <a:latin typeface="Arial" pitchFamily="34" charset="0"/>
              <a:cs typeface="Arial" pitchFamily="34" charset="0"/>
            </a:endParaRPr>
          </a:p>
          <a:p>
            <a:pPr marL="0" indent="-274320" eaLnBrk="1" fontAlgn="auto" hangingPunct="1">
              <a:spcAft>
                <a:spcPts val="0"/>
              </a:spcAft>
              <a:buFont typeface="Wingdings"/>
              <a:buChar char=""/>
              <a:defRPr/>
            </a:pPr>
            <a:endParaRPr lang="zh-CN" altLang="en-US" sz="1400" b="1" dirty="0" smtClean="0">
              <a:solidFill>
                <a:srgbClr val="002060"/>
              </a:solidFill>
              <a:latin typeface="Arial" pitchFamily="34" charset="0"/>
              <a:ea typeface="华文宋体"/>
              <a:cs typeface="Arial" pitchFamily="34" charset="0"/>
            </a:endParaRPr>
          </a:p>
        </p:txBody>
      </p:sp>
      <p:pic>
        <p:nvPicPr>
          <p:cNvPr id="22533" name="Picture 6" descr="016_2"/>
          <p:cNvPicPr>
            <a:picLocks noChangeAspect="1" noChangeArrowheads="1"/>
          </p:cNvPicPr>
          <p:nvPr/>
        </p:nvPicPr>
        <p:blipFill>
          <a:blip r:embed="rId3"/>
          <a:srcRect/>
          <a:stretch>
            <a:fillRect/>
          </a:stretch>
        </p:blipFill>
        <p:spPr bwMode="auto">
          <a:xfrm>
            <a:off x="7164388" y="1268413"/>
            <a:ext cx="1843087" cy="1416050"/>
          </a:xfrm>
          <a:prstGeom prst="rect">
            <a:avLst/>
          </a:prstGeom>
          <a:ln>
            <a:noFill/>
          </a:ln>
          <a:effectLst>
            <a:outerShdw blurRad="190500" algn="tl" rotWithShape="0">
              <a:srgbClr val="000000">
                <a:alpha val="70000"/>
              </a:srgbClr>
            </a:outerShdw>
          </a:effectLst>
        </p:spPr>
      </p:pic>
      <p:sp>
        <p:nvSpPr>
          <p:cNvPr id="11" name="Rectangle 17"/>
          <p:cNvSpPr>
            <a:spLocks noChangeArrowheads="1"/>
          </p:cNvSpPr>
          <p:nvPr/>
        </p:nvSpPr>
        <p:spPr bwMode="auto">
          <a:xfrm>
            <a:off x="2699792" y="332656"/>
            <a:ext cx="6048672" cy="369332"/>
          </a:xfrm>
          <a:prstGeom prst="rect">
            <a:avLst/>
          </a:prstGeom>
          <a:gradFill rotWithShape="1">
            <a:gsLst>
              <a:gs pos="0">
                <a:srgbClr val="5982D5"/>
              </a:gs>
              <a:gs pos="50000">
                <a:srgbClr val="FFFFFF"/>
              </a:gs>
              <a:gs pos="100000">
                <a:srgbClr val="5982D5"/>
              </a:gs>
            </a:gsLst>
            <a:lin ang="5400000" scaled="1"/>
          </a:gradFill>
          <a:ln w="9525" algn="ctr">
            <a:noFill/>
            <a:miter lim="800000"/>
            <a:headEnd/>
            <a:tailEnd/>
          </a:ln>
          <a:effectLst>
            <a:outerShdw dist="45791" dir="3378596" algn="ctr" rotWithShape="0">
              <a:schemeClr val="bg2">
                <a:alpha val="50000"/>
              </a:schemeClr>
            </a:outerShdw>
          </a:effectLst>
          <a:scene3d>
            <a:camera prst="orthographicFront"/>
            <a:lightRig rig="threePt" dir="t"/>
          </a:scene3d>
          <a:sp3d>
            <a:bevelT/>
            <a:bevelB/>
          </a:sp3d>
        </p:spPr>
        <p:txBody>
          <a:bodyPr anchor="ctr">
            <a:spAutoFit/>
          </a:bodyPr>
          <a:lstStyle/>
          <a:p>
            <a:pPr algn="l">
              <a:defRPr/>
            </a:pPr>
            <a:r>
              <a:rPr kumimoji="0" lang="en-US" altLang="zh-CN" sz="1800" i="0" dirty="0">
                <a:solidFill>
                  <a:srgbClr val="002060"/>
                </a:solidFill>
                <a:effectLst>
                  <a:outerShdw blurRad="38100" dist="38100" dir="2700000" algn="tl">
                    <a:srgbClr val="C0C0C0"/>
                  </a:outerShdw>
                </a:effectLst>
                <a:latin typeface="Times New Roman" pitchFamily="18" charset="0"/>
                <a:ea typeface="宋体" pitchFamily="2" charset="-122"/>
              </a:rPr>
              <a:t> History of scientific cooperation between China and France </a:t>
            </a:r>
            <a:endParaRPr kumimoji="0" lang="zh-CN" altLang="en-US" sz="1800" i="0" dirty="0">
              <a:solidFill>
                <a:srgbClr val="002060"/>
              </a:solidFill>
              <a:effectLst>
                <a:outerShdw blurRad="38100" dist="38100" dir="2700000" algn="tl">
                  <a:srgbClr val="C0C0C0"/>
                </a:outerShdw>
              </a:effectLst>
              <a:latin typeface="Times New Roman" pitchFamily="18" charset="0"/>
              <a:ea typeface="宋体" pitchFamily="2" charset="-122"/>
            </a:endParaRPr>
          </a:p>
        </p:txBody>
      </p:sp>
      <p:sp>
        <p:nvSpPr>
          <p:cNvPr id="12" name="Rectangle 4"/>
          <p:cNvSpPr>
            <a:spLocks noChangeArrowheads="1"/>
          </p:cNvSpPr>
          <p:nvPr/>
        </p:nvSpPr>
        <p:spPr bwMode="auto">
          <a:xfrm>
            <a:off x="395288" y="3141663"/>
            <a:ext cx="5113337" cy="1076325"/>
          </a:xfrm>
          <a:prstGeom prst="rect">
            <a:avLst/>
          </a:prstGeom>
          <a:solidFill>
            <a:schemeClr val="accent5">
              <a:lumMod val="20000"/>
              <a:lumOff val="80000"/>
            </a:schemeClr>
          </a:solidFill>
          <a:ln w="12700" cap="rnd" algn="ctr">
            <a:solidFill>
              <a:schemeClr val="accent4">
                <a:lumMod val="50000"/>
                <a:lumOff val="50000"/>
              </a:schemeClr>
            </a:solidFill>
            <a:miter lim="800000"/>
            <a:headEnd/>
            <a:tailEnd/>
          </a:ln>
        </p:spPr>
        <p:txBody>
          <a:bodyPr>
            <a:spAutoFit/>
          </a:bodyPr>
          <a:lstStyle/>
          <a:p>
            <a:pPr fontAlgn="auto">
              <a:spcBef>
                <a:spcPts val="0"/>
              </a:spcBef>
              <a:spcAft>
                <a:spcPts val="0"/>
              </a:spcAft>
              <a:defRPr/>
            </a:pPr>
            <a:r>
              <a:rPr lang="en-US" altLang="zh-CN" sz="1600" i="0" dirty="0">
                <a:solidFill>
                  <a:srgbClr val="002060"/>
                </a:solidFill>
                <a:latin typeface="Arial" pitchFamily="34" charset="0"/>
                <a:ea typeface="+mn-ea"/>
                <a:cs typeface="Arial" pitchFamily="34" charset="0"/>
              </a:rPr>
              <a:t> </a:t>
            </a:r>
            <a:r>
              <a:rPr kumimoji="0" lang="en-US" altLang="zh-CN" sz="1600" i="0" dirty="0">
                <a:solidFill>
                  <a:srgbClr val="002060"/>
                </a:solidFill>
                <a:latin typeface="Arial" pitchFamily="34" charset="0"/>
                <a:ea typeface="+mn-ea"/>
                <a:cs typeface="Arial" pitchFamily="34" charset="0"/>
              </a:rPr>
              <a:t>1920s-40s,</a:t>
            </a:r>
          </a:p>
          <a:p>
            <a:pPr fontAlgn="auto">
              <a:spcBef>
                <a:spcPts val="0"/>
              </a:spcBef>
              <a:spcAft>
                <a:spcPts val="0"/>
              </a:spcAft>
              <a:defRPr/>
            </a:pPr>
            <a:r>
              <a:rPr kumimoji="0" lang="en-US" altLang="zh-CN" sz="1600" i="0" dirty="0">
                <a:solidFill>
                  <a:srgbClr val="002060"/>
                </a:solidFill>
                <a:latin typeface="Arial" pitchFamily="34" charset="0"/>
                <a:ea typeface="+mn-ea"/>
                <a:cs typeface="Arial" pitchFamily="34" charset="0"/>
              </a:rPr>
              <a:t>Yan </a:t>
            </a:r>
            <a:r>
              <a:rPr kumimoji="0" lang="en-US" altLang="zh-CN" sz="1600" i="0" dirty="0" err="1">
                <a:solidFill>
                  <a:srgbClr val="002060"/>
                </a:solidFill>
                <a:latin typeface="Arial" pitchFamily="34" charset="0"/>
                <a:ea typeface="+mn-ea"/>
                <a:cs typeface="Arial" pitchFamily="34" charset="0"/>
              </a:rPr>
              <a:t>Jici</a:t>
            </a:r>
            <a:r>
              <a:rPr kumimoji="0" lang="en-US" altLang="zh-CN" sz="1600" i="0" dirty="0">
                <a:solidFill>
                  <a:srgbClr val="002060"/>
                </a:solidFill>
                <a:latin typeface="Arial" pitchFamily="34" charset="0"/>
                <a:ea typeface="+mn-ea"/>
                <a:cs typeface="Arial" pitchFamily="34" charset="0"/>
              </a:rPr>
              <a:t>, physicist,</a:t>
            </a:r>
          </a:p>
          <a:p>
            <a:pPr fontAlgn="auto">
              <a:spcBef>
                <a:spcPts val="0"/>
              </a:spcBef>
              <a:spcAft>
                <a:spcPts val="0"/>
              </a:spcAft>
              <a:defRPr/>
            </a:pPr>
            <a:r>
              <a:rPr kumimoji="0" lang="en-US" altLang="zh-CN" sz="1600" i="0" dirty="0">
                <a:solidFill>
                  <a:srgbClr val="002060"/>
                </a:solidFill>
                <a:latin typeface="Arial" pitchFamily="34" charset="0"/>
                <a:ea typeface="+mn-ea"/>
                <a:cs typeface="Arial" pitchFamily="34" charset="0"/>
              </a:rPr>
              <a:t>Wang </a:t>
            </a:r>
            <a:r>
              <a:rPr kumimoji="0" lang="en-US" altLang="zh-CN" sz="1600" i="0" dirty="0" err="1">
                <a:solidFill>
                  <a:srgbClr val="002060"/>
                </a:solidFill>
                <a:latin typeface="Arial" pitchFamily="34" charset="0"/>
                <a:ea typeface="+mn-ea"/>
                <a:cs typeface="Arial" pitchFamily="34" charset="0"/>
              </a:rPr>
              <a:t>Dezhao</a:t>
            </a:r>
            <a:r>
              <a:rPr kumimoji="0" lang="en-US" altLang="zh-CN" sz="1600" i="0" dirty="0">
                <a:solidFill>
                  <a:srgbClr val="002060"/>
                </a:solidFill>
                <a:latin typeface="Arial" pitchFamily="34" charset="0"/>
                <a:ea typeface="+mn-ea"/>
                <a:cs typeface="Arial" pitchFamily="34" charset="0"/>
              </a:rPr>
              <a:t>, acoustician,</a:t>
            </a:r>
          </a:p>
          <a:p>
            <a:pPr fontAlgn="auto">
              <a:spcBef>
                <a:spcPts val="0"/>
              </a:spcBef>
              <a:spcAft>
                <a:spcPts val="0"/>
              </a:spcAft>
              <a:defRPr/>
            </a:pPr>
            <a:r>
              <a:rPr kumimoji="0" lang="en-US" altLang="zh-CN" sz="1600" i="0" dirty="0" err="1">
                <a:solidFill>
                  <a:srgbClr val="002060"/>
                </a:solidFill>
                <a:latin typeface="Arial" pitchFamily="34" charset="0"/>
                <a:ea typeface="+mn-ea"/>
                <a:cs typeface="Arial" pitchFamily="34" charset="0"/>
              </a:rPr>
              <a:t>Qian</a:t>
            </a:r>
            <a:r>
              <a:rPr kumimoji="0" lang="en-US" altLang="zh-CN" sz="1600" i="0" dirty="0">
                <a:solidFill>
                  <a:srgbClr val="002060"/>
                </a:solidFill>
                <a:latin typeface="Arial" pitchFamily="34" charset="0"/>
                <a:ea typeface="+mn-ea"/>
                <a:cs typeface="Arial" pitchFamily="34" charset="0"/>
              </a:rPr>
              <a:t> </a:t>
            </a:r>
            <a:r>
              <a:rPr kumimoji="0" lang="en-US" altLang="zh-CN" sz="1600" i="0" dirty="0" err="1">
                <a:solidFill>
                  <a:srgbClr val="002060"/>
                </a:solidFill>
                <a:latin typeface="Arial" pitchFamily="34" charset="0"/>
                <a:ea typeface="+mn-ea"/>
                <a:cs typeface="Arial" pitchFamily="34" charset="0"/>
              </a:rPr>
              <a:t>Sanqiang</a:t>
            </a:r>
            <a:r>
              <a:rPr kumimoji="0" lang="en-US" altLang="zh-CN" sz="1600" i="0" dirty="0">
                <a:solidFill>
                  <a:srgbClr val="002060"/>
                </a:solidFill>
                <a:latin typeface="Arial" pitchFamily="34" charset="0"/>
                <a:ea typeface="+mn-ea"/>
                <a:cs typeface="Arial" pitchFamily="34" charset="0"/>
              </a:rPr>
              <a:t> and He </a:t>
            </a:r>
            <a:r>
              <a:rPr kumimoji="0" lang="en-US" altLang="zh-CN" sz="1600" i="0" dirty="0" err="1">
                <a:solidFill>
                  <a:srgbClr val="002060"/>
                </a:solidFill>
                <a:latin typeface="Arial" pitchFamily="34" charset="0"/>
                <a:ea typeface="+mn-ea"/>
                <a:cs typeface="Arial" pitchFamily="34" charset="0"/>
              </a:rPr>
              <a:t>Zehui</a:t>
            </a:r>
            <a:r>
              <a:rPr kumimoji="0" lang="en-US" altLang="zh-CN" sz="1600" i="0" dirty="0">
                <a:solidFill>
                  <a:srgbClr val="002060"/>
                </a:solidFill>
                <a:latin typeface="Arial" pitchFamily="34" charset="0"/>
                <a:ea typeface="+mn-ea"/>
                <a:cs typeface="Arial" pitchFamily="34" charset="0"/>
              </a:rPr>
              <a:t>, physicists,  ……</a:t>
            </a:r>
            <a:endParaRPr kumimoji="0" lang="zh-CN" altLang="en-US" sz="1600" i="0" dirty="0">
              <a:solidFill>
                <a:srgbClr val="002060"/>
              </a:solidFill>
              <a:latin typeface="Arial" pitchFamily="34" charset="0"/>
              <a:ea typeface="+mn-ea"/>
              <a:cs typeface="Arial" pitchFamily="34" charset="0"/>
            </a:endParaRPr>
          </a:p>
        </p:txBody>
      </p:sp>
      <p:pic>
        <p:nvPicPr>
          <p:cNvPr id="13" name="Picture 5" descr="101593_1947"/>
          <p:cNvPicPr>
            <a:picLocks noChangeAspect="1" noChangeArrowheads="1"/>
          </p:cNvPicPr>
          <p:nvPr/>
        </p:nvPicPr>
        <p:blipFill>
          <a:blip r:embed="rId4"/>
          <a:srcRect l="9250" t="7883" r="15083" b="10168"/>
          <a:stretch>
            <a:fillRect/>
          </a:stretch>
        </p:blipFill>
        <p:spPr bwMode="auto">
          <a:xfrm>
            <a:off x="7596188" y="3068638"/>
            <a:ext cx="1397000" cy="1114425"/>
          </a:xfrm>
          <a:prstGeom prst="rect">
            <a:avLst/>
          </a:prstGeom>
          <a:ln>
            <a:noFill/>
          </a:ln>
          <a:effectLst>
            <a:outerShdw blurRad="190500" algn="tl" rotWithShape="0">
              <a:srgbClr val="000000">
                <a:alpha val="70000"/>
              </a:srgbClr>
            </a:outerShdw>
          </a:effectLst>
        </p:spPr>
      </p:pic>
      <p:pic>
        <p:nvPicPr>
          <p:cNvPr id="14" name="Picture 7" descr="08b68e52994f5a1d0cf3e3a5"/>
          <p:cNvPicPr>
            <a:picLocks noChangeAspect="1" noChangeArrowheads="1"/>
          </p:cNvPicPr>
          <p:nvPr/>
        </p:nvPicPr>
        <p:blipFill>
          <a:blip r:embed="rId5">
            <a:lum bright="-42000" contrast="24000"/>
          </a:blip>
          <a:srcRect/>
          <a:stretch>
            <a:fillRect/>
          </a:stretch>
        </p:blipFill>
        <p:spPr bwMode="auto">
          <a:xfrm>
            <a:off x="6715125" y="3070225"/>
            <a:ext cx="762000" cy="1122363"/>
          </a:xfrm>
          <a:prstGeom prst="rect">
            <a:avLst/>
          </a:prstGeom>
          <a:ln>
            <a:noFill/>
          </a:ln>
          <a:effectLst>
            <a:outerShdw blurRad="190500" algn="tl" rotWithShape="0">
              <a:srgbClr val="000000">
                <a:alpha val="70000"/>
              </a:srgbClr>
            </a:outerShdw>
          </a:effectLst>
        </p:spPr>
      </p:pic>
      <p:sp>
        <p:nvSpPr>
          <p:cNvPr id="15" name="Rectangle 3"/>
          <p:cNvSpPr txBox="1">
            <a:spLocks noChangeArrowheads="1"/>
          </p:cNvSpPr>
          <p:nvPr/>
        </p:nvSpPr>
        <p:spPr>
          <a:xfrm>
            <a:off x="395288" y="4652963"/>
            <a:ext cx="5184775" cy="1714500"/>
          </a:xfrm>
          <a:prstGeom prst="rect">
            <a:avLst/>
          </a:prstGeom>
          <a:solidFill>
            <a:schemeClr val="bg1">
              <a:lumMod val="95000"/>
            </a:schemeClr>
          </a:solidFill>
          <a:ln>
            <a:solidFill>
              <a:schemeClr val="accent4">
                <a:lumMod val="50000"/>
                <a:lumOff val="50000"/>
              </a:schemeClr>
            </a:solidFill>
          </a:ln>
        </p:spPr>
        <p:txBody>
          <a:bodyPr>
            <a:spAutoFit/>
          </a:bodyPr>
          <a:lstStyle/>
          <a:p>
            <a:pPr algn="l">
              <a:spcBef>
                <a:spcPct val="20000"/>
              </a:spcBef>
              <a:defRPr/>
            </a:pPr>
            <a:r>
              <a:rPr lang="fr-CA" altLang="zh-CN" sz="1700" i="0" dirty="0">
                <a:solidFill>
                  <a:srgbClr val="002060"/>
                </a:solidFill>
                <a:latin typeface="Arial" pitchFamily="34" charset="0"/>
                <a:ea typeface="+mn-ea"/>
                <a:cs typeface="Arial" pitchFamily="34" charset="0"/>
              </a:rPr>
              <a:t>   1978</a:t>
            </a:r>
            <a:r>
              <a:rPr lang="zh-CN" altLang="en-US" sz="1700" i="0" dirty="0">
                <a:solidFill>
                  <a:srgbClr val="002060"/>
                </a:solidFill>
                <a:latin typeface="Arial" pitchFamily="34" charset="0"/>
                <a:ea typeface="+mn-ea"/>
                <a:cs typeface="Arial" pitchFamily="34" charset="0"/>
              </a:rPr>
              <a:t>，</a:t>
            </a:r>
            <a:r>
              <a:rPr lang="fr-CA" altLang="zh-CN" sz="1700" i="0" dirty="0" err="1" smtClean="0">
                <a:solidFill>
                  <a:srgbClr val="002060"/>
                </a:solidFill>
                <a:latin typeface="Arial" pitchFamily="34" charset="0"/>
                <a:ea typeface="+mn-ea"/>
                <a:cs typeface="Arial" pitchFamily="34" charset="0"/>
              </a:rPr>
              <a:t>Government</a:t>
            </a:r>
            <a:r>
              <a:rPr lang="fr-CA" altLang="zh-CN" sz="1700" i="0" dirty="0" smtClean="0">
                <a:solidFill>
                  <a:srgbClr val="002060"/>
                </a:solidFill>
                <a:latin typeface="Arial" pitchFamily="34" charset="0"/>
                <a:ea typeface="+mn-ea"/>
                <a:cs typeface="Arial" pitchFamily="34" charset="0"/>
              </a:rPr>
              <a:t> </a:t>
            </a:r>
            <a:r>
              <a:rPr lang="fr-CA" altLang="zh-CN" sz="1700" i="0" dirty="0" err="1">
                <a:solidFill>
                  <a:srgbClr val="002060"/>
                </a:solidFill>
                <a:latin typeface="Arial" pitchFamily="34" charset="0"/>
                <a:ea typeface="+mn-ea"/>
                <a:cs typeface="Arial" pitchFamily="34" charset="0"/>
              </a:rPr>
              <a:t>Scientific</a:t>
            </a:r>
            <a:r>
              <a:rPr lang="fr-CA" altLang="zh-CN" sz="1700" i="0" dirty="0">
                <a:solidFill>
                  <a:srgbClr val="002060"/>
                </a:solidFill>
                <a:latin typeface="Arial" pitchFamily="34" charset="0"/>
                <a:ea typeface="+mn-ea"/>
                <a:cs typeface="Arial" pitchFamily="34" charset="0"/>
              </a:rPr>
              <a:t> </a:t>
            </a:r>
            <a:r>
              <a:rPr lang="fr-CA" altLang="zh-CN" sz="1700" i="0" dirty="0" err="1">
                <a:solidFill>
                  <a:srgbClr val="002060"/>
                </a:solidFill>
                <a:latin typeface="Arial" pitchFamily="34" charset="0"/>
                <a:ea typeface="+mn-ea"/>
                <a:cs typeface="Arial" pitchFamily="34" charset="0"/>
              </a:rPr>
              <a:t>Cooperation</a:t>
            </a:r>
            <a:r>
              <a:rPr lang="fr-CA" altLang="zh-CN" sz="1700" i="0" dirty="0">
                <a:solidFill>
                  <a:srgbClr val="002060"/>
                </a:solidFill>
                <a:latin typeface="Arial" pitchFamily="34" charset="0"/>
                <a:ea typeface="+mn-ea"/>
                <a:cs typeface="Arial" pitchFamily="34" charset="0"/>
              </a:rPr>
              <a:t> Agreement</a:t>
            </a:r>
          </a:p>
          <a:p>
            <a:pPr algn="l">
              <a:spcBef>
                <a:spcPct val="20000"/>
              </a:spcBef>
              <a:defRPr/>
            </a:pPr>
            <a:r>
              <a:rPr lang="fr-CA" altLang="zh-CN" sz="1700" i="0" dirty="0">
                <a:solidFill>
                  <a:srgbClr val="002060"/>
                </a:solidFill>
                <a:latin typeface="Arial" pitchFamily="34" charset="0"/>
                <a:ea typeface="+mn-ea"/>
                <a:cs typeface="Arial" pitchFamily="34" charset="0"/>
              </a:rPr>
              <a:t>   1991</a:t>
            </a:r>
            <a:r>
              <a:rPr lang="zh-CN" altLang="en-US" sz="1700" i="0" dirty="0">
                <a:solidFill>
                  <a:srgbClr val="002060"/>
                </a:solidFill>
                <a:latin typeface="Arial" pitchFamily="34" charset="0"/>
                <a:ea typeface="+mn-ea"/>
                <a:cs typeface="Arial" pitchFamily="34" charset="0"/>
              </a:rPr>
              <a:t>，</a:t>
            </a:r>
            <a:r>
              <a:rPr lang="fr-CA" altLang="zh-CN" sz="1700" i="0" dirty="0">
                <a:solidFill>
                  <a:srgbClr val="002060"/>
                </a:solidFill>
                <a:latin typeface="Arial" pitchFamily="34" charset="0"/>
                <a:ea typeface="+mn-ea"/>
                <a:cs typeface="Arial" pitchFamily="34" charset="0"/>
              </a:rPr>
              <a:t>PRA (Programme de recherche avancé) Agreement between Chinese Ministry of Science and Technology and French Ministry of Foreign Affairs</a:t>
            </a:r>
            <a:endParaRPr lang="zh-CN" altLang="en-US" sz="1700" i="0" dirty="0">
              <a:solidFill>
                <a:srgbClr val="002060"/>
              </a:solidFill>
              <a:latin typeface="Arial" pitchFamily="34" charset="0"/>
              <a:ea typeface="+mn-ea"/>
              <a:cs typeface="Arial" pitchFamily="34" charset="0"/>
            </a:endParaRPr>
          </a:p>
        </p:txBody>
      </p:sp>
      <p:pic>
        <p:nvPicPr>
          <p:cNvPr id="16" name="Picture 5" descr="U153P1T68D159956F1023DT20090417170244"/>
          <p:cNvPicPr>
            <a:picLocks noChangeAspect="1" noChangeArrowheads="1"/>
          </p:cNvPicPr>
          <p:nvPr/>
        </p:nvPicPr>
        <p:blipFill>
          <a:blip r:embed="rId6"/>
          <a:srcRect/>
          <a:stretch>
            <a:fillRect/>
          </a:stretch>
        </p:blipFill>
        <p:spPr bwMode="auto">
          <a:xfrm>
            <a:off x="7524750" y="4652963"/>
            <a:ext cx="1441450" cy="1760537"/>
          </a:xfrm>
          <a:prstGeom prst="rect">
            <a:avLst/>
          </a:prstGeom>
          <a:ln>
            <a:noFill/>
          </a:ln>
          <a:effectLst>
            <a:outerShdw blurRad="190500" algn="tl" rotWithShape="0">
              <a:srgbClr val="000000">
                <a:alpha val="70000"/>
              </a:srgbClr>
            </a:outerShdw>
          </a:effectLst>
        </p:spPr>
      </p:pic>
      <p:pic>
        <p:nvPicPr>
          <p:cNvPr id="17" name="Picture 2" descr="http://imgsrc.baidu.com/baike/abpic/item/11794d43a36c44519213c644.jpg"/>
          <p:cNvPicPr>
            <a:picLocks noChangeAspect="1" noChangeArrowheads="1"/>
          </p:cNvPicPr>
          <p:nvPr/>
        </p:nvPicPr>
        <p:blipFill>
          <a:blip r:embed="rId7"/>
          <a:srcRect/>
          <a:stretch>
            <a:fillRect/>
          </a:stretch>
        </p:blipFill>
        <p:spPr bwMode="auto">
          <a:xfrm>
            <a:off x="5707063" y="3070225"/>
            <a:ext cx="782637" cy="1127125"/>
          </a:xfrm>
          <a:prstGeom prst="rect">
            <a:avLst/>
          </a:prstGeom>
          <a:ln>
            <a:noFill/>
          </a:ln>
          <a:effectLst>
            <a:outerShdw blurRad="190500" algn="tl" rotWithShape="0">
              <a:srgbClr val="000000">
                <a:alpha val="70000"/>
              </a:srgbClr>
            </a:outerShdw>
          </a:effectLst>
        </p:spPr>
      </p:pic>
      <p:pic>
        <p:nvPicPr>
          <p:cNvPr id="18" name="Picture 4" descr="http://imgsrc.baidu.com/baike/pic/item/2f9cbdccd76b347800e92838.jpg"/>
          <p:cNvPicPr>
            <a:picLocks noChangeAspect="1" noChangeArrowheads="1"/>
          </p:cNvPicPr>
          <p:nvPr/>
        </p:nvPicPr>
        <p:blipFill>
          <a:blip r:embed="rId8"/>
          <a:srcRect l="4038" r="3079" b="7457"/>
          <a:stretch>
            <a:fillRect/>
          </a:stretch>
        </p:blipFill>
        <p:spPr bwMode="auto">
          <a:xfrm>
            <a:off x="5724525" y="5084763"/>
            <a:ext cx="1631950" cy="1162050"/>
          </a:xfrm>
          <a:prstGeom prst="rect">
            <a:avLst/>
          </a:prstGeom>
          <a:ln>
            <a:noFill/>
          </a:ln>
          <a:effectLst>
            <a:outerShdw blurRad="190500" algn="tl" rotWithShape="0">
              <a:srgbClr val="000000">
                <a:alpha val="70000"/>
              </a:srgbClr>
            </a:outerShdw>
          </a:effectLst>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u=1295646533,309645532&amp;fm=0&amp;gp=0">
            <a:hlinkClick r:id="rId3"/>
          </p:cNvPr>
          <p:cNvPicPr>
            <a:picLocks noChangeAspect="1" noChangeArrowheads="1"/>
          </p:cNvPicPr>
          <p:nvPr/>
        </p:nvPicPr>
        <p:blipFill>
          <a:blip r:embed="rId4" cstate="print">
            <a:lum bright="-6000" contrast="42000"/>
          </a:blip>
          <a:srcRect/>
          <a:stretch>
            <a:fillRect/>
          </a:stretch>
        </p:blipFill>
        <p:spPr bwMode="auto">
          <a:xfrm>
            <a:off x="3214678" y="5072074"/>
            <a:ext cx="857256" cy="1258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8" name="Picture 9" descr="u=3054802720,2912678920&amp;fm=0&amp;gp=0">
            <a:hlinkClick r:id="rId5"/>
          </p:cNvPr>
          <p:cNvPicPr>
            <a:picLocks noChangeAspect="1" noChangeArrowheads="1"/>
          </p:cNvPicPr>
          <p:nvPr/>
        </p:nvPicPr>
        <p:blipFill>
          <a:blip r:embed="rId6" cstate="print">
            <a:lum bright="6000" contrast="12000"/>
          </a:blip>
          <a:srcRect/>
          <a:stretch>
            <a:fillRect/>
          </a:stretch>
        </p:blipFill>
        <p:spPr bwMode="auto">
          <a:xfrm>
            <a:off x="2143108" y="5071474"/>
            <a:ext cx="998492" cy="1262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9" name="Picture 10" descr="u=3978487503,2482182670&amp;fm=0&amp;gp=0">
            <a:hlinkClick r:id="rId7"/>
          </p:cNvPr>
          <p:cNvPicPr>
            <a:picLocks noChangeAspect="1" noChangeArrowheads="1"/>
          </p:cNvPicPr>
          <p:nvPr/>
        </p:nvPicPr>
        <p:blipFill>
          <a:blip r:embed="rId8" cstate="print"/>
          <a:srcRect/>
          <a:stretch>
            <a:fillRect/>
          </a:stretch>
        </p:blipFill>
        <p:spPr bwMode="auto">
          <a:xfrm>
            <a:off x="1061236" y="5069856"/>
            <a:ext cx="962016" cy="1284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矩形 12"/>
          <p:cNvSpPr/>
          <p:nvPr/>
        </p:nvSpPr>
        <p:spPr>
          <a:xfrm>
            <a:off x="357158" y="1357298"/>
            <a:ext cx="6072230" cy="2899255"/>
          </a:xfrm>
          <a:prstGeom prst="rect">
            <a:avLst/>
          </a:prstGeom>
          <a:gradFill flip="none" rotWithShape="1">
            <a:gsLst>
              <a:gs pos="0">
                <a:srgbClr val="FFEFD1"/>
              </a:gs>
              <a:gs pos="64999">
                <a:srgbClr val="F0EBD5"/>
              </a:gs>
              <a:gs pos="100000">
                <a:srgbClr val="D1C39F"/>
              </a:gs>
            </a:gsLst>
            <a:lin ang="5400000" scaled="0"/>
            <a:tileRect/>
          </a:gradFill>
          <a:ln>
            <a:solidFill>
              <a:schemeClr val="bg1"/>
            </a:solidFill>
          </a:ln>
          <a:scene3d>
            <a:camera prst="orthographicFront"/>
            <a:lightRig rig="threePt" dir="t"/>
          </a:scene3d>
          <a:sp3d>
            <a:bevelT/>
            <a:bevelB/>
          </a:sp3d>
        </p:spPr>
        <p:txBody>
          <a:bodyPr wrap="square">
            <a:spAutoFit/>
          </a:bodyPr>
          <a:lstStyle/>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1. National Center for scientific </a:t>
            </a:r>
            <a:r>
              <a:rPr lang="en-US" altLang="zh-CN" sz="1600" i="0" dirty="0" smtClean="0">
                <a:solidFill>
                  <a:srgbClr val="002060"/>
                </a:solidFill>
                <a:latin typeface="Arial" pitchFamily="34" charset="0"/>
                <a:ea typeface="EU-FZ" pitchFamily="65" charset="-122"/>
                <a:cs typeface="Arial" pitchFamily="34" charset="0"/>
              </a:rPr>
              <a:t>Research </a:t>
            </a:r>
            <a:r>
              <a:rPr lang="fr-CA" altLang="zh-CN" sz="1600" i="0" dirty="0">
                <a:solidFill>
                  <a:srgbClr val="002060"/>
                </a:solidFill>
                <a:latin typeface="Arial" pitchFamily="34" charset="0"/>
                <a:ea typeface="EU-FZ" pitchFamily="65" charset="-122"/>
                <a:cs typeface="Arial" pitchFamily="34" charset="0"/>
              </a:rPr>
              <a:t>(</a:t>
            </a:r>
            <a:r>
              <a:rPr lang="en-US" altLang="zh-CN" sz="1600" i="0" dirty="0">
                <a:solidFill>
                  <a:srgbClr val="002060"/>
                </a:solidFill>
                <a:latin typeface="Arial" pitchFamily="34" charset="0"/>
                <a:ea typeface="EU-FZ" pitchFamily="65" charset="-122"/>
                <a:cs typeface="Arial" pitchFamily="34" charset="0"/>
              </a:rPr>
              <a:t>CNRS)</a:t>
            </a:r>
            <a:r>
              <a:rPr lang="zh-CN" altLang="en-US" sz="1600" i="0" dirty="0">
                <a:solidFill>
                  <a:srgbClr val="002060"/>
                </a:solidFill>
                <a:latin typeface="Arial" pitchFamily="34" charset="0"/>
                <a:ea typeface="EU-FZ" pitchFamily="65" charset="-122"/>
                <a:cs typeface="Arial" pitchFamily="34" charset="0"/>
              </a:rPr>
              <a:t>，</a:t>
            </a:r>
            <a:r>
              <a:rPr lang="en-US" altLang="zh-CN" sz="1600" i="0" dirty="0">
                <a:solidFill>
                  <a:srgbClr val="002060"/>
                </a:solidFill>
                <a:latin typeface="Arial" pitchFamily="34" charset="0"/>
                <a:ea typeface="EU-FZ" pitchFamily="65" charset="-122"/>
                <a:cs typeface="Arial" pitchFamily="34" charset="0"/>
              </a:rPr>
              <a:t>1978</a:t>
            </a:r>
            <a:r>
              <a:rPr lang="zh-CN" altLang="en-US" sz="1600" i="0" dirty="0">
                <a:solidFill>
                  <a:srgbClr val="002060"/>
                </a:solidFill>
                <a:latin typeface="Arial" pitchFamily="34" charset="0"/>
                <a:ea typeface="EU-FZ" pitchFamily="65" charset="-122"/>
                <a:cs typeface="Arial" pitchFamily="34" charset="0"/>
              </a:rPr>
              <a:t> </a:t>
            </a: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2.Agency </a:t>
            </a:r>
            <a:r>
              <a:rPr lang="fr-CA" altLang="zh-CN" sz="1600" i="0" dirty="0">
                <a:solidFill>
                  <a:srgbClr val="002060"/>
                </a:solidFill>
                <a:latin typeface="Arial" pitchFamily="34" charset="0"/>
                <a:ea typeface="EU-FZ" pitchFamily="65" charset="-122"/>
                <a:cs typeface="Arial" pitchFamily="34" charset="0"/>
              </a:rPr>
              <a:t>for </a:t>
            </a:r>
            <a:r>
              <a:rPr lang="fr-CA" altLang="zh-CN" sz="1600" i="0" dirty="0" err="1">
                <a:solidFill>
                  <a:srgbClr val="002060"/>
                </a:solidFill>
                <a:latin typeface="Arial" pitchFamily="34" charset="0"/>
                <a:ea typeface="EU-FZ" pitchFamily="65" charset="-122"/>
                <a:cs typeface="Arial" pitchFamily="34" charset="0"/>
              </a:rPr>
              <a:t>Atomic</a:t>
            </a:r>
            <a:r>
              <a:rPr lang="fr-CA" altLang="zh-CN" sz="1600" i="0" dirty="0">
                <a:solidFill>
                  <a:srgbClr val="002060"/>
                </a:solidFill>
                <a:latin typeface="Arial" pitchFamily="34" charset="0"/>
                <a:ea typeface="EU-FZ" pitchFamily="65" charset="-122"/>
                <a:cs typeface="Arial" pitchFamily="34" charset="0"/>
              </a:rPr>
              <a:t> </a:t>
            </a:r>
            <a:r>
              <a:rPr lang="en-US" altLang="zh-CN" sz="1600" i="0" dirty="0">
                <a:solidFill>
                  <a:srgbClr val="002060"/>
                </a:solidFill>
                <a:latin typeface="Arial" pitchFamily="34" charset="0"/>
                <a:ea typeface="EU-FZ" pitchFamily="65" charset="-122"/>
                <a:cs typeface="Arial" pitchFamily="34" charset="0"/>
              </a:rPr>
              <a:t>Energy </a:t>
            </a:r>
            <a:r>
              <a:rPr lang="en-US" altLang="zh-CN" sz="1600" i="0" dirty="0" smtClean="0">
                <a:solidFill>
                  <a:srgbClr val="002060"/>
                </a:solidFill>
                <a:latin typeface="Arial" pitchFamily="34" charset="0"/>
                <a:ea typeface="EU-FZ" pitchFamily="65" charset="-122"/>
                <a:cs typeface="Arial" pitchFamily="34" charset="0"/>
              </a:rPr>
              <a:t>(CEA</a:t>
            </a:r>
            <a:r>
              <a:rPr lang="en-US" altLang="zh-CN" sz="1600" i="0" dirty="0">
                <a:solidFill>
                  <a:srgbClr val="002060"/>
                </a:solidFill>
                <a:latin typeface="Arial" pitchFamily="34" charset="0"/>
                <a:ea typeface="EU-FZ" pitchFamily="65" charset="-122"/>
                <a:cs typeface="Arial" pitchFamily="34" charset="0"/>
              </a:rPr>
              <a:t>)</a:t>
            </a:r>
            <a:r>
              <a:rPr lang="zh-CN" altLang="en-US" sz="1600" i="0" dirty="0">
                <a:solidFill>
                  <a:srgbClr val="002060"/>
                </a:solidFill>
                <a:latin typeface="Arial" pitchFamily="34" charset="0"/>
                <a:ea typeface="EU-FZ" pitchFamily="65" charset="-122"/>
                <a:cs typeface="Arial" pitchFamily="34" charset="0"/>
              </a:rPr>
              <a:t>，</a:t>
            </a:r>
            <a:r>
              <a:rPr lang="en-US" altLang="zh-CN" sz="1600" i="0" dirty="0">
                <a:solidFill>
                  <a:srgbClr val="002060"/>
                </a:solidFill>
                <a:latin typeface="Arial" pitchFamily="34" charset="0"/>
                <a:ea typeface="EU-FZ" pitchFamily="65" charset="-122"/>
                <a:cs typeface="Arial" pitchFamily="34" charset="0"/>
              </a:rPr>
              <a:t>1979</a:t>
            </a:r>
            <a:endParaRPr lang="zh-CN" altLang="en-US"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3. National Institute for health and medical research (</a:t>
            </a:r>
            <a:r>
              <a:rPr lang="en-US" altLang="zh-CN" sz="1600" i="0" dirty="0" err="1">
                <a:solidFill>
                  <a:srgbClr val="002060"/>
                </a:solidFill>
                <a:latin typeface="Arial" pitchFamily="34" charset="0"/>
                <a:ea typeface="EU-FZ" pitchFamily="65" charset="-122"/>
                <a:cs typeface="Arial" pitchFamily="34" charset="0"/>
              </a:rPr>
              <a:t>Inserm</a:t>
            </a:r>
            <a:r>
              <a:rPr lang="en-US" altLang="zh-CN" sz="1600" i="0" dirty="0">
                <a:solidFill>
                  <a:srgbClr val="002060"/>
                </a:solidFill>
                <a:latin typeface="Arial" pitchFamily="34" charset="0"/>
                <a:ea typeface="EU-FZ" pitchFamily="65" charset="-122"/>
                <a:cs typeface="Arial" pitchFamily="34" charset="0"/>
              </a:rPr>
              <a:t>), 1981</a:t>
            </a:r>
            <a:endParaRPr lang="zh-CN" altLang="en-US"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4.</a:t>
            </a:r>
            <a:r>
              <a:rPr lang="fr-CA" altLang="zh-CN" sz="1600" i="0" dirty="0">
                <a:solidFill>
                  <a:srgbClr val="002060"/>
                </a:solidFill>
                <a:latin typeface="Arial" pitchFamily="34" charset="0"/>
                <a:ea typeface="EU-FZ" pitchFamily="65" charset="-122"/>
                <a:cs typeface="Arial" pitchFamily="34" charset="0"/>
              </a:rPr>
              <a:t> </a:t>
            </a:r>
            <a:r>
              <a:rPr lang="en-US" altLang="zh-CN" sz="1600" i="0" dirty="0">
                <a:solidFill>
                  <a:srgbClr val="002060"/>
                </a:solidFill>
                <a:latin typeface="Arial" pitchFamily="34" charset="0"/>
                <a:ea typeface="EU-FZ" pitchFamily="65" charset="-122"/>
                <a:cs typeface="Arial" pitchFamily="34" charset="0"/>
              </a:rPr>
              <a:t> National Institute for Research in Computer Science and Control </a:t>
            </a:r>
            <a:r>
              <a:rPr lang="fr-CA" altLang="zh-CN" sz="1600" i="0" dirty="0">
                <a:solidFill>
                  <a:srgbClr val="002060"/>
                </a:solidFill>
                <a:latin typeface="Arial" pitchFamily="34" charset="0"/>
                <a:ea typeface="EU-FZ" pitchFamily="65" charset="-122"/>
                <a:cs typeface="Arial" pitchFamily="34" charset="0"/>
              </a:rPr>
              <a:t>(</a:t>
            </a:r>
            <a:r>
              <a:rPr lang="en-US" altLang="zh-CN" sz="1600" i="0" dirty="0">
                <a:solidFill>
                  <a:srgbClr val="002060"/>
                </a:solidFill>
                <a:latin typeface="Arial" pitchFamily="34" charset="0"/>
                <a:ea typeface="EU-FZ" pitchFamily="65" charset="-122"/>
                <a:cs typeface="Arial" pitchFamily="34" charset="0"/>
              </a:rPr>
              <a:t>INRIA)</a:t>
            </a:r>
            <a:r>
              <a:rPr lang="fr-CA" altLang="zh-CN" sz="1600" i="0" dirty="0">
                <a:solidFill>
                  <a:srgbClr val="002060"/>
                </a:solidFill>
                <a:latin typeface="Arial" pitchFamily="34" charset="0"/>
                <a:ea typeface="EU-FZ" pitchFamily="65" charset="-122"/>
                <a:cs typeface="Arial" pitchFamily="34" charset="0"/>
              </a:rPr>
              <a:t>,  </a:t>
            </a:r>
            <a:r>
              <a:rPr lang="en-US" altLang="zh-CN" sz="1600" i="0" dirty="0">
                <a:solidFill>
                  <a:srgbClr val="002060"/>
                </a:solidFill>
                <a:latin typeface="Arial" pitchFamily="34" charset="0"/>
                <a:ea typeface="EU-FZ" pitchFamily="65" charset="-122"/>
                <a:cs typeface="Arial" pitchFamily="34" charset="0"/>
              </a:rPr>
              <a:t>1981</a:t>
            </a:r>
            <a:endParaRPr lang="zh-CN" altLang="en-US"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5.Academy of Sciences, 1989</a:t>
            </a:r>
            <a:endParaRPr lang="fr-FR" altLang="zh-CN"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fr-FR" altLang="zh-CN" sz="1600" i="0" dirty="0">
                <a:solidFill>
                  <a:srgbClr val="002060"/>
                </a:solidFill>
                <a:latin typeface="Arial" pitchFamily="34" charset="0"/>
                <a:ea typeface="EU-FZ" pitchFamily="65" charset="-122"/>
                <a:cs typeface="Arial" pitchFamily="34" charset="0"/>
              </a:rPr>
              <a:t>6. </a:t>
            </a:r>
            <a:r>
              <a:rPr lang="fr-FR" altLang="zh-CN" sz="1600" i="0" dirty="0" smtClean="0">
                <a:solidFill>
                  <a:srgbClr val="002060"/>
                </a:solidFill>
                <a:latin typeface="Arial" pitchFamily="34" charset="0"/>
                <a:ea typeface="EU-FZ" pitchFamily="65" charset="-122"/>
                <a:cs typeface="Arial" pitchFamily="34" charset="0"/>
              </a:rPr>
              <a:t>Institut Pasteur </a:t>
            </a:r>
            <a:r>
              <a:rPr lang="zh-CN" altLang="fr-FR" sz="1600" i="0" dirty="0" smtClean="0">
                <a:solidFill>
                  <a:srgbClr val="002060"/>
                </a:solidFill>
                <a:latin typeface="Arial" pitchFamily="34" charset="0"/>
                <a:ea typeface="EU-FZ" pitchFamily="65" charset="-122"/>
                <a:cs typeface="Arial" pitchFamily="34" charset="0"/>
              </a:rPr>
              <a:t>，</a:t>
            </a:r>
            <a:r>
              <a:rPr lang="fr-FR" altLang="zh-CN" sz="1600" i="0" dirty="0">
                <a:solidFill>
                  <a:srgbClr val="002060"/>
                </a:solidFill>
                <a:latin typeface="Arial" pitchFamily="34" charset="0"/>
                <a:ea typeface="EU-FZ" pitchFamily="65" charset="-122"/>
                <a:cs typeface="Arial" pitchFamily="34" charset="0"/>
              </a:rPr>
              <a:t>2000</a:t>
            </a:r>
            <a:endParaRPr lang="zh-CN" altLang="en-US"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7.</a:t>
            </a:r>
            <a:r>
              <a:rPr lang="fr-CA" altLang="zh-CN" sz="1600" i="0" dirty="0">
                <a:solidFill>
                  <a:srgbClr val="002060"/>
                </a:solidFill>
                <a:latin typeface="Arial" pitchFamily="34" charset="0"/>
                <a:ea typeface="EU-FZ" pitchFamily="65" charset="-122"/>
                <a:cs typeface="Arial" pitchFamily="34" charset="0"/>
              </a:rPr>
              <a:t> </a:t>
            </a:r>
            <a:r>
              <a:rPr lang="fr-FR" altLang="zh-CN" sz="1600" i="0" dirty="0">
                <a:solidFill>
                  <a:srgbClr val="002060"/>
                </a:solidFill>
                <a:latin typeface="Arial" pitchFamily="34" charset="0"/>
                <a:ea typeface="EU-FZ" pitchFamily="65" charset="-122"/>
                <a:cs typeface="Arial" pitchFamily="34" charset="0"/>
              </a:rPr>
              <a:t>National </a:t>
            </a:r>
            <a:r>
              <a:rPr lang="fr-FR" altLang="zh-CN" sz="1600" i="0" dirty="0" err="1">
                <a:solidFill>
                  <a:srgbClr val="002060"/>
                </a:solidFill>
                <a:latin typeface="Arial" pitchFamily="34" charset="0"/>
                <a:ea typeface="EU-FZ" pitchFamily="65" charset="-122"/>
                <a:cs typeface="Arial" pitchFamily="34" charset="0"/>
              </a:rPr>
              <a:t>Institute</a:t>
            </a:r>
            <a:r>
              <a:rPr lang="fr-FR" altLang="zh-CN" sz="1600" i="0" dirty="0">
                <a:solidFill>
                  <a:srgbClr val="002060"/>
                </a:solidFill>
                <a:latin typeface="Arial" pitchFamily="34" charset="0"/>
                <a:ea typeface="EU-FZ" pitchFamily="65" charset="-122"/>
                <a:cs typeface="Arial" pitchFamily="34" charset="0"/>
              </a:rPr>
              <a:t> for  </a:t>
            </a:r>
            <a:r>
              <a:rPr lang="fr-FR" altLang="zh-CN" sz="1600" i="0" dirty="0" err="1">
                <a:solidFill>
                  <a:srgbClr val="002060"/>
                </a:solidFill>
                <a:latin typeface="Arial" pitchFamily="34" charset="0"/>
                <a:ea typeface="EU-FZ" pitchFamily="65" charset="-122"/>
                <a:cs typeface="Arial" pitchFamily="34" charset="0"/>
              </a:rPr>
              <a:t>Agronomic</a:t>
            </a:r>
            <a:r>
              <a:rPr lang="fr-FR" altLang="zh-CN" sz="1600" i="0" dirty="0">
                <a:solidFill>
                  <a:srgbClr val="002060"/>
                </a:solidFill>
                <a:latin typeface="Arial" pitchFamily="34" charset="0"/>
                <a:ea typeface="EU-FZ" pitchFamily="65" charset="-122"/>
                <a:cs typeface="Arial" pitchFamily="34" charset="0"/>
              </a:rPr>
              <a:t> Recherche </a:t>
            </a:r>
            <a:r>
              <a:rPr lang="en-US" altLang="zh-CN" sz="1600" i="0" dirty="0">
                <a:solidFill>
                  <a:srgbClr val="002060"/>
                </a:solidFill>
                <a:latin typeface="Arial" pitchFamily="34" charset="0"/>
                <a:ea typeface="EU-FZ" pitchFamily="65" charset="-122"/>
                <a:cs typeface="Arial" pitchFamily="34" charset="0"/>
              </a:rPr>
              <a:t>(INRA)</a:t>
            </a:r>
            <a:r>
              <a:rPr lang="zh-CN" altLang="en-US" sz="1600" i="0" dirty="0">
                <a:solidFill>
                  <a:srgbClr val="002060"/>
                </a:solidFill>
                <a:latin typeface="Arial" pitchFamily="34" charset="0"/>
                <a:ea typeface="EU-FZ" pitchFamily="65" charset="-122"/>
                <a:cs typeface="Arial" pitchFamily="34" charset="0"/>
              </a:rPr>
              <a:t>，</a:t>
            </a:r>
            <a:r>
              <a:rPr lang="en-US" altLang="zh-CN" sz="1600" i="0" dirty="0">
                <a:solidFill>
                  <a:srgbClr val="002060"/>
                </a:solidFill>
                <a:latin typeface="Arial" pitchFamily="34" charset="0"/>
                <a:ea typeface="EU-FZ" pitchFamily="65" charset="-122"/>
                <a:cs typeface="Arial" pitchFamily="34" charset="0"/>
              </a:rPr>
              <a:t>2001</a:t>
            </a:r>
            <a:endParaRPr lang="zh-CN" altLang="en-US" sz="1600" i="0" dirty="0">
              <a:solidFill>
                <a:srgbClr val="002060"/>
              </a:solidFill>
              <a:latin typeface="Arial" pitchFamily="34" charset="0"/>
              <a:ea typeface="EU-FZ" pitchFamily="65" charset="-122"/>
              <a:cs typeface="Arial" pitchFamily="34" charset="0"/>
            </a:endParaRPr>
          </a:p>
          <a:p>
            <a:pPr marL="342900" indent="-342900" algn="l" fontAlgn="auto">
              <a:spcBef>
                <a:spcPct val="20000"/>
              </a:spcBef>
              <a:spcAft>
                <a:spcPts val="0"/>
              </a:spcAft>
              <a:defRPr/>
            </a:pPr>
            <a:r>
              <a:rPr lang="en-US" altLang="zh-CN" sz="1600" i="0" dirty="0">
                <a:solidFill>
                  <a:srgbClr val="002060"/>
                </a:solidFill>
                <a:latin typeface="Arial" pitchFamily="34" charset="0"/>
                <a:ea typeface="EU-FZ" pitchFamily="65" charset="-122"/>
                <a:cs typeface="Arial" pitchFamily="34" charset="0"/>
              </a:rPr>
              <a:t>8. </a:t>
            </a:r>
            <a:r>
              <a:rPr lang="en-US" altLang="zh-CN" sz="1600" i="0" dirty="0" err="1">
                <a:solidFill>
                  <a:srgbClr val="002060"/>
                </a:solidFill>
                <a:latin typeface="Arial" pitchFamily="34" charset="0"/>
                <a:ea typeface="EU-FZ" pitchFamily="65" charset="-122"/>
                <a:cs typeface="Arial" pitchFamily="34" charset="0"/>
              </a:rPr>
              <a:t>Acad</a:t>
            </a:r>
            <a:r>
              <a:rPr lang="fr-CA" altLang="zh-CN" sz="1600" i="0" dirty="0">
                <a:solidFill>
                  <a:srgbClr val="002060"/>
                </a:solidFill>
                <a:latin typeface="Arial" pitchFamily="34" charset="0"/>
                <a:ea typeface="EU-FZ" pitchFamily="65" charset="-122"/>
                <a:cs typeface="Arial" pitchFamily="34" charset="0"/>
              </a:rPr>
              <a:t>e</a:t>
            </a:r>
            <a:r>
              <a:rPr lang="en-US" altLang="zh-CN" sz="1600" i="0" dirty="0">
                <a:solidFill>
                  <a:srgbClr val="002060"/>
                </a:solidFill>
                <a:latin typeface="Arial" pitchFamily="34" charset="0"/>
                <a:ea typeface="EU-FZ" pitchFamily="65" charset="-122"/>
                <a:cs typeface="Arial" pitchFamily="34" charset="0"/>
              </a:rPr>
              <a:t>my </a:t>
            </a:r>
            <a:r>
              <a:rPr lang="en-US" altLang="zh-CN" sz="1600" i="0" dirty="0" smtClean="0">
                <a:solidFill>
                  <a:srgbClr val="002060"/>
                </a:solidFill>
                <a:latin typeface="Arial" pitchFamily="34" charset="0"/>
                <a:ea typeface="EU-FZ" pitchFamily="65" charset="-122"/>
                <a:cs typeface="Arial" pitchFamily="34" charset="0"/>
              </a:rPr>
              <a:t>of </a:t>
            </a:r>
            <a:r>
              <a:rPr lang="en-US" altLang="zh-CN" sz="1600" i="0" dirty="0">
                <a:solidFill>
                  <a:srgbClr val="002060"/>
                </a:solidFill>
                <a:latin typeface="Arial" pitchFamily="34" charset="0"/>
                <a:ea typeface="EU-FZ" pitchFamily="65" charset="-122"/>
                <a:cs typeface="Arial" pitchFamily="34" charset="0"/>
              </a:rPr>
              <a:t>Technologies, 2007</a:t>
            </a:r>
            <a:endParaRPr lang="zh-CN" altLang="en-US" sz="1600" i="0" dirty="0">
              <a:solidFill>
                <a:srgbClr val="002060"/>
              </a:solidFill>
              <a:latin typeface="Arial" pitchFamily="34" charset="0"/>
              <a:ea typeface="EU-FZ" pitchFamily="65" charset="-122"/>
              <a:cs typeface="Arial" pitchFamily="34" charset="0"/>
            </a:endParaRPr>
          </a:p>
        </p:txBody>
      </p:sp>
      <p:pic>
        <p:nvPicPr>
          <p:cNvPr id="28680" name="Picture 17" descr="路院长访法"/>
          <p:cNvPicPr>
            <a:picLocks noChangeAspect="1" noChangeArrowheads="1"/>
          </p:cNvPicPr>
          <p:nvPr/>
        </p:nvPicPr>
        <p:blipFill>
          <a:blip r:embed="rId9" cstate="print"/>
          <a:srcRect l="4605" t="3043" r="3706" b="5936"/>
          <a:stretch>
            <a:fillRect/>
          </a:stretch>
        </p:blipFill>
        <p:spPr bwMode="auto">
          <a:xfrm>
            <a:off x="6637903" y="2509342"/>
            <a:ext cx="2142560" cy="1562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7"/>
          <p:cNvSpPr>
            <a:spLocks noChangeArrowheads="1"/>
          </p:cNvSpPr>
          <p:nvPr/>
        </p:nvSpPr>
        <p:spPr bwMode="auto">
          <a:xfrm>
            <a:off x="2699792" y="404664"/>
            <a:ext cx="6048672" cy="369332"/>
          </a:xfrm>
          <a:prstGeom prst="rect">
            <a:avLst/>
          </a:prstGeom>
          <a:gradFill rotWithShape="1">
            <a:gsLst>
              <a:gs pos="0">
                <a:srgbClr val="5982D5"/>
              </a:gs>
              <a:gs pos="50000">
                <a:srgbClr val="FFFFFF"/>
              </a:gs>
              <a:gs pos="100000">
                <a:srgbClr val="5982D5"/>
              </a:gs>
            </a:gsLst>
            <a:lin ang="5400000" scaled="1"/>
          </a:gradFill>
          <a:ln w="9525" algn="ctr">
            <a:noFill/>
            <a:miter lim="800000"/>
            <a:headEnd/>
            <a:tailEnd/>
          </a:ln>
          <a:effectLst>
            <a:outerShdw dist="45791" dir="3378596" algn="ctr" rotWithShape="0">
              <a:schemeClr val="bg2">
                <a:alpha val="50000"/>
              </a:schemeClr>
            </a:outerShdw>
          </a:effectLst>
          <a:scene3d>
            <a:camera prst="orthographicFront"/>
            <a:lightRig rig="threePt" dir="t"/>
          </a:scene3d>
          <a:sp3d>
            <a:bevelT/>
            <a:bevelB/>
          </a:sp3d>
        </p:spPr>
        <p:txBody>
          <a:bodyPr anchor="ctr">
            <a:spAutoFit/>
          </a:bodyPr>
          <a:lstStyle/>
          <a:p>
            <a:pPr algn="l">
              <a:defRPr/>
            </a:pPr>
            <a:r>
              <a:rPr kumimoji="0" lang="en-US" altLang="zh-CN" sz="1800" i="0" dirty="0">
                <a:solidFill>
                  <a:srgbClr val="002060"/>
                </a:solidFill>
                <a:effectLst>
                  <a:outerShdw blurRad="38100" dist="38100" dir="2700000" algn="tl">
                    <a:srgbClr val="C0C0C0"/>
                  </a:outerShdw>
                </a:effectLst>
                <a:latin typeface="Times New Roman" pitchFamily="18" charset="0"/>
                <a:ea typeface="宋体" pitchFamily="2" charset="-122"/>
              </a:rPr>
              <a:t> </a:t>
            </a:r>
            <a:endParaRPr kumimoji="0" lang="zh-CN" altLang="en-US" sz="1800" i="0" dirty="0">
              <a:solidFill>
                <a:srgbClr val="002060"/>
              </a:solidFill>
              <a:effectLst>
                <a:outerShdw blurRad="38100" dist="38100" dir="2700000" algn="tl">
                  <a:srgbClr val="C0C0C0"/>
                </a:outerShdw>
              </a:effectLst>
              <a:latin typeface="Times New Roman" pitchFamily="18" charset="0"/>
              <a:ea typeface="宋体" pitchFamily="2" charset="-122"/>
            </a:endParaRPr>
          </a:p>
        </p:txBody>
      </p:sp>
      <p:sp>
        <p:nvSpPr>
          <p:cNvPr id="28684" name="矩形 13"/>
          <p:cNvSpPr>
            <a:spLocks noChangeArrowheads="1"/>
          </p:cNvSpPr>
          <p:nvPr/>
        </p:nvSpPr>
        <p:spPr bwMode="auto">
          <a:xfrm>
            <a:off x="2700338" y="404813"/>
            <a:ext cx="5903912" cy="338137"/>
          </a:xfrm>
          <a:prstGeom prst="rect">
            <a:avLst/>
          </a:prstGeom>
          <a:noFill/>
          <a:ln w="9525">
            <a:noFill/>
            <a:miter lim="800000"/>
            <a:headEnd/>
            <a:tailEnd/>
          </a:ln>
        </p:spPr>
        <p:txBody>
          <a:bodyPr>
            <a:spAutoFit/>
          </a:bodyPr>
          <a:lstStyle/>
          <a:p>
            <a:r>
              <a:rPr lang="en-US" altLang="zh-CN" sz="1600" b="0" i="0">
                <a:solidFill>
                  <a:srgbClr val="002060"/>
                </a:solidFill>
                <a:cs typeface="Arial" charset="0"/>
              </a:rPr>
              <a:t>Cooperation agreements  with French research organizations</a:t>
            </a:r>
          </a:p>
        </p:txBody>
      </p:sp>
      <p:pic>
        <p:nvPicPr>
          <p:cNvPr id="17" name="Picture 16" descr="20061019090457619"/>
          <p:cNvPicPr>
            <a:picLocks noChangeAspect="1" noChangeArrowheads="1"/>
          </p:cNvPicPr>
          <p:nvPr/>
        </p:nvPicPr>
        <p:blipFill>
          <a:blip r:embed="rId10" cstate="print">
            <a:lum bright="-10000" contrast="-10000"/>
          </a:blip>
          <a:srcRect/>
          <a:stretch>
            <a:fillRect/>
          </a:stretch>
        </p:blipFill>
        <p:spPr bwMode="auto">
          <a:xfrm>
            <a:off x="7143768" y="4500570"/>
            <a:ext cx="1703807" cy="205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86" name="Picture 2" descr="f:\照片\2012\w020120320534302823719.jpg"/>
          <p:cNvPicPr>
            <a:picLocks noChangeAspect="1" noChangeArrowheads="1"/>
          </p:cNvPicPr>
          <p:nvPr/>
        </p:nvPicPr>
        <p:blipFill>
          <a:blip r:embed="rId11" cstate="print"/>
          <a:srcRect/>
          <a:stretch>
            <a:fillRect/>
          </a:stretch>
        </p:blipFill>
        <p:spPr bwMode="auto">
          <a:xfrm>
            <a:off x="6633398" y="980728"/>
            <a:ext cx="2062927" cy="1284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p:cNvPicPr>
            <a:picLocks noChangeAspect="1" noChangeArrowheads="1"/>
          </p:cNvPicPr>
          <p:nvPr/>
        </p:nvPicPr>
        <p:blipFill>
          <a:blip r:embed="rId12" cstate="print"/>
          <a:srcRect/>
          <a:stretch>
            <a:fillRect/>
          </a:stretch>
        </p:blipFill>
        <p:spPr>
          <a:xfrm>
            <a:off x="4286248" y="4714884"/>
            <a:ext cx="2544762" cy="1801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307"/>
          <p:cNvPicPr>
            <a:picLocks noChangeAspect="1" noChangeArrowheads="1"/>
          </p:cNvPicPr>
          <p:nvPr/>
        </p:nvPicPr>
        <p:blipFill>
          <a:blip r:embed="rId2" cstate="print"/>
          <a:srcRect/>
          <a:stretch>
            <a:fillRect/>
          </a:stretch>
        </p:blipFill>
        <p:spPr bwMode="auto">
          <a:xfrm>
            <a:off x="1" y="1000108"/>
            <a:ext cx="2857488" cy="1884614"/>
          </a:xfrm>
          <a:prstGeom prst="rect">
            <a:avLst/>
          </a:prstGeom>
          <a:noFill/>
          <a:ln w="9525">
            <a:noFill/>
            <a:miter lim="800000"/>
            <a:headEnd/>
            <a:tailEnd/>
          </a:ln>
        </p:spPr>
      </p:pic>
      <p:pic>
        <p:nvPicPr>
          <p:cNvPr id="3" name="Picture 5"/>
          <p:cNvPicPr>
            <a:picLocks noChangeAspect="1" noChangeArrowheads="1"/>
          </p:cNvPicPr>
          <p:nvPr/>
        </p:nvPicPr>
        <p:blipFill>
          <a:blip r:embed="rId3">
            <a:lum bright="24000" contrast="48000"/>
          </a:blip>
          <a:srcRect t="890" b="7770"/>
          <a:stretch>
            <a:fillRect/>
          </a:stretch>
        </p:blipFill>
        <p:spPr bwMode="auto">
          <a:xfrm>
            <a:off x="3143241" y="1000108"/>
            <a:ext cx="2643206" cy="1886557"/>
          </a:xfrm>
          <a:prstGeom prst="rect">
            <a:avLst/>
          </a:prstGeom>
          <a:noFill/>
        </p:spPr>
      </p:pic>
      <p:pic>
        <p:nvPicPr>
          <p:cNvPr id="4" name="Picture 2"/>
          <p:cNvPicPr>
            <a:picLocks noChangeAspect="1" noChangeArrowheads="1"/>
          </p:cNvPicPr>
          <p:nvPr/>
        </p:nvPicPr>
        <p:blipFill>
          <a:blip r:embed="rId4" cstate="print"/>
          <a:srcRect r="6154" b="6811"/>
          <a:stretch>
            <a:fillRect/>
          </a:stretch>
        </p:blipFill>
        <p:spPr bwMode="auto">
          <a:xfrm>
            <a:off x="2500298" y="4786322"/>
            <a:ext cx="4357718" cy="1643074"/>
          </a:xfrm>
          <a:prstGeom prst="rect">
            <a:avLst/>
          </a:prstGeom>
          <a:ln>
            <a:noFill/>
          </a:ln>
          <a:effectLst>
            <a:outerShdw blurRad="292100" dist="139700" dir="2700000" algn="tl" rotWithShape="0">
              <a:srgbClr val="333333">
                <a:alpha val="65000"/>
              </a:srgbClr>
            </a:outerShdw>
          </a:effectLst>
        </p:spPr>
      </p:pic>
      <p:pic>
        <p:nvPicPr>
          <p:cNvPr id="5" name="Picture 2" descr="http://www.ict.ac.cn/xwzx/jssxw/201212/W020121213385279765287.jpg">
            <a:hlinkClick r:id="rId5"/>
          </p:cNvPr>
          <p:cNvPicPr>
            <a:picLocks noChangeAspect="1" noChangeArrowheads="1"/>
          </p:cNvPicPr>
          <p:nvPr/>
        </p:nvPicPr>
        <p:blipFill>
          <a:blip r:embed="rId6" cstate="print"/>
          <a:srcRect r="11201" b="4167"/>
          <a:stretch>
            <a:fillRect/>
          </a:stretch>
        </p:blipFill>
        <p:spPr bwMode="auto">
          <a:xfrm>
            <a:off x="6858016" y="4786322"/>
            <a:ext cx="2285984" cy="1643074"/>
          </a:xfrm>
          <a:prstGeom prst="rect">
            <a:avLst/>
          </a:prstGeom>
          <a:noFill/>
        </p:spPr>
      </p:pic>
      <p:pic>
        <p:nvPicPr>
          <p:cNvPr id="6" name="Picture 2" descr="C:\Documents and Settings\luxiaofeng\My Documents\美图图库\P1120057_副本.jpg"/>
          <p:cNvPicPr>
            <a:picLocks noChangeAspect="1" noChangeArrowheads="1"/>
          </p:cNvPicPr>
          <p:nvPr/>
        </p:nvPicPr>
        <p:blipFill>
          <a:blip r:embed="rId7" cstate="print"/>
          <a:srcRect t="5690" r="4283"/>
          <a:stretch>
            <a:fillRect/>
          </a:stretch>
        </p:blipFill>
        <p:spPr bwMode="auto">
          <a:xfrm>
            <a:off x="6072198" y="1000108"/>
            <a:ext cx="2857488" cy="1875800"/>
          </a:xfrm>
          <a:prstGeom prst="rect">
            <a:avLst/>
          </a:prstGeom>
          <a:noFill/>
        </p:spPr>
      </p:pic>
      <p:sp>
        <p:nvSpPr>
          <p:cNvPr id="7" name="TextBox 6"/>
          <p:cNvSpPr txBox="1"/>
          <p:nvPr/>
        </p:nvSpPr>
        <p:spPr>
          <a:xfrm>
            <a:off x="0" y="3357562"/>
            <a:ext cx="8929750" cy="1200329"/>
          </a:xfrm>
          <a:prstGeom prst="rect">
            <a:avLst/>
          </a:prstGeom>
          <a:noFill/>
        </p:spPr>
        <p:txBody>
          <a:bodyPr wrap="square" rtlCol="0">
            <a:spAutoFit/>
          </a:bodyPr>
          <a:lstStyle/>
          <a:p>
            <a:pPr marL="0" indent="0"/>
            <a:r>
              <a:rPr lang="en-US" altLang="zh-CN" sz="2400" dirty="0" smtClean="0">
                <a:solidFill>
                  <a:srgbClr val="003399"/>
                </a:solidFill>
              </a:rPr>
              <a:t>Particle Physics, Clean Energy, Astronomy, </a:t>
            </a:r>
          </a:p>
          <a:p>
            <a:pPr marL="0" indent="0"/>
            <a:r>
              <a:rPr lang="en-US" altLang="zh-CN" sz="2400" dirty="0" smtClean="0">
                <a:solidFill>
                  <a:srgbClr val="003399"/>
                </a:solidFill>
              </a:rPr>
              <a:t>Computer science, Ocean, Stem cell, Atmosphere…….</a:t>
            </a:r>
            <a:endParaRPr lang="zh-CN" altLang="en-US" sz="2400" dirty="0" smtClean="0">
              <a:solidFill>
                <a:srgbClr val="003399"/>
              </a:solidFill>
            </a:endParaRPr>
          </a:p>
          <a:p>
            <a:endParaRPr lang="zh-CN" altLang="en-US" sz="2400" dirty="0">
              <a:solidFill>
                <a:srgbClr val="003399"/>
              </a:solidFill>
            </a:endParaRPr>
          </a:p>
        </p:txBody>
      </p:sp>
      <p:pic>
        <p:nvPicPr>
          <p:cNvPr id="8" name="Picture 4" descr="合作签字仪式"/>
          <p:cNvPicPr>
            <a:picLocks noChangeAspect="1" noChangeArrowheads="1"/>
          </p:cNvPicPr>
          <p:nvPr/>
        </p:nvPicPr>
        <p:blipFill>
          <a:blip r:embed="rId8" cstate="print"/>
          <a:srcRect r="6897" b="14948"/>
          <a:stretch>
            <a:fillRect/>
          </a:stretch>
        </p:blipFill>
        <p:spPr>
          <a:xfrm>
            <a:off x="0" y="4786322"/>
            <a:ext cx="2500298" cy="1666888"/>
          </a:xfrm>
          <a:prstGeom prst="rect">
            <a:avLst/>
          </a:prstGeom>
          <a:noFill/>
          <a:ln/>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572000" y="2143116"/>
            <a:ext cx="4071966" cy="435771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28596" y="5143512"/>
            <a:ext cx="3643338"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28596" y="3714752"/>
            <a:ext cx="3643338"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28596" y="2638974"/>
            <a:ext cx="3643338" cy="71858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754" name="Picture 2" descr="CASIA">
            <a:hlinkClick r:id="rId3" tooltip="http://www.ia.ac.cn/english/"/>
          </p:cNvPr>
          <p:cNvPicPr>
            <a:picLocks noChangeAspect="1" noChangeArrowheads="1"/>
          </p:cNvPicPr>
          <p:nvPr/>
        </p:nvPicPr>
        <p:blipFill>
          <a:blip r:embed="rId4" cstate="print"/>
          <a:srcRect/>
          <a:stretch>
            <a:fillRect/>
          </a:stretch>
        </p:blipFill>
        <p:spPr bwMode="auto">
          <a:xfrm>
            <a:off x="5857884" y="2285992"/>
            <a:ext cx="517220" cy="517220"/>
          </a:xfrm>
          <a:prstGeom prst="rect">
            <a:avLst/>
          </a:prstGeom>
          <a:noFill/>
        </p:spPr>
      </p:pic>
      <p:pic>
        <p:nvPicPr>
          <p:cNvPr id="74756" name="Picture 4" descr="CNRS">
            <a:hlinkClick r:id="rId5" tooltip="http://www.cnrs.fr/"/>
          </p:cNvPr>
          <p:cNvPicPr>
            <a:picLocks noChangeAspect="1" noChangeArrowheads="1"/>
          </p:cNvPicPr>
          <p:nvPr/>
        </p:nvPicPr>
        <p:blipFill>
          <a:blip r:embed="rId6" cstate="print"/>
          <a:srcRect/>
          <a:stretch>
            <a:fillRect/>
          </a:stretch>
        </p:blipFill>
        <p:spPr bwMode="auto">
          <a:xfrm>
            <a:off x="5000628" y="2857496"/>
            <a:ext cx="452568" cy="452568"/>
          </a:xfrm>
          <a:prstGeom prst="rect">
            <a:avLst/>
          </a:prstGeom>
          <a:noFill/>
        </p:spPr>
      </p:pic>
      <p:pic>
        <p:nvPicPr>
          <p:cNvPr id="74758" name="Picture 6" descr="Ecoles Centrales">
            <a:hlinkClick r:id="rId7" tooltip="http://www.ecp.fr/"/>
          </p:cNvPr>
          <p:cNvPicPr>
            <a:picLocks noChangeAspect="1" noChangeArrowheads="1"/>
          </p:cNvPicPr>
          <p:nvPr/>
        </p:nvPicPr>
        <p:blipFill>
          <a:blip r:embed="rId8" cstate="print"/>
          <a:srcRect/>
          <a:stretch>
            <a:fillRect/>
          </a:stretch>
        </p:blipFill>
        <p:spPr bwMode="auto">
          <a:xfrm>
            <a:off x="5000628" y="3500438"/>
            <a:ext cx="585531" cy="517220"/>
          </a:xfrm>
          <a:prstGeom prst="rect">
            <a:avLst/>
          </a:prstGeom>
          <a:noFill/>
        </p:spPr>
      </p:pic>
      <p:sp>
        <p:nvSpPr>
          <p:cNvPr id="8" name="矩形 7"/>
          <p:cNvSpPr/>
          <p:nvPr/>
        </p:nvSpPr>
        <p:spPr>
          <a:xfrm>
            <a:off x="6500826" y="2357430"/>
            <a:ext cx="2196337" cy="430887"/>
          </a:xfrm>
          <a:prstGeom prst="rect">
            <a:avLst/>
          </a:prstGeom>
        </p:spPr>
        <p:txBody>
          <a:bodyPr wrap="square">
            <a:spAutoFit/>
          </a:bodyPr>
          <a:lstStyle/>
          <a:p>
            <a:r>
              <a:rPr lang="en-US" altLang="zh-CN" sz="1100" b="1" dirty="0" smtClean="0"/>
              <a:t>CASIA: Institute of Automation, Chinese Academy of Sciences</a:t>
            </a:r>
            <a:endParaRPr lang="zh-CN" altLang="en-US" sz="1100" dirty="0"/>
          </a:p>
        </p:txBody>
      </p:sp>
      <p:sp>
        <p:nvSpPr>
          <p:cNvPr id="9" name="矩形 8"/>
          <p:cNvSpPr/>
          <p:nvPr/>
        </p:nvSpPr>
        <p:spPr>
          <a:xfrm>
            <a:off x="5572132" y="3000372"/>
            <a:ext cx="3000396" cy="253916"/>
          </a:xfrm>
          <a:prstGeom prst="rect">
            <a:avLst/>
          </a:prstGeom>
        </p:spPr>
        <p:txBody>
          <a:bodyPr wrap="square">
            <a:spAutoFit/>
          </a:bodyPr>
          <a:lstStyle/>
          <a:p>
            <a:r>
              <a:rPr lang="en-US" altLang="zh-CN" sz="1050" b="1" dirty="0" smtClean="0"/>
              <a:t>CNRS: National Center for Scientific Research</a:t>
            </a:r>
            <a:endParaRPr lang="zh-CN" altLang="en-US" sz="1050" dirty="0"/>
          </a:p>
        </p:txBody>
      </p:sp>
      <p:sp>
        <p:nvSpPr>
          <p:cNvPr id="10" name="矩形 9"/>
          <p:cNvSpPr/>
          <p:nvPr/>
        </p:nvSpPr>
        <p:spPr>
          <a:xfrm>
            <a:off x="5786446" y="3643314"/>
            <a:ext cx="1342578" cy="261610"/>
          </a:xfrm>
          <a:prstGeom prst="rect">
            <a:avLst/>
          </a:prstGeom>
        </p:spPr>
        <p:txBody>
          <a:bodyPr wrap="square">
            <a:spAutoFit/>
          </a:bodyPr>
          <a:lstStyle/>
          <a:p>
            <a:r>
              <a:rPr lang="en-US" altLang="zh-CN" sz="1100" b="1" dirty="0" err="1" smtClean="0"/>
              <a:t>Ecoles</a:t>
            </a:r>
            <a:r>
              <a:rPr lang="en-US" altLang="zh-CN" sz="1100" b="1" dirty="0" smtClean="0"/>
              <a:t> </a:t>
            </a:r>
            <a:r>
              <a:rPr lang="en-US" altLang="zh-CN" sz="1100" b="1" dirty="0" err="1" smtClean="0"/>
              <a:t>Centrales</a:t>
            </a:r>
            <a:endParaRPr lang="zh-CN" altLang="en-US" sz="1100" dirty="0"/>
          </a:p>
        </p:txBody>
      </p:sp>
      <p:sp>
        <p:nvSpPr>
          <p:cNvPr id="11" name="矩形 10"/>
          <p:cNvSpPr/>
          <p:nvPr/>
        </p:nvSpPr>
        <p:spPr>
          <a:xfrm>
            <a:off x="6215074" y="4071942"/>
            <a:ext cx="2357454" cy="600164"/>
          </a:xfrm>
          <a:prstGeom prst="rect">
            <a:avLst/>
          </a:prstGeom>
        </p:spPr>
        <p:txBody>
          <a:bodyPr wrap="square">
            <a:spAutoFit/>
          </a:bodyPr>
          <a:lstStyle/>
          <a:p>
            <a:r>
              <a:rPr lang="en-US" altLang="zh-CN" sz="1100" b="1" dirty="0" smtClean="0"/>
              <a:t>INRIA: The French National Institute for Research in Computer Science and Control </a:t>
            </a:r>
            <a:endParaRPr lang="zh-CN" altLang="en-US" sz="1100" dirty="0"/>
          </a:p>
        </p:txBody>
      </p:sp>
      <p:pic>
        <p:nvPicPr>
          <p:cNvPr id="74760" name="Picture 8" descr="inria-2.jpg">
            <a:hlinkClick r:id="rId9" tooltip="http://www.inria.fr/"/>
          </p:cNvPr>
          <p:cNvPicPr>
            <a:picLocks noChangeAspect="1" noChangeArrowheads="1"/>
          </p:cNvPicPr>
          <p:nvPr/>
        </p:nvPicPr>
        <p:blipFill>
          <a:blip r:embed="rId10" cstate="print"/>
          <a:srcRect/>
          <a:stretch>
            <a:fillRect/>
          </a:stretch>
        </p:blipFill>
        <p:spPr bwMode="auto">
          <a:xfrm>
            <a:off x="4929190" y="4214818"/>
            <a:ext cx="1057582" cy="452568"/>
          </a:xfrm>
          <a:prstGeom prst="rect">
            <a:avLst/>
          </a:prstGeom>
          <a:noFill/>
        </p:spPr>
      </p:pic>
      <p:sp>
        <p:nvSpPr>
          <p:cNvPr id="13" name="矩形 12"/>
          <p:cNvSpPr/>
          <p:nvPr/>
        </p:nvSpPr>
        <p:spPr>
          <a:xfrm>
            <a:off x="5868144" y="4834065"/>
            <a:ext cx="2704383" cy="430887"/>
          </a:xfrm>
          <a:prstGeom prst="rect">
            <a:avLst/>
          </a:prstGeom>
        </p:spPr>
        <p:txBody>
          <a:bodyPr wrap="square">
            <a:spAutoFit/>
          </a:bodyPr>
          <a:lstStyle/>
          <a:p>
            <a:r>
              <a:rPr lang="en-US" altLang="zh-CN" sz="1100" b="1" dirty="0" smtClean="0"/>
              <a:t>NPWU: Northwestern </a:t>
            </a:r>
            <a:r>
              <a:rPr lang="en-US" altLang="zh-CN" sz="1100" b="1" dirty="0" err="1" smtClean="0"/>
              <a:t>Polytechnical</a:t>
            </a:r>
            <a:r>
              <a:rPr lang="en-US" altLang="zh-CN" sz="1100" b="1" dirty="0" smtClean="0"/>
              <a:t> University</a:t>
            </a:r>
            <a:endParaRPr lang="zh-CN" altLang="en-US" sz="1100" dirty="0"/>
          </a:p>
        </p:txBody>
      </p:sp>
      <p:pic>
        <p:nvPicPr>
          <p:cNvPr id="74762" name="Picture 10" descr="NPWU">
            <a:hlinkClick r:id="rId11" tooltip="http://www.nwpu.edu.cn/english/"/>
          </p:cNvPr>
          <p:cNvPicPr>
            <a:picLocks noChangeAspect="1" noChangeArrowheads="1"/>
          </p:cNvPicPr>
          <p:nvPr/>
        </p:nvPicPr>
        <p:blipFill>
          <a:blip r:embed="rId12" cstate="print"/>
          <a:srcRect/>
          <a:stretch>
            <a:fillRect/>
          </a:stretch>
        </p:blipFill>
        <p:spPr bwMode="auto">
          <a:xfrm>
            <a:off x="5072066" y="4857760"/>
            <a:ext cx="517220" cy="517220"/>
          </a:xfrm>
          <a:prstGeom prst="rect">
            <a:avLst/>
          </a:prstGeom>
          <a:noFill/>
        </p:spPr>
      </p:pic>
      <p:pic>
        <p:nvPicPr>
          <p:cNvPr id="74764" name="Picture 12" descr="Tsinghua">
            <a:hlinkClick r:id="rId13" tooltip="http://www.tsinghua.edu.cn/eng/index.jsp"/>
          </p:cNvPr>
          <p:cNvPicPr>
            <a:picLocks noChangeAspect="1" noChangeArrowheads="1"/>
          </p:cNvPicPr>
          <p:nvPr/>
        </p:nvPicPr>
        <p:blipFill>
          <a:blip r:embed="rId14" cstate="print"/>
          <a:srcRect/>
          <a:stretch>
            <a:fillRect/>
          </a:stretch>
        </p:blipFill>
        <p:spPr bwMode="auto">
          <a:xfrm>
            <a:off x="5072066" y="5500702"/>
            <a:ext cx="922004" cy="393303"/>
          </a:xfrm>
          <a:prstGeom prst="rect">
            <a:avLst/>
          </a:prstGeom>
          <a:noFill/>
        </p:spPr>
      </p:pic>
      <p:sp>
        <p:nvSpPr>
          <p:cNvPr id="16" name="矩形 15"/>
          <p:cNvSpPr/>
          <p:nvPr/>
        </p:nvSpPr>
        <p:spPr>
          <a:xfrm>
            <a:off x="6786578" y="6072206"/>
            <a:ext cx="1928826" cy="261610"/>
          </a:xfrm>
          <a:prstGeom prst="rect">
            <a:avLst/>
          </a:prstGeom>
        </p:spPr>
        <p:txBody>
          <a:bodyPr wrap="square">
            <a:spAutoFit/>
          </a:bodyPr>
          <a:lstStyle/>
          <a:p>
            <a:r>
              <a:rPr lang="en-US" altLang="zh-CN" sz="1100" b="1" dirty="0" err="1" smtClean="0"/>
              <a:t>Vrije</a:t>
            </a:r>
            <a:r>
              <a:rPr lang="en-US" altLang="zh-CN" sz="1100" b="1" dirty="0" smtClean="0"/>
              <a:t> </a:t>
            </a:r>
            <a:r>
              <a:rPr lang="en-US" altLang="zh-CN" sz="1100" b="1" dirty="0" err="1" smtClean="0"/>
              <a:t>Universiteit</a:t>
            </a:r>
            <a:r>
              <a:rPr lang="en-US" altLang="zh-CN" sz="1100" b="1" dirty="0" smtClean="0"/>
              <a:t> </a:t>
            </a:r>
            <a:r>
              <a:rPr lang="en-US" altLang="zh-CN" sz="1100" b="1" dirty="0" err="1" smtClean="0"/>
              <a:t>Brussel</a:t>
            </a:r>
            <a:endParaRPr lang="zh-CN" altLang="en-US" sz="1100" dirty="0"/>
          </a:p>
        </p:txBody>
      </p:sp>
      <p:sp>
        <p:nvSpPr>
          <p:cNvPr id="17" name="矩形 16"/>
          <p:cNvSpPr/>
          <p:nvPr/>
        </p:nvSpPr>
        <p:spPr>
          <a:xfrm>
            <a:off x="6215074" y="5500702"/>
            <a:ext cx="1628824" cy="261610"/>
          </a:xfrm>
          <a:prstGeom prst="rect">
            <a:avLst/>
          </a:prstGeom>
        </p:spPr>
        <p:txBody>
          <a:bodyPr wrap="square">
            <a:spAutoFit/>
          </a:bodyPr>
          <a:lstStyle/>
          <a:p>
            <a:r>
              <a:rPr lang="en-US" altLang="zh-CN" sz="1100" b="1" dirty="0" err="1" smtClean="0"/>
              <a:t>Tsinghua</a:t>
            </a:r>
            <a:r>
              <a:rPr lang="en-US" altLang="zh-CN" sz="1100" b="1" dirty="0" smtClean="0"/>
              <a:t> University</a:t>
            </a:r>
            <a:endParaRPr lang="zh-CN" altLang="en-US" sz="1100" dirty="0"/>
          </a:p>
        </p:txBody>
      </p:sp>
      <p:pic>
        <p:nvPicPr>
          <p:cNvPr id="74766" name="Picture 14" descr="Vrije Universiteit Brussel">
            <a:hlinkClick r:id="rId15" tooltip="http://www.vub.ac.be/english/index.php"/>
          </p:cNvPr>
          <p:cNvPicPr>
            <a:picLocks noChangeAspect="1" noChangeArrowheads="1"/>
          </p:cNvPicPr>
          <p:nvPr/>
        </p:nvPicPr>
        <p:blipFill>
          <a:blip r:embed="rId16" cstate="print"/>
          <a:srcRect/>
          <a:stretch>
            <a:fillRect/>
          </a:stretch>
        </p:blipFill>
        <p:spPr bwMode="auto">
          <a:xfrm>
            <a:off x="4929190" y="6072206"/>
            <a:ext cx="1602254" cy="323262"/>
          </a:xfrm>
          <a:prstGeom prst="rect">
            <a:avLst/>
          </a:prstGeom>
          <a:noFill/>
        </p:spPr>
      </p:pic>
      <p:grpSp>
        <p:nvGrpSpPr>
          <p:cNvPr id="2" name="Group 30"/>
          <p:cNvGrpSpPr>
            <a:grpSpLocks/>
          </p:cNvGrpSpPr>
          <p:nvPr/>
        </p:nvGrpSpPr>
        <p:grpSpPr bwMode="auto">
          <a:xfrm>
            <a:off x="5214942" y="285728"/>
            <a:ext cx="5500726" cy="461963"/>
            <a:chOff x="20" y="-15"/>
            <a:chExt cx="1800" cy="291"/>
          </a:xfrm>
        </p:grpSpPr>
        <p:pic>
          <p:nvPicPr>
            <p:cNvPr id="23" name="Rectangle 17"/>
            <p:cNvPicPr>
              <a:picLocks noChangeArrowheads="1"/>
            </p:cNvPicPr>
            <p:nvPr/>
          </p:nvPicPr>
          <p:blipFill>
            <a:blip r:embed="rId17" cstate="print"/>
            <a:srcRect/>
            <a:stretch>
              <a:fillRect/>
            </a:stretch>
          </p:blipFill>
          <p:spPr bwMode="auto">
            <a:xfrm>
              <a:off x="20" y="-15"/>
              <a:ext cx="1204" cy="291"/>
            </a:xfrm>
            <a:prstGeom prst="rect">
              <a:avLst/>
            </a:prstGeom>
            <a:noFill/>
            <a:ln w="9525">
              <a:noFill/>
              <a:miter lim="800000"/>
              <a:headEnd/>
              <a:tailEnd/>
            </a:ln>
          </p:spPr>
        </p:pic>
        <p:sp>
          <p:nvSpPr>
            <p:cNvPr id="24" name="Text Box 32"/>
            <p:cNvSpPr txBox="1">
              <a:spLocks noChangeArrowheads="1"/>
            </p:cNvSpPr>
            <p:nvPr/>
          </p:nvSpPr>
          <p:spPr bwMode="auto">
            <a:xfrm>
              <a:off x="59" y="-15"/>
              <a:ext cx="1761" cy="233"/>
            </a:xfrm>
            <a:prstGeom prst="rect">
              <a:avLst/>
            </a:prstGeom>
            <a:noFill/>
            <a:ln w="9525">
              <a:noFill/>
              <a:miter lim="800000"/>
              <a:headEnd/>
              <a:tailEnd/>
            </a:ln>
          </p:spPr>
          <p:txBody>
            <a:bodyPr wrap="square" anchor="ctr">
              <a:spAutoFit/>
            </a:bodyPr>
            <a:lstStyle/>
            <a:p>
              <a:pPr algn="l">
                <a:defRPr/>
              </a:pPr>
              <a:r>
                <a:rPr lang="en-US" altLang="zh-CN" dirty="0" smtClean="0">
                  <a:solidFill>
                    <a:srgbClr val="002060"/>
                  </a:solidFill>
                  <a:effectLst>
                    <a:outerShdw blurRad="38100" dist="38100" dir="2700000" algn="tl">
                      <a:srgbClr val="C0C0C0"/>
                    </a:outerShdw>
                  </a:effectLst>
                  <a:latin typeface="Times New Roman" pitchFamily="18" charset="0"/>
                </a:rPr>
                <a:t>  financial model of joint lab.</a:t>
              </a:r>
              <a:endParaRPr lang="zh-CN" altLang="en-US" dirty="0">
                <a:solidFill>
                  <a:srgbClr val="002060"/>
                </a:solidFill>
                <a:effectLst>
                  <a:outerShdw blurRad="38100" dist="38100" dir="2700000" algn="tl">
                    <a:srgbClr val="C0C0C0"/>
                  </a:outerShdw>
                </a:effectLst>
                <a:latin typeface="Times New Roman" pitchFamily="18" charset="0"/>
              </a:endParaRPr>
            </a:p>
          </p:txBody>
        </p:sp>
      </p:grpSp>
      <p:pic>
        <p:nvPicPr>
          <p:cNvPr id="74768" name="Picture 16" descr="CIRAD">
            <a:hlinkClick r:id="rId18" tooltip="http://www.cirad.fr/fr/index.php"/>
          </p:cNvPr>
          <p:cNvPicPr>
            <a:picLocks noChangeAspect="1" noChangeArrowheads="1"/>
          </p:cNvPicPr>
          <p:nvPr/>
        </p:nvPicPr>
        <p:blipFill>
          <a:blip r:embed="rId19" cstate="print"/>
          <a:srcRect/>
          <a:stretch>
            <a:fillRect/>
          </a:stretch>
        </p:blipFill>
        <p:spPr bwMode="auto">
          <a:xfrm>
            <a:off x="3286116" y="4214818"/>
            <a:ext cx="404930" cy="452568"/>
          </a:xfrm>
          <a:prstGeom prst="rect">
            <a:avLst/>
          </a:prstGeom>
          <a:noFill/>
        </p:spPr>
      </p:pic>
      <p:pic>
        <p:nvPicPr>
          <p:cNvPr id="74770" name="Picture 18" descr="INRA">
            <a:hlinkClick r:id="rId20" tooltip="http://www.inra.fr/"/>
          </p:cNvPr>
          <p:cNvPicPr>
            <a:picLocks noChangeAspect="1" noChangeArrowheads="1"/>
          </p:cNvPicPr>
          <p:nvPr/>
        </p:nvPicPr>
        <p:blipFill>
          <a:blip r:embed="rId21" cstate="print"/>
          <a:srcRect/>
          <a:stretch>
            <a:fillRect/>
          </a:stretch>
        </p:blipFill>
        <p:spPr bwMode="auto">
          <a:xfrm>
            <a:off x="2045862" y="5929329"/>
            <a:ext cx="707374" cy="387915"/>
          </a:xfrm>
          <a:prstGeom prst="rect">
            <a:avLst/>
          </a:prstGeom>
          <a:noFill/>
        </p:spPr>
      </p:pic>
      <p:sp>
        <p:nvSpPr>
          <p:cNvPr id="27" name="TextBox 26"/>
          <p:cNvSpPr txBox="1"/>
          <p:nvPr/>
        </p:nvSpPr>
        <p:spPr>
          <a:xfrm>
            <a:off x="4786314" y="2285992"/>
            <a:ext cx="1118816" cy="276999"/>
          </a:xfrm>
          <a:prstGeom prst="rect">
            <a:avLst/>
          </a:prstGeom>
          <a:noFill/>
        </p:spPr>
        <p:txBody>
          <a:bodyPr wrap="square" rtlCol="0">
            <a:spAutoFit/>
          </a:bodyPr>
          <a:lstStyle/>
          <a:p>
            <a:r>
              <a:rPr lang="en-US" altLang="zh-CN" sz="1200" dirty="0" smtClean="0"/>
              <a:t>2009-2013</a:t>
            </a:r>
            <a:endParaRPr lang="zh-CN" altLang="en-US" sz="1200" dirty="0"/>
          </a:p>
        </p:txBody>
      </p:sp>
      <p:sp>
        <p:nvSpPr>
          <p:cNvPr id="29" name="矩形 28"/>
          <p:cNvSpPr/>
          <p:nvPr/>
        </p:nvSpPr>
        <p:spPr>
          <a:xfrm>
            <a:off x="428596" y="2714620"/>
            <a:ext cx="1566341" cy="523220"/>
          </a:xfrm>
          <a:prstGeom prst="rect">
            <a:avLst/>
          </a:prstGeom>
        </p:spPr>
        <p:txBody>
          <a:bodyPr wrap="square">
            <a:spAutoFit/>
          </a:bodyPr>
          <a:lstStyle/>
          <a:p>
            <a:r>
              <a:rPr lang="en-US" altLang="zh-CN" sz="1400" dirty="0" smtClean="0">
                <a:solidFill>
                  <a:prstClr val="black"/>
                </a:solidFill>
              </a:rPr>
              <a:t>1997—1999</a:t>
            </a:r>
            <a:endParaRPr lang="en-US" altLang="zh-CN" sz="1400" dirty="0" smtClean="0"/>
          </a:p>
          <a:p>
            <a:endParaRPr lang="zh-CN" altLang="en-US" sz="1400" dirty="0"/>
          </a:p>
        </p:txBody>
      </p:sp>
      <p:sp>
        <p:nvSpPr>
          <p:cNvPr id="30" name="矩形 29"/>
          <p:cNvSpPr/>
          <p:nvPr/>
        </p:nvSpPr>
        <p:spPr>
          <a:xfrm>
            <a:off x="571472" y="3786190"/>
            <a:ext cx="1214446" cy="307777"/>
          </a:xfrm>
          <a:prstGeom prst="rect">
            <a:avLst/>
          </a:prstGeom>
        </p:spPr>
        <p:txBody>
          <a:bodyPr wrap="square">
            <a:spAutoFit/>
          </a:bodyPr>
          <a:lstStyle/>
          <a:p>
            <a:r>
              <a:rPr lang="en-US" altLang="zh-CN" sz="1400" dirty="0" smtClean="0">
                <a:solidFill>
                  <a:prstClr val="black"/>
                </a:solidFill>
              </a:rPr>
              <a:t>2000—2003</a:t>
            </a:r>
            <a:endParaRPr lang="zh-CN" altLang="en-US" sz="1400" dirty="0"/>
          </a:p>
        </p:txBody>
      </p:sp>
      <p:pic>
        <p:nvPicPr>
          <p:cNvPr id="31" name="Picture 8" descr="inria-2.jpg">
            <a:hlinkClick r:id="rId9" tooltip="http://www.inria.fr/"/>
          </p:cNvPr>
          <p:cNvPicPr>
            <a:picLocks noChangeAspect="1" noChangeArrowheads="1"/>
          </p:cNvPicPr>
          <p:nvPr/>
        </p:nvPicPr>
        <p:blipFill>
          <a:blip r:embed="rId22" cstate="print"/>
          <a:srcRect/>
          <a:stretch>
            <a:fillRect/>
          </a:stretch>
        </p:blipFill>
        <p:spPr bwMode="auto">
          <a:xfrm>
            <a:off x="1428728" y="4286256"/>
            <a:ext cx="905133" cy="387332"/>
          </a:xfrm>
          <a:prstGeom prst="rect">
            <a:avLst/>
          </a:prstGeom>
          <a:noFill/>
        </p:spPr>
      </p:pic>
      <p:pic>
        <p:nvPicPr>
          <p:cNvPr id="35" name="Picture 8" descr="inria-2.jpg">
            <a:hlinkClick r:id="rId9" tooltip="http://www.inria.fr/"/>
          </p:cNvPr>
          <p:cNvPicPr>
            <a:picLocks noChangeAspect="1" noChangeArrowheads="1"/>
          </p:cNvPicPr>
          <p:nvPr/>
        </p:nvPicPr>
        <p:blipFill>
          <a:blip r:embed="rId10" cstate="print"/>
          <a:srcRect/>
          <a:stretch>
            <a:fillRect/>
          </a:stretch>
        </p:blipFill>
        <p:spPr bwMode="auto">
          <a:xfrm>
            <a:off x="2500298" y="2786058"/>
            <a:ext cx="1044988" cy="447179"/>
          </a:xfrm>
          <a:prstGeom prst="rect">
            <a:avLst/>
          </a:prstGeom>
          <a:noFill/>
        </p:spPr>
      </p:pic>
      <p:pic>
        <p:nvPicPr>
          <p:cNvPr id="74772" name="Picture 20" descr="http://dict.youdao.com/getimage?image=6590168840229013518.jpg"/>
          <p:cNvPicPr>
            <a:picLocks noChangeAspect="1" noChangeArrowheads="1"/>
          </p:cNvPicPr>
          <p:nvPr/>
        </p:nvPicPr>
        <p:blipFill>
          <a:blip r:embed="rId23" cstate="print"/>
          <a:srcRect/>
          <a:stretch>
            <a:fillRect/>
          </a:stretch>
        </p:blipFill>
        <p:spPr bwMode="auto">
          <a:xfrm>
            <a:off x="642910" y="4214818"/>
            <a:ext cx="518211" cy="526277"/>
          </a:xfrm>
          <a:prstGeom prst="rect">
            <a:avLst/>
          </a:prstGeom>
          <a:noFill/>
        </p:spPr>
      </p:pic>
      <p:pic>
        <p:nvPicPr>
          <p:cNvPr id="38" name="Picture 20" descr="http://dict.youdao.com/getimage?image=6590168840229013518.jpg"/>
          <p:cNvPicPr>
            <a:picLocks noChangeAspect="1" noChangeArrowheads="1"/>
          </p:cNvPicPr>
          <p:nvPr/>
        </p:nvPicPr>
        <p:blipFill>
          <a:blip r:embed="rId24" cstate="print"/>
          <a:srcRect/>
          <a:stretch>
            <a:fillRect/>
          </a:stretch>
        </p:blipFill>
        <p:spPr bwMode="auto">
          <a:xfrm>
            <a:off x="1785918" y="2714620"/>
            <a:ext cx="517220" cy="525270"/>
          </a:xfrm>
          <a:prstGeom prst="rect">
            <a:avLst/>
          </a:prstGeom>
          <a:noFill/>
        </p:spPr>
      </p:pic>
      <p:pic>
        <p:nvPicPr>
          <p:cNvPr id="40" name="Picture 4" descr="CNRS">
            <a:hlinkClick r:id="rId5" tooltip="http://www.cnrs.fr/"/>
          </p:cNvPr>
          <p:cNvPicPr>
            <a:picLocks noChangeAspect="1" noChangeArrowheads="1"/>
          </p:cNvPicPr>
          <p:nvPr/>
        </p:nvPicPr>
        <p:blipFill>
          <a:blip r:embed="rId6" cstate="print"/>
          <a:srcRect/>
          <a:stretch>
            <a:fillRect/>
          </a:stretch>
        </p:blipFill>
        <p:spPr bwMode="auto">
          <a:xfrm>
            <a:off x="2643174" y="4214818"/>
            <a:ext cx="452568" cy="452568"/>
          </a:xfrm>
          <a:prstGeom prst="rect">
            <a:avLst/>
          </a:prstGeom>
          <a:noFill/>
        </p:spPr>
      </p:pic>
      <p:sp>
        <p:nvSpPr>
          <p:cNvPr id="41" name="矩形 40"/>
          <p:cNvSpPr/>
          <p:nvPr/>
        </p:nvSpPr>
        <p:spPr>
          <a:xfrm>
            <a:off x="545664" y="5286387"/>
            <a:ext cx="1500198" cy="307777"/>
          </a:xfrm>
          <a:prstGeom prst="rect">
            <a:avLst/>
          </a:prstGeom>
        </p:spPr>
        <p:txBody>
          <a:bodyPr wrap="square">
            <a:spAutoFit/>
          </a:bodyPr>
          <a:lstStyle/>
          <a:p>
            <a:r>
              <a:rPr lang="en-US" altLang="zh-CN" sz="1400" dirty="0" smtClean="0"/>
              <a:t>2004</a:t>
            </a:r>
            <a:r>
              <a:rPr lang="zh-CN" altLang="en-US" sz="1400" dirty="0" smtClean="0"/>
              <a:t>－</a:t>
            </a:r>
            <a:r>
              <a:rPr lang="en-US" altLang="zh-CN" sz="1400" dirty="0" smtClean="0"/>
              <a:t>2008</a:t>
            </a:r>
            <a:endParaRPr lang="zh-CN" altLang="en-US" sz="1400" dirty="0"/>
          </a:p>
        </p:txBody>
      </p:sp>
      <p:pic>
        <p:nvPicPr>
          <p:cNvPr id="42" name="Picture 16" descr="CIRAD">
            <a:hlinkClick r:id="rId18" tooltip="http://www.cirad.fr/fr/index.php"/>
          </p:cNvPr>
          <p:cNvPicPr>
            <a:picLocks noChangeAspect="1" noChangeArrowheads="1"/>
          </p:cNvPicPr>
          <p:nvPr/>
        </p:nvPicPr>
        <p:blipFill>
          <a:blip r:embed="rId19" cstate="print"/>
          <a:srcRect/>
          <a:stretch>
            <a:fillRect/>
          </a:stretch>
        </p:blipFill>
        <p:spPr bwMode="auto">
          <a:xfrm>
            <a:off x="1545796" y="5857891"/>
            <a:ext cx="404929" cy="452568"/>
          </a:xfrm>
          <a:prstGeom prst="rect">
            <a:avLst/>
          </a:prstGeom>
          <a:noFill/>
        </p:spPr>
      </p:pic>
      <p:pic>
        <p:nvPicPr>
          <p:cNvPr id="43" name="Picture 8" descr="inria-2.jpg">
            <a:hlinkClick r:id="rId9" tooltip="http://www.inria.fr/"/>
          </p:cNvPr>
          <p:cNvPicPr>
            <a:picLocks noChangeAspect="1" noChangeArrowheads="1"/>
          </p:cNvPicPr>
          <p:nvPr/>
        </p:nvPicPr>
        <p:blipFill>
          <a:blip r:embed="rId25" cstate="print"/>
          <a:srcRect/>
          <a:stretch>
            <a:fillRect/>
          </a:stretch>
        </p:blipFill>
        <p:spPr bwMode="auto">
          <a:xfrm>
            <a:off x="2831680" y="5857891"/>
            <a:ext cx="915684" cy="391847"/>
          </a:xfrm>
          <a:prstGeom prst="rect">
            <a:avLst/>
          </a:prstGeom>
          <a:noFill/>
        </p:spPr>
      </p:pic>
      <p:pic>
        <p:nvPicPr>
          <p:cNvPr id="44" name="Picture 20" descr="http://dict.youdao.com/getimage?image=6590168840229013518.jpg"/>
          <p:cNvPicPr>
            <a:picLocks noChangeAspect="1" noChangeArrowheads="1"/>
          </p:cNvPicPr>
          <p:nvPr/>
        </p:nvPicPr>
        <p:blipFill>
          <a:blip r:embed="rId26" cstate="print"/>
          <a:srcRect/>
          <a:stretch>
            <a:fillRect/>
          </a:stretch>
        </p:blipFill>
        <p:spPr bwMode="auto">
          <a:xfrm>
            <a:off x="3143240" y="5286388"/>
            <a:ext cx="492401" cy="500066"/>
          </a:xfrm>
          <a:prstGeom prst="rect">
            <a:avLst/>
          </a:prstGeom>
          <a:noFill/>
        </p:spPr>
      </p:pic>
      <p:pic>
        <p:nvPicPr>
          <p:cNvPr id="45" name="Picture 4" descr="CNRS">
            <a:hlinkClick r:id="rId5" tooltip="http://www.cnrs.fr/"/>
          </p:cNvPr>
          <p:cNvPicPr>
            <a:picLocks noChangeAspect="1" noChangeArrowheads="1"/>
          </p:cNvPicPr>
          <p:nvPr/>
        </p:nvPicPr>
        <p:blipFill>
          <a:blip r:embed="rId6" cstate="print"/>
          <a:srcRect/>
          <a:stretch>
            <a:fillRect/>
          </a:stretch>
        </p:blipFill>
        <p:spPr bwMode="auto">
          <a:xfrm>
            <a:off x="974292" y="5857891"/>
            <a:ext cx="452568" cy="452568"/>
          </a:xfrm>
          <a:prstGeom prst="rect">
            <a:avLst/>
          </a:prstGeom>
          <a:noFill/>
        </p:spPr>
      </p:pic>
      <p:pic>
        <p:nvPicPr>
          <p:cNvPr id="46" name="Picture 2" descr="CASIA">
            <a:hlinkClick r:id="rId3" tooltip="http://www.ia.ac.cn/english/"/>
          </p:cNvPr>
          <p:cNvPicPr>
            <a:picLocks noChangeAspect="1" noChangeArrowheads="1"/>
          </p:cNvPicPr>
          <p:nvPr/>
        </p:nvPicPr>
        <p:blipFill>
          <a:blip r:embed="rId4" cstate="print"/>
          <a:srcRect/>
          <a:stretch>
            <a:fillRect/>
          </a:stretch>
        </p:blipFill>
        <p:spPr bwMode="auto">
          <a:xfrm>
            <a:off x="474226" y="5786453"/>
            <a:ext cx="517220" cy="517220"/>
          </a:xfrm>
          <a:prstGeom prst="rect">
            <a:avLst/>
          </a:prstGeom>
          <a:noFill/>
        </p:spPr>
      </p:pic>
      <p:pic>
        <p:nvPicPr>
          <p:cNvPr id="74773" name="Picture 21"/>
          <p:cNvPicPr>
            <a:picLocks noChangeAspect="1" noChangeArrowheads="1"/>
          </p:cNvPicPr>
          <p:nvPr/>
        </p:nvPicPr>
        <p:blipFill>
          <a:blip r:embed="rId27" cstate="print"/>
          <a:srcRect l="19191" t="18914" r="19976" b="57461"/>
          <a:stretch>
            <a:fillRect/>
          </a:stretch>
        </p:blipFill>
        <p:spPr bwMode="auto">
          <a:xfrm>
            <a:off x="1831548" y="5357825"/>
            <a:ext cx="1248604" cy="387915"/>
          </a:xfrm>
          <a:prstGeom prst="rect">
            <a:avLst/>
          </a:prstGeom>
          <a:noFill/>
          <a:ln w="9525">
            <a:noFill/>
            <a:miter lim="800000"/>
            <a:headEnd/>
            <a:tailEnd/>
          </a:ln>
        </p:spPr>
      </p:pic>
      <p:sp>
        <p:nvSpPr>
          <p:cNvPr id="52" name="下箭头 51"/>
          <p:cNvSpPr/>
          <p:nvPr/>
        </p:nvSpPr>
        <p:spPr>
          <a:xfrm>
            <a:off x="2143108" y="3429000"/>
            <a:ext cx="279704" cy="193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下箭头 52"/>
          <p:cNvSpPr/>
          <p:nvPr/>
        </p:nvSpPr>
        <p:spPr>
          <a:xfrm>
            <a:off x="2143108" y="4929198"/>
            <a:ext cx="279704" cy="193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4071934" y="5715016"/>
            <a:ext cx="382137" cy="32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4714876" y="1214422"/>
            <a:ext cx="2786082" cy="707886"/>
          </a:xfrm>
          <a:prstGeom prst="rect">
            <a:avLst/>
          </a:prstGeom>
          <a:noFill/>
        </p:spPr>
        <p:txBody>
          <a:bodyPr wrap="square" rtlCol="0">
            <a:spAutoFit/>
          </a:bodyPr>
          <a:lstStyle/>
          <a:p>
            <a:r>
              <a:rPr lang="en-US" altLang="zh-CN" dirty="0" smtClean="0">
                <a:solidFill>
                  <a:srgbClr val="002060"/>
                </a:solidFill>
                <a:effectLst>
                  <a:outerShdw blurRad="38100" dist="38100" dir="2700000" algn="tl">
                    <a:srgbClr val="C0C0C0"/>
                  </a:outerShdw>
                </a:effectLst>
                <a:latin typeface="Times New Roman" pitchFamily="18" charset="0"/>
              </a:rPr>
              <a:t>2009:  LIAMA Consortium</a:t>
            </a:r>
            <a:endParaRPr lang="zh-CN" altLang="en-US" dirty="0"/>
          </a:p>
        </p:txBody>
      </p:sp>
      <p:pic>
        <p:nvPicPr>
          <p:cNvPr id="57" name="Picture 6"/>
          <p:cNvPicPr>
            <a:picLocks noChangeAspect="1" noChangeArrowheads="1"/>
          </p:cNvPicPr>
          <p:nvPr/>
        </p:nvPicPr>
        <p:blipFill>
          <a:blip r:embed="rId28" cstate="print"/>
          <a:srcRect/>
          <a:stretch>
            <a:fillRect/>
          </a:stretch>
        </p:blipFill>
        <p:spPr>
          <a:xfrm>
            <a:off x="2357422" y="1000108"/>
            <a:ext cx="1857388" cy="1322936"/>
          </a:xfrm>
          <a:prstGeom prst="rect">
            <a:avLst/>
          </a:prstGeom>
          <a:ln>
            <a:noFill/>
          </a:ln>
          <a:effectLst>
            <a:outerShdw blurRad="292100" dist="139700" dir="2700000" algn="tl" rotWithShape="0">
              <a:srgbClr val="333333">
                <a:alpha val="65000"/>
              </a:srgbClr>
            </a:outerShdw>
          </a:effectLst>
        </p:spPr>
      </p:pic>
      <p:sp>
        <p:nvSpPr>
          <p:cNvPr id="58" name="矩形 57"/>
          <p:cNvSpPr/>
          <p:nvPr/>
        </p:nvSpPr>
        <p:spPr>
          <a:xfrm>
            <a:off x="214282" y="1000108"/>
            <a:ext cx="2071702" cy="1384995"/>
          </a:xfrm>
          <a:prstGeom prst="rect">
            <a:avLst/>
          </a:prstGeom>
        </p:spPr>
        <p:txBody>
          <a:bodyPr wrap="square">
            <a:spAutoFit/>
          </a:bodyPr>
          <a:lstStyle/>
          <a:p>
            <a:r>
              <a:rPr lang="en-US" altLang="zh-CN" sz="1400" dirty="0" smtClean="0"/>
              <a:t>1997 : The Sino-French Laboratory for computer science, automation and applied mathematics</a:t>
            </a:r>
          </a:p>
        </p:txBody>
      </p:sp>
      <p:sp>
        <p:nvSpPr>
          <p:cNvPr id="59" name="右箭头 58"/>
          <p:cNvSpPr/>
          <p:nvPr/>
        </p:nvSpPr>
        <p:spPr>
          <a:xfrm>
            <a:off x="4357654" y="1357298"/>
            <a:ext cx="428628" cy="497444"/>
          </a:xfrm>
          <a:prstGeom prst="rightArrow">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20000"/>
                  <a:lumOff val="80000"/>
                </a:schemeClr>
              </a:solidFill>
            </a:endParaRPr>
          </a:p>
        </p:txBody>
      </p:sp>
      <p:sp>
        <p:nvSpPr>
          <p:cNvPr id="60" name="TextBox 59"/>
          <p:cNvSpPr txBox="1"/>
          <p:nvPr/>
        </p:nvSpPr>
        <p:spPr>
          <a:xfrm>
            <a:off x="7500926" y="1214422"/>
            <a:ext cx="1643074" cy="707886"/>
          </a:xfrm>
          <a:prstGeom prst="rect">
            <a:avLst/>
          </a:prstGeom>
          <a:solidFill>
            <a:schemeClr val="accent1">
              <a:lumMod val="60000"/>
              <a:lumOff val="40000"/>
            </a:schemeClr>
          </a:solidFill>
        </p:spPr>
        <p:txBody>
          <a:bodyPr wrap="square" rtlCol="0">
            <a:spAutoFit/>
          </a:bodyPr>
          <a:lstStyle/>
          <a:p>
            <a:r>
              <a:rPr lang="en-US" altLang="zh-CN" dirty="0" smtClean="0"/>
              <a:t>MOST, </a:t>
            </a:r>
          </a:p>
          <a:p>
            <a:r>
              <a:rPr lang="en-US" altLang="zh-CN" dirty="0" smtClean="0"/>
              <a:t>NSFC…</a:t>
            </a:r>
            <a:endParaRPr lang="zh-CN" altLang="en-US" dirty="0"/>
          </a:p>
        </p:txBody>
      </p:sp>
      <p:sp>
        <p:nvSpPr>
          <p:cNvPr id="65" name="左箭头 64"/>
          <p:cNvSpPr/>
          <p:nvPr/>
        </p:nvSpPr>
        <p:spPr>
          <a:xfrm>
            <a:off x="7072330" y="1428736"/>
            <a:ext cx="214314" cy="248722"/>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43504" y="1428736"/>
            <a:ext cx="4536345" cy="634020"/>
          </a:xfrm>
          <a:prstGeom prst="rect">
            <a:avLst/>
          </a:prstGeom>
        </p:spPr>
        <p:txBody>
          <a:bodyPr wrap="square">
            <a:spAutoFit/>
          </a:bodyPr>
          <a:lstStyle/>
          <a:p>
            <a:pPr marL="342900" lvl="0" indent="-342900">
              <a:spcBef>
                <a:spcPct val="20000"/>
              </a:spcBef>
              <a:buClr>
                <a:srgbClr val="F0A22E"/>
              </a:buClr>
              <a:buSzPct val="70000"/>
            </a:pPr>
            <a:r>
              <a:rPr lang="en-US" altLang="zh-CN" sz="1600" b="1" dirty="0" smtClean="0">
                <a:solidFill>
                  <a:srgbClr val="002060"/>
                </a:solidFill>
              </a:rPr>
              <a:t>CAS-MPG </a:t>
            </a:r>
            <a:r>
              <a:rPr lang="en-US" altLang="zh-CN" sz="1600" dirty="0" smtClean="0">
                <a:solidFill>
                  <a:srgbClr val="002060"/>
                </a:solidFill>
              </a:rPr>
              <a:t>Partner </a:t>
            </a:r>
            <a:r>
              <a:rPr lang="en-US" altLang="zh-CN" sz="1600" b="1" dirty="0" smtClean="0">
                <a:solidFill>
                  <a:srgbClr val="002060"/>
                </a:solidFill>
              </a:rPr>
              <a:t>Institute </a:t>
            </a:r>
          </a:p>
          <a:p>
            <a:pPr marL="342900" lvl="0" indent="-342900">
              <a:spcBef>
                <a:spcPct val="20000"/>
              </a:spcBef>
              <a:buClr>
                <a:srgbClr val="F0A22E"/>
              </a:buClr>
              <a:buSzPct val="70000"/>
            </a:pPr>
            <a:r>
              <a:rPr lang="en-US" altLang="zh-CN" sz="1600" dirty="0" smtClean="0">
                <a:solidFill>
                  <a:srgbClr val="002060"/>
                </a:solidFill>
              </a:rPr>
              <a:t>For </a:t>
            </a:r>
            <a:r>
              <a:rPr lang="en-US" altLang="zh-CN" sz="1600" b="1" dirty="0" smtClean="0">
                <a:solidFill>
                  <a:srgbClr val="002060"/>
                </a:solidFill>
              </a:rPr>
              <a:t>Computational Biology </a:t>
            </a:r>
          </a:p>
        </p:txBody>
      </p:sp>
      <p:grpSp>
        <p:nvGrpSpPr>
          <p:cNvPr id="2" name="Group 30"/>
          <p:cNvGrpSpPr>
            <a:grpSpLocks/>
          </p:cNvGrpSpPr>
          <p:nvPr/>
        </p:nvGrpSpPr>
        <p:grpSpPr bwMode="auto">
          <a:xfrm>
            <a:off x="4500562" y="571480"/>
            <a:ext cx="6929486" cy="461963"/>
            <a:chOff x="20" y="-15"/>
            <a:chExt cx="2002" cy="291"/>
          </a:xfrm>
        </p:grpSpPr>
        <p:pic>
          <p:nvPicPr>
            <p:cNvPr id="9" name="Rectangle 17"/>
            <p:cNvPicPr>
              <a:picLocks noChangeArrowheads="1"/>
            </p:cNvPicPr>
            <p:nvPr/>
          </p:nvPicPr>
          <p:blipFill>
            <a:blip r:embed="rId3" cstate="print"/>
            <a:srcRect/>
            <a:stretch>
              <a:fillRect/>
            </a:stretch>
          </p:blipFill>
          <p:spPr bwMode="auto">
            <a:xfrm>
              <a:off x="20" y="-15"/>
              <a:ext cx="1204" cy="291"/>
            </a:xfrm>
            <a:prstGeom prst="rect">
              <a:avLst/>
            </a:prstGeom>
            <a:noFill/>
            <a:ln w="9525">
              <a:noFill/>
              <a:miter lim="800000"/>
              <a:headEnd/>
              <a:tailEnd/>
            </a:ln>
          </p:spPr>
        </p:pic>
        <p:sp>
          <p:nvSpPr>
            <p:cNvPr id="10" name="Text Box 32"/>
            <p:cNvSpPr txBox="1">
              <a:spLocks noChangeArrowheads="1"/>
            </p:cNvSpPr>
            <p:nvPr/>
          </p:nvSpPr>
          <p:spPr bwMode="auto">
            <a:xfrm>
              <a:off x="59" y="-15"/>
              <a:ext cx="1963" cy="233"/>
            </a:xfrm>
            <a:prstGeom prst="rect">
              <a:avLst/>
            </a:prstGeom>
            <a:noFill/>
            <a:ln w="9525">
              <a:noFill/>
              <a:miter lim="800000"/>
              <a:headEnd/>
              <a:tailEnd/>
            </a:ln>
          </p:spPr>
          <p:txBody>
            <a:bodyPr wrap="square" anchor="ctr">
              <a:spAutoFit/>
            </a:bodyPr>
            <a:lstStyle/>
            <a:p>
              <a:pPr algn="l">
                <a:defRPr/>
              </a:pPr>
              <a:r>
                <a:rPr lang="en-US" altLang="zh-CN" dirty="0" smtClean="0">
                  <a:solidFill>
                    <a:srgbClr val="002060"/>
                  </a:solidFill>
                  <a:effectLst>
                    <a:outerShdw blurRad="38100" dist="38100" dir="2700000" algn="tl">
                      <a:srgbClr val="C0C0C0"/>
                    </a:outerShdw>
                  </a:effectLst>
                  <a:latin typeface="Times New Roman" pitchFamily="18" charset="0"/>
                </a:rPr>
                <a:t>  financial models of joint institutes </a:t>
              </a:r>
              <a:endParaRPr lang="zh-CN" altLang="en-US" dirty="0">
                <a:solidFill>
                  <a:srgbClr val="002060"/>
                </a:solidFill>
                <a:effectLst>
                  <a:outerShdw blurRad="38100" dist="38100" dir="2700000" algn="tl">
                    <a:srgbClr val="C0C0C0"/>
                  </a:outerShdw>
                </a:effectLst>
                <a:latin typeface="Times New Roman" pitchFamily="18" charset="0"/>
              </a:endParaRPr>
            </a:p>
          </p:txBody>
        </p:sp>
      </p:grpSp>
      <p:sp>
        <p:nvSpPr>
          <p:cNvPr id="11" name="矩形 10"/>
          <p:cNvSpPr/>
          <p:nvPr/>
        </p:nvSpPr>
        <p:spPr>
          <a:xfrm>
            <a:off x="5072066" y="2928934"/>
            <a:ext cx="4071934" cy="584775"/>
          </a:xfrm>
          <a:prstGeom prst="rect">
            <a:avLst/>
          </a:prstGeom>
        </p:spPr>
        <p:txBody>
          <a:bodyPr wrap="square">
            <a:spAutoFit/>
          </a:bodyPr>
          <a:lstStyle/>
          <a:p>
            <a:pPr algn="l"/>
            <a:r>
              <a:rPr lang="en-US" altLang="zh-CN" sz="1600" b="1" dirty="0" smtClean="0">
                <a:solidFill>
                  <a:srgbClr val="C00000"/>
                </a:solidFill>
              </a:rPr>
              <a:t>CAS    (1 M euro/year)</a:t>
            </a:r>
          </a:p>
          <a:p>
            <a:pPr algn="l"/>
            <a:r>
              <a:rPr lang="en-US" altLang="zh-CN" sz="1600" b="1" dirty="0" smtClean="0">
                <a:solidFill>
                  <a:srgbClr val="C00000"/>
                </a:solidFill>
              </a:rPr>
              <a:t>Max Planck Society (0.5 M euro/year)</a:t>
            </a:r>
          </a:p>
        </p:txBody>
      </p:sp>
      <p:sp>
        <p:nvSpPr>
          <p:cNvPr id="14" name="TextBox 13"/>
          <p:cNvSpPr txBox="1"/>
          <p:nvPr/>
        </p:nvSpPr>
        <p:spPr>
          <a:xfrm>
            <a:off x="285720" y="2928934"/>
            <a:ext cx="4857784" cy="861774"/>
          </a:xfrm>
          <a:prstGeom prst="rect">
            <a:avLst/>
          </a:prstGeom>
          <a:noFill/>
        </p:spPr>
        <p:txBody>
          <a:bodyPr wrap="square" rtlCol="0">
            <a:spAutoFit/>
          </a:bodyPr>
          <a:lstStyle/>
          <a:p>
            <a:pPr algn="l"/>
            <a:r>
              <a:rPr lang="en-US" altLang="zh-CN" sz="1600" b="1" dirty="0" smtClean="0">
                <a:solidFill>
                  <a:srgbClr val="C00000"/>
                </a:solidFill>
              </a:rPr>
              <a:t>CAS                                  (50 M  </a:t>
            </a:r>
            <a:r>
              <a:rPr lang="en-US" altLang="zh-CN" sz="1600" b="1" dirty="0" err="1" smtClean="0">
                <a:solidFill>
                  <a:srgbClr val="C00000"/>
                </a:solidFill>
              </a:rPr>
              <a:t>rmb</a:t>
            </a:r>
            <a:r>
              <a:rPr lang="en-US" altLang="zh-CN" sz="1600" b="1" dirty="0" smtClean="0">
                <a:solidFill>
                  <a:srgbClr val="C00000"/>
                </a:solidFill>
              </a:rPr>
              <a:t>)</a:t>
            </a:r>
          </a:p>
          <a:p>
            <a:pPr algn="l"/>
            <a:r>
              <a:rPr lang="en-US" altLang="zh-CN" sz="1600" b="1" dirty="0" smtClean="0">
                <a:solidFill>
                  <a:srgbClr val="C00000"/>
                </a:solidFill>
              </a:rPr>
              <a:t>Pasteur Institute             (12,5 M+ donation) Shanghai  Municipality   (50 M </a:t>
            </a:r>
            <a:r>
              <a:rPr lang="en-US" altLang="zh-CN" sz="1600" b="1" dirty="0" err="1" smtClean="0">
                <a:solidFill>
                  <a:srgbClr val="C00000"/>
                </a:solidFill>
              </a:rPr>
              <a:t>rmb</a:t>
            </a:r>
            <a:r>
              <a:rPr lang="en-US" altLang="zh-CN" sz="1600" b="1" dirty="0" smtClean="0">
                <a:solidFill>
                  <a:srgbClr val="C00000"/>
                </a:solidFill>
              </a:rPr>
              <a:t> )</a:t>
            </a:r>
            <a:endParaRPr lang="zh-CN" altLang="en-US" sz="1600" b="1" dirty="0">
              <a:solidFill>
                <a:srgbClr val="C00000"/>
              </a:solidFill>
            </a:endParaRPr>
          </a:p>
        </p:txBody>
      </p:sp>
      <p:pic>
        <p:nvPicPr>
          <p:cNvPr id="15" name="Picture 3"/>
          <p:cNvPicPr>
            <a:picLocks noGrp="1" noChangeAspect="1" noChangeArrowheads="1"/>
          </p:cNvPicPr>
          <p:nvPr>
            <p:ph sz="quarter" idx="4294967295"/>
          </p:nvPr>
        </p:nvPicPr>
        <p:blipFill>
          <a:blip r:embed="rId4" cstate="print"/>
          <a:srcRect l="3226" t="15036" r="6452" b="11932"/>
          <a:stretch>
            <a:fillRect/>
          </a:stretch>
        </p:blipFill>
        <p:spPr>
          <a:xfrm>
            <a:off x="7143768" y="4270948"/>
            <a:ext cx="1764939" cy="2143140"/>
          </a:xfrm>
          <a:prstGeom prst="rect">
            <a:avLst/>
          </a:prstGeom>
          <a:ln>
            <a:noFill/>
          </a:ln>
          <a:effectLst>
            <a:outerShdw blurRad="292100" dist="139700" dir="2700000" algn="tl" rotWithShape="0">
              <a:srgbClr val="333333">
                <a:alpha val="65000"/>
              </a:srgbClr>
            </a:outerShdw>
          </a:effectLst>
        </p:spPr>
      </p:pic>
      <p:pic>
        <p:nvPicPr>
          <p:cNvPr id="17409" name="Picture 1" descr="研究所揭牌仪式2004"/>
          <p:cNvPicPr>
            <a:picLocks noChangeAspect="1" noChangeArrowheads="1"/>
          </p:cNvPicPr>
          <p:nvPr/>
        </p:nvPicPr>
        <p:blipFill>
          <a:blip r:embed="rId5" cstate="print"/>
          <a:srcRect t="4515" b="662"/>
          <a:stretch>
            <a:fillRect/>
          </a:stretch>
        </p:blipFill>
        <p:spPr bwMode="auto">
          <a:xfrm>
            <a:off x="214282" y="5000636"/>
            <a:ext cx="2306395" cy="1467706"/>
          </a:xfrm>
          <a:prstGeom prst="rect">
            <a:avLst/>
          </a:prstGeom>
          <a:ln>
            <a:noFill/>
          </a:ln>
          <a:effectLst>
            <a:outerShdw blurRad="292100" dist="139700" dir="2700000" algn="tl" rotWithShape="0">
              <a:srgbClr val="333333">
                <a:alpha val="65000"/>
              </a:srgbClr>
            </a:outerShdw>
          </a:effectLst>
        </p:spPr>
      </p:pic>
      <p:pic>
        <p:nvPicPr>
          <p:cNvPr id="17411" name="Picture 3" descr="logoIPS"/>
          <p:cNvPicPr>
            <a:picLocks noChangeAspect="1" noChangeArrowheads="1"/>
          </p:cNvPicPr>
          <p:nvPr/>
        </p:nvPicPr>
        <p:blipFill>
          <a:blip r:embed="rId6" cstate="print"/>
          <a:srcRect/>
          <a:stretch>
            <a:fillRect/>
          </a:stretch>
        </p:blipFill>
        <p:spPr bwMode="auto">
          <a:xfrm>
            <a:off x="214282" y="1357298"/>
            <a:ext cx="4137007" cy="714380"/>
          </a:xfrm>
          <a:prstGeom prst="rect">
            <a:avLst/>
          </a:prstGeom>
          <a:ln>
            <a:noFill/>
          </a:ln>
          <a:effectLst>
            <a:outerShdw blurRad="292100" dist="139700" dir="2700000" algn="tl" rotWithShape="0">
              <a:srgbClr val="333333">
                <a:alpha val="65000"/>
              </a:srgbClr>
            </a:outerShdw>
          </a:effectLst>
        </p:spPr>
      </p:pic>
      <p:pic>
        <p:nvPicPr>
          <p:cNvPr id="33" name="Picture 5" descr="logo11"/>
          <p:cNvPicPr>
            <a:picLocks noChangeAspect="1" noChangeArrowheads="1"/>
          </p:cNvPicPr>
          <p:nvPr/>
        </p:nvPicPr>
        <p:blipFill>
          <a:blip r:embed="rId7" cstate="print"/>
          <a:srcRect/>
          <a:stretch>
            <a:fillRect/>
          </a:stretch>
        </p:blipFill>
        <p:spPr bwMode="auto">
          <a:xfrm>
            <a:off x="5143504" y="1357298"/>
            <a:ext cx="764105" cy="764106"/>
          </a:xfrm>
          <a:prstGeom prst="rect">
            <a:avLst/>
          </a:prstGeom>
          <a:ln>
            <a:noFill/>
          </a:ln>
          <a:effectLst>
            <a:outerShdw blurRad="292100" dist="139700" dir="2700000" algn="tl" rotWithShape="0">
              <a:srgbClr val="333333">
                <a:alpha val="65000"/>
              </a:srgbClr>
            </a:outerShdw>
          </a:effectLst>
        </p:spPr>
      </p:pic>
      <p:sp>
        <p:nvSpPr>
          <p:cNvPr id="34" name="矩形 33"/>
          <p:cNvSpPr/>
          <p:nvPr/>
        </p:nvSpPr>
        <p:spPr>
          <a:xfrm>
            <a:off x="142844" y="2428868"/>
            <a:ext cx="2789546" cy="338554"/>
          </a:xfrm>
          <a:prstGeom prst="rect">
            <a:avLst/>
          </a:prstGeom>
        </p:spPr>
        <p:txBody>
          <a:bodyPr wrap="none">
            <a:spAutoFit/>
          </a:bodyPr>
          <a:lstStyle/>
          <a:p>
            <a:r>
              <a:rPr lang="zh-CN" altLang="en-US" sz="1600" dirty="0" smtClean="0"/>
              <a:t>   </a:t>
            </a:r>
            <a:r>
              <a:rPr lang="en-US" altLang="zh-CN" sz="1600" dirty="0" smtClean="0"/>
              <a:t>First stage</a:t>
            </a:r>
            <a:r>
              <a:rPr lang="zh-CN" altLang="en-US" sz="1600" dirty="0" smtClean="0"/>
              <a:t>（</a:t>
            </a:r>
            <a:r>
              <a:rPr lang="en-US" sz="1600" dirty="0" smtClean="0"/>
              <a:t>2006-2008</a:t>
            </a:r>
            <a:r>
              <a:rPr lang="zh-CN" altLang="en-US" sz="1600" dirty="0" smtClean="0"/>
              <a:t>）</a:t>
            </a:r>
            <a:endParaRPr lang="zh-CN" altLang="en-US" sz="1600" dirty="0"/>
          </a:p>
        </p:txBody>
      </p:sp>
      <p:sp>
        <p:nvSpPr>
          <p:cNvPr id="35" name="矩形 34"/>
          <p:cNvSpPr/>
          <p:nvPr/>
        </p:nvSpPr>
        <p:spPr>
          <a:xfrm>
            <a:off x="5143504" y="2357430"/>
            <a:ext cx="2571538" cy="338554"/>
          </a:xfrm>
          <a:prstGeom prst="rect">
            <a:avLst/>
          </a:prstGeom>
        </p:spPr>
        <p:txBody>
          <a:bodyPr wrap="none">
            <a:spAutoFit/>
          </a:bodyPr>
          <a:lstStyle/>
          <a:p>
            <a:r>
              <a:rPr lang="en-US" altLang="zh-CN" sz="1600" dirty="0" smtClean="0"/>
              <a:t>First stage   (</a:t>
            </a:r>
            <a:r>
              <a:rPr lang="en-US" sz="1600" dirty="0" smtClean="0"/>
              <a:t>2004-2009</a:t>
            </a:r>
            <a:r>
              <a:rPr lang="en-US" altLang="zh-CN" sz="1600" dirty="0" smtClean="0"/>
              <a:t>) </a:t>
            </a:r>
            <a:endParaRPr lang="zh-CN" altLang="en-US" sz="1600" dirty="0"/>
          </a:p>
        </p:txBody>
      </p:sp>
      <p:sp>
        <p:nvSpPr>
          <p:cNvPr id="37" name="矩形 36"/>
          <p:cNvSpPr/>
          <p:nvPr/>
        </p:nvSpPr>
        <p:spPr>
          <a:xfrm>
            <a:off x="4857752" y="3571876"/>
            <a:ext cx="4286248" cy="584775"/>
          </a:xfrm>
          <a:prstGeom prst="rect">
            <a:avLst/>
          </a:prstGeom>
        </p:spPr>
        <p:txBody>
          <a:bodyPr wrap="square">
            <a:spAutoFit/>
          </a:bodyPr>
          <a:lstStyle/>
          <a:p>
            <a:pPr lvl="0"/>
            <a:r>
              <a:rPr lang="en-US" altLang="zh-CN" sz="1600" dirty="0" smtClean="0"/>
              <a:t> (2004-2012  Ministry of Education and Research, Germany)</a:t>
            </a:r>
            <a:endParaRPr lang="zh-CN" altLang="en-US" sz="1600" dirty="0" smtClean="0"/>
          </a:p>
        </p:txBody>
      </p:sp>
      <p:sp>
        <p:nvSpPr>
          <p:cNvPr id="39" name="矩形 38"/>
          <p:cNvSpPr/>
          <p:nvPr/>
        </p:nvSpPr>
        <p:spPr>
          <a:xfrm>
            <a:off x="214282" y="3929066"/>
            <a:ext cx="4286280" cy="338554"/>
          </a:xfrm>
          <a:prstGeom prst="rect">
            <a:avLst/>
          </a:prstGeom>
        </p:spPr>
        <p:txBody>
          <a:bodyPr wrap="square">
            <a:spAutoFit/>
          </a:bodyPr>
          <a:lstStyle/>
          <a:p>
            <a:r>
              <a:rPr lang="en-US" altLang="zh-CN" sz="1600" dirty="0" smtClean="0"/>
              <a:t>International grants:   over 55 Million RMB</a:t>
            </a:r>
            <a:endParaRPr lang="fr-FR" altLang="zh-CN" sz="1600" dirty="0" smtClean="0"/>
          </a:p>
        </p:txBody>
      </p:sp>
      <p:pic>
        <p:nvPicPr>
          <p:cNvPr id="40" name="Picture 4" descr="pic1"/>
          <p:cNvPicPr>
            <a:picLocks noChangeAspect="1" noChangeArrowheads="1"/>
          </p:cNvPicPr>
          <p:nvPr/>
        </p:nvPicPr>
        <p:blipFill>
          <a:blip r:embed="rId8" cstate="print"/>
          <a:srcRect/>
          <a:stretch>
            <a:fillRect/>
          </a:stretch>
        </p:blipFill>
        <p:spPr bwMode="auto">
          <a:xfrm>
            <a:off x="2643174" y="5000636"/>
            <a:ext cx="4286280" cy="14709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ChangeArrowheads="1"/>
          </p:cNvSpPr>
          <p:nvPr/>
        </p:nvSpPr>
        <p:spPr bwMode="auto">
          <a:xfrm>
            <a:off x="1278806" y="2186465"/>
            <a:ext cx="5547919" cy="847248"/>
          </a:xfrm>
          <a:prstGeom prst="roundRect">
            <a:avLst>
              <a:gd name="adj" fmla="val 16667"/>
            </a:avLst>
          </a:prstGeom>
          <a:noFill/>
          <a:ln w="9525">
            <a:noFill/>
            <a:round/>
            <a:headEnd/>
            <a:tailEnd/>
          </a:ln>
        </p:spPr>
        <p:txBody>
          <a:bodyPr anchor="ctr"/>
          <a:lstStyle/>
          <a:p>
            <a:pPr algn="l"/>
            <a:endParaRPr lang="zh-CN" altLang="en-US" sz="2400" b="0" i="0">
              <a:latin typeface="Calibri" pitchFamily="34" charset="0"/>
            </a:endParaRPr>
          </a:p>
        </p:txBody>
      </p:sp>
      <p:pic>
        <p:nvPicPr>
          <p:cNvPr id="16387" name="AutoShape 3"/>
          <p:cNvPicPr>
            <a:picLocks noChangeArrowheads="1"/>
          </p:cNvPicPr>
          <p:nvPr/>
        </p:nvPicPr>
        <p:blipFill>
          <a:blip r:embed="rId2" cstate="print"/>
          <a:srcRect/>
          <a:stretch>
            <a:fillRect/>
          </a:stretch>
        </p:blipFill>
        <p:spPr bwMode="auto">
          <a:xfrm>
            <a:off x="1475656" y="2060848"/>
            <a:ext cx="5635277" cy="871264"/>
          </a:xfrm>
          <a:prstGeom prst="rect">
            <a:avLst/>
          </a:prstGeom>
          <a:noFill/>
          <a:ln w="9525">
            <a:noFill/>
            <a:miter lim="800000"/>
            <a:headEnd/>
            <a:tailEnd/>
          </a:ln>
        </p:spPr>
      </p:pic>
      <p:pic>
        <p:nvPicPr>
          <p:cNvPr id="18436" name="AutoShape 3"/>
          <p:cNvPicPr>
            <a:picLocks noChangeArrowheads="1"/>
          </p:cNvPicPr>
          <p:nvPr/>
        </p:nvPicPr>
        <p:blipFill>
          <a:blip r:embed="rId3" cstate="print"/>
          <a:srcRect/>
          <a:stretch>
            <a:fillRect/>
          </a:stretch>
        </p:blipFill>
        <p:spPr bwMode="auto">
          <a:xfrm>
            <a:off x="1561382" y="3447384"/>
            <a:ext cx="5620494" cy="1075404"/>
          </a:xfrm>
          <a:prstGeom prst="rect">
            <a:avLst/>
          </a:prstGeom>
          <a:noFill/>
          <a:ln w="9525">
            <a:noFill/>
            <a:miter lim="800000"/>
            <a:headEnd/>
            <a:tailEnd/>
          </a:ln>
        </p:spPr>
      </p:pic>
      <p:grpSp>
        <p:nvGrpSpPr>
          <p:cNvPr id="18437" name="Group 5"/>
          <p:cNvGrpSpPr>
            <a:grpSpLocks/>
          </p:cNvGrpSpPr>
          <p:nvPr/>
        </p:nvGrpSpPr>
        <p:grpSpPr bwMode="auto">
          <a:xfrm>
            <a:off x="2411760" y="2708920"/>
            <a:ext cx="4050733" cy="216148"/>
            <a:chOff x="0" y="0"/>
            <a:chExt cx="3014" cy="162"/>
          </a:xfrm>
        </p:grpSpPr>
        <p:pic>
          <p:nvPicPr>
            <p:cNvPr id="18441" name="Rectangle 35"/>
            <p:cNvPicPr>
              <a:picLocks noChangeArrowheads="1"/>
            </p:cNvPicPr>
            <p:nvPr/>
          </p:nvPicPr>
          <p:blipFill>
            <a:blip r:embed="rId4" cstate="print"/>
            <a:srcRect/>
            <a:stretch>
              <a:fillRect/>
            </a:stretch>
          </p:blipFill>
          <p:spPr bwMode="auto">
            <a:xfrm>
              <a:off x="0" y="0"/>
              <a:ext cx="3014" cy="162"/>
            </a:xfrm>
            <a:prstGeom prst="rect">
              <a:avLst/>
            </a:prstGeom>
            <a:noFill/>
            <a:ln w="9525">
              <a:noFill/>
              <a:miter lim="800000"/>
              <a:headEnd/>
              <a:tailEnd/>
            </a:ln>
          </p:spPr>
        </p:pic>
        <p:sp>
          <p:nvSpPr>
            <p:cNvPr id="18442" name="Text Box 7"/>
            <p:cNvSpPr txBox="1">
              <a:spLocks noChangeArrowheads="1"/>
            </p:cNvSpPr>
            <p:nvPr/>
          </p:nvSpPr>
          <p:spPr bwMode="auto">
            <a:xfrm>
              <a:off x="12" y="13"/>
              <a:ext cx="2948" cy="91"/>
            </a:xfrm>
            <a:prstGeom prst="rect">
              <a:avLst/>
            </a:prstGeom>
            <a:noFill/>
            <a:ln w="9525">
              <a:noFill/>
              <a:miter lim="800000"/>
              <a:headEnd/>
              <a:tailEnd/>
            </a:ln>
          </p:spPr>
          <p:txBody>
            <a:bodyPr anchor="ctr">
              <a:spAutoFit/>
            </a:bodyPr>
            <a:lstStyle/>
            <a:p>
              <a:endParaRPr lang="zh-CN" altLang="en-US"/>
            </a:p>
          </p:txBody>
        </p:sp>
      </p:grpSp>
      <p:grpSp>
        <p:nvGrpSpPr>
          <p:cNvPr id="18438" name="Group 8"/>
          <p:cNvGrpSpPr>
            <a:grpSpLocks/>
          </p:cNvGrpSpPr>
          <p:nvPr/>
        </p:nvGrpSpPr>
        <p:grpSpPr bwMode="auto">
          <a:xfrm>
            <a:off x="2051720" y="4293096"/>
            <a:ext cx="5026458" cy="210811"/>
            <a:chOff x="0" y="0"/>
            <a:chExt cx="3740" cy="158"/>
          </a:xfrm>
        </p:grpSpPr>
        <p:pic>
          <p:nvPicPr>
            <p:cNvPr id="18439" name="Rectangle 37"/>
            <p:cNvPicPr>
              <a:picLocks noChangeArrowheads="1"/>
            </p:cNvPicPr>
            <p:nvPr/>
          </p:nvPicPr>
          <p:blipFill>
            <a:blip r:embed="rId5" cstate="print"/>
            <a:srcRect/>
            <a:stretch>
              <a:fillRect/>
            </a:stretch>
          </p:blipFill>
          <p:spPr bwMode="auto">
            <a:xfrm>
              <a:off x="0" y="0"/>
              <a:ext cx="3740" cy="158"/>
            </a:xfrm>
            <a:prstGeom prst="rect">
              <a:avLst/>
            </a:prstGeom>
            <a:noFill/>
            <a:ln w="9525">
              <a:noFill/>
              <a:miter lim="800000"/>
              <a:headEnd/>
              <a:tailEnd/>
            </a:ln>
          </p:spPr>
        </p:pic>
        <p:sp>
          <p:nvSpPr>
            <p:cNvPr id="18440" name="Text Box 10"/>
            <p:cNvSpPr txBox="1">
              <a:spLocks noChangeArrowheads="1"/>
            </p:cNvSpPr>
            <p:nvPr/>
          </p:nvSpPr>
          <p:spPr bwMode="auto">
            <a:xfrm>
              <a:off x="13" y="10"/>
              <a:ext cx="3674" cy="91"/>
            </a:xfrm>
            <a:prstGeom prst="rect">
              <a:avLst/>
            </a:prstGeom>
            <a:noFill/>
            <a:ln w="9525">
              <a:noFill/>
              <a:miter lim="800000"/>
              <a:headEnd/>
              <a:tailEnd/>
            </a:ln>
          </p:spPr>
          <p:txBody>
            <a:bodyPr anchor="ctr">
              <a:spAutoFit/>
            </a:bodyPr>
            <a:lstStyle/>
            <a:p>
              <a:endParaRPr lang="zh-CN" altLang="en-US"/>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slide(fromBottom)">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179512" y="1124744"/>
            <a:ext cx="8643998" cy="2857520"/>
          </a:xfrm>
          <a:prstGeom prst="roundRect">
            <a:avLst/>
          </a:prstGeom>
          <a:solidFill>
            <a:schemeClr val="accent4">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30"/>
          <p:cNvGrpSpPr>
            <a:grpSpLocks/>
          </p:cNvGrpSpPr>
          <p:nvPr/>
        </p:nvGrpSpPr>
        <p:grpSpPr bwMode="auto">
          <a:xfrm>
            <a:off x="5000628" y="285728"/>
            <a:ext cx="6027091" cy="727076"/>
            <a:chOff x="20" y="165"/>
            <a:chExt cx="2035" cy="458"/>
          </a:xfrm>
        </p:grpSpPr>
        <p:pic>
          <p:nvPicPr>
            <p:cNvPr id="7" name="Rectangle 17"/>
            <p:cNvPicPr>
              <a:picLocks noChangeArrowheads="1"/>
            </p:cNvPicPr>
            <p:nvPr/>
          </p:nvPicPr>
          <p:blipFill>
            <a:blip r:embed="rId4" cstate="print"/>
            <a:srcRect/>
            <a:stretch>
              <a:fillRect/>
            </a:stretch>
          </p:blipFill>
          <p:spPr bwMode="auto">
            <a:xfrm>
              <a:off x="20" y="165"/>
              <a:ext cx="1204" cy="291"/>
            </a:xfrm>
            <a:prstGeom prst="rect">
              <a:avLst/>
            </a:prstGeom>
            <a:noFill/>
            <a:ln w="9525">
              <a:noFill/>
              <a:miter lim="800000"/>
              <a:headEnd/>
              <a:tailEnd/>
            </a:ln>
          </p:spPr>
        </p:pic>
        <p:sp>
          <p:nvSpPr>
            <p:cNvPr id="8" name="Text Box 32"/>
            <p:cNvSpPr txBox="1">
              <a:spLocks noChangeArrowheads="1"/>
            </p:cNvSpPr>
            <p:nvPr/>
          </p:nvSpPr>
          <p:spPr bwMode="auto">
            <a:xfrm>
              <a:off x="92" y="390"/>
              <a:ext cx="1963" cy="233"/>
            </a:xfrm>
            <a:prstGeom prst="rect">
              <a:avLst/>
            </a:prstGeom>
            <a:noFill/>
            <a:ln w="9525">
              <a:noFill/>
              <a:miter lim="800000"/>
              <a:headEnd/>
              <a:tailEnd/>
            </a:ln>
          </p:spPr>
          <p:txBody>
            <a:bodyPr wrap="square" anchor="ctr">
              <a:spAutoFit/>
            </a:bodyPr>
            <a:lstStyle/>
            <a:p>
              <a:pPr algn="l">
                <a:defRPr/>
              </a:pPr>
              <a:endParaRPr lang="zh-CN" altLang="en-US" dirty="0">
                <a:solidFill>
                  <a:srgbClr val="002060"/>
                </a:solidFill>
                <a:effectLst>
                  <a:outerShdw blurRad="38100" dist="38100" dir="2700000" algn="tl">
                    <a:srgbClr val="C0C0C0"/>
                  </a:outerShdw>
                </a:effectLst>
                <a:latin typeface="Times New Roman" pitchFamily="18" charset="0"/>
              </a:endParaRPr>
            </a:p>
          </p:txBody>
        </p:sp>
      </p:grpSp>
      <p:sp>
        <p:nvSpPr>
          <p:cNvPr id="5" name="TextBox 4"/>
          <p:cNvSpPr txBox="1"/>
          <p:nvPr/>
        </p:nvSpPr>
        <p:spPr>
          <a:xfrm>
            <a:off x="4786314" y="285728"/>
            <a:ext cx="4071966" cy="400110"/>
          </a:xfrm>
          <a:prstGeom prst="rect">
            <a:avLst/>
          </a:prstGeom>
          <a:noFill/>
        </p:spPr>
        <p:txBody>
          <a:bodyPr wrap="square" rtlCol="0">
            <a:spAutoFit/>
          </a:bodyPr>
          <a:lstStyle/>
          <a:p>
            <a:r>
              <a:rPr lang="en-US" altLang="zh-CN" dirty="0" smtClean="0"/>
              <a:t>Research </a:t>
            </a:r>
            <a:r>
              <a:rPr lang="en-US" altLang="zh-CN" dirty="0" smtClean="0"/>
              <a:t>Funds In China</a:t>
            </a:r>
            <a:endParaRPr lang="zh-CN" altLang="en-US" dirty="0"/>
          </a:p>
        </p:txBody>
      </p:sp>
      <p:sp>
        <p:nvSpPr>
          <p:cNvPr id="9" name="TextBox 8"/>
          <p:cNvSpPr txBox="1"/>
          <p:nvPr/>
        </p:nvSpPr>
        <p:spPr>
          <a:xfrm>
            <a:off x="0" y="4000504"/>
            <a:ext cx="7244878" cy="400110"/>
          </a:xfrm>
          <a:prstGeom prst="rect">
            <a:avLst/>
          </a:prstGeom>
          <a:noFill/>
        </p:spPr>
        <p:txBody>
          <a:bodyPr wrap="square" rtlCol="0">
            <a:spAutoFit/>
          </a:bodyPr>
          <a:lstStyle/>
          <a:p>
            <a:r>
              <a:rPr lang="en-US" altLang="zh-CN" b="1" dirty="0" smtClean="0">
                <a:solidFill>
                  <a:srgbClr val="FF0000"/>
                </a:solidFill>
              </a:rPr>
              <a:t>National Natural Science Foundation of China</a:t>
            </a:r>
            <a:endParaRPr lang="zh-CN" altLang="en-US" b="1" dirty="0">
              <a:solidFill>
                <a:srgbClr val="FF0000"/>
              </a:solidFill>
            </a:endParaRPr>
          </a:p>
        </p:txBody>
      </p:sp>
      <p:sp>
        <p:nvSpPr>
          <p:cNvPr id="10" name="矩形 9"/>
          <p:cNvSpPr/>
          <p:nvPr/>
        </p:nvSpPr>
        <p:spPr>
          <a:xfrm>
            <a:off x="-357222" y="1142984"/>
            <a:ext cx="6030432" cy="369332"/>
          </a:xfrm>
          <a:prstGeom prst="rect">
            <a:avLst/>
          </a:prstGeom>
        </p:spPr>
        <p:txBody>
          <a:bodyPr wrap="square">
            <a:spAutoFit/>
          </a:bodyPr>
          <a:lstStyle/>
          <a:p>
            <a:pPr lvl="0" indent="-342900">
              <a:spcBef>
                <a:spcPct val="20000"/>
              </a:spcBef>
              <a:buClr>
                <a:srgbClr val="F0A22E"/>
              </a:buClr>
              <a:buSzPct val="70000"/>
            </a:pPr>
            <a:r>
              <a:rPr lang="en-US" altLang="zh-CN" sz="1800" b="1" dirty="0" smtClean="0">
                <a:solidFill>
                  <a:srgbClr val="FF0000"/>
                </a:solidFill>
              </a:rPr>
              <a:t>Ministry of Science and Technology </a:t>
            </a:r>
          </a:p>
        </p:txBody>
      </p:sp>
      <p:sp>
        <p:nvSpPr>
          <p:cNvPr id="11" name="矩形 10"/>
          <p:cNvSpPr/>
          <p:nvPr/>
        </p:nvSpPr>
        <p:spPr>
          <a:xfrm>
            <a:off x="142844" y="4786322"/>
            <a:ext cx="7846592" cy="400110"/>
          </a:xfrm>
          <a:prstGeom prst="rect">
            <a:avLst/>
          </a:prstGeom>
        </p:spPr>
        <p:txBody>
          <a:bodyPr wrap="square">
            <a:spAutoFit/>
          </a:bodyPr>
          <a:lstStyle/>
          <a:p>
            <a:r>
              <a:rPr lang="en-US" altLang="zh-CN" b="1" dirty="0" smtClean="0">
                <a:solidFill>
                  <a:srgbClr val="FF0000"/>
                </a:solidFill>
              </a:rPr>
              <a:t>Ministry of Education and Chinese scholarship Council </a:t>
            </a:r>
            <a:endParaRPr lang="zh-CN" altLang="en-US" b="1" dirty="0" smtClean="0">
              <a:solidFill>
                <a:srgbClr val="FF0000"/>
              </a:solidFill>
            </a:endParaRPr>
          </a:p>
        </p:txBody>
      </p:sp>
      <p:grpSp>
        <p:nvGrpSpPr>
          <p:cNvPr id="3" name="组合 12"/>
          <p:cNvGrpSpPr/>
          <p:nvPr/>
        </p:nvGrpSpPr>
        <p:grpSpPr>
          <a:xfrm>
            <a:off x="642910" y="1714488"/>
            <a:ext cx="1500198" cy="714380"/>
            <a:chOff x="4643438" y="1714488"/>
            <a:chExt cx="3147032" cy="1428760"/>
          </a:xfrm>
        </p:grpSpPr>
        <p:pic>
          <p:nvPicPr>
            <p:cNvPr id="14" name="Picture 4" descr="banner_left97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357" r="4151" b="6463"/>
            <a:stretch>
              <a:fillRect/>
            </a:stretch>
          </p:blipFill>
          <p:spPr bwMode="auto">
            <a:xfrm>
              <a:off x="4643438" y="1714488"/>
              <a:ext cx="1500198" cy="1428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5" descr="banner_left863"/>
            <p:cNvPicPr>
              <a:picLocks noChangeAspect="1" noChangeArrowheads="1"/>
            </p:cNvPicPr>
            <p:nvPr/>
          </p:nvPicPr>
          <p:blipFill>
            <a:blip r:embed="rId6" cstate="print">
              <a:extLst>
                <a:ext uri="{28A0092B-C50C-407E-A947-70E740481C1C}">
                  <a14:useLocalDpi xmlns:a14="http://schemas.microsoft.com/office/drawing/2010/main" xmlns="" val="0"/>
                </a:ext>
              </a:extLst>
            </a:blip>
            <a:srcRect l="8418" r="7391" b="7673"/>
            <a:stretch>
              <a:fillRect/>
            </a:stretch>
          </p:blipFill>
          <p:spPr bwMode="auto">
            <a:xfrm>
              <a:off x="6286512" y="1714488"/>
              <a:ext cx="1503958" cy="1428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左右箭头 15"/>
          <p:cNvSpPr/>
          <p:nvPr/>
        </p:nvSpPr>
        <p:spPr>
          <a:xfrm>
            <a:off x="2214546" y="1857364"/>
            <a:ext cx="714380"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6" descr="logo1"/>
          <p:cNvPicPr>
            <a:picLocks noChangeAspect="1" noChangeArrowheads="1"/>
          </p:cNvPicPr>
          <p:nvPr/>
        </p:nvPicPr>
        <p:blipFill>
          <a:blip r:embed="rId7" cstate="print">
            <a:lum bright="-20000" contrast="-40000"/>
          </a:blip>
          <a:srcRect/>
          <a:stretch>
            <a:fillRect/>
          </a:stretch>
        </p:blipFill>
        <p:spPr bwMode="auto">
          <a:xfrm>
            <a:off x="3419872" y="2636912"/>
            <a:ext cx="1427620" cy="791250"/>
          </a:xfrm>
          <a:prstGeom prst="rect">
            <a:avLst/>
          </a:prstGeom>
          <a:ln>
            <a:noFill/>
          </a:ln>
          <a:effectLst>
            <a:outerShdw blurRad="292100" dist="139700" dir="2700000" algn="tl" rotWithShape="0">
              <a:srgbClr val="333333">
                <a:alpha val="65000"/>
              </a:srgbClr>
            </a:outerShdw>
          </a:effectLst>
        </p:spPr>
      </p:pic>
      <p:sp>
        <p:nvSpPr>
          <p:cNvPr id="18" name="矩形 17"/>
          <p:cNvSpPr/>
          <p:nvPr/>
        </p:nvSpPr>
        <p:spPr>
          <a:xfrm>
            <a:off x="-285784" y="2571744"/>
            <a:ext cx="4572000" cy="760208"/>
          </a:xfrm>
          <a:prstGeom prst="rect">
            <a:avLst/>
          </a:prstGeom>
        </p:spPr>
        <p:txBody>
          <a:bodyPr>
            <a:spAutoFit/>
          </a:bodyPr>
          <a:lstStyle/>
          <a:p>
            <a:pPr marL="444500" indent="-444500">
              <a:lnSpc>
                <a:spcPct val="90000"/>
              </a:lnSpc>
              <a:spcBef>
                <a:spcPct val="20000"/>
              </a:spcBef>
              <a:buClr>
                <a:srgbClr val="FFFF00"/>
              </a:buClr>
              <a:buFont typeface="Wingdings" pitchFamily="2" charset="2"/>
              <a:buChar char="î"/>
              <a:defRPr/>
            </a:pPr>
            <a:r>
              <a:rPr lang="en-US" altLang="zh-CN" sz="1400" dirty="0" smtClean="0">
                <a:solidFill>
                  <a:srgbClr val="00FFFF"/>
                </a:solidFill>
                <a:effectLst>
                  <a:outerShdw blurRad="38100" dist="38100" dir="2700000" algn="tl">
                    <a:srgbClr val="000000"/>
                  </a:outerShdw>
                </a:effectLst>
                <a:ea typeface="宋体" pitchFamily="2" charset="-122"/>
              </a:rPr>
              <a:t>http://www.most.gov.cn</a:t>
            </a:r>
            <a:endParaRPr lang="zh-CN" altLang="en-US" sz="1400" dirty="0" smtClean="0">
              <a:solidFill>
                <a:srgbClr val="FFFFFF"/>
              </a:solidFill>
              <a:effectLst>
                <a:outerShdw blurRad="38100" dist="38100" dir="2700000" algn="tl">
                  <a:srgbClr val="000000"/>
                </a:outerShdw>
              </a:effectLst>
              <a:ea typeface="宋体" pitchFamily="2" charset="-122"/>
            </a:endParaRPr>
          </a:p>
          <a:p>
            <a:pPr marL="444500" indent="-444500">
              <a:lnSpc>
                <a:spcPct val="90000"/>
              </a:lnSpc>
              <a:spcBef>
                <a:spcPct val="20000"/>
              </a:spcBef>
              <a:buClr>
                <a:srgbClr val="FFFF00"/>
              </a:buClr>
              <a:buFont typeface="Wingdings" pitchFamily="2" charset="2"/>
              <a:buChar char="î"/>
              <a:defRPr/>
            </a:pPr>
            <a:r>
              <a:rPr lang="en-US" altLang="zh-CN" sz="1400" dirty="0" smtClean="0">
                <a:solidFill>
                  <a:srgbClr val="00FFFF"/>
                </a:solidFill>
                <a:effectLst>
                  <a:outerShdw blurRad="38100" dist="38100" dir="2700000" algn="tl">
                    <a:srgbClr val="000000"/>
                  </a:outerShdw>
                </a:effectLst>
                <a:ea typeface="宋体" pitchFamily="2" charset="-122"/>
              </a:rPr>
              <a:t>http://www.istcp.org.cn</a:t>
            </a:r>
            <a:endParaRPr lang="zh-CN" altLang="en-US" sz="1400" dirty="0" smtClean="0">
              <a:solidFill>
                <a:srgbClr val="FFFFFF"/>
              </a:solidFill>
              <a:effectLst>
                <a:outerShdw blurRad="38100" dist="38100" dir="2700000" algn="tl">
                  <a:srgbClr val="000000"/>
                </a:outerShdw>
              </a:effectLst>
              <a:ea typeface="宋体" pitchFamily="2" charset="-122"/>
            </a:endParaRPr>
          </a:p>
          <a:p>
            <a:pPr marL="444500" indent="-444500">
              <a:lnSpc>
                <a:spcPct val="90000"/>
              </a:lnSpc>
              <a:spcBef>
                <a:spcPct val="20000"/>
              </a:spcBef>
              <a:buClr>
                <a:srgbClr val="FFFF00"/>
              </a:buClr>
              <a:buFont typeface="Wingdings" pitchFamily="2" charset="2"/>
              <a:buChar char="î"/>
              <a:defRPr/>
            </a:pPr>
            <a:r>
              <a:rPr lang="en-US" altLang="zh-CN" sz="1400" dirty="0" smtClean="0">
                <a:solidFill>
                  <a:srgbClr val="00FFFF"/>
                </a:solidFill>
                <a:effectLst>
                  <a:outerShdw blurRad="38100" dist="38100" dir="2700000" algn="tl">
                    <a:srgbClr val="000000"/>
                  </a:outerShdw>
                </a:effectLst>
                <a:ea typeface="宋体" pitchFamily="2" charset="-122"/>
              </a:rPr>
              <a:t>http://www.cistc.gov.cn</a:t>
            </a:r>
            <a:endParaRPr lang="zh-CN" altLang="en-US" sz="1400" dirty="0">
              <a:solidFill>
                <a:srgbClr val="FFFFFF"/>
              </a:solidFill>
              <a:effectLst>
                <a:outerShdw blurRad="38100" dist="38100" dir="2700000" algn="tl">
                  <a:srgbClr val="000000"/>
                </a:outerShdw>
              </a:effectLst>
              <a:ea typeface="宋体" pitchFamily="2" charset="-122"/>
            </a:endParaRPr>
          </a:p>
        </p:txBody>
      </p:sp>
      <p:sp>
        <p:nvSpPr>
          <p:cNvPr id="19" name="矩形 18"/>
          <p:cNvSpPr/>
          <p:nvPr/>
        </p:nvSpPr>
        <p:spPr>
          <a:xfrm>
            <a:off x="3071802" y="1714488"/>
            <a:ext cx="2143140" cy="706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effectLst>
                  <a:outerShdw blurRad="38100" dist="38100" dir="2700000" algn="tl">
                    <a:srgbClr val="C0C0C0"/>
                  </a:outerShdw>
                </a:effectLst>
                <a:ea typeface="宋体" charset="-122"/>
              </a:rPr>
              <a:t>Framework Programs, EU</a:t>
            </a:r>
            <a:endParaRPr lang="zh-CN" altLang="en-US" sz="1800" dirty="0">
              <a:solidFill>
                <a:schemeClr val="tx1"/>
              </a:solidFill>
            </a:endParaRPr>
          </a:p>
        </p:txBody>
      </p:sp>
      <p:sp>
        <p:nvSpPr>
          <p:cNvPr id="22" name="矩形 21"/>
          <p:cNvSpPr/>
          <p:nvPr/>
        </p:nvSpPr>
        <p:spPr>
          <a:xfrm>
            <a:off x="0" y="4357694"/>
            <a:ext cx="5929338" cy="307777"/>
          </a:xfrm>
          <a:prstGeom prst="rect">
            <a:avLst/>
          </a:prstGeom>
        </p:spPr>
        <p:txBody>
          <a:bodyPr wrap="square">
            <a:spAutoFit/>
          </a:bodyPr>
          <a:lstStyle/>
          <a:p>
            <a:r>
              <a:rPr lang="fr-FR" altLang="zh-CN" sz="1400" dirty="0" smtClean="0">
                <a:solidFill>
                  <a:srgbClr val="00FFFF"/>
                </a:solidFill>
                <a:effectLst>
                  <a:outerShdw blurRad="38100" dist="38100" dir="2700000" algn="tl">
                    <a:srgbClr val="000000"/>
                  </a:outerShdw>
                </a:effectLst>
                <a:ea typeface="宋体" pitchFamily="2" charset="-122"/>
              </a:rPr>
              <a:t>         http://www.nsfc.gov.cn/Portal0/default166.htm</a:t>
            </a:r>
            <a:endParaRPr lang="zh-CN" altLang="en-US" sz="1400" dirty="0">
              <a:solidFill>
                <a:srgbClr val="00FFFF"/>
              </a:solidFill>
              <a:effectLst>
                <a:outerShdw blurRad="38100" dist="38100" dir="2700000" algn="tl">
                  <a:srgbClr val="000000"/>
                </a:outerShdw>
              </a:effectLst>
              <a:ea typeface="宋体" pitchFamily="2" charset="-122"/>
            </a:endParaRPr>
          </a:p>
        </p:txBody>
      </p:sp>
      <p:pic>
        <p:nvPicPr>
          <p:cNvPr id="23" name="Picture 33" descr="背景"/>
          <p:cNvPicPr>
            <a:picLocks noChangeAspect="1" noChangeArrowheads="1"/>
          </p:cNvPicPr>
          <p:nvPr/>
        </p:nvPicPr>
        <p:blipFill>
          <a:blip r:embed="rId8" cstate="print"/>
          <a:srcRect l="5109" t="3333" r="84419" b="83582"/>
          <a:stretch>
            <a:fillRect/>
          </a:stretch>
        </p:blipFill>
        <p:spPr bwMode="auto">
          <a:xfrm>
            <a:off x="7715272" y="5652838"/>
            <a:ext cx="1071570" cy="1043758"/>
          </a:xfrm>
          <a:prstGeom prst="rect">
            <a:avLst/>
          </a:prstGeom>
          <a:noFill/>
          <a:ln w="38100" cap="rnd">
            <a:solidFill>
              <a:srgbClr val="990000"/>
            </a:solidFill>
            <a:prstDash val="sysDot"/>
            <a:miter lim="800000"/>
            <a:headEnd/>
            <a:tailEnd/>
          </a:ln>
        </p:spPr>
      </p:pic>
      <p:sp>
        <p:nvSpPr>
          <p:cNvPr id="24" name="矩形 23"/>
          <p:cNvSpPr/>
          <p:nvPr/>
        </p:nvSpPr>
        <p:spPr>
          <a:xfrm>
            <a:off x="-428660" y="5572140"/>
            <a:ext cx="8643998" cy="1077218"/>
          </a:xfrm>
          <a:prstGeom prst="rect">
            <a:avLst/>
          </a:prstGeom>
        </p:spPr>
        <p:txBody>
          <a:bodyPr wrap="square">
            <a:spAutoFit/>
          </a:bodyPr>
          <a:lstStyle/>
          <a:p>
            <a:r>
              <a:rPr lang="en-US" altLang="zh-CN" b="1" dirty="0" smtClean="0">
                <a:solidFill>
                  <a:srgbClr val="FF0000"/>
                </a:solidFill>
              </a:rPr>
              <a:t>The State Administration of  Foreign Experts Affairs</a:t>
            </a:r>
          </a:p>
          <a:p>
            <a:pPr algn="l"/>
            <a:r>
              <a:rPr lang="en-US" altLang="zh-CN" sz="1800" dirty="0" smtClean="0">
                <a:solidFill>
                  <a:srgbClr val="0000FF"/>
                </a:solidFill>
              </a:rPr>
              <a:t>                          “Recruitment Program of Foreign Experts”</a:t>
            </a:r>
            <a:r>
              <a:rPr lang="en-US" sz="1800" dirty="0" smtClean="0"/>
              <a:t> </a:t>
            </a:r>
          </a:p>
          <a:p>
            <a:pPr algn="l"/>
            <a:r>
              <a:rPr lang="en-US" altLang="zh-CN" sz="1400" dirty="0" smtClean="0">
                <a:solidFill>
                  <a:srgbClr val="00FFFF"/>
                </a:solidFill>
                <a:effectLst>
                  <a:outerShdw blurRad="38100" dist="38100" dir="2700000" algn="tl">
                    <a:srgbClr val="000000"/>
                  </a:outerShdw>
                </a:effectLst>
                <a:ea typeface="宋体" pitchFamily="2" charset="-122"/>
              </a:rPr>
              <a:t>                                   http://1000plan.safea.gov.cn/</a:t>
            </a:r>
            <a:endParaRPr lang="zh-CN" altLang="en-US" sz="1400" dirty="0" smtClean="0">
              <a:solidFill>
                <a:srgbClr val="00FFFF"/>
              </a:solidFill>
              <a:effectLst>
                <a:outerShdw blurRad="38100" dist="38100" dir="2700000" algn="tl">
                  <a:srgbClr val="000000"/>
                </a:outerShdw>
              </a:effectLst>
              <a:ea typeface="宋体" pitchFamily="2" charset="-122"/>
            </a:endParaRPr>
          </a:p>
          <a:p>
            <a:endParaRPr lang="zh-CN" altLang="en-US" sz="1200" dirty="0"/>
          </a:p>
        </p:txBody>
      </p:sp>
      <p:graphicFrame>
        <p:nvGraphicFramePr>
          <p:cNvPr id="67585" name="Object 4"/>
          <p:cNvGraphicFramePr>
            <a:graphicFrameLocks noGrp="1" noChangeAspect="1"/>
          </p:cNvGraphicFramePr>
          <p:nvPr/>
        </p:nvGraphicFramePr>
        <p:xfrm>
          <a:off x="5286348" y="1142984"/>
          <a:ext cx="3857652" cy="2893239"/>
        </p:xfrm>
        <a:graphic>
          <a:graphicData uri="http://schemas.openxmlformats.org/presentationml/2006/ole">
            <p:oleObj spid="_x0000_s171010" name="Worksheet" r:id="rId9" imgW="3743145" imgH="2666983" progId="Excel.Sheet.8">
              <p:embed/>
            </p:oleObj>
          </a:graphicData>
        </a:graphic>
      </p:graphicFrame>
      <p:sp>
        <p:nvSpPr>
          <p:cNvPr id="28" name="TextBox 27"/>
          <p:cNvSpPr txBox="1"/>
          <p:nvPr/>
        </p:nvSpPr>
        <p:spPr>
          <a:xfrm>
            <a:off x="714348" y="3500438"/>
            <a:ext cx="4794896" cy="338554"/>
          </a:xfrm>
          <a:prstGeom prst="rect">
            <a:avLst/>
          </a:prstGeom>
          <a:noFill/>
        </p:spPr>
        <p:txBody>
          <a:bodyPr wrap="square" rtlCol="0">
            <a:spAutoFit/>
          </a:bodyPr>
          <a:lstStyle/>
          <a:p>
            <a:r>
              <a:rPr lang="en-US" altLang="zh-CN" sz="1600" dirty="0" smtClean="0">
                <a:solidFill>
                  <a:srgbClr val="0000FF"/>
                </a:solidFill>
              </a:rPr>
              <a:t>International Cooperation Base for S&amp;T</a:t>
            </a:r>
            <a:endParaRPr lang="zh-CN" altLang="en-US" sz="1600" dirty="0">
              <a:solidFill>
                <a:srgbClr val="0000FF"/>
              </a:solidFill>
            </a:endParaRPr>
          </a:p>
        </p:txBody>
      </p:sp>
      <p:sp>
        <p:nvSpPr>
          <p:cNvPr id="25" name="矩形 24"/>
          <p:cNvSpPr/>
          <p:nvPr/>
        </p:nvSpPr>
        <p:spPr>
          <a:xfrm>
            <a:off x="1071538" y="4929198"/>
            <a:ext cx="7128792" cy="523220"/>
          </a:xfrm>
          <a:prstGeom prst="rect">
            <a:avLst/>
          </a:prstGeom>
        </p:spPr>
        <p:txBody>
          <a:bodyPr wrap="square">
            <a:spAutoFit/>
          </a:bodyPr>
          <a:lstStyle/>
          <a:p>
            <a:r>
              <a:rPr lang="en-US" altLang="zh-CN" sz="1400" dirty="0" smtClean="0">
                <a:solidFill>
                  <a:srgbClr val="00FFFF"/>
                </a:solidFill>
                <a:effectLst>
                  <a:outerShdw blurRad="38100" dist="38100" dir="2700000" algn="tl">
                    <a:srgbClr val="000000"/>
                  </a:outerShdw>
                </a:effectLst>
                <a:ea typeface="宋体" pitchFamily="2" charset="-122"/>
              </a:rPr>
              <a:t>        http://www.moe.gov.cn/publicfiles/business/htmlfiles/moe/moe_2792/index.html</a:t>
            </a:r>
            <a:endParaRPr lang="zh-CN" altLang="en-US" sz="1400" dirty="0" smtClean="0">
              <a:solidFill>
                <a:srgbClr val="00FFFF"/>
              </a:solidFill>
              <a:effectLst>
                <a:outerShdw blurRad="38100" dist="38100" dir="2700000" algn="tl">
                  <a:srgbClr val="000000"/>
                </a:outerShdw>
              </a:effectLst>
              <a:ea typeface="宋体" pitchFamily="2" charset="-122"/>
            </a:endParaRP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3" name="Rectangle 17"/>
          <p:cNvSpPr>
            <a:spLocks noChangeArrowheads="1"/>
          </p:cNvSpPr>
          <p:nvPr/>
        </p:nvSpPr>
        <p:spPr bwMode="auto">
          <a:xfrm>
            <a:off x="2252322" y="500042"/>
            <a:ext cx="6891678" cy="460375"/>
          </a:xfrm>
          <a:prstGeom prst="rect">
            <a:avLst/>
          </a:prstGeom>
          <a:gradFill rotWithShape="1">
            <a:gsLst>
              <a:gs pos="0">
                <a:srgbClr val="5982D5"/>
              </a:gs>
              <a:gs pos="50000">
                <a:srgbClr val="FFFFFF"/>
              </a:gs>
              <a:gs pos="100000">
                <a:srgbClr val="5982D5"/>
              </a:gs>
            </a:gsLst>
            <a:lin ang="5400000" scaled="1"/>
          </a:gradFill>
          <a:ln>
            <a:noFill/>
          </a:ln>
          <a:effectLst>
            <a:outerShdw dist="45791" dir="3378596" algn="ctr" rotWithShape="0">
              <a:schemeClr val="bg2">
                <a:alpha val="50000"/>
              </a:schemeClr>
            </a:outerShdw>
          </a:effectLst>
          <a:extLs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p>
            <a:pPr algn="l">
              <a:defRPr/>
            </a:pPr>
            <a:endParaRPr kumimoji="0" lang="en-US" altLang="zh-CN" sz="2400" dirty="0">
              <a:effectLst>
                <a:outerShdw blurRad="38100" dist="38100" dir="2700000" algn="tl">
                  <a:srgbClr val="C0C0C0"/>
                </a:outerShdw>
              </a:effectLst>
              <a:latin typeface="Times New Roman" pitchFamily="18" charset="0"/>
              <a:ea typeface="黑体" pitchFamily="2" charset="-122"/>
              <a:sym typeface="Webdings" pitchFamily="18" charset="2"/>
            </a:endParaRPr>
          </a:p>
        </p:txBody>
      </p:sp>
      <p:sp>
        <p:nvSpPr>
          <p:cNvPr id="12291" name="Rectangle 3"/>
          <p:cNvSpPr txBox="1">
            <a:spLocks noChangeArrowheads="1"/>
          </p:cNvSpPr>
          <p:nvPr/>
        </p:nvSpPr>
        <p:spPr bwMode="auto">
          <a:xfrm>
            <a:off x="857250" y="1571625"/>
            <a:ext cx="8002588" cy="3921125"/>
          </a:xfrm>
          <a:prstGeom prst="rect">
            <a:avLst/>
          </a:prstGeom>
          <a:noFill/>
          <a:ln w="9525">
            <a:noFill/>
            <a:miter lim="800000"/>
            <a:headEnd/>
            <a:tailEnd/>
          </a:ln>
        </p:spPr>
        <p:txBody>
          <a:bodyPr/>
          <a:lstStyle/>
          <a:p>
            <a:pPr algn="l" eaLnBrk="0" hangingPunct="0">
              <a:spcBef>
                <a:spcPct val="20000"/>
              </a:spcBef>
            </a:pPr>
            <a:endParaRPr lang="zh-CN" altLang="en-US" sz="1800">
              <a:latin typeface="黑体" pitchFamily="2" charset="-122"/>
              <a:ea typeface="黑体" pitchFamily="2" charset="-122"/>
            </a:endParaRPr>
          </a:p>
        </p:txBody>
      </p:sp>
      <p:graphicFrame>
        <p:nvGraphicFramePr>
          <p:cNvPr id="10" name="表格 9"/>
          <p:cNvGraphicFramePr>
            <a:graphicFrameLocks noGrp="1"/>
          </p:cNvGraphicFramePr>
          <p:nvPr/>
        </p:nvGraphicFramePr>
        <p:xfrm>
          <a:off x="4572000" y="4572008"/>
          <a:ext cx="4176067" cy="2027564"/>
        </p:xfrm>
        <a:graphic>
          <a:graphicData uri="http://schemas.openxmlformats.org/drawingml/2006/table">
            <a:tbl>
              <a:tblPr firstRow="1" bandRow="1">
                <a:tableStyleId>{5C22544A-7EE6-4342-B048-85BDC9FD1C3A}</a:tableStyleId>
              </a:tblPr>
              <a:tblGrid>
                <a:gridCol w="670808"/>
                <a:gridCol w="3505259"/>
              </a:tblGrid>
              <a:tr h="370840">
                <a:tc>
                  <a:txBody>
                    <a:bodyPr/>
                    <a:lstStyle/>
                    <a:p>
                      <a:pPr algn="ctr"/>
                      <a:r>
                        <a:rPr lang="en-US" altLang="zh-CN" sz="1800" dirty="0" smtClean="0">
                          <a:solidFill>
                            <a:schemeClr val="tx1"/>
                          </a:solidFill>
                          <a:latin typeface="Times New Roman" pitchFamily="18" charset="0"/>
                          <a:ea typeface="黑体" pitchFamily="2" charset="-122"/>
                          <a:cs typeface="Times New Roman" pitchFamily="18" charset="0"/>
                        </a:rPr>
                        <a:t>Year</a:t>
                      </a:r>
                      <a:endParaRPr lang="zh-CN" altLang="en-US" sz="1800" dirty="0">
                        <a:solidFill>
                          <a:schemeClr val="tx1"/>
                        </a:solidFill>
                        <a:latin typeface="Times New Roman" pitchFamily="18" charset="0"/>
                        <a:ea typeface="黑体" pitchFamily="2" charset="-122"/>
                        <a:cs typeface="Times New Roman" pitchFamily="18" charset="0"/>
                      </a:endParaRPr>
                    </a:p>
                  </a:txBody>
                  <a:tcPr/>
                </a:tc>
                <a:tc>
                  <a:txBody>
                    <a:bodyPr/>
                    <a:lstStyle/>
                    <a:p>
                      <a:pPr algn="ctr"/>
                      <a:r>
                        <a:rPr lang="en-US" altLang="zh-CN" sz="1800" dirty="0" smtClean="0">
                          <a:solidFill>
                            <a:schemeClr val="tx1"/>
                          </a:solidFill>
                          <a:latin typeface="Times New Roman" pitchFamily="18" charset="0"/>
                          <a:ea typeface="黑体" pitchFamily="2" charset="-122"/>
                          <a:cs typeface="Times New Roman" pitchFamily="18" charset="0"/>
                        </a:rPr>
                        <a:t>Priority</a:t>
                      </a:r>
                      <a:r>
                        <a:rPr lang="en-US" altLang="zh-CN" sz="1800" baseline="0" dirty="0" smtClean="0">
                          <a:solidFill>
                            <a:schemeClr val="tx1"/>
                          </a:solidFill>
                          <a:latin typeface="Times New Roman" pitchFamily="18" charset="0"/>
                          <a:ea typeface="黑体" pitchFamily="2" charset="-122"/>
                          <a:cs typeface="Times New Roman" pitchFamily="18" charset="0"/>
                        </a:rPr>
                        <a:t> </a:t>
                      </a:r>
                      <a:r>
                        <a:rPr lang="en-US" altLang="zh-CN" sz="1800" dirty="0" smtClean="0">
                          <a:solidFill>
                            <a:schemeClr val="tx1"/>
                          </a:solidFill>
                          <a:latin typeface="Times New Roman" pitchFamily="18" charset="0"/>
                          <a:ea typeface="黑体" pitchFamily="2" charset="-122"/>
                          <a:cs typeface="Times New Roman" pitchFamily="18" charset="0"/>
                        </a:rPr>
                        <a:t>Areas with Germany</a:t>
                      </a:r>
                      <a:endParaRPr lang="zh-CN" altLang="en-US" sz="1800" dirty="0">
                        <a:solidFill>
                          <a:schemeClr val="tx1"/>
                        </a:solidFill>
                        <a:latin typeface="Times New Roman" pitchFamily="18" charset="0"/>
                        <a:ea typeface="黑体" pitchFamily="2" charset="-122"/>
                        <a:cs typeface="Times New Roman" pitchFamily="18" charset="0"/>
                      </a:endParaRPr>
                    </a:p>
                  </a:txBody>
                  <a:tcPr/>
                </a:tc>
              </a:tr>
              <a:tr h="370840">
                <a:tc>
                  <a:txBody>
                    <a:bodyPr/>
                    <a:lstStyle/>
                    <a:p>
                      <a:pPr algn="ctr"/>
                      <a:r>
                        <a:rPr lang="en-US" altLang="zh-CN" sz="1400" b="1" kern="1200" dirty="0" smtClean="0">
                          <a:solidFill>
                            <a:schemeClr val="tx1"/>
                          </a:solidFill>
                          <a:latin typeface="Times New Roman" pitchFamily="18" charset="0"/>
                          <a:ea typeface="黑体" pitchFamily="2" charset="-122"/>
                          <a:cs typeface="Times New Roman" pitchFamily="18" charset="0"/>
                        </a:rPr>
                        <a:t>2009</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chemeClr val="bg1"/>
                    </a:solidFill>
                  </a:tcPr>
                </a:tc>
                <a:tc>
                  <a:txBody>
                    <a:bodyPr/>
                    <a:lstStyle/>
                    <a:p>
                      <a:r>
                        <a:rPr lang="en-US" altLang="zh-CN" sz="1400" b="1" kern="1200" dirty="0" smtClean="0">
                          <a:solidFill>
                            <a:schemeClr val="tx1"/>
                          </a:solidFill>
                          <a:latin typeface="Times New Roman" pitchFamily="18" charset="0"/>
                          <a:ea typeface="黑体" pitchFamily="2" charset="-122"/>
                          <a:cs typeface="Times New Roman" pitchFamily="18" charset="0"/>
                        </a:rPr>
                        <a:t>Integrated</a:t>
                      </a:r>
                      <a:r>
                        <a:rPr lang="en-US" altLang="zh-CN" sz="1400" b="1" kern="1200" baseline="0" dirty="0" smtClean="0">
                          <a:solidFill>
                            <a:schemeClr val="tx1"/>
                          </a:solidFill>
                          <a:latin typeface="Times New Roman" pitchFamily="18" charset="0"/>
                          <a:ea typeface="黑体" pitchFamily="2" charset="-122"/>
                          <a:cs typeface="Times New Roman" pitchFamily="18" charset="0"/>
                        </a:rPr>
                        <a:t> Water Management</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chemeClr val="bg1"/>
                    </a:solidFill>
                  </a:tcPr>
                </a:tc>
              </a:tr>
              <a:tr h="396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tx1"/>
                          </a:solidFill>
                          <a:latin typeface="Times New Roman" pitchFamily="18" charset="0"/>
                          <a:ea typeface="黑体" pitchFamily="2" charset="-122"/>
                          <a:cs typeface="Times New Roman" pitchFamily="18" charset="0"/>
                        </a:rPr>
                        <a:t>2010</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rgbClr val="FFC000"/>
                    </a:solidFill>
                  </a:tcPr>
                </a:tc>
                <a:tc>
                  <a:txBody>
                    <a:bodyPr/>
                    <a:lstStyle/>
                    <a:p>
                      <a:r>
                        <a:rPr lang="en-US" altLang="zh-CN" sz="1400" b="1" kern="1200" dirty="0" smtClean="0">
                          <a:solidFill>
                            <a:schemeClr val="tx1"/>
                          </a:solidFill>
                          <a:latin typeface="Times New Roman" pitchFamily="18" charset="0"/>
                          <a:ea typeface="黑体" pitchFamily="2" charset="-122"/>
                          <a:cs typeface="Times New Roman" pitchFamily="18" charset="0"/>
                        </a:rPr>
                        <a:t>Biomass Conversion</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rgbClr val="FFC000"/>
                    </a:solidFill>
                  </a:tcPr>
                </a:tc>
              </a:tr>
              <a:tr h="370840">
                <a:tc>
                  <a:txBody>
                    <a:bodyPr/>
                    <a:lstStyle/>
                    <a:p>
                      <a:pPr algn="ctr"/>
                      <a:r>
                        <a:rPr lang="en-US" altLang="zh-CN" sz="1400" b="1" kern="1200" dirty="0" smtClean="0">
                          <a:solidFill>
                            <a:schemeClr val="tx1"/>
                          </a:solidFill>
                          <a:latin typeface="Times New Roman" pitchFamily="18" charset="0"/>
                          <a:ea typeface="黑体" pitchFamily="2" charset="-122"/>
                          <a:cs typeface="Times New Roman" pitchFamily="18" charset="0"/>
                        </a:rPr>
                        <a:t>2011</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chemeClr val="bg1"/>
                    </a:solidFill>
                  </a:tcPr>
                </a:tc>
                <a:tc>
                  <a:txBody>
                    <a:bodyPr/>
                    <a:lstStyle/>
                    <a:p>
                      <a:r>
                        <a:rPr lang="en-US" altLang="zh-CN" sz="1400" b="1" kern="1200" dirty="0" smtClean="0">
                          <a:solidFill>
                            <a:schemeClr val="tx1"/>
                          </a:solidFill>
                          <a:latin typeface="Times New Roman" pitchFamily="18" charset="0"/>
                          <a:ea typeface="黑体" pitchFamily="2" charset="-122"/>
                          <a:cs typeface="Times New Roman" pitchFamily="18" charset="0"/>
                        </a:rPr>
                        <a:t>Medical Devices in an</a:t>
                      </a:r>
                      <a:r>
                        <a:rPr lang="en-US" altLang="zh-CN" sz="1400" b="1" kern="1200" baseline="0" dirty="0" smtClean="0">
                          <a:solidFill>
                            <a:schemeClr val="tx1"/>
                          </a:solidFill>
                          <a:latin typeface="Times New Roman" pitchFamily="18" charset="0"/>
                          <a:ea typeface="黑体" pitchFamily="2" charset="-122"/>
                          <a:cs typeface="Times New Roman" pitchFamily="18" charset="0"/>
                        </a:rPr>
                        <a:t> Aging Society</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chemeClr val="bg1"/>
                    </a:solidFill>
                  </a:tcPr>
                </a:tc>
              </a:tr>
              <a:tr h="370840">
                <a:tc>
                  <a:txBody>
                    <a:bodyPr/>
                    <a:lstStyle/>
                    <a:p>
                      <a:pPr algn="ctr"/>
                      <a:r>
                        <a:rPr lang="en-US" altLang="zh-CN" sz="1400" b="1" kern="1200" dirty="0" smtClean="0">
                          <a:solidFill>
                            <a:schemeClr val="tx1"/>
                          </a:solidFill>
                          <a:latin typeface="Times New Roman" pitchFamily="18" charset="0"/>
                          <a:ea typeface="黑体" pitchFamily="2" charset="-122"/>
                          <a:cs typeface="Times New Roman" pitchFamily="18" charset="0"/>
                        </a:rPr>
                        <a:t>2012</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rgbClr val="FFC000"/>
                    </a:solidFill>
                  </a:tcPr>
                </a:tc>
                <a:tc>
                  <a:txBody>
                    <a:bodyPr/>
                    <a:lstStyle/>
                    <a:p>
                      <a:r>
                        <a:rPr lang="en-US" altLang="zh-CN" sz="1400" b="1" kern="1200" dirty="0" smtClean="0">
                          <a:solidFill>
                            <a:schemeClr val="tx1"/>
                          </a:solidFill>
                          <a:latin typeface="Times New Roman" pitchFamily="18" charset="0"/>
                          <a:ea typeface="黑体" pitchFamily="2" charset="-122"/>
                          <a:cs typeface="Times New Roman" pitchFamily="18" charset="0"/>
                        </a:rPr>
                        <a:t>Agriculture &amp; Food: How to Feed the World?</a:t>
                      </a:r>
                      <a:endParaRPr lang="zh-CN" altLang="en-US" sz="1400" b="1" kern="1200" dirty="0" smtClean="0">
                        <a:solidFill>
                          <a:schemeClr val="tx1"/>
                        </a:solidFill>
                        <a:latin typeface="Times New Roman" pitchFamily="18" charset="0"/>
                        <a:ea typeface="黑体" pitchFamily="2" charset="-122"/>
                        <a:cs typeface="Times New Roman" pitchFamily="18" charset="0"/>
                      </a:endParaRPr>
                    </a:p>
                  </a:txBody>
                  <a:tcPr>
                    <a:solidFill>
                      <a:srgbClr val="FFC000"/>
                    </a:solidFill>
                  </a:tcPr>
                </a:tc>
              </a:tr>
            </a:tbl>
          </a:graphicData>
        </a:graphic>
      </p:graphicFrame>
      <p:grpSp>
        <p:nvGrpSpPr>
          <p:cNvPr id="2" name="Group 9"/>
          <p:cNvGrpSpPr>
            <a:grpSpLocks/>
          </p:cNvGrpSpPr>
          <p:nvPr/>
        </p:nvGrpSpPr>
        <p:grpSpPr bwMode="auto">
          <a:xfrm>
            <a:off x="323528" y="2996952"/>
            <a:ext cx="8497068" cy="1440159"/>
            <a:chOff x="657" y="3580"/>
            <a:chExt cx="4189" cy="740"/>
          </a:xfrm>
        </p:grpSpPr>
        <p:sp>
          <p:nvSpPr>
            <p:cNvPr id="12314" name="Rectangle 11"/>
            <p:cNvSpPr>
              <a:spLocks noChangeArrowheads="1"/>
            </p:cNvSpPr>
            <p:nvPr/>
          </p:nvSpPr>
          <p:spPr bwMode="auto">
            <a:xfrm>
              <a:off x="2210" y="3580"/>
              <a:ext cx="892" cy="101"/>
            </a:xfrm>
            <a:prstGeom prst="rect">
              <a:avLst/>
            </a:prstGeom>
            <a:noFill/>
            <a:ln w="9525" algn="ctr">
              <a:noFill/>
              <a:miter lim="800000"/>
              <a:headEnd/>
              <a:tailEnd/>
            </a:ln>
          </p:spPr>
          <p:txBody>
            <a:bodyPr wrap="none" anchor="ctr"/>
            <a:lstStyle/>
            <a:p>
              <a:pPr latinLnBrk="1"/>
              <a:endParaRPr lang="ko-KR" altLang="en-US">
                <a:solidFill>
                  <a:srgbClr val="000066"/>
                </a:solidFill>
                <a:latin typeface="HY견고딕"/>
                <a:ea typeface="HY견고딕"/>
                <a:cs typeface="HY견고딕"/>
              </a:endParaRPr>
            </a:p>
          </p:txBody>
        </p:sp>
        <p:grpSp>
          <p:nvGrpSpPr>
            <p:cNvPr id="3" name="Group 12"/>
            <p:cNvGrpSpPr>
              <a:grpSpLocks/>
            </p:cNvGrpSpPr>
            <p:nvPr/>
          </p:nvGrpSpPr>
          <p:grpSpPr bwMode="auto">
            <a:xfrm>
              <a:off x="657" y="3647"/>
              <a:ext cx="699" cy="655"/>
              <a:chOff x="4059" y="1584"/>
              <a:chExt cx="1089" cy="1088"/>
            </a:xfrm>
          </p:grpSpPr>
          <p:sp>
            <p:nvSpPr>
              <p:cNvPr id="12377" name="Oval 13"/>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78" name="Oval 14"/>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79" name="Oval 15"/>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80" name="Oval 16"/>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81" name="Oval 17"/>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4" name="Group 18"/>
              <p:cNvGrpSpPr>
                <a:grpSpLocks/>
              </p:cNvGrpSpPr>
              <p:nvPr/>
            </p:nvGrpSpPr>
            <p:grpSpPr bwMode="auto">
              <a:xfrm>
                <a:off x="4191" y="1716"/>
                <a:ext cx="826" cy="825"/>
                <a:chOff x="4166" y="1706"/>
                <a:chExt cx="1252" cy="1252"/>
              </a:xfrm>
            </p:grpSpPr>
            <p:sp>
              <p:nvSpPr>
                <p:cNvPr id="12383"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8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85"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86"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grpSp>
          <p:nvGrpSpPr>
            <p:cNvPr id="5" name="Group 23"/>
            <p:cNvGrpSpPr>
              <a:grpSpLocks/>
            </p:cNvGrpSpPr>
            <p:nvPr/>
          </p:nvGrpSpPr>
          <p:grpSpPr bwMode="auto">
            <a:xfrm>
              <a:off x="1356" y="3647"/>
              <a:ext cx="698" cy="655"/>
              <a:chOff x="4059" y="1584"/>
              <a:chExt cx="1089" cy="1088"/>
            </a:xfrm>
          </p:grpSpPr>
          <p:sp>
            <p:nvSpPr>
              <p:cNvPr id="12367" name="Oval 24"/>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68" name="Oval 25"/>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69" name="Oval 26"/>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70" name="Oval 27"/>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71" name="Oval 28"/>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6" name="Group 29"/>
              <p:cNvGrpSpPr>
                <a:grpSpLocks/>
              </p:cNvGrpSpPr>
              <p:nvPr/>
            </p:nvGrpSpPr>
            <p:grpSpPr bwMode="auto">
              <a:xfrm>
                <a:off x="4191" y="1716"/>
                <a:ext cx="826" cy="825"/>
                <a:chOff x="4166" y="1706"/>
                <a:chExt cx="1252" cy="1252"/>
              </a:xfrm>
            </p:grpSpPr>
            <p:sp>
              <p:nvSpPr>
                <p:cNvPr id="12373" name="Oval 3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74" name="Oval 3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75" name="Oval 3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76" name="Oval 3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grpSp>
          <p:nvGrpSpPr>
            <p:cNvPr id="7" name="Group 34"/>
            <p:cNvGrpSpPr>
              <a:grpSpLocks/>
            </p:cNvGrpSpPr>
            <p:nvPr/>
          </p:nvGrpSpPr>
          <p:grpSpPr bwMode="auto">
            <a:xfrm>
              <a:off x="2053" y="3665"/>
              <a:ext cx="698" cy="655"/>
              <a:chOff x="4059" y="1584"/>
              <a:chExt cx="1089" cy="1088"/>
            </a:xfrm>
          </p:grpSpPr>
          <p:sp>
            <p:nvSpPr>
              <p:cNvPr id="12357" name="Oval 35"/>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58" name="Oval 36"/>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59" name="Oval 37"/>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60" name="Oval 38"/>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61" name="Oval 39"/>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8" name="Group 40"/>
              <p:cNvGrpSpPr>
                <a:grpSpLocks/>
              </p:cNvGrpSpPr>
              <p:nvPr/>
            </p:nvGrpSpPr>
            <p:grpSpPr bwMode="auto">
              <a:xfrm>
                <a:off x="4191" y="1716"/>
                <a:ext cx="826" cy="825"/>
                <a:chOff x="4166" y="1706"/>
                <a:chExt cx="1252" cy="1252"/>
              </a:xfrm>
            </p:grpSpPr>
            <p:sp>
              <p:nvSpPr>
                <p:cNvPr id="12363" name="Oval 4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64" name="Oval 4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65" name="Oval 4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66" name="Oval 44"/>
                <p:cNvSpPr>
                  <a:spLocks noChangeArrowheads="1"/>
                </p:cNvSpPr>
                <p:nvPr/>
              </p:nvSpPr>
              <p:spPr bwMode="gray">
                <a:xfrm>
                  <a:off x="4263" y="1757"/>
                  <a:ext cx="921"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grpSp>
          <p:nvGrpSpPr>
            <p:cNvPr id="9" name="Group 45"/>
            <p:cNvGrpSpPr>
              <a:grpSpLocks/>
            </p:cNvGrpSpPr>
            <p:nvPr/>
          </p:nvGrpSpPr>
          <p:grpSpPr bwMode="auto">
            <a:xfrm>
              <a:off x="2751" y="3665"/>
              <a:ext cx="699" cy="655"/>
              <a:chOff x="4059" y="1584"/>
              <a:chExt cx="1089" cy="1088"/>
            </a:xfrm>
          </p:grpSpPr>
          <p:sp>
            <p:nvSpPr>
              <p:cNvPr id="12347" name="Oval 46"/>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48" name="Oval 47"/>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49" name="Oval 48"/>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50" name="Oval 49"/>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51" name="Oval 50"/>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11" name="Group 51"/>
              <p:cNvGrpSpPr>
                <a:grpSpLocks/>
              </p:cNvGrpSpPr>
              <p:nvPr/>
            </p:nvGrpSpPr>
            <p:grpSpPr bwMode="auto">
              <a:xfrm>
                <a:off x="4191" y="1716"/>
                <a:ext cx="826" cy="825"/>
                <a:chOff x="4166" y="1706"/>
                <a:chExt cx="1252" cy="1252"/>
              </a:xfrm>
            </p:grpSpPr>
            <p:sp>
              <p:nvSpPr>
                <p:cNvPr id="12353" name="Oval 5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54" name="Oval 5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55" name="Oval 5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56" name="Oval 5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grpSp>
          <p:nvGrpSpPr>
            <p:cNvPr id="12" name="Group 56"/>
            <p:cNvGrpSpPr>
              <a:grpSpLocks/>
            </p:cNvGrpSpPr>
            <p:nvPr/>
          </p:nvGrpSpPr>
          <p:grpSpPr bwMode="auto">
            <a:xfrm>
              <a:off x="3450" y="3665"/>
              <a:ext cx="699" cy="655"/>
              <a:chOff x="4059" y="1584"/>
              <a:chExt cx="1089" cy="1088"/>
            </a:xfrm>
          </p:grpSpPr>
          <p:sp>
            <p:nvSpPr>
              <p:cNvPr id="12337" name="Oval 57"/>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38" name="Oval 58"/>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39" name="Oval 59"/>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40" name="Oval 60"/>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41" name="Oval 61"/>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13" name="Group 62"/>
              <p:cNvGrpSpPr>
                <a:grpSpLocks/>
              </p:cNvGrpSpPr>
              <p:nvPr/>
            </p:nvGrpSpPr>
            <p:grpSpPr bwMode="auto">
              <a:xfrm>
                <a:off x="4191" y="1716"/>
                <a:ext cx="826" cy="825"/>
                <a:chOff x="4166" y="1706"/>
                <a:chExt cx="1252" cy="1252"/>
              </a:xfrm>
            </p:grpSpPr>
            <p:sp>
              <p:nvSpPr>
                <p:cNvPr id="12343" name="Oval 6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44" name="Oval 6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45" name="Oval 6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46" name="Oval 6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grpSp>
          <p:nvGrpSpPr>
            <p:cNvPr id="14" name="Group 67"/>
            <p:cNvGrpSpPr>
              <a:grpSpLocks/>
            </p:cNvGrpSpPr>
            <p:nvPr/>
          </p:nvGrpSpPr>
          <p:grpSpPr bwMode="auto">
            <a:xfrm>
              <a:off x="4147" y="3665"/>
              <a:ext cx="699" cy="655"/>
              <a:chOff x="4059" y="1584"/>
              <a:chExt cx="1089" cy="1088"/>
            </a:xfrm>
          </p:grpSpPr>
          <p:sp>
            <p:nvSpPr>
              <p:cNvPr id="12327" name="Oval 68"/>
              <p:cNvSpPr>
                <a:spLocks noChangeArrowheads="1"/>
              </p:cNvSpPr>
              <p:nvPr/>
            </p:nvSpPr>
            <p:spPr bwMode="gray">
              <a:xfrm>
                <a:off x="4059" y="1584"/>
                <a:ext cx="1089" cy="1088"/>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12328" name="Oval 69"/>
              <p:cNvSpPr>
                <a:spLocks noChangeArrowheads="1"/>
              </p:cNvSpPr>
              <p:nvPr/>
            </p:nvSpPr>
            <p:spPr bwMode="gray">
              <a:xfrm>
                <a:off x="4059" y="1584"/>
                <a:ext cx="1089" cy="1088"/>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p>
            </p:txBody>
          </p:sp>
          <p:sp>
            <p:nvSpPr>
              <p:cNvPr id="12329" name="Oval 70"/>
              <p:cNvSpPr>
                <a:spLocks noChangeArrowheads="1"/>
              </p:cNvSpPr>
              <p:nvPr/>
            </p:nvSpPr>
            <p:spPr bwMode="gray">
              <a:xfrm>
                <a:off x="4131" y="1655"/>
                <a:ext cx="946" cy="94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p>
            </p:txBody>
          </p:sp>
          <p:sp>
            <p:nvSpPr>
              <p:cNvPr id="12330" name="Oval 71"/>
              <p:cNvSpPr>
                <a:spLocks noChangeArrowheads="1"/>
              </p:cNvSpPr>
              <p:nvPr/>
            </p:nvSpPr>
            <p:spPr bwMode="gray">
              <a:xfrm>
                <a:off x="4132" y="1657"/>
                <a:ext cx="947" cy="94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p>
            </p:txBody>
          </p:sp>
          <p:sp>
            <p:nvSpPr>
              <p:cNvPr id="12331" name="Oval 72"/>
              <p:cNvSpPr>
                <a:spLocks noChangeArrowheads="1"/>
              </p:cNvSpPr>
              <p:nvPr/>
            </p:nvSpPr>
            <p:spPr bwMode="gray">
              <a:xfrm>
                <a:off x="4179" y="1703"/>
                <a:ext cx="852" cy="850"/>
              </a:xfrm>
              <a:prstGeom prst="ellipse">
                <a:avLst/>
              </a:prstGeom>
              <a:solidFill>
                <a:srgbClr val="000000"/>
              </a:solidFill>
              <a:ln w="38100" algn="ctr">
                <a:noFill/>
                <a:round/>
                <a:headEnd/>
                <a:tailEnd/>
              </a:ln>
            </p:spPr>
            <p:txBody>
              <a:bodyPr anchor="ctr">
                <a:spAutoFit/>
              </a:bodyPr>
              <a:lstStyle/>
              <a:p>
                <a:endParaRPr lang="zh-CN" altLang="en-US"/>
              </a:p>
            </p:txBody>
          </p:sp>
          <p:grpSp>
            <p:nvGrpSpPr>
              <p:cNvPr id="15" name="Group 73"/>
              <p:cNvGrpSpPr>
                <a:grpSpLocks/>
              </p:cNvGrpSpPr>
              <p:nvPr/>
            </p:nvGrpSpPr>
            <p:grpSpPr bwMode="auto">
              <a:xfrm>
                <a:off x="4191" y="1716"/>
                <a:ext cx="826" cy="825"/>
                <a:chOff x="4166" y="1706"/>
                <a:chExt cx="1252" cy="1252"/>
              </a:xfrm>
            </p:grpSpPr>
            <p:sp>
              <p:nvSpPr>
                <p:cNvPr id="12333" name="Oval 7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2334" name="Oval 7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2335" name="Oval 7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2336" name="Oval 7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sp>
          <p:nvSpPr>
            <p:cNvPr id="12321" name="Rectangle 78"/>
            <p:cNvSpPr>
              <a:spLocks noChangeArrowheads="1"/>
            </p:cNvSpPr>
            <p:nvPr/>
          </p:nvSpPr>
          <p:spPr bwMode="auto">
            <a:xfrm>
              <a:off x="4195" y="3839"/>
              <a:ext cx="590" cy="356"/>
            </a:xfrm>
            <a:prstGeom prst="rect">
              <a:avLst/>
            </a:prstGeom>
            <a:noFill/>
            <a:ln w="9525" algn="ctr">
              <a:noFill/>
              <a:miter lim="800000"/>
              <a:headEnd/>
              <a:tailEnd/>
            </a:ln>
          </p:spPr>
          <p:txBody>
            <a:bodyPr lIns="0" tIns="0" rIns="0" bIns="0" anchor="ctr">
              <a:spAutoFit/>
            </a:bodyPr>
            <a:lstStyle/>
            <a:p>
              <a:pPr latinLnBrk="1"/>
              <a:r>
                <a:rPr lang="en-US" altLang="zh-CN" sz="1500" dirty="0">
                  <a:solidFill>
                    <a:srgbClr val="FF0000"/>
                  </a:solidFill>
                  <a:latin typeface="华文新魏" pitchFamily="2" charset="-122"/>
                  <a:ea typeface="华文新魏" pitchFamily="2" charset="-122"/>
                </a:rPr>
                <a:t>Joint </a:t>
              </a:r>
            </a:p>
            <a:p>
              <a:pPr latinLnBrk="1"/>
              <a:r>
                <a:rPr lang="en-US" altLang="zh-CN" sz="1500" dirty="0">
                  <a:solidFill>
                    <a:srgbClr val="FF0000"/>
                  </a:solidFill>
                  <a:latin typeface="华文新魏" pitchFamily="2" charset="-122"/>
                  <a:ea typeface="华文新魏" pitchFamily="2" charset="-122"/>
                </a:rPr>
                <a:t>Funding</a:t>
              </a:r>
              <a:endParaRPr lang="zh-CN" altLang="ko-KR" sz="1500" dirty="0">
                <a:solidFill>
                  <a:srgbClr val="FF0000"/>
                </a:solidFill>
                <a:latin typeface="华文新魏" pitchFamily="2" charset="-122"/>
                <a:ea typeface="华文新魏" pitchFamily="2" charset="-122"/>
              </a:endParaRPr>
            </a:p>
            <a:p>
              <a:pPr latinLnBrk="1"/>
              <a:endParaRPr lang="en-US" altLang="ko-KR" sz="1500" dirty="0">
                <a:solidFill>
                  <a:srgbClr val="FF0000"/>
                </a:solidFill>
                <a:latin typeface="华文新魏" pitchFamily="2" charset="-122"/>
                <a:ea typeface="华文新魏" pitchFamily="2" charset="-122"/>
              </a:endParaRPr>
            </a:p>
          </p:txBody>
        </p:sp>
        <p:sp>
          <p:nvSpPr>
            <p:cNvPr id="12322" name="Rectangle 79"/>
            <p:cNvSpPr>
              <a:spLocks noChangeArrowheads="1"/>
            </p:cNvSpPr>
            <p:nvPr/>
          </p:nvSpPr>
          <p:spPr bwMode="auto">
            <a:xfrm>
              <a:off x="796" y="3788"/>
              <a:ext cx="428" cy="380"/>
            </a:xfrm>
            <a:prstGeom prst="rect">
              <a:avLst/>
            </a:prstGeom>
            <a:noFill/>
            <a:ln w="9525" algn="ctr">
              <a:noFill/>
              <a:miter lim="800000"/>
              <a:headEnd/>
              <a:tailEnd/>
            </a:ln>
          </p:spPr>
          <p:txBody>
            <a:bodyPr lIns="0" tIns="0" rIns="0" bIns="0" anchor="ctr">
              <a:spAutoFit/>
            </a:bodyPr>
            <a:lstStyle/>
            <a:p>
              <a:pPr latinLnBrk="1"/>
              <a:r>
                <a:rPr lang="en-US" altLang="zh-CN" sz="1600" dirty="0">
                  <a:solidFill>
                    <a:srgbClr val="FF0000"/>
                  </a:solidFill>
                  <a:latin typeface="华文新魏" pitchFamily="2" charset="-122"/>
                  <a:ea typeface="华文新魏" pitchFamily="2" charset="-122"/>
                </a:rPr>
                <a:t>Identify </a:t>
              </a:r>
              <a:endParaRPr lang="en-US" altLang="zh-CN" sz="1600" dirty="0" smtClean="0">
                <a:solidFill>
                  <a:srgbClr val="FF0000"/>
                </a:solidFill>
                <a:latin typeface="华文新魏" pitchFamily="2" charset="-122"/>
                <a:ea typeface="华文新魏" pitchFamily="2" charset="-122"/>
              </a:endParaRPr>
            </a:p>
            <a:p>
              <a:pPr latinLnBrk="1"/>
              <a:r>
                <a:rPr lang="en-US" altLang="zh-CN" sz="1600" dirty="0" smtClean="0">
                  <a:solidFill>
                    <a:srgbClr val="FF0000"/>
                  </a:solidFill>
                  <a:latin typeface="华文新魏" pitchFamily="2" charset="-122"/>
                  <a:ea typeface="华文新魏" pitchFamily="2" charset="-122"/>
                </a:rPr>
                <a:t>Priority </a:t>
              </a:r>
            </a:p>
            <a:p>
              <a:pPr latinLnBrk="1"/>
              <a:r>
                <a:rPr lang="en-US" altLang="zh-CN" sz="1600" dirty="0" smtClean="0">
                  <a:solidFill>
                    <a:srgbClr val="FF0000"/>
                  </a:solidFill>
                  <a:latin typeface="华文新魏" pitchFamily="2" charset="-122"/>
                  <a:ea typeface="华文新魏" pitchFamily="2" charset="-122"/>
                </a:rPr>
                <a:t>Areas</a:t>
              </a:r>
              <a:endParaRPr lang="en-US" altLang="ko-KR" sz="1600" dirty="0">
                <a:solidFill>
                  <a:srgbClr val="FF0000"/>
                </a:solidFill>
                <a:latin typeface="华文新魏" pitchFamily="2" charset="-122"/>
                <a:ea typeface="华文新魏" pitchFamily="2" charset="-122"/>
              </a:endParaRPr>
            </a:p>
          </p:txBody>
        </p:sp>
        <p:sp>
          <p:nvSpPr>
            <p:cNvPr id="12323" name="Rectangle 80"/>
            <p:cNvSpPr>
              <a:spLocks noChangeArrowheads="1"/>
            </p:cNvSpPr>
            <p:nvPr/>
          </p:nvSpPr>
          <p:spPr bwMode="auto">
            <a:xfrm>
              <a:off x="1413" y="3875"/>
              <a:ext cx="568" cy="237"/>
            </a:xfrm>
            <a:prstGeom prst="rect">
              <a:avLst/>
            </a:prstGeom>
            <a:noFill/>
            <a:ln w="9525" algn="ctr">
              <a:noFill/>
              <a:miter lim="800000"/>
              <a:headEnd/>
              <a:tailEnd/>
            </a:ln>
          </p:spPr>
          <p:txBody>
            <a:bodyPr wrap="square" lIns="0" tIns="0" rIns="0" bIns="0" anchor="ctr">
              <a:spAutoFit/>
            </a:bodyPr>
            <a:lstStyle/>
            <a:p>
              <a:pPr latinLnBrk="1"/>
              <a:r>
                <a:rPr lang="en-US" altLang="zh-CN" sz="1500" dirty="0">
                  <a:solidFill>
                    <a:srgbClr val="FF0000"/>
                  </a:solidFill>
                  <a:latin typeface="华文新魏" pitchFamily="2" charset="-122"/>
                  <a:ea typeface="华文新魏" pitchFamily="2" charset="-122"/>
                </a:rPr>
                <a:t>Joint Call </a:t>
              </a:r>
              <a:endParaRPr lang="en-US" altLang="zh-CN" sz="1500" dirty="0" smtClean="0">
                <a:solidFill>
                  <a:srgbClr val="FF0000"/>
                </a:solidFill>
                <a:latin typeface="华文新魏" pitchFamily="2" charset="-122"/>
                <a:ea typeface="华文新魏" pitchFamily="2" charset="-122"/>
              </a:endParaRPr>
            </a:p>
            <a:p>
              <a:pPr latinLnBrk="1"/>
              <a:r>
                <a:rPr lang="en-US" altLang="zh-CN" sz="1500" dirty="0" smtClean="0">
                  <a:solidFill>
                    <a:srgbClr val="FF0000"/>
                  </a:solidFill>
                  <a:latin typeface="华文新魏" pitchFamily="2" charset="-122"/>
                  <a:ea typeface="华文新魏" pitchFamily="2" charset="-122"/>
                </a:rPr>
                <a:t>for </a:t>
              </a:r>
              <a:r>
                <a:rPr lang="en-US" altLang="zh-CN" sz="1500" dirty="0">
                  <a:solidFill>
                    <a:srgbClr val="FF0000"/>
                  </a:solidFill>
                  <a:latin typeface="华文新魏" pitchFamily="2" charset="-122"/>
                  <a:ea typeface="华文新魏" pitchFamily="2" charset="-122"/>
                </a:rPr>
                <a:t>Proposal</a:t>
              </a:r>
              <a:endParaRPr lang="en-US" altLang="ko-KR" sz="1500" dirty="0">
                <a:solidFill>
                  <a:srgbClr val="FF0000"/>
                </a:solidFill>
                <a:latin typeface="华文新魏" pitchFamily="2" charset="-122"/>
                <a:ea typeface="华文新魏" pitchFamily="2" charset="-122"/>
              </a:endParaRPr>
            </a:p>
          </p:txBody>
        </p:sp>
        <p:sp>
          <p:nvSpPr>
            <p:cNvPr id="12324" name="Rectangle 81"/>
            <p:cNvSpPr>
              <a:spLocks noChangeArrowheads="1"/>
            </p:cNvSpPr>
            <p:nvPr/>
          </p:nvSpPr>
          <p:spPr bwMode="auto">
            <a:xfrm>
              <a:off x="2183" y="3855"/>
              <a:ext cx="486" cy="237"/>
            </a:xfrm>
            <a:prstGeom prst="rect">
              <a:avLst/>
            </a:prstGeom>
            <a:noFill/>
            <a:ln w="9525" algn="ctr">
              <a:noFill/>
              <a:miter lim="800000"/>
              <a:headEnd/>
              <a:tailEnd/>
            </a:ln>
          </p:spPr>
          <p:txBody>
            <a:bodyPr wrap="square" lIns="0" tIns="0" rIns="0" bIns="0" anchor="ctr">
              <a:spAutoFit/>
            </a:bodyPr>
            <a:lstStyle/>
            <a:p>
              <a:pPr latinLnBrk="1"/>
              <a:r>
                <a:rPr lang="en-US" altLang="zh-CN" sz="1500" dirty="0">
                  <a:solidFill>
                    <a:srgbClr val="FF0000"/>
                  </a:solidFill>
                  <a:latin typeface="华文新魏" pitchFamily="2" charset="-122"/>
                  <a:ea typeface="华文新魏" pitchFamily="2" charset="-122"/>
                </a:rPr>
                <a:t>Receive </a:t>
              </a:r>
            </a:p>
            <a:p>
              <a:pPr latinLnBrk="1"/>
              <a:r>
                <a:rPr lang="en-US" altLang="zh-CN" sz="1500" dirty="0">
                  <a:solidFill>
                    <a:srgbClr val="FF0000"/>
                  </a:solidFill>
                  <a:latin typeface="华文新魏" pitchFamily="2" charset="-122"/>
                  <a:ea typeface="华文新魏" pitchFamily="2" charset="-122"/>
                </a:rPr>
                <a:t>Application</a:t>
              </a:r>
              <a:endParaRPr lang="en-US" altLang="ko-KR" sz="1500" dirty="0">
                <a:solidFill>
                  <a:srgbClr val="FF0000"/>
                </a:solidFill>
                <a:latin typeface="华文新魏" pitchFamily="2" charset="-122"/>
                <a:ea typeface="华文新魏" pitchFamily="2" charset="-122"/>
              </a:endParaRPr>
            </a:p>
          </p:txBody>
        </p:sp>
        <p:sp>
          <p:nvSpPr>
            <p:cNvPr id="12325" name="Rectangle 82"/>
            <p:cNvSpPr>
              <a:spLocks noChangeArrowheads="1"/>
            </p:cNvSpPr>
            <p:nvPr/>
          </p:nvSpPr>
          <p:spPr bwMode="auto">
            <a:xfrm>
              <a:off x="2857" y="3875"/>
              <a:ext cx="462" cy="237"/>
            </a:xfrm>
            <a:prstGeom prst="rect">
              <a:avLst/>
            </a:prstGeom>
            <a:noFill/>
            <a:ln w="9525" algn="ctr">
              <a:noFill/>
              <a:miter lim="800000"/>
              <a:headEnd/>
              <a:tailEnd/>
            </a:ln>
          </p:spPr>
          <p:txBody>
            <a:bodyPr lIns="0" tIns="0" rIns="0" bIns="0" anchor="ctr">
              <a:spAutoFit/>
            </a:bodyPr>
            <a:lstStyle/>
            <a:p>
              <a:pPr latinLnBrk="1"/>
              <a:r>
                <a:rPr lang="en-US" altLang="zh-CN" sz="1500" dirty="0">
                  <a:solidFill>
                    <a:srgbClr val="FF0000"/>
                  </a:solidFill>
                  <a:latin typeface="华文新魏" pitchFamily="2" charset="-122"/>
                  <a:ea typeface="华文新魏" pitchFamily="2" charset="-122"/>
                </a:rPr>
                <a:t>Peer </a:t>
              </a:r>
            </a:p>
            <a:p>
              <a:pPr latinLnBrk="1"/>
              <a:r>
                <a:rPr lang="en-US" altLang="zh-CN" sz="1500" dirty="0">
                  <a:solidFill>
                    <a:srgbClr val="FF0000"/>
                  </a:solidFill>
                  <a:latin typeface="华文新魏" pitchFamily="2" charset="-122"/>
                  <a:ea typeface="华文新魏" pitchFamily="2" charset="-122"/>
                </a:rPr>
                <a:t>Review</a:t>
              </a:r>
              <a:endParaRPr lang="en-US" altLang="ko-KR" sz="1500" dirty="0">
                <a:solidFill>
                  <a:srgbClr val="FF0000"/>
                </a:solidFill>
                <a:latin typeface="华文新魏" pitchFamily="2" charset="-122"/>
                <a:ea typeface="华文新魏" pitchFamily="2" charset="-122"/>
              </a:endParaRPr>
            </a:p>
          </p:txBody>
        </p:sp>
        <p:sp>
          <p:nvSpPr>
            <p:cNvPr id="12326" name="Rectangle 83"/>
            <p:cNvSpPr>
              <a:spLocks noChangeArrowheads="1"/>
            </p:cNvSpPr>
            <p:nvPr/>
          </p:nvSpPr>
          <p:spPr bwMode="auto">
            <a:xfrm>
              <a:off x="3567" y="3859"/>
              <a:ext cx="469" cy="237"/>
            </a:xfrm>
            <a:prstGeom prst="rect">
              <a:avLst/>
            </a:prstGeom>
            <a:noFill/>
            <a:ln w="9525" algn="ctr">
              <a:noFill/>
              <a:miter lim="800000"/>
              <a:headEnd/>
              <a:tailEnd/>
            </a:ln>
          </p:spPr>
          <p:txBody>
            <a:bodyPr lIns="0" tIns="0" rIns="0" bIns="0" anchor="ctr">
              <a:spAutoFit/>
            </a:bodyPr>
            <a:lstStyle/>
            <a:p>
              <a:pPr latinLnBrk="1"/>
              <a:r>
                <a:rPr lang="en-US" altLang="zh-CN" sz="1500" dirty="0">
                  <a:solidFill>
                    <a:srgbClr val="FF0000"/>
                  </a:solidFill>
                  <a:latin typeface="华文新魏" pitchFamily="2" charset="-122"/>
                  <a:ea typeface="华文新魏" pitchFamily="2" charset="-122"/>
                </a:rPr>
                <a:t>Joint </a:t>
              </a:r>
            </a:p>
            <a:p>
              <a:pPr latinLnBrk="1"/>
              <a:r>
                <a:rPr lang="en-US" altLang="zh-CN" sz="1500" dirty="0">
                  <a:solidFill>
                    <a:srgbClr val="FF0000"/>
                  </a:solidFill>
                  <a:latin typeface="华文新魏" pitchFamily="2" charset="-122"/>
                  <a:ea typeface="华文新魏" pitchFamily="2" charset="-122"/>
                </a:rPr>
                <a:t>Evaluation</a:t>
              </a:r>
              <a:endParaRPr lang="en-US" altLang="ko-KR" sz="1500" dirty="0">
                <a:solidFill>
                  <a:srgbClr val="FF0000"/>
                </a:solidFill>
                <a:latin typeface="华文新魏" pitchFamily="2" charset="-122"/>
                <a:ea typeface="华文新魏" pitchFamily="2" charset="-122"/>
              </a:endParaRPr>
            </a:p>
          </p:txBody>
        </p:sp>
      </p:grpSp>
      <p:sp>
        <p:nvSpPr>
          <p:cNvPr id="12313" name="Text Box 5"/>
          <p:cNvSpPr txBox="1">
            <a:spLocks noChangeArrowheads="1"/>
          </p:cNvSpPr>
          <p:nvPr/>
        </p:nvSpPr>
        <p:spPr bwMode="auto">
          <a:xfrm>
            <a:off x="2071670" y="571480"/>
            <a:ext cx="7242175" cy="338554"/>
          </a:xfrm>
          <a:prstGeom prst="rect">
            <a:avLst/>
          </a:prstGeom>
          <a:noFill/>
          <a:ln w="9525">
            <a:noFill/>
            <a:miter lim="800000"/>
            <a:headEnd/>
            <a:tailEnd/>
          </a:ln>
        </p:spPr>
        <p:txBody>
          <a:bodyPr>
            <a:spAutoFit/>
          </a:bodyPr>
          <a:lstStyle/>
          <a:p>
            <a:pPr>
              <a:spcBef>
                <a:spcPct val="50000"/>
              </a:spcBef>
            </a:pPr>
            <a:r>
              <a:rPr lang="en-US" altLang="zh-CN" sz="1600" dirty="0" smtClean="0">
                <a:solidFill>
                  <a:srgbClr val="002060"/>
                </a:solidFill>
                <a:latin typeface="Arial Black" pitchFamily="34" charset="0"/>
                <a:cs typeface="Times New Roman" pitchFamily="18" charset="0"/>
              </a:rPr>
              <a:t> CO-funding Program and International Key Projects of CAS </a:t>
            </a:r>
            <a:endParaRPr lang="en-US" altLang="zh-CN" sz="1200" b="0" dirty="0">
              <a:solidFill>
                <a:srgbClr val="002060"/>
              </a:solidFill>
              <a:latin typeface="Arial Black" pitchFamily="34" charset="0"/>
            </a:endParaRPr>
          </a:p>
        </p:txBody>
      </p:sp>
      <p:pic>
        <p:nvPicPr>
          <p:cNvPr id="80" name="Picture 90"/>
          <p:cNvPicPr>
            <a:picLocks noChangeAspect="1" noChangeArrowheads="1"/>
          </p:cNvPicPr>
          <p:nvPr/>
        </p:nvPicPr>
        <p:blipFill>
          <a:blip r:embed="rId3" cstate="print">
            <a:lum bright="12000" contrast="30000"/>
          </a:blip>
          <a:srcRect l="3795" t="14122" r="6062" b="12657"/>
          <a:stretch>
            <a:fillRect/>
          </a:stretch>
        </p:blipFill>
        <p:spPr bwMode="auto">
          <a:xfrm>
            <a:off x="683568" y="4797152"/>
            <a:ext cx="2998927" cy="1728192"/>
          </a:xfrm>
          <a:prstGeom prst="rect">
            <a:avLst/>
          </a:prstGeom>
          <a:ln>
            <a:noFill/>
          </a:ln>
          <a:effectLst>
            <a:outerShdw blurRad="190500" algn="tl" rotWithShape="0">
              <a:srgbClr val="000000">
                <a:alpha val="70000"/>
              </a:srgbClr>
            </a:outerShdw>
          </a:effectLst>
        </p:spPr>
      </p:pic>
      <p:sp>
        <p:nvSpPr>
          <p:cNvPr id="81" name="TextBox 80"/>
          <p:cNvSpPr txBox="1"/>
          <p:nvPr/>
        </p:nvSpPr>
        <p:spPr>
          <a:xfrm>
            <a:off x="642910" y="1214422"/>
            <a:ext cx="8215370" cy="2554545"/>
          </a:xfrm>
          <a:prstGeom prst="rect">
            <a:avLst/>
          </a:prstGeom>
          <a:noFill/>
        </p:spPr>
        <p:txBody>
          <a:bodyPr wrap="square" rtlCol="0">
            <a:spAutoFit/>
          </a:bodyPr>
          <a:lstStyle/>
          <a:p>
            <a:pPr>
              <a:buFont typeface="Wingdings" pitchFamily="2" charset="2"/>
              <a:buChar char="ü"/>
            </a:pPr>
            <a:r>
              <a:rPr lang="en-US" altLang="zh-CN" sz="2000" dirty="0" smtClean="0">
                <a:solidFill>
                  <a:srgbClr val="0070C0"/>
                </a:solidFill>
              </a:rPr>
              <a:t>State Secretariat for Education and Research, Switzerland (SER)</a:t>
            </a:r>
          </a:p>
          <a:p>
            <a:pPr>
              <a:buFont typeface="Wingdings" pitchFamily="2" charset="2"/>
              <a:buChar char="ü"/>
            </a:pPr>
            <a:r>
              <a:rPr lang="en-US" altLang="zh-CN" sz="2000" dirty="0" smtClean="0">
                <a:solidFill>
                  <a:srgbClr val="0070C0"/>
                </a:solidFill>
              </a:rPr>
              <a:t>Royal Netherlands Academy of Arts and Sciences</a:t>
            </a:r>
          </a:p>
          <a:p>
            <a:pPr>
              <a:buFont typeface="Wingdings" pitchFamily="2" charset="2"/>
              <a:buChar char="ü"/>
            </a:pPr>
            <a:r>
              <a:rPr lang="en-US" altLang="zh-CN" sz="2000" dirty="0" smtClean="0">
                <a:solidFill>
                  <a:srgbClr val="0070C0"/>
                </a:solidFill>
              </a:rPr>
              <a:t>Research Council of Norway</a:t>
            </a:r>
          </a:p>
          <a:p>
            <a:pPr>
              <a:buFont typeface="Wingdings" pitchFamily="2" charset="2"/>
              <a:buChar char="ü"/>
            </a:pPr>
            <a:r>
              <a:rPr lang="en-US" altLang="zh-CN" sz="2000" dirty="0" smtClean="0">
                <a:solidFill>
                  <a:srgbClr val="0070C0"/>
                </a:solidFill>
              </a:rPr>
              <a:t>Academy of Finland, Finland</a:t>
            </a:r>
          </a:p>
          <a:p>
            <a:pPr>
              <a:buFont typeface="Wingdings" pitchFamily="2" charset="2"/>
              <a:buChar char="ü"/>
            </a:pPr>
            <a:r>
              <a:rPr lang="en-US" altLang="zh-CN" sz="2000" dirty="0" smtClean="0">
                <a:solidFill>
                  <a:srgbClr val="0070C0"/>
                </a:solidFill>
              </a:rPr>
              <a:t>Engineering and Physical Sciences Research Council, UK  </a:t>
            </a:r>
          </a:p>
          <a:p>
            <a:pPr>
              <a:buFont typeface="Wingdings" pitchFamily="2" charset="2"/>
              <a:buChar char="ü"/>
            </a:pPr>
            <a:r>
              <a:rPr lang="en-US" altLang="zh-CN" sz="2000" dirty="0" smtClean="0">
                <a:solidFill>
                  <a:srgbClr val="0070C0"/>
                </a:solidFill>
              </a:rPr>
              <a:t>Helmholtz Association, Germany</a:t>
            </a:r>
            <a:endParaRPr lang="en-US" altLang="zh-CN" dirty="0" smtClean="0">
              <a:solidFill>
                <a:srgbClr val="0070C0"/>
              </a:solidFill>
            </a:endParaRPr>
          </a:p>
          <a:p>
            <a:endParaRPr lang="en-US" altLang="zh-CN" dirty="0" smtClean="0">
              <a:solidFill>
                <a:srgbClr val="0070C0"/>
              </a:solidFill>
            </a:endParaRPr>
          </a:p>
          <a:p>
            <a:endParaRPr lang="zh-CN" altLang="en-US" dirty="0">
              <a:solidFill>
                <a:srgbClr val="0070C0"/>
              </a:solidFill>
            </a:endParaRP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481379" y="1510818"/>
            <a:ext cx="7075706" cy="742441"/>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endParaRPr lang="zh-CN" altLang="en-US" sz="1800" b="1" dirty="0">
              <a:solidFill>
                <a:schemeClr val="accent2"/>
              </a:solidFill>
              <a:latin typeface="Calibri" pitchFamily="34" charset="0"/>
              <a:ea typeface="Adobe 繁黑體 Std B" pitchFamily="34" charset="-128"/>
              <a:cs typeface="Calibri" pitchFamily="34" charset="0"/>
            </a:endParaRPr>
          </a:p>
        </p:txBody>
      </p:sp>
      <p:sp>
        <p:nvSpPr>
          <p:cNvPr id="8197" name="_s1031"/>
          <p:cNvSpPr>
            <a:spLocks noChangeArrowheads="1"/>
          </p:cNvSpPr>
          <p:nvPr/>
        </p:nvSpPr>
        <p:spPr bwMode="auto">
          <a:xfrm>
            <a:off x="283781" y="1071546"/>
            <a:ext cx="4246179" cy="739722"/>
          </a:xfrm>
          <a:prstGeom prst="bevel">
            <a:avLst>
              <a:gd name="adj" fmla="val 12500"/>
            </a:avLst>
          </a:prstGeom>
          <a:solidFill>
            <a:srgbClr val="000066"/>
          </a:solidFill>
          <a:ln w="9525">
            <a:solidFill>
              <a:schemeClr val="bg1"/>
            </a:solidFill>
            <a:miter lim="800000"/>
            <a:headEnd/>
            <a:tailEnd/>
          </a:ln>
        </p:spPr>
        <p:txBody>
          <a:bodyPr lIns="0" tIns="0" rIns="0" bIns="0" anchor="ctr"/>
          <a:lstStyle/>
          <a:p>
            <a:pPr algn="ctr"/>
            <a:r>
              <a:rPr kumimoji="1" lang="en-US" altLang="zh-CN" sz="1800" b="1" dirty="0">
                <a:solidFill>
                  <a:srgbClr val="FFFF00"/>
                </a:solidFill>
                <a:latin typeface="Calibri" pitchFamily="34" charset="0"/>
                <a:ea typeface="黑体" pitchFamily="2" charset="-122"/>
                <a:cs typeface="Calibri" pitchFamily="34" charset="0"/>
              </a:rPr>
              <a:t>Einstein Professorship </a:t>
            </a:r>
          </a:p>
        </p:txBody>
      </p:sp>
      <p:sp>
        <p:nvSpPr>
          <p:cNvPr id="8198" name="_s1031"/>
          <p:cNvSpPr>
            <a:spLocks noChangeArrowheads="1"/>
          </p:cNvSpPr>
          <p:nvPr/>
        </p:nvSpPr>
        <p:spPr bwMode="auto">
          <a:xfrm>
            <a:off x="283781" y="2357430"/>
            <a:ext cx="4246179" cy="739722"/>
          </a:xfrm>
          <a:prstGeom prst="bevel">
            <a:avLst>
              <a:gd name="adj" fmla="val 12500"/>
            </a:avLst>
          </a:prstGeom>
          <a:solidFill>
            <a:srgbClr val="000066"/>
          </a:solidFill>
          <a:ln w="9525">
            <a:solidFill>
              <a:schemeClr val="bg1"/>
            </a:solidFill>
            <a:miter lim="800000"/>
            <a:headEnd/>
            <a:tailEnd/>
          </a:ln>
        </p:spPr>
        <p:txBody>
          <a:bodyPr lIns="0" tIns="0" rIns="0" bIns="0" anchor="ctr"/>
          <a:lstStyle/>
          <a:p>
            <a:pPr algn="ctr"/>
            <a:r>
              <a:rPr kumimoji="1" lang="en-US" altLang="zh-CN" sz="1800" b="1" dirty="0" smtClean="0">
                <a:solidFill>
                  <a:srgbClr val="FFFF00"/>
                </a:solidFill>
                <a:latin typeface="Calibri" pitchFamily="34" charset="0"/>
                <a:ea typeface="黑体" pitchFamily="2" charset="-122"/>
                <a:cs typeface="Calibri" pitchFamily="34" charset="0"/>
              </a:rPr>
              <a:t>Fellowship </a:t>
            </a:r>
            <a:r>
              <a:rPr kumimoji="1" lang="en-US" altLang="zh-CN" sz="1800" b="1" dirty="0">
                <a:solidFill>
                  <a:srgbClr val="FFFF00"/>
                </a:solidFill>
                <a:latin typeface="Calibri" pitchFamily="34" charset="0"/>
                <a:ea typeface="黑体" pitchFamily="2" charset="-122"/>
                <a:cs typeface="Calibri" pitchFamily="34" charset="0"/>
              </a:rPr>
              <a:t>for Young International Scientists</a:t>
            </a:r>
          </a:p>
        </p:txBody>
      </p:sp>
      <p:sp>
        <p:nvSpPr>
          <p:cNvPr id="8199" name="_s1031"/>
          <p:cNvSpPr>
            <a:spLocks noChangeArrowheads="1"/>
          </p:cNvSpPr>
          <p:nvPr/>
        </p:nvSpPr>
        <p:spPr bwMode="auto">
          <a:xfrm>
            <a:off x="283781" y="3071811"/>
            <a:ext cx="4246179" cy="828870"/>
          </a:xfrm>
          <a:prstGeom prst="bevel">
            <a:avLst>
              <a:gd name="adj" fmla="val 12500"/>
            </a:avLst>
          </a:prstGeom>
          <a:solidFill>
            <a:srgbClr val="000066"/>
          </a:solidFill>
          <a:ln w="9525">
            <a:solidFill>
              <a:schemeClr val="bg1"/>
            </a:solidFill>
            <a:miter lim="800000"/>
            <a:headEnd/>
            <a:tailEnd/>
          </a:ln>
        </p:spPr>
        <p:txBody>
          <a:bodyPr lIns="0" tIns="0" rIns="0" bIns="0" anchor="ctr"/>
          <a:lstStyle/>
          <a:p>
            <a:pPr algn="ctr"/>
            <a:r>
              <a:rPr kumimoji="1" lang="en-US" altLang="zh-CN" sz="1800" b="1" dirty="0">
                <a:solidFill>
                  <a:srgbClr val="FFFF00"/>
                </a:solidFill>
                <a:latin typeface="Calibri" pitchFamily="34" charset="0"/>
                <a:ea typeface="黑体" pitchFamily="2" charset="-122"/>
                <a:cs typeface="Calibri" pitchFamily="34" charset="0"/>
              </a:rPr>
              <a:t>International Partnership Program for Creative Research Teams</a:t>
            </a:r>
            <a:endParaRPr kumimoji="1" lang="zh-CN" altLang="en-US" sz="1800" b="1" dirty="0">
              <a:solidFill>
                <a:srgbClr val="FFFF00"/>
              </a:solidFill>
              <a:latin typeface="Calibri" pitchFamily="34" charset="0"/>
              <a:ea typeface="黑体" pitchFamily="2" charset="-122"/>
              <a:cs typeface="Calibri" pitchFamily="34" charset="0"/>
            </a:endParaRPr>
          </a:p>
        </p:txBody>
      </p:sp>
      <p:sp>
        <p:nvSpPr>
          <p:cNvPr id="8201" name="_s1031"/>
          <p:cNvSpPr>
            <a:spLocks noChangeArrowheads="1"/>
          </p:cNvSpPr>
          <p:nvPr/>
        </p:nvSpPr>
        <p:spPr bwMode="auto">
          <a:xfrm>
            <a:off x="4358473" y="1094010"/>
            <a:ext cx="4576924" cy="709807"/>
          </a:xfrm>
          <a:prstGeom prst="bevel">
            <a:avLst>
              <a:gd name="adj" fmla="val 12500"/>
            </a:avLst>
          </a:prstGeom>
          <a:solidFill>
            <a:srgbClr val="FFFFCC"/>
          </a:solidFill>
          <a:ln w="9525">
            <a:solidFill>
              <a:schemeClr val="bg1">
                <a:lumMod val="75000"/>
              </a:schemeClr>
            </a:solidFill>
            <a:miter lim="800000"/>
            <a:headEnd/>
            <a:tailEnd/>
          </a:ln>
        </p:spPr>
        <p:txBody>
          <a:bodyPr lIns="0" tIns="0" rIns="0" bIns="0" anchor="ctr"/>
          <a:lstStyle/>
          <a:p>
            <a:pPr algn="ctr"/>
            <a:r>
              <a:rPr kumimoji="1" lang="en-US" altLang="zh-CN" sz="1800" b="1" dirty="0" smtClean="0">
                <a:solidFill>
                  <a:srgbClr val="000099"/>
                </a:solidFill>
                <a:latin typeface="Calibri" pitchFamily="34" charset="0"/>
                <a:ea typeface="黑体" pitchFamily="2" charset="-122"/>
                <a:cs typeface="Calibri" pitchFamily="34" charset="0"/>
              </a:rPr>
              <a:t>Supporting world-class </a:t>
            </a:r>
            <a:r>
              <a:rPr kumimoji="1" lang="en-US" altLang="zh-CN" sz="1800" b="1" dirty="0">
                <a:solidFill>
                  <a:srgbClr val="000099"/>
                </a:solidFill>
                <a:latin typeface="Calibri" pitchFamily="34" charset="0"/>
                <a:ea typeface="黑体" pitchFamily="2" charset="-122"/>
                <a:cs typeface="Calibri" pitchFamily="34" charset="0"/>
              </a:rPr>
              <a:t>scientists </a:t>
            </a:r>
            <a:r>
              <a:rPr kumimoji="1" lang="en-US" altLang="zh-CN" sz="1800" b="1" dirty="0" smtClean="0">
                <a:solidFill>
                  <a:srgbClr val="000099"/>
                </a:solidFill>
                <a:latin typeface="Calibri" pitchFamily="34" charset="0"/>
                <a:ea typeface="黑体" pitchFamily="2" charset="-122"/>
                <a:cs typeface="Calibri" pitchFamily="34" charset="0"/>
              </a:rPr>
              <a:t>to lecture </a:t>
            </a:r>
            <a:r>
              <a:rPr kumimoji="1" lang="en-US" altLang="zh-CN" sz="1800" b="1" dirty="0">
                <a:solidFill>
                  <a:srgbClr val="000099"/>
                </a:solidFill>
                <a:latin typeface="Calibri" pitchFamily="34" charset="0"/>
                <a:ea typeface="黑体" pitchFamily="2" charset="-122"/>
                <a:cs typeface="Calibri" pitchFamily="34" charset="0"/>
              </a:rPr>
              <a:t>in China</a:t>
            </a:r>
            <a:endParaRPr kumimoji="1" lang="zh-CN" altLang="en-US" sz="1800" b="1" dirty="0">
              <a:solidFill>
                <a:srgbClr val="000099"/>
              </a:solidFill>
              <a:latin typeface="Calibri" pitchFamily="34" charset="0"/>
              <a:ea typeface="黑体" pitchFamily="2" charset="-122"/>
              <a:cs typeface="Calibri" pitchFamily="34" charset="0"/>
            </a:endParaRPr>
          </a:p>
        </p:txBody>
      </p:sp>
      <p:sp>
        <p:nvSpPr>
          <p:cNvPr id="8202" name="_s1031"/>
          <p:cNvSpPr>
            <a:spLocks noChangeArrowheads="1"/>
          </p:cNvSpPr>
          <p:nvPr/>
        </p:nvSpPr>
        <p:spPr bwMode="auto">
          <a:xfrm>
            <a:off x="4355596" y="2357429"/>
            <a:ext cx="4576924" cy="709805"/>
          </a:xfrm>
          <a:prstGeom prst="bevel">
            <a:avLst>
              <a:gd name="adj" fmla="val 12500"/>
            </a:avLst>
          </a:prstGeom>
          <a:solidFill>
            <a:srgbClr val="FFFFCC"/>
          </a:solidFill>
          <a:ln w="9525">
            <a:solidFill>
              <a:schemeClr val="bg1">
                <a:lumMod val="75000"/>
              </a:schemeClr>
            </a:solidFill>
            <a:miter lim="800000"/>
            <a:headEnd/>
            <a:tailEnd/>
          </a:ln>
        </p:spPr>
        <p:txBody>
          <a:bodyPr lIns="0" tIns="0" rIns="0" bIns="0" anchor="ctr"/>
          <a:lstStyle/>
          <a:p>
            <a:pPr algn="ctr"/>
            <a:r>
              <a:rPr kumimoji="1" lang="en-US" altLang="zh-CN" sz="1800" b="1" dirty="0">
                <a:solidFill>
                  <a:srgbClr val="000099"/>
                </a:solidFill>
                <a:latin typeface="Calibri" pitchFamily="34" charset="0"/>
                <a:ea typeface="黑体" pitchFamily="2" charset="-122"/>
                <a:cs typeface="Calibri" pitchFamily="34" charset="0"/>
              </a:rPr>
              <a:t>Supporting young </a:t>
            </a:r>
            <a:r>
              <a:rPr kumimoji="1" lang="en-US" altLang="zh-CN" sz="1800" b="1" dirty="0" smtClean="0">
                <a:solidFill>
                  <a:srgbClr val="000099"/>
                </a:solidFill>
                <a:latin typeface="Calibri" pitchFamily="34" charset="0"/>
                <a:ea typeface="黑体" pitchFamily="2" charset="-122"/>
                <a:cs typeface="Calibri" pitchFamily="34" charset="0"/>
              </a:rPr>
              <a:t>researchers</a:t>
            </a:r>
            <a:endParaRPr kumimoji="1" lang="en-US" altLang="zh-CN" sz="1800" b="1" dirty="0">
              <a:solidFill>
                <a:srgbClr val="000099"/>
              </a:solidFill>
              <a:latin typeface="Calibri" pitchFamily="34" charset="0"/>
              <a:ea typeface="黑体" pitchFamily="2" charset="-122"/>
              <a:cs typeface="Calibri" pitchFamily="34" charset="0"/>
            </a:endParaRPr>
          </a:p>
          <a:p>
            <a:pPr algn="ctr"/>
            <a:r>
              <a:rPr kumimoji="1" lang="en-US" altLang="zh-CN" sz="1800" b="1" dirty="0">
                <a:solidFill>
                  <a:srgbClr val="000099"/>
                </a:solidFill>
                <a:latin typeface="Calibri" pitchFamily="34" charset="0"/>
                <a:ea typeface="黑体" pitchFamily="2" charset="-122"/>
                <a:cs typeface="Calibri" pitchFamily="34" charset="0"/>
              </a:rPr>
              <a:t>to work at CAS</a:t>
            </a:r>
            <a:endParaRPr kumimoji="1" lang="zh-CN" altLang="en-US" sz="1800" b="1" dirty="0">
              <a:solidFill>
                <a:srgbClr val="000099"/>
              </a:solidFill>
              <a:latin typeface="Calibri" pitchFamily="34" charset="0"/>
              <a:ea typeface="黑体" pitchFamily="2" charset="-122"/>
              <a:cs typeface="Calibri" pitchFamily="34" charset="0"/>
            </a:endParaRPr>
          </a:p>
        </p:txBody>
      </p:sp>
      <p:sp>
        <p:nvSpPr>
          <p:cNvPr id="8203" name="_s1031"/>
          <p:cNvSpPr>
            <a:spLocks noChangeArrowheads="1"/>
          </p:cNvSpPr>
          <p:nvPr/>
        </p:nvSpPr>
        <p:spPr bwMode="auto">
          <a:xfrm>
            <a:off x="4355596" y="3071811"/>
            <a:ext cx="4576924" cy="828870"/>
          </a:xfrm>
          <a:prstGeom prst="bevel">
            <a:avLst>
              <a:gd name="adj" fmla="val 12500"/>
            </a:avLst>
          </a:prstGeom>
          <a:solidFill>
            <a:srgbClr val="FFFFCC"/>
          </a:solidFill>
          <a:ln w="9525">
            <a:solidFill>
              <a:schemeClr val="bg1">
                <a:lumMod val="75000"/>
              </a:schemeClr>
            </a:solidFill>
            <a:miter lim="800000"/>
            <a:headEnd/>
            <a:tailEnd/>
          </a:ln>
        </p:spPr>
        <p:txBody>
          <a:bodyPr lIns="0" tIns="0" rIns="0" bIns="0" anchor="ctr"/>
          <a:lstStyle/>
          <a:p>
            <a:pPr algn="ctr"/>
            <a:r>
              <a:rPr kumimoji="1" lang="en-US" altLang="zh-CN" sz="1800" b="1" dirty="0">
                <a:solidFill>
                  <a:srgbClr val="000099"/>
                </a:solidFill>
                <a:latin typeface="Calibri" pitchFamily="34" charset="0"/>
                <a:ea typeface="黑体" pitchFamily="2" charset="-122"/>
                <a:cs typeface="Calibri" pitchFamily="34" charset="0"/>
              </a:rPr>
              <a:t>Supporting partner groups to implement joint research</a:t>
            </a:r>
            <a:endParaRPr kumimoji="1" lang="zh-CN" altLang="en-US" sz="1800" b="1" dirty="0">
              <a:solidFill>
                <a:srgbClr val="000099"/>
              </a:solidFill>
              <a:latin typeface="Calibri" pitchFamily="34" charset="0"/>
              <a:ea typeface="黑体" pitchFamily="2" charset="-122"/>
              <a:cs typeface="Calibri" pitchFamily="34" charset="0"/>
            </a:endParaRPr>
          </a:p>
        </p:txBody>
      </p:sp>
      <p:sp>
        <p:nvSpPr>
          <p:cNvPr id="8204" name="_s1031"/>
          <p:cNvSpPr>
            <a:spLocks noChangeArrowheads="1"/>
          </p:cNvSpPr>
          <p:nvPr/>
        </p:nvSpPr>
        <p:spPr bwMode="auto">
          <a:xfrm>
            <a:off x="280904" y="1715910"/>
            <a:ext cx="4246179" cy="739722"/>
          </a:xfrm>
          <a:prstGeom prst="bevel">
            <a:avLst>
              <a:gd name="adj" fmla="val 12500"/>
            </a:avLst>
          </a:prstGeom>
          <a:solidFill>
            <a:srgbClr val="000066"/>
          </a:solidFill>
          <a:ln w="9525">
            <a:solidFill>
              <a:schemeClr val="bg1"/>
            </a:solidFill>
            <a:miter lim="800000"/>
            <a:headEnd/>
            <a:tailEnd/>
          </a:ln>
        </p:spPr>
        <p:txBody>
          <a:bodyPr lIns="0" tIns="0" rIns="0" bIns="0" anchor="ctr"/>
          <a:lstStyle/>
          <a:p>
            <a:pPr algn="ctr"/>
            <a:r>
              <a:rPr kumimoji="1" lang="en-US" altLang="zh-CN" sz="1800" b="1" dirty="0" smtClean="0">
                <a:solidFill>
                  <a:srgbClr val="FFFF00"/>
                </a:solidFill>
                <a:latin typeface="Calibri" pitchFamily="34" charset="0"/>
                <a:ea typeface="黑体" pitchFamily="2" charset="-122"/>
                <a:cs typeface="Calibri" pitchFamily="34" charset="0"/>
              </a:rPr>
              <a:t>Fellowship </a:t>
            </a:r>
            <a:r>
              <a:rPr kumimoji="1" lang="en-US" altLang="zh-CN" sz="1800" b="1" dirty="0">
                <a:solidFill>
                  <a:srgbClr val="FFFF00"/>
                </a:solidFill>
                <a:latin typeface="Calibri" pitchFamily="34" charset="0"/>
                <a:ea typeface="黑体" pitchFamily="2" charset="-122"/>
                <a:cs typeface="Calibri" pitchFamily="34" charset="0"/>
              </a:rPr>
              <a:t>for Senior International Scientists </a:t>
            </a:r>
          </a:p>
        </p:txBody>
      </p:sp>
      <p:sp>
        <p:nvSpPr>
          <p:cNvPr id="8205" name="_s1031"/>
          <p:cNvSpPr>
            <a:spLocks noChangeArrowheads="1"/>
          </p:cNvSpPr>
          <p:nvPr/>
        </p:nvSpPr>
        <p:spPr bwMode="auto">
          <a:xfrm>
            <a:off x="4355596" y="1714487"/>
            <a:ext cx="4576923" cy="709807"/>
          </a:xfrm>
          <a:prstGeom prst="bevel">
            <a:avLst>
              <a:gd name="adj" fmla="val 12500"/>
            </a:avLst>
          </a:prstGeom>
          <a:solidFill>
            <a:srgbClr val="FFFFCC"/>
          </a:solidFill>
          <a:ln w="9525">
            <a:solidFill>
              <a:schemeClr val="bg1">
                <a:lumMod val="75000"/>
              </a:schemeClr>
            </a:solidFill>
            <a:miter lim="800000"/>
            <a:headEnd/>
            <a:tailEnd/>
          </a:ln>
        </p:spPr>
        <p:txBody>
          <a:bodyPr lIns="0" tIns="0" rIns="0" bIns="0" anchor="ctr"/>
          <a:lstStyle/>
          <a:p>
            <a:pPr algn="ctr"/>
            <a:r>
              <a:rPr kumimoji="1" lang="en-US" altLang="zh-CN" sz="1800" b="1" dirty="0" smtClean="0">
                <a:solidFill>
                  <a:srgbClr val="000099"/>
                </a:solidFill>
                <a:latin typeface="Calibri" pitchFamily="34" charset="0"/>
                <a:ea typeface="黑体" pitchFamily="2" charset="-122"/>
                <a:cs typeface="Calibri" pitchFamily="34" charset="0"/>
              </a:rPr>
              <a:t>Supporting </a:t>
            </a:r>
            <a:r>
              <a:rPr kumimoji="1" lang="en-US" altLang="zh-CN" sz="1800" b="1" dirty="0">
                <a:solidFill>
                  <a:srgbClr val="000099"/>
                </a:solidFill>
                <a:latin typeface="Calibri" pitchFamily="34" charset="0"/>
                <a:ea typeface="黑体" pitchFamily="2" charset="-122"/>
                <a:cs typeface="Calibri" pitchFamily="34" charset="0"/>
              </a:rPr>
              <a:t>well-established researchers </a:t>
            </a:r>
            <a:r>
              <a:rPr kumimoji="1" lang="en-US" altLang="zh-CN" sz="1800" b="1" dirty="0" smtClean="0">
                <a:solidFill>
                  <a:srgbClr val="000099"/>
                </a:solidFill>
                <a:latin typeface="Calibri" pitchFamily="34" charset="0"/>
                <a:ea typeface="黑体" pitchFamily="2" charset="-122"/>
                <a:cs typeface="Calibri" pitchFamily="34" charset="0"/>
              </a:rPr>
              <a:t>to </a:t>
            </a:r>
            <a:r>
              <a:rPr kumimoji="1" lang="en-US" altLang="zh-CN" sz="1800" b="1" dirty="0">
                <a:solidFill>
                  <a:srgbClr val="000099"/>
                </a:solidFill>
                <a:latin typeface="Calibri" pitchFamily="34" charset="0"/>
                <a:ea typeface="黑体" pitchFamily="2" charset="-122"/>
                <a:cs typeface="Calibri" pitchFamily="34" charset="0"/>
              </a:rPr>
              <a:t>work at CAS</a:t>
            </a:r>
            <a:endParaRPr kumimoji="1" lang="zh-CN" altLang="en-US" sz="1800" b="1" dirty="0">
              <a:solidFill>
                <a:srgbClr val="000099"/>
              </a:solidFill>
              <a:latin typeface="Calibri" pitchFamily="34" charset="0"/>
              <a:ea typeface="黑体" pitchFamily="2" charset="-122"/>
              <a:cs typeface="Calibri" pitchFamily="34" charset="0"/>
            </a:endParaRPr>
          </a:p>
        </p:txBody>
      </p:sp>
      <p:sp>
        <p:nvSpPr>
          <p:cNvPr id="8210" name="_s1031"/>
          <p:cNvSpPr>
            <a:spLocks noChangeArrowheads="1"/>
          </p:cNvSpPr>
          <p:nvPr/>
        </p:nvSpPr>
        <p:spPr bwMode="auto">
          <a:xfrm>
            <a:off x="285721" y="4542559"/>
            <a:ext cx="4349701" cy="715058"/>
          </a:xfrm>
          <a:prstGeom prst="bevel">
            <a:avLst>
              <a:gd name="adj" fmla="val 12500"/>
            </a:avLst>
          </a:prstGeom>
          <a:solidFill>
            <a:srgbClr val="C00000"/>
          </a:solidFill>
          <a:ln w="9525">
            <a:solidFill>
              <a:schemeClr val="bg1"/>
            </a:solidFill>
            <a:miter lim="800000"/>
            <a:headEnd/>
            <a:tailEnd/>
          </a:ln>
        </p:spPr>
        <p:txBody>
          <a:bodyPr lIns="0" tIns="0" rIns="0" bIns="0" anchor="ctr"/>
          <a:lstStyle/>
          <a:p>
            <a:pPr algn="ctr"/>
            <a:r>
              <a:rPr kumimoji="1" lang="en-US" altLang="zh-CN" sz="1800" b="1" dirty="0">
                <a:solidFill>
                  <a:srgbClr val="FFFF00"/>
                </a:solidFill>
                <a:latin typeface="Calibri" pitchFamily="34" charset="0"/>
                <a:ea typeface="黑体" pitchFamily="2" charset="-122"/>
                <a:cs typeface="Calibri" pitchFamily="34" charset="0"/>
              </a:rPr>
              <a:t>Award for International Scientific Cooperation</a:t>
            </a:r>
            <a:endParaRPr kumimoji="1" lang="zh-CN" altLang="en-US" sz="1800" b="1" dirty="0">
              <a:solidFill>
                <a:srgbClr val="FFFF00"/>
              </a:solidFill>
              <a:latin typeface="Calibri" pitchFamily="34" charset="0"/>
              <a:ea typeface="黑体" pitchFamily="2" charset="-122"/>
              <a:cs typeface="Calibri" pitchFamily="34" charset="0"/>
            </a:endParaRPr>
          </a:p>
        </p:txBody>
      </p:sp>
      <p:sp>
        <p:nvSpPr>
          <p:cNvPr id="8211" name="_s1031"/>
          <p:cNvSpPr>
            <a:spLocks noChangeArrowheads="1"/>
          </p:cNvSpPr>
          <p:nvPr/>
        </p:nvSpPr>
        <p:spPr bwMode="auto">
          <a:xfrm>
            <a:off x="4427066" y="4572008"/>
            <a:ext cx="4508449" cy="678791"/>
          </a:xfrm>
          <a:prstGeom prst="bevel">
            <a:avLst>
              <a:gd name="adj" fmla="val 12500"/>
            </a:avLst>
          </a:prstGeom>
          <a:solidFill>
            <a:srgbClr val="FFFF00"/>
          </a:solidFill>
          <a:ln w="9525">
            <a:solidFill>
              <a:schemeClr val="bg1">
                <a:lumMod val="75000"/>
              </a:schemeClr>
            </a:solidFill>
            <a:miter lim="800000"/>
            <a:headEnd/>
            <a:tailEnd/>
          </a:ln>
        </p:spPr>
        <p:txBody>
          <a:bodyPr lIns="0" tIns="0" rIns="0" bIns="0" anchor="ctr"/>
          <a:lstStyle/>
          <a:p>
            <a:pPr algn="ctr"/>
            <a:r>
              <a:rPr kumimoji="1" lang="en-US" altLang="zh-CN" sz="1800" b="1" dirty="0" smtClean="0">
                <a:solidFill>
                  <a:srgbClr val="C00000"/>
                </a:solidFill>
                <a:latin typeface="Calibri" pitchFamily="34" charset="0"/>
                <a:ea typeface="黑体" pitchFamily="2" charset="-122"/>
                <a:cs typeface="Calibri" pitchFamily="34" charset="0"/>
              </a:rPr>
              <a:t>Award </a:t>
            </a:r>
            <a:r>
              <a:rPr kumimoji="1" lang="en-US" altLang="zh-CN" sz="1800" b="1" dirty="0">
                <a:solidFill>
                  <a:srgbClr val="C00000"/>
                </a:solidFill>
                <a:latin typeface="Calibri" pitchFamily="34" charset="0"/>
                <a:ea typeface="黑体" pitchFamily="2" charset="-122"/>
                <a:cs typeface="Calibri" pitchFamily="34" charset="0"/>
              </a:rPr>
              <a:t>foreign experts with outstanding contribution in their cooperation with CAS</a:t>
            </a:r>
            <a:endParaRPr kumimoji="1" lang="zh-CN" altLang="en-US" sz="1800" b="1" dirty="0">
              <a:solidFill>
                <a:srgbClr val="C00000"/>
              </a:solidFill>
              <a:latin typeface="Calibri" pitchFamily="34" charset="0"/>
              <a:ea typeface="黑体" pitchFamily="2" charset="-122"/>
              <a:cs typeface="Calibri" pitchFamily="34" charset="0"/>
            </a:endParaRPr>
          </a:p>
        </p:txBody>
      </p:sp>
      <p:sp>
        <p:nvSpPr>
          <p:cNvPr id="8212" name="_s1031"/>
          <p:cNvSpPr>
            <a:spLocks noChangeArrowheads="1"/>
          </p:cNvSpPr>
          <p:nvPr/>
        </p:nvSpPr>
        <p:spPr bwMode="auto">
          <a:xfrm>
            <a:off x="285720" y="5179670"/>
            <a:ext cx="4349701" cy="821098"/>
          </a:xfrm>
          <a:prstGeom prst="bevel">
            <a:avLst>
              <a:gd name="adj" fmla="val 12500"/>
            </a:avLst>
          </a:prstGeom>
          <a:solidFill>
            <a:srgbClr val="C00000"/>
          </a:solidFill>
          <a:ln w="9525">
            <a:solidFill>
              <a:schemeClr val="bg1"/>
            </a:solidFill>
            <a:miter lim="800000"/>
            <a:headEnd/>
            <a:tailEnd/>
          </a:ln>
          <a:extLst/>
        </p:spPr>
        <p:txBody>
          <a:bodyPr lIns="0" tIns="0" rIns="0" bIns="0" anchor="ctr"/>
          <a:lstStyle/>
          <a:p>
            <a:pPr algn="ctr"/>
            <a:r>
              <a:rPr kumimoji="1" lang="en-US" altLang="zh-CN" sz="1800" b="1" dirty="0" smtClean="0">
                <a:solidFill>
                  <a:srgbClr val="FFFF00"/>
                </a:solidFill>
                <a:latin typeface="Calibri" pitchFamily="34" charset="0"/>
                <a:ea typeface="黑体" pitchFamily="2" charset="-122"/>
                <a:cs typeface="Calibri" pitchFamily="34" charset="0"/>
              </a:rPr>
              <a:t>International </a:t>
            </a:r>
            <a:r>
              <a:rPr kumimoji="1" lang="en-US" altLang="zh-CN" sz="1800" b="1" dirty="0">
                <a:solidFill>
                  <a:srgbClr val="FFFF00"/>
                </a:solidFill>
                <a:latin typeface="Calibri" pitchFamily="34" charset="0"/>
                <a:ea typeface="黑体" pitchFamily="2" charset="-122"/>
                <a:cs typeface="Calibri" pitchFamily="34" charset="0"/>
              </a:rPr>
              <a:t>Cooperation Award for </a:t>
            </a:r>
            <a:endParaRPr kumimoji="1" lang="en-US" altLang="zh-CN" sz="1800" b="1" dirty="0" smtClean="0">
              <a:solidFill>
                <a:srgbClr val="FFFF00"/>
              </a:solidFill>
              <a:latin typeface="Calibri" pitchFamily="34" charset="0"/>
              <a:ea typeface="黑体" pitchFamily="2" charset="-122"/>
              <a:cs typeface="Calibri" pitchFamily="34" charset="0"/>
            </a:endParaRPr>
          </a:p>
          <a:p>
            <a:pPr algn="ctr"/>
            <a:r>
              <a:rPr kumimoji="1" lang="en-US" altLang="zh-CN" sz="1800" b="1" dirty="0" smtClean="0">
                <a:solidFill>
                  <a:srgbClr val="FFFF00"/>
                </a:solidFill>
                <a:latin typeface="Calibri" pitchFamily="34" charset="0"/>
                <a:ea typeface="黑体" pitchFamily="2" charset="-122"/>
                <a:cs typeface="Calibri" pitchFamily="34" charset="0"/>
              </a:rPr>
              <a:t>Young </a:t>
            </a:r>
            <a:r>
              <a:rPr kumimoji="1" lang="en-US" altLang="zh-CN" sz="1800" b="1" dirty="0">
                <a:solidFill>
                  <a:srgbClr val="FFFF00"/>
                </a:solidFill>
                <a:latin typeface="Calibri" pitchFamily="34" charset="0"/>
                <a:ea typeface="黑体" pitchFamily="2" charset="-122"/>
                <a:cs typeface="Calibri" pitchFamily="34" charset="0"/>
              </a:rPr>
              <a:t>Scientists</a:t>
            </a:r>
            <a:endParaRPr kumimoji="1" lang="zh-CN" altLang="en-US" sz="1800" b="1" dirty="0">
              <a:solidFill>
                <a:srgbClr val="FFFF00"/>
              </a:solidFill>
              <a:latin typeface="Calibri" pitchFamily="34" charset="0"/>
              <a:ea typeface="黑体" pitchFamily="2" charset="-122"/>
              <a:cs typeface="Calibri" pitchFamily="34" charset="0"/>
            </a:endParaRPr>
          </a:p>
        </p:txBody>
      </p:sp>
      <p:sp>
        <p:nvSpPr>
          <p:cNvPr id="8213" name="_s1031"/>
          <p:cNvSpPr>
            <a:spLocks noChangeArrowheads="1"/>
          </p:cNvSpPr>
          <p:nvPr/>
        </p:nvSpPr>
        <p:spPr bwMode="auto">
          <a:xfrm>
            <a:off x="4419103" y="5196082"/>
            <a:ext cx="4510615" cy="800885"/>
          </a:xfrm>
          <a:prstGeom prst="bevel">
            <a:avLst>
              <a:gd name="adj" fmla="val 12500"/>
            </a:avLst>
          </a:prstGeom>
          <a:solidFill>
            <a:srgbClr val="FFFF00"/>
          </a:solidFill>
          <a:ln w="9525">
            <a:solidFill>
              <a:schemeClr val="bg1">
                <a:lumMod val="75000"/>
              </a:schemeClr>
            </a:solidFill>
            <a:miter lim="800000"/>
            <a:headEnd/>
            <a:tailEnd/>
          </a:ln>
        </p:spPr>
        <p:txBody>
          <a:bodyPr lIns="0" tIns="0" rIns="0" bIns="0" anchor="ctr"/>
          <a:lstStyle/>
          <a:p>
            <a:pPr algn="ctr"/>
            <a:r>
              <a:rPr kumimoji="1" lang="en-US" altLang="zh-CN" sz="1800" b="1" dirty="0">
                <a:solidFill>
                  <a:srgbClr val="C00000"/>
                </a:solidFill>
                <a:latin typeface="Calibri" pitchFamily="34" charset="0"/>
                <a:ea typeface="黑体" pitchFamily="2" charset="-122"/>
                <a:cs typeface="Calibri" pitchFamily="34" charset="0"/>
              </a:rPr>
              <a:t> </a:t>
            </a:r>
            <a:r>
              <a:rPr kumimoji="1" lang="en-US" altLang="zh-CN" sz="1800" b="1" dirty="0" smtClean="0">
                <a:solidFill>
                  <a:srgbClr val="C00000"/>
                </a:solidFill>
                <a:latin typeface="Calibri" pitchFamily="34" charset="0"/>
                <a:ea typeface="黑体" pitchFamily="2" charset="-122"/>
                <a:cs typeface="Calibri" pitchFamily="34" charset="0"/>
              </a:rPr>
              <a:t>Award </a:t>
            </a:r>
            <a:r>
              <a:rPr kumimoji="1" lang="en-US" altLang="zh-CN" sz="1800" b="1" dirty="0">
                <a:solidFill>
                  <a:srgbClr val="C00000"/>
                </a:solidFill>
                <a:latin typeface="Calibri" pitchFamily="34" charset="0"/>
                <a:ea typeface="黑体" pitchFamily="2" charset="-122"/>
                <a:cs typeface="Calibri" pitchFamily="34" charset="0"/>
              </a:rPr>
              <a:t>young scientists and </a:t>
            </a:r>
            <a:r>
              <a:rPr kumimoji="1" lang="en-US" altLang="zh-CN" sz="1800" b="1" dirty="0" smtClean="0">
                <a:solidFill>
                  <a:srgbClr val="C00000"/>
                </a:solidFill>
                <a:latin typeface="Calibri" pitchFamily="34" charset="0"/>
                <a:ea typeface="黑体" pitchFamily="2" charset="-122"/>
                <a:cs typeface="Calibri" pitchFamily="34" charset="0"/>
              </a:rPr>
              <a:t>their collaborators for academia and cooperation</a:t>
            </a:r>
            <a:endParaRPr kumimoji="1" lang="zh-CN" altLang="en-US" sz="1800" b="1" dirty="0">
              <a:solidFill>
                <a:srgbClr val="C00000"/>
              </a:solidFill>
              <a:latin typeface="Calibri" pitchFamily="34" charset="0"/>
              <a:ea typeface="黑体" pitchFamily="2" charset="-122"/>
              <a:cs typeface="Calibri" pitchFamily="34" charset="0"/>
            </a:endParaRPr>
          </a:p>
        </p:txBody>
      </p:sp>
      <p:sp>
        <p:nvSpPr>
          <p:cNvPr id="8220" name="_s1031"/>
          <p:cNvSpPr>
            <a:spLocks noChangeArrowheads="1"/>
          </p:cNvSpPr>
          <p:nvPr/>
        </p:nvSpPr>
        <p:spPr bwMode="auto">
          <a:xfrm>
            <a:off x="283781" y="3786190"/>
            <a:ext cx="4246179" cy="739722"/>
          </a:xfrm>
          <a:prstGeom prst="bevel">
            <a:avLst>
              <a:gd name="adj" fmla="val 12500"/>
            </a:avLst>
          </a:prstGeom>
          <a:solidFill>
            <a:srgbClr val="000066"/>
          </a:solidFill>
          <a:ln w="9525">
            <a:solidFill>
              <a:schemeClr val="bg1"/>
            </a:solidFill>
            <a:miter lim="800000"/>
            <a:headEnd/>
            <a:tailEnd/>
          </a:ln>
        </p:spPr>
        <p:txBody>
          <a:bodyPr lIns="0" tIns="0" rIns="0" bIns="0" anchor="ctr"/>
          <a:lstStyle/>
          <a:p>
            <a:pPr algn="ctr"/>
            <a:r>
              <a:rPr kumimoji="1" lang="en-US" altLang="zh-CN" sz="1800" b="1" dirty="0">
                <a:solidFill>
                  <a:srgbClr val="FFFF00"/>
                </a:solidFill>
                <a:latin typeface="Calibri" pitchFamily="34" charset="0"/>
                <a:ea typeface="黑体" pitchFamily="2" charset="-122"/>
                <a:cs typeface="Calibri" pitchFamily="34" charset="0"/>
              </a:rPr>
              <a:t>Talent </a:t>
            </a:r>
            <a:r>
              <a:rPr kumimoji="1" lang="en-US" altLang="zh-CN" sz="1800" b="1" dirty="0" smtClean="0">
                <a:solidFill>
                  <a:srgbClr val="FFFF00"/>
                </a:solidFill>
                <a:latin typeface="Calibri" pitchFamily="34" charset="0"/>
                <a:ea typeface="黑体" pitchFamily="2" charset="-122"/>
                <a:cs typeface="Calibri" pitchFamily="34" charset="0"/>
              </a:rPr>
              <a:t>Program </a:t>
            </a:r>
            <a:r>
              <a:rPr kumimoji="1" lang="en-US" altLang="zh-CN" sz="1800" b="1" dirty="0">
                <a:solidFill>
                  <a:srgbClr val="FFFF00"/>
                </a:solidFill>
                <a:latin typeface="Calibri" pitchFamily="34" charset="0"/>
                <a:ea typeface="黑体" pitchFamily="2" charset="-122"/>
                <a:cs typeface="Calibri" pitchFamily="34" charset="0"/>
              </a:rPr>
              <a:t>for Big Science Facilities</a:t>
            </a:r>
            <a:endParaRPr kumimoji="1" lang="zh-CN" altLang="en-US" sz="1800" b="1" dirty="0">
              <a:solidFill>
                <a:srgbClr val="FFFF00"/>
              </a:solidFill>
              <a:latin typeface="Calibri" pitchFamily="34" charset="0"/>
              <a:ea typeface="黑体" pitchFamily="2" charset="-122"/>
              <a:cs typeface="Calibri" pitchFamily="34" charset="0"/>
            </a:endParaRPr>
          </a:p>
        </p:txBody>
      </p:sp>
      <p:sp>
        <p:nvSpPr>
          <p:cNvPr id="8221" name="_s1031"/>
          <p:cNvSpPr>
            <a:spLocks noChangeArrowheads="1"/>
          </p:cNvSpPr>
          <p:nvPr/>
        </p:nvSpPr>
        <p:spPr bwMode="auto">
          <a:xfrm>
            <a:off x="4355590" y="3786189"/>
            <a:ext cx="4589548" cy="709807"/>
          </a:xfrm>
          <a:prstGeom prst="bevel">
            <a:avLst>
              <a:gd name="adj" fmla="val 12500"/>
            </a:avLst>
          </a:prstGeom>
          <a:solidFill>
            <a:srgbClr val="FFFFCC"/>
          </a:solidFill>
          <a:ln w="9525">
            <a:solidFill>
              <a:schemeClr val="bg1">
                <a:lumMod val="75000"/>
              </a:schemeClr>
            </a:solidFill>
            <a:miter lim="800000"/>
            <a:headEnd/>
            <a:tailEnd/>
          </a:ln>
        </p:spPr>
        <p:txBody>
          <a:bodyPr lIns="0" tIns="0" rIns="0" bIns="0" anchor="ctr"/>
          <a:lstStyle/>
          <a:p>
            <a:pPr algn="ctr"/>
            <a:r>
              <a:rPr kumimoji="1" lang="en-US" altLang="zh-CN" sz="1800" b="1" dirty="0">
                <a:solidFill>
                  <a:srgbClr val="000099"/>
                </a:solidFill>
                <a:latin typeface="Calibri" pitchFamily="34" charset="0"/>
                <a:ea typeface="黑体" pitchFamily="2" charset="-122"/>
                <a:cs typeface="Calibri" pitchFamily="34" charset="0"/>
              </a:rPr>
              <a:t>Jointly launched by CAS and SAFEA</a:t>
            </a:r>
            <a:endParaRPr kumimoji="1" lang="zh-CN" altLang="en-US" sz="1800" b="1" dirty="0">
              <a:solidFill>
                <a:srgbClr val="000099"/>
              </a:solidFill>
              <a:latin typeface="Calibri" pitchFamily="34" charset="0"/>
              <a:ea typeface="黑体" pitchFamily="2" charset="-122"/>
              <a:cs typeface="Calibri" pitchFamily="34" charset="0"/>
            </a:endParaRPr>
          </a:p>
        </p:txBody>
      </p:sp>
      <p:sp>
        <p:nvSpPr>
          <p:cNvPr id="2" name="矩形 1"/>
          <p:cNvSpPr/>
          <p:nvPr/>
        </p:nvSpPr>
        <p:spPr>
          <a:xfrm>
            <a:off x="4572000" y="500042"/>
            <a:ext cx="4388498" cy="400110"/>
          </a:xfrm>
          <a:prstGeom prst="rect">
            <a:avLst/>
          </a:prstGeom>
          <a:solidFill>
            <a:srgbClr val="FFC000"/>
          </a:solidFill>
          <a:ln w="9525" algn="ctr">
            <a:noFill/>
            <a:miter lim="800000"/>
            <a:headEnd/>
            <a:tailEnd/>
          </a:ln>
          <a:effectLst>
            <a:outerShdw dist="45791" dir="3378596" algn="ctr" rotWithShape="0">
              <a:schemeClr val="bg2">
                <a:alpha val="50000"/>
              </a:schemeClr>
            </a:outerShdw>
          </a:effectLst>
        </p:spPr>
        <p:txBody>
          <a:bodyPr wrap="square" anchor="ctr">
            <a:spAutoFit/>
          </a:bodyPr>
          <a:lstStyle/>
          <a:p>
            <a:r>
              <a:rPr lang="en-US" altLang="zh-CN" dirty="0" smtClean="0">
                <a:solidFill>
                  <a:srgbClr val="009DD9"/>
                </a:solidFill>
                <a:effectLst>
                  <a:outerShdw blurRad="38100" dist="38100" dir="2700000" algn="tl">
                    <a:srgbClr val="C0C0C0"/>
                  </a:outerShdw>
                </a:effectLst>
                <a:ea typeface="黑体" pitchFamily="2" charset="-122"/>
              </a:rPr>
              <a:t> Talent Program</a:t>
            </a:r>
            <a:endParaRPr lang="zh-CN" altLang="en-US" dirty="0">
              <a:solidFill>
                <a:srgbClr val="009DD9"/>
              </a:solidFill>
              <a:effectLst>
                <a:outerShdw blurRad="38100" dist="38100" dir="2700000" algn="tl">
                  <a:srgbClr val="C0C0C0"/>
                </a:outerShdw>
              </a:effectLst>
              <a:ea typeface="黑体" pitchFamily="2" charset="-122"/>
            </a:endParaRPr>
          </a:p>
        </p:txBody>
      </p:sp>
      <p:sp>
        <p:nvSpPr>
          <p:cNvPr id="19" name="矩形 4"/>
          <p:cNvSpPr>
            <a:spLocks noChangeArrowheads="1"/>
          </p:cNvSpPr>
          <p:nvPr/>
        </p:nvSpPr>
        <p:spPr bwMode="auto">
          <a:xfrm>
            <a:off x="642910" y="6215082"/>
            <a:ext cx="7850187" cy="400050"/>
          </a:xfrm>
          <a:prstGeom prst="rect">
            <a:avLst/>
          </a:prstGeom>
          <a:noFill/>
          <a:ln w="9525">
            <a:solidFill>
              <a:schemeClr val="accent2"/>
            </a:solidFill>
            <a:miter lim="800000"/>
            <a:headEnd/>
            <a:tailEnd/>
          </a:ln>
        </p:spPr>
        <p:txBody>
          <a:bodyPr>
            <a:spAutoFit/>
          </a:bodyPr>
          <a:lstStyle/>
          <a:p>
            <a:r>
              <a:rPr lang="en-US" altLang="zh-CN" dirty="0">
                <a:solidFill>
                  <a:srgbClr val="002060"/>
                </a:solidFill>
                <a:latin typeface="Calibri" pitchFamily="34" charset="0"/>
                <a:hlinkClick r:id="rId3"/>
              </a:rPr>
              <a:t>http://english.bic.cas.cn/</a:t>
            </a:r>
            <a:r>
              <a:rPr lang="en-US" altLang="zh-CN" dirty="0">
                <a:solidFill>
                  <a:srgbClr val="002060"/>
                </a:solidFill>
                <a:latin typeface="Calibri" pitchFamily="34" charset="0"/>
              </a:rPr>
              <a:t>   Bureau of International </a:t>
            </a:r>
            <a:r>
              <a:rPr lang="en-US" altLang="zh-CN" dirty="0" smtClean="0">
                <a:solidFill>
                  <a:srgbClr val="002060"/>
                </a:solidFill>
                <a:latin typeface="Calibri" pitchFamily="34" charset="0"/>
              </a:rPr>
              <a:t>cooperation, CAS</a:t>
            </a:r>
            <a:endParaRPr lang="en-US" altLang="zh-CN" dirty="0">
              <a:solidFill>
                <a:srgbClr val="002060"/>
              </a:solidFill>
              <a:latin typeface="Calibri" pitchFamily="34" charset="0"/>
            </a:endParaRPr>
          </a:p>
        </p:txBody>
      </p:sp>
    </p:spTree>
    <p:extLst>
      <p:ext uri="{BB962C8B-B14F-4D97-AF65-F5344CB8AC3E}">
        <p14:creationId xmlns:p14="http://schemas.microsoft.com/office/powerpoint/2010/main" xmlns="" val="3782758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圆角矩形 11"/>
          <p:cNvSpPr>
            <a:spLocks noChangeArrowheads="1"/>
          </p:cNvSpPr>
          <p:nvPr/>
        </p:nvSpPr>
        <p:spPr bwMode="auto">
          <a:xfrm>
            <a:off x="4681246" y="2638073"/>
            <a:ext cx="4177604" cy="3929090"/>
          </a:xfrm>
          <a:prstGeom prst="roundRect">
            <a:avLst>
              <a:gd name="adj" fmla="val 16667"/>
            </a:avLst>
          </a:prstGeom>
          <a:solidFill>
            <a:srgbClr val="EDF3DB"/>
          </a:solidFill>
          <a:ln w="25400">
            <a:solidFill>
              <a:srgbClr val="085091"/>
            </a:solidFill>
            <a:round/>
            <a:headEnd/>
            <a:tailEnd/>
          </a:ln>
        </p:spPr>
        <p:txBody>
          <a:bodyPr anchor="ctr"/>
          <a:lstStyle/>
          <a:p>
            <a:endParaRPr lang="zh-CN" altLang="en-US">
              <a:solidFill>
                <a:srgbClr val="002060"/>
              </a:solidFill>
              <a:latin typeface="Century Schoolbook" pitchFamily="18" charset="0"/>
            </a:endParaRPr>
          </a:p>
        </p:txBody>
      </p:sp>
      <p:sp>
        <p:nvSpPr>
          <p:cNvPr id="32771" name="圆角矩形 10"/>
          <p:cNvSpPr>
            <a:spLocks noChangeArrowheads="1"/>
          </p:cNvSpPr>
          <p:nvPr/>
        </p:nvSpPr>
        <p:spPr bwMode="auto">
          <a:xfrm>
            <a:off x="289898" y="2632943"/>
            <a:ext cx="4070825" cy="3934220"/>
          </a:xfrm>
          <a:prstGeom prst="roundRect">
            <a:avLst>
              <a:gd name="adj" fmla="val 16667"/>
            </a:avLst>
          </a:prstGeom>
          <a:solidFill>
            <a:srgbClr val="F2F2F2"/>
          </a:solidFill>
          <a:ln w="25400">
            <a:solidFill>
              <a:srgbClr val="085091"/>
            </a:solidFill>
            <a:round/>
            <a:headEnd/>
            <a:tailEnd/>
          </a:ln>
        </p:spPr>
        <p:txBody>
          <a:bodyPr anchor="ctr"/>
          <a:lstStyle/>
          <a:p>
            <a:endParaRPr lang="zh-CN" altLang="en-US">
              <a:solidFill>
                <a:srgbClr val="002060"/>
              </a:solidFill>
              <a:latin typeface="Century Schoolbook" pitchFamily="18" charset="0"/>
            </a:endParaRPr>
          </a:p>
        </p:txBody>
      </p:sp>
      <p:sp>
        <p:nvSpPr>
          <p:cNvPr id="32772" name="Rectangle 3"/>
          <p:cNvSpPr>
            <a:spLocks noGrp="1" noChangeArrowheads="1"/>
          </p:cNvSpPr>
          <p:nvPr>
            <p:ph sz="quarter" idx="4294967295"/>
          </p:nvPr>
        </p:nvSpPr>
        <p:spPr>
          <a:xfrm>
            <a:off x="928662" y="785794"/>
            <a:ext cx="7672936" cy="1656184"/>
          </a:xfrm>
          <a:blipFill dpi="0" rotWithShape="1">
            <a:blip r:embed="rId3" cstate="print"/>
            <a:srcRect/>
            <a:tile tx="0" ty="0" sx="100000" sy="100000" flip="none" algn="tl"/>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Autofit/>
          </a:bodyPr>
          <a:lstStyle/>
          <a:p>
            <a:pPr eaLnBrk="1" hangingPunct="1">
              <a:lnSpc>
                <a:spcPct val="90000"/>
              </a:lnSpc>
              <a:buSzPct val="85000"/>
              <a:buFont typeface="Wingdings" pitchFamily="2" charset="2"/>
              <a:buNone/>
            </a:pPr>
            <a:r>
              <a:rPr lang="en-US" altLang="zh-CN" sz="2800" dirty="0" smtClean="0">
                <a:solidFill>
                  <a:srgbClr val="02303E"/>
                </a:solidFill>
                <a:latin typeface="Arial" charset="0"/>
                <a:cs typeface="Arial" charset="0"/>
              </a:rPr>
              <a:t>                   </a:t>
            </a:r>
            <a:r>
              <a:rPr lang="en-US" altLang="zh-CN" sz="1800" b="1" i="1" dirty="0" smtClean="0">
                <a:solidFill>
                  <a:srgbClr val="02303E"/>
                </a:solidFill>
                <a:latin typeface="Arial" charset="0"/>
                <a:cs typeface="Arial" charset="0"/>
              </a:rPr>
              <a:t>Einstein Professorship Program</a:t>
            </a:r>
            <a:endParaRPr lang="en-US" altLang="zh-CN" sz="2800" b="1" i="1" dirty="0" smtClean="0">
              <a:solidFill>
                <a:srgbClr val="02303E"/>
              </a:solidFill>
              <a:latin typeface="Arial" charset="0"/>
              <a:cs typeface="Arial" charset="0"/>
            </a:endParaRPr>
          </a:p>
          <a:p>
            <a:pPr eaLnBrk="1" hangingPunct="1">
              <a:lnSpc>
                <a:spcPct val="120000"/>
              </a:lnSpc>
            </a:pPr>
            <a:r>
              <a:rPr lang="en-US" altLang="zh-CN" sz="1400" dirty="0" smtClean="0">
                <a:solidFill>
                  <a:schemeClr val="accent1">
                    <a:lumMod val="75000"/>
                  </a:schemeClr>
                </a:solidFill>
                <a:latin typeface="Arial" charset="0"/>
                <a:cs typeface="Arial" charset="0"/>
              </a:rPr>
              <a:t>awarded each year to 20 distinguished international scientists actively working at the frontiers of science and technology, for conducting lecture-tours to China. The cost of </a:t>
            </a:r>
            <a:r>
              <a:rPr lang="en-US" altLang="zh-CN" sz="1400" dirty="0" smtClean="0">
                <a:solidFill>
                  <a:schemeClr val="accent1">
                    <a:lumMod val="75000"/>
                  </a:schemeClr>
                </a:solidFill>
                <a:latin typeface="Arial" charset="0"/>
                <a:cs typeface="Arial" charset="0"/>
              </a:rPr>
              <a:t>accommodation </a:t>
            </a:r>
            <a:r>
              <a:rPr lang="en-US" altLang="zh-CN" sz="1400" dirty="0" smtClean="0">
                <a:solidFill>
                  <a:schemeClr val="accent1">
                    <a:lumMod val="75000"/>
                  </a:schemeClr>
                </a:solidFill>
                <a:latin typeface="Arial" charset="0"/>
                <a:cs typeface="Arial" charset="0"/>
              </a:rPr>
              <a:t>and transportation in China</a:t>
            </a:r>
          </a:p>
          <a:p>
            <a:pPr eaLnBrk="1" hangingPunct="1">
              <a:lnSpc>
                <a:spcPct val="120000"/>
              </a:lnSpc>
            </a:pPr>
            <a:r>
              <a:rPr lang="en-US" altLang="zh-CN" sz="1400" dirty="0" smtClean="0">
                <a:solidFill>
                  <a:schemeClr val="accent1">
                    <a:lumMod val="75000"/>
                  </a:schemeClr>
                </a:solidFill>
                <a:latin typeface="Arial" charset="0"/>
                <a:cs typeface="Arial" charset="0"/>
              </a:rPr>
              <a:t>Duration: 1-2 weeks</a:t>
            </a:r>
          </a:p>
        </p:txBody>
      </p:sp>
      <p:sp>
        <p:nvSpPr>
          <p:cNvPr id="32775" name="矩形 7"/>
          <p:cNvSpPr>
            <a:spLocks noChangeArrowheads="1"/>
          </p:cNvSpPr>
          <p:nvPr/>
        </p:nvSpPr>
        <p:spPr bwMode="auto">
          <a:xfrm>
            <a:off x="323528" y="2708920"/>
            <a:ext cx="3929090" cy="3677930"/>
          </a:xfrm>
          <a:prstGeom prst="rect">
            <a:avLst/>
          </a:prstGeom>
          <a:noFill/>
          <a:ln w="9525">
            <a:noFill/>
            <a:miter lim="800000"/>
            <a:headEnd/>
            <a:tailEnd/>
          </a:ln>
        </p:spPr>
        <p:txBody>
          <a:bodyPr wrap="square">
            <a:spAutoFit/>
          </a:bodyPr>
          <a:lstStyle/>
          <a:p>
            <a:pPr>
              <a:buSzPct val="85000"/>
            </a:pPr>
            <a:r>
              <a:rPr lang="en-US" altLang="zh-CN" b="1" i="1" dirty="0" smtClean="0">
                <a:solidFill>
                  <a:srgbClr val="02303E"/>
                </a:solidFill>
                <a:cs typeface="Arial" charset="0"/>
              </a:rPr>
              <a:t>        Fellowship </a:t>
            </a:r>
            <a:r>
              <a:rPr lang="en-US" altLang="zh-CN" b="1" i="1" dirty="0">
                <a:solidFill>
                  <a:srgbClr val="02303E"/>
                </a:solidFill>
                <a:cs typeface="Arial" charset="0"/>
              </a:rPr>
              <a:t>for International Senior Scientists </a:t>
            </a:r>
          </a:p>
          <a:p>
            <a:pPr>
              <a:buSzPct val="85000"/>
            </a:pPr>
            <a:endParaRPr lang="en-US" altLang="zh-CN" sz="800" b="0" dirty="0">
              <a:solidFill>
                <a:srgbClr val="002060"/>
              </a:solidFill>
            </a:endParaRPr>
          </a:p>
          <a:p>
            <a:pPr lvl="1" algn="l">
              <a:buFont typeface="Arial" charset="0"/>
              <a:buChar char="–"/>
            </a:pPr>
            <a:r>
              <a:rPr lang="en-US" altLang="zh-CN" sz="1600" b="0" i="0" dirty="0">
                <a:solidFill>
                  <a:srgbClr val="002060"/>
                </a:solidFill>
              </a:rPr>
              <a:t>For </a:t>
            </a:r>
            <a:r>
              <a:rPr lang="en-US" altLang="zh-CN" sz="1600" b="0" i="0" u="sng" dirty="0">
                <a:solidFill>
                  <a:srgbClr val="002060"/>
                </a:solidFill>
              </a:rPr>
              <a:t>senior scientists </a:t>
            </a:r>
            <a:r>
              <a:rPr lang="en-US" altLang="zh-CN" sz="1600" b="0" i="0" dirty="0">
                <a:solidFill>
                  <a:srgbClr val="002060"/>
                </a:solidFill>
              </a:rPr>
              <a:t>holding a PhD degree, with academic standing as a Professor, Associate Professor or equivalent.</a:t>
            </a:r>
          </a:p>
          <a:p>
            <a:pPr lvl="1" algn="l">
              <a:buFont typeface="Arial" charset="0"/>
              <a:buChar char="–"/>
            </a:pPr>
            <a:endParaRPr lang="en-US" altLang="zh-CN" sz="900" b="0" i="0" dirty="0" smtClean="0">
              <a:solidFill>
                <a:srgbClr val="002060"/>
              </a:solidFill>
            </a:endParaRPr>
          </a:p>
          <a:p>
            <a:pPr lvl="1" algn="l">
              <a:buFont typeface="Arial" charset="0"/>
              <a:buChar char="–"/>
            </a:pPr>
            <a:r>
              <a:rPr lang="en-US" altLang="zh-CN" sz="1600" b="0" i="0" dirty="0" smtClean="0">
                <a:solidFill>
                  <a:srgbClr val="002060"/>
                </a:solidFill>
              </a:rPr>
              <a:t>Duration</a:t>
            </a:r>
            <a:r>
              <a:rPr lang="en-US" altLang="zh-CN" sz="1600" b="0" i="0" dirty="0">
                <a:solidFill>
                  <a:srgbClr val="002060"/>
                </a:solidFill>
              </a:rPr>
              <a:t>: 2-12 months with extension </a:t>
            </a:r>
            <a:r>
              <a:rPr lang="en-US" altLang="zh-CN" sz="1600" b="0" i="0" dirty="0" smtClean="0">
                <a:solidFill>
                  <a:srgbClr val="002060"/>
                </a:solidFill>
              </a:rPr>
              <a:t>possible</a:t>
            </a:r>
          </a:p>
          <a:p>
            <a:pPr lvl="1">
              <a:buFont typeface="Arial" charset="0"/>
              <a:buChar char="–"/>
            </a:pPr>
            <a:r>
              <a:rPr lang="en-US" altLang="zh-CN" sz="1600" dirty="0" smtClean="0">
                <a:solidFill>
                  <a:srgbClr val="002060"/>
                </a:solidFill>
              </a:rPr>
              <a:t>The fellowship: </a:t>
            </a:r>
          </a:p>
          <a:p>
            <a:pPr lvl="1"/>
            <a:r>
              <a:rPr lang="en-US" altLang="zh-CN" sz="1600" dirty="0" smtClean="0">
                <a:solidFill>
                  <a:srgbClr val="002060"/>
                </a:solidFill>
              </a:rPr>
              <a:t>  500,000RMB per year</a:t>
            </a:r>
          </a:p>
          <a:p>
            <a:pPr lvl="1"/>
            <a:r>
              <a:rPr lang="en-US" altLang="zh-CN" sz="1600" dirty="0" smtClean="0">
                <a:solidFill>
                  <a:srgbClr val="002060"/>
                </a:solidFill>
              </a:rPr>
              <a:t>  400,000RMB per year</a:t>
            </a:r>
          </a:p>
          <a:p>
            <a:pPr lvl="1"/>
            <a:r>
              <a:rPr lang="en-US" altLang="zh-CN" sz="1600" dirty="0" smtClean="0">
                <a:solidFill>
                  <a:srgbClr val="002060"/>
                </a:solidFill>
              </a:rPr>
              <a:t>  A round-trip international airfare</a:t>
            </a:r>
            <a:endParaRPr lang="en-US" altLang="zh-CN" sz="900" b="0" i="0" dirty="0" smtClean="0">
              <a:solidFill>
                <a:srgbClr val="002060"/>
              </a:solidFill>
            </a:endParaRPr>
          </a:p>
          <a:p>
            <a:pPr lvl="1" algn="l">
              <a:buFont typeface="Arial" charset="0"/>
              <a:buChar char="–"/>
            </a:pPr>
            <a:r>
              <a:rPr lang="en-US" altLang="zh-CN" sz="1600" b="0" i="0" dirty="0" smtClean="0">
                <a:solidFill>
                  <a:srgbClr val="FF6600"/>
                </a:solidFill>
              </a:rPr>
              <a:t>765 </a:t>
            </a:r>
            <a:r>
              <a:rPr lang="en-US" altLang="zh-CN" sz="1600" b="0" i="0" dirty="0" smtClean="0">
                <a:solidFill>
                  <a:srgbClr val="002060"/>
                </a:solidFill>
              </a:rPr>
              <a:t>recipients, 2009 - 2012</a:t>
            </a:r>
          </a:p>
        </p:txBody>
      </p:sp>
      <p:sp>
        <p:nvSpPr>
          <p:cNvPr id="32776" name="矩形 9"/>
          <p:cNvSpPr>
            <a:spLocks noChangeArrowheads="1"/>
          </p:cNvSpPr>
          <p:nvPr/>
        </p:nvSpPr>
        <p:spPr bwMode="auto">
          <a:xfrm>
            <a:off x="4609808" y="2780949"/>
            <a:ext cx="4357718" cy="3530197"/>
          </a:xfrm>
          <a:prstGeom prst="rect">
            <a:avLst/>
          </a:prstGeom>
          <a:noFill/>
          <a:ln w="9525">
            <a:noFill/>
            <a:miter lim="800000"/>
            <a:headEnd/>
            <a:tailEnd/>
          </a:ln>
        </p:spPr>
        <p:txBody>
          <a:bodyPr wrap="square">
            <a:spAutoFit/>
          </a:bodyPr>
          <a:lstStyle/>
          <a:p>
            <a:pPr>
              <a:lnSpc>
                <a:spcPct val="80000"/>
              </a:lnSpc>
              <a:buSzPct val="85000"/>
            </a:pPr>
            <a:r>
              <a:rPr lang="en-US" altLang="zh-CN" sz="1800" b="1" i="1" dirty="0">
                <a:solidFill>
                  <a:srgbClr val="002060"/>
                </a:solidFill>
              </a:rPr>
              <a:t>  </a:t>
            </a:r>
            <a:r>
              <a:rPr lang="en-US" altLang="zh-CN" b="1" i="1" dirty="0">
                <a:solidFill>
                  <a:srgbClr val="002060"/>
                </a:solidFill>
              </a:rPr>
              <a:t>   </a:t>
            </a:r>
            <a:r>
              <a:rPr lang="en-US" altLang="zh-CN" b="1" i="1" dirty="0">
                <a:solidFill>
                  <a:srgbClr val="02303E"/>
                </a:solidFill>
                <a:cs typeface="Arial" charset="0"/>
              </a:rPr>
              <a:t>Fellowship for </a:t>
            </a:r>
            <a:endParaRPr lang="en-US" altLang="zh-CN" b="1" i="1" dirty="0" smtClean="0">
              <a:solidFill>
                <a:srgbClr val="02303E"/>
              </a:solidFill>
              <a:cs typeface="Arial" charset="0"/>
            </a:endParaRPr>
          </a:p>
          <a:p>
            <a:pPr>
              <a:lnSpc>
                <a:spcPct val="80000"/>
              </a:lnSpc>
              <a:buSzPct val="85000"/>
            </a:pPr>
            <a:r>
              <a:rPr lang="en-US" altLang="zh-CN" b="1" i="1" dirty="0" smtClean="0">
                <a:solidFill>
                  <a:srgbClr val="02303E"/>
                </a:solidFill>
                <a:cs typeface="Arial" charset="0"/>
              </a:rPr>
              <a:t>International </a:t>
            </a:r>
            <a:r>
              <a:rPr lang="en-US" altLang="zh-CN" b="1" i="1" dirty="0">
                <a:solidFill>
                  <a:srgbClr val="02303E"/>
                </a:solidFill>
                <a:cs typeface="Arial" charset="0"/>
              </a:rPr>
              <a:t>Young Scientists  </a:t>
            </a:r>
            <a:endParaRPr lang="en-US" altLang="zh-CN" sz="2400" b="1" i="1" dirty="0">
              <a:solidFill>
                <a:srgbClr val="02303E"/>
              </a:solidFill>
              <a:cs typeface="Arial" charset="0"/>
            </a:endParaRPr>
          </a:p>
          <a:p>
            <a:pPr>
              <a:buSzPct val="85000"/>
            </a:pPr>
            <a:endParaRPr lang="en-US" altLang="zh-CN" sz="900" dirty="0">
              <a:solidFill>
                <a:srgbClr val="002060"/>
              </a:solidFill>
            </a:endParaRPr>
          </a:p>
          <a:p>
            <a:pPr lvl="1" algn="l">
              <a:buFont typeface="Arial" charset="0"/>
              <a:buChar char="–"/>
            </a:pPr>
            <a:r>
              <a:rPr lang="en-US" altLang="zh-CN" sz="1600" b="0" i="0" dirty="0" smtClean="0">
                <a:solidFill>
                  <a:srgbClr val="002060"/>
                </a:solidFill>
              </a:rPr>
              <a:t>For </a:t>
            </a:r>
            <a:r>
              <a:rPr lang="en-US" altLang="zh-CN" sz="1600" b="0" i="0" dirty="0">
                <a:solidFill>
                  <a:srgbClr val="002060"/>
                </a:solidFill>
              </a:rPr>
              <a:t>young researchers with a PhD degree, under the age of 40, and over five years of research </a:t>
            </a:r>
            <a:r>
              <a:rPr lang="en-US" altLang="zh-CN" sz="1600" b="0" i="0" dirty="0" smtClean="0">
                <a:solidFill>
                  <a:srgbClr val="002060"/>
                </a:solidFill>
              </a:rPr>
              <a:t>experience</a:t>
            </a:r>
            <a:endParaRPr lang="en-US" altLang="zh-CN" sz="600" b="0" i="0" dirty="0" smtClean="0">
              <a:solidFill>
                <a:srgbClr val="002060"/>
              </a:solidFill>
            </a:endParaRPr>
          </a:p>
          <a:p>
            <a:pPr lvl="1" algn="l">
              <a:buFont typeface="Arial" charset="0"/>
              <a:buChar char="–"/>
            </a:pPr>
            <a:r>
              <a:rPr lang="en-US" altLang="zh-CN" sz="1600" b="0" i="0" dirty="0" smtClean="0">
                <a:solidFill>
                  <a:srgbClr val="002060"/>
                </a:solidFill>
              </a:rPr>
              <a:t>For </a:t>
            </a:r>
            <a:r>
              <a:rPr lang="en-US" altLang="zh-CN" sz="1600" b="0" i="0" u="sng" dirty="0">
                <a:solidFill>
                  <a:srgbClr val="002060"/>
                </a:solidFill>
              </a:rPr>
              <a:t>Post-doctoral applicants </a:t>
            </a:r>
            <a:r>
              <a:rPr lang="en-US" altLang="zh-CN" sz="1600" b="0" i="0" dirty="0">
                <a:solidFill>
                  <a:srgbClr val="002060"/>
                </a:solidFill>
              </a:rPr>
              <a:t>under the age of </a:t>
            </a:r>
            <a:r>
              <a:rPr lang="en-US" altLang="zh-CN" sz="1600" b="0" i="0" dirty="0" smtClean="0">
                <a:solidFill>
                  <a:srgbClr val="002060"/>
                </a:solidFill>
              </a:rPr>
              <a:t>35.</a:t>
            </a:r>
            <a:endParaRPr lang="en-US" altLang="zh-CN" sz="1000" b="0" i="0" dirty="0" smtClean="0">
              <a:solidFill>
                <a:srgbClr val="002060"/>
              </a:solidFill>
            </a:endParaRPr>
          </a:p>
          <a:p>
            <a:pPr lvl="1" algn="l">
              <a:buFont typeface="Arial" charset="0"/>
              <a:buChar char="–"/>
            </a:pPr>
            <a:r>
              <a:rPr lang="en-US" altLang="zh-CN" sz="1600" b="0" i="0" dirty="0" smtClean="0">
                <a:solidFill>
                  <a:srgbClr val="002060"/>
                </a:solidFill>
              </a:rPr>
              <a:t>Duration</a:t>
            </a:r>
            <a:r>
              <a:rPr lang="en-US" altLang="zh-CN" sz="1600" b="0" i="0" dirty="0">
                <a:solidFill>
                  <a:srgbClr val="002060"/>
                </a:solidFill>
              </a:rPr>
              <a:t>: 12 months with 12 months extension via </a:t>
            </a:r>
            <a:r>
              <a:rPr lang="en-US" altLang="zh-CN" sz="1600" b="0" i="0" dirty="0" smtClean="0">
                <a:solidFill>
                  <a:srgbClr val="002060"/>
                </a:solidFill>
              </a:rPr>
              <a:t>evaluation</a:t>
            </a:r>
          </a:p>
          <a:p>
            <a:pPr lvl="1" algn="l">
              <a:buFont typeface="Arial" charset="0"/>
              <a:buChar char="–"/>
            </a:pPr>
            <a:r>
              <a:rPr lang="en-US" altLang="zh-CN" sz="1600" dirty="0" smtClean="0">
                <a:solidFill>
                  <a:srgbClr val="002060"/>
                </a:solidFill>
              </a:rPr>
              <a:t>The fellowship: </a:t>
            </a:r>
          </a:p>
          <a:p>
            <a:pPr lvl="2">
              <a:lnSpc>
                <a:spcPct val="80000"/>
              </a:lnSpc>
            </a:pPr>
            <a:r>
              <a:rPr lang="en-US" altLang="zh-CN" sz="1600" dirty="0" smtClean="0">
                <a:solidFill>
                  <a:srgbClr val="002060"/>
                </a:solidFill>
              </a:rPr>
              <a:t>250,000RMB per year </a:t>
            </a:r>
          </a:p>
          <a:p>
            <a:pPr lvl="2">
              <a:lnSpc>
                <a:spcPct val="80000"/>
              </a:lnSpc>
            </a:pPr>
            <a:r>
              <a:rPr lang="en-US" altLang="zh-CN" sz="1600" dirty="0" smtClean="0">
                <a:solidFill>
                  <a:srgbClr val="002060"/>
                </a:solidFill>
              </a:rPr>
              <a:t>150,000RMB per year </a:t>
            </a:r>
          </a:p>
          <a:p>
            <a:pPr lvl="2">
              <a:lnSpc>
                <a:spcPct val="80000"/>
              </a:lnSpc>
            </a:pPr>
            <a:r>
              <a:rPr lang="en-US" altLang="zh-CN" sz="1600" dirty="0" smtClean="0">
                <a:solidFill>
                  <a:srgbClr val="002060"/>
                </a:solidFill>
              </a:rPr>
              <a:t>A round-trip international airfare</a:t>
            </a:r>
          </a:p>
          <a:p>
            <a:pPr lvl="1" algn="l">
              <a:buFont typeface="Arial" charset="0"/>
              <a:buChar char="–"/>
            </a:pPr>
            <a:r>
              <a:rPr lang="en-US" altLang="zh-CN" sz="1600" b="0" i="0" dirty="0" smtClean="0">
                <a:solidFill>
                  <a:srgbClr val="FF6600"/>
                </a:solidFill>
              </a:rPr>
              <a:t>295</a:t>
            </a:r>
            <a:r>
              <a:rPr lang="en-US" altLang="zh-CN" sz="1600" b="0" i="0" dirty="0" smtClean="0">
                <a:solidFill>
                  <a:srgbClr val="002060"/>
                </a:solidFill>
              </a:rPr>
              <a:t> recipients, 2009 - 2012</a:t>
            </a:r>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5143504" y="5143512"/>
            <a:ext cx="4143404" cy="1017232"/>
          </a:xfrm>
        </p:spPr>
        <p:txBody>
          <a:bodyPr/>
          <a:lstStyle/>
          <a:p>
            <a:pPr>
              <a:buSzPct val="85000"/>
              <a:buFont typeface="Wingdings" pitchFamily="2" charset="2"/>
              <a:buChar char="v"/>
            </a:pPr>
            <a:r>
              <a:rPr lang="en-US" altLang="zh-CN" sz="1800" b="1" dirty="0" smtClean="0">
                <a:solidFill>
                  <a:srgbClr val="C00000"/>
                </a:solidFill>
              </a:rPr>
              <a:t>International Senior Scientists</a:t>
            </a:r>
          </a:p>
        </p:txBody>
      </p:sp>
      <p:graphicFrame>
        <p:nvGraphicFramePr>
          <p:cNvPr id="2050" name="Object 5"/>
          <p:cNvGraphicFramePr>
            <a:graphicFrameLocks noChangeAspect="1"/>
          </p:cNvGraphicFramePr>
          <p:nvPr/>
        </p:nvGraphicFramePr>
        <p:xfrm>
          <a:off x="4605512" y="1571612"/>
          <a:ext cx="4324206" cy="3417138"/>
        </p:xfrm>
        <a:graphic>
          <a:graphicData uri="http://schemas.openxmlformats.org/presentationml/2006/ole">
            <p:oleObj spid="_x0000_s172034" name="图表" r:id="rId4" imgW="8505952" imgH="4743552" progId="Excel.Sheet.8">
              <p:embed/>
            </p:oleObj>
          </a:graphicData>
        </a:graphic>
      </p:graphicFrame>
      <p:sp>
        <p:nvSpPr>
          <p:cNvPr id="2052" name="Rectangle 2"/>
          <p:cNvSpPr txBox="1">
            <a:spLocks noChangeArrowheads="1"/>
          </p:cNvSpPr>
          <p:nvPr/>
        </p:nvSpPr>
        <p:spPr bwMode="auto">
          <a:xfrm>
            <a:off x="179388" y="485775"/>
            <a:ext cx="8229600" cy="1143000"/>
          </a:xfrm>
          <a:prstGeom prst="rect">
            <a:avLst/>
          </a:prstGeom>
          <a:noFill/>
          <a:ln w="9525">
            <a:noFill/>
            <a:miter lim="800000"/>
            <a:headEnd/>
            <a:tailEnd/>
          </a:ln>
        </p:spPr>
        <p:txBody>
          <a:bodyPr anchor="ctr"/>
          <a:lstStyle/>
          <a:p>
            <a:pPr eaLnBrk="0" hangingPunct="0"/>
            <a:endParaRPr lang="en-US" altLang="zh-CN" sz="4000" dirty="0">
              <a:solidFill>
                <a:schemeClr val="tx2"/>
              </a:solidFill>
              <a:latin typeface="Calibri" pitchFamily="34" charset="0"/>
              <a:ea typeface="华文彩云" pitchFamily="2" charset="-122"/>
            </a:endParaRPr>
          </a:p>
        </p:txBody>
      </p:sp>
      <p:graphicFrame>
        <p:nvGraphicFramePr>
          <p:cNvPr id="2" name="Object 4"/>
          <p:cNvGraphicFramePr>
            <a:graphicFrameLocks noChangeAspect="1"/>
          </p:cNvGraphicFramePr>
          <p:nvPr/>
        </p:nvGraphicFramePr>
        <p:xfrm>
          <a:off x="571472" y="2643181"/>
          <a:ext cx="3857652" cy="3295935"/>
        </p:xfrm>
        <a:graphic>
          <a:graphicData uri="http://schemas.openxmlformats.org/presentationml/2006/ole">
            <p:oleObj spid="_x0000_s172035" name="Worksheet" r:id="rId5" imgW="7943901" imgH="4057752" progId="Excel.Sheet.8">
              <p:embed/>
            </p:oleObj>
          </a:graphicData>
        </a:graphic>
      </p:graphicFrame>
      <p:sp>
        <p:nvSpPr>
          <p:cNvPr id="7" name="矩形 6"/>
          <p:cNvSpPr/>
          <p:nvPr/>
        </p:nvSpPr>
        <p:spPr>
          <a:xfrm>
            <a:off x="642910" y="2143116"/>
            <a:ext cx="3857620" cy="289310"/>
          </a:xfrm>
          <a:prstGeom prst="rect">
            <a:avLst/>
          </a:prstGeom>
        </p:spPr>
        <p:txBody>
          <a:bodyPr wrap="square">
            <a:spAutoFit/>
          </a:bodyPr>
          <a:lstStyle/>
          <a:p>
            <a:pPr>
              <a:lnSpc>
                <a:spcPct val="80000"/>
              </a:lnSpc>
              <a:buSzPct val="85000"/>
              <a:buFont typeface="Wingdings" pitchFamily="2" charset="2"/>
              <a:buChar char="v"/>
            </a:pPr>
            <a:r>
              <a:rPr lang="en-US" altLang="zh-CN" sz="1600" b="1" dirty="0" smtClean="0">
                <a:solidFill>
                  <a:srgbClr val="C00000"/>
                </a:solidFill>
              </a:rPr>
              <a:t>International Young Scientists</a:t>
            </a:r>
          </a:p>
        </p:txBody>
      </p:sp>
      <p:sp>
        <p:nvSpPr>
          <p:cNvPr id="8" name="TextBox 7"/>
          <p:cNvSpPr txBox="1"/>
          <p:nvPr/>
        </p:nvSpPr>
        <p:spPr>
          <a:xfrm>
            <a:off x="500034" y="642918"/>
            <a:ext cx="7358114" cy="707886"/>
          </a:xfrm>
          <a:prstGeom prst="rect">
            <a:avLst/>
          </a:prstGeom>
          <a:noFill/>
        </p:spPr>
        <p:txBody>
          <a:bodyPr wrap="square" rtlCol="0">
            <a:spAutoFit/>
          </a:bodyPr>
          <a:lstStyle/>
          <a:p>
            <a:r>
              <a:rPr lang="en-US" altLang="zh-CN" sz="2000" b="1" dirty="0" smtClean="0">
                <a:solidFill>
                  <a:srgbClr val="C00000"/>
                </a:solidFill>
              </a:rPr>
              <a:t>Statistics of the fellowships for international scientists</a:t>
            </a:r>
          </a:p>
          <a:p>
            <a:r>
              <a:rPr lang="en-US" altLang="zh-CN" sz="2000" b="1" dirty="0" smtClean="0">
                <a:solidFill>
                  <a:srgbClr val="C00000"/>
                </a:solidFill>
              </a:rPr>
              <a:t> (2009 and 2010)</a:t>
            </a:r>
            <a:endParaRPr lang="zh-CN" altLang="en-US" sz="2000" b="1"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539552" y="3429000"/>
          <a:ext cx="7959257" cy="2304256"/>
        </p:xfrm>
        <a:graphic>
          <a:graphicData uri="http://schemas.openxmlformats.org/drawingml/2006/table">
            <a:tbl>
              <a:tblPr firstRow="1" bandRow="1">
                <a:effectLst>
                  <a:outerShdw blurRad="50800" dist="38100" dir="6600000" sx="105000" sy="105000" algn="tl" rotWithShape="0">
                    <a:schemeClr val="tx1">
                      <a:lumMod val="50000"/>
                      <a:lumOff val="50000"/>
                      <a:alpha val="20000"/>
                    </a:schemeClr>
                  </a:outerShdw>
                </a:effectLst>
                <a:tableStyleId>{5C22544A-7EE6-4342-B048-85BDC9FD1C3A}</a:tableStyleId>
              </a:tblPr>
              <a:tblGrid>
                <a:gridCol w="1061235"/>
                <a:gridCol w="1989815"/>
                <a:gridCol w="596944"/>
                <a:gridCol w="596944"/>
                <a:gridCol w="663272"/>
                <a:gridCol w="583998"/>
                <a:gridCol w="676219"/>
                <a:gridCol w="596944"/>
                <a:gridCol w="630399"/>
                <a:gridCol w="563487"/>
              </a:tblGrid>
              <a:tr h="310338">
                <a:tc>
                  <a:txBody>
                    <a:bodyPr/>
                    <a:lstStyle/>
                    <a:p>
                      <a:r>
                        <a:rPr lang="en-US" altLang="zh-CN" sz="1100" b="1" dirty="0" smtClean="0"/>
                        <a:t>    Nations</a:t>
                      </a:r>
                      <a:endParaRPr lang="zh-CN" altLang="en-US" sz="1100" b="1" dirty="0"/>
                    </a:p>
                  </a:txBody>
                  <a:tcPr>
                    <a:solidFill>
                      <a:schemeClr val="accent1">
                        <a:lumMod val="50000"/>
                      </a:schemeClr>
                    </a:solidFill>
                  </a:tcPr>
                </a:tc>
                <a:tc>
                  <a:txBody>
                    <a:bodyPr/>
                    <a:lstStyle/>
                    <a:p>
                      <a:r>
                        <a:rPr lang="en-US" altLang="zh-CN" sz="1100" b="1" dirty="0" smtClean="0"/>
                        <a:t>         Organizations</a:t>
                      </a:r>
                      <a:endParaRPr lang="zh-CN" altLang="en-US" sz="1100" b="1" dirty="0"/>
                    </a:p>
                  </a:txBody>
                  <a:tcPr>
                    <a:solidFill>
                      <a:schemeClr val="accent1">
                        <a:lumMod val="50000"/>
                      </a:schemeClr>
                    </a:solidFill>
                  </a:tcPr>
                </a:tc>
                <a:tc>
                  <a:txBody>
                    <a:bodyPr/>
                    <a:lstStyle/>
                    <a:p>
                      <a:r>
                        <a:rPr lang="fr-CA" altLang="zh-CN" sz="1100" b="1" dirty="0" smtClean="0"/>
                        <a:t>2006</a:t>
                      </a:r>
                      <a:endParaRPr lang="zh-CN" altLang="en-US" sz="1100" b="1" dirty="0"/>
                    </a:p>
                  </a:txBody>
                  <a:tcPr>
                    <a:solidFill>
                      <a:schemeClr val="accent1">
                        <a:lumMod val="50000"/>
                      </a:schemeClr>
                    </a:solidFill>
                  </a:tcPr>
                </a:tc>
                <a:tc>
                  <a:txBody>
                    <a:bodyPr/>
                    <a:lstStyle/>
                    <a:p>
                      <a:r>
                        <a:rPr lang="fr-CA" altLang="zh-CN" sz="1100" b="1" dirty="0" smtClean="0"/>
                        <a:t>2007</a:t>
                      </a:r>
                      <a:endParaRPr lang="zh-CN" altLang="en-US" sz="1100" b="1" dirty="0"/>
                    </a:p>
                  </a:txBody>
                  <a:tcPr>
                    <a:solidFill>
                      <a:schemeClr val="accent1">
                        <a:lumMod val="50000"/>
                      </a:schemeClr>
                    </a:solidFill>
                  </a:tcPr>
                </a:tc>
                <a:tc>
                  <a:txBody>
                    <a:bodyPr/>
                    <a:lstStyle/>
                    <a:p>
                      <a:r>
                        <a:rPr lang="fr-CA" altLang="zh-CN" sz="1100" b="1" dirty="0" smtClean="0"/>
                        <a:t>2008</a:t>
                      </a:r>
                      <a:endParaRPr lang="zh-CN" altLang="en-US" sz="1100" b="1" dirty="0"/>
                    </a:p>
                  </a:txBody>
                  <a:tcPr>
                    <a:solidFill>
                      <a:schemeClr val="accent1">
                        <a:lumMod val="50000"/>
                      </a:schemeClr>
                    </a:solidFill>
                  </a:tcPr>
                </a:tc>
                <a:tc>
                  <a:txBody>
                    <a:bodyPr/>
                    <a:lstStyle/>
                    <a:p>
                      <a:r>
                        <a:rPr lang="fr-CA" altLang="zh-CN" sz="1100" b="1" dirty="0" smtClean="0"/>
                        <a:t>2009</a:t>
                      </a:r>
                      <a:endParaRPr lang="zh-CN" altLang="en-US" sz="1100" b="1" dirty="0"/>
                    </a:p>
                  </a:txBody>
                  <a:tcPr>
                    <a:solidFill>
                      <a:schemeClr val="accent1">
                        <a:lumMod val="50000"/>
                      </a:schemeClr>
                    </a:solidFill>
                  </a:tcPr>
                </a:tc>
                <a:tc>
                  <a:txBody>
                    <a:bodyPr/>
                    <a:lstStyle/>
                    <a:p>
                      <a:r>
                        <a:rPr lang="fr-CA" altLang="zh-CN" sz="1100" b="1" dirty="0" smtClean="0"/>
                        <a:t>2010</a:t>
                      </a:r>
                      <a:endParaRPr lang="zh-CN" altLang="en-US" sz="1100" b="1" dirty="0"/>
                    </a:p>
                  </a:txBody>
                  <a:tcPr>
                    <a:solidFill>
                      <a:schemeClr val="accent1">
                        <a:lumMod val="50000"/>
                      </a:schemeClr>
                    </a:solidFill>
                  </a:tcPr>
                </a:tc>
                <a:tc>
                  <a:txBody>
                    <a:bodyPr/>
                    <a:lstStyle/>
                    <a:p>
                      <a:r>
                        <a:rPr lang="en-US" altLang="zh-CN" sz="1100" b="1" dirty="0" smtClean="0"/>
                        <a:t>2011</a:t>
                      </a:r>
                      <a:endParaRPr lang="zh-CN" altLang="en-US" sz="1100" b="1" dirty="0"/>
                    </a:p>
                  </a:txBody>
                  <a:tcPr>
                    <a:solidFill>
                      <a:schemeClr val="accent1">
                        <a:lumMod val="50000"/>
                      </a:schemeClr>
                    </a:solidFill>
                  </a:tcPr>
                </a:tc>
                <a:tc>
                  <a:txBody>
                    <a:bodyPr/>
                    <a:lstStyle/>
                    <a:p>
                      <a:r>
                        <a:rPr lang="en-US" altLang="zh-CN" sz="1100" b="1" dirty="0" smtClean="0"/>
                        <a:t>Total</a:t>
                      </a:r>
                      <a:endParaRPr lang="zh-CN" altLang="en-US" sz="1100" b="1" dirty="0"/>
                    </a:p>
                  </a:txBody>
                  <a:tcPr>
                    <a:solidFill>
                      <a:schemeClr val="accent1">
                        <a:lumMod val="50000"/>
                      </a:schemeClr>
                    </a:solidFill>
                  </a:tcPr>
                </a:tc>
                <a:tc>
                  <a:txBody>
                    <a:bodyPr/>
                    <a:lstStyle/>
                    <a:p>
                      <a:r>
                        <a:rPr lang="en-US" altLang="zh-CN" sz="1100" b="1" dirty="0" smtClean="0"/>
                        <a:t>   %</a:t>
                      </a:r>
                      <a:endParaRPr lang="zh-CN" altLang="en-US" sz="1100" b="1" dirty="0"/>
                    </a:p>
                  </a:txBody>
                  <a:tcPr>
                    <a:solidFill>
                      <a:schemeClr val="accent1">
                        <a:lumMod val="50000"/>
                      </a:schemeClr>
                    </a:solidFill>
                  </a:tcPr>
                </a:tc>
              </a:tr>
              <a:tr h="44078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0000CC"/>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0000CC"/>
                          </a:solidFill>
                        </a:rPr>
                        <a:t> Germany</a:t>
                      </a:r>
                      <a:endParaRPr lang="zh-CN" altLang="en-US" sz="1400" b="1" dirty="0">
                        <a:solidFill>
                          <a:srgbClr val="0000CC"/>
                        </a:solidFill>
                      </a:endParaRPr>
                    </a:p>
                  </a:txBody>
                  <a:tcP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altLang="zh-CN" sz="1100" b="1" dirty="0" smtClean="0">
                          <a:solidFill>
                            <a:srgbClr val="0000CC"/>
                          </a:solidFill>
                          <a:latin typeface="华文细黑" pitchFamily="2" charset="-122"/>
                          <a:ea typeface="华文细黑" pitchFamily="2" charset="-122"/>
                        </a:rPr>
                        <a:t>Max Planck Society</a:t>
                      </a:r>
                      <a:endParaRPr lang="zh-CN" altLang="en-US" sz="1100"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35</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32</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25</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18</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35</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0000CC"/>
                          </a:solidFill>
                        </a:rPr>
                        <a:t>    40</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C00000"/>
                          </a:solidFill>
                        </a:rPr>
                        <a:t>  185</a:t>
                      </a:r>
                      <a:endParaRPr lang="zh-CN" altLang="en-US" sz="1200" b="1" dirty="0">
                        <a:solidFill>
                          <a:srgbClr val="C00000"/>
                        </a:solidFill>
                      </a:endParaRPr>
                    </a:p>
                  </a:txBody>
                  <a:tcPr>
                    <a:solidFill>
                      <a:schemeClr val="accent5">
                        <a:lumMod val="60000"/>
                        <a:lumOff val="40000"/>
                      </a:schemeClr>
                    </a:solidFill>
                  </a:tcPr>
                </a:tc>
                <a:tc rowSpan="3">
                  <a:txBody>
                    <a:bodyPr/>
                    <a:lstStyle/>
                    <a:p>
                      <a:endParaRPr lang="en-US" altLang="zh-CN" sz="1200" b="1" dirty="0" smtClean="0">
                        <a:solidFill>
                          <a:srgbClr val="0000CC"/>
                        </a:solidFill>
                      </a:endParaRPr>
                    </a:p>
                    <a:p>
                      <a:endParaRPr lang="en-US" altLang="zh-CN" sz="1200" b="1" dirty="0" smtClean="0">
                        <a:solidFill>
                          <a:srgbClr val="0000CC"/>
                        </a:solidFill>
                      </a:endParaRPr>
                    </a:p>
                    <a:p>
                      <a:r>
                        <a:rPr lang="en-US" altLang="zh-CN" sz="1200" b="1" dirty="0" smtClean="0">
                          <a:solidFill>
                            <a:srgbClr val="0000CC"/>
                          </a:solidFill>
                        </a:rPr>
                        <a:t>82%</a:t>
                      </a:r>
                      <a:endParaRPr lang="zh-CN" altLang="en-US" sz="1200" b="1" dirty="0">
                        <a:solidFill>
                          <a:srgbClr val="0000CC"/>
                        </a:solidFill>
                      </a:endParaRPr>
                    </a:p>
                  </a:txBody>
                  <a:tcPr>
                    <a:solidFill>
                      <a:schemeClr val="accent5">
                        <a:lumMod val="60000"/>
                        <a:lumOff val="40000"/>
                      </a:schemeClr>
                    </a:solidFill>
                  </a:tcPr>
                </a:tc>
              </a:tr>
              <a:tr h="440831">
                <a:tc vMerge="1">
                  <a:txBody>
                    <a:bodyPr/>
                    <a:lstStyle/>
                    <a:p>
                      <a:endParaRPr lang="zh-CN" altLang="en-US" sz="1200" b="1" kern="1200" dirty="0" smtClean="0">
                        <a:solidFill>
                          <a:schemeClr val="dk1"/>
                        </a:solidFill>
                        <a:latin typeface="华文细黑" pitchFamily="2" charset="-122"/>
                        <a:ea typeface="华文细黑" pitchFamily="2" charset="-122"/>
                        <a:cs typeface="+mn-cs"/>
                      </a:endParaRPr>
                    </a:p>
                  </a:txBody>
                  <a:tcP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altLang="zh-CN" sz="1100" b="1" kern="1200" dirty="0" smtClean="0">
                          <a:solidFill>
                            <a:srgbClr val="0000CC"/>
                          </a:solidFill>
                          <a:latin typeface="华文细黑" pitchFamily="2" charset="-122"/>
                          <a:ea typeface="华文细黑" pitchFamily="2" charset="-122"/>
                          <a:cs typeface="+mn-cs"/>
                        </a:rPr>
                        <a:t>DAAD</a:t>
                      </a:r>
                    </a:p>
                  </a:txBody>
                  <a:tcPr>
                    <a:solidFill>
                      <a:schemeClr val="accent5">
                        <a:lumMod val="60000"/>
                        <a:lumOff val="40000"/>
                      </a:schemeClr>
                    </a:solidFill>
                  </a:tcPr>
                </a:tc>
                <a:tc>
                  <a:txBody>
                    <a:bodyPr/>
                    <a:lstStyle/>
                    <a:p>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17</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10</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10</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11</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0000CC"/>
                          </a:solidFill>
                        </a:rPr>
                        <a:t>    10</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C00000"/>
                          </a:solidFill>
                        </a:rPr>
                        <a:t>     58</a:t>
                      </a:r>
                      <a:endParaRPr lang="zh-CN" altLang="en-US" sz="1200" b="1" dirty="0">
                        <a:solidFill>
                          <a:srgbClr val="C00000"/>
                        </a:solidFill>
                      </a:endParaRPr>
                    </a:p>
                  </a:txBody>
                  <a:tcPr>
                    <a:solidFill>
                      <a:schemeClr val="accent5">
                        <a:lumMod val="60000"/>
                        <a:lumOff val="40000"/>
                      </a:schemeClr>
                    </a:solidFill>
                  </a:tcPr>
                </a:tc>
                <a:tc vMerge="1">
                  <a:txBody>
                    <a:bodyPr/>
                    <a:lstStyle/>
                    <a:p>
                      <a:endParaRPr lang="zh-CN" altLang="en-US" sz="1400" dirty="0"/>
                    </a:p>
                  </a:txBody>
                  <a:tcPr>
                    <a:solidFill>
                      <a:schemeClr val="accent5">
                        <a:lumMod val="60000"/>
                        <a:lumOff val="40000"/>
                      </a:schemeClr>
                    </a:solidFill>
                  </a:tcPr>
                </a:tc>
              </a:tr>
              <a:tr h="34137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txBody>
                  <a:tcP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err="1" smtClean="0">
                          <a:solidFill>
                            <a:srgbClr val="0000CC"/>
                          </a:solidFill>
                          <a:latin typeface="华文细黑" pitchFamily="2" charset="-122"/>
                          <a:ea typeface="华文细黑" pitchFamily="2" charset="-122"/>
                        </a:rPr>
                        <a:t>Fraunhofer-Gesellschaft</a:t>
                      </a:r>
                      <a:r>
                        <a:rPr lang="en-US" altLang="zh-CN" sz="1100" b="1" dirty="0" smtClean="0">
                          <a:solidFill>
                            <a:srgbClr val="0000CC"/>
                          </a:solidFill>
                          <a:latin typeface="华文细黑" pitchFamily="2" charset="-122"/>
                          <a:ea typeface="华文细黑" pitchFamily="2" charset="-122"/>
                        </a:rPr>
                        <a:t>  </a:t>
                      </a:r>
                      <a:endParaRPr lang="zh-CN" altLang="en-US" sz="1100" dirty="0">
                        <a:solidFill>
                          <a:srgbClr val="0000CC"/>
                        </a:solidFill>
                      </a:endParaRPr>
                    </a:p>
                  </a:txBody>
                  <a:tcPr>
                    <a:solidFill>
                      <a:schemeClr val="accent5">
                        <a:lumMod val="60000"/>
                        <a:lumOff val="40000"/>
                      </a:schemeClr>
                    </a:solidFill>
                  </a:tcPr>
                </a:tc>
                <a:tc>
                  <a:txBody>
                    <a:bodyPr/>
                    <a:lstStyle/>
                    <a:p>
                      <a:endParaRPr lang="zh-CN" altLang="en-US" sz="1200" b="1">
                        <a:solidFill>
                          <a:srgbClr val="0000CC"/>
                        </a:solidFill>
                      </a:endParaRPr>
                    </a:p>
                  </a:txBody>
                  <a:tcPr>
                    <a:solidFill>
                      <a:schemeClr val="accent5">
                        <a:lumMod val="60000"/>
                        <a:lumOff val="40000"/>
                      </a:schemeClr>
                    </a:solidFill>
                  </a:tcPr>
                </a:tc>
                <a:tc>
                  <a:txBody>
                    <a:bodyPr/>
                    <a:lstStyle/>
                    <a:p>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11</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7</a:t>
                      </a:r>
                      <a:endParaRPr lang="zh-CN" altLang="en-US" sz="1200" b="1" dirty="0">
                        <a:solidFill>
                          <a:srgbClr val="0000CC"/>
                        </a:solidFill>
                      </a:endParaRPr>
                    </a:p>
                  </a:txBody>
                  <a:tcPr>
                    <a:solidFill>
                      <a:schemeClr val="accent5">
                        <a:lumMod val="60000"/>
                        <a:lumOff val="40000"/>
                      </a:schemeClr>
                    </a:solidFill>
                  </a:tcPr>
                </a:tc>
                <a:tc>
                  <a:txBody>
                    <a:bodyPr/>
                    <a:lstStyle/>
                    <a:p>
                      <a:r>
                        <a:rPr lang="fr-CA" altLang="zh-CN" sz="1200" b="1" dirty="0" smtClean="0">
                          <a:solidFill>
                            <a:srgbClr val="0000CC"/>
                          </a:solidFill>
                        </a:rPr>
                        <a:t>    10</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0000CC"/>
                          </a:solidFill>
                        </a:rPr>
                        <a:t>    10</a:t>
                      </a:r>
                      <a:endParaRPr lang="zh-CN" altLang="en-US" sz="1200" b="1" dirty="0">
                        <a:solidFill>
                          <a:srgbClr val="0000CC"/>
                        </a:solidFill>
                      </a:endParaRPr>
                    </a:p>
                  </a:txBody>
                  <a:tcPr>
                    <a:solidFill>
                      <a:schemeClr val="accent5">
                        <a:lumMod val="60000"/>
                        <a:lumOff val="40000"/>
                      </a:schemeClr>
                    </a:solidFill>
                  </a:tcPr>
                </a:tc>
                <a:tc>
                  <a:txBody>
                    <a:bodyPr/>
                    <a:lstStyle/>
                    <a:p>
                      <a:r>
                        <a:rPr lang="en-US" altLang="zh-CN" sz="1200" b="1" dirty="0" smtClean="0">
                          <a:solidFill>
                            <a:srgbClr val="C00000"/>
                          </a:solidFill>
                        </a:rPr>
                        <a:t>     38</a:t>
                      </a:r>
                      <a:endParaRPr lang="zh-CN" altLang="en-US" sz="1200" b="1" dirty="0">
                        <a:solidFill>
                          <a:srgbClr val="C00000"/>
                        </a:solidFill>
                      </a:endParaRPr>
                    </a:p>
                  </a:txBody>
                  <a:tcPr>
                    <a:solidFill>
                      <a:schemeClr val="accent5">
                        <a:lumMod val="60000"/>
                        <a:lumOff val="40000"/>
                      </a:schemeClr>
                    </a:solidFill>
                  </a:tcPr>
                </a:tc>
                <a:tc vMerge="1">
                  <a:txBody>
                    <a:bodyPr/>
                    <a:lstStyle/>
                    <a:p>
                      <a:endParaRPr lang="zh-CN" altLang="en-US" sz="1400" dirty="0"/>
                    </a:p>
                  </a:txBody>
                  <a:tcPr>
                    <a:solidFill>
                      <a:schemeClr val="accent5">
                        <a:lumMod val="60000"/>
                        <a:lumOff val="40000"/>
                      </a:schemeClr>
                    </a:solidFill>
                  </a:tcPr>
                </a:tc>
              </a:tr>
              <a:tr h="42956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0000CC"/>
                          </a:solidFill>
                        </a:rPr>
                        <a:t>    France</a:t>
                      </a:r>
                      <a:endParaRPr lang="zh-CN" altLang="en-US" sz="1400" b="1" dirty="0">
                        <a:solidFill>
                          <a:srgbClr val="0000CC"/>
                        </a:solidFill>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altLang="zh-CN" sz="1100" b="1" dirty="0" smtClean="0">
                          <a:solidFill>
                            <a:srgbClr val="0000CC"/>
                          </a:solidFill>
                          <a:latin typeface="华文细黑" pitchFamily="2" charset="-122"/>
                          <a:ea typeface="华文细黑" pitchFamily="2" charset="-122"/>
                        </a:rPr>
                        <a:t>CNRS</a:t>
                      </a:r>
                      <a:r>
                        <a:rPr lang="zh-CN" altLang="en-US" sz="1100" b="1" dirty="0" smtClean="0">
                          <a:solidFill>
                            <a:srgbClr val="0000CC"/>
                          </a:solidFill>
                          <a:latin typeface="华文细黑" pitchFamily="2" charset="-122"/>
                          <a:ea typeface="华文细黑" pitchFamily="2" charset="-122"/>
                        </a:rPr>
                        <a:t>  </a:t>
                      </a:r>
                      <a:endParaRPr lang="zh-CN" altLang="en-US" sz="1100"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r>
                        <a:rPr lang="en-US" altLang="zh-CN" sz="1200" b="1" dirty="0" smtClean="0">
                          <a:solidFill>
                            <a:srgbClr val="0000CC"/>
                          </a:solidFill>
                        </a:rPr>
                        <a:t>    6</a:t>
                      </a:r>
                      <a:endParaRPr lang="zh-CN" altLang="en-US" sz="1200" b="1" dirty="0">
                        <a:solidFill>
                          <a:srgbClr val="0000CC"/>
                        </a:solidFill>
                      </a:endParaRPr>
                    </a:p>
                  </a:txBody>
                  <a:tcPr>
                    <a:solidFill>
                      <a:schemeClr val="accent1">
                        <a:lumMod val="60000"/>
                        <a:lumOff val="40000"/>
                      </a:schemeClr>
                    </a:solidFill>
                  </a:tcPr>
                </a:tc>
                <a:tc>
                  <a:txBody>
                    <a:bodyPr/>
                    <a:lstStyle/>
                    <a:p>
                      <a:r>
                        <a:rPr lang="fr-CA" altLang="zh-CN" sz="1200" b="1" dirty="0" smtClean="0">
                          <a:solidFill>
                            <a:srgbClr val="0000CC"/>
                          </a:solidFill>
                        </a:rPr>
                        <a:t>   15</a:t>
                      </a:r>
                      <a:endParaRPr lang="zh-CN" altLang="en-US" sz="1200" b="1" dirty="0">
                        <a:solidFill>
                          <a:srgbClr val="0000CC"/>
                        </a:solidFill>
                      </a:endParaRPr>
                    </a:p>
                  </a:txBody>
                  <a:tcPr>
                    <a:solidFill>
                      <a:schemeClr val="accent1">
                        <a:lumMod val="60000"/>
                        <a:lumOff val="40000"/>
                      </a:schemeClr>
                    </a:solidFill>
                  </a:tcPr>
                </a:tc>
                <a:tc>
                  <a:txBody>
                    <a:bodyPr/>
                    <a:lstStyle/>
                    <a:p>
                      <a:r>
                        <a:rPr lang="fr-CA" altLang="zh-CN" sz="1200" b="1" dirty="0" smtClean="0">
                          <a:solidFill>
                            <a:srgbClr val="0000CC"/>
                          </a:solidFill>
                        </a:rPr>
                        <a:t>    17</a:t>
                      </a:r>
                      <a:endParaRPr lang="zh-CN" altLang="en-US" sz="1200" b="1" dirty="0">
                        <a:solidFill>
                          <a:srgbClr val="0000CC"/>
                        </a:solidFill>
                      </a:endParaRPr>
                    </a:p>
                  </a:txBody>
                  <a:tcPr>
                    <a:solidFill>
                      <a:schemeClr val="accent1">
                        <a:lumMod val="60000"/>
                        <a:lumOff val="40000"/>
                      </a:schemeClr>
                    </a:solidFill>
                  </a:tcPr>
                </a:tc>
                <a:tc>
                  <a:txBody>
                    <a:bodyPr/>
                    <a:lstStyle/>
                    <a:p>
                      <a:r>
                        <a:rPr lang="en-US" altLang="zh-CN" sz="1200" b="1" dirty="0" smtClean="0">
                          <a:solidFill>
                            <a:srgbClr val="0000CC"/>
                          </a:solidFill>
                        </a:rPr>
                        <a:t>    15</a:t>
                      </a:r>
                      <a:endParaRPr lang="zh-CN" altLang="en-US" sz="1200" b="1" dirty="0">
                        <a:solidFill>
                          <a:srgbClr val="0000CC"/>
                        </a:solidFill>
                      </a:endParaRPr>
                    </a:p>
                  </a:txBody>
                  <a:tcPr>
                    <a:solidFill>
                      <a:schemeClr val="accent1">
                        <a:lumMod val="60000"/>
                        <a:lumOff val="40000"/>
                      </a:schemeClr>
                    </a:solidFill>
                  </a:tcPr>
                </a:tc>
                <a:tc>
                  <a:txBody>
                    <a:bodyPr/>
                    <a:lstStyle/>
                    <a:p>
                      <a:r>
                        <a:rPr lang="en-US" altLang="zh-CN" sz="1200" b="1" dirty="0" smtClean="0">
                          <a:solidFill>
                            <a:srgbClr val="C00000"/>
                          </a:solidFill>
                        </a:rPr>
                        <a:t>     53</a:t>
                      </a:r>
                      <a:endParaRPr lang="zh-CN" altLang="en-US" sz="1200" b="1" dirty="0">
                        <a:solidFill>
                          <a:srgbClr val="C00000"/>
                        </a:solidFill>
                      </a:endParaRPr>
                    </a:p>
                  </a:txBody>
                  <a:tcPr>
                    <a:solidFill>
                      <a:schemeClr val="accent1">
                        <a:lumMod val="60000"/>
                        <a:lumOff val="40000"/>
                      </a:schemeClr>
                    </a:solidFill>
                  </a:tcPr>
                </a:tc>
                <a:tc rowSpan="2">
                  <a:txBody>
                    <a:bodyPr/>
                    <a:lstStyle/>
                    <a:p>
                      <a:endParaRPr lang="en-US" altLang="zh-CN" sz="1200" b="1" dirty="0" smtClean="0">
                        <a:solidFill>
                          <a:srgbClr val="0000CC"/>
                        </a:solidFill>
                      </a:endParaRPr>
                    </a:p>
                    <a:p>
                      <a:r>
                        <a:rPr lang="en-US" altLang="zh-CN" sz="1200" b="1" dirty="0" smtClean="0">
                          <a:solidFill>
                            <a:srgbClr val="0000CC"/>
                          </a:solidFill>
                        </a:rPr>
                        <a:t>18%</a:t>
                      </a:r>
                      <a:endParaRPr lang="zh-CN" altLang="en-US" sz="1200" b="1" dirty="0">
                        <a:solidFill>
                          <a:srgbClr val="0000CC"/>
                        </a:solidFill>
                      </a:endParaRPr>
                    </a:p>
                  </a:txBody>
                  <a:tcPr>
                    <a:solidFill>
                      <a:schemeClr val="accent1">
                        <a:lumMod val="60000"/>
                        <a:lumOff val="40000"/>
                      </a:schemeClr>
                    </a:solidFill>
                  </a:tcPr>
                </a:tc>
              </a:tr>
              <a:tr h="341371">
                <a:tc vMerge="1">
                  <a:txBody>
                    <a:bodyPr/>
                    <a:lstStyle/>
                    <a:p>
                      <a:endParaRPr lang="zh-CN" altLang="en-US" sz="1200" dirty="0"/>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altLang="zh-CN" sz="1100" b="1" dirty="0" smtClean="0">
                          <a:solidFill>
                            <a:srgbClr val="0000CC"/>
                          </a:solidFill>
                          <a:latin typeface="华文细黑" pitchFamily="2" charset="-122"/>
                          <a:ea typeface="华文细黑" pitchFamily="2" charset="-122"/>
                        </a:rPr>
                        <a:t>INRIA</a:t>
                      </a:r>
                      <a:r>
                        <a:rPr lang="zh-CN" altLang="en-US" sz="1100" b="1" dirty="0" smtClean="0">
                          <a:solidFill>
                            <a:srgbClr val="0000CC"/>
                          </a:solidFill>
                          <a:latin typeface="华文细黑" pitchFamily="2" charset="-122"/>
                          <a:ea typeface="华文细黑" pitchFamily="2" charset="-122"/>
                        </a:rPr>
                        <a:t> </a:t>
                      </a:r>
                      <a:endParaRPr lang="zh-CN" altLang="en-US" sz="1100"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endParaRPr lang="zh-CN" altLang="en-US" sz="1200" b="1" dirty="0">
                        <a:solidFill>
                          <a:srgbClr val="0000CC"/>
                        </a:solidFill>
                      </a:endParaRPr>
                    </a:p>
                  </a:txBody>
                  <a:tcPr>
                    <a:solidFill>
                      <a:schemeClr val="accent1">
                        <a:lumMod val="60000"/>
                        <a:lumOff val="40000"/>
                      </a:schemeClr>
                    </a:solidFill>
                  </a:tcPr>
                </a:tc>
                <a:tc>
                  <a:txBody>
                    <a:bodyPr/>
                    <a:lstStyle/>
                    <a:p>
                      <a:r>
                        <a:rPr lang="fr-CA" altLang="zh-CN" sz="1200" b="1" dirty="0" smtClean="0">
                          <a:solidFill>
                            <a:srgbClr val="0000CC"/>
                          </a:solidFill>
                        </a:rPr>
                        <a:t>     5</a:t>
                      </a:r>
                      <a:endParaRPr lang="zh-CN" altLang="en-US" sz="1200" b="1" dirty="0">
                        <a:solidFill>
                          <a:srgbClr val="0000CC"/>
                        </a:solidFill>
                      </a:endParaRPr>
                    </a:p>
                  </a:txBody>
                  <a:tcPr>
                    <a:solidFill>
                      <a:schemeClr val="accent1">
                        <a:lumMod val="60000"/>
                        <a:lumOff val="40000"/>
                      </a:schemeClr>
                    </a:solidFill>
                  </a:tcPr>
                </a:tc>
                <a:tc>
                  <a:txBody>
                    <a:bodyPr/>
                    <a:lstStyle/>
                    <a:p>
                      <a:r>
                        <a:rPr lang="en-US" altLang="zh-CN" sz="1200" b="1" dirty="0" smtClean="0">
                          <a:solidFill>
                            <a:srgbClr val="0000CC"/>
                          </a:solidFill>
                        </a:rPr>
                        <a:t>     3</a:t>
                      </a:r>
                      <a:endParaRPr lang="zh-CN" altLang="en-US" sz="1200" b="1" dirty="0">
                        <a:solidFill>
                          <a:srgbClr val="0000CC"/>
                        </a:solidFill>
                      </a:endParaRPr>
                    </a:p>
                  </a:txBody>
                  <a:tcPr>
                    <a:solidFill>
                      <a:schemeClr val="accent1">
                        <a:lumMod val="60000"/>
                        <a:lumOff val="40000"/>
                      </a:schemeClr>
                    </a:solidFill>
                  </a:tcPr>
                </a:tc>
                <a:tc>
                  <a:txBody>
                    <a:bodyPr/>
                    <a:lstStyle/>
                    <a:p>
                      <a:r>
                        <a:rPr lang="en-US" altLang="zh-CN" sz="1200" b="1" dirty="0" smtClean="0">
                          <a:solidFill>
                            <a:srgbClr val="C00000"/>
                          </a:solidFill>
                        </a:rPr>
                        <a:t>      8</a:t>
                      </a:r>
                      <a:endParaRPr lang="zh-CN" altLang="en-US" sz="1200" b="1" dirty="0">
                        <a:solidFill>
                          <a:srgbClr val="C00000"/>
                        </a:solidFill>
                      </a:endParaRPr>
                    </a:p>
                  </a:txBody>
                  <a:tcPr>
                    <a:solidFill>
                      <a:schemeClr val="accent1">
                        <a:lumMod val="60000"/>
                        <a:lumOff val="40000"/>
                      </a:schemeClr>
                    </a:solidFill>
                  </a:tcPr>
                </a:tc>
                <a:tc vMerge="1">
                  <a:txBody>
                    <a:bodyPr/>
                    <a:lstStyle/>
                    <a:p>
                      <a:endParaRPr lang="zh-CN" altLang="en-US" sz="1400" dirty="0"/>
                    </a:p>
                  </a:txBody>
                  <a:tcPr>
                    <a:solidFill>
                      <a:schemeClr val="accent3">
                        <a:lumMod val="60000"/>
                        <a:lumOff val="40000"/>
                      </a:schemeClr>
                    </a:solidFill>
                  </a:tcPr>
                </a:tc>
              </a:tr>
            </a:tbl>
          </a:graphicData>
        </a:graphic>
      </p:graphicFrame>
      <p:sp>
        <p:nvSpPr>
          <p:cNvPr id="6" name="矩形 5"/>
          <p:cNvSpPr/>
          <p:nvPr/>
        </p:nvSpPr>
        <p:spPr>
          <a:xfrm>
            <a:off x="683568" y="1916832"/>
            <a:ext cx="5817258" cy="1015663"/>
          </a:xfrm>
          <a:prstGeom prst="rect">
            <a:avLst/>
          </a:prstGeom>
          <a:solidFill>
            <a:schemeClr val="bg1">
              <a:lumMod val="95000"/>
            </a:schemeClr>
          </a:solidFill>
          <a:ln>
            <a:solidFill>
              <a:schemeClr val="accent6">
                <a:lumMod val="60000"/>
                <a:lumOff val="40000"/>
              </a:schemeClr>
            </a:solidFill>
          </a:ln>
        </p:spPr>
        <p:txBody>
          <a:bodyPr wrap="square">
            <a:spAutoFit/>
          </a:bodyPr>
          <a:lstStyle/>
          <a:p>
            <a:pPr>
              <a:buClr>
                <a:schemeClr val="accent2">
                  <a:lumMod val="50000"/>
                </a:schemeClr>
              </a:buClr>
              <a:buFont typeface="Wingdings" pitchFamily="2" charset="2"/>
              <a:buChar char="l"/>
            </a:pPr>
            <a:r>
              <a:rPr lang="en-US" altLang="zh-CN" b="1" dirty="0" smtClean="0">
                <a:solidFill>
                  <a:srgbClr val="0000CC"/>
                </a:solidFill>
                <a:latin typeface="Calibri"/>
                <a:ea typeface="宋体"/>
                <a:cs typeface="+mj-cs"/>
              </a:rPr>
              <a:t> European Countries  </a:t>
            </a:r>
            <a:r>
              <a:rPr lang="en-US" altLang="zh-CN" sz="1600" b="1" dirty="0" smtClean="0">
                <a:solidFill>
                  <a:srgbClr val="0000CC"/>
                </a:solidFill>
                <a:latin typeface="Calibri"/>
                <a:ea typeface="宋体"/>
                <a:cs typeface="+mj-cs"/>
              </a:rPr>
              <a:t>(non-English speaking </a:t>
            </a:r>
            <a:r>
              <a:rPr lang="en-US" altLang="zh-CN" sz="1600" b="1" dirty="0" smtClean="0">
                <a:solidFill>
                  <a:srgbClr val="0000CC"/>
                </a:solidFill>
                <a:latin typeface="Calibri"/>
                <a:ea typeface="宋体"/>
                <a:cs typeface="+mj-cs"/>
              </a:rPr>
              <a:t>countries)</a:t>
            </a:r>
            <a:endParaRPr lang="en-US" altLang="zh-CN" b="1" dirty="0" smtClean="0">
              <a:solidFill>
                <a:srgbClr val="0000CC"/>
              </a:solidFill>
              <a:latin typeface="Calibri"/>
              <a:ea typeface="宋体"/>
              <a:cs typeface="+mj-cs"/>
            </a:endParaRPr>
          </a:p>
          <a:p>
            <a:pPr>
              <a:buClr>
                <a:schemeClr val="accent2">
                  <a:lumMod val="50000"/>
                </a:schemeClr>
              </a:buClr>
              <a:buFont typeface="Wingdings" pitchFamily="2" charset="2"/>
              <a:buChar char="l"/>
            </a:pPr>
            <a:r>
              <a:rPr lang="en-US" altLang="zh-CN" b="1" dirty="0" smtClean="0">
                <a:solidFill>
                  <a:srgbClr val="0000CC"/>
                </a:solidFill>
                <a:latin typeface="Calibri"/>
                <a:ea typeface="宋体"/>
                <a:cs typeface="+mj-cs"/>
              </a:rPr>
              <a:t> Scholarship for 12 moths </a:t>
            </a:r>
            <a:r>
              <a:rPr lang="en-US" altLang="zh-CN" b="1" dirty="0" smtClean="0">
                <a:solidFill>
                  <a:srgbClr val="0000CC"/>
                </a:solidFill>
                <a:latin typeface="Calibri"/>
                <a:ea typeface="宋体"/>
                <a:cs typeface="+mj-cs"/>
              </a:rPr>
              <a:t>&amp; international </a:t>
            </a:r>
            <a:r>
              <a:rPr lang="en-US" altLang="zh-CN" dirty="0" smtClean="0">
                <a:solidFill>
                  <a:srgbClr val="0000CC"/>
                </a:solidFill>
                <a:latin typeface="Calibri"/>
                <a:ea typeface="宋体"/>
                <a:cs typeface="+mj-cs"/>
              </a:rPr>
              <a:t>airfare</a:t>
            </a:r>
            <a:endParaRPr lang="en-US" altLang="zh-CN" b="1" dirty="0" smtClean="0">
              <a:solidFill>
                <a:srgbClr val="0000CC"/>
              </a:solidFill>
              <a:latin typeface="Calibri"/>
              <a:ea typeface="宋体"/>
              <a:cs typeface="+mj-cs"/>
            </a:endParaRPr>
          </a:p>
          <a:p>
            <a:pPr>
              <a:buClr>
                <a:schemeClr val="accent2">
                  <a:lumMod val="50000"/>
                </a:schemeClr>
              </a:buClr>
              <a:buFont typeface="Wingdings" pitchFamily="2" charset="2"/>
              <a:buChar char="l"/>
            </a:pPr>
            <a:r>
              <a:rPr lang="en-US" altLang="zh-CN" b="1" dirty="0" smtClean="0">
                <a:solidFill>
                  <a:srgbClr val="0000CC"/>
                </a:solidFill>
                <a:latin typeface="Calibri"/>
                <a:ea typeface="宋体"/>
                <a:cs typeface="+mj-cs"/>
              </a:rPr>
              <a:t> </a:t>
            </a:r>
            <a:r>
              <a:rPr lang="en-US" altLang="zh-CN" b="1" dirty="0" smtClean="0">
                <a:solidFill>
                  <a:srgbClr val="0000CC"/>
                </a:solidFill>
                <a:latin typeface="Calibri"/>
                <a:ea typeface="宋体"/>
                <a:cs typeface="+mj-cs"/>
              </a:rPr>
              <a:t>Cost for learning local language</a:t>
            </a:r>
            <a:endParaRPr lang="zh-CN" altLang="en-US" sz="1600" b="1" dirty="0"/>
          </a:p>
        </p:txBody>
      </p:sp>
      <p:sp>
        <p:nvSpPr>
          <p:cNvPr id="7" name="矩形 6"/>
          <p:cNvSpPr/>
          <p:nvPr/>
        </p:nvSpPr>
        <p:spPr>
          <a:xfrm>
            <a:off x="214282" y="1000108"/>
            <a:ext cx="7000924" cy="400110"/>
          </a:xfrm>
          <a:prstGeom prst="rect">
            <a:avLst/>
          </a:prstGeom>
        </p:spPr>
        <p:txBody>
          <a:bodyPr wrap="square">
            <a:spAutoFit/>
          </a:bodyPr>
          <a:lstStyle/>
          <a:p>
            <a:pPr algn="ctr"/>
            <a:r>
              <a:rPr lang="en-US" altLang="zh-CN" sz="2000" b="1" dirty="0" smtClean="0">
                <a:solidFill>
                  <a:srgbClr val="C00000"/>
                </a:solidFill>
              </a:rPr>
              <a:t>The China-Europe Joint Doctoral Fellowship Program</a:t>
            </a:r>
            <a:endParaRPr lang="zh-CN" altLang="en-US" sz="2000" b="1" dirty="0" smtClean="0">
              <a:solidFill>
                <a:srgbClr val="C00000"/>
              </a:solidFill>
            </a:endParaRPr>
          </a:p>
        </p:txBody>
      </p:sp>
      <p:pic>
        <p:nvPicPr>
          <p:cNvPr id="5" name="Picture 4" descr="学位授予仪式"/>
          <p:cNvPicPr preferRelativeResize="0">
            <a:picLocks noChangeAspect="1" noChangeArrowheads="1"/>
          </p:cNvPicPr>
          <p:nvPr/>
        </p:nvPicPr>
        <p:blipFill>
          <a:blip r:embed="rId3" cstate="print"/>
          <a:srcRect/>
          <a:stretch>
            <a:fillRect/>
          </a:stretch>
        </p:blipFill>
        <p:spPr bwMode="auto">
          <a:xfrm>
            <a:off x="6500826" y="1643050"/>
            <a:ext cx="2335905" cy="157042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358082" y="5857892"/>
            <a:ext cx="714380" cy="338554"/>
          </a:xfrm>
          <a:prstGeom prst="rect">
            <a:avLst/>
          </a:prstGeom>
          <a:noFill/>
        </p:spPr>
        <p:txBody>
          <a:bodyPr wrap="square" rtlCol="0">
            <a:spAutoFit/>
          </a:bodyPr>
          <a:lstStyle/>
          <a:p>
            <a:r>
              <a:rPr lang="en-US" altLang="zh-CN" sz="1600" dirty="0" smtClean="0"/>
              <a:t>342</a:t>
            </a:r>
            <a:endParaRPr lang="zh-CN" altLang="en-US" sz="1600" dirty="0"/>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5"/>
          <p:cNvSpPr txBox="1">
            <a:spLocks noChangeArrowheads="1"/>
          </p:cNvSpPr>
          <p:nvPr/>
        </p:nvSpPr>
        <p:spPr bwMode="auto">
          <a:xfrm>
            <a:off x="2143108" y="2444214"/>
            <a:ext cx="3752926" cy="757130"/>
          </a:xfrm>
          <a:prstGeom prst="rect">
            <a:avLst/>
          </a:prstGeom>
          <a:noFill/>
          <a:ln w="9525">
            <a:noFill/>
            <a:miter lim="800000"/>
            <a:headEnd/>
            <a:tailEnd/>
          </a:ln>
        </p:spPr>
        <p:txBody>
          <a:bodyPr wrap="square">
            <a:spAutoFit/>
          </a:bodyPr>
          <a:lstStyle/>
          <a:p>
            <a:pPr marL="342900" indent="-342900" algn="l">
              <a:lnSpc>
                <a:spcPct val="90000"/>
              </a:lnSpc>
              <a:spcBef>
                <a:spcPct val="50000"/>
              </a:spcBef>
            </a:pPr>
            <a:r>
              <a:rPr lang="en-US" altLang="zh-CN" sz="4800" b="0" i="0" dirty="0" smtClean="0">
                <a:solidFill>
                  <a:srgbClr val="000066"/>
                </a:solidFill>
                <a:latin typeface="EU-HZ" pitchFamily="65" charset="-122"/>
                <a:ea typeface="EU-HZ" pitchFamily="65" charset="-122"/>
              </a:rPr>
              <a:t>Thank you!</a:t>
            </a:r>
            <a:endParaRPr lang="en-US" altLang="zh-CN" sz="4800" b="0" i="0" dirty="0">
              <a:solidFill>
                <a:srgbClr val="000066"/>
              </a:solidFill>
              <a:latin typeface="EU-HZ" pitchFamily="65" charset="-122"/>
              <a:ea typeface="EU-HZ" pitchFamily="65" charset="-122"/>
            </a:endParaRPr>
          </a:p>
        </p:txBody>
      </p:sp>
      <p:pic>
        <p:nvPicPr>
          <p:cNvPr id="4"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4" y="3714752"/>
            <a:ext cx="2195617" cy="1361402"/>
          </a:xfrm>
          <a:prstGeom prst="rect">
            <a:avLst/>
          </a:prstGeom>
          <a:noFill/>
          <a:ln w="25402">
            <a:solidFill>
              <a:srgbClr val="953735"/>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3240" y="3714752"/>
            <a:ext cx="2444107" cy="1355122"/>
          </a:xfrm>
          <a:prstGeom prst="rect">
            <a:avLst/>
          </a:prstGeom>
          <a:noFill/>
          <a:ln w="25402">
            <a:solidFill>
              <a:srgbClr val="953735"/>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43636" y="1928802"/>
            <a:ext cx="2476467" cy="1655402"/>
          </a:xfrm>
          <a:prstGeom prst="rect">
            <a:avLst/>
          </a:prstGeom>
          <a:noFill/>
          <a:ln w="25402">
            <a:solidFill>
              <a:srgbClr val="953735"/>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图片 25" descr="上海光源1.t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5008" y="3714752"/>
            <a:ext cx="2904353" cy="1341919"/>
          </a:xfrm>
          <a:prstGeom prst="rect">
            <a:avLst/>
          </a:prstGeom>
          <a:noFill/>
          <a:ln w="25402">
            <a:solidFill>
              <a:srgbClr val="953735"/>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8"/>
          <p:cNvPicPr>
            <a:picLocks noChangeAspect="1" noChangeArrowheads="1"/>
          </p:cNvPicPr>
          <p:nvPr/>
        </p:nvPicPr>
        <p:blipFill>
          <a:blip r:embed="rId2" cstate="print"/>
          <a:srcRect/>
          <a:stretch>
            <a:fillRect/>
          </a:stretch>
        </p:blipFill>
        <p:spPr bwMode="auto">
          <a:xfrm>
            <a:off x="444500" y="1071563"/>
            <a:ext cx="2816225" cy="4364037"/>
          </a:xfrm>
          <a:prstGeom prst="rect">
            <a:avLst/>
          </a:prstGeom>
          <a:ln>
            <a:noFill/>
          </a:ln>
          <a:effectLst>
            <a:outerShdw blurRad="190500" algn="tl" rotWithShape="0">
              <a:srgbClr val="000000">
                <a:alpha val="70000"/>
              </a:srgbClr>
            </a:outerShdw>
          </a:effectLst>
        </p:spPr>
      </p:pic>
      <p:pic>
        <p:nvPicPr>
          <p:cNvPr id="17411" name="Picture 4" descr="CAS Headquarters Building"/>
          <p:cNvPicPr>
            <a:picLocks noChangeAspect="1" noChangeArrowheads="1"/>
          </p:cNvPicPr>
          <p:nvPr/>
        </p:nvPicPr>
        <p:blipFill>
          <a:blip r:embed="rId3" cstate="print"/>
          <a:srcRect/>
          <a:stretch>
            <a:fillRect/>
          </a:stretch>
        </p:blipFill>
        <p:spPr bwMode="auto">
          <a:xfrm>
            <a:off x="6211887" y="3929066"/>
            <a:ext cx="2932113" cy="4376737"/>
          </a:xfrm>
          <a:prstGeom prst="rect">
            <a:avLst/>
          </a:prstGeom>
          <a:noFill/>
          <a:ln w="9525">
            <a:noFill/>
            <a:miter lim="800000"/>
            <a:headEnd/>
            <a:tailEnd/>
          </a:ln>
        </p:spPr>
      </p:pic>
      <p:sp>
        <p:nvSpPr>
          <p:cNvPr id="17412" name="Rectangle 7"/>
          <p:cNvSpPr>
            <a:spLocks noChangeArrowheads="1"/>
          </p:cNvSpPr>
          <p:nvPr/>
        </p:nvSpPr>
        <p:spPr bwMode="auto">
          <a:xfrm>
            <a:off x="428625" y="3467100"/>
            <a:ext cx="5786449" cy="3490186"/>
          </a:xfrm>
          <a:prstGeom prst="rect">
            <a:avLst/>
          </a:prstGeom>
          <a:noFill/>
          <a:ln w="9525">
            <a:noFill/>
            <a:miter lim="800000"/>
            <a:headEnd/>
            <a:tailEnd/>
          </a:ln>
        </p:spPr>
        <p:txBody>
          <a:bodyPr wrap="square">
            <a:spAutoFit/>
          </a:bodyPr>
          <a:lstStyle/>
          <a:p>
            <a:pPr marL="374650" indent="-374650" algn="l">
              <a:spcBef>
                <a:spcPct val="20000"/>
              </a:spcBef>
              <a:spcAft>
                <a:spcPct val="20000"/>
              </a:spcAft>
              <a:buFont typeface="Wingdings" pitchFamily="2" charset="2"/>
              <a:buChar char="u"/>
            </a:pPr>
            <a:r>
              <a:rPr lang="en-US" altLang="zh-CN" sz="1600" i="0" u="sng" dirty="0" smtClean="0">
                <a:solidFill>
                  <a:srgbClr val="002060"/>
                </a:solidFill>
                <a:effectLst>
                  <a:outerShdw blurRad="38100" dist="38100" dir="2700000" algn="tl">
                    <a:srgbClr val="C0C0C0"/>
                  </a:outerShdw>
                </a:effectLst>
              </a:rPr>
              <a:t>Research</a:t>
            </a:r>
            <a:r>
              <a:rPr lang="en-US" altLang="zh-CN" sz="1600" i="0" dirty="0" smtClean="0">
                <a:solidFill>
                  <a:srgbClr val="002060"/>
                </a:solidFill>
                <a:effectLst>
                  <a:outerShdw blurRad="38100" dist="38100" dir="2700000" algn="tl">
                    <a:srgbClr val="C0C0C0"/>
                  </a:outerShdw>
                </a:effectLst>
              </a:rPr>
              <a:t>: </a:t>
            </a:r>
            <a:r>
              <a:rPr lang="en-US" altLang="zh-CN" sz="1600" i="0" dirty="0" smtClean="0">
                <a:solidFill>
                  <a:schemeClr val="accent1"/>
                </a:solidFill>
                <a:effectLst>
                  <a:outerShdw blurRad="38100" dist="38100" dir="2700000" algn="tl">
                    <a:srgbClr val="C0C0C0"/>
                  </a:outerShdw>
                </a:effectLst>
              </a:rPr>
              <a:t>Largest &amp; most comprehensive  research </a:t>
            </a:r>
            <a:r>
              <a:rPr lang="zh-CN" altLang="en-US" sz="1600" i="0" dirty="0" smtClean="0">
                <a:solidFill>
                  <a:schemeClr val="accent1"/>
                </a:solidFill>
                <a:effectLst>
                  <a:outerShdw blurRad="38100" dist="38100" dir="2700000" algn="tl">
                    <a:srgbClr val="C0C0C0"/>
                  </a:outerShdw>
                </a:effectLst>
              </a:rPr>
              <a:t>center in S&amp;T</a:t>
            </a:r>
            <a:endParaRPr lang="en-US" altLang="zh-CN" sz="1600" i="0" dirty="0" smtClean="0">
              <a:solidFill>
                <a:schemeClr val="accent1"/>
              </a:solidFill>
              <a:effectLst>
                <a:outerShdw blurRad="38100" dist="38100" dir="2700000" algn="tl">
                  <a:srgbClr val="C0C0C0"/>
                </a:outerShdw>
              </a:effectLst>
            </a:endParaRPr>
          </a:p>
          <a:p>
            <a:pPr marL="742950" lvl="1" indent="-285750" algn="l">
              <a:spcBef>
                <a:spcPct val="20000"/>
              </a:spcBef>
              <a:spcAft>
                <a:spcPct val="20000"/>
              </a:spcAft>
              <a:buSzPct val="100000"/>
              <a:buFont typeface="Wingdings" pitchFamily="2" charset="2"/>
              <a:buChar char="ü"/>
            </a:pPr>
            <a:r>
              <a:rPr lang="en-US" altLang="zh-CN" sz="1600" i="0" dirty="0" smtClean="0">
                <a:solidFill>
                  <a:schemeClr val="tx2"/>
                </a:solidFill>
                <a:effectLst>
                  <a:outerShdw blurRad="38100" dist="38100" dir="2700000" algn="tl">
                    <a:srgbClr val="C0C0C0"/>
                  </a:outerShdw>
                </a:effectLst>
              </a:rPr>
              <a:t>Fundamental research and innovation  Tech transfer &amp; dissemination</a:t>
            </a:r>
            <a:r>
              <a:rPr lang="en-US" altLang="zh-CN" sz="1600" i="0" dirty="0" smtClean="0">
                <a:solidFill>
                  <a:srgbClr val="002060"/>
                </a:solidFill>
                <a:effectLst>
                  <a:outerShdw blurRad="38100" dist="38100" dir="2700000" algn="tl">
                    <a:srgbClr val="C0C0C0"/>
                  </a:outerShdw>
                </a:effectLst>
              </a:rPr>
              <a:t>  </a:t>
            </a:r>
          </a:p>
          <a:p>
            <a:pPr marL="374650" indent="-374650" algn="l">
              <a:spcBef>
                <a:spcPct val="20000"/>
              </a:spcBef>
              <a:spcAft>
                <a:spcPct val="20000"/>
              </a:spcAft>
              <a:buFont typeface="Wingdings" pitchFamily="2" charset="2"/>
              <a:buChar char="u"/>
            </a:pPr>
            <a:r>
              <a:rPr lang="en-US" altLang="zh-CN" sz="1600" i="0" u="sng" dirty="0" smtClean="0">
                <a:solidFill>
                  <a:srgbClr val="002060"/>
                </a:solidFill>
                <a:effectLst>
                  <a:outerShdw blurRad="38100" dist="38100" dir="2700000" algn="tl">
                    <a:srgbClr val="C0C0C0"/>
                  </a:outerShdw>
                </a:effectLst>
              </a:rPr>
              <a:t>Consultation</a:t>
            </a:r>
            <a:r>
              <a:rPr lang="en-US" altLang="zh-CN" sz="1600" i="0" dirty="0" smtClean="0">
                <a:solidFill>
                  <a:srgbClr val="002060"/>
                </a:solidFill>
                <a:effectLst>
                  <a:outerShdw blurRad="38100" dist="38100" dir="2700000" algn="tl">
                    <a:srgbClr val="C0C0C0"/>
                  </a:outerShdw>
                </a:effectLst>
              </a:rPr>
              <a:t>: </a:t>
            </a:r>
            <a:r>
              <a:rPr lang="en-US" altLang="zh-CN" sz="1600" i="0" dirty="0" smtClean="0">
                <a:solidFill>
                  <a:schemeClr val="accent1"/>
                </a:solidFill>
                <a:effectLst>
                  <a:outerShdw blurRad="38100" dist="38100" dir="2700000" algn="tl">
                    <a:srgbClr val="C0C0C0"/>
                  </a:outerShdw>
                </a:effectLst>
              </a:rPr>
              <a:t>A </a:t>
            </a:r>
            <a:r>
              <a:rPr lang="en-US" altLang="zh-CN" sz="1600" i="0" dirty="0">
                <a:solidFill>
                  <a:schemeClr val="accent1"/>
                </a:solidFill>
                <a:effectLst>
                  <a:outerShdw blurRad="38100" dist="38100" dir="2700000" algn="tl">
                    <a:srgbClr val="C0C0C0"/>
                  </a:outerShdw>
                </a:effectLst>
              </a:rPr>
              <a:t>supreme advisory body on S&amp;T</a:t>
            </a:r>
          </a:p>
          <a:p>
            <a:pPr marL="742950" lvl="1" indent="-285750" algn="l">
              <a:spcBef>
                <a:spcPct val="20000"/>
              </a:spcBef>
              <a:spcAft>
                <a:spcPct val="20000"/>
              </a:spcAft>
              <a:buSzPct val="100000"/>
              <a:buFont typeface="Wingdings" pitchFamily="2" charset="2"/>
              <a:buChar char="ü"/>
            </a:pPr>
            <a:r>
              <a:rPr lang="en-US" altLang="zh-CN" sz="1600" i="0" dirty="0">
                <a:solidFill>
                  <a:schemeClr val="tx2"/>
                </a:solidFill>
                <a:effectLst>
                  <a:outerShdw blurRad="38100" dist="38100" dir="2700000" algn="tl">
                    <a:srgbClr val="C0C0C0"/>
                  </a:outerShdw>
                </a:effectLst>
              </a:rPr>
              <a:t>Representing highest academic accomplishments</a:t>
            </a:r>
          </a:p>
          <a:p>
            <a:pPr marL="374650" indent="-374650" algn="l">
              <a:spcBef>
                <a:spcPct val="20000"/>
              </a:spcBef>
              <a:spcAft>
                <a:spcPct val="20000"/>
              </a:spcAft>
              <a:buSzPct val="100000"/>
              <a:buFont typeface="Wingdings" pitchFamily="2" charset="2"/>
              <a:buChar char="u"/>
            </a:pPr>
            <a:r>
              <a:rPr lang="en-US" altLang="zh-CN" sz="1600" i="0" u="sng" dirty="0" smtClean="0">
                <a:solidFill>
                  <a:srgbClr val="002060"/>
                </a:solidFill>
                <a:effectLst>
                  <a:outerShdw blurRad="38100" dist="38100" dir="2700000" algn="tl">
                    <a:srgbClr val="C0C0C0"/>
                  </a:outerShdw>
                </a:effectLst>
              </a:rPr>
              <a:t>Higher education</a:t>
            </a:r>
            <a:r>
              <a:rPr lang="en-US" altLang="zh-CN" sz="1600" i="0" dirty="0" smtClean="0">
                <a:solidFill>
                  <a:srgbClr val="002060"/>
                </a:solidFill>
                <a:effectLst>
                  <a:outerShdw blurRad="38100" dist="38100" dir="2700000" algn="tl">
                    <a:srgbClr val="C0C0C0"/>
                  </a:outerShdw>
                </a:effectLst>
              </a:rPr>
              <a:t>: </a:t>
            </a:r>
            <a:r>
              <a:rPr lang="en-US" altLang="zh-CN" sz="1600" i="0" dirty="0" smtClean="0">
                <a:solidFill>
                  <a:schemeClr val="accent1"/>
                </a:solidFill>
                <a:effectLst>
                  <a:outerShdw blurRad="38100" dist="38100" dir="2700000" algn="tl">
                    <a:srgbClr val="C0C0C0"/>
                  </a:outerShdw>
                </a:effectLst>
              </a:rPr>
              <a:t>A big school</a:t>
            </a:r>
          </a:p>
          <a:p>
            <a:pPr marL="742950" lvl="1" indent="-285750" algn="l">
              <a:spcBef>
                <a:spcPct val="20000"/>
              </a:spcBef>
              <a:spcAft>
                <a:spcPct val="20000"/>
              </a:spcAft>
              <a:buSzPct val="100000"/>
              <a:buFont typeface="Wingdings" pitchFamily="2" charset="2"/>
              <a:buChar char="ü"/>
            </a:pPr>
            <a:r>
              <a:rPr lang="en-US" altLang="zh-CN" sz="1600" i="0" dirty="0" smtClean="0">
                <a:solidFill>
                  <a:schemeClr val="tx2"/>
                </a:solidFill>
                <a:effectLst>
                  <a:outerShdw blurRad="38100" dist="38100" dir="2700000" algn="tl">
                    <a:srgbClr val="C0C0C0"/>
                  </a:outerShdw>
                </a:effectLst>
              </a:rPr>
              <a:t>R</a:t>
            </a:r>
            <a:r>
              <a:rPr lang="zh-CN" altLang="en-US" sz="1600" i="0" dirty="0">
                <a:solidFill>
                  <a:schemeClr val="tx2"/>
                </a:solidFill>
                <a:effectLst>
                  <a:outerShdw blurRad="38100" dist="38100" dir="2700000" algn="tl">
                    <a:srgbClr val="C0C0C0"/>
                  </a:outerShdw>
                </a:effectLst>
              </a:rPr>
              <a:t>esearch</a:t>
            </a:r>
            <a:r>
              <a:rPr lang="en-US" altLang="zh-CN" sz="1600" i="0" dirty="0">
                <a:solidFill>
                  <a:schemeClr val="tx2"/>
                </a:solidFill>
                <a:effectLst>
                  <a:outerShdw blurRad="38100" dist="38100" dir="2700000" algn="tl">
                    <a:srgbClr val="C0C0C0"/>
                  </a:outerShdw>
                </a:effectLst>
              </a:rPr>
              <a:t> talent and skilled professionals  </a:t>
            </a:r>
            <a:endParaRPr lang="en-US" altLang="zh-CN" sz="1600" i="0" dirty="0" smtClean="0">
              <a:solidFill>
                <a:schemeClr val="tx2"/>
              </a:solidFill>
              <a:effectLst>
                <a:outerShdw blurRad="38100" dist="38100" dir="2700000" algn="tl">
                  <a:srgbClr val="C0C0C0"/>
                </a:outerShdw>
              </a:effectLst>
            </a:endParaRPr>
          </a:p>
          <a:p>
            <a:pPr marL="742950" lvl="1" indent="-285750" algn="l">
              <a:spcBef>
                <a:spcPct val="20000"/>
              </a:spcBef>
              <a:spcAft>
                <a:spcPct val="20000"/>
              </a:spcAft>
              <a:buSzPct val="100000"/>
            </a:pPr>
            <a:r>
              <a:rPr lang="zh-CN" altLang="en-US" sz="1600" i="0" dirty="0" smtClean="0">
                <a:solidFill>
                  <a:srgbClr val="000066"/>
                </a:solidFill>
                <a:latin typeface="Times New Roman" pitchFamily="18" charset="0"/>
                <a:ea typeface="黑体" pitchFamily="2" charset="-122"/>
              </a:rPr>
              <a:t>  （</a:t>
            </a:r>
            <a:r>
              <a:rPr lang="en-US" sz="1600" i="0" dirty="0" smtClean="0">
                <a:solidFill>
                  <a:srgbClr val="000066"/>
                </a:solidFill>
                <a:latin typeface="Times New Roman" pitchFamily="18" charset="0"/>
                <a:ea typeface="黑体" pitchFamily="2" charset="-122"/>
              </a:rPr>
              <a:t>Enrollment of graduate students reaches 16,851 in 2011, with 6,363 Ph. D candidates.</a:t>
            </a:r>
            <a:r>
              <a:rPr lang="zh-CN" altLang="en-US" sz="1600" i="0" dirty="0" smtClean="0">
                <a:solidFill>
                  <a:srgbClr val="000066"/>
                </a:solidFill>
                <a:latin typeface="Times New Roman" pitchFamily="18" charset="0"/>
                <a:ea typeface="黑体" pitchFamily="2" charset="-122"/>
              </a:rPr>
              <a:t>）</a:t>
            </a:r>
            <a:endParaRPr lang="en-US" sz="1600" i="0" dirty="0" smtClean="0">
              <a:solidFill>
                <a:srgbClr val="000066"/>
              </a:solidFill>
              <a:latin typeface="Times New Roman" pitchFamily="18" charset="0"/>
              <a:ea typeface="黑体" pitchFamily="2" charset="-122"/>
            </a:endParaRPr>
          </a:p>
          <a:p>
            <a:pPr marL="742950" lvl="1" indent="-285750" algn="l">
              <a:spcBef>
                <a:spcPct val="20000"/>
              </a:spcBef>
              <a:spcAft>
                <a:spcPct val="20000"/>
              </a:spcAft>
              <a:buSzPct val="100000"/>
              <a:buFont typeface="Wingdings" pitchFamily="2" charset="2"/>
              <a:buChar char="ü"/>
            </a:pPr>
            <a:endParaRPr lang="en-US" altLang="zh-CN" sz="1600" i="0" dirty="0">
              <a:solidFill>
                <a:schemeClr val="tx2"/>
              </a:solidFill>
              <a:effectLst>
                <a:outerShdw blurRad="38100" dist="38100" dir="2700000" algn="tl">
                  <a:srgbClr val="C0C0C0"/>
                </a:outerShdw>
              </a:effectLst>
            </a:endParaRPr>
          </a:p>
        </p:txBody>
      </p:sp>
      <p:sp>
        <p:nvSpPr>
          <p:cNvPr id="17413" name="矩形 4"/>
          <p:cNvSpPr>
            <a:spLocks noChangeArrowheads="1"/>
          </p:cNvSpPr>
          <p:nvPr/>
        </p:nvSpPr>
        <p:spPr bwMode="auto">
          <a:xfrm>
            <a:off x="3492500" y="3065463"/>
            <a:ext cx="3455988" cy="287337"/>
          </a:xfrm>
          <a:prstGeom prst="rect">
            <a:avLst/>
          </a:prstGeom>
          <a:noFill/>
          <a:ln w="9525">
            <a:noFill/>
            <a:miter lim="800000"/>
            <a:headEnd/>
            <a:tailEnd/>
          </a:ln>
        </p:spPr>
        <p:txBody>
          <a:bodyPr>
            <a:spAutoFit/>
          </a:bodyPr>
          <a:lstStyle/>
          <a:p>
            <a:pPr marL="374650" indent="-374650" algn="l">
              <a:lnSpc>
                <a:spcPct val="80000"/>
              </a:lnSpc>
              <a:spcBef>
                <a:spcPct val="50000"/>
              </a:spcBef>
              <a:buFont typeface="Wingdings" pitchFamily="2" charset="2"/>
              <a:buChar char="u"/>
              <a:defRPr/>
            </a:pPr>
            <a:r>
              <a:rPr lang="en-US" sz="1600" i="0">
                <a:solidFill>
                  <a:srgbClr val="002060"/>
                </a:solidFill>
                <a:effectLst>
                  <a:outerShdw blurRad="38100" dist="38100" dir="2700000" algn="tl">
                    <a:srgbClr val="C0C0C0"/>
                  </a:outerShdw>
                </a:effectLst>
                <a:latin typeface="Arial" pitchFamily="34" charset="0"/>
                <a:ea typeface="EU-BX" pitchFamily="1" charset="-122"/>
              </a:rPr>
              <a:t>Founded in Nov. 1949</a:t>
            </a:r>
          </a:p>
        </p:txBody>
      </p:sp>
      <p:pic>
        <p:nvPicPr>
          <p:cNvPr id="19462" name="Picture 26" descr="guo"/>
          <p:cNvPicPr>
            <a:picLocks noChangeAspect="1" noChangeArrowheads="1"/>
          </p:cNvPicPr>
          <p:nvPr/>
        </p:nvPicPr>
        <p:blipFill>
          <a:blip r:embed="rId4" cstate="print"/>
          <a:srcRect/>
          <a:stretch>
            <a:fillRect/>
          </a:stretch>
        </p:blipFill>
        <p:spPr bwMode="auto">
          <a:xfrm>
            <a:off x="3455988" y="1077913"/>
            <a:ext cx="847725" cy="1030287"/>
          </a:xfrm>
          <a:prstGeom prst="rect">
            <a:avLst/>
          </a:prstGeom>
          <a:noFill/>
          <a:ln w="9525">
            <a:noFill/>
            <a:miter lim="800000"/>
            <a:headEnd/>
            <a:tailEnd/>
          </a:ln>
        </p:spPr>
      </p:pic>
      <p:sp>
        <p:nvSpPr>
          <p:cNvPr id="17415" name="Text Box 27"/>
          <p:cNvSpPr txBox="1">
            <a:spLocks noChangeArrowheads="1"/>
          </p:cNvSpPr>
          <p:nvPr/>
        </p:nvSpPr>
        <p:spPr bwMode="auto">
          <a:xfrm>
            <a:off x="4140200" y="1508125"/>
            <a:ext cx="960438" cy="452438"/>
          </a:xfrm>
          <a:prstGeom prst="rect">
            <a:avLst/>
          </a:prstGeom>
          <a:noFill/>
          <a:ln w="9525">
            <a:noFill/>
            <a:miter lim="800000"/>
            <a:headEnd/>
            <a:tailEnd/>
          </a:ln>
        </p:spPr>
        <p:txBody>
          <a:bodyPr>
            <a:spAutoFit/>
          </a:bodyPr>
          <a:lstStyle/>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黑体" pitchFamily="2" charset="-122"/>
              </a:rPr>
              <a:t>1949</a:t>
            </a:r>
            <a:r>
              <a:rPr lang="zh-CN" altLang="en-US" sz="900" i="0">
                <a:solidFill>
                  <a:srgbClr val="0D0D0D"/>
                </a:solidFill>
                <a:effectLst>
                  <a:outerShdw blurRad="38100" dist="38100" dir="2700000" algn="tl">
                    <a:srgbClr val="C0C0C0"/>
                  </a:outerShdw>
                </a:effectLst>
                <a:latin typeface="Times New Roman" pitchFamily="18" charset="0"/>
                <a:ea typeface="黑体" pitchFamily="2" charset="-122"/>
              </a:rPr>
              <a:t>－</a:t>
            </a:r>
            <a:r>
              <a:rPr lang="en-US" sz="900" i="0">
                <a:solidFill>
                  <a:srgbClr val="0D0D0D"/>
                </a:solidFill>
                <a:effectLst>
                  <a:outerShdw blurRad="38100" dist="38100" dir="2700000" algn="tl">
                    <a:srgbClr val="C0C0C0"/>
                  </a:outerShdw>
                </a:effectLst>
                <a:latin typeface="Times New Roman" pitchFamily="18" charset="0"/>
                <a:ea typeface="黑体" pitchFamily="2" charset="-122"/>
              </a:rPr>
              <a:t>1978</a:t>
            </a:r>
          </a:p>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Guo Moruo</a:t>
            </a:r>
          </a:p>
        </p:txBody>
      </p:sp>
      <p:pic>
        <p:nvPicPr>
          <p:cNvPr id="19464" name="Picture 28" descr="方"/>
          <p:cNvPicPr>
            <a:picLocks noChangeAspect="1" noChangeArrowheads="1"/>
          </p:cNvPicPr>
          <p:nvPr/>
        </p:nvPicPr>
        <p:blipFill>
          <a:blip r:embed="rId5" cstate="print"/>
          <a:srcRect/>
          <a:stretch>
            <a:fillRect/>
          </a:stretch>
        </p:blipFill>
        <p:spPr bwMode="auto">
          <a:xfrm>
            <a:off x="4956175" y="1071563"/>
            <a:ext cx="755650" cy="1030287"/>
          </a:xfrm>
          <a:prstGeom prst="rect">
            <a:avLst/>
          </a:prstGeom>
          <a:noFill/>
          <a:ln w="9525">
            <a:noFill/>
            <a:miter lim="800000"/>
            <a:headEnd/>
            <a:tailEnd/>
          </a:ln>
        </p:spPr>
      </p:pic>
      <p:sp>
        <p:nvSpPr>
          <p:cNvPr id="17417" name="Text Box 29"/>
          <p:cNvSpPr txBox="1">
            <a:spLocks noChangeArrowheads="1"/>
          </p:cNvSpPr>
          <p:nvPr/>
        </p:nvSpPr>
        <p:spPr bwMode="auto">
          <a:xfrm>
            <a:off x="5437188" y="1509713"/>
            <a:ext cx="1101725" cy="452437"/>
          </a:xfrm>
          <a:prstGeom prst="rect">
            <a:avLst/>
          </a:prstGeom>
          <a:noFill/>
          <a:ln w="9525">
            <a:noFill/>
            <a:miter lim="800000"/>
            <a:headEnd/>
            <a:tailEnd/>
          </a:ln>
        </p:spPr>
        <p:txBody>
          <a:bodyPr>
            <a:spAutoFit/>
          </a:bodyPr>
          <a:lstStyle/>
          <a:p>
            <a:pPr>
              <a:lnSpc>
                <a:spcPct val="120000"/>
              </a:lnSpc>
              <a:spcBef>
                <a:spcPct val="20000"/>
              </a:spcBef>
              <a:defRPr/>
            </a:pPr>
            <a:r>
              <a:rPr lang="en-US" sz="900" i="0" dirty="0">
                <a:solidFill>
                  <a:srgbClr val="0D0D0D"/>
                </a:solidFill>
                <a:effectLst>
                  <a:outerShdw blurRad="38100" dist="38100" dir="2700000" algn="tl">
                    <a:srgbClr val="C0C0C0"/>
                  </a:outerShdw>
                </a:effectLst>
                <a:latin typeface="Times New Roman" pitchFamily="18" charset="0"/>
                <a:ea typeface="黑体" pitchFamily="2" charset="-122"/>
              </a:rPr>
              <a:t>1979</a:t>
            </a:r>
            <a:r>
              <a:rPr lang="zh-CN" altLang="en-US" sz="900" i="0" dirty="0">
                <a:solidFill>
                  <a:srgbClr val="0D0D0D"/>
                </a:solidFill>
                <a:effectLst>
                  <a:outerShdw blurRad="38100" dist="38100" dir="2700000" algn="tl">
                    <a:srgbClr val="C0C0C0"/>
                  </a:outerShdw>
                </a:effectLst>
                <a:latin typeface="Times New Roman" pitchFamily="18" charset="0"/>
                <a:ea typeface="黑体" pitchFamily="2" charset="-122"/>
              </a:rPr>
              <a:t>－</a:t>
            </a:r>
            <a:r>
              <a:rPr lang="en-US" sz="900" i="0" dirty="0">
                <a:solidFill>
                  <a:srgbClr val="0D0D0D"/>
                </a:solidFill>
                <a:effectLst>
                  <a:outerShdw blurRad="38100" dist="38100" dir="2700000" algn="tl">
                    <a:srgbClr val="C0C0C0"/>
                  </a:outerShdw>
                </a:effectLst>
                <a:latin typeface="Times New Roman" pitchFamily="18" charset="0"/>
                <a:ea typeface="黑体" pitchFamily="2" charset="-122"/>
              </a:rPr>
              <a:t>1981</a:t>
            </a:r>
          </a:p>
          <a:p>
            <a:pPr>
              <a:lnSpc>
                <a:spcPct val="120000"/>
              </a:lnSpc>
              <a:spcBef>
                <a:spcPct val="20000"/>
              </a:spcBef>
              <a:defRPr/>
            </a:pPr>
            <a:r>
              <a:rPr lang="en-US" sz="900" i="0" dirty="0">
                <a:solidFill>
                  <a:srgbClr val="0D0D0D"/>
                </a:solidFill>
                <a:effectLst>
                  <a:outerShdw blurRad="38100" dist="38100" dir="2700000" algn="tl">
                    <a:srgbClr val="C0C0C0"/>
                  </a:outerShdw>
                </a:effectLst>
                <a:latin typeface="Times New Roman" pitchFamily="18" charset="0"/>
                <a:ea typeface="楷体_GB2312" pitchFamily="49" charset="-122"/>
              </a:rPr>
              <a:t>Fang Yi</a:t>
            </a:r>
          </a:p>
        </p:txBody>
      </p:sp>
      <p:pic>
        <p:nvPicPr>
          <p:cNvPr id="19466" name="Picture 30" descr="卢嘉锡"/>
          <p:cNvPicPr>
            <a:picLocks noChangeAspect="1" noChangeArrowheads="1"/>
          </p:cNvPicPr>
          <p:nvPr/>
        </p:nvPicPr>
        <p:blipFill>
          <a:blip r:embed="rId6" cstate="print"/>
          <a:srcRect/>
          <a:stretch>
            <a:fillRect/>
          </a:stretch>
        </p:blipFill>
        <p:spPr bwMode="auto">
          <a:xfrm>
            <a:off x="6394450" y="1071563"/>
            <a:ext cx="774700" cy="1030287"/>
          </a:xfrm>
          <a:prstGeom prst="rect">
            <a:avLst/>
          </a:prstGeom>
          <a:noFill/>
          <a:ln w="9525">
            <a:noFill/>
            <a:miter lim="800000"/>
            <a:headEnd/>
            <a:tailEnd/>
          </a:ln>
        </p:spPr>
      </p:pic>
      <p:sp>
        <p:nvSpPr>
          <p:cNvPr id="17419" name="Text Box 31"/>
          <p:cNvSpPr txBox="1">
            <a:spLocks noChangeArrowheads="1"/>
          </p:cNvSpPr>
          <p:nvPr/>
        </p:nvSpPr>
        <p:spPr bwMode="auto">
          <a:xfrm>
            <a:off x="6948488" y="1509713"/>
            <a:ext cx="1144587" cy="452437"/>
          </a:xfrm>
          <a:prstGeom prst="rect">
            <a:avLst/>
          </a:prstGeom>
          <a:noFill/>
          <a:ln w="9525">
            <a:noFill/>
            <a:miter lim="800000"/>
            <a:headEnd/>
            <a:tailEnd/>
          </a:ln>
        </p:spPr>
        <p:txBody>
          <a:bodyPr>
            <a:spAutoFit/>
          </a:bodyPr>
          <a:lstStyle/>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黑体" pitchFamily="2" charset="-122"/>
              </a:rPr>
              <a:t>1981</a:t>
            </a:r>
            <a:r>
              <a:rPr lang="zh-CN" altLang="en-US" sz="900" i="0">
                <a:solidFill>
                  <a:srgbClr val="0D0D0D"/>
                </a:solidFill>
                <a:effectLst>
                  <a:outerShdw blurRad="38100" dist="38100" dir="2700000" algn="tl">
                    <a:srgbClr val="C0C0C0"/>
                  </a:outerShdw>
                </a:effectLst>
                <a:latin typeface="Times New Roman" pitchFamily="18" charset="0"/>
                <a:ea typeface="黑体" pitchFamily="2" charset="-122"/>
              </a:rPr>
              <a:t>－</a:t>
            </a:r>
            <a:r>
              <a:rPr lang="en-US" sz="900" i="0">
                <a:solidFill>
                  <a:srgbClr val="0D0D0D"/>
                </a:solidFill>
                <a:effectLst>
                  <a:outerShdw blurRad="38100" dist="38100" dir="2700000" algn="tl">
                    <a:srgbClr val="C0C0C0"/>
                  </a:outerShdw>
                </a:effectLst>
                <a:latin typeface="Times New Roman" pitchFamily="18" charset="0"/>
                <a:ea typeface="黑体" pitchFamily="2" charset="-122"/>
              </a:rPr>
              <a:t>1987 </a:t>
            </a:r>
          </a:p>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Lu Jiaxi</a:t>
            </a:r>
          </a:p>
        </p:txBody>
      </p:sp>
      <p:pic>
        <p:nvPicPr>
          <p:cNvPr id="19468" name="Picture 32" descr="周光召"/>
          <p:cNvPicPr>
            <a:picLocks noChangeAspect="1" noChangeArrowheads="1"/>
          </p:cNvPicPr>
          <p:nvPr/>
        </p:nvPicPr>
        <p:blipFill>
          <a:blip r:embed="rId7" cstate="print"/>
          <a:srcRect/>
          <a:stretch>
            <a:fillRect/>
          </a:stretch>
        </p:blipFill>
        <p:spPr bwMode="auto">
          <a:xfrm>
            <a:off x="4376738" y="2009775"/>
            <a:ext cx="817562" cy="1019175"/>
          </a:xfrm>
          <a:prstGeom prst="rect">
            <a:avLst/>
          </a:prstGeom>
          <a:noFill/>
          <a:ln w="9525">
            <a:noFill/>
            <a:miter lim="800000"/>
            <a:headEnd/>
            <a:tailEnd/>
          </a:ln>
        </p:spPr>
      </p:pic>
      <p:sp>
        <p:nvSpPr>
          <p:cNvPr id="17421" name="Text Box 33"/>
          <p:cNvSpPr txBox="1">
            <a:spLocks noChangeArrowheads="1"/>
          </p:cNvSpPr>
          <p:nvPr/>
        </p:nvSpPr>
        <p:spPr bwMode="auto">
          <a:xfrm>
            <a:off x="4859338" y="2444750"/>
            <a:ext cx="1525587" cy="452438"/>
          </a:xfrm>
          <a:prstGeom prst="rect">
            <a:avLst/>
          </a:prstGeom>
          <a:noFill/>
          <a:ln w="9525">
            <a:noFill/>
            <a:miter lim="800000"/>
            <a:headEnd/>
            <a:tailEnd/>
          </a:ln>
        </p:spPr>
        <p:txBody>
          <a:bodyPr>
            <a:spAutoFit/>
          </a:bodyPr>
          <a:lstStyle/>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黑体" pitchFamily="2" charset="-122"/>
              </a:rPr>
              <a:t>1987</a:t>
            </a:r>
            <a:r>
              <a:rPr lang="zh-CN" altLang="en-US" sz="900" i="0">
                <a:solidFill>
                  <a:srgbClr val="0D0D0D"/>
                </a:solidFill>
                <a:effectLst>
                  <a:outerShdw blurRad="38100" dist="38100" dir="2700000" algn="tl">
                    <a:srgbClr val="C0C0C0"/>
                  </a:outerShdw>
                </a:effectLst>
                <a:latin typeface="Times New Roman" pitchFamily="18" charset="0"/>
                <a:ea typeface="黑体" pitchFamily="2" charset="-122"/>
              </a:rPr>
              <a:t>－</a:t>
            </a:r>
            <a:r>
              <a:rPr lang="en-US" sz="900" i="0">
                <a:solidFill>
                  <a:srgbClr val="0D0D0D"/>
                </a:solidFill>
                <a:effectLst>
                  <a:outerShdw blurRad="38100" dist="38100" dir="2700000" algn="tl">
                    <a:srgbClr val="C0C0C0"/>
                  </a:outerShdw>
                </a:effectLst>
                <a:latin typeface="Times New Roman" pitchFamily="18" charset="0"/>
                <a:ea typeface="黑体" pitchFamily="2" charset="-122"/>
              </a:rPr>
              <a:t>1997</a:t>
            </a:r>
          </a:p>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Zhou Guangzhao</a:t>
            </a:r>
          </a:p>
        </p:txBody>
      </p:sp>
      <p:pic>
        <p:nvPicPr>
          <p:cNvPr id="19470" name="Picture 34" descr="路甬祥"/>
          <p:cNvPicPr>
            <a:picLocks noChangeAspect="1" noChangeArrowheads="1"/>
          </p:cNvPicPr>
          <p:nvPr/>
        </p:nvPicPr>
        <p:blipFill>
          <a:blip r:embed="rId8" cstate="print"/>
          <a:srcRect/>
          <a:stretch>
            <a:fillRect/>
          </a:stretch>
        </p:blipFill>
        <p:spPr bwMode="auto">
          <a:xfrm>
            <a:off x="5888038" y="2005013"/>
            <a:ext cx="866775" cy="1035050"/>
          </a:xfrm>
          <a:prstGeom prst="rect">
            <a:avLst/>
          </a:prstGeom>
          <a:noFill/>
          <a:ln w="9525">
            <a:noFill/>
            <a:miter lim="800000"/>
            <a:headEnd/>
            <a:tailEnd/>
          </a:ln>
        </p:spPr>
      </p:pic>
      <p:sp>
        <p:nvSpPr>
          <p:cNvPr id="17423" name="Text Box 35"/>
          <p:cNvSpPr txBox="1">
            <a:spLocks noChangeArrowheads="1"/>
          </p:cNvSpPr>
          <p:nvPr/>
        </p:nvSpPr>
        <p:spPr bwMode="auto">
          <a:xfrm>
            <a:off x="6443663" y="2444750"/>
            <a:ext cx="1285875" cy="452438"/>
          </a:xfrm>
          <a:prstGeom prst="rect">
            <a:avLst/>
          </a:prstGeom>
          <a:noFill/>
          <a:ln w="9525">
            <a:noFill/>
            <a:miter lim="800000"/>
            <a:headEnd/>
            <a:tailEnd/>
          </a:ln>
        </p:spPr>
        <p:txBody>
          <a:bodyPr>
            <a:spAutoFit/>
          </a:bodyPr>
          <a:lstStyle/>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黑体" pitchFamily="2" charset="-122"/>
              </a:rPr>
              <a:t>1997</a:t>
            </a:r>
            <a:r>
              <a:rPr lang="zh-CN" altLang="en-US" sz="900" i="0">
                <a:solidFill>
                  <a:srgbClr val="0D0D0D"/>
                </a:solidFill>
                <a:effectLst>
                  <a:outerShdw blurRad="38100" dist="38100" dir="2700000" algn="tl">
                    <a:srgbClr val="C0C0C0"/>
                  </a:outerShdw>
                </a:effectLst>
                <a:latin typeface="Times New Roman" pitchFamily="18" charset="0"/>
                <a:ea typeface="黑体" pitchFamily="2" charset="-122"/>
              </a:rPr>
              <a:t>－</a:t>
            </a:r>
            <a:r>
              <a:rPr lang="en-US" sz="900" i="0">
                <a:solidFill>
                  <a:srgbClr val="0D0D0D"/>
                </a:solidFill>
                <a:effectLst>
                  <a:outerShdw blurRad="38100" dist="38100" dir="2700000" algn="tl">
                    <a:srgbClr val="C0C0C0"/>
                  </a:outerShdw>
                </a:effectLst>
                <a:latin typeface="Times New Roman" pitchFamily="18" charset="0"/>
                <a:ea typeface="黑体" pitchFamily="2" charset="-122"/>
              </a:rPr>
              <a:t>2011</a:t>
            </a:r>
            <a:endParaRPr lang="zh-CN" altLang="en-US" sz="900" i="0">
              <a:solidFill>
                <a:srgbClr val="0D0D0D"/>
              </a:solidFill>
              <a:effectLst>
                <a:outerShdw blurRad="38100" dist="38100" dir="2700000" algn="tl">
                  <a:srgbClr val="C0C0C0"/>
                </a:outerShdw>
              </a:effectLst>
              <a:latin typeface="Times New Roman" pitchFamily="18" charset="0"/>
              <a:ea typeface="黑体" pitchFamily="2" charset="-122"/>
            </a:endParaRPr>
          </a:p>
          <a:p>
            <a:pPr>
              <a:lnSpc>
                <a:spcPct val="120000"/>
              </a:lnSpc>
              <a:spcBef>
                <a:spcPct val="20000"/>
              </a:spcBef>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Lu Yongxiang</a:t>
            </a:r>
          </a:p>
        </p:txBody>
      </p:sp>
      <p:grpSp>
        <p:nvGrpSpPr>
          <p:cNvPr id="19472" name="Group 16"/>
          <p:cNvGrpSpPr>
            <a:grpSpLocks/>
          </p:cNvGrpSpPr>
          <p:nvPr/>
        </p:nvGrpSpPr>
        <p:grpSpPr bwMode="auto">
          <a:xfrm>
            <a:off x="5810250" y="171450"/>
            <a:ext cx="2973388" cy="461963"/>
            <a:chOff x="0" y="0"/>
            <a:chExt cx="1873" cy="291"/>
          </a:xfrm>
        </p:grpSpPr>
        <p:pic>
          <p:nvPicPr>
            <p:cNvPr id="19475" name="Rectangle 44"/>
            <p:cNvPicPr>
              <a:picLocks noChangeArrowheads="1"/>
            </p:cNvPicPr>
            <p:nvPr/>
          </p:nvPicPr>
          <p:blipFill>
            <a:blip r:embed="rId9" cstate="print"/>
            <a:srcRect/>
            <a:stretch>
              <a:fillRect/>
            </a:stretch>
          </p:blipFill>
          <p:spPr bwMode="auto">
            <a:xfrm>
              <a:off x="0" y="0"/>
              <a:ext cx="1873" cy="291"/>
            </a:xfrm>
            <a:prstGeom prst="rect">
              <a:avLst/>
            </a:prstGeom>
            <a:noFill/>
            <a:ln w="9525">
              <a:noFill/>
              <a:miter lim="800000"/>
              <a:headEnd/>
              <a:tailEnd/>
            </a:ln>
          </p:spPr>
        </p:pic>
        <p:sp>
          <p:nvSpPr>
            <p:cNvPr id="17426" name="Text Box 18"/>
            <p:cNvSpPr txBox="1">
              <a:spLocks noChangeArrowheads="1"/>
            </p:cNvSpPr>
            <p:nvPr/>
          </p:nvSpPr>
          <p:spPr bwMode="auto">
            <a:xfrm>
              <a:off x="36" y="11"/>
              <a:ext cx="1815" cy="250"/>
            </a:xfrm>
            <a:prstGeom prst="rect">
              <a:avLst/>
            </a:prstGeom>
            <a:noFill/>
            <a:ln w="9525">
              <a:noFill/>
              <a:miter lim="800000"/>
              <a:headEnd/>
              <a:tailEnd/>
            </a:ln>
          </p:spPr>
          <p:txBody>
            <a:bodyPr anchor="ctr">
              <a:spAutoFit/>
            </a:bodyPr>
            <a:lstStyle/>
            <a:p>
              <a:pPr algn="l">
                <a:defRPr/>
              </a:pPr>
              <a:r>
                <a:rPr lang="en-US" dirty="0">
                  <a:solidFill>
                    <a:srgbClr val="002060"/>
                  </a:solidFill>
                  <a:effectLst>
                    <a:outerShdw blurRad="38100" dist="38100" dir="2700000" algn="tl">
                      <a:srgbClr val="C0C0C0"/>
                    </a:outerShdw>
                  </a:effectLst>
                  <a:latin typeface="Times New Roman" pitchFamily="18" charset="0"/>
                </a:rPr>
                <a:t>HISTORY &amp; POSITION</a:t>
              </a:r>
            </a:p>
          </p:txBody>
        </p:sp>
      </p:grpSp>
      <p:pic>
        <p:nvPicPr>
          <p:cNvPr id="19473" name="Picture 48" descr="http://www.cas.cn/images/yuanzhangzhici2011030706.jpg"/>
          <p:cNvPicPr>
            <a:picLocks noChangeAspect="1" noChangeArrowheads="1"/>
          </p:cNvPicPr>
          <p:nvPr/>
        </p:nvPicPr>
        <p:blipFill>
          <a:blip r:embed="rId10" cstate="print"/>
          <a:srcRect/>
          <a:stretch>
            <a:fillRect/>
          </a:stretch>
        </p:blipFill>
        <p:spPr bwMode="auto">
          <a:xfrm>
            <a:off x="7400925" y="1992313"/>
            <a:ext cx="835025" cy="1079500"/>
          </a:xfrm>
          <a:prstGeom prst="rect">
            <a:avLst/>
          </a:prstGeom>
          <a:noFill/>
          <a:ln w="9525">
            <a:noFill/>
            <a:miter lim="800000"/>
            <a:headEnd/>
            <a:tailEnd/>
          </a:ln>
        </p:spPr>
      </p:pic>
      <p:sp>
        <p:nvSpPr>
          <p:cNvPr id="17428" name="TextBox 22"/>
          <p:cNvSpPr txBox="1">
            <a:spLocks noChangeArrowheads="1"/>
          </p:cNvSpPr>
          <p:nvPr/>
        </p:nvSpPr>
        <p:spPr bwMode="auto">
          <a:xfrm>
            <a:off x="8027988" y="2489200"/>
            <a:ext cx="849312" cy="369888"/>
          </a:xfrm>
          <a:prstGeom prst="rect">
            <a:avLst/>
          </a:prstGeom>
          <a:noFill/>
          <a:ln w="9525">
            <a:noFill/>
            <a:miter lim="800000"/>
            <a:headEnd/>
            <a:tailEnd/>
          </a:ln>
        </p:spPr>
        <p:txBody>
          <a:bodyPr>
            <a:spAutoFit/>
          </a:bodyPr>
          <a:lstStyle/>
          <a:p>
            <a:pPr>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2011-</a:t>
            </a:r>
          </a:p>
          <a:p>
            <a:pPr>
              <a:defRPr/>
            </a:pPr>
            <a:r>
              <a:rPr lang="en-US" sz="900" i="0">
                <a:solidFill>
                  <a:srgbClr val="0D0D0D"/>
                </a:solidFill>
                <a:effectLst>
                  <a:outerShdw blurRad="38100" dist="38100" dir="2700000" algn="tl">
                    <a:srgbClr val="C0C0C0"/>
                  </a:outerShdw>
                </a:effectLst>
                <a:latin typeface="Times New Roman" pitchFamily="18" charset="0"/>
                <a:ea typeface="楷体_GB2312" pitchFamily="49" charset="-122"/>
              </a:rPr>
              <a:t>Bai Chunli</a:t>
            </a:r>
            <a:endParaRPr lang="zh-CN" altLang="en-US" sz="900" i="0">
              <a:solidFill>
                <a:srgbClr val="0D0D0D"/>
              </a:solidFill>
              <a:effectLst>
                <a:outerShdw blurRad="38100" dist="38100" dir="2700000" algn="tl">
                  <a:srgbClr val="C0C0C0"/>
                </a:outerShdw>
              </a:effectLst>
              <a:latin typeface="Times New Roman" pitchFamily="18" charset="0"/>
              <a:ea typeface="楷体_GB2312" pitchFamily="49" charset="-122"/>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500"/>
                                        <p:tgtEl>
                                          <p:spTgt spid="17410"/>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strips(downRight)">
                                      <p:cBhvr>
                                        <p:cTn id="11" dur="500"/>
                                        <p:tgtEl>
                                          <p:spTgt spid="17413"/>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7411"/>
                                        </p:tgtEl>
                                        <p:attrNameLst>
                                          <p:attrName>style.visibility</p:attrName>
                                        </p:attrNameLst>
                                      </p:cBhvr>
                                      <p:to>
                                        <p:strVal val="visible"/>
                                      </p:to>
                                    </p:set>
                                    <p:animEffect transition="in" filter="strips(downRight)">
                                      <p:cBhvr>
                                        <p:cTn id="15" dur="500"/>
                                        <p:tgtEl>
                                          <p:spTgt spid="17411"/>
                                        </p:tgtEl>
                                      </p:cBhvr>
                                    </p:animEffect>
                                  </p:childTnLst>
                                </p:cTn>
                              </p:par>
                            </p:childTnLst>
                          </p:cTn>
                        </p:par>
                        <p:par>
                          <p:cTn id="16" fill="hold">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blinds(vertical)">
                                      <p:cBhvr>
                                        <p:cTn id="19"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2" cstate="print"/>
          <a:srcRect/>
          <a:stretch>
            <a:fillRect/>
          </a:stretch>
        </p:blipFill>
        <p:spPr bwMode="auto">
          <a:xfrm>
            <a:off x="4500562" y="4786322"/>
            <a:ext cx="4500594" cy="1857374"/>
          </a:xfrm>
          <a:prstGeom prst="rect">
            <a:avLst/>
          </a:prstGeom>
          <a:ln>
            <a:noFill/>
          </a:ln>
          <a:effectLst>
            <a:outerShdw blurRad="190500" algn="tl" rotWithShape="0">
              <a:srgbClr val="000000">
                <a:alpha val="70000"/>
              </a:srgbClr>
            </a:outerShdw>
          </a:effectLst>
        </p:spPr>
      </p:pic>
      <p:pic>
        <p:nvPicPr>
          <p:cNvPr id="9" name="图片 7" descr="研究所地图分布.bmp"/>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6754" y="571480"/>
            <a:ext cx="4887246" cy="3357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Rectangle 5"/>
          <p:cNvSpPr>
            <a:spLocks noChangeArrowheads="1"/>
          </p:cNvSpPr>
          <p:nvPr/>
        </p:nvSpPr>
        <p:spPr bwMode="auto">
          <a:xfrm>
            <a:off x="214282" y="1071546"/>
            <a:ext cx="4286280" cy="3714776"/>
          </a:xfrm>
          <a:prstGeom prst="rect">
            <a:avLst/>
          </a:prstGeom>
          <a:noFill/>
          <a:ln w="9525">
            <a:noFill/>
            <a:miter lim="800000"/>
            <a:headEnd/>
            <a:tailEnd/>
          </a:ln>
        </p:spPr>
        <p:txBody>
          <a:bodyPr/>
          <a:lstStyle/>
          <a:p>
            <a:pPr marL="261938" indent="-261938" algn="l">
              <a:lnSpc>
                <a:spcPts val="2600"/>
              </a:lnSpc>
              <a:spcBef>
                <a:spcPct val="20000"/>
              </a:spcBef>
              <a:buFontTx/>
              <a:buBlip>
                <a:blip r:embed="rId4"/>
              </a:buBlip>
            </a:pPr>
            <a:r>
              <a:rPr lang="en-US" altLang="zh-CN" sz="1800" i="0" dirty="0" smtClean="0">
                <a:solidFill>
                  <a:srgbClr val="002060"/>
                </a:solidFill>
                <a:latin typeface="Times New Roman" pitchFamily="18" charset="0"/>
              </a:rPr>
              <a:t>11 Branches, 104 Institutes, 2 Universities in 23 provinces</a:t>
            </a:r>
          </a:p>
          <a:p>
            <a:pPr marL="261938" indent="-261938" algn="l">
              <a:lnSpc>
                <a:spcPts val="2600"/>
              </a:lnSpc>
              <a:spcBef>
                <a:spcPct val="20000"/>
              </a:spcBef>
              <a:buFontTx/>
              <a:buBlip>
                <a:blip r:embed="rId4"/>
              </a:buBlip>
            </a:pPr>
            <a:r>
              <a:rPr lang="en-US" altLang="zh-CN" sz="1800" i="0" dirty="0" smtClean="0">
                <a:solidFill>
                  <a:srgbClr val="002060"/>
                </a:solidFill>
                <a:latin typeface="Times New Roman" pitchFamily="18" charset="0"/>
                <a:sym typeface="Wingdings 3" pitchFamily="18" charset="2"/>
              </a:rPr>
              <a:t>90% </a:t>
            </a:r>
            <a:r>
              <a:rPr lang="en-US" altLang="zh-CN" sz="1800" i="0" dirty="0">
                <a:solidFill>
                  <a:srgbClr val="002060"/>
                </a:solidFill>
                <a:latin typeface="Times New Roman" pitchFamily="18" charset="0"/>
                <a:sym typeface="Wingdings 3" pitchFamily="18" charset="2"/>
              </a:rPr>
              <a:t>of big science facilities in </a:t>
            </a:r>
            <a:r>
              <a:rPr lang="en-US" altLang="zh-CN" sz="1800" i="0" dirty="0" smtClean="0">
                <a:solidFill>
                  <a:srgbClr val="002060"/>
                </a:solidFill>
                <a:latin typeface="Times New Roman" pitchFamily="18" charset="0"/>
                <a:sym typeface="Wingdings 3" pitchFamily="18" charset="2"/>
              </a:rPr>
              <a:t>China</a:t>
            </a:r>
          </a:p>
          <a:p>
            <a:pPr marL="261938" indent="-261938" algn="l">
              <a:lnSpc>
                <a:spcPts val="2600"/>
              </a:lnSpc>
              <a:spcBef>
                <a:spcPct val="20000"/>
              </a:spcBef>
              <a:buFontTx/>
              <a:buBlip>
                <a:blip r:embed="rId4"/>
              </a:buBlip>
            </a:pPr>
            <a:r>
              <a:rPr lang="en-US" altLang="zh-CN" sz="1800" i="0" dirty="0" smtClean="0">
                <a:solidFill>
                  <a:srgbClr val="002060"/>
                </a:solidFill>
                <a:latin typeface="Times New Roman" pitchFamily="18" charset="0"/>
                <a:sym typeface="Wingdings 3" pitchFamily="18" charset="2"/>
              </a:rPr>
              <a:t>13 </a:t>
            </a:r>
            <a:r>
              <a:rPr lang="en-US" altLang="zh-CN" sz="1800" i="0" dirty="0">
                <a:solidFill>
                  <a:srgbClr val="002060"/>
                </a:solidFill>
                <a:latin typeface="Times New Roman" pitchFamily="18" charset="0"/>
                <a:sym typeface="Wingdings 3" pitchFamily="18" charset="2"/>
              </a:rPr>
              <a:t>Botanic gardens, 26 </a:t>
            </a:r>
            <a:r>
              <a:rPr lang="en-US" altLang="zh-CN" sz="1800" i="0" dirty="0" smtClean="0">
                <a:solidFill>
                  <a:srgbClr val="002060"/>
                </a:solidFill>
                <a:latin typeface="Times New Roman" pitchFamily="18" charset="0"/>
                <a:sym typeface="Wingdings 3" pitchFamily="18" charset="2"/>
              </a:rPr>
              <a:t>Herbariums</a:t>
            </a:r>
          </a:p>
          <a:p>
            <a:pPr marL="261938" indent="-261938" algn="l">
              <a:lnSpc>
                <a:spcPts val="2600"/>
              </a:lnSpc>
              <a:spcBef>
                <a:spcPct val="20000"/>
              </a:spcBef>
              <a:buFontTx/>
              <a:buBlip>
                <a:blip r:embed="rId4"/>
              </a:buBlip>
            </a:pPr>
            <a:r>
              <a:rPr lang="en-US" altLang="zh-CN" sz="1800" i="0" dirty="0" smtClean="0">
                <a:solidFill>
                  <a:srgbClr val="002060"/>
                </a:solidFill>
                <a:latin typeface="Times New Roman" pitchFamily="18" charset="0"/>
                <a:sym typeface="Wingdings 3" pitchFamily="18" charset="2"/>
              </a:rPr>
              <a:t>42 field stations (The Chinese Ecosystem  Research Network)</a:t>
            </a:r>
          </a:p>
          <a:p>
            <a:pPr marL="261938" indent="-261938" algn="l">
              <a:lnSpc>
                <a:spcPts val="2600"/>
              </a:lnSpc>
              <a:spcBef>
                <a:spcPct val="20000"/>
              </a:spcBef>
              <a:buFontTx/>
              <a:buBlip>
                <a:blip r:embed="rId4"/>
              </a:buBlip>
            </a:pPr>
            <a:r>
              <a:rPr lang="en-US" altLang="zh-CN" sz="1800" i="0" dirty="0" smtClean="0">
                <a:solidFill>
                  <a:srgbClr val="002060"/>
                </a:solidFill>
                <a:latin typeface="Times New Roman" pitchFamily="18" charset="0"/>
                <a:sym typeface="Wingdings 3" pitchFamily="18" charset="2"/>
              </a:rPr>
              <a:t>22 CAS invested holding enterprises</a:t>
            </a:r>
            <a:endParaRPr lang="en-US" altLang="zh-CN" sz="1800" i="0" dirty="0">
              <a:solidFill>
                <a:srgbClr val="002060"/>
              </a:solidFill>
              <a:latin typeface="Times New Roman" pitchFamily="18" charset="0"/>
              <a:sym typeface="Wingdings 3" pitchFamily="18" charset="2"/>
            </a:endParaRPr>
          </a:p>
        </p:txBody>
      </p:sp>
      <p:grpSp>
        <p:nvGrpSpPr>
          <p:cNvPr id="22531" name="Group 3"/>
          <p:cNvGrpSpPr>
            <a:grpSpLocks/>
          </p:cNvGrpSpPr>
          <p:nvPr/>
        </p:nvGrpSpPr>
        <p:grpSpPr bwMode="auto">
          <a:xfrm>
            <a:off x="5851525" y="171450"/>
            <a:ext cx="2682875" cy="461963"/>
            <a:chOff x="0" y="0"/>
            <a:chExt cx="1690" cy="291"/>
          </a:xfrm>
        </p:grpSpPr>
        <p:pic>
          <p:nvPicPr>
            <p:cNvPr id="22535" name="Rectangle 6"/>
            <p:cNvPicPr>
              <a:picLocks noChangeArrowheads="1"/>
            </p:cNvPicPr>
            <p:nvPr/>
          </p:nvPicPr>
          <p:blipFill>
            <a:blip r:embed="rId5" cstate="print"/>
            <a:srcRect/>
            <a:stretch>
              <a:fillRect/>
            </a:stretch>
          </p:blipFill>
          <p:spPr bwMode="auto">
            <a:xfrm>
              <a:off x="0" y="0"/>
              <a:ext cx="1690" cy="291"/>
            </a:xfrm>
            <a:prstGeom prst="rect">
              <a:avLst/>
            </a:prstGeom>
            <a:noFill/>
            <a:ln w="9525">
              <a:noFill/>
              <a:miter lim="800000"/>
              <a:headEnd/>
              <a:tailEnd/>
            </a:ln>
          </p:spPr>
        </p:pic>
        <p:sp>
          <p:nvSpPr>
            <p:cNvPr id="20485" name="Text Box 5"/>
            <p:cNvSpPr txBox="1">
              <a:spLocks noChangeArrowheads="1"/>
            </p:cNvSpPr>
            <p:nvPr/>
          </p:nvSpPr>
          <p:spPr bwMode="auto">
            <a:xfrm>
              <a:off x="10" y="11"/>
              <a:ext cx="1655" cy="250"/>
            </a:xfrm>
            <a:prstGeom prst="rect">
              <a:avLst/>
            </a:prstGeom>
            <a:noFill/>
            <a:ln w="9525">
              <a:noFill/>
              <a:miter lim="800000"/>
              <a:headEnd/>
              <a:tailEnd/>
            </a:ln>
          </p:spPr>
          <p:txBody>
            <a:bodyPr anchor="ctr">
              <a:spAutoFit/>
            </a:bodyPr>
            <a:lstStyle/>
            <a:p>
              <a:pPr algn="l">
                <a:defRPr/>
              </a:pPr>
              <a:r>
                <a:rPr lang="zh-CN" altLang="en-US" dirty="0">
                  <a:effectLst>
                    <a:outerShdw blurRad="38100" dist="38100" dir="2700000" algn="tl">
                      <a:srgbClr val="C0C0C0"/>
                    </a:outerShdw>
                  </a:effectLst>
                  <a:latin typeface="Arial" pitchFamily="34" charset="0"/>
                  <a:ea typeface="黑体" pitchFamily="2" charset="-122"/>
                </a:rPr>
                <a:t> </a:t>
              </a:r>
              <a:r>
                <a:rPr lang="en-US" dirty="0">
                  <a:solidFill>
                    <a:srgbClr val="002060"/>
                  </a:solidFill>
                  <a:effectLst>
                    <a:outerShdw blurRad="38100" dist="38100" dir="2700000" algn="tl">
                      <a:srgbClr val="C0C0C0"/>
                    </a:outerShdw>
                  </a:effectLst>
                  <a:latin typeface="Times New Roman" pitchFamily="18" charset="0"/>
                </a:rPr>
                <a:t>FACTS &amp; FIGURES</a:t>
              </a:r>
            </a:p>
          </p:txBody>
        </p:sp>
      </p:grpSp>
      <p:sp>
        <p:nvSpPr>
          <p:cNvPr id="22533" name="Rectangle 12"/>
          <p:cNvSpPr>
            <a:spLocks noChangeArrowheads="1"/>
          </p:cNvSpPr>
          <p:nvPr/>
        </p:nvSpPr>
        <p:spPr bwMode="auto">
          <a:xfrm>
            <a:off x="285720" y="4071942"/>
            <a:ext cx="4572032" cy="1224135"/>
          </a:xfrm>
          <a:prstGeom prst="rect">
            <a:avLst/>
          </a:prstGeom>
          <a:noFill/>
          <a:ln w="9525">
            <a:noFill/>
            <a:miter lim="800000"/>
            <a:headEnd/>
            <a:tailEnd/>
          </a:ln>
        </p:spPr>
        <p:txBody>
          <a:bodyPr/>
          <a:lstStyle/>
          <a:p>
            <a:pPr marL="342900" indent="-342900" algn="l">
              <a:lnSpc>
                <a:spcPct val="130000"/>
              </a:lnSpc>
              <a:spcBef>
                <a:spcPct val="20000"/>
              </a:spcBef>
            </a:pPr>
            <a:r>
              <a:rPr lang="en-US" altLang="zh-CN" sz="1800" dirty="0" smtClean="0">
                <a:solidFill>
                  <a:srgbClr val="002060"/>
                </a:solidFill>
                <a:latin typeface="Calibri" pitchFamily="34" charset="0"/>
              </a:rPr>
              <a:t>Total staff : 60,683</a:t>
            </a:r>
            <a:r>
              <a:rPr lang="zh-CN" altLang="en-US" sz="1800" dirty="0" smtClean="0">
                <a:solidFill>
                  <a:srgbClr val="002060"/>
                </a:solidFill>
                <a:latin typeface="Calibri" pitchFamily="34" charset="0"/>
              </a:rPr>
              <a:t>，</a:t>
            </a:r>
            <a:r>
              <a:rPr lang="en-US" altLang="zh-CN" sz="1800" dirty="0" smtClean="0">
                <a:solidFill>
                  <a:srgbClr val="002060"/>
                </a:solidFill>
                <a:latin typeface="Calibri" pitchFamily="34" charset="0"/>
              </a:rPr>
              <a:t>Members </a:t>
            </a:r>
            <a:r>
              <a:rPr lang="en-US" altLang="zh-CN" sz="1800" dirty="0">
                <a:solidFill>
                  <a:srgbClr val="002060"/>
                </a:solidFill>
                <a:latin typeface="Calibri" pitchFamily="34" charset="0"/>
              </a:rPr>
              <a:t>of CAS: </a:t>
            </a:r>
            <a:r>
              <a:rPr lang="en-US" altLang="zh-CN" sz="1800" dirty="0" smtClean="0">
                <a:solidFill>
                  <a:srgbClr val="002060"/>
                </a:solidFill>
                <a:latin typeface="Calibri" pitchFamily="34" charset="0"/>
              </a:rPr>
              <a:t>727</a:t>
            </a:r>
            <a:r>
              <a:rPr lang="zh-CN" altLang="en-US" sz="1800" dirty="0" smtClean="0">
                <a:solidFill>
                  <a:srgbClr val="002060"/>
                </a:solidFill>
                <a:latin typeface="Calibri" pitchFamily="34" charset="0"/>
              </a:rPr>
              <a:t>，   </a:t>
            </a:r>
            <a:endParaRPr lang="en-US" altLang="zh-CN" sz="1800" dirty="0" smtClean="0">
              <a:solidFill>
                <a:srgbClr val="002060"/>
              </a:solidFill>
              <a:latin typeface="Calibri" pitchFamily="34" charset="0"/>
            </a:endParaRPr>
          </a:p>
          <a:p>
            <a:pPr marL="342900" indent="-342900" algn="l">
              <a:lnSpc>
                <a:spcPct val="130000"/>
              </a:lnSpc>
              <a:spcBef>
                <a:spcPct val="20000"/>
              </a:spcBef>
            </a:pPr>
            <a:r>
              <a:rPr lang="en-US" altLang="zh-CN" sz="1800" dirty="0" smtClean="0">
                <a:solidFill>
                  <a:srgbClr val="002060"/>
                </a:solidFill>
                <a:latin typeface="Calibri" pitchFamily="34" charset="0"/>
              </a:rPr>
              <a:t>                 Graduate </a:t>
            </a:r>
            <a:r>
              <a:rPr lang="en-US" altLang="zh-CN" sz="1800" dirty="0">
                <a:solidFill>
                  <a:srgbClr val="002060"/>
                </a:solidFill>
                <a:latin typeface="Calibri" pitchFamily="34" charset="0"/>
              </a:rPr>
              <a:t>students: 48,971</a:t>
            </a:r>
            <a:endParaRPr lang="en-US" altLang="zh-CN" sz="1800" dirty="0">
              <a:solidFill>
                <a:srgbClr val="0070C0"/>
              </a:solidFill>
              <a:latin typeface="Calibri" pitchFamily="34" charset="0"/>
            </a:endParaRPr>
          </a:p>
        </p:txBody>
      </p:sp>
      <p:pic>
        <p:nvPicPr>
          <p:cNvPr id="12" name="图片 11" descr="W020100729302300497820.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00100" y="5000635"/>
            <a:ext cx="2571768" cy="1500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298450" y="4486275"/>
            <a:ext cx="8540750" cy="1841500"/>
            <a:chOff x="0" y="0"/>
            <a:chExt cx="5380" cy="1160"/>
          </a:xfrm>
        </p:grpSpPr>
        <p:pic>
          <p:nvPicPr>
            <p:cNvPr id="21546" name="Rectangle 1088"/>
            <p:cNvPicPr>
              <a:picLocks noChangeArrowheads="1"/>
            </p:cNvPicPr>
            <p:nvPr/>
          </p:nvPicPr>
          <p:blipFill>
            <a:blip r:embed="rId2" cstate="print"/>
            <a:srcRect/>
            <a:stretch>
              <a:fillRect/>
            </a:stretch>
          </p:blipFill>
          <p:spPr bwMode="auto">
            <a:xfrm>
              <a:off x="0" y="0"/>
              <a:ext cx="5380" cy="1160"/>
            </a:xfrm>
            <a:prstGeom prst="rect">
              <a:avLst/>
            </a:prstGeom>
            <a:noFill/>
            <a:ln w="9525">
              <a:noFill/>
              <a:miter lim="800000"/>
              <a:headEnd/>
              <a:tailEnd/>
            </a:ln>
          </p:spPr>
        </p:pic>
        <p:sp>
          <p:nvSpPr>
            <p:cNvPr id="21547" name="Text Box 4"/>
            <p:cNvSpPr txBox="1">
              <a:spLocks noChangeArrowheads="1"/>
            </p:cNvSpPr>
            <p:nvPr/>
          </p:nvSpPr>
          <p:spPr bwMode="auto">
            <a:xfrm>
              <a:off x="16" y="14"/>
              <a:ext cx="5352" cy="1134"/>
            </a:xfrm>
            <a:prstGeom prst="rect">
              <a:avLst/>
            </a:prstGeom>
            <a:noFill/>
            <a:ln w="9525">
              <a:noFill/>
              <a:miter lim="800000"/>
              <a:headEnd/>
              <a:tailEnd/>
            </a:ln>
          </p:spPr>
          <p:txBody>
            <a:bodyPr anchor="ctr">
              <a:spAutoFit/>
            </a:bodyPr>
            <a:lstStyle/>
            <a:p>
              <a:endParaRPr lang="zh-CN" altLang="en-US"/>
            </a:p>
          </p:txBody>
        </p:sp>
      </p:grpSp>
      <p:grpSp>
        <p:nvGrpSpPr>
          <p:cNvPr id="21507" name="Group 5"/>
          <p:cNvGrpSpPr>
            <a:grpSpLocks/>
          </p:cNvGrpSpPr>
          <p:nvPr/>
        </p:nvGrpSpPr>
        <p:grpSpPr bwMode="auto">
          <a:xfrm>
            <a:off x="292100" y="2316163"/>
            <a:ext cx="8553450" cy="2000250"/>
            <a:chOff x="0" y="0"/>
            <a:chExt cx="5388" cy="1260"/>
          </a:xfrm>
        </p:grpSpPr>
        <p:pic>
          <p:nvPicPr>
            <p:cNvPr id="21544" name="Rectangle 1087"/>
            <p:cNvPicPr>
              <a:picLocks noChangeArrowheads="1"/>
            </p:cNvPicPr>
            <p:nvPr/>
          </p:nvPicPr>
          <p:blipFill>
            <a:blip r:embed="rId3" cstate="print"/>
            <a:srcRect/>
            <a:stretch>
              <a:fillRect/>
            </a:stretch>
          </p:blipFill>
          <p:spPr bwMode="auto">
            <a:xfrm>
              <a:off x="0" y="0"/>
              <a:ext cx="5388" cy="1260"/>
            </a:xfrm>
            <a:prstGeom prst="rect">
              <a:avLst/>
            </a:prstGeom>
            <a:noFill/>
            <a:ln w="9525">
              <a:noFill/>
              <a:miter lim="800000"/>
              <a:headEnd/>
              <a:tailEnd/>
            </a:ln>
          </p:spPr>
        </p:pic>
        <p:sp>
          <p:nvSpPr>
            <p:cNvPr id="21545" name="Text Box 7"/>
            <p:cNvSpPr txBox="1">
              <a:spLocks noChangeArrowheads="1"/>
            </p:cNvSpPr>
            <p:nvPr/>
          </p:nvSpPr>
          <p:spPr bwMode="auto">
            <a:xfrm>
              <a:off x="20" y="21"/>
              <a:ext cx="5352" cy="1225"/>
            </a:xfrm>
            <a:prstGeom prst="rect">
              <a:avLst/>
            </a:prstGeom>
            <a:noFill/>
            <a:ln w="9525">
              <a:noFill/>
              <a:miter lim="800000"/>
              <a:headEnd/>
              <a:tailEnd/>
            </a:ln>
          </p:spPr>
          <p:txBody>
            <a:bodyPr anchor="ctr">
              <a:spAutoFit/>
            </a:bodyPr>
            <a:lstStyle/>
            <a:p>
              <a:endParaRPr lang="zh-CN" altLang="en-US"/>
            </a:p>
          </p:txBody>
        </p:sp>
      </p:grpSp>
      <p:grpSp>
        <p:nvGrpSpPr>
          <p:cNvPr id="21508" name="Group 8"/>
          <p:cNvGrpSpPr>
            <a:grpSpLocks/>
          </p:cNvGrpSpPr>
          <p:nvPr/>
        </p:nvGrpSpPr>
        <p:grpSpPr bwMode="auto">
          <a:xfrm>
            <a:off x="4114800" y="4779963"/>
            <a:ext cx="182563" cy="682625"/>
            <a:chOff x="0" y="0"/>
            <a:chExt cx="115" cy="430"/>
          </a:xfrm>
        </p:grpSpPr>
        <p:pic>
          <p:nvPicPr>
            <p:cNvPr id="21542" name="Line 1084"/>
            <p:cNvPicPr>
              <a:picLocks noChangeArrowheads="1"/>
            </p:cNvPicPr>
            <p:nvPr/>
          </p:nvPicPr>
          <p:blipFill>
            <a:blip r:embed="rId4" cstate="print"/>
            <a:srcRect/>
            <a:stretch>
              <a:fillRect/>
            </a:stretch>
          </p:blipFill>
          <p:spPr bwMode="auto">
            <a:xfrm>
              <a:off x="0" y="0"/>
              <a:ext cx="115" cy="430"/>
            </a:xfrm>
            <a:prstGeom prst="rect">
              <a:avLst/>
            </a:prstGeom>
            <a:noFill/>
            <a:ln w="9525">
              <a:noFill/>
              <a:miter lim="800000"/>
              <a:headEnd/>
              <a:tailEnd/>
            </a:ln>
          </p:spPr>
        </p:pic>
        <p:sp>
          <p:nvSpPr>
            <p:cNvPr id="21543" name="Text Box 10"/>
            <p:cNvSpPr txBox="1">
              <a:spLocks noChangeArrowheads="1"/>
            </p:cNvSpPr>
            <p:nvPr/>
          </p:nvSpPr>
          <p:spPr bwMode="auto">
            <a:xfrm>
              <a:off x="58" y="11"/>
              <a:ext cx="0" cy="0"/>
            </a:xfrm>
            <a:prstGeom prst="rect">
              <a:avLst/>
            </a:prstGeom>
            <a:noFill/>
            <a:ln w="9525">
              <a:noFill/>
              <a:miter lim="800000"/>
              <a:headEnd/>
              <a:tailEnd/>
            </a:ln>
          </p:spPr>
          <p:txBody>
            <a:bodyPr>
              <a:spAutoFit/>
            </a:bodyPr>
            <a:lstStyle/>
            <a:p>
              <a:endParaRPr lang="zh-CN" altLang="en-US"/>
            </a:p>
          </p:txBody>
        </p:sp>
      </p:grpSp>
      <p:grpSp>
        <p:nvGrpSpPr>
          <p:cNvPr id="21509" name="Group 11"/>
          <p:cNvGrpSpPr>
            <a:grpSpLocks/>
          </p:cNvGrpSpPr>
          <p:nvPr/>
        </p:nvGrpSpPr>
        <p:grpSpPr bwMode="auto">
          <a:xfrm>
            <a:off x="2090738" y="5273675"/>
            <a:ext cx="4827587" cy="865188"/>
            <a:chOff x="0" y="0"/>
            <a:chExt cx="3041" cy="545"/>
          </a:xfrm>
        </p:grpSpPr>
        <p:pic>
          <p:nvPicPr>
            <p:cNvPr id="21540" name="Text Box 31"/>
            <p:cNvPicPr>
              <a:picLocks noChangeArrowheads="1"/>
            </p:cNvPicPr>
            <p:nvPr/>
          </p:nvPicPr>
          <p:blipFill>
            <a:blip r:embed="rId5" cstate="print"/>
            <a:srcRect/>
            <a:stretch>
              <a:fillRect/>
            </a:stretch>
          </p:blipFill>
          <p:spPr bwMode="auto">
            <a:xfrm>
              <a:off x="0" y="0"/>
              <a:ext cx="3041" cy="545"/>
            </a:xfrm>
            <a:prstGeom prst="rect">
              <a:avLst/>
            </a:prstGeom>
            <a:noFill/>
            <a:ln w="9525">
              <a:noFill/>
              <a:miter lim="800000"/>
              <a:headEnd/>
              <a:tailEnd/>
            </a:ln>
          </p:spPr>
        </p:pic>
        <p:sp>
          <p:nvSpPr>
            <p:cNvPr id="19469" name="Text Box 13"/>
            <p:cNvSpPr txBox="1">
              <a:spLocks noChangeArrowheads="1"/>
            </p:cNvSpPr>
            <p:nvPr/>
          </p:nvSpPr>
          <p:spPr bwMode="auto">
            <a:xfrm>
              <a:off x="66" y="108"/>
              <a:ext cx="2949" cy="427"/>
            </a:xfrm>
            <a:prstGeom prst="rect">
              <a:avLst/>
            </a:prstGeom>
            <a:noFill/>
            <a:ln w="9525">
              <a:noFill/>
              <a:miter lim="800000"/>
              <a:headEnd/>
              <a:tailEnd/>
            </a:ln>
          </p:spPr>
          <p:txBody>
            <a:bodyPr lIns="180000" tIns="0" rIns="0" bIns="0">
              <a:spAutoFit/>
            </a:bodyPr>
            <a:lstStyle/>
            <a:p>
              <a:pPr marL="261938" indent="-261938" algn="l">
                <a:buFont typeface="Calibri" pitchFamily="34" charset="0"/>
                <a:buChar char="∆"/>
                <a:defRPr/>
              </a:pPr>
              <a:r>
                <a:rPr lang="en-US" sz="1800" i="0">
                  <a:solidFill>
                    <a:srgbClr val="000066"/>
                  </a:solidFill>
                  <a:effectLst>
                    <a:outerShdw blurRad="38100" dist="38100" dir="2700000" algn="tl">
                      <a:srgbClr val="C0C0C0"/>
                    </a:outerShdw>
                  </a:effectLst>
                  <a:latin typeface="Calibri" pitchFamily="34" charset="0"/>
                </a:rPr>
                <a:t>Project-based: MOST, NSFC, etc.</a:t>
              </a:r>
            </a:p>
            <a:p>
              <a:pPr marL="261938" indent="-261938" algn="l">
                <a:buFont typeface="Calibri" pitchFamily="34" charset="0"/>
                <a:buChar char="∆"/>
                <a:defRPr/>
              </a:pPr>
              <a:endParaRPr lang="en-US" sz="800" i="0">
                <a:solidFill>
                  <a:srgbClr val="000066"/>
                </a:solidFill>
                <a:effectLst>
                  <a:outerShdw blurRad="38100" dist="38100" dir="2700000" algn="tl">
                    <a:srgbClr val="C0C0C0"/>
                  </a:outerShdw>
                </a:effectLst>
                <a:latin typeface="Calibri" pitchFamily="34" charset="0"/>
              </a:endParaRPr>
            </a:p>
            <a:p>
              <a:pPr marL="261938" indent="-261938" algn="l">
                <a:buFont typeface="Calibri" pitchFamily="34" charset="0"/>
                <a:buChar char="∆"/>
                <a:defRPr/>
              </a:pPr>
              <a:r>
                <a:rPr lang="en-US" sz="1800" i="0">
                  <a:solidFill>
                    <a:srgbClr val="000066"/>
                  </a:solidFill>
                  <a:effectLst>
                    <a:outerShdw blurRad="38100" dist="38100" dir="2700000" algn="tl">
                      <a:srgbClr val="C0C0C0"/>
                    </a:outerShdw>
                  </a:effectLst>
                  <a:latin typeface="Calibri" pitchFamily="34" charset="0"/>
                </a:rPr>
                <a:t>Contract-based: industry, local governments</a:t>
              </a:r>
            </a:p>
          </p:txBody>
        </p:sp>
      </p:grpSp>
      <p:grpSp>
        <p:nvGrpSpPr>
          <p:cNvPr id="21510" name="Group 14"/>
          <p:cNvGrpSpPr>
            <a:grpSpLocks/>
          </p:cNvGrpSpPr>
          <p:nvPr/>
        </p:nvGrpSpPr>
        <p:grpSpPr bwMode="auto">
          <a:xfrm>
            <a:off x="4760913" y="3255963"/>
            <a:ext cx="2779712" cy="809625"/>
            <a:chOff x="0" y="0"/>
            <a:chExt cx="1751" cy="510"/>
          </a:xfrm>
        </p:grpSpPr>
        <p:pic>
          <p:nvPicPr>
            <p:cNvPr id="21538" name="Rectangle 116"/>
            <p:cNvPicPr>
              <a:picLocks noChangeArrowheads="1"/>
            </p:cNvPicPr>
            <p:nvPr/>
          </p:nvPicPr>
          <p:blipFill>
            <a:blip r:embed="rId6" cstate="print"/>
            <a:srcRect/>
            <a:stretch>
              <a:fillRect/>
            </a:stretch>
          </p:blipFill>
          <p:spPr bwMode="auto">
            <a:xfrm>
              <a:off x="0" y="0"/>
              <a:ext cx="1751" cy="510"/>
            </a:xfrm>
            <a:prstGeom prst="rect">
              <a:avLst/>
            </a:prstGeom>
            <a:noFill/>
            <a:ln w="9525">
              <a:noFill/>
              <a:miter lim="800000"/>
              <a:headEnd/>
              <a:tailEnd/>
            </a:ln>
          </p:spPr>
        </p:pic>
        <p:sp>
          <p:nvSpPr>
            <p:cNvPr id="19472" name="Text Box 16"/>
            <p:cNvSpPr txBox="1">
              <a:spLocks noChangeArrowheads="1"/>
            </p:cNvSpPr>
            <p:nvPr/>
          </p:nvSpPr>
          <p:spPr bwMode="auto">
            <a:xfrm>
              <a:off x="67" y="109"/>
              <a:ext cx="1674" cy="390"/>
            </a:xfrm>
            <a:prstGeom prst="rect">
              <a:avLst/>
            </a:prstGeom>
            <a:noFill/>
            <a:ln w="9525">
              <a:noFill/>
              <a:miter lim="800000"/>
              <a:headEnd/>
              <a:tailEnd/>
            </a:ln>
          </p:spPr>
          <p:txBody>
            <a:bodyPr lIns="0" tIns="0" rIns="0" bIns="0">
              <a:spAutoFit/>
            </a:bodyPr>
            <a:lstStyle/>
            <a:p>
              <a:pPr>
                <a:defRPr/>
              </a:pPr>
              <a:r>
                <a:rPr lang="en-US" i="0">
                  <a:solidFill>
                    <a:srgbClr val="000066"/>
                  </a:solidFill>
                  <a:effectLst>
                    <a:outerShdw blurRad="38100" dist="38100" dir="2700000" algn="tl">
                      <a:srgbClr val="C0C0C0"/>
                    </a:outerShdw>
                  </a:effectLst>
                  <a:latin typeface="Calibri" pitchFamily="34" charset="0"/>
                </a:rPr>
                <a:t>Regulatory funding</a:t>
              </a:r>
            </a:p>
            <a:p>
              <a:pPr>
                <a:defRPr/>
              </a:pPr>
              <a:r>
                <a:rPr lang="en-US" i="0">
                  <a:solidFill>
                    <a:srgbClr val="000066"/>
                  </a:solidFill>
                  <a:effectLst>
                    <a:outerShdw blurRad="38100" dist="38100" dir="2700000" algn="tl">
                      <a:srgbClr val="C0C0C0"/>
                    </a:outerShdw>
                  </a:effectLst>
                  <a:latin typeface="Calibri" pitchFamily="34" charset="0"/>
                </a:rPr>
                <a:t>in CAS headquarters</a:t>
              </a:r>
            </a:p>
          </p:txBody>
        </p:sp>
      </p:grpSp>
      <p:grpSp>
        <p:nvGrpSpPr>
          <p:cNvPr id="21511" name="Group 17"/>
          <p:cNvGrpSpPr>
            <a:grpSpLocks/>
          </p:cNvGrpSpPr>
          <p:nvPr/>
        </p:nvGrpSpPr>
        <p:grpSpPr bwMode="auto">
          <a:xfrm>
            <a:off x="1085850" y="3255963"/>
            <a:ext cx="2711450" cy="809625"/>
            <a:chOff x="0" y="0"/>
            <a:chExt cx="1708" cy="510"/>
          </a:xfrm>
        </p:grpSpPr>
        <p:pic>
          <p:nvPicPr>
            <p:cNvPr id="21536" name="Rectangle 154"/>
            <p:cNvPicPr>
              <a:picLocks noChangeArrowheads="1"/>
            </p:cNvPicPr>
            <p:nvPr/>
          </p:nvPicPr>
          <p:blipFill>
            <a:blip r:embed="rId7" cstate="print"/>
            <a:srcRect/>
            <a:stretch>
              <a:fillRect/>
            </a:stretch>
          </p:blipFill>
          <p:spPr bwMode="auto">
            <a:xfrm>
              <a:off x="0" y="0"/>
              <a:ext cx="1708" cy="510"/>
            </a:xfrm>
            <a:prstGeom prst="rect">
              <a:avLst/>
            </a:prstGeom>
            <a:noFill/>
            <a:ln w="9525">
              <a:noFill/>
              <a:miter lim="800000"/>
              <a:headEnd/>
              <a:tailEnd/>
            </a:ln>
          </p:spPr>
        </p:pic>
        <p:sp>
          <p:nvSpPr>
            <p:cNvPr id="19475" name="Text Box 19"/>
            <p:cNvSpPr txBox="1">
              <a:spLocks noChangeArrowheads="1"/>
            </p:cNvSpPr>
            <p:nvPr/>
          </p:nvSpPr>
          <p:spPr bwMode="auto">
            <a:xfrm>
              <a:off x="65" y="109"/>
              <a:ext cx="1632" cy="390"/>
            </a:xfrm>
            <a:prstGeom prst="rect">
              <a:avLst/>
            </a:prstGeom>
            <a:noFill/>
            <a:ln w="9525">
              <a:noFill/>
              <a:miter lim="800000"/>
              <a:headEnd/>
              <a:tailEnd/>
            </a:ln>
          </p:spPr>
          <p:txBody>
            <a:bodyPr lIns="0" tIns="0" rIns="0" bIns="0">
              <a:spAutoFit/>
            </a:bodyPr>
            <a:lstStyle/>
            <a:p>
              <a:pPr>
                <a:defRPr/>
              </a:pPr>
              <a:r>
                <a:rPr lang="en-US" i="0">
                  <a:solidFill>
                    <a:srgbClr val="000066"/>
                  </a:solidFill>
                  <a:effectLst>
                    <a:outerShdw blurRad="38100" dist="38100" dir="2700000" algn="tl">
                      <a:srgbClr val="C0C0C0"/>
                    </a:outerShdw>
                  </a:effectLst>
                  <a:latin typeface="Calibri" pitchFamily="34" charset="0"/>
                </a:rPr>
                <a:t>Budgetary funding </a:t>
              </a:r>
            </a:p>
            <a:p>
              <a:pPr>
                <a:defRPr/>
              </a:pPr>
              <a:r>
                <a:rPr lang="en-US" i="0">
                  <a:solidFill>
                    <a:srgbClr val="000066"/>
                  </a:solidFill>
                  <a:effectLst>
                    <a:outerShdw blurRad="38100" dist="38100" dir="2700000" algn="tl">
                      <a:srgbClr val="C0C0C0"/>
                    </a:outerShdw>
                  </a:effectLst>
                  <a:latin typeface="Calibri" pitchFamily="34" charset="0"/>
                </a:rPr>
                <a:t>for  institutes </a:t>
              </a:r>
            </a:p>
          </p:txBody>
        </p:sp>
      </p:grpSp>
      <p:grpSp>
        <p:nvGrpSpPr>
          <p:cNvPr id="21512" name="Group 20"/>
          <p:cNvGrpSpPr>
            <a:grpSpLocks/>
          </p:cNvGrpSpPr>
          <p:nvPr/>
        </p:nvGrpSpPr>
        <p:grpSpPr bwMode="auto">
          <a:xfrm>
            <a:off x="285750" y="1090613"/>
            <a:ext cx="8566150" cy="830262"/>
            <a:chOff x="0" y="0"/>
            <a:chExt cx="5396" cy="523"/>
          </a:xfrm>
        </p:grpSpPr>
        <p:pic>
          <p:nvPicPr>
            <p:cNvPr id="21534" name="Text Box 1061"/>
            <p:cNvPicPr>
              <a:picLocks noChangeArrowheads="1"/>
            </p:cNvPicPr>
            <p:nvPr/>
          </p:nvPicPr>
          <p:blipFill>
            <a:blip r:embed="rId8" cstate="print"/>
            <a:srcRect/>
            <a:stretch>
              <a:fillRect/>
            </a:stretch>
          </p:blipFill>
          <p:spPr bwMode="auto">
            <a:xfrm>
              <a:off x="0" y="0"/>
              <a:ext cx="5396" cy="523"/>
            </a:xfrm>
            <a:prstGeom prst="rect">
              <a:avLst/>
            </a:prstGeom>
            <a:noFill/>
            <a:ln w="9525">
              <a:noFill/>
              <a:miter lim="800000"/>
              <a:headEnd/>
              <a:tailEnd/>
            </a:ln>
          </p:spPr>
        </p:pic>
        <p:sp>
          <p:nvSpPr>
            <p:cNvPr id="21535" name="Text Box 22"/>
            <p:cNvSpPr txBox="1">
              <a:spLocks noChangeArrowheads="1"/>
            </p:cNvSpPr>
            <p:nvPr/>
          </p:nvSpPr>
          <p:spPr bwMode="auto">
            <a:xfrm>
              <a:off x="24" y="22"/>
              <a:ext cx="5352" cy="442"/>
            </a:xfrm>
            <a:prstGeom prst="rect">
              <a:avLst/>
            </a:prstGeom>
            <a:noFill/>
            <a:ln w="9525">
              <a:noFill/>
              <a:miter lim="800000"/>
              <a:headEnd/>
              <a:tailEnd/>
            </a:ln>
          </p:spPr>
          <p:txBody>
            <a:bodyPr>
              <a:spAutoFit/>
            </a:bodyPr>
            <a:lstStyle/>
            <a:p>
              <a:pPr marL="261938" indent="-261938" algn="l">
                <a:lnSpc>
                  <a:spcPct val="110000"/>
                </a:lnSpc>
                <a:buFont typeface="Calibri" pitchFamily="34" charset="0"/>
                <a:buChar char="◊"/>
              </a:pPr>
              <a:r>
                <a:rPr lang="en-US" altLang="zh-CN" sz="1800" i="0" dirty="0">
                  <a:solidFill>
                    <a:srgbClr val="000066"/>
                  </a:solidFill>
                  <a:latin typeface="Arial" pitchFamily="34" charset="0"/>
                  <a:ea typeface="黑体" pitchFamily="2" charset="-122"/>
                  <a:cs typeface="Arial" pitchFamily="34" charset="0"/>
                </a:rPr>
                <a:t>TOTAL BUDGET : RMB 42.2 </a:t>
              </a:r>
              <a:r>
                <a:rPr lang="en-US" altLang="zh-CN" sz="1800" i="0" dirty="0" smtClean="0">
                  <a:solidFill>
                    <a:srgbClr val="000066"/>
                  </a:solidFill>
                  <a:latin typeface="Arial" pitchFamily="34" charset="0"/>
                  <a:ea typeface="黑体" pitchFamily="2" charset="-122"/>
                  <a:cs typeface="Arial" pitchFamily="34" charset="0"/>
                </a:rPr>
                <a:t>billion  (5 billion euro) (2012</a:t>
              </a:r>
              <a:r>
                <a:rPr lang="en-US" altLang="zh-CN" sz="1800" i="0" dirty="0">
                  <a:solidFill>
                    <a:srgbClr val="000066"/>
                  </a:solidFill>
                  <a:latin typeface="Arial" pitchFamily="34" charset="0"/>
                  <a:ea typeface="黑体" pitchFamily="2" charset="-122"/>
                  <a:cs typeface="Arial" pitchFamily="34" charset="0"/>
                </a:rPr>
                <a:t>)</a:t>
              </a:r>
            </a:p>
            <a:p>
              <a:pPr marL="261938" indent="-261938" algn="l">
                <a:lnSpc>
                  <a:spcPct val="110000"/>
                </a:lnSpc>
                <a:buFont typeface="Calibri" pitchFamily="34" charset="0"/>
                <a:buChar char="◊"/>
              </a:pPr>
              <a:r>
                <a:rPr lang="en-US" altLang="zh-CN" sz="1800" i="0" dirty="0">
                  <a:solidFill>
                    <a:srgbClr val="000066"/>
                  </a:solidFill>
                  <a:latin typeface="Arial" pitchFamily="34" charset="0"/>
                  <a:ea typeface="黑体" pitchFamily="2" charset="-122"/>
                  <a:cs typeface="Arial" pitchFamily="34" charset="0"/>
                </a:rPr>
                <a:t>Institutional funding VS Competitive funding</a:t>
              </a:r>
              <a:r>
                <a:rPr lang="zh-CN" altLang="en-US" sz="1800" i="0" dirty="0">
                  <a:solidFill>
                    <a:srgbClr val="000066"/>
                  </a:solidFill>
                  <a:latin typeface="Arial" pitchFamily="34" charset="0"/>
                  <a:ea typeface="黑体" pitchFamily="2" charset="-122"/>
                  <a:cs typeface="Arial" pitchFamily="34" charset="0"/>
                </a:rPr>
                <a:t> </a:t>
              </a:r>
              <a:r>
                <a:rPr lang="en-US" altLang="zh-CN" sz="1800" i="0" dirty="0">
                  <a:solidFill>
                    <a:srgbClr val="000066"/>
                  </a:solidFill>
                  <a:latin typeface="Arial" pitchFamily="34" charset="0"/>
                  <a:ea typeface="黑体" pitchFamily="2" charset="-122"/>
                  <a:cs typeface="Arial" pitchFamily="34" charset="0"/>
                </a:rPr>
                <a:t>(1:1)  </a:t>
              </a:r>
            </a:p>
          </p:txBody>
        </p:sp>
      </p:grpSp>
      <p:grpSp>
        <p:nvGrpSpPr>
          <p:cNvPr id="21513" name="Group 23"/>
          <p:cNvGrpSpPr>
            <a:grpSpLocks/>
          </p:cNvGrpSpPr>
          <p:nvPr/>
        </p:nvGrpSpPr>
        <p:grpSpPr bwMode="auto">
          <a:xfrm>
            <a:off x="2889250" y="4529138"/>
            <a:ext cx="3073400" cy="633412"/>
            <a:chOff x="0" y="0"/>
            <a:chExt cx="1936" cy="399"/>
          </a:xfrm>
        </p:grpSpPr>
        <p:pic>
          <p:nvPicPr>
            <p:cNvPr id="21532" name="Text Box 1072"/>
            <p:cNvPicPr>
              <a:picLocks noChangeArrowheads="1"/>
            </p:cNvPicPr>
            <p:nvPr/>
          </p:nvPicPr>
          <p:blipFill>
            <a:blip r:embed="rId9" cstate="print"/>
            <a:srcRect/>
            <a:stretch>
              <a:fillRect/>
            </a:stretch>
          </p:blipFill>
          <p:spPr bwMode="auto">
            <a:xfrm>
              <a:off x="0" y="0"/>
              <a:ext cx="1936" cy="399"/>
            </a:xfrm>
            <a:prstGeom prst="rect">
              <a:avLst/>
            </a:prstGeom>
            <a:noFill/>
            <a:ln w="9525">
              <a:noFill/>
              <a:miter lim="800000"/>
              <a:headEnd/>
              <a:tailEnd/>
            </a:ln>
          </p:spPr>
        </p:pic>
        <p:sp>
          <p:nvSpPr>
            <p:cNvPr id="19481" name="Text Box 25"/>
            <p:cNvSpPr txBox="1">
              <a:spLocks noChangeArrowheads="1"/>
            </p:cNvSpPr>
            <p:nvPr/>
          </p:nvSpPr>
          <p:spPr bwMode="auto">
            <a:xfrm>
              <a:off x="64" y="71"/>
              <a:ext cx="1858" cy="318"/>
            </a:xfrm>
            <a:prstGeom prst="rect">
              <a:avLst/>
            </a:prstGeom>
            <a:noFill/>
            <a:ln w="9525">
              <a:noFill/>
              <a:miter lim="800000"/>
              <a:headEnd/>
              <a:tailEnd/>
            </a:ln>
          </p:spPr>
          <p:txBody>
            <a:bodyPr lIns="0" tIns="0" rIns="0" bIns="0"/>
            <a:lstStyle/>
            <a:p>
              <a:pPr fontAlgn="ctr">
                <a:lnSpc>
                  <a:spcPct val="120000"/>
                </a:lnSpc>
                <a:spcBef>
                  <a:spcPct val="100000"/>
                </a:spcBef>
                <a:defRPr/>
              </a:pPr>
              <a:r>
                <a:rPr lang="en-US" i="0">
                  <a:solidFill>
                    <a:srgbClr val="000066"/>
                  </a:solidFill>
                  <a:effectLst>
                    <a:outerShdw blurRad="38100" dist="38100" dir="2700000" algn="tl">
                      <a:srgbClr val="C0C0C0"/>
                    </a:outerShdw>
                  </a:effectLst>
                  <a:latin typeface="Calibri" pitchFamily="34" charset="0"/>
                </a:rPr>
                <a:t>Competitive funding</a:t>
              </a:r>
            </a:p>
          </p:txBody>
        </p:sp>
      </p:grpSp>
      <p:grpSp>
        <p:nvGrpSpPr>
          <p:cNvPr id="21514" name="Group 26"/>
          <p:cNvGrpSpPr>
            <a:grpSpLocks/>
          </p:cNvGrpSpPr>
          <p:nvPr/>
        </p:nvGrpSpPr>
        <p:grpSpPr bwMode="auto">
          <a:xfrm>
            <a:off x="2114550" y="2773363"/>
            <a:ext cx="190500" cy="682625"/>
            <a:chOff x="0" y="0"/>
            <a:chExt cx="120" cy="430"/>
          </a:xfrm>
        </p:grpSpPr>
        <p:pic>
          <p:nvPicPr>
            <p:cNvPr id="21530" name="Line 1077"/>
            <p:cNvPicPr>
              <a:picLocks noChangeArrowheads="1"/>
            </p:cNvPicPr>
            <p:nvPr/>
          </p:nvPicPr>
          <p:blipFill>
            <a:blip r:embed="rId10" cstate="print"/>
            <a:srcRect/>
            <a:stretch>
              <a:fillRect/>
            </a:stretch>
          </p:blipFill>
          <p:spPr bwMode="auto">
            <a:xfrm>
              <a:off x="0" y="0"/>
              <a:ext cx="120" cy="430"/>
            </a:xfrm>
            <a:prstGeom prst="rect">
              <a:avLst/>
            </a:prstGeom>
            <a:noFill/>
            <a:ln w="9525">
              <a:noFill/>
              <a:miter lim="800000"/>
              <a:headEnd/>
              <a:tailEnd/>
            </a:ln>
          </p:spPr>
        </p:pic>
        <p:sp>
          <p:nvSpPr>
            <p:cNvPr id="21531" name="Text Box 28"/>
            <p:cNvSpPr txBox="1">
              <a:spLocks noChangeArrowheads="1"/>
            </p:cNvSpPr>
            <p:nvPr/>
          </p:nvSpPr>
          <p:spPr bwMode="auto">
            <a:xfrm>
              <a:off x="62" y="10"/>
              <a:ext cx="0" cy="0"/>
            </a:xfrm>
            <a:prstGeom prst="rect">
              <a:avLst/>
            </a:prstGeom>
            <a:noFill/>
            <a:ln w="9525">
              <a:noFill/>
              <a:miter lim="800000"/>
              <a:headEnd/>
              <a:tailEnd/>
            </a:ln>
          </p:spPr>
          <p:txBody>
            <a:bodyPr>
              <a:spAutoFit/>
            </a:bodyPr>
            <a:lstStyle/>
            <a:p>
              <a:endParaRPr lang="zh-CN" altLang="en-US"/>
            </a:p>
          </p:txBody>
        </p:sp>
      </p:grpSp>
      <p:grpSp>
        <p:nvGrpSpPr>
          <p:cNvPr id="21515" name="Group 29"/>
          <p:cNvGrpSpPr>
            <a:grpSpLocks/>
          </p:cNvGrpSpPr>
          <p:nvPr/>
        </p:nvGrpSpPr>
        <p:grpSpPr bwMode="auto">
          <a:xfrm>
            <a:off x="2249488" y="2719388"/>
            <a:ext cx="1109662" cy="53975"/>
            <a:chOff x="0" y="0"/>
            <a:chExt cx="699" cy="34"/>
          </a:xfrm>
        </p:grpSpPr>
        <p:pic>
          <p:nvPicPr>
            <p:cNvPr id="21528" name="Line 1078"/>
            <p:cNvPicPr>
              <a:picLocks noChangeArrowheads="1"/>
            </p:cNvPicPr>
            <p:nvPr/>
          </p:nvPicPr>
          <p:blipFill>
            <a:blip r:embed="rId11" cstate="print"/>
            <a:srcRect/>
            <a:stretch>
              <a:fillRect/>
            </a:stretch>
          </p:blipFill>
          <p:spPr bwMode="auto">
            <a:xfrm>
              <a:off x="0" y="0"/>
              <a:ext cx="699" cy="34"/>
            </a:xfrm>
            <a:prstGeom prst="rect">
              <a:avLst/>
            </a:prstGeom>
            <a:noFill/>
            <a:ln w="9525">
              <a:noFill/>
              <a:miter lim="800000"/>
              <a:headEnd/>
              <a:tailEnd/>
            </a:ln>
          </p:spPr>
        </p:pic>
        <p:sp>
          <p:nvSpPr>
            <p:cNvPr id="21529" name="Text Box 31"/>
            <p:cNvSpPr txBox="1">
              <a:spLocks noChangeArrowheads="1"/>
            </p:cNvSpPr>
            <p:nvPr/>
          </p:nvSpPr>
          <p:spPr bwMode="auto">
            <a:xfrm>
              <a:off x="12" y="19"/>
              <a:ext cx="0" cy="0"/>
            </a:xfrm>
            <a:prstGeom prst="rect">
              <a:avLst/>
            </a:prstGeom>
            <a:noFill/>
            <a:ln w="9525">
              <a:noFill/>
              <a:miter lim="800000"/>
              <a:headEnd/>
              <a:tailEnd/>
            </a:ln>
          </p:spPr>
          <p:txBody>
            <a:bodyPr>
              <a:spAutoFit/>
            </a:bodyPr>
            <a:lstStyle/>
            <a:p>
              <a:endParaRPr lang="zh-CN" altLang="en-US"/>
            </a:p>
          </p:txBody>
        </p:sp>
      </p:grpSp>
      <p:grpSp>
        <p:nvGrpSpPr>
          <p:cNvPr id="21516" name="Group 32"/>
          <p:cNvGrpSpPr>
            <a:grpSpLocks/>
          </p:cNvGrpSpPr>
          <p:nvPr/>
        </p:nvGrpSpPr>
        <p:grpSpPr bwMode="auto">
          <a:xfrm>
            <a:off x="6211888" y="2773363"/>
            <a:ext cx="182562" cy="682625"/>
            <a:chOff x="0" y="0"/>
            <a:chExt cx="115" cy="430"/>
          </a:xfrm>
        </p:grpSpPr>
        <p:pic>
          <p:nvPicPr>
            <p:cNvPr id="21526" name="Line 1081"/>
            <p:cNvPicPr>
              <a:picLocks noChangeArrowheads="1"/>
            </p:cNvPicPr>
            <p:nvPr/>
          </p:nvPicPr>
          <p:blipFill>
            <a:blip r:embed="rId12" cstate="print"/>
            <a:srcRect/>
            <a:stretch>
              <a:fillRect/>
            </a:stretch>
          </p:blipFill>
          <p:spPr bwMode="auto">
            <a:xfrm>
              <a:off x="0" y="0"/>
              <a:ext cx="115" cy="430"/>
            </a:xfrm>
            <a:prstGeom prst="rect">
              <a:avLst/>
            </a:prstGeom>
            <a:noFill/>
            <a:ln w="9525">
              <a:noFill/>
              <a:miter lim="800000"/>
              <a:headEnd/>
              <a:tailEnd/>
            </a:ln>
          </p:spPr>
        </p:pic>
        <p:sp>
          <p:nvSpPr>
            <p:cNvPr id="21527" name="Text Box 34"/>
            <p:cNvSpPr txBox="1">
              <a:spLocks noChangeArrowheads="1"/>
            </p:cNvSpPr>
            <p:nvPr/>
          </p:nvSpPr>
          <p:spPr bwMode="auto">
            <a:xfrm>
              <a:off x="58" y="10"/>
              <a:ext cx="0" cy="0"/>
            </a:xfrm>
            <a:prstGeom prst="rect">
              <a:avLst/>
            </a:prstGeom>
            <a:noFill/>
            <a:ln w="9525">
              <a:noFill/>
              <a:miter lim="800000"/>
              <a:headEnd/>
              <a:tailEnd/>
            </a:ln>
          </p:spPr>
          <p:txBody>
            <a:bodyPr>
              <a:spAutoFit/>
            </a:bodyPr>
            <a:lstStyle/>
            <a:p>
              <a:endParaRPr lang="zh-CN" altLang="en-US"/>
            </a:p>
          </p:txBody>
        </p:sp>
      </p:grpSp>
      <p:grpSp>
        <p:nvGrpSpPr>
          <p:cNvPr id="21517" name="Group 35"/>
          <p:cNvGrpSpPr>
            <a:grpSpLocks/>
          </p:cNvGrpSpPr>
          <p:nvPr/>
        </p:nvGrpSpPr>
        <p:grpSpPr bwMode="auto">
          <a:xfrm>
            <a:off x="5273675" y="2719388"/>
            <a:ext cx="1108075" cy="53975"/>
            <a:chOff x="0" y="0"/>
            <a:chExt cx="698" cy="34"/>
          </a:xfrm>
        </p:grpSpPr>
        <p:pic>
          <p:nvPicPr>
            <p:cNvPr id="21524" name="Line 1082"/>
            <p:cNvPicPr>
              <a:picLocks noChangeArrowheads="1"/>
            </p:cNvPicPr>
            <p:nvPr/>
          </p:nvPicPr>
          <p:blipFill>
            <a:blip r:embed="rId11" cstate="print"/>
            <a:srcRect/>
            <a:stretch>
              <a:fillRect/>
            </a:stretch>
          </p:blipFill>
          <p:spPr bwMode="auto">
            <a:xfrm>
              <a:off x="0" y="0"/>
              <a:ext cx="698" cy="34"/>
            </a:xfrm>
            <a:prstGeom prst="rect">
              <a:avLst/>
            </a:prstGeom>
            <a:noFill/>
            <a:ln w="9525">
              <a:noFill/>
              <a:miter lim="800000"/>
              <a:headEnd/>
              <a:tailEnd/>
            </a:ln>
          </p:spPr>
        </p:pic>
        <p:sp>
          <p:nvSpPr>
            <p:cNvPr id="21525" name="Text Box 37"/>
            <p:cNvSpPr txBox="1">
              <a:spLocks noChangeArrowheads="1"/>
            </p:cNvSpPr>
            <p:nvPr/>
          </p:nvSpPr>
          <p:spPr bwMode="auto">
            <a:xfrm>
              <a:off x="12" y="19"/>
              <a:ext cx="0" cy="0"/>
            </a:xfrm>
            <a:prstGeom prst="rect">
              <a:avLst/>
            </a:prstGeom>
            <a:noFill/>
            <a:ln w="9525">
              <a:noFill/>
              <a:miter lim="800000"/>
              <a:headEnd/>
              <a:tailEnd/>
            </a:ln>
          </p:spPr>
          <p:txBody>
            <a:bodyPr>
              <a:spAutoFit/>
            </a:bodyPr>
            <a:lstStyle/>
            <a:p>
              <a:endParaRPr lang="zh-CN" altLang="en-US"/>
            </a:p>
          </p:txBody>
        </p:sp>
      </p:grpSp>
      <p:grpSp>
        <p:nvGrpSpPr>
          <p:cNvPr id="21518" name="Group 38"/>
          <p:cNvGrpSpPr>
            <a:grpSpLocks/>
          </p:cNvGrpSpPr>
          <p:nvPr/>
        </p:nvGrpSpPr>
        <p:grpSpPr bwMode="auto">
          <a:xfrm>
            <a:off x="3103563" y="2462213"/>
            <a:ext cx="2859087" cy="561975"/>
            <a:chOff x="0" y="0"/>
            <a:chExt cx="1801" cy="354"/>
          </a:xfrm>
        </p:grpSpPr>
        <p:pic>
          <p:nvPicPr>
            <p:cNvPr id="21522" name="Rectangle 238"/>
            <p:cNvPicPr>
              <a:picLocks noChangeArrowheads="1"/>
            </p:cNvPicPr>
            <p:nvPr/>
          </p:nvPicPr>
          <p:blipFill>
            <a:blip r:embed="rId13" cstate="print"/>
            <a:srcRect/>
            <a:stretch>
              <a:fillRect/>
            </a:stretch>
          </p:blipFill>
          <p:spPr bwMode="auto">
            <a:xfrm>
              <a:off x="0" y="0"/>
              <a:ext cx="1801" cy="354"/>
            </a:xfrm>
            <a:prstGeom prst="rect">
              <a:avLst/>
            </a:prstGeom>
            <a:noFill/>
            <a:ln w="9525">
              <a:noFill/>
              <a:miter lim="800000"/>
              <a:headEnd/>
              <a:tailEnd/>
            </a:ln>
          </p:spPr>
        </p:pic>
        <p:sp>
          <p:nvSpPr>
            <p:cNvPr id="19496" name="Text Box 40"/>
            <p:cNvSpPr txBox="1">
              <a:spLocks noChangeArrowheads="1"/>
            </p:cNvSpPr>
            <p:nvPr/>
          </p:nvSpPr>
          <p:spPr bwMode="auto">
            <a:xfrm>
              <a:off x="63" y="70"/>
              <a:ext cx="1724" cy="272"/>
            </a:xfrm>
            <a:prstGeom prst="rect">
              <a:avLst/>
            </a:prstGeom>
            <a:noFill/>
            <a:ln w="9525">
              <a:noFill/>
              <a:miter lim="800000"/>
              <a:headEnd/>
              <a:tailEnd/>
            </a:ln>
          </p:spPr>
          <p:txBody>
            <a:bodyPr lIns="0" tIns="0" rIns="0" bIns="0"/>
            <a:lstStyle/>
            <a:p>
              <a:pPr fontAlgn="ctr">
                <a:lnSpc>
                  <a:spcPct val="120000"/>
                </a:lnSpc>
                <a:spcBef>
                  <a:spcPct val="100000"/>
                </a:spcBef>
                <a:defRPr/>
              </a:pPr>
              <a:r>
                <a:rPr lang="en-US" i="0">
                  <a:solidFill>
                    <a:srgbClr val="000066"/>
                  </a:solidFill>
                  <a:effectLst>
                    <a:outerShdw blurRad="38100" dist="38100" dir="2700000" algn="tl">
                      <a:srgbClr val="C0C0C0"/>
                    </a:outerShdw>
                  </a:effectLst>
                  <a:latin typeface="Calibri" pitchFamily="34" charset="0"/>
                </a:rPr>
                <a:t>Institutional funding</a:t>
              </a:r>
              <a:endParaRPr lang="zh-CN" altLang="en-US">
                <a:solidFill>
                  <a:srgbClr val="000066"/>
                </a:solidFill>
                <a:effectLst>
                  <a:outerShdw blurRad="38100" dist="38100" dir="2700000" algn="tl">
                    <a:srgbClr val="C0C0C0"/>
                  </a:outerShdw>
                </a:effectLst>
                <a:latin typeface="Calibri" pitchFamily="34" charset="0"/>
              </a:endParaRPr>
            </a:p>
          </p:txBody>
        </p:sp>
      </p:grpSp>
      <p:grpSp>
        <p:nvGrpSpPr>
          <p:cNvPr id="21519" name="Group 41"/>
          <p:cNvGrpSpPr>
            <a:grpSpLocks/>
          </p:cNvGrpSpPr>
          <p:nvPr/>
        </p:nvGrpSpPr>
        <p:grpSpPr bwMode="auto">
          <a:xfrm>
            <a:off x="5214942" y="214912"/>
            <a:ext cx="3605209" cy="420599"/>
            <a:chOff x="0" y="-22"/>
            <a:chExt cx="1870" cy="313"/>
          </a:xfrm>
        </p:grpSpPr>
        <p:pic>
          <p:nvPicPr>
            <p:cNvPr id="21520" name="Rectangle 44"/>
            <p:cNvPicPr>
              <a:picLocks noChangeArrowheads="1"/>
            </p:cNvPicPr>
            <p:nvPr/>
          </p:nvPicPr>
          <p:blipFill>
            <a:blip r:embed="rId14" cstate="print"/>
            <a:srcRect/>
            <a:stretch>
              <a:fillRect/>
            </a:stretch>
          </p:blipFill>
          <p:spPr bwMode="auto">
            <a:xfrm>
              <a:off x="0" y="0"/>
              <a:ext cx="1870" cy="291"/>
            </a:xfrm>
            <a:prstGeom prst="rect">
              <a:avLst/>
            </a:prstGeom>
            <a:noFill/>
            <a:ln w="9525">
              <a:noFill/>
              <a:miter lim="800000"/>
              <a:headEnd/>
              <a:tailEnd/>
            </a:ln>
          </p:spPr>
        </p:pic>
        <p:sp>
          <p:nvSpPr>
            <p:cNvPr id="19499" name="Text Box 43"/>
            <p:cNvSpPr txBox="1">
              <a:spLocks noChangeArrowheads="1"/>
            </p:cNvSpPr>
            <p:nvPr/>
          </p:nvSpPr>
          <p:spPr bwMode="auto">
            <a:xfrm>
              <a:off x="0" y="-22"/>
              <a:ext cx="1825" cy="298"/>
            </a:xfrm>
            <a:prstGeom prst="rect">
              <a:avLst/>
            </a:prstGeom>
            <a:noFill/>
            <a:ln w="9525">
              <a:noFill/>
              <a:miter lim="800000"/>
              <a:headEnd/>
              <a:tailEnd/>
            </a:ln>
          </p:spPr>
          <p:txBody>
            <a:bodyPr wrap="square" anchor="ctr">
              <a:spAutoFit/>
            </a:bodyPr>
            <a:lstStyle/>
            <a:p>
              <a:pPr algn="l">
                <a:defRPr/>
              </a:pPr>
              <a:r>
                <a:rPr lang="en-US" dirty="0">
                  <a:solidFill>
                    <a:srgbClr val="002060"/>
                  </a:solidFill>
                  <a:effectLst>
                    <a:outerShdw blurRad="38100" dist="38100" dir="2700000" algn="tl">
                      <a:srgbClr val="C0C0C0"/>
                    </a:outerShdw>
                  </a:effectLst>
                  <a:latin typeface="Calibri" pitchFamily="34" charset="0"/>
                  <a:ea typeface="黑体" pitchFamily="2" charset="-122"/>
                </a:rPr>
                <a:t>  </a:t>
              </a:r>
              <a:r>
                <a:rPr lang="en-US" dirty="0">
                  <a:solidFill>
                    <a:srgbClr val="002060"/>
                  </a:solidFill>
                  <a:effectLst>
                    <a:outerShdw blurRad="38100" dist="38100" dir="2700000" algn="tl">
                      <a:srgbClr val="C0C0C0"/>
                    </a:outerShdw>
                  </a:effectLst>
                  <a:latin typeface="Times New Roman" pitchFamily="18" charset="0"/>
                </a:rPr>
                <a:t>FINANCIAL ALLOCATION</a:t>
              </a:r>
            </a:p>
          </p:txBody>
        </p:sp>
      </p:gr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539552" y="1196752"/>
            <a:ext cx="8208912" cy="705321"/>
          </a:xfrm>
          <a:prstGeom prst="rect">
            <a:avLst/>
          </a:prstGeom>
          <a:noFill/>
          <a:ln w="9525" algn="ctr">
            <a:solidFill>
              <a:schemeClr val="bg2"/>
            </a:solidFill>
            <a:miter lim="800000"/>
            <a:headEnd/>
            <a:tailEnd/>
          </a:ln>
          <a:effectLst>
            <a:outerShdw blurRad="355600" dist="190500" dir="13500000" algn="ctr" rotWithShape="0">
              <a:schemeClr val="bg2">
                <a:alpha val="21000"/>
              </a:schemeClr>
            </a:outerShdw>
          </a:effectLst>
          <a:scene3d>
            <a:camera prst="orthographicFront"/>
            <a:lightRig rig="balanced" dir="t"/>
          </a:scene3d>
          <a:sp3d extrusionH="76200" prstMaterial="matte">
            <a:bevelT prst="angle"/>
            <a:bevelB prst="angle"/>
            <a:extrusionClr>
              <a:schemeClr val="bg2"/>
            </a:extrusionClr>
          </a:sp3d>
        </p:spPr>
        <p:txBody>
          <a:bodyPr rIns="54000">
            <a:spAutoFit/>
          </a:bodyPr>
          <a:lstStyle/>
          <a:p>
            <a:pPr marL="447675" indent="-361950">
              <a:lnSpc>
                <a:spcPct val="120000"/>
              </a:lnSpc>
              <a:spcBef>
                <a:spcPct val="20000"/>
              </a:spcBef>
              <a:defRPr/>
            </a:pPr>
            <a:r>
              <a:rPr lang="en-US" altLang="zh-CN" sz="1200" i="0" dirty="0">
                <a:solidFill>
                  <a:srgbClr val="0070C0"/>
                </a:solidFill>
              </a:rPr>
              <a:t>   </a:t>
            </a:r>
            <a:r>
              <a:rPr lang="en-US" altLang="zh-CN" sz="1600" i="0" dirty="0">
                <a:solidFill>
                  <a:srgbClr val="002060"/>
                </a:solidFill>
              </a:rPr>
              <a:t>A ten-year program aims at  providing solutions to national needs </a:t>
            </a:r>
            <a:endParaRPr lang="en-US" altLang="zh-CN" sz="1600" i="0" dirty="0" smtClean="0">
              <a:solidFill>
                <a:srgbClr val="002060"/>
              </a:solidFill>
            </a:endParaRPr>
          </a:p>
          <a:p>
            <a:pPr marL="447675" indent="-361950">
              <a:lnSpc>
                <a:spcPct val="120000"/>
              </a:lnSpc>
              <a:spcBef>
                <a:spcPct val="20000"/>
              </a:spcBef>
              <a:defRPr/>
            </a:pPr>
            <a:r>
              <a:rPr lang="en-US" altLang="zh-CN" sz="1600" i="0" dirty="0" smtClean="0">
                <a:solidFill>
                  <a:srgbClr val="002060"/>
                </a:solidFill>
              </a:rPr>
              <a:t>through </a:t>
            </a:r>
            <a:r>
              <a:rPr lang="en-US" altLang="zh-CN" sz="1600" i="0" dirty="0">
                <a:solidFill>
                  <a:srgbClr val="002060"/>
                </a:solidFill>
              </a:rPr>
              <a:t>great  science and innovation </a:t>
            </a:r>
            <a:r>
              <a:rPr lang="en-US" altLang="zh-CN" sz="1200" i="0" dirty="0">
                <a:solidFill>
                  <a:srgbClr val="0070C0"/>
                </a:solidFill>
              </a:rPr>
              <a:t> </a:t>
            </a:r>
            <a:endParaRPr kumimoji="0" lang="en-US" altLang="zh-CN" sz="1200" i="0" dirty="0">
              <a:solidFill>
                <a:srgbClr val="0070C0"/>
              </a:solidFill>
              <a:ea typeface="楷体_GB2312" pitchFamily="49" charset="-122"/>
            </a:endParaRPr>
          </a:p>
        </p:txBody>
      </p:sp>
      <p:sp>
        <p:nvSpPr>
          <p:cNvPr id="7" name="Text Box 11"/>
          <p:cNvSpPr txBox="1">
            <a:spLocks noChangeArrowheads="1"/>
          </p:cNvSpPr>
          <p:nvPr/>
        </p:nvSpPr>
        <p:spPr bwMode="auto">
          <a:xfrm>
            <a:off x="395536" y="4797152"/>
            <a:ext cx="8424936" cy="1569660"/>
          </a:xfrm>
          <a:prstGeom prst="rect">
            <a:avLst/>
          </a:prstGeom>
          <a:solidFill>
            <a:schemeClr val="accent5">
              <a:lumMod val="20000"/>
              <a:lumOff val="80000"/>
            </a:schemeClr>
          </a:solidFill>
          <a:ln w="9525" algn="ctr">
            <a:solidFill>
              <a:schemeClr val="bg2"/>
            </a:solidFill>
            <a:miter lim="800000"/>
            <a:headEnd/>
            <a:tailEnd/>
          </a:ln>
          <a:effectLst>
            <a:outerShdw dist="107763" dir="13500000" algn="ctr" rotWithShape="0">
              <a:schemeClr val="bg2">
                <a:alpha val="50000"/>
              </a:schemeClr>
            </a:outerShdw>
          </a:effectLst>
          <a:scene3d>
            <a:camera prst="orthographicFront"/>
            <a:lightRig rig="flood" dir="t">
              <a:rot lat="0" lon="0" rev="3600000"/>
            </a:lightRig>
          </a:scene3d>
          <a:sp3d prstMaterial="softEdge">
            <a:bevelT w="101600" prst="riblet"/>
            <a:bevelB w="101600" prst="riblet"/>
          </a:sp3d>
        </p:spPr>
        <p:txBody>
          <a:bodyPr rIns="54000">
            <a:spAutoFit/>
          </a:bodyPr>
          <a:lstStyle/>
          <a:p>
            <a:pPr algn="l">
              <a:defRPr/>
            </a:pPr>
            <a:r>
              <a:rPr lang="en-US" altLang="zh-CN" sz="1600" i="0" dirty="0">
                <a:solidFill>
                  <a:srgbClr val="009900"/>
                </a:solidFill>
                <a:ea typeface="宋体" pitchFamily="2" charset="-122"/>
              </a:rPr>
              <a:t>  </a:t>
            </a:r>
            <a:r>
              <a:rPr lang="en-US" altLang="zh-CN" sz="1600" i="0" dirty="0">
                <a:solidFill>
                  <a:srgbClr val="002060"/>
                </a:solidFill>
                <a:ea typeface="宋体" pitchFamily="2" charset="-122"/>
              </a:rPr>
              <a:t>To provide scientific solutions to various major challenges facing the country </a:t>
            </a:r>
          </a:p>
          <a:p>
            <a:pPr algn="l">
              <a:defRPr/>
            </a:pPr>
            <a:r>
              <a:rPr lang="en-US" altLang="zh-CN" sz="1600" i="0" dirty="0">
                <a:solidFill>
                  <a:srgbClr val="002060"/>
                </a:solidFill>
                <a:ea typeface="宋体" pitchFamily="2" charset="-122"/>
              </a:rPr>
              <a:t>  To further strengthen the fundamental basis of various scientific disciplines</a:t>
            </a:r>
          </a:p>
          <a:p>
            <a:pPr algn="l">
              <a:defRPr/>
            </a:pPr>
            <a:r>
              <a:rPr lang="en-US" altLang="zh-CN" sz="1600" i="0" dirty="0">
                <a:solidFill>
                  <a:srgbClr val="002060"/>
                </a:solidFill>
                <a:ea typeface="宋体" pitchFamily="2" charset="-122"/>
              </a:rPr>
              <a:t>  To significantly improve its innovation capacity </a:t>
            </a:r>
          </a:p>
          <a:p>
            <a:pPr algn="l">
              <a:defRPr/>
            </a:pPr>
            <a:r>
              <a:rPr lang="en-US" altLang="zh-CN" sz="1600" i="0" dirty="0">
                <a:solidFill>
                  <a:srgbClr val="002060"/>
                </a:solidFill>
                <a:ea typeface="宋体" pitchFamily="2" charset="-122"/>
              </a:rPr>
              <a:t>  To nurture and train a large number of high-</a:t>
            </a:r>
            <a:r>
              <a:rPr lang="en-US" altLang="zh-CN" sz="1600" i="0" dirty="0" err="1">
                <a:solidFill>
                  <a:srgbClr val="002060"/>
                </a:solidFill>
                <a:ea typeface="宋体" pitchFamily="2" charset="-122"/>
              </a:rPr>
              <a:t>calibre</a:t>
            </a:r>
            <a:r>
              <a:rPr lang="en-US" altLang="zh-CN" sz="1600" i="0" dirty="0">
                <a:solidFill>
                  <a:srgbClr val="002060"/>
                </a:solidFill>
                <a:ea typeface="宋体" pitchFamily="2" charset="-122"/>
              </a:rPr>
              <a:t> talents</a:t>
            </a:r>
          </a:p>
          <a:p>
            <a:pPr algn="l">
              <a:defRPr/>
            </a:pPr>
            <a:r>
              <a:rPr lang="en-US" altLang="zh-CN" sz="1600" i="0" dirty="0">
                <a:solidFill>
                  <a:srgbClr val="002060"/>
                </a:solidFill>
                <a:ea typeface="宋体" pitchFamily="2" charset="-122"/>
              </a:rPr>
              <a:t>  To improve its technology transfer capability</a:t>
            </a:r>
          </a:p>
          <a:p>
            <a:pPr algn="l">
              <a:defRPr/>
            </a:pPr>
            <a:r>
              <a:rPr lang="en-US" altLang="zh-CN" sz="1600" i="0" dirty="0">
                <a:solidFill>
                  <a:srgbClr val="002060"/>
                </a:solidFill>
                <a:ea typeface="宋体" pitchFamily="2" charset="-122"/>
              </a:rPr>
              <a:t>  To provide sound science-based consultations on national decision-makings</a:t>
            </a:r>
          </a:p>
        </p:txBody>
      </p:sp>
      <p:grpSp>
        <p:nvGrpSpPr>
          <p:cNvPr id="2" name="组合 10"/>
          <p:cNvGrpSpPr/>
          <p:nvPr/>
        </p:nvGrpSpPr>
        <p:grpSpPr>
          <a:xfrm>
            <a:off x="323528" y="2204864"/>
            <a:ext cx="8496944" cy="2296418"/>
            <a:chOff x="571472" y="2214554"/>
            <a:chExt cx="8136904" cy="1769027"/>
          </a:xfrm>
          <a:solidFill>
            <a:schemeClr val="accent6">
              <a:lumMod val="60000"/>
              <a:lumOff val="40000"/>
              <a:alpha val="30000"/>
            </a:schemeClr>
          </a:solidFill>
          <a:effectLst>
            <a:outerShdw blurRad="50800" dist="50800" dir="5400000" algn="ctr" rotWithShape="0">
              <a:schemeClr val="bg1">
                <a:lumMod val="85000"/>
                <a:alpha val="97000"/>
              </a:schemeClr>
            </a:outerShdw>
          </a:effectLst>
          <a:scene3d>
            <a:camera prst="orthographicFront"/>
            <a:lightRig rig="flood" dir="t">
              <a:rot lat="0" lon="0" rev="3600000"/>
            </a:lightRig>
          </a:scene3d>
        </p:grpSpPr>
        <p:sp>
          <p:nvSpPr>
            <p:cNvPr id="21509" name="TextBox 2"/>
            <p:cNvSpPr txBox="1">
              <a:spLocks noChangeArrowheads="1"/>
            </p:cNvSpPr>
            <p:nvPr/>
          </p:nvSpPr>
          <p:spPr bwMode="auto">
            <a:xfrm>
              <a:off x="3091752" y="2214554"/>
              <a:ext cx="5547667" cy="924663"/>
            </a:xfrm>
            <a:prstGeom prst="rect">
              <a:avLst/>
            </a:prstGeom>
            <a:grpFill/>
            <a:ln w="9525">
              <a:solidFill>
                <a:schemeClr val="bg1"/>
              </a:solidFill>
              <a:miter lim="800000"/>
              <a:headEnd/>
              <a:tailEnd/>
            </a:ln>
            <a:sp3d extrusionH="76200" contourW="12700">
              <a:bevelT w="165100" prst="coolSlant"/>
              <a:bevelB w="165100" prst="coolSlant"/>
              <a:extrusionClr>
                <a:schemeClr val="bg1"/>
              </a:extrusionClr>
              <a:contourClr>
                <a:schemeClr val="bg1"/>
              </a:contourClr>
            </a:sp3d>
          </p:spPr>
          <p:txBody>
            <a:bodyPr>
              <a:spAutoFit/>
            </a:bodyPr>
            <a:lstStyle/>
            <a:p>
              <a:pPr>
                <a:defRPr/>
              </a:pPr>
              <a:r>
                <a:rPr lang="en-US" altLang="zh-CN" sz="1600" b="0" i="0" dirty="0">
                  <a:solidFill>
                    <a:schemeClr val="accent5">
                      <a:lumMod val="50000"/>
                    </a:schemeClr>
                  </a:solidFill>
                  <a:latin typeface="EU-FZ" pitchFamily="65" charset="-122"/>
                  <a:ea typeface="EU-FZ" pitchFamily="65" charset="-122"/>
                </a:rPr>
                <a:t>4 Projects approved: </a:t>
              </a:r>
            </a:p>
            <a:p>
              <a:pPr>
                <a:defRPr/>
              </a:pPr>
              <a:r>
                <a:rPr lang="en-US" altLang="zh-CN" sz="1400" b="0" i="0" dirty="0">
                  <a:solidFill>
                    <a:schemeClr val="accent5">
                      <a:lumMod val="50000"/>
                    </a:schemeClr>
                  </a:solidFill>
                  <a:latin typeface="Arial Black" pitchFamily="34" charset="0"/>
                  <a:ea typeface="宋体" pitchFamily="2" charset="-122"/>
                </a:rPr>
                <a:t>Advanced Nuclear Fission Energy </a:t>
              </a:r>
            </a:p>
            <a:p>
              <a:pPr>
                <a:defRPr/>
              </a:pPr>
              <a:r>
                <a:rPr lang="en-US" altLang="zh-CN" sz="1400" b="0" i="0" dirty="0">
                  <a:solidFill>
                    <a:schemeClr val="accent5">
                      <a:lumMod val="50000"/>
                    </a:schemeClr>
                  </a:solidFill>
                  <a:latin typeface="Arial Black" pitchFamily="34" charset="0"/>
                  <a:ea typeface="宋体" pitchFamily="2" charset="-122"/>
                </a:rPr>
                <a:t>Climate Change: Carbon Budget and Relevant Issues </a:t>
              </a:r>
            </a:p>
            <a:p>
              <a:pPr>
                <a:defRPr/>
              </a:pPr>
              <a:r>
                <a:rPr lang="en-US" altLang="zh-CN" sz="1400" b="0" i="0" dirty="0">
                  <a:solidFill>
                    <a:schemeClr val="accent5">
                      <a:lumMod val="50000"/>
                    </a:schemeClr>
                  </a:solidFill>
                  <a:latin typeface="Arial Black" pitchFamily="34" charset="0"/>
                  <a:ea typeface="宋体" pitchFamily="2" charset="-122"/>
                </a:rPr>
                <a:t>Space Science </a:t>
              </a:r>
            </a:p>
            <a:p>
              <a:pPr>
                <a:defRPr/>
              </a:pPr>
              <a:r>
                <a:rPr lang="en-US" altLang="zh-CN" sz="1400" b="0" i="0" dirty="0">
                  <a:solidFill>
                    <a:schemeClr val="accent5">
                      <a:lumMod val="50000"/>
                    </a:schemeClr>
                  </a:solidFill>
                  <a:latin typeface="Arial Black" pitchFamily="34" charset="0"/>
                  <a:ea typeface="宋体" pitchFamily="2" charset="-122"/>
                </a:rPr>
                <a:t>Stem Cell and Regenerative Medicine</a:t>
              </a:r>
              <a:endParaRPr lang="en-US" altLang="zh-CN" sz="1200" b="0" dirty="0">
                <a:solidFill>
                  <a:schemeClr val="accent5">
                    <a:lumMod val="50000"/>
                  </a:schemeClr>
                </a:solidFill>
                <a:ea typeface="宋体" pitchFamily="2" charset="-122"/>
              </a:endParaRPr>
            </a:p>
          </p:txBody>
        </p:sp>
        <p:sp>
          <p:nvSpPr>
            <p:cNvPr id="8" name="矩形 7"/>
            <p:cNvSpPr/>
            <p:nvPr/>
          </p:nvSpPr>
          <p:spPr>
            <a:xfrm>
              <a:off x="571472" y="3213028"/>
              <a:ext cx="8136904" cy="770553"/>
            </a:xfrm>
            <a:prstGeom prst="rect">
              <a:avLst/>
            </a:prstGeom>
            <a:grpFill/>
            <a:ln>
              <a:solidFill>
                <a:schemeClr val="bg1"/>
              </a:solidFill>
            </a:ln>
            <a:sp3d extrusionH="76200" contourW="12700">
              <a:bevelT w="165100" prst="coolSlant"/>
              <a:bevelB w="165100" prst="coolSlant"/>
              <a:extrusionClr>
                <a:schemeClr val="bg1"/>
              </a:extrusionClr>
              <a:contourClr>
                <a:schemeClr val="bg1"/>
              </a:contourClr>
            </a:sp3d>
          </p:spPr>
          <p:txBody>
            <a:bodyPr>
              <a:spAutoFit/>
            </a:bodyPr>
            <a:lstStyle/>
            <a:p>
              <a:pPr algn="l">
                <a:defRPr/>
              </a:pPr>
              <a:r>
                <a:rPr lang="en-US" altLang="zh-CN" sz="1500" b="0" i="0" dirty="0">
                  <a:solidFill>
                    <a:schemeClr val="tx2">
                      <a:lumMod val="75000"/>
                    </a:schemeClr>
                  </a:solidFill>
                  <a:latin typeface="Arial Unicode MS" pitchFamily="34" charset="-122"/>
                  <a:ea typeface="Arial Unicode MS" pitchFamily="34" charset="-122"/>
                  <a:cs typeface="Arial Unicode MS" pitchFamily="34" charset="-122"/>
                </a:rPr>
                <a:t>       </a:t>
              </a:r>
              <a:r>
                <a:rPr lang="en-US" altLang="zh-CN" sz="1500" i="0" dirty="0">
                  <a:solidFill>
                    <a:schemeClr val="tx2">
                      <a:lumMod val="75000"/>
                    </a:schemeClr>
                  </a:solidFill>
                  <a:latin typeface="Arial Unicode MS" pitchFamily="34" charset="-122"/>
                  <a:ea typeface="Arial Unicode MS" pitchFamily="34" charset="-122"/>
                  <a:cs typeface="Arial Unicode MS" pitchFamily="34" charset="-122"/>
                </a:rPr>
                <a:t>  </a:t>
              </a:r>
              <a:r>
                <a:rPr lang="en-US" altLang="zh-CN" sz="1500" i="0" dirty="0">
                  <a:solidFill>
                    <a:srgbClr val="002060"/>
                  </a:solidFill>
                  <a:latin typeface="Arial Unicode MS" pitchFamily="34" charset="-122"/>
                  <a:ea typeface="Arial Unicode MS" pitchFamily="34" charset="-122"/>
                  <a:cs typeface="Arial Unicode MS" pitchFamily="34" charset="-122"/>
                </a:rPr>
                <a:t>3 under review: Study of new information technology for sensing china</a:t>
              </a:r>
            </a:p>
            <a:p>
              <a:pPr algn="l">
                <a:defRPr/>
              </a:pPr>
              <a:r>
                <a:rPr lang="en-US" altLang="zh-CN" sz="1500" i="0" dirty="0">
                  <a:solidFill>
                    <a:srgbClr val="002060"/>
                  </a:solidFill>
                  <a:latin typeface="Arial Unicode MS" pitchFamily="34" charset="-122"/>
                  <a:ea typeface="Arial Unicode MS" pitchFamily="34" charset="-122"/>
                  <a:cs typeface="Arial Unicode MS" pitchFamily="34" charset="-122"/>
                </a:rPr>
                <a:t>  Key technology and demonstration for clean, efficient and cascade utilization of low-rank coal </a:t>
              </a:r>
            </a:p>
            <a:p>
              <a:pPr algn="l">
                <a:defRPr/>
              </a:pPr>
              <a:r>
                <a:rPr lang="en-US" altLang="zh-CN" sz="1500" i="0" dirty="0">
                  <a:solidFill>
                    <a:srgbClr val="002060"/>
                  </a:solidFill>
                  <a:latin typeface="Arial Unicode MS" pitchFamily="34" charset="-122"/>
                  <a:ea typeface="Arial Unicode MS" pitchFamily="34" charset="-122"/>
                  <a:cs typeface="Arial Unicode MS" pitchFamily="34" charset="-122"/>
                </a:rPr>
                <a:t>Demonstration for research, development and application of deep resource exploration technology</a:t>
              </a:r>
            </a:p>
            <a:p>
              <a:pPr>
                <a:defRPr/>
              </a:pPr>
              <a:endParaRPr lang="zh-CN" altLang="en-US" sz="1400" b="0" i="0" dirty="0">
                <a:solidFill>
                  <a:schemeClr val="tx2">
                    <a:lumMod val="75000"/>
                  </a:schemeClr>
                </a:solidFill>
                <a:ea typeface="宋体" pitchFamily="2" charset="-122"/>
              </a:endParaRPr>
            </a:p>
          </p:txBody>
        </p:sp>
        <p:sp>
          <p:nvSpPr>
            <p:cNvPr id="9" name="矩形 8"/>
            <p:cNvSpPr/>
            <p:nvPr/>
          </p:nvSpPr>
          <p:spPr>
            <a:xfrm>
              <a:off x="778342" y="2325496"/>
              <a:ext cx="2068704" cy="640152"/>
            </a:xfrm>
            <a:prstGeom prst="rect">
              <a:avLst/>
            </a:prstGeom>
            <a:grpFill/>
            <a:ln>
              <a:solidFill>
                <a:schemeClr val="bg1"/>
              </a:solidFill>
            </a:ln>
            <a:sp3d extrusionH="76200" contourW="12700">
              <a:bevelT w="165100" prst="coolSlant"/>
              <a:bevelB w="165100" prst="coolSlant"/>
              <a:extrusionClr>
                <a:schemeClr val="bg1"/>
              </a:extrusionClr>
              <a:contourClr>
                <a:schemeClr val="bg1"/>
              </a:contourClr>
            </a:sp3d>
          </p:spPr>
          <p:txBody>
            <a:bodyPr>
              <a:spAutoFit/>
            </a:bodyPr>
            <a:lstStyle/>
            <a:p>
              <a:pPr>
                <a:defRPr/>
              </a:pPr>
              <a:r>
                <a:rPr lang="en-US" altLang="zh-CN" sz="1600" b="0" i="0" dirty="0">
                  <a:solidFill>
                    <a:schemeClr val="accent5">
                      <a:lumMod val="50000"/>
                    </a:schemeClr>
                  </a:solidFill>
                  <a:latin typeface="Arial Black" pitchFamily="34" charset="0"/>
                  <a:ea typeface="宋体" pitchFamily="2" charset="-122"/>
                </a:rPr>
                <a:t>CAS Strategic Priority Research Program</a:t>
              </a:r>
            </a:p>
          </p:txBody>
        </p:sp>
      </p:grpSp>
      <p:sp>
        <p:nvSpPr>
          <p:cNvPr id="10" name="Rectangle 17"/>
          <p:cNvSpPr>
            <a:spLocks noChangeArrowheads="1"/>
          </p:cNvSpPr>
          <p:nvPr/>
        </p:nvSpPr>
        <p:spPr bwMode="auto">
          <a:xfrm>
            <a:off x="6516216" y="332656"/>
            <a:ext cx="2232248" cy="400110"/>
          </a:xfrm>
          <a:prstGeom prst="rect">
            <a:avLst/>
          </a:prstGeom>
          <a:gradFill rotWithShape="1">
            <a:gsLst>
              <a:gs pos="0">
                <a:srgbClr val="5982D5"/>
              </a:gs>
              <a:gs pos="50000">
                <a:srgbClr val="FFFFFF"/>
              </a:gs>
              <a:gs pos="100000">
                <a:srgbClr val="5982D5"/>
              </a:gs>
            </a:gsLst>
            <a:lin ang="5400000" scaled="1"/>
          </a:gradFill>
          <a:ln w="9525" algn="ctr">
            <a:noFill/>
            <a:miter lim="800000"/>
            <a:headEnd/>
            <a:tailEnd/>
          </a:ln>
          <a:effectLst>
            <a:outerShdw dist="45791" dir="3378596" algn="ctr" rotWithShape="0">
              <a:schemeClr val="bg2">
                <a:alpha val="50000"/>
              </a:schemeClr>
            </a:outerShdw>
          </a:effectLst>
          <a:scene3d>
            <a:camera prst="orthographicFront"/>
            <a:lightRig rig="threePt" dir="t"/>
          </a:scene3d>
          <a:sp3d>
            <a:bevelT/>
            <a:bevelB/>
          </a:sp3d>
        </p:spPr>
        <p:txBody>
          <a:bodyPr anchor="ctr">
            <a:spAutoFit/>
          </a:bodyPr>
          <a:lstStyle/>
          <a:p>
            <a:pPr algn="l">
              <a:defRPr/>
            </a:pPr>
            <a:r>
              <a:rPr kumimoji="0" lang="en-US" altLang="zh-CN" i="0" dirty="0">
                <a:solidFill>
                  <a:srgbClr val="002060"/>
                </a:solidFill>
                <a:effectLst>
                  <a:outerShdw blurRad="38100" dist="38100" dir="2700000" algn="tl">
                    <a:srgbClr val="C0C0C0"/>
                  </a:outerShdw>
                </a:effectLst>
                <a:latin typeface="Times New Roman" pitchFamily="18" charset="0"/>
                <a:ea typeface="宋体" pitchFamily="2" charset="-122"/>
              </a:rPr>
              <a:t>  Innovation 2020 </a:t>
            </a:r>
            <a:endParaRPr kumimoji="0" lang="zh-CN" altLang="en-US" i="0" dirty="0">
              <a:solidFill>
                <a:srgbClr val="002060"/>
              </a:solidFill>
              <a:effectLst>
                <a:outerShdw blurRad="38100" dist="38100" dir="2700000" algn="tl">
                  <a:srgbClr val="C0C0C0"/>
                </a:outerShdw>
              </a:effectLst>
              <a:latin typeface="Times New Roman" pitchFamily="18" charset="0"/>
              <a:ea typeface="宋体" pitchFamily="2" charset="-122"/>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500034" y="1000108"/>
            <a:ext cx="3857652" cy="591059"/>
          </a:xfrm>
          <a:prstGeom prst="rect">
            <a:avLst/>
          </a:prstGeom>
          <a:solidFill>
            <a:schemeClr val="bg1"/>
          </a:solidFill>
          <a:ln>
            <a:noFill/>
          </a:ln>
          <a:effectLst>
            <a:outerShdw dist="12700" dir="5400000" algn="ctr" rotWithShape="0">
              <a:schemeClr val="folHlink">
                <a:alpha val="50000"/>
              </a:schemeClr>
            </a:outerShdw>
          </a:effectLst>
        </p:spPr>
        <p:txBody>
          <a:bodyPr anchor="ctr"/>
          <a:lstStyle>
            <a:lvl1pPr marL="342900" indent="-342900" eaLnBrk="0" hangingPunct="0">
              <a:defRPr sz="2400" b="1">
                <a:solidFill>
                  <a:srgbClr val="006600"/>
                </a:solidFill>
                <a:latin typeface="Times New Roman" pitchFamily="18" charset="0"/>
                <a:ea typeface="黑体" pitchFamily="2" charset="-122"/>
              </a:defRPr>
            </a:lvl1pPr>
            <a:lvl2pPr indent="-355600" eaLnBrk="0" hangingPunct="0">
              <a:defRPr sz="2400" b="1">
                <a:solidFill>
                  <a:srgbClr val="006600"/>
                </a:solidFill>
                <a:latin typeface="Times New Roman" pitchFamily="18" charset="0"/>
                <a:ea typeface="黑体" pitchFamily="2" charset="-122"/>
              </a:defRPr>
            </a:lvl2pPr>
            <a:lvl3pPr marL="1143000" indent="-228600" eaLnBrk="0" hangingPunct="0">
              <a:defRPr sz="2400" b="1">
                <a:solidFill>
                  <a:srgbClr val="006600"/>
                </a:solidFill>
                <a:latin typeface="Times New Roman" pitchFamily="18" charset="0"/>
                <a:ea typeface="黑体" pitchFamily="2" charset="-122"/>
              </a:defRPr>
            </a:lvl3pPr>
            <a:lvl4pPr marL="1600200" indent="-228600" eaLnBrk="0" hangingPunct="0">
              <a:defRPr sz="2400" b="1">
                <a:solidFill>
                  <a:srgbClr val="006600"/>
                </a:solidFill>
                <a:latin typeface="Times New Roman" pitchFamily="18" charset="0"/>
                <a:ea typeface="黑体" pitchFamily="2" charset="-122"/>
              </a:defRPr>
            </a:lvl4pPr>
            <a:lvl5pPr marL="2057400" indent="-228600" eaLnBrk="0" hangingPunct="0">
              <a:defRPr sz="2400" b="1">
                <a:solidFill>
                  <a:srgbClr val="006600"/>
                </a:solidFill>
                <a:latin typeface="Times New Roman" pitchFamily="18" charset="0"/>
                <a:ea typeface="黑体" pitchFamily="2" charset="-122"/>
              </a:defRPr>
            </a:lvl5pPr>
            <a:lvl6pPr marL="25146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6pPr>
            <a:lvl7pPr marL="29718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7pPr>
            <a:lvl8pPr marL="34290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8pPr>
            <a:lvl9pPr marL="38862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9pPr>
          </a:lstStyle>
          <a:p>
            <a:pPr marL="360363" lvl="1" indent="-360363" eaLnBrk="1" hangingPunct="1">
              <a:lnSpc>
                <a:spcPct val="125000"/>
              </a:lnSpc>
              <a:buFont typeface="Wingdings" pitchFamily="2" charset="2"/>
              <a:buNone/>
              <a:defRPr/>
            </a:pPr>
            <a:r>
              <a:rPr lang="en-US" altLang="zh-CN" sz="2800" dirty="0" smtClean="0">
                <a:solidFill>
                  <a:schemeClr val="tx1"/>
                </a:solidFill>
                <a:effectLst>
                  <a:outerShdw blurRad="38100" dist="38100" dir="2700000" algn="tl">
                    <a:srgbClr val="C0C0C0"/>
                  </a:outerShdw>
                </a:effectLst>
                <a:latin typeface="Calibri" pitchFamily="34" charset="0"/>
                <a:ea typeface="宋体" pitchFamily="2" charset="-122"/>
                <a:cs typeface="Calibri" pitchFamily="34" charset="0"/>
              </a:rPr>
              <a:t> “CAS Innovation 2020”   </a:t>
            </a:r>
          </a:p>
        </p:txBody>
      </p:sp>
      <p:sp>
        <p:nvSpPr>
          <p:cNvPr id="190468" name="Text Box 4"/>
          <p:cNvSpPr txBox="1">
            <a:spLocks noChangeArrowheads="1"/>
          </p:cNvSpPr>
          <p:nvPr/>
        </p:nvSpPr>
        <p:spPr bwMode="auto">
          <a:xfrm>
            <a:off x="428596" y="2071678"/>
            <a:ext cx="8272214" cy="2739211"/>
          </a:xfrm>
          <a:prstGeom prst="rect">
            <a:avLst/>
          </a:prstGeom>
          <a:solidFill>
            <a:schemeClr val="accent3">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lvl1pPr marL="355600" indent="-355600" eaLnBrk="0" hangingPunct="0">
              <a:defRPr sz="2400" b="1">
                <a:solidFill>
                  <a:srgbClr val="006600"/>
                </a:solidFill>
                <a:latin typeface="Times New Roman" pitchFamily="18" charset="0"/>
                <a:ea typeface="黑体" pitchFamily="2" charset="-122"/>
              </a:defRPr>
            </a:lvl1pPr>
            <a:lvl2pPr marL="742950" indent="-285750" eaLnBrk="0" hangingPunct="0">
              <a:defRPr sz="2400" b="1">
                <a:solidFill>
                  <a:srgbClr val="006600"/>
                </a:solidFill>
                <a:latin typeface="Times New Roman" pitchFamily="18" charset="0"/>
                <a:ea typeface="黑体" pitchFamily="2" charset="-122"/>
              </a:defRPr>
            </a:lvl2pPr>
            <a:lvl3pPr marL="1143000" indent="-228600" eaLnBrk="0" hangingPunct="0">
              <a:defRPr sz="2400" b="1">
                <a:solidFill>
                  <a:srgbClr val="006600"/>
                </a:solidFill>
                <a:latin typeface="Times New Roman" pitchFamily="18" charset="0"/>
                <a:ea typeface="黑体" pitchFamily="2" charset="-122"/>
              </a:defRPr>
            </a:lvl3pPr>
            <a:lvl4pPr marL="1600200" indent="-228600" eaLnBrk="0" hangingPunct="0">
              <a:defRPr sz="2400" b="1">
                <a:solidFill>
                  <a:srgbClr val="006600"/>
                </a:solidFill>
                <a:latin typeface="Times New Roman" pitchFamily="18" charset="0"/>
                <a:ea typeface="黑体" pitchFamily="2" charset="-122"/>
              </a:defRPr>
            </a:lvl4pPr>
            <a:lvl5pPr marL="2057400" indent="-228600" eaLnBrk="0" hangingPunct="0">
              <a:defRPr sz="2400" b="1">
                <a:solidFill>
                  <a:srgbClr val="006600"/>
                </a:solidFill>
                <a:latin typeface="Times New Roman" pitchFamily="18" charset="0"/>
                <a:ea typeface="黑体" pitchFamily="2" charset="-122"/>
              </a:defRPr>
            </a:lvl5pPr>
            <a:lvl6pPr marL="25146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6pPr>
            <a:lvl7pPr marL="29718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7pPr>
            <a:lvl8pPr marL="34290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8pPr>
            <a:lvl9pPr marL="3886200" indent="-228600" algn="ctr" eaLnBrk="0" fontAlgn="base" hangingPunct="0">
              <a:lnSpc>
                <a:spcPct val="120000"/>
              </a:lnSpc>
              <a:spcBef>
                <a:spcPct val="0"/>
              </a:spcBef>
              <a:spcAft>
                <a:spcPct val="0"/>
              </a:spcAft>
              <a:buFont typeface="Wingdings" pitchFamily="2" charset="2"/>
              <a:buChar char="S"/>
              <a:defRPr sz="2400" b="1">
                <a:solidFill>
                  <a:srgbClr val="006600"/>
                </a:solidFill>
                <a:latin typeface="Times New Roman" pitchFamily="18" charset="0"/>
                <a:ea typeface="黑体" pitchFamily="2" charset="-122"/>
              </a:defRPr>
            </a:lvl9pPr>
          </a:lstStyle>
          <a:p>
            <a:pPr marL="269875" indent="-269875" eaLnBrk="1" hangingPunct="1">
              <a:spcBef>
                <a:spcPct val="20000"/>
              </a:spcBef>
              <a:defRPr/>
            </a:pPr>
            <a:r>
              <a:rPr lang="en-US" altLang="zh-CN" sz="2000" dirty="0" smtClean="0">
                <a:solidFill>
                  <a:srgbClr val="002060"/>
                </a:solidFill>
                <a:latin typeface="Calibri" pitchFamily="34" charset="0"/>
                <a:ea typeface="+mn-ea"/>
                <a:cs typeface="Calibri" pitchFamily="34" charset="0"/>
              </a:rPr>
              <a:t>The overall idea is to promote innovation capacity-building and sustainable development,  key emphasis includes: </a:t>
            </a:r>
          </a:p>
          <a:p>
            <a:pPr marL="269875" lvl="1" indent="-269875" eaLnBrk="1" hangingPunct="1">
              <a:spcBef>
                <a:spcPct val="20000"/>
              </a:spcBef>
              <a:buFont typeface="Wingdings" pitchFamily="2" charset="2"/>
              <a:buChar char="Ø"/>
              <a:defRPr/>
            </a:pPr>
            <a:r>
              <a:rPr lang="en-US" altLang="zh-CN" sz="2000" dirty="0" smtClean="0">
                <a:solidFill>
                  <a:srgbClr val="002060"/>
                </a:solidFill>
                <a:latin typeface="Calibri" pitchFamily="34" charset="0"/>
                <a:ea typeface="+mn-ea"/>
                <a:cs typeface="Calibri" pitchFamily="34" charset="0"/>
              </a:rPr>
              <a:t>Scientific frontiers that are likely to lead to technology breakthroughs and  industrial development</a:t>
            </a:r>
          </a:p>
          <a:p>
            <a:pPr marL="269875" lvl="1" indent="-269875" eaLnBrk="1" hangingPunct="1">
              <a:spcBef>
                <a:spcPct val="20000"/>
              </a:spcBef>
              <a:buFont typeface="Wingdings" pitchFamily="2" charset="2"/>
              <a:buChar char="Ø"/>
              <a:defRPr/>
            </a:pPr>
            <a:r>
              <a:rPr lang="en-US" altLang="zh-CN" sz="2000" dirty="0" smtClean="0">
                <a:solidFill>
                  <a:srgbClr val="002060"/>
                </a:solidFill>
                <a:latin typeface="Calibri" pitchFamily="34" charset="0"/>
                <a:ea typeface="+mn-ea"/>
                <a:cs typeface="Calibri" pitchFamily="34" charset="0"/>
              </a:rPr>
              <a:t>Scientific challenges that will  improve people’s welfare and livelihood  and address the constrains  in resources and eco-environment</a:t>
            </a:r>
          </a:p>
          <a:p>
            <a:pPr marL="269875" lvl="1" indent="-269875" eaLnBrk="1" hangingPunct="1">
              <a:spcBef>
                <a:spcPct val="20000"/>
              </a:spcBef>
              <a:buFont typeface="Wingdings" pitchFamily="2" charset="2"/>
              <a:buChar char="Ø"/>
              <a:defRPr/>
            </a:pPr>
            <a:r>
              <a:rPr lang="en-US" altLang="zh-CN" sz="2000" dirty="0" smtClean="0">
                <a:solidFill>
                  <a:srgbClr val="002060"/>
                </a:solidFill>
                <a:latin typeface="Calibri" pitchFamily="34" charset="0"/>
                <a:ea typeface="+mn-ea"/>
                <a:cs typeface="Calibri" pitchFamily="34" charset="0"/>
              </a:rPr>
              <a:t>High tech challenges  that will improve our international competitiveness and national security </a:t>
            </a:r>
            <a:endParaRPr lang="zh-CN" altLang="en-US" sz="2000" dirty="0" smtClean="0">
              <a:solidFill>
                <a:srgbClr val="002060"/>
              </a:solidFill>
              <a:latin typeface="Calibri" pitchFamily="34" charset="0"/>
              <a:ea typeface="+mn-ea"/>
              <a:cs typeface="Calibri" pitchFamily="34" charset="0"/>
            </a:endParaRPr>
          </a:p>
        </p:txBody>
      </p:sp>
      <p:sp>
        <p:nvSpPr>
          <p:cNvPr id="5" name="矩形 4"/>
          <p:cNvSpPr/>
          <p:nvPr/>
        </p:nvSpPr>
        <p:spPr>
          <a:xfrm>
            <a:off x="0" y="5357826"/>
            <a:ext cx="9144000" cy="922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defRPr/>
            </a:pPr>
            <a:r>
              <a:rPr lang="en-US" altLang="zh-CN" b="1" dirty="0" smtClean="0">
                <a:solidFill>
                  <a:srgbClr val="0000CC"/>
                </a:solidFill>
                <a:latin typeface="Calibri" pitchFamily="34" charset="0"/>
                <a:ea typeface="+mn-ea"/>
                <a:cs typeface="Calibri" pitchFamily="34" charset="0"/>
              </a:rPr>
              <a:t>  To provide scientific support to the </a:t>
            </a:r>
            <a:r>
              <a:rPr lang="en-US" altLang="zh-CN" b="1" dirty="0">
                <a:solidFill>
                  <a:srgbClr val="0000CC"/>
                </a:solidFill>
                <a:latin typeface="Calibri" pitchFamily="34" charset="0"/>
                <a:ea typeface="+mn-ea"/>
                <a:cs typeface="Calibri" pitchFamily="34" charset="0"/>
              </a:rPr>
              <a:t>realization of China’s overall </a:t>
            </a:r>
            <a:r>
              <a:rPr lang="en-US" altLang="zh-CN" b="1" dirty="0" smtClean="0">
                <a:solidFill>
                  <a:srgbClr val="0000CC"/>
                </a:solidFill>
                <a:latin typeface="Calibri" pitchFamily="34" charset="0"/>
                <a:ea typeface="+mn-ea"/>
                <a:cs typeface="Calibri" pitchFamily="34" charset="0"/>
              </a:rPr>
              <a:t>well-being  </a:t>
            </a:r>
            <a:r>
              <a:rPr lang="en-US" altLang="zh-CN" b="1" dirty="0">
                <a:solidFill>
                  <a:srgbClr val="0000CC"/>
                </a:solidFill>
                <a:latin typeface="Calibri" pitchFamily="34" charset="0"/>
                <a:ea typeface="+mn-ea"/>
                <a:cs typeface="Calibri" pitchFamily="34" charset="0"/>
              </a:rPr>
              <a:t>and </a:t>
            </a:r>
            <a:r>
              <a:rPr lang="en-US" altLang="zh-CN" b="1" dirty="0" smtClean="0">
                <a:solidFill>
                  <a:srgbClr val="0000CC"/>
                </a:solidFill>
                <a:latin typeface="Calibri" pitchFamily="34" charset="0"/>
                <a:ea typeface="+mn-ea"/>
                <a:cs typeface="Calibri" pitchFamily="34" charset="0"/>
              </a:rPr>
              <a:t>modernization including promoting emerging industries  </a:t>
            </a:r>
            <a:endParaRPr lang="zh-CN" altLang="en-US" b="1" dirty="0">
              <a:solidFill>
                <a:srgbClr val="0000CC"/>
              </a:solidFill>
              <a:latin typeface="Calibri" pitchFamily="34" charset="0"/>
              <a:ea typeface="+mn-ea"/>
              <a:cs typeface="Calibri" pitchFamily="34" charset="0"/>
            </a:endParaRPr>
          </a:p>
        </p:txBody>
      </p:sp>
    </p:spTree>
    <p:extLst>
      <p:ext uri="{BB962C8B-B14F-4D97-AF65-F5344CB8AC3E}">
        <p14:creationId xmlns:p14="http://schemas.microsoft.com/office/powerpoint/2010/main" xmlns="" val="374628119"/>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
          <p:cNvSpPr>
            <a:spLocks noChangeArrowheads="1"/>
          </p:cNvSpPr>
          <p:nvPr/>
        </p:nvSpPr>
        <p:spPr bwMode="auto">
          <a:xfrm>
            <a:off x="1428728" y="3286124"/>
            <a:ext cx="6624637" cy="1266825"/>
          </a:xfrm>
          <a:prstGeom prst="roundRect">
            <a:avLst>
              <a:gd name="adj" fmla="val 16667"/>
            </a:avLst>
          </a:prstGeom>
          <a:noFill/>
          <a:ln w="9525">
            <a:noFill/>
            <a:round/>
            <a:headEnd/>
            <a:tailEnd/>
          </a:ln>
        </p:spPr>
        <p:txBody>
          <a:bodyPr wrap="none" anchor="ctr"/>
          <a:lstStyle/>
          <a:p>
            <a:pPr marL="342900" indent="-342900">
              <a:buFontTx/>
              <a:buChar char="•"/>
            </a:pPr>
            <a:r>
              <a:rPr lang="en-US" altLang="zh-CN" sz="3200" i="0" dirty="0">
                <a:solidFill>
                  <a:srgbClr val="000066"/>
                </a:solidFill>
                <a:latin typeface="Times New Roman" pitchFamily="18" charset="0"/>
              </a:rPr>
              <a:t>International Cooperation</a:t>
            </a:r>
            <a:endParaRPr lang="zh-CN" altLang="en-US" sz="3200" i="0" dirty="0">
              <a:solidFill>
                <a:srgbClr val="000066"/>
              </a:solidFill>
              <a:latin typeface="Times New Roman" pitchFamily="18" charset="0"/>
            </a:endParaRPr>
          </a:p>
        </p:txBody>
      </p:sp>
      <p:sp>
        <p:nvSpPr>
          <p:cNvPr id="25603" name="AutoShape 3"/>
          <p:cNvSpPr>
            <a:spLocks noChangeArrowheads="1"/>
          </p:cNvSpPr>
          <p:nvPr/>
        </p:nvSpPr>
        <p:spPr bwMode="auto">
          <a:xfrm>
            <a:off x="1258888" y="1844675"/>
            <a:ext cx="6624637" cy="1000125"/>
          </a:xfrm>
          <a:prstGeom prst="roundRect">
            <a:avLst>
              <a:gd name="adj" fmla="val 16667"/>
            </a:avLst>
          </a:prstGeom>
          <a:noFill/>
          <a:ln w="9525">
            <a:noFill/>
            <a:round/>
            <a:headEnd/>
            <a:tailEnd/>
          </a:ln>
        </p:spPr>
        <p:txBody>
          <a:bodyPr wrap="none" anchor="ctr"/>
          <a:lstStyle/>
          <a:p>
            <a:pPr marL="342900" indent="-342900" eaLnBrk="0" hangingPunct="0">
              <a:buFontTx/>
              <a:buChar char="•"/>
            </a:pPr>
            <a:r>
              <a:rPr lang="en-US" altLang="zh-CN" sz="3200" i="0" dirty="0">
                <a:solidFill>
                  <a:srgbClr val="686868"/>
                </a:solidFill>
                <a:latin typeface="Times New Roman" pitchFamily="18" charset="0"/>
              </a:rPr>
              <a:t>General Introduction</a:t>
            </a:r>
          </a:p>
        </p:txBody>
      </p:sp>
      <p:sp>
        <p:nvSpPr>
          <p:cNvPr id="26628" name="Rectangle 18"/>
          <p:cNvSpPr>
            <a:spLocks noChangeArrowheads="1"/>
          </p:cNvSpPr>
          <p:nvPr/>
        </p:nvSpPr>
        <p:spPr bwMode="auto">
          <a:xfrm>
            <a:off x="2484438" y="2600325"/>
            <a:ext cx="4679950" cy="144463"/>
          </a:xfrm>
          <a:prstGeom prst="rect">
            <a:avLst/>
          </a:prstGeom>
          <a:solidFill>
            <a:schemeClr val="accent2">
              <a:alpha val="50000"/>
            </a:schemeClr>
          </a:solidFill>
          <a:ln w="9525">
            <a:noFill/>
            <a:miter lim="800000"/>
            <a:headEnd/>
            <a:tailEnd/>
          </a:ln>
          <a:effectLst>
            <a:outerShdw dist="107763" dir="2700000" algn="ctr" rotWithShape="0">
              <a:schemeClr val="bg2"/>
            </a:outerShdw>
          </a:effectLst>
        </p:spPr>
        <p:txBody>
          <a:bodyPr anchor="ctr">
            <a:spAutoFit/>
          </a:bodyPr>
          <a:lstStyle/>
          <a:p>
            <a:pPr>
              <a:defRPr/>
            </a:pPr>
            <a:endParaRPr lang="zh-CN" altLang="en-US">
              <a:latin typeface="Arial" pitchFamily="34" charset="0"/>
            </a:endParaRPr>
          </a:p>
        </p:txBody>
      </p:sp>
      <p:sp>
        <p:nvSpPr>
          <p:cNvPr id="26629" name="Rectangle 20"/>
          <p:cNvSpPr>
            <a:spLocks noChangeArrowheads="1"/>
          </p:cNvSpPr>
          <p:nvPr/>
        </p:nvSpPr>
        <p:spPr bwMode="auto">
          <a:xfrm>
            <a:off x="1908175" y="4221163"/>
            <a:ext cx="5832475" cy="144462"/>
          </a:xfrm>
          <a:prstGeom prst="rect">
            <a:avLst/>
          </a:prstGeom>
          <a:solidFill>
            <a:schemeClr val="accent2">
              <a:alpha val="50000"/>
            </a:schemeClr>
          </a:solidFill>
          <a:ln w="9525">
            <a:noFill/>
            <a:miter lim="800000"/>
            <a:headEnd/>
            <a:tailEnd/>
          </a:ln>
          <a:effectLst>
            <a:outerShdw dist="107763" dir="2700000" algn="ctr" rotWithShape="0">
              <a:schemeClr val="bg2"/>
            </a:outerShdw>
          </a:effectLst>
        </p:spPr>
        <p:txBody>
          <a:bodyPr anchor="ctr">
            <a:spAutoFit/>
          </a:bodyPr>
          <a:lstStyle/>
          <a:p>
            <a:pPr>
              <a:defRPr/>
            </a:pPr>
            <a:endParaRPr lang="zh-CN" altLang="en-US">
              <a:latin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3356992"/>
            <a:ext cx="8208912" cy="830997"/>
          </a:xfrm>
          <a:prstGeom prst="rect">
            <a:avLst/>
          </a:prstGeom>
          <a:ln>
            <a:solidFill>
              <a:srgbClr val="0070C0"/>
            </a:solidFill>
          </a:ln>
        </p:spPr>
        <p:txBody>
          <a:bodyPr wrap="square">
            <a:spAutoFit/>
          </a:bodyPr>
          <a:lstStyle/>
          <a:p>
            <a:r>
              <a:rPr lang="en-US" altLang="zh-CN" sz="2400" b="1" dirty="0" smtClean="0">
                <a:solidFill>
                  <a:schemeClr val="accent1">
                    <a:lumMod val="50000"/>
                  </a:schemeClr>
                </a:solidFill>
                <a:latin typeface="Calibri" pitchFamily="34" charset="0"/>
                <a:cs typeface="Calibri" pitchFamily="34" charset="0"/>
              </a:rPr>
              <a:t> </a:t>
            </a:r>
            <a:r>
              <a:rPr lang="en-US" altLang="zh-CN" sz="2400" b="1" dirty="0" smtClean="0">
                <a:solidFill>
                  <a:schemeClr val="tx1"/>
                </a:solidFill>
                <a:latin typeface="Calibri" pitchFamily="34" charset="0"/>
                <a:cs typeface="Calibri" pitchFamily="34" charset="0"/>
              </a:rPr>
              <a:t>CAS  </a:t>
            </a:r>
            <a:r>
              <a:rPr lang="en-US" altLang="zh-CN" sz="2400" b="1" dirty="0">
                <a:solidFill>
                  <a:schemeClr val="tx1"/>
                </a:solidFill>
                <a:latin typeface="Calibri" pitchFamily="34" charset="0"/>
                <a:cs typeface="Calibri" pitchFamily="34" charset="0"/>
              </a:rPr>
              <a:t>international cooperation </a:t>
            </a:r>
            <a:r>
              <a:rPr lang="en-US" altLang="zh-CN" sz="2400" b="1" dirty="0" smtClean="0">
                <a:solidFill>
                  <a:schemeClr val="tx1"/>
                </a:solidFill>
                <a:latin typeface="Calibri" pitchFamily="34" charset="0"/>
                <a:cs typeface="Calibri" pitchFamily="34" charset="0"/>
              </a:rPr>
              <a:t> has gone  </a:t>
            </a:r>
            <a:r>
              <a:rPr lang="en-US" altLang="zh-CN" sz="2400" b="1" dirty="0">
                <a:solidFill>
                  <a:schemeClr val="tx1"/>
                </a:solidFill>
                <a:latin typeface="Calibri" pitchFamily="34" charset="0"/>
                <a:cs typeface="Calibri" pitchFamily="34" charset="0"/>
              </a:rPr>
              <a:t>through </a:t>
            </a:r>
            <a:r>
              <a:rPr lang="en-US" altLang="zh-CN" sz="2400" b="1" dirty="0" smtClean="0">
                <a:solidFill>
                  <a:schemeClr val="tx1"/>
                </a:solidFill>
                <a:latin typeface="Calibri" pitchFamily="34" charset="0"/>
                <a:cs typeface="Calibri" pitchFamily="34" charset="0"/>
              </a:rPr>
              <a:t>a few stages of development in the past three decades:</a:t>
            </a:r>
            <a:endParaRPr lang="zh-CN" altLang="en-US" sz="2400" b="1" dirty="0">
              <a:solidFill>
                <a:schemeClr val="tx1"/>
              </a:solidFill>
              <a:latin typeface="Calibri" pitchFamily="34" charset="0"/>
              <a:cs typeface="Calibri" pitchFamily="34" charset="0"/>
            </a:endParaRPr>
          </a:p>
        </p:txBody>
      </p:sp>
      <p:sp>
        <p:nvSpPr>
          <p:cNvPr id="5" name="TextBox 4"/>
          <p:cNvSpPr txBox="1"/>
          <p:nvPr/>
        </p:nvSpPr>
        <p:spPr>
          <a:xfrm>
            <a:off x="5072066" y="428604"/>
            <a:ext cx="3528392" cy="400110"/>
          </a:xfrm>
          <a:prstGeom prst="rect">
            <a:avLst/>
          </a:prstGeom>
          <a:noFill/>
        </p:spPr>
        <p:txBody>
          <a:bodyPr wrap="square" rtlCol="0">
            <a:spAutoFit/>
          </a:bodyPr>
          <a:lstStyle>
            <a:defPPr>
              <a:defRPr lang="zh-CN"/>
            </a:defPPr>
            <a:lvl1pPr>
              <a:defRPr b="1" i="1">
                <a:solidFill>
                  <a:schemeClr val="tx1"/>
                </a:solidFill>
                <a:latin typeface="Calibri" pitchFamily="34" charset="0"/>
                <a:cs typeface="Calibri" pitchFamily="34" charset="0"/>
              </a:defRPr>
            </a:lvl1pPr>
          </a:lstStyle>
          <a:p>
            <a:r>
              <a:rPr lang="en-US" altLang="zh-CN" dirty="0" smtClean="0"/>
              <a:t>CAS’ </a:t>
            </a:r>
            <a:r>
              <a:rPr lang="en-US" altLang="zh-CN" dirty="0"/>
              <a:t>International Cooperation</a:t>
            </a:r>
            <a:endParaRPr lang="zh-CN" altLang="en-US" dirty="0"/>
          </a:p>
        </p:txBody>
      </p:sp>
      <p:sp>
        <p:nvSpPr>
          <p:cNvPr id="2" name="矩形 1"/>
          <p:cNvSpPr/>
          <p:nvPr/>
        </p:nvSpPr>
        <p:spPr>
          <a:xfrm>
            <a:off x="428596" y="1643050"/>
            <a:ext cx="8208912" cy="1200329"/>
          </a:xfrm>
          <a:prstGeom prst="rect">
            <a:avLst/>
          </a:prstGeom>
          <a:solidFill>
            <a:srgbClr val="0070C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spcBef>
                <a:spcPts val="600"/>
              </a:spcBef>
            </a:pPr>
            <a:r>
              <a:rPr lang="en-US" altLang="zh-CN"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China’s </a:t>
            </a:r>
            <a:r>
              <a:rPr lang="en-US" altLang="zh-CN"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scientific progress in the past </a:t>
            </a:r>
            <a:r>
              <a:rPr lang="en-US" altLang="zh-CN"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has been closely </a:t>
            </a:r>
            <a:r>
              <a:rPr lang="en-US" altLang="zh-CN"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correlated </a:t>
            </a:r>
            <a:r>
              <a:rPr lang="en-US" altLang="zh-CN"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with international  cooperation. This  has been particularly true for  CAS progress and capacity-building  </a:t>
            </a:r>
            <a:endParaRPr lang="zh-CN" alt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graphicFrame>
        <p:nvGraphicFramePr>
          <p:cNvPr id="4" name="图示 3"/>
          <p:cNvGraphicFramePr/>
          <p:nvPr>
            <p:extLst>
              <p:ext uri="{D42A27DB-BD31-4B8C-83A1-F6EECF244321}">
                <p14:modId xmlns:p14="http://schemas.microsoft.com/office/powerpoint/2010/main" xmlns="" val="2884479991"/>
              </p:ext>
            </p:extLst>
          </p:nvPr>
        </p:nvGraphicFramePr>
        <p:xfrm>
          <a:off x="143508" y="3789040"/>
          <a:ext cx="8856984" cy="306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0634284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凸显">
  <a:themeElements>
    <a:clrScheme name="8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8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8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凸显">
  <a:themeElements>
    <a:clrScheme name="9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9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9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凸显">
  <a:themeElements>
    <a:clrScheme name="10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0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0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凸显">
  <a:themeElements>
    <a:clrScheme name="11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1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1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凸显">
  <a:themeElements>
    <a:clrScheme name="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凸显">
  <a:themeElements>
    <a:clrScheme name="1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凸显">
  <a:themeElements>
    <a:clrScheme name="2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2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凸显">
  <a:themeElements>
    <a:clrScheme name="3_凸显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3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凸显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凸显">
  <a:themeElements>
    <a:clrScheme name="4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4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4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凸显">
  <a:themeElements>
    <a:clrScheme name="5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5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凸显">
  <a:themeElements>
    <a:clrScheme name="6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6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凸显">
  <a:themeElements>
    <a:clrScheme name="7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7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5050">
            <a:alpha val="50000"/>
          </a:srgbClr>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0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凸显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1670</TotalTime>
  <Pages>0</Pages>
  <Words>3161</Words>
  <Characters>0</Characters>
  <Application>Microsoft Office PowerPoint</Application>
  <DocSecurity>0</DocSecurity>
  <PresentationFormat>全屏显示(4:3)</PresentationFormat>
  <Lines>0</Lines>
  <Paragraphs>403</Paragraphs>
  <Slides>26</Slides>
  <Notes>13</Notes>
  <HiddenSlides>0</HiddenSlides>
  <MMClips>0</MMClips>
  <ScaleCrop>false</ScaleCrop>
  <HeadingPairs>
    <vt:vector size="6" baseType="variant">
      <vt:variant>
        <vt:lpstr>主题</vt:lpstr>
      </vt:variant>
      <vt:variant>
        <vt:i4>13</vt:i4>
      </vt:variant>
      <vt:variant>
        <vt:lpstr>嵌入 OLE 服务器</vt:lpstr>
      </vt:variant>
      <vt:variant>
        <vt:i4>2</vt:i4>
      </vt:variant>
      <vt:variant>
        <vt:lpstr>幻灯片标题</vt:lpstr>
      </vt:variant>
      <vt:variant>
        <vt:i4>26</vt:i4>
      </vt:variant>
    </vt:vector>
  </HeadingPairs>
  <TitlesOfParts>
    <vt:vector size="41" baseType="lpstr">
      <vt:lpstr>自定义设计方案</vt:lpstr>
      <vt:lpstr>凸显</vt:lpstr>
      <vt:lpstr>1_凸显</vt:lpstr>
      <vt:lpstr>2_凸显</vt:lpstr>
      <vt:lpstr>3_凸显</vt:lpstr>
      <vt:lpstr>4_凸显</vt:lpstr>
      <vt:lpstr>5_凸显</vt:lpstr>
      <vt:lpstr>6_凸显</vt:lpstr>
      <vt:lpstr>7_凸显</vt:lpstr>
      <vt:lpstr>8_凸显</vt:lpstr>
      <vt:lpstr>9_凸显</vt:lpstr>
      <vt:lpstr>10_凸显</vt:lpstr>
      <vt:lpstr>11_凸显</vt:lpstr>
      <vt:lpstr>Worksheet</vt:lpstr>
      <vt:lpstr>图表</vt:lpstr>
      <vt:lpstr>幻灯片 1</vt:lpstr>
      <vt:lpstr>幻灯片 2</vt:lpstr>
      <vt:lpstr>幻灯片 3</vt:lpstr>
      <vt:lpstr>幻灯片 4</vt:lpstr>
      <vt:lpstr>幻灯片 5</vt:lpstr>
      <vt:lpstr>幻灯片 6</vt:lpstr>
      <vt:lpstr>幻灯片 7</vt:lpstr>
      <vt:lpstr>幻灯片 8</vt:lpstr>
      <vt:lpstr>幻灯片 9</vt:lpstr>
      <vt:lpstr>幻灯片 10</vt:lpstr>
      <vt:lpstr>Statistics of visitors hosted by CAS</vt:lpstr>
      <vt:lpstr>Statistics of CAS staff sent overseas</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Manager/>
  <Company>cas</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dayin</dc:creator>
  <cp:keywords/>
  <dc:description/>
  <cp:lastModifiedBy>acer</cp:lastModifiedBy>
  <cp:revision>651</cp:revision>
  <dcterms:created xsi:type="dcterms:W3CDTF">2008-12-10T01:25:35Z</dcterms:created>
  <dcterms:modified xsi:type="dcterms:W3CDTF">2013-03-28T08:03:25Z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2052-8.1.0.3238</vt:lpwstr>
  </property>
</Properties>
</file>