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90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041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07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35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26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6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29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31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48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3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58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F56E-B2B7-4905-8F7A-4E762B068DD7}" type="datetimeFigureOut">
              <a:rPr lang="zh-CN" altLang="en-US" smtClean="0"/>
              <a:t>2013-3-28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AC88-337D-43EC-BEE1-349053B0F8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006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IHEP-INFN collaboration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err="1" smtClean="0">
                <a:solidFill>
                  <a:srgbClr val="002060"/>
                </a:solidFill>
              </a:rPr>
              <a:t>Yifang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 Wang</a:t>
            </a:r>
          </a:p>
          <a:p>
            <a:r>
              <a:rPr lang="en-US" altLang="zh-CN" sz="3600" b="1" dirty="0" smtClean="0">
                <a:solidFill>
                  <a:srgbClr val="002060"/>
                </a:solidFill>
              </a:rPr>
              <a:t>Institute of High Energy Physics</a:t>
            </a:r>
            <a:endParaRPr lang="zh-CN" alt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Short history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CAS-INFN collaboration agreement, 2006</a:t>
            </a:r>
          </a:p>
          <a:p>
            <a:r>
              <a:rPr lang="en-US" altLang="zh-CN" dirty="0" smtClean="0"/>
              <a:t>IHEP-INFN collaboration agreement, 2011</a:t>
            </a:r>
          </a:p>
          <a:p>
            <a:r>
              <a:rPr lang="en-US" altLang="zh-CN" dirty="0" smtClean="0"/>
              <a:t>IHEP-INFN annual meeting:</a:t>
            </a:r>
          </a:p>
          <a:p>
            <a:pPr lvl="1"/>
            <a:r>
              <a:rPr lang="en-US" altLang="zh-CN" dirty="0" smtClean="0"/>
              <a:t>Pre-meeting at Beijing in 2011</a:t>
            </a:r>
          </a:p>
          <a:p>
            <a:pPr lvl="1"/>
            <a:r>
              <a:rPr lang="en-US" altLang="zh-CN" dirty="0" smtClean="0"/>
              <a:t>First meeting at Rome in 2012</a:t>
            </a:r>
          </a:p>
          <a:p>
            <a:pPr lvl="1"/>
            <a:r>
              <a:rPr lang="en-US" altLang="zh-CN" dirty="0" smtClean="0"/>
              <a:t>Second meeting at Beijing: this June</a:t>
            </a:r>
          </a:p>
          <a:p>
            <a:r>
              <a:rPr lang="en-US" altLang="zh-CN" dirty="0" smtClean="0"/>
              <a:t>IHEP-INFN joint virtual lab</a:t>
            </a:r>
          </a:p>
          <a:p>
            <a:pPr lvl="1"/>
            <a:r>
              <a:rPr lang="en-US" altLang="zh-CN" dirty="0" smtClean="0"/>
              <a:t>MOU signed in 2012</a:t>
            </a:r>
          </a:p>
          <a:p>
            <a:pPr lvl="1"/>
            <a:r>
              <a:rPr lang="en-US" altLang="zh-CN" dirty="0" smtClean="0"/>
              <a:t>Call for Proposal in 2012 </a:t>
            </a:r>
          </a:p>
          <a:p>
            <a:pPr lvl="1"/>
            <a:r>
              <a:rPr lang="en-US" altLang="zh-CN" dirty="0" smtClean="0"/>
              <a:t>Will be awarded this year</a:t>
            </a:r>
            <a:endParaRPr lang="zh-CN" altLang="en-US" dirty="0"/>
          </a:p>
        </p:txBody>
      </p:sp>
      <p:pic>
        <p:nvPicPr>
          <p:cNvPr id="1026" name="Picture 2" descr="accordo pechino inf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68206"/>
            <a:ext cx="3923928" cy="258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Activities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ARGO: since 2000</a:t>
            </a:r>
          </a:p>
          <a:p>
            <a:r>
              <a:rPr lang="en-US" altLang="zh-CN" dirty="0" smtClean="0"/>
              <a:t>BESIII: </a:t>
            </a:r>
            <a:r>
              <a:rPr lang="en-US" altLang="zh-CN" dirty="0"/>
              <a:t>since 2005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dirty="0" smtClean="0"/>
              <a:t>Physics &amp; Technologies</a:t>
            </a:r>
          </a:p>
          <a:p>
            <a:r>
              <a:rPr lang="en-US" altLang="zh-CN" dirty="0" smtClean="0"/>
              <a:t>Under discussion: </a:t>
            </a:r>
          </a:p>
          <a:p>
            <a:pPr lvl="1"/>
            <a:r>
              <a:rPr lang="en-US" altLang="zh-CN" dirty="0" err="1" smtClean="0"/>
              <a:t>Daya</a:t>
            </a:r>
            <a:r>
              <a:rPr lang="en-US" altLang="zh-CN" dirty="0" smtClean="0"/>
              <a:t> Bay II</a:t>
            </a:r>
          </a:p>
          <a:p>
            <a:pPr lvl="1"/>
            <a:r>
              <a:rPr lang="en-US" altLang="zh-CN" dirty="0" smtClean="0"/>
              <a:t>LHAASO</a:t>
            </a:r>
          </a:p>
          <a:p>
            <a:pPr lvl="1"/>
            <a:r>
              <a:rPr lang="en-US" altLang="zh-CN" dirty="0" smtClean="0"/>
              <a:t>HERD </a:t>
            </a:r>
          </a:p>
          <a:p>
            <a:r>
              <a:rPr lang="en-US" altLang="zh-CN" dirty="0" smtClean="0"/>
              <a:t>A workshop </a:t>
            </a:r>
            <a:r>
              <a:rPr lang="en-US" altLang="zh-CN" smtClean="0"/>
              <a:t>on </a:t>
            </a:r>
            <a:r>
              <a:rPr lang="en-US" altLang="zh-CN" smtClean="0"/>
              <a:t>cosmic-ray physics </a:t>
            </a:r>
            <a:r>
              <a:rPr lang="en-US" altLang="zh-CN" dirty="0" smtClean="0"/>
              <a:t>in Sep. at Gran </a:t>
            </a:r>
            <a:r>
              <a:rPr lang="en-US" altLang="zh-CN" dirty="0" err="1" smtClean="0"/>
              <a:t>Sasso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28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全屏显示(4:3)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IHEP-INFN collaboration</vt:lpstr>
      <vt:lpstr>Short history</vt:lpstr>
      <vt:lpstr>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IHEP-INFN collaboration</dc:title>
  <dc:creator>admin</dc:creator>
  <cp:lastModifiedBy>admin</cp:lastModifiedBy>
  <cp:revision>6</cp:revision>
  <dcterms:created xsi:type="dcterms:W3CDTF">2013-03-26T04:25:48Z</dcterms:created>
  <dcterms:modified xsi:type="dcterms:W3CDTF">2013-03-28T06:34:21Z</dcterms:modified>
</cp:coreProperties>
</file>