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85" r:id="rId3"/>
    <p:sldId id="284" r:id="rId4"/>
    <p:sldId id="268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CC"/>
    <a:srgbClr val="FFFF99"/>
    <a:srgbClr val="66CCFF"/>
    <a:srgbClr val="0033CC"/>
    <a:srgbClr val="FFCCCC"/>
    <a:srgbClr val="FFCC99"/>
    <a:srgbClr val="FFFFFF"/>
    <a:srgbClr val="00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4935" autoAdjust="0"/>
  </p:normalViewPr>
  <p:slideViewPr>
    <p:cSldViewPr snapToGrid="0" snapToObjects="1">
      <p:cViewPr varScale="1">
        <p:scale>
          <a:sx n="108" d="100"/>
          <a:sy n="108" d="100"/>
        </p:scale>
        <p:origin x="87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等线"/>
      </a:defRPr>
    </a:lvl1pPr>
    <a:lvl2pPr indent="228600" latinLnBrk="0">
      <a:defRPr sz="1200">
        <a:latin typeface="+mj-lt"/>
        <a:ea typeface="+mj-ea"/>
        <a:cs typeface="+mj-cs"/>
        <a:sym typeface="等线"/>
      </a:defRPr>
    </a:lvl2pPr>
    <a:lvl3pPr indent="457200" latinLnBrk="0">
      <a:defRPr sz="1200">
        <a:latin typeface="+mj-lt"/>
        <a:ea typeface="+mj-ea"/>
        <a:cs typeface="+mj-cs"/>
        <a:sym typeface="等线"/>
      </a:defRPr>
    </a:lvl3pPr>
    <a:lvl4pPr indent="685800" latinLnBrk="0">
      <a:defRPr sz="1200">
        <a:latin typeface="+mj-lt"/>
        <a:ea typeface="+mj-ea"/>
        <a:cs typeface="+mj-cs"/>
        <a:sym typeface="等线"/>
      </a:defRPr>
    </a:lvl4pPr>
    <a:lvl5pPr indent="914400" latinLnBrk="0">
      <a:defRPr sz="1200">
        <a:latin typeface="+mj-lt"/>
        <a:ea typeface="+mj-ea"/>
        <a:cs typeface="+mj-cs"/>
        <a:sym typeface="等线"/>
      </a:defRPr>
    </a:lvl5pPr>
    <a:lvl6pPr indent="1143000" latinLnBrk="0">
      <a:defRPr sz="1200">
        <a:latin typeface="+mj-lt"/>
        <a:ea typeface="+mj-ea"/>
        <a:cs typeface="+mj-cs"/>
        <a:sym typeface="等线"/>
      </a:defRPr>
    </a:lvl6pPr>
    <a:lvl7pPr indent="1371600" latinLnBrk="0">
      <a:defRPr sz="1200">
        <a:latin typeface="+mj-lt"/>
        <a:ea typeface="+mj-ea"/>
        <a:cs typeface="+mj-cs"/>
        <a:sym typeface="等线"/>
      </a:defRPr>
    </a:lvl7pPr>
    <a:lvl8pPr indent="1600200" latinLnBrk="0">
      <a:defRPr sz="1200">
        <a:latin typeface="+mj-lt"/>
        <a:ea typeface="+mj-ea"/>
        <a:cs typeface="+mj-cs"/>
        <a:sym typeface="等线"/>
      </a:defRPr>
    </a:lvl8pPr>
    <a:lvl9pPr indent="1828800" latinLnBrk="0">
      <a:defRPr sz="1200">
        <a:latin typeface="+mj-lt"/>
        <a:ea typeface="+mj-ea"/>
        <a:cs typeface="+mj-cs"/>
        <a:sym typeface="等线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文本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标题文本</a:t>
            </a:r>
          </a:p>
        </p:txBody>
      </p:sp>
      <p:sp>
        <p:nvSpPr>
          <p:cNvPr id="12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文本"/>
          <p:cNvSpPr txBox="1">
            <a:spLocks noGrp="1"/>
          </p:cNvSpPr>
          <p:nvPr>
            <p:ph type="title"/>
          </p:nvPr>
        </p:nvSpPr>
        <p:spPr>
          <a:xfrm>
            <a:off x="1224742" y="120991"/>
            <a:ext cx="9278667" cy="679002"/>
          </a:xfrm>
          <a:prstGeom prst="rect">
            <a:avLst/>
          </a:prstGeom>
        </p:spPr>
        <p:txBody>
          <a:bodyPr/>
          <a:lstStyle>
            <a:lvl1pPr algn="ctr">
              <a:defRPr sz="3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r>
              <a:t>标题文本</a:t>
            </a:r>
          </a:p>
        </p:txBody>
      </p:sp>
      <p:sp>
        <p:nvSpPr>
          <p:cNvPr id="21" name="正文级别 1…"/>
          <p:cNvSpPr txBox="1">
            <a:spLocks noGrp="1"/>
          </p:cNvSpPr>
          <p:nvPr>
            <p:ph type="body" idx="1"/>
          </p:nvPr>
        </p:nvSpPr>
        <p:spPr>
          <a:xfrm>
            <a:off x="838200" y="971003"/>
            <a:ext cx="10515600" cy="5185884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2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051892" y="6385244"/>
            <a:ext cx="301909" cy="307341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pic>
        <p:nvPicPr>
          <p:cNvPr id="23" name="图片 6" descr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556" y="80304"/>
            <a:ext cx="1317239" cy="860596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直接连接符 6"/>
          <p:cNvSpPr/>
          <p:nvPr/>
        </p:nvSpPr>
        <p:spPr>
          <a:xfrm>
            <a:off x="1224741" y="771537"/>
            <a:ext cx="927866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" name="直接连接符 6"/>
          <p:cNvSpPr/>
          <p:nvPr/>
        </p:nvSpPr>
        <p:spPr>
          <a:xfrm>
            <a:off x="454463" y="6294708"/>
            <a:ext cx="11082309" cy="1"/>
          </a:xfrm>
          <a:prstGeom prst="line">
            <a:avLst/>
          </a:prstGeom>
          <a:ln w="12700">
            <a:solidFill>
              <a:srgbClr val="2F5597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标题文本"/>
          <p:cNvSpPr txBox="1">
            <a:spLocks noGrp="1"/>
          </p:cNvSpPr>
          <p:nvPr>
            <p:ph type="title"/>
          </p:nvPr>
        </p:nvSpPr>
        <p:spPr>
          <a:xfrm>
            <a:off x="831850" y="1709740"/>
            <a:ext cx="10515601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标题文本</a:t>
            </a:r>
          </a:p>
        </p:txBody>
      </p:sp>
      <p:sp>
        <p:nvSpPr>
          <p:cNvPr id="33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4"/>
            <a:ext cx="105156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2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标题文本"/>
          <p:cNvSpPr txBox="1">
            <a:spLocks noGrp="1"/>
          </p:cNvSpPr>
          <p:nvPr>
            <p:ph type="title"/>
          </p:nvPr>
        </p:nvSpPr>
        <p:spPr>
          <a:xfrm>
            <a:off x="839787" y="365127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1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8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2" name="文本占位符 4"/>
          <p:cNvSpPr>
            <a:spLocks noGrp="1"/>
          </p:cNvSpPr>
          <p:nvPr>
            <p:ph type="body" sz="quarter" idx="21"/>
          </p:nvPr>
        </p:nvSpPr>
        <p:spPr>
          <a:xfrm>
            <a:off x="6172201" y="1681163"/>
            <a:ext cx="5183189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1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标题文本</a:t>
            </a:r>
          </a:p>
        </p:txBody>
      </p:sp>
      <p:sp>
        <p:nvSpPr>
          <p:cNvPr id="77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7"/>
            <a:ext cx="6172201" cy="487362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8" name="文本占位符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标题文本</a:t>
            </a:r>
          </a:p>
        </p:txBody>
      </p:sp>
      <p:sp>
        <p:nvSpPr>
          <p:cNvPr id="87" name="图片占位符 2"/>
          <p:cNvSpPr>
            <a:spLocks noGrp="1"/>
          </p:cNvSpPr>
          <p:nvPr>
            <p:ph type="pic" sz="half" idx="21"/>
          </p:nvPr>
        </p:nvSpPr>
        <p:spPr>
          <a:xfrm>
            <a:off x="5183187" y="987427"/>
            <a:ext cx="617220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8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122523" y="6423344"/>
            <a:ext cx="231278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正文级别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标题 1"/>
          <p:cNvSpPr txBox="1">
            <a:spLocks noGrp="1"/>
          </p:cNvSpPr>
          <p:nvPr>
            <p:ph type="ctrTitle"/>
          </p:nvPr>
        </p:nvSpPr>
        <p:spPr>
          <a:xfrm>
            <a:off x="820404" y="1513575"/>
            <a:ext cx="10551191" cy="2078279"/>
          </a:xfrm>
          <a:prstGeom prst="rect">
            <a:avLst/>
          </a:prstGeom>
        </p:spPr>
        <p:txBody>
          <a:bodyPr/>
          <a:lstStyle/>
          <a:p>
            <a:pPr defTabSz="678941">
              <a:defRPr sz="3959">
                <a:latin typeface="黑体"/>
                <a:ea typeface="黑体"/>
                <a:cs typeface="黑体"/>
                <a:sym typeface="黑体"/>
              </a:defRPr>
            </a:pPr>
            <a:br>
              <a:rPr dirty="0"/>
            </a:br>
            <a:r>
              <a:rPr lang="zh-CN" altLang="en-US" sz="4356" dirty="0">
                <a:solidFill>
                  <a:srgbClr val="C00000"/>
                </a:solidFill>
              </a:rPr>
              <a:t>组会报告</a:t>
            </a:r>
            <a:br>
              <a:rPr sz="4356" dirty="0">
                <a:solidFill>
                  <a:srgbClr val="C00000"/>
                </a:solidFill>
              </a:rPr>
            </a:br>
            <a:endParaRPr sz="4356" dirty="0">
              <a:solidFill>
                <a:srgbClr val="C00000"/>
              </a:solidFill>
            </a:endParaRPr>
          </a:p>
        </p:txBody>
      </p:sp>
      <p:pic>
        <p:nvPicPr>
          <p:cNvPr id="100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556" y="80304"/>
            <a:ext cx="1317239" cy="860596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8"/>
          <p:cNvSpPr txBox="1"/>
          <p:nvPr/>
        </p:nvSpPr>
        <p:spPr>
          <a:xfrm>
            <a:off x="3918461" y="264551"/>
            <a:ext cx="4355079" cy="421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dirty="0"/>
              <a:t>Institute of High Energy Physics</a:t>
            </a:r>
          </a:p>
        </p:txBody>
      </p:sp>
      <p:sp>
        <p:nvSpPr>
          <p:cNvPr id="102" name="直接连接符 6"/>
          <p:cNvSpPr/>
          <p:nvPr/>
        </p:nvSpPr>
        <p:spPr>
          <a:xfrm>
            <a:off x="1224741" y="771537"/>
            <a:ext cx="927866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文本占位符 4"/>
          <p:cNvSpPr txBox="1">
            <a:spLocks/>
          </p:cNvSpPr>
          <p:nvPr/>
        </p:nvSpPr>
        <p:spPr bwMode="auto">
          <a:xfrm>
            <a:off x="3611724" y="4362959"/>
            <a:ext cx="4968552" cy="11855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defRPr sz="280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50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99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99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王健  </a:t>
            </a:r>
            <a:endParaRPr kumimoji="0" lang="en-US" altLang="zh-CN" sz="2800" b="0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0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2026.03.30</a:t>
            </a:r>
          </a:p>
        </p:txBody>
      </p:sp>
    </p:spTree>
  </p:cSld>
  <p:clrMapOvr>
    <a:masterClrMapping/>
  </p:clrMapOvr>
  <p:transition spd="med" advTm="229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页脚占位符 4"/>
          <p:cNvSpPr txBox="1"/>
          <p:nvPr/>
        </p:nvSpPr>
        <p:spPr>
          <a:xfrm>
            <a:off x="4084320" y="6338860"/>
            <a:ext cx="40233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1400"/>
            </a:pPr>
            <a:r>
              <a:rPr lang="zh-CN" altLang="en-US" sz="2000" dirty="0"/>
              <a:t>组会报告</a:t>
            </a:r>
            <a:endParaRPr sz="2000" dirty="0"/>
          </a:p>
        </p:txBody>
      </p:sp>
      <p:sp>
        <p:nvSpPr>
          <p:cNvPr id="105" name="标题 1"/>
          <p:cNvSpPr txBox="1">
            <a:spLocks noGrp="1"/>
          </p:cNvSpPr>
          <p:nvPr>
            <p:ph type="title"/>
          </p:nvPr>
        </p:nvSpPr>
        <p:spPr>
          <a:xfrm>
            <a:off x="2127063" y="47672"/>
            <a:ext cx="7886701" cy="720037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dirty="0"/>
              <a:t>束流管</a:t>
            </a:r>
            <a:r>
              <a:rPr dirty="0"/>
              <a:t>   </a:t>
            </a:r>
          </a:p>
        </p:txBody>
      </p:sp>
      <p:sp>
        <p:nvSpPr>
          <p:cNvPr id="108" name="灯片编号占位符 6"/>
          <p:cNvSpPr txBox="1">
            <a:spLocks noGrp="1"/>
          </p:cNvSpPr>
          <p:nvPr>
            <p:ph type="sldNum" sz="quarter" idx="2"/>
          </p:nvPr>
        </p:nvSpPr>
        <p:spPr>
          <a:xfrm>
            <a:off x="11126818" y="6338860"/>
            <a:ext cx="226983" cy="40011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en-US" sz="2000" dirty="0"/>
              <a:t>2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6DCF7653-5205-4E6C-9824-2044BE1A26B7}"/>
              </a:ext>
            </a:extLst>
          </p:cNvPr>
          <p:cNvSpPr txBox="1"/>
          <p:nvPr/>
        </p:nvSpPr>
        <p:spPr>
          <a:xfrm>
            <a:off x="484421" y="6338860"/>
            <a:ext cx="2651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/>
            </a:lvl1pPr>
          </a:lstStyle>
          <a:p>
            <a:r>
              <a:rPr sz="2000" dirty="0"/>
              <a:t>202</a:t>
            </a:r>
            <a:r>
              <a:rPr lang="en-US" sz="2000" dirty="0"/>
              <a:t>6/03</a:t>
            </a:r>
            <a:r>
              <a:rPr sz="2000" dirty="0"/>
              <a:t>/</a:t>
            </a:r>
            <a:r>
              <a:rPr lang="en-US" sz="2000" dirty="0"/>
              <a:t>30</a:t>
            </a:r>
            <a:endParaRPr sz="2000" dirty="0"/>
          </a:p>
        </p:txBody>
      </p:sp>
      <p:sp>
        <p:nvSpPr>
          <p:cNvPr id="10" name="文本占位符 3">
            <a:extLst>
              <a:ext uri="{FF2B5EF4-FFF2-40B4-BE49-F238E27FC236}">
                <a16:creationId xmlns:a16="http://schemas.microsoft.com/office/drawing/2014/main" id="{C8B078E0-2CE6-4431-B2A7-AAA834BA2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3698" y="1182984"/>
            <a:ext cx="7044578" cy="720037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仿真学习</a:t>
            </a:r>
            <a:endParaRPr lang="en-US" altLang="zh-CN" dirty="0"/>
          </a:p>
          <a:p>
            <a:r>
              <a:rPr kumimoji="0" lang="en-US" altLang="zh-CN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2.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查阅资料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36298C9-A160-4381-8E78-3F835CD8C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859" y="4897274"/>
            <a:ext cx="6202105" cy="89148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714C4CE-5BF1-4DAE-B1B8-39E5C0087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603" y="2517261"/>
            <a:ext cx="4311397" cy="196473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ED0D5D0-72EE-4676-B906-0860D9DF8B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8772" y="2336803"/>
            <a:ext cx="4603219" cy="358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24825"/>
      </p:ext>
    </p:extLst>
  </p:cSld>
  <p:clrMapOvr>
    <a:masterClrMapping/>
  </p:clrMapOvr>
  <p:transition spd="med" advTm="7095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标题 1"/>
          <p:cNvSpPr txBox="1">
            <a:spLocks noGrp="1"/>
          </p:cNvSpPr>
          <p:nvPr>
            <p:ph type="title"/>
          </p:nvPr>
        </p:nvSpPr>
        <p:spPr>
          <a:xfrm>
            <a:off x="2127063" y="47672"/>
            <a:ext cx="7886701" cy="720037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dirty="0"/>
              <a:t>切伦科夫探测器</a:t>
            </a:r>
            <a:endParaRPr dirty="0"/>
          </a:p>
        </p:txBody>
      </p:sp>
      <p:sp>
        <p:nvSpPr>
          <p:cNvPr id="108" name="灯片编号占位符 6"/>
          <p:cNvSpPr txBox="1">
            <a:spLocks noGrp="1"/>
          </p:cNvSpPr>
          <p:nvPr>
            <p:ph type="sldNum" sz="quarter" idx="2"/>
          </p:nvPr>
        </p:nvSpPr>
        <p:spPr>
          <a:xfrm>
            <a:off x="11126818" y="6338860"/>
            <a:ext cx="226983" cy="40011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sz="2000"/>
              <a:t>3</a:t>
            </a:fld>
            <a:endParaRPr sz="2000"/>
          </a:p>
        </p:txBody>
      </p:sp>
      <p:sp>
        <p:nvSpPr>
          <p:cNvPr id="19" name="页脚占位符 4">
            <a:extLst>
              <a:ext uri="{FF2B5EF4-FFF2-40B4-BE49-F238E27FC236}">
                <a16:creationId xmlns:a16="http://schemas.microsoft.com/office/drawing/2014/main" id="{8854C7FB-A8FF-4FAD-A92A-07E236EB9F15}"/>
              </a:ext>
            </a:extLst>
          </p:cNvPr>
          <p:cNvSpPr txBox="1"/>
          <p:nvPr/>
        </p:nvSpPr>
        <p:spPr>
          <a:xfrm>
            <a:off x="4084320" y="6338860"/>
            <a:ext cx="40233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1400"/>
            </a:pPr>
            <a:r>
              <a:rPr lang="zh-CN" altLang="en-US" sz="2000" dirty="0"/>
              <a:t>组会报告</a:t>
            </a:r>
            <a:endParaRPr sz="20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1F62139-13A7-471C-BA67-E438B40B4E31}"/>
              </a:ext>
            </a:extLst>
          </p:cNvPr>
          <p:cNvSpPr txBox="1"/>
          <p:nvPr/>
        </p:nvSpPr>
        <p:spPr>
          <a:xfrm>
            <a:off x="1238250" y="1028833"/>
            <a:ext cx="4976119" cy="7637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1.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修改</a:t>
            </a:r>
            <a:r>
              <a:rPr lang="en-US" altLang="zh-CN" sz="2100" dirty="0" err="1">
                <a:latin typeface="Times New Roman"/>
                <a:cs typeface="Times New Roman"/>
                <a:sym typeface="Times New Roman"/>
              </a:rPr>
              <a:t>SiPM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排布</a:t>
            </a:r>
            <a:endParaRPr lang="en-US" altLang="zh-CN" sz="2100" dirty="0">
              <a:latin typeface="Times New Roman"/>
              <a:cs typeface="Times New Roman"/>
              <a:sym typeface="Times New Roman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altLang="zh-CN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2.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采购了一小块气凝胶，还没到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</p:txBody>
      </p:sp>
      <p:sp>
        <p:nvSpPr>
          <p:cNvPr id="8" name="日期占位符 3">
            <a:extLst>
              <a:ext uri="{FF2B5EF4-FFF2-40B4-BE49-F238E27FC236}">
                <a16:creationId xmlns:a16="http://schemas.microsoft.com/office/drawing/2014/main" id="{861FF23F-F99C-437E-BD98-AF4656B337B3}"/>
              </a:ext>
            </a:extLst>
          </p:cNvPr>
          <p:cNvSpPr txBox="1"/>
          <p:nvPr/>
        </p:nvSpPr>
        <p:spPr>
          <a:xfrm>
            <a:off x="484421" y="6338860"/>
            <a:ext cx="2651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/>
            </a:lvl1pPr>
          </a:lstStyle>
          <a:p>
            <a:r>
              <a:rPr sz="2000" dirty="0"/>
              <a:t>202</a:t>
            </a:r>
            <a:r>
              <a:rPr lang="en-US" sz="2000" dirty="0"/>
              <a:t>6/03</a:t>
            </a:r>
            <a:r>
              <a:rPr sz="2000" dirty="0"/>
              <a:t>/</a:t>
            </a:r>
            <a:r>
              <a:rPr lang="en-US" sz="2000" dirty="0"/>
              <a:t>30</a:t>
            </a:r>
            <a:endParaRPr sz="2000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493FE7F-0ED2-4173-9FFC-8F4820688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23" y="2897881"/>
            <a:ext cx="6802048" cy="288890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4116788-FDAF-48DD-B2FC-05B8A1440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1580" y="2813759"/>
            <a:ext cx="3895238" cy="305714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1C20B55D-E749-4E7B-8FAC-4DD12183DA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588" y="923035"/>
            <a:ext cx="2731733" cy="165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32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60959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标题 5"/>
          <p:cNvSpPr txBox="1">
            <a:spLocks noGrp="1"/>
          </p:cNvSpPr>
          <p:nvPr>
            <p:ph type="title"/>
          </p:nvPr>
        </p:nvSpPr>
        <p:spPr>
          <a:xfrm>
            <a:off x="2152650" y="2235765"/>
            <a:ext cx="7886700" cy="1500189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Thanks!</a:t>
            </a:r>
          </a:p>
        </p:txBody>
      </p:sp>
    </p:spTree>
  </p:cSld>
  <p:clrMapOvr>
    <a:masterClrMapping/>
  </p:clrMapOvr>
  <p:transition spd="med" advTm="4862"/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 主题​​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18932</TotalTime>
  <Words>61</Words>
  <Application>Microsoft Office PowerPoint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等线</vt:lpstr>
      <vt:lpstr>等线 Light</vt:lpstr>
      <vt:lpstr>黑体</vt:lpstr>
      <vt:lpstr>微软雅黑</vt:lpstr>
      <vt:lpstr>Arial</vt:lpstr>
      <vt:lpstr>Times New Roman</vt:lpstr>
      <vt:lpstr>Wingdings</vt:lpstr>
      <vt:lpstr>Office 主题​​</vt:lpstr>
      <vt:lpstr> 组会报告 </vt:lpstr>
      <vt:lpstr>束流管   </vt:lpstr>
      <vt:lpstr>切伦科夫探测器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硕转博考核报告 JUNO天然放射性本底及太阳中微子研究 </dc:title>
  <dc:creator>Lenovo</dc:creator>
  <cp:lastModifiedBy>Lenovo</cp:lastModifiedBy>
  <cp:revision>492</cp:revision>
  <dcterms:modified xsi:type="dcterms:W3CDTF">2026-03-31T03:44:31Z</dcterms:modified>
</cp:coreProperties>
</file>