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1" r:id="rId6"/>
    <p:sldId id="27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62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35CB1-E19F-E90D-285E-E1EBB905C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7CD261-1D92-DDB1-D33C-5B4A059D5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E05742-A6CC-AEC4-0EFA-7A79F761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033-D7B1-4323-9291-A0B685D59EAF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E9B3D0-0368-5A9B-CCDE-8041A8E6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BD52F1-8B86-588B-CCF3-B6419907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F52-C448-451B-ACB3-B22C53B0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44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C8EE6-EE2A-95E4-CCDD-21FE66D5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3F3563-1788-1486-918D-3C745D870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CCC6EC-B068-E405-BEB6-CA0FEBF8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033-D7B1-4323-9291-A0B685D59EAF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F296B8-2F76-76D5-A868-D98673FB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B2EE39-530D-3D5D-6D8B-E9EA78CA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F52-C448-451B-ACB3-B22C53B0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40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3C38F3B-054A-D602-5180-D939A2D86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886105-F5E7-5DCB-D616-D380AE351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40C1F7-373C-1F84-C2EF-6608738B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033-D7B1-4323-9291-A0B685D59EAF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3F789-0D6A-7D59-BF49-EA98AE23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9B0F4F-CFF1-BFC8-52AD-DFC1C135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F52-C448-451B-ACB3-B22C53B0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04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7946A-9670-01ED-EAB0-2CEBC7E1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2195F4-01A3-6C8C-EB8F-B426491A0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A488EE-6169-D1C5-C149-16104172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033-D7B1-4323-9291-A0B685D59EAF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90F991-D1CC-9242-D983-DE39EEF5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568D86-D79A-010D-1CB5-B07B6898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F52-C448-451B-ACB3-B22C53B0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7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65CF1E-59FC-8A46-5146-2072DE2E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0B4FC0-A177-6397-281C-46D3BEE38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5382F-9E7F-62AB-43DD-1190037A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033-D7B1-4323-9291-A0B685D59EAF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F8AB51-F034-1953-461E-80A91497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C103A4-5D18-A88E-DBD0-C4157B88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F52-C448-451B-ACB3-B22C53B0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41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97FF22-723D-2B34-AC71-00AD10C4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E1145C-89FF-FA71-021C-FCD0AA236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956D13-3673-F0CB-4CC9-C0760CB3B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F7D9CE-B063-53E3-B107-483581D4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033-D7B1-4323-9291-A0B685D59EAF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64A7A9-AA0A-D6EB-DB72-9221437F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919119-9BFF-B507-2958-6FE64F49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F52-C448-451B-ACB3-B22C53B0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31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A084E-AC9C-C20C-E98B-5CE8E666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D09C16-E3CC-2EC6-71E0-14292E437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7E0186-131E-6CDE-3492-97B51FD24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B834B63-0DA5-D3F6-39A9-26826D655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08A0B2-2ECD-8590-982A-AD9B1BFB8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8865DB-58D3-81ED-49A0-DAC0B341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033-D7B1-4323-9291-A0B685D59EAF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9D0189-7B41-6FAE-3F3A-106684BD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31D682-EC23-430A-0130-0962AE37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F52-C448-451B-ACB3-B22C53B0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11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F50186-786E-947C-32EA-CADFB543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7811F0-BFE7-DBD4-AEFA-F7CA0D1E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033-D7B1-4323-9291-A0B685D59EAF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8C162D-C787-191E-0D16-67AB3D11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90B3E5-1666-AD79-87C5-5EB8DEB0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F52-C448-451B-ACB3-B22C53B0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2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005D36-4FF6-DA08-E87D-DAB3B1E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033-D7B1-4323-9291-A0B685D59EAF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6DF4EF-9B33-A604-A7EE-922FE9E2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F3F72C-7854-A033-5B0B-BADC36C1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F52-C448-451B-ACB3-B22C53B0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B507C9-1425-84FB-AFF7-3EF5B880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05F5F0-78DD-5FD3-0E58-67298E6C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BB6FE6-EA2C-216E-24FB-9AF6241C7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BA0792-5348-2103-7D03-EC2D0F23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033-D7B1-4323-9291-A0B685D59EAF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D347E9-A286-75D9-DE6E-FA0D9269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465C0E-2AF8-661A-7CA1-AC05A7CF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F52-C448-451B-ACB3-B22C53B0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89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C0582B-3174-9D7E-4E35-66879CB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EB031B9-6E10-315D-1224-96B566A2C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380F24-58C7-6084-0F56-D1043680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68B2C4-43EA-D62B-8A83-C9243FB0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033-D7B1-4323-9291-A0B685D59EAF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993284-6283-35F1-1145-FEBB2241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18D801-4E2C-51A3-732C-3F8E6FCD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F52-C448-451B-ACB3-B22C53B0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61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20C1607-6891-DC53-0113-8A45A80B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22D5CA-A5A0-5436-6EE8-5FE3370D5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3B5599-E3E6-A6F0-DFB2-B3418E9F0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C033-D7B1-4323-9291-A0B685D59EAF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65BDC8-59A6-F9A9-879C-D3EF25CBF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019C04-C4DD-8E68-5E6B-F19E2161F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9F52-C448-451B-ACB3-B22C53B0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7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DEECC-2520-E83C-D753-961D059C3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ITK 1m</a:t>
            </a:r>
            <a:r>
              <a:rPr lang="zh-CN" altLang="en-US" dirty="0"/>
              <a:t>长碳纤维桁架测试和模拟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C52748A-F424-9AB6-3E58-598ED7E2D2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钱小辉、王健、李宇杰、夏商、刘卓</a:t>
            </a:r>
            <a:endParaRPr lang="en-US" altLang="zh-CN" dirty="0"/>
          </a:p>
          <a:p>
            <a:r>
              <a:rPr lang="en-US" altLang="zh-CN" dirty="0"/>
              <a:t>2026</a:t>
            </a:r>
            <a:r>
              <a:rPr lang="zh-CN" altLang="en-US" dirty="0"/>
              <a:t>年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71015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487C82-1E84-4036-B892-5754D7BE2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21" y="96978"/>
            <a:ext cx="7782962" cy="30936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D5D08E-8A3C-469A-A2CD-14DCA76847B9}"/>
              </a:ext>
            </a:extLst>
          </p:cNvPr>
          <p:cNvSpPr txBox="1"/>
          <p:nvPr/>
        </p:nvSpPr>
        <p:spPr>
          <a:xfrm>
            <a:off x="0" y="96978"/>
            <a:ext cx="1253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固定支撑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载荷：</a:t>
            </a:r>
            <a:r>
              <a:rPr lang="en-US" altLang="zh-CN" dirty="0"/>
              <a:t>50g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8488E1-D102-4FB0-9FB8-B46834D1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41" y="3275467"/>
            <a:ext cx="7782963" cy="309364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78784B4-2113-EC39-5B5F-91C68155C904}"/>
              </a:ext>
            </a:extLst>
          </p:cNvPr>
          <p:cNvSpPr txBox="1"/>
          <p:nvPr/>
        </p:nvSpPr>
        <p:spPr>
          <a:xfrm>
            <a:off x="6900756" y="235477"/>
            <a:ext cx="4589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测试：</a:t>
            </a:r>
            <a:r>
              <a:rPr lang="en-US" altLang="zh-CN" dirty="0"/>
              <a:t>34.75±2.22 um</a:t>
            </a:r>
            <a:r>
              <a:rPr lang="zh-CN" altLang="en-US" dirty="0"/>
              <a:t>（</a:t>
            </a:r>
            <a:r>
              <a:rPr lang="en-US" altLang="zh-CN" dirty="0"/>
              <a:t>37.25 ± 0.96 um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模拟</a:t>
            </a:r>
            <a:r>
              <a:rPr lang="en-US" altLang="zh-CN" dirty="0"/>
              <a:t>(</a:t>
            </a:r>
            <a:r>
              <a:rPr lang="zh-CN" altLang="en-US" dirty="0"/>
              <a:t>主梁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36.3um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894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487C82-1E84-4036-B892-5754D7BE2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977" y="0"/>
            <a:ext cx="7782962" cy="3093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D5D08E-8A3C-469A-A2CD-14DCA76847B9}"/>
              </a:ext>
            </a:extLst>
          </p:cNvPr>
          <p:cNvSpPr txBox="1"/>
          <p:nvPr/>
        </p:nvSpPr>
        <p:spPr>
          <a:xfrm>
            <a:off x="0" y="96978"/>
            <a:ext cx="1375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固定支撑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载荷：</a:t>
            </a:r>
            <a:r>
              <a:rPr lang="en-US" altLang="zh-CN" dirty="0"/>
              <a:t>100g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8488E1-D102-4FB0-9FB8-B46834D1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977" y="3293574"/>
            <a:ext cx="7782962" cy="30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0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487C82-1E84-4036-B892-5754D7BE2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977" y="0"/>
            <a:ext cx="7782962" cy="3093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D5D08E-8A3C-469A-A2CD-14DCA76847B9}"/>
              </a:ext>
            </a:extLst>
          </p:cNvPr>
          <p:cNvSpPr txBox="1"/>
          <p:nvPr/>
        </p:nvSpPr>
        <p:spPr>
          <a:xfrm>
            <a:off x="0" y="96978"/>
            <a:ext cx="1375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固定支撑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载荷：</a:t>
            </a:r>
            <a:r>
              <a:rPr lang="en-US" altLang="zh-CN" dirty="0"/>
              <a:t>150g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8488E1-D102-4FB0-9FB8-B46834D1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977" y="3293574"/>
            <a:ext cx="7782962" cy="30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8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487C82-1E84-4036-B892-5754D7BE2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977" y="96978"/>
            <a:ext cx="7782962" cy="3093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D5D08E-8A3C-469A-A2CD-14DCA76847B9}"/>
              </a:ext>
            </a:extLst>
          </p:cNvPr>
          <p:cNvSpPr txBox="1"/>
          <p:nvPr/>
        </p:nvSpPr>
        <p:spPr>
          <a:xfrm>
            <a:off x="0" y="96978"/>
            <a:ext cx="1253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铰链支撑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载荷：</a:t>
            </a:r>
            <a:r>
              <a:rPr lang="en-US" altLang="zh-CN" dirty="0"/>
              <a:t>50g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8488E1-D102-4FB0-9FB8-B46834D1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977" y="3293574"/>
            <a:ext cx="7782962" cy="309364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8C405DC-E125-54A0-924D-C2D4C21BD20E}"/>
              </a:ext>
            </a:extLst>
          </p:cNvPr>
          <p:cNvSpPr txBox="1"/>
          <p:nvPr/>
        </p:nvSpPr>
        <p:spPr>
          <a:xfrm>
            <a:off x="5773917" y="373977"/>
            <a:ext cx="5330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测试：</a:t>
            </a:r>
            <a:r>
              <a:rPr lang="en-US" altLang="zh-CN" dirty="0"/>
              <a:t>94.00 ± 3.46 um</a:t>
            </a:r>
            <a:r>
              <a:rPr lang="zh-CN" altLang="en-US" dirty="0"/>
              <a:t>（</a:t>
            </a:r>
            <a:r>
              <a:rPr lang="en-US" altLang="zh-CN" dirty="0"/>
              <a:t>80.50 ± 3.42 um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模拟</a:t>
            </a:r>
            <a:r>
              <a:rPr lang="en-US" altLang="zh-CN" dirty="0"/>
              <a:t>(</a:t>
            </a:r>
            <a:r>
              <a:rPr lang="zh-CN" altLang="en-US" dirty="0"/>
              <a:t>主梁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81.49 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08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487C82-1E84-4036-B892-5754D7BE2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977" y="0"/>
            <a:ext cx="7782962" cy="3093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D5D08E-8A3C-469A-A2CD-14DCA76847B9}"/>
              </a:ext>
            </a:extLst>
          </p:cNvPr>
          <p:cNvSpPr txBox="1"/>
          <p:nvPr/>
        </p:nvSpPr>
        <p:spPr>
          <a:xfrm>
            <a:off x="0" y="96978"/>
            <a:ext cx="1393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铰链支撑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载荷：</a:t>
            </a:r>
            <a:r>
              <a:rPr lang="en-US" altLang="zh-CN" dirty="0"/>
              <a:t>100g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8488E1-D102-4FB0-9FB8-B46834D1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977" y="3293574"/>
            <a:ext cx="7782962" cy="30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9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487C82-1E84-4036-B892-5754D7BE2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977" y="0"/>
            <a:ext cx="7782962" cy="3093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D5D08E-8A3C-469A-A2CD-14DCA76847B9}"/>
              </a:ext>
            </a:extLst>
          </p:cNvPr>
          <p:cNvSpPr txBox="1"/>
          <p:nvPr/>
        </p:nvSpPr>
        <p:spPr>
          <a:xfrm>
            <a:off x="0" y="96978"/>
            <a:ext cx="1393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铰链支撑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载荷：</a:t>
            </a:r>
            <a:r>
              <a:rPr lang="en-US" altLang="zh-CN" dirty="0"/>
              <a:t>150g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8488E1-D102-4FB0-9FB8-B46834D1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977" y="3293574"/>
            <a:ext cx="7782962" cy="30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88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5CB30-0F5E-D380-713B-71E1A33C2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1209886-35B5-9202-F16F-01AA50CEA786}"/>
              </a:ext>
            </a:extLst>
          </p:cNvPr>
          <p:cNvSpPr txBox="1"/>
          <p:nvPr/>
        </p:nvSpPr>
        <p:spPr>
          <a:xfrm>
            <a:off x="1338606" y="2215299"/>
            <a:ext cx="8956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模拟和测试基本一致，误差</a:t>
            </a:r>
            <a:r>
              <a:rPr lang="en-US" altLang="zh-CN" dirty="0"/>
              <a:t>15%</a:t>
            </a:r>
            <a:r>
              <a:rPr lang="zh-CN" altLang="en-US" dirty="0"/>
              <a:t>以内，模型更复杂，为更好模拟，需要更精细的建模</a:t>
            </a:r>
            <a:endParaRPr lang="en-US" altLang="zh-CN" dirty="0"/>
          </a:p>
          <a:p>
            <a:r>
              <a:rPr lang="zh-CN" altLang="en-US" dirty="0"/>
              <a:t>下一步：</a:t>
            </a:r>
            <a:endParaRPr lang="en-US" altLang="zh-CN" dirty="0"/>
          </a:p>
          <a:p>
            <a:r>
              <a:rPr lang="zh-CN" altLang="en-US" dirty="0"/>
              <a:t>目前测试用桁架腹杆厚度过小，需要进一步优化模具，增加腹杆厚度，优化整个结构；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12AE84B-C073-B15A-5382-00A6FA5A03D8}"/>
              </a:ext>
            </a:extLst>
          </p:cNvPr>
          <p:cNvSpPr txBox="1"/>
          <p:nvPr/>
        </p:nvSpPr>
        <p:spPr>
          <a:xfrm>
            <a:off x="5052767" y="556181"/>
            <a:ext cx="126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结论</a:t>
            </a:r>
          </a:p>
        </p:txBody>
      </p:sp>
    </p:spTree>
    <p:extLst>
      <p:ext uri="{BB962C8B-B14F-4D97-AF65-F5344CB8AC3E}">
        <p14:creationId xmlns:p14="http://schemas.microsoft.com/office/powerpoint/2010/main" val="276459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72904-97E3-230C-4E46-A565DDDB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676B762-7F73-061A-A39B-7C889DF3E221}"/>
              </a:ext>
            </a:extLst>
          </p:cNvPr>
          <p:cNvSpPr txBox="1"/>
          <p:nvPr/>
        </p:nvSpPr>
        <p:spPr>
          <a:xfrm>
            <a:off x="1338606" y="2215299"/>
            <a:ext cx="578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澳洲</a:t>
            </a:r>
            <a:r>
              <a:rPr lang="en-US" altLang="zh-CN" dirty="0"/>
              <a:t>SABRE</a:t>
            </a:r>
            <a:r>
              <a:rPr lang="zh-CN" altLang="en-US" dirty="0"/>
              <a:t>液闪制作、纯化和灌装、循环方案设计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开始考虑有机玻璃球修补和机器人设计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767FA2-1B11-CD0A-814D-26CAF41BF51E}"/>
              </a:ext>
            </a:extLst>
          </p:cNvPr>
          <p:cNvSpPr txBox="1"/>
          <p:nvPr/>
        </p:nvSpPr>
        <p:spPr>
          <a:xfrm>
            <a:off x="5052766" y="556181"/>
            <a:ext cx="223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本周工作计算</a:t>
            </a:r>
          </a:p>
        </p:txBody>
      </p:sp>
    </p:spTree>
    <p:extLst>
      <p:ext uri="{BB962C8B-B14F-4D97-AF65-F5344CB8AC3E}">
        <p14:creationId xmlns:p14="http://schemas.microsoft.com/office/powerpoint/2010/main" val="206764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A6AA0-DDBC-7D5A-2547-2DD5E80D3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9BB345D-69F2-58EE-E7B0-D8EF35F24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5591833-D285-FADD-057F-E77A981F72DD}"/>
              </a:ext>
            </a:extLst>
          </p:cNvPr>
          <p:cNvSpPr txBox="1"/>
          <p:nvPr/>
        </p:nvSpPr>
        <p:spPr>
          <a:xfrm>
            <a:off x="0" y="0"/>
            <a:ext cx="431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主梁变形测试方案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888834-87EB-671D-BAE9-4977F773F63A}"/>
              </a:ext>
            </a:extLst>
          </p:cNvPr>
          <p:cNvSpPr txBox="1"/>
          <p:nvPr/>
        </p:nvSpPr>
        <p:spPr>
          <a:xfrm>
            <a:off x="131975" y="622170"/>
            <a:ext cx="2669320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dirty="0"/>
              <a:t>两端固支和铰支</a:t>
            </a:r>
            <a:endParaRPr lang="en-US" altLang="zh-CN" dirty="0"/>
          </a:p>
          <a:p>
            <a:r>
              <a:rPr lang="zh-CN" altLang="en-US" dirty="0"/>
              <a:t>加入砝码</a:t>
            </a:r>
            <a:endParaRPr lang="en-US" altLang="zh-CN" dirty="0"/>
          </a:p>
          <a:p>
            <a:r>
              <a:rPr lang="zh-CN" altLang="en-US" dirty="0"/>
              <a:t>连根主梁：</a:t>
            </a:r>
            <a:r>
              <a:rPr lang="en-US" altLang="zh-CN" dirty="0"/>
              <a:t>13.9g</a:t>
            </a:r>
            <a:r>
              <a:rPr lang="zh-CN" altLang="en-US" dirty="0"/>
              <a:t>和</a:t>
            </a:r>
            <a:r>
              <a:rPr lang="en-US" altLang="zh-CN" dirty="0"/>
              <a:t>15.1g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14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E02B8-DCAB-C0FB-63E3-2D3A287BA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5E449F-7403-FA9F-9AA2-A77DD0E3D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44" y="1096341"/>
            <a:ext cx="8637318" cy="540060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E282BA1-BCFD-8670-826D-D561600A4C5C}"/>
              </a:ext>
            </a:extLst>
          </p:cNvPr>
          <p:cNvSpPr txBox="1"/>
          <p:nvPr/>
        </p:nvSpPr>
        <p:spPr>
          <a:xfrm>
            <a:off x="75414" y="128530"/>
            <a:ext cx="3935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Beam1-</a:t>
            </a:r>
            <a:r>
              <a:rPr lang="zh-CN" altLang="en-US" dirty="0"/>
              <a:t>固支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荷载：</a:t>
            </a:r>
            <a:r>
              <a:rPr lang="en-US" altLang="zh-CN" dirty="0"/>
              <a:t>0~450g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加砝码和去砝码过程，曲线不重合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梁在大荷载下容易发生蠕变</a:t>
            </a:r>
          </a:p>
        </p:txBody>
      </p:sp>
    </p:spTree>
    <p:extLst>
      <p:ext uri="{BB962C8B-B14F-4D97-AF65-F5344CB8AC3E}">
        <p14:creationId xmlns:p14="http://schemas.microsoft.com/office/powerpoint/2010/main" val="185323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D7DBE-D36F-29AD-8C30-A957723F4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E1B2F6A-E317-E890-FBE3-3E05201B0271}"/>
              </a:ext>
            </a:extLst>
          </p:cNvPr>
          <p:cNvSpPr txBox="1"/>
          <p:nvPr/>
        </p:nvSpPr>
        <p:spPr>
          <a:xfrm>
            <a:off x="75414" y="128530"/>
            <a:ext cx="2781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Beam1-</a:t>
            </a:r>
            <a:r>
              <a:rPr lang="zh-CN" altLang="en-US" dirty="0"/>
              <a:t>固支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荷载：</a:t>
            </a:r>
            <a:r>
              <a:rPr lang="en-US" altLang="zh-CN" dirty="0"/>
              <a:t>0~150g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线性度一般，最大变形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863CB5-D973-B84B-D100-82A1AB20520C}"/>
              </a:ext>
            </a:extLst>
          </p:cNvPr>
          <p:cNvSpPr txBox="1"/>
          <p:nvPr/>
        </p:nvSpPr>
        <p:spPr>
          <a:xfrm>
            <a:off x="1800519" y="5260157"/>
            <a:ext cx="2536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50g: 34.75±2.22 um</a:t>
            </a:r>
          </a:p>
          <a:p>
            <a:r>
              <a:rPr lang="en-US" altLang="zh-CN" dirty="0"/>
              <a:t>100g: 85.00± 6.32 um</a:t>
            </a:r>
          </a:p>
          <a:p>
            <a:r>
              <a:rPr lang="en-US" altLang="zh-CN" dirty="0"/>
              <a:t>150g: 134.25 ± 1.89 um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17AC086-0047-A88C-767B-7BB37A711F2D}"/>
              </a:ext>
            </a:extLst>
          </p:cNvPr>
          <p:cNvSpPr txBox="1"/>
          <p:nvPr/>
        </p:nvSpPr>
        <p:spPr>
          <a:xfrm>
            <a:off x="8502977" y="5260157"/>
            <a:ext cx="2658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50g: 94.00 ± 3.46 um</a:t>
            </a:r>
          </a:p>
          <a:p>
            <a:r>
              <a:rPr lang="en-US" altLang="zh-CN" dirty="0"/>
              <a:t>100g: 224.50 ± 5.74 um</a:t>
            </a:r>
          </a:p>
          <a:p>
            <a:r>
              <a:rPr lang="en-US" altLang="zh-CN" dirty="0"/>
              <a:t>150g: 344.00 ± 14.83 um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12C8CB1-C27B-5A17-1D46-F461ED97C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25" y="1433537"/>
            <a:ext cx="6120000" cy="38266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D8880E9-42DE-306B-62D0-70F1CE718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1433537"/>
            <a:ext cx="6120000" cy="38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8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8586F-6C32-2931-CF26-12666FC08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F8783D-60F6-7879-3D86-FF4E13441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1" y="728695"/>
            <a:ext cx="8637318" cy="54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3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05ADC-CC94-2283-404B-42F7CC38F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BC77DF8-6179-3A2D-DB23-967B3C08C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1515690"/>
            <a:ext cx="6120000" cy="38266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FFCD49-7FA6-0D5D-F60D-6A5A648F4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3" y="1600531"/>
            <a:ext cx="6120000" cy="38266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C6E8C1-6D66-5C6B-C3CC-95535B795A32}"/>
              </a:ext>
            </a:extLst>
          </p:cNvPr>
          <p:cNvSpPr txBox="1"/>
          <p:nvPr/>
        </p:nvSpPr>
        <p:spPr>
          <a:xfrm>
            <a:off x="2017336" y="5825765"/>
            <a:ext cx="2536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50g: 37.25 ± 0.96 um</a:t>
            </a:r>
          </a:p>
          <a:p>
            <a:r>
              <a:rPr lang="en-US" altLang="zh-CN" dirty="0"/>
              <a:t>100g: 84.75 ± 2.63 um</a:t>
            </a:r>
          </a:p>
          <a:p>
            <a:r>
              <a:rPr lang="en-US" altLang="zh-CN" dirty="0"/>
              <a:t>150g: 132.50 ± 1.91 um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8940AA-2639-9F74-4FF6-149491C6E97C}"/>
              </a:ext>
            </a:extLst>
          </p:cNvPr>
          <p:cNvSpPr txBox="1"/>
          <p:nvPr/>
        </p:nvSpPr>
        <p:spPr>
          <a:xfrm>
            <a:off x="8239079" y="5703217"/>
            <a:ext cx="2658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50g: 80.50 ± 3.42 um</a:t>
            </a:r>
          </a:p>
          <a:p>
            <a:r>
              <a:rPr lang="en-US" altLang="zh-CN" dirty="0"/>
              <a:t>100g: 166.50 ± 8.89 um</a:t>
            </a:r>
          </a:p>
          <a:p>
            <a:r>
              <a:rPr lang="en-US" altLang="zh-CN" dirty="0"/>
              <a:t>150g: 279.00 ± 11.34 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595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176E5-92D0-D5DF-AAC1-9ECA1632E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23FB38B-5180-324A-B75A-46E642DC36D6}"/>
              </a:ext>
            </a:extLst>
          </p:cNvPr>
          <p:cNvSpPr txBox="1"/>
          <p:nvPr/>
        </p:nvSpPr>
        <p:spPr>
          <a:xfrm flipH="1">
            <a:off x="2648931" y="2667786"/>
            <a:ext cx="6268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/>
              <a:t>模拟仿真</a:t>
            </a:r>
            <a:endParaRPr lang="en-US" altLang="zh-CN" sz="4400" dirty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李宇杰</a:t>
            </a:r>
          </a:p>
        </p:txBody>
      </p:sp>
    </p:spTree>
    <p:extLst>
      <p:ext uri="{BB962C8B-B14F-4D97-AF65-F5344CB8AC3E}">
        <p14:creationId xmlns:p14="http://schemas.microsoft.com/office/powerpoint/2010/main" val="351154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C4A09CB-3A4C-43C0-9BEE-B077311DE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577"/>
            <a:ext cx="12192000" cy="53970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C9895CB-F3C3-46D8-B2C3-DE81B8B476F9}"/>
              </a:ext>
            </a:extLst>
          </p:cNvPr>
          <p:cNvSpPr txBox="1"/>
          <p:nvPr/>
        </p:nvSpPr>
        <p:spPr>
          <a:xfrm>
            <a:off x="407406" y="298764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根据新模具画的模型</a:t>
            </a:r>
          </a:p>
        </p:txBody>
      </p:sp>
    </p:spTree>
    <p:extLst>
      <p:ext uri="{BB962C8B-B14F-4D97-AF65-F5344CB8AC3E}">
        <p14:creationId xmlns:p14="http://schemas.microsoft.com/office/powerpoint/2010/main" val="175951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763C403-38C9-4D09-AD0F-8919227C3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44" y="879261"/>
            <a:ext cx="9147206" cy="579776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2BB99FA-1543-407F-8C5B-A80E0240C0EE}"/>
              </a:ext>
            </a:extLst>
          </p:cNvPr>
          <p:cNvSpPr txBox="1"/>
          <p:nvPr/>
        </p:nvSpPr>
        <p:spPr>
          <a:xfrm>
            <a:off x="172016" y="180975"/>
            <a:ext cx="4410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主梁使用</a:t>
            </a:r>
            <a:r>
              <a:rPr lang="en-US" altLang="zh-CN" dirty="0"/>
              <a:t>M40J   </a:t>
            </a:r>
            <a:r>
              <a:rPr lang="zh-CN" altLang="en-US" dirty="0"/>
              <a:t>单层</a:t>
            </a:r>
            <a:r>
              <a:rPr lang="en-US" altLang="zh-CN" dirty="0"/>
              <a:t>50μm                         </a:t>
            </a:r>
          </a:p>
          <a:p>
            <a:r>
              <a:rPr lang="zh-CN" altLang="en-US" dirty="0"/>
              <a:t>铺层：</a:t>
            </a:r>
            <a:r>
              <a:rPr lang="en-US" altLang="zh-CN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90</a:t>
            </a:r>
            <a:r>
              <a:rPr lang="zh-CN" altLang="en-US" dirty="0"/>
              <a:t>，</a:t>
            </a:r>
            <a:r>
              <a:rPr lang="en-US" altLang="zh-CN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0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DDBFF00-54D4-4BA0-8E8A-8D3789B73A21}"/>
              </a:ext>
            </a:extLst>
          </p:cNvPr>
          <p:cNvSpPr txBox="1"/>
          <p:nvPr/>
        </p:nvSpPr>
        <p:spPr>
          <a:xfrm>
            <a:off x="5403410" y="180974"/>
            <a:ext cx="4373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腹杆使用</a:t>
            </a:r>
            <a:r>
              <a:rPr lang="en-US" altLang="zh-CN" dirty="0"/>
              <a:t>T700      </a:t>
            </a:r>
            <a:r>
              <a:rPr lang="zh-CN" altLang="en-US" dirty="0"/>
              <a:t>单层</a:t>
            </a:r>
            <a:r>
              <a:rPr lang="en-US" altLang="zh-CN" dirty="0"/>
              <a:t>50μm                      </a:t>
            </a:r>
          </a:p>
          <a:p>
            <a:r>
              <a:rPr lang="zh-CN" altLang="en-US" dirty="0"/>
              <a:t>单向，</a:t>
            </a:r>
            <a:r>
              <a:rPr lang="en-US" altLang="zh-CN" dirty="0"/>
              <a:t>6</a:t>
            </a:r>
            <a:r>
              <a:rPr lang="zh-CN" altLang="en-US" dirty="0"/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227831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326</Words>
  <Application>Microsoft Office PowerPoint</Application>
  <PresentationFormat>宽屏</PresentationFormat>
  <Paragraphs>63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ITK 1m长碳纤维桁架测试和模拟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xiaohui</dc:creator>
  <cp:lastModifiedBy>qian xiaohui</cp:lastModifiedBy>
  <cp:revision>28</cp:revision>
  <dcterms:created xsi:type="dcterms:W3CDTF">2026-03-15T08:57:55Z</dcterms:created>
  <dcterms:modified xsi:type="dcterms:W3CDTF">2026-03-16T01:09:36Z</dcterms:modified>
</cp:coreProperties>
</file>