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/>
    <p:restoredTop sz="91701" autoAdjust="0"/>
  </p:normalViewPr>
  <p:slideViewPr>
    <p:cSldViewPr snapToGrid="0">
      <p:cViewPr varScale="1">
        <p:scale>
          <a:sx n="117" d="100"/>
          <a:sy n="117" d="100"/>
        </p:scale>
        <p:origin x="11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E9EB4-A93F-4402-AEED-02A4D618D6A5}" type="datetimeFigureOut">
              <a:rPr lang="zh-CN" altLang="en-US" smtClean="0"/>
              <a:t>2026/3/3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CDA9E-597B-4DDA-A1FE-D33C628C02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6914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CA6C38-8490-4F15-B581-B110EC3EAC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62B1BF7-EE51-40FB-B6A5-D23F5E56E4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C025B8F-4129-4FE5-A6A0-547BBCCE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5AE2-738E-134C-9003-0F68812F12F2}" type="datetime1">
              <a:rPr lang="zh-CN" altLang="en-US" smtClean="0"/>
              <a:t>2026/3/3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6919E23-5BA0-4EB9-90FF-EDCAC5C6E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DDAF2B9-B940-46DB-A6BC-3B5F772F5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6369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6F6D33-F71F-4462-BA18-13EBCC18A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F99CB50-8981-497C-A408-D91CF248F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205C36-0C8E-41D5-8264-B085C56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875-D9DC-3847-8C3F-9D2CD529D1B2}" type="datetime1">
              <a:rPr lang="zh-CN" altLang="en-US" smtClean="0"/>
              <a:t>2026/3/3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2BCA64-899B-4731-A519-A901FA5A1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E2EFE75-85F8-4DF9-ADD2-C5EFDB414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986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2C5C2A5-8662-47CB-81B8-57B06A6354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DF0CD27-055E-4993-B6F0-C674A8FEB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7A3D8FF-6FA8-4815-B0E1-746FDF904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B8B5-1506-CA4C-AA4D-3179A1600782}" type="datetime1">
              <a:rPr lang="zh-CN" altLang="en-US" smtClean="0"/>
              <a:t>2026/3/3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2DAB9F-AA51-41FB-BA03-411D948AD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AECD1C1-BE7B-44C1-B807-C9D4394F5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545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6B4336-F33D-4557-A904-501F5B4C8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C9B272-FAA7-4DCA-A0D5-79A077DDB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270E2C-5974-4AE5-8CD7-C04834DFF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73542-FD5B-5F4B-8A32-308C0F0D4873}" type="datetime1">
              <a:rPr lang="zh-CN" altLang="en-US" smtClean="0"/>
              <a:t>2026/3/3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1DA5FC-7C0F-4AB1-820D-00BAFEFA2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DF9734-BEB9-45EB-BEE2-E51CB6ACC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007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B61E88-4F7F-4106-A49D-4D8FF040C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31EBCCC-730D-4950-AC98-24F672444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EFBAE6A-316B-4229-A32D-4F0DBB096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49CA2-957C-1440-BBA3-A47B7F8A5E43}" type="datetime1">
              <a:rPr lang="zh-CN" altLang="en-US" smtClean="0"/>
              <a:t>2026/3/3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6A2327C-0DB3-4607-9DB7-7DEA48A39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FEFF27-42E7-40FC-988C-365F9482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6286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01F345-EA0C-482D-8198-613DF5195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064472A-2E43-429C-BF9C-EF22CD06FD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F9F3E89-4424-48E8-AB5D-09B9EF06C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5D6A341-CB01-4F34-B15A-FB9509863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CFC4-DACE-1E4C-B80F-BC7FBB2DDFA3}" type="datetime1">
              <a:rPr lang="zh-CN" altLang="en-US" smtClean="0"/>
              <a:t>2026/3/3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D355462-8E65-40D0-979A-F5D04FE3C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CF4A59F-7F8B-49BF-A998-40535D887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085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46572B-E668-40E5-B596-BF79DB013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0D89688-76B9-4BE1-ADD7-A28B1408E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E6D2005-B772-40F6-8715-3600EA78F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0E731E3-6213-412E-B6CB-DB2579362B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04ADCA9-13B4-4637-BEC5-A170E6ADB3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A0DE54E-1240-4363-A463-9B3C18EF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112E-3AAE-7941-ABAE-012A432E6333}" type="datetime1">
              <a:rPr lang="zh-CN" altLang="en-US" smtClean="0"/>
              <a:t>2026/3/3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176D9E3-9FEE-46C6-9AF3-680F20FB5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EEDF2A6-FCED-4B2C-8C24-18733E8ED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6272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47C641-4C34-411D-B0A3-CE1C89B68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265FBCE-FE18-405E-B1D2-D60F4A683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5EFA-18AC-A447-903D-3C16BC803CA6}" type="datetime1">
              <a:rPr lang="zh-CN" altLang="en-US" smtClean="0"/>
              <a:t>2026/3/3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97EB9BB-AA31-4D2D-9430-A69ED3562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D3572E5-0742-47B7-9D6F-928F9F939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8326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FC38EA9-BF90-40EA-8089-1AF9AD2B1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0C9AA-74CD-D943-816F-F196ABF2CBC5}" type="datetime1">
              <a:rPr lang="zh-CN" altLang="en-US" smtClean="0"/>
              <a:t>2026/3/3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E4979EF-B273-4C02-BB66-E637B406B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433A84A-7035-4367-829D-4648E704D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953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6DF9A2-8C8C-47BC-B414-D69714699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DE832A-4C35-4CB9-AF0D-9C5AB27DA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C182B6D-B445-4189-B090-DDBA6369C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9D52532-27A9-4DA0-921E-493C8AC9C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531D-DBA2-BD46-A3F0-A955BC852461}" type="datetime1">
              <a:rPr lang="zh-CN" altLang="en-US" smtClean="0"/>
              <a:t>2026/3/3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62F6E41-F713-4A82-9891-64622B112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5ABBB57-31D5-45DA-B7F9-B8653F51E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094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77599D-D60B-42D5-8077-9FF77C114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86FEC12-9213-4CEC-824F-2A2E58DD88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E9EC834-1EE6-42E5-AB9B-3E123DC10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15E3529-FD38-4C57-AC62-8F848284F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4AF1-5004-E143-B890-635D3A8B3944}" type="datetime1">
              <a:rPr lang="zh-CN" altLang="en-US" smtClean="0"/>
              <a:t>2026/3/3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74C2FBE-CEBF-4812-9344-B3A7CDB14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B453A66-F19C-4C8C-8C97-B8DBC3E73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3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5A9AC4E-4F60-490E-83BE-20C0292BC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3F4CAFA-3DE6-41FE-9AC9-6258A82A8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9BDB897-380D-4015-A3E7-C4F25C8745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0A6A4-B0E6-BA40-B38B-831F8F66F512}" type="datetime1">
              <a:rPr lang="zh-CN" altLang="en-US" smtClean="0"/>
              <a:t>2026/3/3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24C050-4454-4B1F-9B96-B7BEEE23B5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BEE7E39-2C73-4CA6-8406-5A79A5A6BA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19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DB2DAE5F-0EC4-2267-1136-F14B83A9F569}"/>
              </a:ext>
            </a:extLst>
          </p:cNvPr>
          <p:cNvSpPr txBox="1"/>
          <p:nvPr/>
        </p:nvSpPr>
        <p:spPr>
          <a:xfrm>
            <a:off x="0" y="0"/>
            <a:ext cx="12192000" cy="644857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CLFV</a:t>
            </a:r>
            <a:endParaRPr kumimoji="1" lang="zh-CN" altLang="en-US" sz="3200" dirty="0">
              <a:latin typeface="Cambria Math" panose="02040503050406030204" pitchFamily="18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7B8F41F1-9C99-D399-28D6-D54A87299D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814" y="1548504"/>
            <a:ext cx="8632372" cy="3760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669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24945-3D98-2BEC-D222-B756C91AA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7591596-A40F-DD13-DA44-8B8EA45E21B2}"/>
              </a:ext>
            </a:extLst>
          </p:cNvPr>
          <p:cNvSpPr txBox="1"/>
          <p:nvPr/>
        </p:nvSpPr>
        <p:spPr>
          <a:xfrm>
            <a:off x="0" y="0"/>
            <a:ext cx="12192000" cy="644857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CPV</a:t>
            </a:r>
            <a:endParaRPr kumimoji="1" lang="zh-CN" altLang="en-US" sz="3200" dirty="0">
              <a:latin typeface="Cambria Math" panose="02040503050406030204" pitchFamily="18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9CDD0230-7394-E68F-48AD-3A4D7EABD740}"/>
              </a:ext>
            </a:extLst>
          </p:cNvPr>
          <p:cNvSpPr txBox="1"/>
          <p:nvPr/>
        </p:nvSpPr>
        <p:spPr>
          <a:xfrm>
            <a:off x="0" y="796481"/>
            <a:ext cx="12192000" cy="433708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itchFamily="2" charset="2"/>
              <a:buChar char="Ø"/>
            </a:pPr>
            <a:r>
              <a:rPr kumimoji="1" lang="en-US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Prepare prof. You’s question.</a:t>
            </a:r>
          </a:p>
        </p:txBody>
      </p:sp>
    </p:spTree>
    <p:extLst>
      <p:ext uri="{BB962C8B-B14F-4D97-AF65-F5344CB8AC3E}">
        <p14:creationId xmlns:p14="http://schemas.microsoft.com/office/powerpoint/2010/main" val="2384001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9FA6A-698F-7DDD-8121-504D2CF28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A2F43BCE-15E8-DCC5-F336-B1F0E405B5AD}"/>
              </a:ext>
            </a:extLst>
          </p:cNvPr>
          <p:cNvSpPr txBox="1"/>
          <p:nvPr/>
        </p:nvSpPr>
        <p:spPr>
          <a:xfrm>
            <a:off x="0" y="0"/>
            <a:ext cx="12192000" cy="644857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DC ML tracking</a:t>
            </a:r>
            <a:endParaRPr kumimoji="1" lang="zh-CN" altLang="en-US" sz="3200" dirty="0">
              <a:latin typeface="Cambria Math" panose="02040503050406030204" pitchFamily="18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9A43CC88-8589-B8C7-4206-87A74DD72909}"/>
              </a:ext>
            </a:extLst>
          </p:cNvPr>
          <p:cNvSpPr txBox="1"/>
          <p:nvPr/>
        </p:nvSpPr>
        <p:spPr>
          <a:xfrm>
            <a:off x="0" y="796481"/>
            <a:ext cx="12192000" cy="433708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itchFamily="2" charset="2"/>
              <a:buChar char="Ø"/>
            </a:pPr>
            <a:r>
              <a:rPr kumimoji="1" lang="en-US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The data cleaning has been completed. Next, start training the GNN model.</a:t>
            </a:r>
          </a:p>
        </p:txBody>
      </p:sp>
    </p:spTree>
    <p:extLst>
      <p:ext uri="{BB962C8B-B14F-4D97-AF65-F5344CB8AC3E}">
        <p14:creationId xmlns:p14="http://schemas.microsoft.com/office/powerpoint/2010/main" val="2244470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360000" rIns="360000">
        <a:spAutoFit/>
      </a:bodyPr>
      <a:lstStyle>
        <a:defPPr marL="342900" indent="-342900" algn="l">
          <a:lnSpc>
            <a:spcPct val="120000"/>
          </a:lnSpc>
          <a:buFont typeface="Wingdings" pitchFamily="2" charset="2"/>
          <a:buChar char="Ø"/>
          <a:defRPr sz="2000" dirty="0" smtClean="0">
            <a:latin typeface="Comic Sans MS" panose="030F0902030302020204" pitchFamily="66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67010</TotalTime>
  <Words>26</Words>
  <Application>Microsoft Macintosh PowerPoint</Application>
  <PresentationFormat>宽屏</PresentationFormat>
  <Paragraphs>5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等线</vt:lpstr>
      <vt:lpstr>等线 Light</vt:lpstr>
      <vt:lpstr>Arial</vt:lpstr>
      <vt:lpstr>Cambria Math</vt:lpstr>
      <vt:lpstr>Wingdings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Yunhe Yang</dc:creator>
  <cp:lastModifiedBy>Yunhe Yang</cp:lastModifiedBy>
  <cp:revision>383</cp:revision>
  <dcterms:created xsi:type="dcterms:W3CDTF">2024-08-03T12:39:44Z</dcterms:created>
  <dcterms:modified xsi:type="dcterms:W3CDTF">2026-03-03T08:29:34Z</dcterms:modified>
</cp:coreProperties>
</file>