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281" r:id="rId28"/>
    <p:sldId id="287" r:id="rId29"/>
    <p:sldId id="3918" r:id="rId30"/>
    <p:sldId id="3956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794</Words>
  <Application>Microsoft Office PowerPoint</Application>
  <PresentationFormat>宽屏</PresentationFormat>
  <Paragraphs>136</Paragraphs>
  <Slides>30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7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110</cp:revision>
  <dcterms:created xsi:type="dcterms:W3CDTF">2024-11-06T22:18:16Z</dcterms:created>
  <dcterms:modified xsi:type="dcterms:W3CDTF">2026-03-03T11:50:55Z</dcterms:modified>
</cp:coreProperties>
</file>