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5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DA6756-E626-EC09-4AD6-6D98745E3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A1A98C-8DB7-7480-274E-72EC9C88C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1E7C46-25F7-45B7-0C06-32757412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031AE4-8844-BB3D-747D-A850754C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AE2D90-8A7C-3905-7789-B0CC1D5F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18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4EFFE-6E3A-FCE1-E219-F57A1531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C3296E-5529-F1D9-247A-F4954E29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7E39C3-BA3D-B49F-0509-3E7E3F2F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C2BC59-1141-D187-E419-0A41590D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7F9D92-8AC5-14D0-2C1C-8A9B02A4C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67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396BEE6-FA1B-63C8-97DE-FCE2D1BE2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0CE61E-729E-E86E-5A8E-54E759C9B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46D6D7-4B9A-31BF-A731-D89298553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CB127A-EC6A-0311-435B-6135106B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3F7482-0CDA-706C-2690-4C5CFF78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68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973E0-21DD-C21D-BC70-465FF74D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F3C01E-958B-5451-96B1-5BF73194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46DDCD-E474-63A7-7CF9-A11EDE06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86B5A6-4EED-DD77-0357-50661CFB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C69643-A95A-6DBE-6948-FAC9B5C8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0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6E333-B5DE-B5FA-97E3-46C5A7B75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6FCED6F-D831-DDF6-307A-5D9B14D79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BD3EDC-8EED-B81F-23C7-5C50DC1E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8DF980-9582-0986-759C-B123DFFA8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3769F-6531-9F58-EFA4-EF3E9845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81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81C8BB-A6FD-F34A-9515-B6FB1C22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EDE1E0-0AB5-D47A-B7A2-7D72FA98E2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F62E95-17DC-313D-71D0-59AEAFAB4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C72379-5926-762B-07EE-88B7C477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1B7185-0E71-1569-BDDE-A2B1BD88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33D9AA-DACD-85A9-1F63-25C932DF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93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905DB8-BC57-13FD-6ACE-EC10DC5CE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82F2E0-A422-6DDA-3085-CEB015ECA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C4E3FA-0729-4A46-B5B9-31CD3ADC3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3362C7-B51D-6701-F0D3-DDFC2D82F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AE262B-C884-2FC7-8255-172D5B18A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CD2E8F1-FD9C-B1AF-FCB8-BAEBF928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952E51-500D-9B43-BA37-D1C59374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120A28-950F-ECC5-5602-6868FEE5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88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EE2AC8-818B-4ECF-1591-EE57287F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789DBA9-5508-3F02-1561-4C43FACE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E1E3F9-1917-48D4-C131-25DE7998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D6D144E-91A8-9CCC-05F1-E453037E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20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76FB422-51B6-92A4-A9F1-7878B2B70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9311B8-8603-F627-BC02-F2E6F934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FD5C21-F5CC-6DF7-D6CF-C4FE1868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87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A5AF62-E699-7384-50BC-C10332A2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1E8679-2E1E-A993-9089-B5495C272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F5F097-872F-848C-832C-9E57DB94F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F613C3-DB79-4BFE-0181-D7E1EDE0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B67CB1-730D-541F-2BA9-A64762E7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7F32CD-964F-7828-56C9-64A4BFCB3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0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8B105F-0155-E7FB-682E-F8AE89BF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207043B-E31E-F1C3-F4BB-8351CF9E83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54C0BE-CA50-3BC0-4E68-A0D104876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C6F4D7C-90CB-4E28-1011-609DBDCDD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792FCA-2790-F37C-C4D0-904F6B81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D3267A-A92B-FD08-7B5F-A65012C4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6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FBAE18E-6296-AA08-DF22-96B39551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0CCAC34-CD29-8897-5547-FA43A0E1E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4C8686-AB70-C91F-8BCF-181816D9BA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D6BF0-B379-49D2-AC6C-B992B137B2F2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E1C0FE-FBF8-3B7D-5EA3-E8A60850D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947485-647C-5E9A-B662-2F99B8B20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7548A-D0EB-4344-8E5C-5C68167DAC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4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FA5B1D-A3BC-C61C-5B02-86CAF251F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Group Meeting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CBDA96-085C-118F-D0A8-2FAE41E2A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3982" y="3918296"/>
            <a:ext cx="2844036" cy="887460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邹世明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2026/03/06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63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95D9E51-783E-3667-56BD-9496A3A9E10A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in SSRF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EA4070-4A21-D18B-00E5-9EB3A098B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14" y="981562"/>
            <a:ext cx="5863535" cy="4395932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24E5F298-0748-8DFD-0E06-FE7AE064C0A2}"/>
              </a:ext>
            </a:extLst>
          </p:cNvPr>
          <p:cNvSpPr/>
          <p:nvPr/>
        </p:nvSpPr>
        <p:spPr>
          <a:xfrm rot="1388556">
            <a:off x="3574982" y="4030223"/>
            <a:ext cx="2688118" cy="754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4B9AFC-DCC6-1A01-1399-9B9E7DFCFFA8}"/>
              </a:ext>
            </a:extLst>
          </p:cNvPr>
          <p:cNvSpPr txBox="1"/>
          <p:nvPr/>
        </p:nvSpPr>
        <p:spPr>
          <a:xfrm>
            <a:off x="4489052" y="5366766"/>
            <a:ext cx="1308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Scintillators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97BEB1-FBC5-D66F-DE12-E29CEF62C683}"/>
              </a:ext>
            </a:extLst>
          </p:cNvPr>
          <p:cNvSpPr txBox="1"/>
          <p:nvPr/>
        </p:nvSpPr>
        <p:spPr>
          <a:xfrm>
            <a:off x="116883" y="3209189"/>
            <a:ext cx="1347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PSS readout boards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43D65D9-8E6A-F02C-332E-BF542C908CDB}"/>
              </a:ext>
            </a:extLst>
          </p:cNvPr>
          <p:cNvSpPr/>
          <p:nvPr/>
        </p:nvSpPr>
        <p:spPr>
          <a:xfrm rot="188434">
            <a:off x="2531943" y="3047426"/>
            <a:ext cx="1208022" cy="12137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59E3E0-D857-6128-0A7D-CB1C92A06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029"/>
            <a:ext cx="2610613" cy="1957194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73419019-3B4C-1D0F-E8DA-376257CE69DC}"/>
              </a:ext>
            </a:extLst>
          </p:cNvPr>
          <p:cNvSpPr/>
          <p:nvPr/>
        </p:nvSpPr>
        <p:spPr>
          <a:xfrm rot="188434">
            <a:off x="4821058" y="1189801"/>
            <a:ext cx="2542078" cy="2241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DC1E463-6118-9881-8323-17C1EAE3ED37}"/>
              </a:ext>
            </a:extLst>
          </p:cNvPr>
          <p:cNvSpPr txBox="1"/>
          <p:nvPr/>
        </p:nvSpPr>
        <p:spPr>
          <a:xfrm>
            <a:off x="7267744" y="1278419"/>
            <a:ext cx="199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 magnet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3D068B9-8C69-D1DA-B3BC-9E953AC15F25}"/>
              </a:ext>
            </a:extLst>
          </p:cNvPr>
          <p:cNvSpPr txBox="1"/>
          <p:nvPr/>
        </p:nvSpPr>
        <p:spPr>
          <a:xfrm>
            <a:off x="639749" y="6050192"/>
            <a:ext cx="371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Stable beam injection ~ 200 mA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81E4713D-A43A-070B-7826-BD5A24E8D8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8718625"/>
                  </p:ext>
                </p:extLst>
              </p:nvPr>
            </p:nvGraphicFramePr>
            <p:xfrm>
              <a:off x="7472816" y="2757125"/>
              <a:ext cx="460230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3568">
                      <a:extLst>
                        <a:ext uri="{9D8B030D-6E8A-4147-A177-3AD203B41FA5}">
                          <a16:colId xmlns:a16="http://schemas.microsoft.com/office/drawing/2014/main" val="919277071"/>
                        </a:ext>
                      </a:extLst>
                    </a:gridCol>
                    <a:gridCol w="751840">
                      <a:extLst>
                        <a:ext uri="{9D8B030D-6E8A-4147-A177-3AD203B41FA5}">
                          <a16:colId xmlns:a16="http://schemas.microsoft.com/office/drawing/2014/main" val="1047836569"/>
                        </a:ext>
                      </a:extLst>
                    </a:gridCol>
                    <a:gridCol w="833120">
                      <a:extLst>
                        <a:ext uri="{9D8B030D-6E8A-4147-A177-3AD203B41FA5}">
                          <a16:colId xmlns:a16="http://schemas.microsoft.com/office/drawing/2014/main" val="2538391814"/>
                        </a:ext>
                      </a:extLst>
                    </a:gridCol>
                    <a:gridCol w="1403773">
                      <a:extLst>
                        <a:ext uri="{9D8B030D-6E8A-4147-A177-3AD203B41FA5}">
                          <a16:colId xmlns:a16="http://schemas.microsoft.com/office/drawing/2014/main" val="2238683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Trigger mode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Counts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 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Count rate(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1" i="0" smtClean="0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p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185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Strip1, 4 Logic And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45220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2.8±0.1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7298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Strip2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28061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46.8±0.3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94291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Strip3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29663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49.4±0.3</m:t>
                                </m:r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26910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表格 19">
                <a:extLst>
                  <a:ext uri="{FF2B5EF4-FFF2-40B4-BE49-F238E27FC236}">
                    <a16:creationId xmlns:a16="http://schemas.microsoft.com/office/drawing/2014/main" id="{81E4713D-A43A-070B-7826-BD5A24E8D8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8718625"/>
                  </p:ext>
                </p:extLst>
              </p:nvPr>
            </p:nvGraphicFramePr>
            <p:xfrm>
              <a:off x="7472816" y="2757125"/>
              <a:ext cx="4602301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13568">
                      <a:extLst>
                        <a:ext uri="{9D8B030D-6E8A-4147-A177-3AD203B41FA5}">
                          <a16:colId xmlns:a16="http://schemas.microsoft.com/office/drawing/2014/main" val="919277071"/>
                        </a:ext>
                      </a:extLst>
                    </a:gridCol>
                    <a:gridCol w="751840">
                      <a:extLst>
                        <a:ext uri="{9D8B030D-6E8A-4147-A177-3AD203B41FA5}">
                          <a16:colId xmlns:a16="http://schemas.microsoft.com/office/drawing/2014/main" val="1047836569"/>
                        </a:ext>
                      </a:extLst>
                    </a:gridCol>
                    <a:gridCol w="833120">
                      <a:extLst>
                        <a:ext uri="{9D8B030D-6E8A-4147-A177-3AD203B41FA5}">
                          <a16:colId xmlns:a16="http://schemas.microsoft.com/office/drawing/2014/main" val="2538391814"/>
                        </a:ext>
                      </a:extLst>
                    </a:gridCol>
                    <a:gridCol w="1403773">
                      <a:extLst>
                        <a:ext uri="{9D8B030D-6E8A-4147-A177-3AD203B41FA5}">
                          <a16:colId xmlns:a16="http://schemas.microsoft.com/office/drawing/2014/main" val="2238683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Trigger mode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Counts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 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27706" t="-1639" r="-1732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11855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Strip1, 4 Logic And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45220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16000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27706" t="-101639" r="-1732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37298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Strip2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28061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27706" t="-201639" r="-1732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42910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Strip3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29663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27706" t="-301639" r="-173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26910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882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D61E1B4-59BC-5455-A003-6AEA696A7CF7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count rate of PSS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4E589D-616D-188D-FBFE-CC33FF778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5" y="806904"/>
            <a:ext cx="7438036" cy="513669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4EA8897-3789-CCA8-BA57-EEF9F7AF0F0D}"/>
              </a:ext>
            </a:extLst>
          </p:cNvPr>
          <p:cNvSpPr txBox="1"/>
          <p:nvPr/>
        </p:nvSpPr>
        <p:spPr>
          <a:xfrm>
            <a:off x="2437827" y="6160168"/>
            <a:ext cx="731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beam test, the dark count rate increase significantly for NO.1, 2, 3.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1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A87D5C2-4508-A1AC-B0E1-3D131B2F3B96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Tracks detected by PSS – Beam test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1BCF4A7-6064-1446-B6E4-32DC68EE9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8" y="662153"/>
            <a:ext cx="2721367" cy="279849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EAE636-9C48-86F6-2815-3B0ABB17C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39" y="646331"/>
            <a:ext cx="2721367" cy="27984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E8297C7-FAEC-3427-850E-0AA10537B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85" y="662153"/>
            <a:ext cx="2721368" cy="27984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1E77E84-8B3B-23FF-F6C9-492183695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31" y="662153"/>
            <a:ext cx="2721369" cy="27984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E84DD9D-2063-0131-035D-34821C098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8" y="3592283"/>
            <a:ext cx="2721370" cy="279849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365409F-C4CB-0238-DAA7-397921878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38" y="3592283"/>
            <a:ext cx="2721367" cy="27984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018138C-AAF5-2C26-2DF7-8ED1A1BFC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783" y="3592283"/>
            <a:ext cx="2721370" cy="279849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DEF6CF7-4DD6-C5E0-3980-1A912CB3A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10" y="3589354"/>
            <a:ext cx="2721369" cy="279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5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97B49EF-7380-43A3-1294-217B00DF2785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Tracks detected by PSS – Cosmic rat test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6D5DA48-D573-9163-94E0-6ED0F30B4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4" y="694458"/>
            <a:ext cx="3353828" cy="34488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9F39C5A-C9D5-2E62-74EE-2C37B3D5E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85" y="694458"/>
            <a:ext cx="3353829" cy="34488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9820CE-C91B-C6A6-9CA2-2B60A7C1D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16" y="694458"/>
            <a:ext cx="3353830" cy="344887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7BA8411-C46C-F975-027C-1B8D5079AA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35" y="4067489"/>
            <a:ext cx="2613601" cy="268767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533EA95-1B0D-E531-0718-57FF1D499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40" y="4067487"/>
            <a:ext cx="2613601" cy="26876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9F5CCB3-A87D-CE15-E8C7-0C98A5F86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61" y="4067486"/>
            <a:ext cx="2613601" cy="26876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5E7DC77-F2F2-0E7E-9C93-E16CC9279F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282" y="4067486"/>
            <a:ext cx="2613601" cy="268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1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654562F-35FA-8C36-D8EC-0004A33DF289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Amplifier with PZC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7D24550-9CA7-CF77-F34C-2F809F94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15" y="646331"/>
            <a:ext cx="9088999" cy="61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05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宽屏</PresentationFormat>
  <Paragraphs>29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Arial</vt:lpstr>
      <vt:lpstr>Cambria Math</vt:lpstr>
      <vt:lpstr>Times New Roman</vt:lpstr>
      <vt:lpstr>Office 主题​​</vt:lpstr>
      <vt:lpstr>Group Meeting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邹 世明</dc:creator>
  <cp:lastModifiedBy>邹 世明</cp:lastModifiedBy>
  <cp:revision>1</cp:revision>
  <dcterms:created xsi:type="dcterms:W3CDTF">2026-03-06T05:29:04Z</dcterms:created>
  <dcterms:modified xsi:type="dcterms:W3CDTF">2026-03-06T05:29:27Z</dcterms:modified>
</cp:coreProperties>
</file>