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3"/>
    <p:restoredTop sz="91702" autoAdjust="0"/>
  </p:normalViewPr>
  <p:slideViewPr>
    <p:cSldViewPr snapToGrid="0">
      <p:cViewPr varScale="1">
        <p:scale>
          <a:sx n="191" d="100"/>
          <a:sy n="191" d="100"/>
        </p:scale>
        <p:origin x="2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AE2-738E-134C-9003-0F68812F12F2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875-D9DC-3847-8C3F-9D2CD529D1B2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B8B5-1506-CA4C-AA4D-3179A1600782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3542-FD5B-5F4B-8A32-308C0F0D4873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9CA2-957C-1440-BBA3-A47B7F8A5E43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CFC4-DACE-1E4C-B80F-BC7FBB2DDFA3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12E-3AAE-7941-ABAE-012A432E6333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5EFA-18AC-A447-903D-3C16BC803CA6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C9AA-74CD-D943-816F-F196ABF2CBC5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531D-DBA2-BD46-A3F0-A955BC852461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4AF1-5004-E143-B890-635D3A8B3944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A6A4-B0E6-BA40-B38B-831F8F66F512}" type="datetime1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2DAE5F-0EC4-2267-1136-F14B83A9F569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CLFV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8F41F1-9C99-D399-28D6-D54A87299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4" y="1548504"/>
            <a:ext cx="8632372" cy="37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63705A-389C-558B-AB7C-9AE3CA0B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1" y="1710990"/>
            <a:ext cx="4320000" cy="7300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785FD7-B23F-9A85-E65F-0E108C8A017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B90D8A-FE35-62C7-9B2D-C7687EEF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1" y="3180216"/>
            <a:ext cx="4320000" cy="497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C9C4E2-C623-49D0-BC0B-1244599F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9" y="1647133"/>
            <a:ext cx="4320000" cy="37201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7C873D-5CC1-BA37-9810-4C4E912F47AC}"/>
              </a:ext>
            </a:extLst>
          </p:cNvPr>
          <p:cNvSpPr txBox="1"/>
          <p:nvPr/>
        </p:nvSpPr>
        <p:spPr>
          <a:xfrm>
            <a:off x="0" y="720000"/>
            <a:ext cx="12191999" cy="807016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Next week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are still 8 questions that we need to respond to.</a:t>
            </a:r>
          </a:p>
        </p:txBody>
      </p:sp>
    </p:spTree>
    <p:extLst>
      <p:ext uri="{BB962C8B-B14F-4D97-AF65-F5344CB8AC3E}">
        <p14:creationId xmlns:p14="http://schemas.microsoft.com/office/powerpoint/2010/main" val="257829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5044-BC07-F3D5-7446-BB7CE149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8DADF2-F2F6-7693-93DC-CD057505BED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DC ML tracking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9AEE0E-EBDC-7C55-2768-DBD88CDA66F2}"/>
              </a:ext>
            </a:extLst>
          </p:cNvPr>
          <p:cNvSpPr txBox="1"/>
          <p:nvPr/>
        </p:nvSpPr>
        <p:spPr>
          <a:xfrm>
            <a:off x="0" y="796481"/>
            <a:ext cx="12192000" cy="2284343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Train model: use 9,000 training samples and 1,000 validation samples.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After completing one round of training, the results were not satisfactory.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believe this is due to the small sample size. The high-momentum training used approximately 200,000 samples for training, while the low-momentum samples were more complex, so more samples should be used.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DE2F69-6481-743E-4AC9-2184A6CC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08" y="3657612"/>
            <a:ext cx="349714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AA88DF-CEA4-ED79-5AE1-C5E98B79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52" y="3657612"/>
            <a:ext cx="2880000" cy="14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206EE9-D4C3-70A3-D1E1-BDFC74071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352" y="5097612"/>
            <a:ext cx="288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4945-3D98-2BEC-D222-B756C91A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91596-A40F-DD13-DA44-8B8EA45E21B2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DD0230-7394-E68F-48AD-3A4D7EABD740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Prepare prof. You’s question.</a:t>
            </a:r>
          </a:p>
        </p:txBody>
      </p:sp>
    </p:spTree>
    <p:extLst>
      <p:ext uri="{BB962C8B-B14F-4D97-AF65-F5344CB8AC3E}">
        <p14:creationId xmlns:p14="http://schemas.microsoft.com/office/powerpoint/2010/main" val="238400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9FA6A-698F-7DDD-8121-504D2CF28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F43BCE-15E8-DCC5-F336-B1F0E405B5AD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DC ML tracking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43CC88-8589-B8C7-4206-87A74DD72909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data cleaning has been completed. Next, start training the GNN model.</a:t>
            </a:r>
          </a:p>
        </p:txBody>
      </p:sp>
    </p:spTree>
    <p:extLst>
      <p:ext uri="{BB962C8B-B14F-4D97-AF65-F5344CB8AC3E}">
        <p14:creationId xmlns:p14="http://schemas.microsoft.com/office/powerpoint/2010/main" val="224447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3369F-43C2-E096-E13E-5D1DA9C5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2026.3.10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12DF3C-87D9-3BBD-A9D4-D820E3B0E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Nankai Group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45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D583E-C9EC-105A-DF4A-EC7E607D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9B1B21-3802-8F69-9282-BC841129B20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04B71F-69DA-24A5-D09F-44AE9C79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899809"/>
            <a:ext cx="7772400" cy="7049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97EC11-FE70-5289-B7A1-CDF6DB831A89}"/>
                  </a:ext>
                </a:extLst>
              </p:cNvPr>
              <p:cNvSpPr txBox="1"/>
              <p:nvPr/>
            </p:nvSpPr>
            <p:spPr>
              <a:xfrm>
                <a:off x="0" y="720000"/>
                <a:ext cx="12191999" cy="806118"/>
              </a:xfrm>
              <a:prstGeom prst="rect">
                <a:avLst/>
              </a:prstGeom>
              <a:noFill/>
            </p:spPr>
            <p:txBody>
              <a:bodyPr wrap="square" lIns="360000" rIns="360000" rtlCol="0">
                <a:spAutoFit/>
              </a:bodyPr>
              <a:lstStyle/>
              <a:p>
                <a:pPr marL="342900" indent="-342900" algn="l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Draw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2D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figure</a:t>
                </a:r>
              </a:p>
              <a:p>
                <a:pPr marL="342900" indent="-342900" algn="l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𝑝𝑥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𝑝𝑦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𝑝𝑧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97EC11-FE70-5289-B7A1-CDF6DB83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000"/>
                <a:ext cx="12191999" cy="806118"/>
              </a:xfrm>
              <a:prstGeom prst="rect">
                <a:avLst/>
              </a:prstGeom>
              <a:blipFill>
                <a:blip r:embed="rId3"/>
                <a:stretch>
                  <a:fillRect t="-9231" b="-8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7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113B0B-C174-41F8-BB13-8FFA87BD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090"/>
            <a:ext cx="7772400" cy="62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55223-0788-6A45-366C-CE5E9ACA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9120"/>
            <a:ext cx="7772400" cy="6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1AF73F-2EDF-750B-4181-B81D69C58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775"/>
            <a:ext cx="7772400" cy="60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35DEE-090F-933D-04AC-23F3F756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FEAAFD-4C3B-717F-8778-26FB9279F39A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127D2-EA59-DE01-4027-38D75B2C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20425"/>
            <a:ext cx="7772400" cy="934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65AA98-3E9A-416F-7EAB-D9116232F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0090"/>
            <a:ext cx="7772400" cy="42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0" rIns="360000">
        <a:spAutoFit/>
      </a:bodyPr>
      <a:lstStyle>
        <a:defPPr marL="342900" indent="-342900" algn="l">
          <a:lnSpc>
            <a:spcPct val="120000"/>
          </a:lnSpc>
          <a:buFont typeface="Wingdings" pitchFamily="2" charset="2"/>
          <a:buChar char="Ø"/>
          <a:defRPr sz="20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67117</TotalTime>
  <Words>136</Words>
  <Application>Microsoft Macintosh PowerPoint</Application>
  <PresentationFormat>宽屏</PresentationFormat>
  <Paragraphs>19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2026.3.10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385</cp:revision>
  <dcterms:created xsi:type="dcterms:W3CDTF">2024-08-03T12:39:44Z</dcterms:created>
  <dcterms:modified xsi:type="dcterms:W3CDTF">2026-03-10T10:37:08Z</dcterms:modified>
</cp:coreProperties>
</file>