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5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45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68.xml"/><Relationship Id="rId4" Type="http://schemas.openxmlformats.org/officeDocument/2006/relationships/image" Target="../media/image2.jpeg"/><Relationship Id="rId3" Type="http://schemas.openxmlformats.org/officeDocument/2006/relationships/image" Target="../media/image1.jpeg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71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74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STK</a:t>
            </a:r>
            <a:r>
              <a:rPr lang="zh-CN" altLang="en-US"/>
              <a:t>点胶</a:t>
            </a:r>
            <a:r>
              <a:rPr lang="zh-CN" altLang="en-US"/>
              <a:t>摸索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一、</a:t>
            </a:r>
            <a:r>
              <a:rPr lang="en-US" altLang="zh-CN"/>
              <a:t>ASIC</a:t>
            </a:r>
            <a:r>
              <a:rPr lang="zh-CN" altLang="en-US"/>
              <a:t>板的点胶</a:t>
            </a:r>
            <a:r>
              <a:rPr lang="zh-CN" altLang="en-US"/>
              <a:t>演练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1e73cf8235581790e76141f43c856587"/>
          <p:cNvPicPr>
            <a:picLocks noChangeAspect="1"/>
          </p:cNvPicPr>
          <p:nvPr/>
        </p:nvPicPr>
        <p:blipFill>
          <a:blip r:embed="rId3"/>
          <a:srcRect t="5343" r="12253" b="11648"/>
          <a:stretch>
            <a:fillRect/>
          </a:stretch>
        </p:blipFill>
        <p:spPr>
          <a:xfrm>
            <a:off x="1429385" y="1540510"/>
            <a:ext cx="3615055" cy="4563110"/>
          </a:xfrm>
          <a:prstGeom prst="rect">
            <a:avLst/>
          </a:prstGeom>
        </p:spPr>
      </p:pic>
      <p:pic>
        <p:nvPicPr>
          <p:cNvPr id="6" name="图片 5" descr="bee791b2841ab633134965505e739fcd"/>
          <p:cNvPicPr>
            <a:picLocks noChangeAspect="1"/>
          </p:cNvPicPr>
          <p:nvPr/>
        </p:nvPicPr>
        <p:blipFill>
          <a:blip r:embed="rId4"/>
          <a:srcRect l="67896" t="3861" b="5009"/>
          <a:stretch>
            <a:fillRect/>
          </a:stretch>
        </p:blipFill>
        <p:spPr>
          <a:xfrm>
            <a:off x="7463790" y="1490345"/>
            <a:ext cx="2258060" cy="480695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二、底板点胶</a:t>
            </a:r>
            <a:r>
              <a:rPr lang="zh-CN" altLang="en-US"/>
              <a:t>演练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97ecd4297f63e630ebdd7f8e928c1795"/>
          <p:cNvPicPr>
            <a:picLocks noChangeAspect="1"/>
          </p:cNvPicPr>
          <p:nvPr/>
        </p:nvPicPr>
        <p:blipFill>
          <a:blip r:embed="rId3"/>
          <a:srcRect t="37528" b="35157"/>
          <a:stretch>
            <a:fillRect/>
          </a:stretch>
        </p:blipFill>
        <p:spPr>
          <a:xfrm>
            <a:off x="1524000" y="1555750"/>
            <a:ext cx="9144000" cy="1873250"/>
          </a:xfrm>
          <a:prstGeom prst="rect">
            <a:avLst/>
          </a:prstGeom>
        </p:spPr>
      </p:pic>
      <p:pic>
        <p:nvPicPr>
          <p:cNvPr id="5" name="图片 4" descr="44b7337d655b446e6a2242af304b420c"/>
          <p:cNvPicPr>
            <a:picLocks noChangeAspect="1"/>
          </p:cNvPicPr>
          <p:nvPr/>
        </p:nvPicPr>
        <p:blipFill>
          <a:blip r:embed="rId4"/>
          <a:srcRect t="15847" b="14525"/>
          <a:stretch>
            <a:fillRect/>
          </a:stretch>
        </p:blipFill>
        <p:spPr>
          <a:xfrm rot="10800000">
            <a:off x="3735705" y="3587115"/>
            <a:ext cx="4720590" cy="246507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三、点胶</a:t>
            </a:r>
            <a:r>
              <a:rPr lang="zh-CN" altLang="en-US"/>
              <a:t>效果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6c18a4260b915c74d650d85fb2f4ee2a"/>
          <p:cNvPicPr>
            <a:picLocks noChangeAspect="1"/>
          </p:cNvPicPr>
          <p:nvPr/>
        </p:nvPicPr>
        <p:blipFill>
          <a:blip r:embed="rId3"/>
          <a:srcRect l="5817" t="7544" r="3169" b="8203"/>
          <a:stretch>
            <a:fillRect/>
          </a:stretch>
        </p:blipFill>
        <p:spPr>
          <a:xfrm>
            <a:off x="608330" y="1490345"/>
            <a:ext cx="4121150" cy="2861310"/>
          </a:xfrm>
          <a:prstGeom prst="rect">
            <a:avLst/>
          </a:prstGeom>
        </p:spPr>
      </p:pic>
      <p:pic>
        <p:nvPicPr>
          <p:cNvPr id="5" name="图片 4" descr="c4b55840187db673657edf64b23a4dd9"/>
          <p:cNvPicPr>
            <a:picLocks noChangeAspect="1"/>
          </p:cNvPicPr>
          <p:nvPr/>
        </p:nvPicPr>
        <p:blipFill>
          <a:blip r:embed="rId4"/>
          <a:srcRect l="5000" t="18796" r="1153" b="14167"/>
          <a:stretch>
            <a:fillRect/>
          </a:stretch>
        </p:blipFill>
        <p:spPr>
          <a:xfrm>
            <a:off x="5168900" y="1490345"/>
            <a:ext cx="5341620" cy="286194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80135" y="5310505"/>
            <a:ext cx="4314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胶量偏多，有溢胶</a:t>
            </a:r>
            <a:r>
              <a:rPr lang="zh-CN" altLang="en-US"/>
              <a:t>风险</a:t>
            </a:r>
            <a:endParaRPr lang="zh-CN" altLang="en-US"/>
          </a:p>
        </p:txBody>
      </p:sp>
      <p:cxnSp>
        <p:nvCxnSpPr>
          <p:cNvPr id="7" name="直接箭头连接符 6"/>
          <p:cNvCxnSpPr>
            <a:stCxn id="6" idx="0"/>
            <a:endCxn id="8" idx="2"/>
          </p:cNvCxnSpPr>
          <p:nvPr/>
        </p:nvCxnSpPr>
        <p:spPr>
          <a:xfrm flipV="1">
            <a:off x="3237230" y="4385310"/>
            <a:ext cx="279400" cy="9251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3306445" y="1536700"/>
            <a:ext cx="420370" cy="2848610"/>
          </a:xfrm>
          <a:prstGeom prst="rect">
            <a:avLst/>
          </a:prstGeom>
          <a:noFill/>
          <a:ln w="190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6089650" y="5310505"/>
            <a:ext cx="4020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四周无溢胶，六个螺丝孔无</a:t>
            </a:r>
            <a:r>
              <a:rPr lang="zh-CN" altLang="en-US"/>
              <a:t>溢胶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WPS 演示</Application>
  <PresentationFormat>宽屏</PresentationFormat>
  <Paragraphs>12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STK点胶摸索</vt:lpstr>
      <vt:lpstr>ASIC板的点胶演练</vt:lpstr>
      <vt:lpstr>底板点胶演练</vt:lpstr>
      <vt:lpstr>点胶效果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十七</cp:lastModifiedBy>
  <cp:revision>158</cp:revision>
  <dcterms:created xsi:type="dcterms:W3CDTF">2019-06-19T02:08:00Z</dcterms:created>
  <dcterms:modified xsi:type="dcterms:W3CDTF">2026-03-13T00:57:10Z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FBC895D7B1304F1198A14F722B7B1921_11</vt:lpwstr>
  </property>
</Properties>
</file>