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1708" r:id="rId2"/>
    <p:sldId id="1725" r:id="rId3"/>
    <p:sldId id="1726" r:id="rId4"/>
    <p:sldId id="1728" r:id="rId5"/>
    <p:sldId id="1730" r:id="rId6"/>
    <p:sldId id="172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525241805@qq.com" initials="1" lastIdx="2" clrIdx="0">
    <p:extLst>
      <p:ext uri="{19B8F6BF-5375-455C-9EA6-DF929625EA0E}">
        <p15:presenceInfo xmlns:p15="http://schemas.microsoft.com/office/powerpoint/2012/main" userId="7371efaa1407d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E6E8F2"/>
    <a:srgbClr val="4B67A5"/>
    <a:srgbClr val="0070C0"/>
    <a:srgbClr val="3E84BF"/>
    <a:srgbClr val="4472C4"/>
    <a:srgbClr val="B9B9B9"/>
    <a:srgbClr val="7B98CC"/>
    <a:srgbClr val="1B6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E87B-893C-4FD2-AB43-DEDD1C2E5629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AF29E-7157-4596-ADF9-D9BC6E1D9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8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64081-1D92-4E41-9F88-0EF86BFD0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B46674-2CB8-4E17-B204-F7AD0962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AC02AF-D3FD-471B-960B-A6D7864E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6D15-CF7E-45F9-987A-46147BB6FA37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0D5EE4-F633-450D-9D37-E13B1B3C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6C614-6EBF-4E90-9A3A-AF2740B2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31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B3042-5097-4B1D-B056-51E9D0F6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2CB996-32CD-43E3-8057-F1448786D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502495-5B42-4671-AFD5-4B49EB6F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7CB-7CAD-46FF-92DF-8E07CC8EBC68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36881F-A712-4BB0-8B42-98E9FDA6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7EAC84-B16A-42FB-BFAB-39D18114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7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821674-6286-432E-98A4-EA2C4703D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F1A857-E513-4B6B-9AED-33C68D179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E15EA-6C85-409B-A282-63DC315E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45F9-A631-4D1A-82F3-7B382420ACEF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20EE1-E564-4125-9B86-A3CF0BBB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64DD17-F93A-40E1-A95A-A48CCE61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1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4B269-BE3F-4D4E-A339-27FACC75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C5DAE2-7D16-4898-91B4-F1BBEA65B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33BD35-ADC0-430D-98EB-09AFA3AB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9BA0-7B73-4108-90E6-32B9D63BB0B7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AF76D-070F-481C-A7F4-96B267A7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AAB1C-8331-4153-BFBC-EFDBFA2B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0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C8436-4718-47DC-8EE5-70B70DFE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A086EA-0AC3-418D-9DC0-5AB6C136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F94932-7321-41AE-911E-9D85FB0B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F67-3283-4573-8913-5671F9E91AFC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25584-9DDE-4133-BF31-D19EF50B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C0EF16-535F-4017-BC7C-B983A6A2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3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7BE41-5B5D-4901-A681-D12BD2DE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D594DE-CE27-40FD-AF38-8191892C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1C127-8064-4C3E-9624-ECFAD1E1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8F699E-D129-4AE1-ACAF-8A4167A0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C70F-C452-44AB-82BD-715356C5C759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5C650-0B5E-40DC-ADFE-4BF6FC77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C5AE41-0D26-4423-A832-FB2A193A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32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08C68-FA2A-4CDC-BAC3-837A7D98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CEAC34-326E-4924-ABD8-1BF301E1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992C0C-6B3F-4F97-83ED-C2398FF9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BE1623-456A-4A90-85AF-EDAB7C9F0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153534-0517-4CCE-A12F-8FEAA3133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43270D-386E-4C46-8B83-AF86AC4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FF2E-E13C-4E96-8769-C92A71EDDCCC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72983F-7856-496E-8E0D-65252021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EFBA63-839B-47BF-A098-32E16C87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04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980B74-75E6-4B85-A4AB-DEB1623B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C8F0F8-6DA8-4589-A5EC-92B30C7C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0-0B3D-4F62-ACCF-E0A49828701F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ABA90A-11C4-47E1-B86C-22882F93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A5843E-76C5-4C40-9988-61DAA4FB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96AB2E-3A7D-4E1A-9646-59A6DB37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C3A-918E-42C4-8E26-C7C35580ADF2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C41181-3B66-4853-8B3C-31C497E4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62CAC7-5622-4DB8-A5BF-95D7B37F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0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82B54-FCEE-4905-B3A5-84846D72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B75C5D-A04B-41A5-812E-905EED81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A1E8E6-3E54-44F5-BED8-4BE60991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BA2E01-89B6-4AF8-9507-220CCE0A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7634-49D2-4CDA-BF73-FF7F5A4B2904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B767A5-9554-469D-8B1D-BB8371D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860156-A6D3-4171-BD3D-C8A55E83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3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D78D5-C3FC-4E12-9B05-54A47FC9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76D088E-4463-4AAC-A6D0-406F15972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EB45B2-9CB2-45B9-93A0-45AFB7FA5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83A060-7A88-441B-88AF-2AA74F92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BD13-BCCE-4227-8439-3DF8D714A542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40C6D4-4B8F-4843-B5C8-A851EDED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09A0E3-6087-46DD-B543-281F9D4F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7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B88574-4B76-4E16-A2DB-F27E5144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A8AE8-4652-4C87-8ABC-B15D7A72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C278-D9CD-4CF9-B259-D6EDAB6F3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93BF-B3AB-44DA-A3C0-B57FA5257444}" type="datetime1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90E582-0B6E-4621-9118-DEF27854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07A209-1A40-43A2-B8E9-1C9350612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335D-8B94-43EA-A80C-97F771E392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2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2297693-8CB2-42BE-BA2A-FD895A763A85}"/>
              </a:ext>
            </a:extLst>
          </p:cNvPr>
          <p:cNvSpPr txBox="1"/>
          <p:nvPr/>
        </p:nvSpPr>
        <p:spPr>
          <a:xfrm>
            <a:off x="0" y="685569"/>
            <a:ext cx="12192000" cy="110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90000"/>
                  <a:lumMod val="75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00" kern="0" dirty="0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111ED3-7101-405F-BC53-5564404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58E335D-8B94-43EA-A80C-97F771E39247}" type="slidenum">
              <a:rPr lang="zh-CN" altLang="en-US" sz="1600" b="1">
                <a:solidFill>
                  <a:srgbClr val="7B98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</a:t>
            </a:fld>
            <a:endParaRPr lang="zh-CN" altLang="en-US" sz="1600" b="1">
              <a:solidFill>
                <a:srgbClr val="7B98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7CA96-41EC-41E8-88B8-7AABF0DE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4" y="22820"/>
            <a:ext cx="4528207" cy="6627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E0FE20-26CC-40A5-B27E-E8D21909F6C4}"/>
              </a:ext>
            </a:extLst>
          </p:cNvPr>
          <p:cNvSpPr/>
          <p:nvPr/>
        </p:nvSpPr>
        <p:spPr>
          <a:xfrm>
            <a:off x="11887331" y="3509634"/>
            <a:ext cx="241663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4B93136-69BC-4CCB-9BFC-6E441388CA2D}"/>
              </a:ext>
            </a:extLst>
          </p:cNvPr>
          <p:cNvSpPr txBox="1">
            <a:spLocks/>
          </p:cNvSpPr>
          <p:nvPr/>
        </p:nvSpPr>
        <p:spPr>
          <a:xfrm>
            <a:off x="304669" y="199540"/>
            <a:ext cx="5791331" cy="503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探测器布局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72F7B29-AD46-4C16-9115-B6CAD1A24A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5" y="2738507"/>
            <a:ext cx="6122513" cy="128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686311-5D19-4FD6-B3DE-88E739C263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" y="4347271"/>
            <a:ext cx="5936934" cy="2466836"/>
          </a:xfrm>
          <a:prstGeom prst="rect">
            <a:avLst/>
          </a:prstGeom>
          <a:noFill/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B267FE7-C825-4653-A6BC-11794B2401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50397" y="4187268"/>
            <a:ext cx="5936934" cy="2466836"/>
          </a:xfrm>
          <a:prstGeom prst="rect">
            <a:avLst/>
          </a:prstGeom>
        </p:spPr>
      </p:pic>
      <p:sp>
        <p:nvSpPr>
          <p:cNvPr id="17" name="TextBox 41">
            <a:extLst>
              <a:ext uri="{FF2B5EF4-FFF2-40B4-BE49-F238E27FC236}">
                <a16:creationId xmlns:a16="http://schemas.microsoft.com/office/drawing/2014/main" id="{65844ED0-1F7A-4CD7-B67E-E7FA71A7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95" y="1005575"/>
            <a:ext cx="7576139" cy="11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五面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探测器，每面两层蜂窝板，上下表面均胶接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Super-Ladder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蜂窝板间距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硅片无热源，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板和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L0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板产热由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热管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带至流体回路散热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A73047A-B186-4BF7-AAC5-9C77301C781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11234" y="995720"/>
            <a:ext cx="3711128" cy="32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2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2297693-8CB2-42BE-BA2A-FD895A763A85}"/>
              </a:ext>
            </a:extLst>
          </p:cNvPr>
          <p:cNvSpPr txBox="1"/>
          <p:nvPr/>
        </p:nvSpPr>
        <p:spPr>
          <a:xfrm>
            <a:off x="0" y="685569"/>
            <a:ext cx="12192000" cy="110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90000"/>
                  <a:lumMod val="75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00" kern="0" dirty="0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111ED3-7101-405F-BC53-5564404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58E335D-8B94-43EA-A80C-97F771E39247}" type="slidenum">
              <a:rPr lang="zh-CN" altLang="en-US" sz="1600" b="1">
                <a:solidFill>
                  <a:srgbClr val="7B98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</a:t>
            </a:fld>
            <a:endParaRPr lang="zh-CN" altLang="en-US" sz="1600" b="1">
              <a:solidFill>
                <a:srgbClr val="7B98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7CA96-41EC-41E8-88B8-7AABF0DE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4" y="22820"/>
            <a:ext cx="4528207" cy="6627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E0FE20-26CC-40A5-B27E-E8D21909F6C4}"/>
              </a:ext>
            </a:extLst>
          </p:cNvPr>
          <p:cNvSpPr/>
          <p:nvPr/>
        </p:nvSpPr>
        <p:spPr>
          <a:xfrm>
            <a:off x="11887331" y="3509634"/>
            <a:ext cx="241663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4B93136-69BC-4CCB-9BFC-6E441388CA2D}"/>
              </a:ext>
            </a:extLst>
          </p:cNvPr>
          <p:cNvSpPr txBox="1">
            <a:spLocks/>
          </p:cNvSpPr>
          <p:nvPr/>
        </p:nvSpPr>
        <p:spPr>
          <a:xfrm>
            <a:off x="304669" y="199540"/>
            <a:ext cx="5791331" cy="503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FEH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散热路径示意图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BD54FE-59EE-407D-8EFB-8A09EB91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107" y="1188913"/>
            <a:ext cx="8616696" cy="53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9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80300E-10B8-48E3-BE73-45D926C1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376"/>
            <a:ext cx="8619048" cy="4561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297693-8CB2-42BE-BA2A-FD895A763A85}"/>
              </a:ext>
            </a:extLst>
          </p:cNvPr>
          <p:cNvSpPr txBox="1"/>
          <p:nvPr/>
        </p:nvSpPr>
        <p:spPr>
          <a:xfrm>
            <a:off x="0" y="685569"/>
            <a:ext cx="12192000" cy="110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90000"/>
                  <a:lumMod val="75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00" kern="0" dirty="0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111ED3-7101-405F-BC53-5564404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58E335D-8B94-43EA-A80C-97F771E39247}" type="slidenum">
              <a:rPr lang="zh-CN" altLang="en-US" sz="1600" b="1">
                <a:solidFill>
                  <a:srgbClr val="7B98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3</a:t>
            </a:fld>
            <a:endParaRPr lang="zh-CN" altLang="en-US" sz="1600" b="1">
              <a:solidFill>
                <a:srgbClr val="7B98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7CA96-41EC-41E8-88B8-7AABF0DE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4" y="22820"/>
            <a:ext cx="4528207" cy="6627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E0FE20-26CC-40A5-B27E-E8D21909F6C4}"/>
              </a:ext>
            </a:extLst>
          </p:cNvPr>
          <p:cNvSpPr/>
          <p:nvPr/>
        </p:nvSpPr>
        <p:spPr>
          <a:xfrm>
            <a:off x="11887331" y="3509634"/>
            <a:ext cx="241663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4B93136-69BC-4CCB-9BFC-6E441388CA2D}"/>
              </a:ext>
            </a:extLst>
          </p:cNvPr>
          <p:cNvSpPr txBox="1">
            <a:spLocks/>
          </p:cNvSpPr>
          <p:nvPr/>
        </p:nvSpPr>
        <p:spPr>
          <a:xfrm>
            <a:off x="304669" y="199540"/>
            <a:ext cx="5791331" cy="503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Super-Ladder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5CC99C-48B9-4638-B01E-2E1B66615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47" y="795920"/>
            <a:ext cx="5114628" cy="28769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0C79EA-78AB-4D99-8A11-2FFAF32F4A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7077" r="16799" b="22557"/>
          <a:stretch/>
        </p:blipFill>
        <p:spPr>
          <a:xfrm>
            <a:off x="9149857" y="3699183"/>
            <a:ext cx="2737474" cy="31359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F72DE39-102A-49C9-9D53-0F6FD642B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719" y="802707"/>
            <a:ext cx="3257459" cy="20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2297693-8CB2-42BE-BA2A-FD895A763A85}"/>
              </a:ext>
            </a:extLst>
          </p:cNvPr>
          <p:cNvSpPr txBox="1"/>
          <p:nvPr/>
        </p:nvSpPr>
        <p:spPr>
          <a:xfrm>
            <a:off x="0" y="685569"/>
            <a:ext cx="12192000" cy="110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90000"/>
                  <a:lumMod val="75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00" kern="0" dirty="0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111ED3-7101-405F-BC53-5564404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58E335D-8B94-43EA-A80C-97F771E39247}" type="slidenum">
              <a:rPr lang="zh-CN" altLang="en-US" sz="1600" b="1">
                <a:solidFill>
                  <a:srgbClr val="7B98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4</a:t>
            </a:fld>
            <a:endParaRPr lang="zh-CN" altLang="en-US" sz="1600" b="1">
              <a:solidFill>
                <a:srgbClr val="7B98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7CA96-41EC-41E8-88B8-7AABF0DE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4" y="22820"/>
            <a:ext cx="4528207" cy="6627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E0FE20-26CC-40A5-B27E-E8D21909F6C4}"/>
              </a:ext>
            </a:extLst>
          </p:cNvPr>
          <p:cNvSpPr/>
          <p:nvPr/>
        </p:nvSpPr>
        <p:spPr>
          <a:xfrm>
            <a:off x="11887331" y="3509634"/>
            <a:ext cx="241663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4B93136-69BC-4CCB-9BFC-6E441388CA2D}"/>
              </a:ext>
            </a:extLst>
          </p:cNvPr>
          <p:cNvSpPr txBox="1">
            <a:spLocks/>
          </p:cNvSpPr>
          <p:nvPr/>
        </p:nvSpPr>
        <p:spPr>
          <a:xfrm>
            <a:off x="304669" y="199540"/>
            <a:ext cx="5791331" cy="503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Super-Ladder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454AAB-24FB-4BC6-8FD8-BEEFD636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9" y="1826141"/>
            <a:ext cx="5629058" cy="36151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AB39F8-F38C-4CEF-9054-3359C4328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848" y="1861358"/>
            <a:ext cx="5910314" cy="3579962"/>
          </a:xfrm>
          <a:prstGeom prst="rect">
            <a:avLst/>
          </a:prstGeom>
        </p:spPr>
      </p:pic>
      <p:sp>
        <p:nvSpPr>
          <p:cNvPr id="14" name="TextBox 41">
            <a:extLst>
              <a:ext uri="{FF2B5EF4-FFF2-40B4-BE49-F238E27FC236}">
                <a16:creationId xmlns:a16="http://schemas.microsoft.com/office/drawing/2014/main" id="{1FDB5AFF-5624-4867-B62D-474061EC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69" y="5696132"/>
            <a:ext cx="238202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P</a:t>
            </a:r>
            <a:r>
              <a:rPr lang="zh-CN" altLang="en-US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型</a:t>
            </a:r>
            <a:r>
              <a:rPr lang="en-US" altLang="zh-CN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Ladder</a:t>
            </a: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24591F15-89D1-4892-9EBD-8B202116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15" y="5696132"/>
            <a:ext cx="238202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Z</a:t>
            </a:r>
            <a:r>
              <a:rPr lang="zh-CN" altLang="en-US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型</a:t>
            </a:r>
            <a:r>
              <a:rPr lang="en-US" altLang="zh-CN" sz="1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Ladder</a:t>
            </a: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74FC0F8B-D46E-4DD8-89D0-7E401F5EFB40}"/>
              </a:ext>
            </a:extLst>
          </p:cNvPr>
          <p:cNvSpPr/>
          <p:nvPr/>
        </p:nvSpPr>
        <p:spPr>
          <a:xfrm rot="19130799">
            <a:off x="1448035" y="2044288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530A2027-5192-4092-856C-E8C9813A1814}"/>
              </a:ext>
            </a:extLst>
          </p:cNvPr>
          <p:cNvSpPr/>
          <p:nvPr/>
        </p:nvSpPr>
        <p:spPr>
          <a:xfrm rot="19130799">
            <a:off x="1448037" y="2193126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4861EE56-C506-4118-9ED8-482F1DD94742}"/>
              </a:ext>
            </a:extLst>
          </p:cNvPr>
          <p:cNvSpPr/>
          <p:nvPr/>
        </p:nvSpPr>
        <p:spPr>
          <a:xfrm rot="19130799">
            <a:off x="1448033" y="2354063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8C3B83A-D38B-4317-9ECC-58FCDF8F99AE}"/>
              </a:ext>
            </a:extLst>
          </p:cNvPr>
          <p:cNvSpPr/>
          <p:nvPr/>
        </p:nvSpPr>
        <p:spPr>
          <a:xfrm rot="19130799">
            <a:off x="1448028" y="2515000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E116A97A-FEC7-4FFA-93AC-87768AB830FE}"/>
              </a:ext>
            </a:extLst>
          </p:cNvPr>
          <p:cNvSpPr/>
          <p:nvPr/>
        </p:nvSpPr>
        <p:spPr>
          <a:xfrm rot="19130799">
            <a:off x="1448023" y="2675937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弧形 22">
            <a:extLst>
              <a:ext uri="{FF2B5EF4-FFF2-40B4-BE49-F238E27FC236}">
                <a16:creationId xmlns:a16="http://schemas.microsoft.com/office/drawing/2014/main" id="{8143D847-40AE-43AE-8901-EC7B72341F61}"/>
              </a:ext>
            </a:extLst>
          </p:cNvPr>
          <p:cNvSpPr/>
          <p:nvPr/>
        </p:nvSpPr>
        <p:spPr>
          <a:xfrm rot="19130799">
            <a:off x="1448017" y="2836874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id="{30F361FE-1052-4278-A896-86D4A347AD62}"/>
              </a:ext>
            </a:extLst>
          </p:cNvPr>
          <p:cNvSpPr/>
          <p:nvPr/>
        </p:nvSpPr>
        <p:spPr>
          <a:xfrm rot="19130799">
            <a:off x="1448010" y="2997811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id="{8153DA56-780E-4B70-894D-3D2F25ACFC7B}"/>
              </a:ext>
            </a:extLst>
          </p:cNvPr>
          <p:cNvSpPr/>
          <p:nvPr/>
        </p:nvSpPr>
        <p:spPr>
          <a:xfrm rot="19130799">
            <a:off x="2573828" y="2032189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D692315B-A98F-42A0-B7CF-3BB350D75FD2}"/>
              </a:ext>
            </a:extLst>
          </p:cNvPr>
          <p:cNvSpPr/>
          <p:nvPr/>
        </p:nvSpPr>
        <p:spPr>
          <a:xfrm rot="19130799">
            <a:off x="2573830" y="2181027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59ECB916-BC44-4FF4-BD61-9DC57DC0FF32}"/>
              </a:ext>
            </a:extLst>
          </p:cNvPr>
          <p:cNvSpPr/>
          <p:nvPr/>
        </p:nvSpPr>
        <p:spPr>
          <a:xfrm rot="19130799">
            <a:off x="2573826" y="2341964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弧形 28">
            <a:extLst>
              <a:ext uri="{FF2B5EF4-FFF2-40B4-BE49-F238E27FC236}">
                <a16:creationId xmlns:a16="http://schemas.microsoft.com/office/drawing/2014/main" id="{8F72D376-F75B-4971-9CE1-0F6B4ED0E265}"/>
              </a:ext>
            </a:extLst>
          </p:cNvPr>
          <p:cNvSpPr/>
          <p:nvPr/>
        </p:nvSpPr>
        <p:spPr>
          <a:xfrm rot="19130799">
            <a:off x="2573821" y="2502901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CEB89626-8BF2-48C6-95A0-8914FBFD1B96}"/>
              </a:ext>
            </a:extLst>
          </p:cNvPr>
          <p:cNvSpPr/>
          <p:nvPr/>
        </p:nvSpPr>
        <p:spPr>
          <a:xfrm rot="19130799">
            <a:off x="2573816" y="2663838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5DA59EAD-4A5E-4E33-97D2-BFF252C0D757}"/>
              </a:ext>
            </a:extLst>
          </p:cNvPr>
          <p:cNvSpPr/>
          <p:nvPr/>
        </p:nvSpPr>
        <p:spPr>
          <a:xfrm rot="19130799">
            <a:off x="2573810" y="2824775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id="{E5558F55-0AFD-42C1-A331-12855125D86C}"/>
              </a:ext>
            </a:extLst>
          </p:cNvPr>
          <p:cNvSpPr/>
          <p:nvPr/>
        </p:nvSpPr>
        <p:spPr>
          <a:xfrm rot="19130799">
            <a:off x="2573810" y="3002389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B5D6958C-4669-413A-B313-2CB5D95B7EBB}"/>
              </a:ext>
            </a:extLst>
          </p:cNvPr>
          <p:cNvSpPr/>
          <p:nvPr/>
        </p:nvSpPr>
        <p:spPr>
          <a:xfrm rot="19130799">
            <a:off x="3782213" y="2043807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5A4B32B8-BC25-4394-99A1-6CD509ADCDF8}"/>
              </a:ext>
            </a:extLst>
          </p:cNvPr>
          <p:cNvSpPr/>
          <p:nvPr/>
        </p:nvSpPr>
        <p:spPr>
          <a:xfrm rot="19130799">
            <a:off x="3782215" y="2192645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4BF7F0B1-B94E-4FC9-B426-1783A76A9A2F}"/>
              </a:ext>
            </a:extLst>
          </p:cNvPr>
          <p:cNvSpPr/>
          <p:nvPr/>
        </p:nvSpPr>
        <p:spPr>
          <a:xfrm rot="19130799">
            <a:off x="3782211" y="2353582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0EC2576A-ED90-4A9B-AD06-1BC1AE8028F4}"/>
              </a:ext>
            </a:extLst>
          </p:cNvPr>
          <p:cNvSpPr/>
          <p:nvPr/>
        </p:nvSpPr>
        <p:spPr>
          <a:xfrm rot="19130799">
            <a:off x="3782206" y="2514519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73F504E5-645D-4556-A114-8091EEADB140}"/>
              </a:ext>
            </a:extLst>
          </p:cNvPr>
          <p:cNvSpPr/>
          <p:nvPr/>
        </p:nvSpPr>
        <p:spPr>
          <a:xfrm rot="19130799">
            <a:off x="3782201" y="2675456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5889A219-9FDD-4D02-8D9C-B44A74C90E5D}"/>
              </a:ext>
            </a:extLst>
          </p:cNvPr>
          <p:cNvSpPr/>
          <p:nvPr/>
        </p:nvSpPr>
        <p:spPr>
          <a:xfrm rot="19130799">
            <a:off x="3782195" y="2836393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弧形 38">
            <a:extLst>
              <a:ext uri="{FF2B5EF4-FFF2-40B4-BE49-F238E27FC236}">
                <a16:creationId xmlns:a16="http://schemas.microsoft.com/office/drawing/2014/main" id="{F92DEDA9-1233-4BED-B671-0539F0209442}"/>
              </a:ext>
            </a:extLst>
          </p:cNvPr>
          <p:cNvSpPr/>
          <p:nvPr/>
        </p:nvSpPr>
        <p:spPr>
          <a:xfrm rot="19130799">
            <a:off x="3782195" y="3014007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0C47504F-7426-4C7A-9AFE-7ED29A42F1BA}"/>
              </a:ext>
            </a:extLst>
          </p:cNvPr>
          <p:cNvSpPr/>
          <p:nvPr/>
        </p:nvSpPr>
        <p:spPr>
          <a:xfrm rot="19130799">
            <a:off x="9789505" y="2211652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70BCBF15-A6F7-4C4E-90C6-EEB0F67A1C11}"/>
              </a:ext>
            </a:extLst>
          </p:cNvPr>
          <p:cNvSpPr/>
          <p:nvPr/>
        </p:nvSpPr>
        <p:spPr>
          <a:xfrm rot="19130799">
            <a:off x="9789501" y="2372589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id="{4625FE54-62C3-4632-9B52-65F66B73C5D8}"/>
              </a:ext>
            </a:extLst>
          </p:cNvPr>
          <p:cNvSpPr/>
          <p:nvPr/>
        </p:nvSpPr>
        <p:spPr>
          <a:xfrm rot="19130799">
            <a:off x="9789496" y="2533526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弧形 43">
            <a:extLst>
              <a:ext uri="{FF2B5EF4-FFF2-40B4-BE49-F238E27FC236}">
                <a16:creationId xmlns:a16="http://schemas.microsoft.com/office/drawing/2014/main" id="{F0655783-B221-444B-93A9-1758AD3070E9}"/>
              </a:ext>
            </a:extLst>
          </p:cNvPr>
          <p:cNvSpPr/>
          <p:nvPr/>
        </p:nvSpPr>
        <p:spPr>
          <a:xfrm rot="19130799">
            <a:off x="9789491" y="2694463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弧形 44">
            <a:extLst>
              <a:ext uri="{FF2B5EF4-FFF2-40B4-BE49-F238E27FC236}">
                <a16:creationId xmlns:a16="http://schemas.microsoft.com/office/drawing/2014/main" id="{155970BA-5404-4CC9-BE8B-6810AE08FC58}"/>
              </a:ext>
            </a:extLst>
          </p:cNvPr>
          <p:cNvSpPr/>
          <p:nvPr/>
        </p:nvSpPr>
        <p:spPr>
          <a:xfrm rot="19130799">
            <a:off x="9789485" y="2855400"/>
            <a:ext cx="335312" cy="33209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2D52057F-4E77-48C2-9FED-12B960CF3CED}"/>
              </a:ext>
            </a:extLst>
          </p:cNvPr>
          <p:cNvSpPr/>
          <p:nvPr/>
        </p:nvSpPr>
        <p:spPr>
          <a:xfrm rot="13831952">
            <a:off x="6309592" y="1922374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9162730B-9E91-4EAE-A146-D219B8086476}"/>
              </a:ext>
            </a:extLst>
          </p:cNvPr>
          <p:cNvSpPr/>
          <p:nvPr/>
        </p:nvSpPr>
        <p:spPr>
          <a:xfrm rot="13831952">
            <a:off x="6508491" y="1926682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弧形 48">
            <a:extLst>
              <a:ext uri="{FF2B5EF4-FFF2-40B4-BE49-F238E27FC236}">
                <a16:creationId xmlns:a16="http://schemas.microsoft.com/office/drawing/2014/main" id="{6A3792CB-43F1-4ED3-BD50-92A0C4D25180}"/>
              </a:ext>
            </a:extLst>
          </p:cNvPr>
          <p:cNvSpPr/>
          <p:nvPr/>
        </p:nvSpPr>
        <p:spPr>
          <a:xfrm rot="13831952">
            <a:off x="6707390" y="1925914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C07FEC98-B9B7-496F-8B2A-1AAC9A6B403F}"/>
              </a:ext>
            </a:extLst>
          </p:cNvPr>
          <p:cNvSpPr/>
          <p:nvPr/>
        </p:nvSpPr>
        <p:spPr>
          <a:xfrm rot="13831952">
            <a:off x="6942145" y="1926682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弧形 50">
            <a:extLst>
              <a:ext uri="{FF2B5EF4-FFF2-40B4-BE49-F238E27FC236}">
                <a16:creationId xmlns:a16="http://schemas.microsoft.com/office/drawing/2014/main" id="{318F7E94-2D05-45FF-B917-84A8BD902C77}"/>
              </a:ext>
            </a:extLst>
          </p:cNvPr>
          <p:cNvSpPr/>
          <p:nvPr/>
        </p:nvSpPr>
        <p:spPr>
          <a:xfrm rot="13831952">
            <a:off x="7157724" y="1929454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弧形 51">
            <a:extLst>
              <a:ext uri="{FF2B5EF4-FFF2-40B4-BE49-F238E27FC236}">
                <a16:creationId xmlns:a16="http://schemas.microsoft.com/office/drawing/2014/main" id="{476E0388-17CC-48A9-8A36-ACF3133D934C}"/>
              </a:ext>
            </a:extLst>
          </p:cNvPr>
          <p:cNvSpPr/>
          <p:nvPr/>
        </p:nvSpPr>
        <p:spPr>
          <a:xfrm rot="13831952">
            <a:off x="7365311" y="1929923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39A45CC2-7289-4726-8942-CDF561656348}"/>
              </a:ext>
            </a:extLst>
          </p:cNvPr>
          <p:cNvSpPr/>
          <p:nvPr/>
        </p:nvSpPr>
        <p:spPr>
          <a:xfrm rot="13831952">
            <a:off x="7539499" y="2955273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43957F1B-0FF0-4AB2-9EB3-6E9C6C62B675}"/>
              </a:ext>
            </a:extLst>
          </p:cNvPr>
          <p:cNvSpPr/>
          <p:nvPr/>
        </p:nvSpPr>
        <p:spPr>
          <a:xfrm rot="13831952">
            <a:off x="7738398" y="2959581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弧形 60">
            <a:extLst>
              <a:ext uri="{FF2B5EF4-FFF2-40B4-BE49-F238E27FC236}">
                <a16:creationId xmlns:a16="http://schemas.microsoft.com/office/drawing/2014/main" id="{42BCCB3F-04AB-4AE4-B5A1-43C83551431C}"/>
              </a:ext>
            </a:extLst>
          </p:cNvPr>
          <p:cNvSpPr/>
          <p:nvPr/>
        </p:nvSpPr>
        <p:spPr>
          <a:xfrm rot="13831952">
            <a:off x="7937297" y="2958813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弧形 61">
            <a:extLst>
              <a:ext uri="{FF2B5EF4-FFF2-40B4-BE49-F238E27FC236}">
                <a16:creationId xmlns:a16="http://schemas.microsoft.com/office/drawing/2014/main" id="{48D0E71C-C5DC-407C-B9CD-0308C73AD7E9}"/>
              </a:ext>
            </a:extLst>
          </p:cNvPr>
          <p:cNvSpPr/>
          <p:nvPr/>
        </p:nvSpPr>
        <p:spPr>
          <a:xfrm rot="13831952">
            <a:off x="8172052" y="2959581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id="{C4C236A4-A91E-4177-AE89-B175AF3A3E78}"/>
              </a:ext>
            </a:extLst>
          </p:cNvPr>
          <p:cNvSpPr/>
          <p:nvPr/>
        </p:nvSpPr>
        <p:spPr>
          <a:xfrm rot="13831952">
            <a:off x="8387631" y="2962353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弧形 63">
            <a:extLst>
              <a:ext uri="{FF2B5EF4-FFF2-40B4-BE49-F238E27FC236}">
                <a16:creationId xmlns:a16="http://schemas.microsoft.com/office/drawing/2014/main" id="{433A0930-B7ED-4AE9-B5DB-10B9981B6ED1}"/>
              </a:ext>
            </a:extLst>
          </p:cNvPr>
          <p:cNvSpPr/>
          <p:nvPr/>
        </p:nvSpPr>
        <p:spPr>
          <a:xfrm rot="13831952">
            <a:off x="8595218" y="2962822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弧形 64">
            <a:extLst>
              <a:ext uri="{FF2B5EF4-FFF2-40B4-BE49-F238E27FC236}">
                <a16:creationId xmlns:a16="http://schemas.microsoft.com/office/drawing/2014/main" id="{FEECCDE5-5045-47E7-86A0-A4CA40201CAC}"/>
              </a:ext>
            </a:extLst>
          </p:cNvPr>
          <p:cNvSpPr/>
          <p:nvPr/>
        </p:nvSpPr>
        <p:spPr>
          <a:xfrm rot="13831952">
            <a:off x="7539500" y="1931482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弧形 65">
            <a:extLst>
              <a:ext uri="{FF2B5EF4-FFF2-40B4-BE49-F238E27FC236}">
                <a16:creationId xmlns:a16="http://schemas.microsoft.com/office/drawing/2014/main" id="{15BC611B-DF6F-459B-8C6D-E17A6948A11F}"/>
              </a:ext>
            </a:extLst>
          </p:cNvPr>
          <p:cNvSpPr/>
          <p:nvPr/>
        </p:nvSpPr>
        <p:spPr>
          <a:xfrm rot="13831952">
            <a:off x="7738399" y="1935790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弧形 66">
            <a:extLst>
              <a:ext uri="{FF2B5EF4-FFF2-40B4-BE49-F238E27FC236}">
                <a16:creationId xmlns:a16="http://schemas.microsoft.com/office/drawing/2014/main" id="{4D43DAB7-56E2-46C8-B93B-FB44EC3D4B5B}"/>
              </a:ext>
            </a:extLst>
          </p:cNvPr>
          <p:cNvSpPr/>
          <p:nvPr/>
        </p:nvSpPr>
        <p:spPr>
          <a:xfrm rot="13831952">
            <a:off x="7937298" y="1935022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id="{02070130-4C8A-4F1B-B18F-16560F33A893}"/>
              </a:ext>
            </a:extLst>
          </p:cNvPr>
          <p:cNvSpPr/>
          <p:nvPr/>
        </p:nvSpPr>
        <p:spPr>
          <a:xfrm rot="13831952">
            <a:off x="8172053" y="1935790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弧形 68">
            <a:extLst>
              <a:ext uri="{FF2B5EF4-FFF2-40B4-BE49-F238E27FC236}">
                <a16:creationId xmlns:a16="http://schemas.microsoft.com/office/drawing/2014/main" id="{EA26E3DF-E104-45EC-8068-DB4C952FAD9D}"/>
              </a:ext>
            </a:extLst>
          </p:cNvPr>
          <p:cNvSpPr/>
          <p:nvPr/>
        </p:nvSpPr>
        <p:spPr>
          <a:xfrm rot="13831952">
            <a:off x="8387632" y="1938562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弧形 69">
            <a:extLst>
              <a:ext uri="{FF2B5EF4-FFF2-40B4-BE49-F238E27FC236}">
                <a16:creationId xmlns:a16="http://schemas.microsoft.com/office/drawing/2014/main" id="{932D4E2D-AB2A-4939-9F67-A2103D7875D5}"/>
              </a:ext>
            </a:extLst>
          </p:cNvPr>
          <p:cNvSpPr/>
          <p:nvPr/>
        </p:nvSpPr>
        <p:spPr>
          <a:xfrm rot="13831952">
            <a:off x="8595219" y="1939031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弧形 70">
            <a:extLst>
              <a:ext uri="{FF2B5EF4-FFF2-40B4-BE49-F238E27FC236}">
                <a16:creationId xmlns:a16="http://schemas.microsoft.com/office/drawing/2014/main" id="{82F309BF-2013-4AD4-9FA7-B45FC8A7D453}"/>
              </a:ext>
            </a:extLst>
          </p:cNvPr>
          <p:cNvSpPr/>
          <p:nvPr/>
        </p:nvSpPr>
        <p:spPr>
          <a:xfrm rot="13831952">
            <a:off x="8763662" y="1938501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弧形 71">
            <a:extLst>
              <a:ext uri="{FF2B5EF4-FFF2-40B4-BE49-F238E27FC236}">
                <a16:creationId xmlns:a16="http://schemas.microsoft.com/office/drawing/2014/main" id="{B95203E6-1C2E-413A-AFEE-2FAAE5C7DC2A}"/>
              </a:ext>
            </a:extLst>
          </p:cNvPr>
          <p:cNvSpPr/>
          <p:nvPr/>
        </p:nvSpPr>
        <p:spPr>
          <a:xfrm rot="13831952">
            <a:off x="8962561" y="1942809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弧形 72">
            <a:extLst>
              <a:ext uri="{FF2B5EF4-FFF2-40B4-BE49-F238E27FC236}">
                <a16:creationId xmlns:a16="http://schemas.microsoft.com/office/drawing/2014/main" id="{AEFFB9B3-9776-4D6A-BA65-760D5ADE69E3}"/>
              </a:ext>
            </a:extLst>
          </p:cNvPr>
          <p:cNvSpPr/>
          <p:nvPr/>
        </p:nvSpPr>
        <p:spPr>
          <a:xfrm rot="13831952">
            <a:off x="9161460" y="1942041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弧形 73">
            <a:extLst>
              <a:ext uri="{FF2B5EF4-FFF2-40B4-BE49-F238E27FC236}">
                <a16:creationId xmlns:a16="http://schemas.microsoft.com/office/drawing/2014/main" id="{85768E92-95E2-4504-A4DE-98EE652CDDAF}"/>
              </a:ext>
            </a:extLst>
          </p:cNvPr>
          <p:cNvSpPr/>
          <p:nvPr/>
        </p:nvSpPr>
        <p:spPr>
          <a:xfrm rot="13831952">
            <a:off x="9396215" y="1942809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弧形 74">
            <a:extLst>
              <a:ext uri="{FF2B5EF4-FFF2-40B4-BE49-F238E27FC236}">
                <a16:creationId xmlns:a16="http://schemas.microsoft.com/office/drawing/2014/main" id="{0BD780B3-CD27-40B9-9263-D1659DFD9E70}"/>
              </a:ext>
            </a:extLst>
          </p:cNvPr>
          <p:cNvSpPr/>
          <p:nvPr/>
        </p:nvSpPr>
        <p:spPr>
          <a:xfrm rot="13831952">
            <a:off x="9611794" y="1945581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弧形 75">
            <a:extLst>
              <a:ext uri="{FF2B5EF4-FFF2-40B4-BE49-F238E27FC236}">
                <a16:creationId xmlns:a16="http://schemas.microsoft.com/office/drawing/2014/main" id="{4DA18251-1667-4AA2-9568-EC7B5CAAD297}"/>
              </a:ext>
            </a:extLst>
          </p:cNvPr>
          <p:cNvSpPr/>
          <p:nvPr/>
        </p:nvSpPr>
        <p:spPr>
          <a:xfrm rot="13831952">
            <a:off x="9819381" y="1946050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弧形 76">
            <a:extLst>
              <a:ext uri="{FF2B5EF4-FFF2-40B4-BE49-F238E27FC236}">
                <a16:creationId xmlns:a16="http://schemas.microsoft.com/office/drawing/2014/main" id="{65E8314F-79E6-49D5-A883-7963D7A6C780}"/>
              </a:ext>
            </a:extLst>
          </p:cNvPr>
          <p:cNvSpPr/>
          <p:nvPr/>
        </p:nvSpPr>
        <p:spPr>
          <a:xfrm rot="13831952">
            <a:off x="8793537" y="2966755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弧形 77">
            <a:extLst>
              <a:ext uri="{FF2B5EF4-FFF2-40B4-BE49-F238E27FC236}">
                <a16:creationId xmlns:a16="http://schemas.microsoft.com/office/drawing/2014/main" id="{10D65B74-1F9A-48C7-B796-96E11D9B9583}"/>
              </a:ext>
            </a:extLst>
          </p:cNvPr>
          <p:cNvSpPr/>
          <p:nvPr/>
        </p:nvSpPr>
        <p:spPr>
          <a:xfrm rot="13831952">
            <a:off x="8992436" y="2971063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弧形 78">
            <a:extLst>
              <a:ext uri="{FF2B5EF4-FFF2-40B4-BE49-F238E27FC236}">
                <a16:creationId xmlns:a16="http://schemas.microsoft.com/office/drawing/2014/main" id="{049A7D19-F547-41EB-9CBB-091DB1702C58}"/>
              </a:ext>
            </a:extLst>
          </p:cNvPr>
          <p:cNvSpPr/>
          <p:nvPr/>
        </p:nvSpPr>
        <p:spPr>
          <a:xfrm rot="13831952">
            <a:off x="9191335" y="2970295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弧形 79">
            <a:extLst>
              <a:ext uri="{FF2B5EF4-FFF2-40B4-BE49-F238E27FC236}">
                <a16:creationId xmlns:a16="http://schemas.microsoft.com/office/drawing/2014/main" id="{AF613B60-6075-4193-A044-0D40596AFA8A}"/>
              </a:ext>
            </a:extLst>
          </p:cNvPr>
          <p:cNvSpPr/>
          <p:nvPr/>
        </p:nvSpPr>
        <p:spPr>
          <a:xfrm rot="13831952">
            <a:off x="9426090" y="2971063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弧形 80">
            <a:extLst>
              <a:ext uri="{FF2B5EF4-FFF2-40B4-BE49-F238E27FC236}">
                <a16:creationId xmlns:a16="http://schemas.microsoft.com/office/drawing/2014/main" id="{1818DE41-717F-4552-AECE-ECA642A1BC96}"/>
              </a:ext>
            </a:extLst>
          </p:cNvPr>
          <p:cNvSpPr/>
          <p:nvPr/>
        </p:nvSpPr>
        <p:spPr>
          <a:xfrm rot="13831952">
            <a:off x="9641669" y="2973835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弧形 81">
            <a:extLst>
              <a:ext uri="{FF2B5EF4-FFF2-40B4-BE49-F238E27FC236}">
                <a16:creationId xmlns:a16="http://schemas.microsoft.com/office/drawing/2014/main" id="{ACEA825D-6C9D-49D6-A63D-658BA189DBB0}"/>
              </a:ext>
            </a:extLst>
          </p:cNvPr>
          <p:cNvSpPr/>
          <p:nvPr/>
        </p:nvSpPr>
        <p:spPr>
          <a:xfrm rot="13831952">
            <a:off x="9849256" y="2974304"/>
            <a:ext cx="285748" cy="284214"/>
          </a:xfrm>
          <a:prstGeom prst="arc">
            <a:avLst>
              <a:gd name="adj1" fmla="val 16200000"/>
              <a:gd name="adj2" fmla="val 21584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5D0DCFE-9634-417E-AAA5-4324FA2BF229}"/>
              </a:ext>
            </a:extLst>
          </p:cNvPr>
          <p:cNvCxnSpPr>
            <a:cxnSpLocks/>
          </p:cNvCxnSpPr>
          <p:nvPr/>
        </p:nvCxnSpPr>
        <p:spPr>
          <a:xfrm>
            <a:off x="6358316" y="2178624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572E32C3-1305-4B11-92D9-F50D470D8B13}"/>
              </a:ext>
            </a:extLst>
          </p:cNvPr>
          <p:cNvCxnSpPr>
            <a:cxnSpLocks/>
          </p:cNvCxnSpPr>
          <p:nvPr/>
        </p:nvCxnSpPr>
        <p:spPr>
          <a:xfrm>
            <a:off x="6551956" y="2184530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A2D68F1C-BD20-49AF-B98C-A86FA51C4FB7}"/>
              </a:ext>
            </a:extLst>
          </p:cNvPr>
          <p:cNvCxnSpPr>
            <a:cxnSpLocks/>
          </p:cNvCxnSpPr>
          <p:nvPr/>
        </p:nvCxnSpPr>
        <p:spPr>
          <a:xfrm>
            <a:off x="6793642" y="2197945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0326A12D-A121-4D39-9C77-C56AC937D4A4}"/>
              </a:ext>
            </a:extLst>
          </p:cNvPr>
          <p:cNvCxnSpPr>
            <a:cxnSpLocks/>
          </p:cNvCxnSpPr>
          <p:nvPr/>
        </p:nvCxnSpPr>
        <p:spPr>
          <a:xfrm>
            <a:off x="6987282" y="2203851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266E1D9B-EE3E-4729-BCC9-0D3EEBD96995}"/>
              </a:ext>
            </a:extLst>
          </p:cNvPr>
          <p:cNvCxnSpPr>
            <a:cxnSpLocks/>
          </p:cNvCxnSpPr>
          <p:nvPr/>
        </p:nvCxnSpPr>
        <p:spPr>
          <a:xfrm>
            <a:off x="7195041" y="2188455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924DD1BA-E33C-417C-821C-9B9A8D04D244}"/>
              </a:ext>
            </a:extLst>
          </p:cNvPr>
          <p:cNvCxnSpPr>
            <a:cxnSpLocks/>
          </p:cNvCxnSpPr>
          <p:nvPr/>
        </p:nvCxnSpPr>
        <p:spPr>
          <a:xfrm>
            <a:off x="7388681" y="2194361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CFD4B27A-0C54-4515-9BF7-AA6127F38D71}"/>
              </a:ext>
            </a:extLst>
          </p:cNvPr>
          <p:cNvCxnSpPr>
            <a:cxnSpLocks/>
          </p:cNvCxnSpPr>
          <p:nvPr/>
        </p:nvCxnSpPr>
        <p:spPr>
          <a:xfrm>
            <a:off x="7630367" y="2207776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8F1ED377-2A64-40C0-9F12-8FB7B4B00AB4}"/>
              </a:ext>
            </a:extLst>
          </p:cNvPr>
          <p:cNvCxnSpPr>
            <a:cxnSpLocks/>
          </p:cNvCxnSpPr>
          <p:nvPr/>
        </p:nvCxnSpPr>
        <p:spPr>
          <a:xfrm>
            <a:off x="7824007" y="2213682"/>
            <a:ext cx="1197008" cy="7660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C0304C35-4963-4E52-AF64-D40B224B5FEC}"/>
              </a:ext>
            </a:extLst>
          </p:cNvPr>
          <p:cNvCxnSpPr>
            <a:cxnSpLocks/>
          </p:cNvCxnSpPr>
          <p:nvPr/>
        </p:nvCxnSpPr>
        <p:spPr>
          <a:xfrm>
            <a:off x="7997215" y="2183271"/>
            <a:ext cx="1229090" cy="7905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92C24510-F50D-422A-8E20-C0B82BAE97E8}"/>
              </a:ext>
            </a:extLst>
          </p:cNvPr>
          <p:cNvCxnSpPr>
            <a:cxnSpLocks/>
          </p:cNvCxnSpPr>
          <p:nvPr/>
        </p:nvCxnSpPr>
        <p:spPr>
          <a:xfrm>
            <a:off x="8190855" y="2189177"/>
            <a:ext cx="1255823" cy="7889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69585356-75E8-43D8-9FDD-873877F2C856}"/>
              </a:ext>
            </a:extLst>
          </p:cNvPr>
          <p:cNvCxnSpPr>
            <a:cxnSpLocks/>
          </p:cNvCxnSpPr>
          <p:nvPr/>
        </p:nvCxnSpPr>
        <p:spPr>
          <a:xfrm>
            <a:off x="8432541" y="2202592"/>
            <a:ext cx="1232155" cy="771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D9EEFF65-EE04-4D0A-B80D-BFF7E416B208}"/>
              </a:ext>
            </a:extLst>
          </p:cNvPr>
          <p:cNvCxnSpPr>
            <a:cxnSpLocks/>
          </p:cNvCxnSpPr>
          <p:nvPr/>
        </p:nvCxnSpPr>
        <p:spPr>
          <a:xfrm>
            <a:off x="8626181" y="2208498"/>
            <a:ext cx="1245533" cy="7787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B7F6D404-1132-428D-BBDB-8F37CE8C8B1C}"/>
              </a:ext>
            </a:extLst>
          </p:cNvPr>
          <p:cNvCxnSpPr>
            <a:cxnSpLocks/>
          </p:cNvCxnSpPr>
          <p:nvPr/>
        </p:nvCxnSpPr>
        <p:spPr>
          <a:xfrm>
            <a:off x="8811298" y="2195536"/>
            <a:ext cx="1023655" cy="6658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024A6BD6-9E31-4DD3-B23C-7D22EF20CD26}"/>
              </a:ext>
            </a:extLst>
          </p:cNvPr>
          <p:cNvCxnSpPr>
            <a:cxnSpLocks/>
          </p:cNvCxnSpPr>
          <p:nvPr/>
        </p:nvCxnSpPr>
        <p:spPr>
          <a:xfrm>
            <a:off x="9004938" y="2201442"/>
            <a:ext cx="815178" cy="5244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39C80314-C7E9-4CDE-AD09-BD8E0F591875}"/>
              </a:ext>
            </a:extLst>
          </p:cNvPr>
          <p:cNvCxnSpPr>
            <a:cxnSpLocks/>
          </p:cNvCxnSpPr>
          <p:nvPr/>
        </p:nvCxnSpPr>
        <p:spPr>
          <a:xfrm>
            <a:off x="9246624" y="2214857"/>
            <a:ext cx="588329" cy="353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EBCEB580-949F-4E45-9F3D-22E0AED5CCE2}"/>
              </a:ext>
            </a:extLst>
          </p:cNvPr>
          <p:cNvCxnSpPr>
            <a:cxnSpLocks/>
          </p:cNvCxnSpPr>
          <p:nvPr/>
        </p:nvCxnSpPr>
        <p:spPr>
          <a:xfrm>
            <a:off x="9440264" y="2220763"/>
            <a:ext cx="379852" cy="2093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059E799C-3E50-4681-9C0C-C8284EC01F84}"/>
              </a:ext>
            </a:extLst>
          </p:cNvPr>
          <p:cNvCxnSpPr>
            <a:cxnSpLocks/>
          </p:cNvCxnSpPr>
          <p:nvPr/>
        </p:nvCxnSpPr>
        <p:spPr>
          <a:xfrm>
            <a:off x="9653713" y="2196831"/>
            <a:ext cx="181240" cy="8421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3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823BBA09-DA84-4572-A72F-2D80A234E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4848998"/>
            <a:ext cx="7408105" cy="17872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297693-8CB2-42BE-BA2A-FD895A763A85}"/>
              </a:ext>
            </a:extLst>
          </p:cNvPr>
          <p:cNvSpPr txBox="1"/>
          <p:nvPr/>
        </p:nvSpPr>
        <p:spPr>
          <a:xfrm>
            <a:off x="0" y="685569"/>
            <a:ext cx="12192000" cy="110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90000"/>
                  <a:lumMod val="75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00" kern="0" dirty="0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111ED3-7101-405F-BC53-5564404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58E335D-8B94-43EA-A80C-97F771E39247}" type="slidenum">
              <a:rPr lang="zh-CN" altLang="en-US" sz="1600" b="1">
                <a:solidFill>
                  <a:srgbClr val="7B98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5</a:t>
            </a:fld>
            <a:endParaRPr lang="zh-CN" altLang="en-US" sz="1600" b="1">
              <a:solidFill>
                <a:srgbClr val="7B98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7CA96-41EC-41E8-88B8-7AABF0DE2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4" y="22820"/>
            <a:ext cx="4528207" cy="6627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E0FE20-26CC-40A5-B27E-E8D21909F6C4}"/>
              </a:ext>
            </a:extLst>
          </p:cNvPr>
          <p:cNvSpPr/>
          <p:nvPr/>
        </p:nvSpPr>
        <p:spPr>
          <a:xfrm>
            <a:off x="11887331" y="3509634"/>
            <a:ext cx="241663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4B93136-69BC-4CCB-9BFC-6E441388CA2D}"/>
              </a:ext>
            </a:extLst>
          </p:cNvPr>
          <p:cNvSpPr txBox="1">
            <a:spLocks/>
          </p:cNvSpPr>
          <p:nvPr/>
        </p:nvSpPr>
        <p:spPr>
          <a:xfrm>
            <a:off x="304669" y="199540"/>
            <a:ext cx="5791331" cy="503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Super-Ladder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15F874D-F386-4D28-94DB-7A43A3D60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67" y="3188182"/>
            <a:ext cx="4588311" cy="14277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D9604C-BAB0-498C-AF76-C157ACD84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498" y="3047453"/>
            <a:ext cx="1551729" cy="17122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2E33992-D89B-487B-8F3A-0505D7141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9" y="1036614"/>
            <a:ext cx="7408104" cy="1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2297693-8CB2-42BE-BA2A-FD895A763A85}"/>
              </a:ext>
            </a:extLst>
          </p:cNvPr>
          <p:cNvSpPr txBox="1"/>
          <p:nvPr/>
        </p:nvSpPr>
        <p:spPr>
          <a:xfrm>
            <a:off x="0" y="685569"/>
            <a:ext cx="12192000" cy="110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90000"/>
                  <a:lumMod val="75000"/>
                </a:schemeClr>
              </a:gs>
              <a:gs pos="3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00" kern="0" dirty="0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lin ang="108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111ED3-7101-405F-BC53-55644040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154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58E335D-8B94-43EA-A80C-97F771E39247}" type="slidenum">
              <a:rPr lang="zh-CN" altLang="en-US" sz="1600" b="1">
                <a:solidFill>
                  <a:srgbClr val="7B98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6</a:t>
            </a:fld>
            <a:endParaRPr lang="zh-CN" altLang="en-US" sz="1600" b="1">
              <a:solidFill>
                <a:srgbClr val="7B98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7CA96-41EC-41E8-88B8-7AABF0DE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24" y="22820"/>
            <a:ext cx="4528207" cy="6627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E0FE20-26CC-40A5-B27E-E8D21909F6C4}"/>
              </a:ext>
            </a:extLst>
          </p:cNvPr>
          <p:cNvSpPr/>
          <p:nvPr/>
        </p:nvSpPr>
        <p:spPr>
          <a:xfrm>
            <a:off x="11887331" y="3509634"/>
            <a:ext cx="241663" cy="24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C4B93136-69BC-4CCB-9BFC-6E441388CA2D}"/>
              </a:ext>
            </a:extLst>
          </p:cNvPr>
          <p:cNvSpPr txBox="1">
            <a:spLocks/>
          </p:cNvSpPr>
          <p:nvPr/>
        </p:nvSpPr>
        <p:spPr>
          <a:xfrm>
            <a:off x="304669" y="199540"/>
            <a:ext cx="5791331" cy="503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FEH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尺寸信息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5063D9-8078-43A7-B789-FB95E62F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3" y="873840"/>
            <a:ext cx="8159069" cy="59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6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98443</TotalTime>
  <Words>67</Words>
  <Application>Microsoft Office PowerPoint</Application>
  <PresentationFormat>宽屏</PresentationFormat>
  <Paragraphs>17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Structural Analyses of the EP-FXT Mirror Assembly</dc:title>
  <dc:creator>1525241805@qq.com</dc:creator>
  <cp:lastModifiedBy>鲁 兵</cp:lastModifiedBy>
  <cp:revision>801</cp:revision>
  <dcterms:created xsi:type="dcterms:W3CDTF">2020-12-17T07:32:57Z</dcterms:created>
  <dcterms:modified xsi:type="dcterms:W3CDTF">2026-03-20T06:11:05Z</dcterms:modified>
</cp:coreProperties>
</file>