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1" r:id="rId4"/>
    <p:sldId id="263" r:id="rId5"/>
    <p:sldId id="264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16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12C7EA-9D6D-4F6E-BD0F-18C6FB1ED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362B351-9B23-4755-AA0A-ADAE636711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D9F4A9-4421-40AB-9B4B-EC70AE696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80EF-95E1-40C7-B81F-0D7B342B4D52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2106F4-8E2D-4911-B5A8-0C634B3B1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FB7ADC-75FB-4912-AD8B-7F716612E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5F33-BD55-4E1D-9BDA-8FA431DEDF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1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E00977-B4DC-47C9-9DAB-9E6A6DBD8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A3E8A5B-BE66-4065-9929-151235CFE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65C5CA-7642-4355-9D3B-36C16DB5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80EF-95E1-40C7-B81F-0D7B342B4D52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DB90B4-C9F1-4A83-89CB-560625621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190493-AE08-4E3B-B089-8BDBF8828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5F33-BD55-4E1D-9BDA-8FA431DEDF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28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36BF607-4E8D-4D37-8BC1-BACCD86C1E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2F7E71F-285E-439B-990D-A8960D8DE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E049D2-E4B3-49FA-A82C-A7990D5D3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80EF-95E1-40C7-B81F-0D7B342B4D52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8B04F2-0710-4AF6-9C6D-137CF46D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9B5510-BAB5-4B32-8CDA-14F3252C9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5F33-BD55-4E1D-9BDA-8FA431DEDF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5166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D1E303-F75F-4305-8566-D939CCC14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85E87D-FBBB-4242-A3DF-773A1D285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5AC217-182C-4AB1-91DD-773C1ACED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80EF-95E1-40C7-B81F-0D7B342B4D52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19BCD9-97FB-411D-812E-C5A773C9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419604-F1F4-4F66-97C8-96374B8A2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5F33-BD55-4E1D-9BDA-8FA431DEDF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291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780275-A995-4F0A-896C-DFC059EE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FCDB489-F958-47EF-940F-DEB970613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D8875A-7294-40DF-87DC-1EB3B715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80EF-95E1-40C7-B81F-0D7B342B4D52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750086-6A9B-4C62-ACC2-C9554C319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BC4462-1376-4B4C-8260-48DD16CE9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5F33-BD55-4E1D-9BDA-8FA431DEDF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24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F33FBF-EDEE-4169-A694-331A94F54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7E878B-1C82-41D6-91C3-9D77D9E69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0569E05-0E2E-43F9-AAD7-EC18B98AF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AB4F21-7C14-48EA-93FA-6EE5400B5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80EF-95E1-40C7-B81F-0D7B342B4D52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7308E3C-787B-4A00-B285-7934E807F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CD7A3B-7914-4CF1-BB4C-7FB5AE05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5F33-BD55-4E1D-9BDA-8FA431DEDF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74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00A207-86A2-45AA-BD3D-4930C13C4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A9A119A-F678-4FC1-998F-F6BF393B5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8984131-D361-400C-855A-54BAA9DFF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451B1F2-8FA6-4ED5-B35A-91CED0B945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2F98189-F7DE-4524-8976-A402A04347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BB61821-6E84-4EB3-8587-6C1EA06D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80EF-95E1-40C7-B81F-0D7B342B4D52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C0C933-11AE-4E37-8AC3-06AF3252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EC21C66-4261-4FE9-B70C-0439A8F4E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5F33-BD55-4E1D-9BDA-8FA431DEDF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32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E5BCA4-38B7-43CC-962D-84C7E847D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DDDFC78-BF16-463B-9062-37A9A393E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80EF-95E1-40C7-B81F-0D7B342B4D52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918AF21-286D-45AE-AFF8-2AEFECAA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B91A2D8-31F4-4E2B-98C2-57B1E1369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5F33-BD55-4E1D-9BDA-8FA431DEDF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18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53294D7-44D6-4F93-8AFE-DA0993D6B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80EF-95E1-40C7-B81F-0D7B342B4D52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51D2F89-D972-41E4-8F7E-FB74A9DF2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131403F-2682-4151-8746-217238BFC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5F33-BD55-4E1D-9BDA-8FA431DEDF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58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9F799C-0179-4437-9E7B-82F962E0E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579FB3-C088-430D-9CE7-D83DAE6DD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F54C65A-3357-4D58-A97C-E337426FA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FE17A4-185A-4900-9665-7B4CF7EAF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80EF-95E1-40C7-B81F-0D7B342B4D52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2773974-2656-4EB4-8AC7-EE02958F4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972232C-3E9A-485A-8A24-1911CA56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5F33-BD55-4E1D-9BDA-8FA431DEDF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4514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F88B91-9992-408E-BB02-8BEBFDFBE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0F430A5-583A-4549-BDD2-64DE1F9B5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D7285AB-D3B8-499C-A7A5-C7BA4F899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FC1829-E46C-4FE2-A153-278D75D5A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80EF-95E1-40C7-B81F-0D7B342B4D52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477A3DC-0F7B-4A29-8AAD-D52DA2D4A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1BAB48C-6F9C-438A-86AF-0DEB14A85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5F33-BD55-4E1D-9BDA-8FA431DEDF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68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11164FD-72C0-482B-8EBD-3E0461505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AFD5F1-8805-4CFD-99DF-D700CA96D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3716CC-4836-431E-9952-6773A63353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780EF-95E1-40C7-B81F-0D7B342B4D52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EC5C8C-6AE8-4C8C-A1A1-5257A367F4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062175-03BC-4230-A3FD-65B1D5C3D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45F33-BD55-4E1D-9BDA-8FA431DEDF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84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676347"/>
            <a:ext cx="12192000" cy="31690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4610" y="2701925"/>
            <a:ext cx="121373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spc="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charset="0"/>
              </a:rPr>
              <a:t>STK Ladder</a:t>
            </a:r>
            <a:r>
              <a:rPr lang="zh-CN" altLang="en-US" sz="4000" b="1" spc="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charset="0"/>
              </a:rPr>
              <a:t>待使用与备用硅片</a:t>
            </a:r>
            <a:r>
              <a:rPr lang="en-US" altLang="zh-CN" sz="4000" b="1" spc="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charset="0"/>
              </a:rPr>
              <a:t>I-V</a:t>
            </a:r>
            <a:r>
              <a:rPr lang="zh-CN" altLang="en-US" sz="4000" b="1" spc="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charset="0"/>
              </a:rPr>
              <a:t>实测汇报</a:t>
            </a:r>
            <a:endParaRPr lang="en-US" altLang="zh-CN" sz="4000" b="1" spc="600" dirty="0">
              <a:solidFill>
                <a:schemeClr val="bg1"/>
              </a:solidFill>
              <a:latin typeface="+mj-ea"/>
              <a:ea typeface="+mj-ea"/>
              <a:cs typeface="Times New Roman" panose="02020603050405020304" charset="0"/>
            </a:endParaRPr>
          </a:p>
          <a:p>
            <a:pPr algn="ctr"/>
            <a:endParaRPr lang="en-US" altLang="zh-CN" sz="4000" b="1" spc="600" dirty="0">
              <a:solidFill>
                <a:schemeClr val="bg1"/>
              </a:solidFill>
              <a:latin typeface="+mj-ea"/>
              <a:ea typeface="+mj-ea"/>
              <a:cs typeface="Times New Roman" panose="02020603050405020304" charset="0"/>
            </a:endParaRPr>
          </a:p>
          <a:p>
            <a:pPr algn="ctr"/>
            <a:r>
              <a:rPr lang="zh-CN" altLang="en-US" sz="2400" b="1" spc="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charset="0"/>
              </a:rPr>
              <a:t>蔡孟珂 唐远平</a:t>
            </a:r>
            <a:endParaRPr lang="zh-CN" altLang="en-US" sz="2400" b="1" spc="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713247" y="5373370"/>
            <a:ext cx="3002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2026</a:t>
            </a:r>
            <a:r>
              <a:rPr lang="zh-CN" altLang="en-US" sz="28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年</a:t>
            </a:r>
            <a:r>
              <a:rPr lang="en-US" altLang="zh-CN" sz="28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3</a:t>
            </a:r>
            <a:r>
              <a:rPr lang="zh-CN" altLang="en-US" sz="28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月</a:t>
            </a:r>
            <a:r>
              <a:rPr lang="en-US" altLang="zh-CN" sz="28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20</a:t>
            </a:r>
            <a:r>
              <a:rPr lang="zh-CN" altLang="en-US" sz="28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日</a:t>
            </a:r>
            <a:endParaRPr lang="en-US" altLang="zh-CN" sz="2800" b="1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3"/>
          <p:cNvSpPr/>
          <p:nvPr/>
        </p:nvSpPr>
        <p:spPr>
          <a:xfrm>
            <a:off x="11467465" y="6375571"/>
            <a:ext cx="510540" cy="29908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阿里巴巴普惠体 R" panose="00020600040101010101"/>
                <a:cs typeface="Times New Roman" panose="02020603050405020304" charset="0"/>
              </a:rPr>
              <a:t>1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ea typeface="阿里巴巴普惠体 R" panose="00020600040101010101"/>
              <a:cs typeface="Times New Roman" panose="0202060305040502030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0"/>
            <a:ext cx="12192000" cy="8343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08610" y="207010"/>
            <a:ext cx="7552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sz="2800" b="1" spc="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charset="0"/>
              </a:rPr>
              <a:t>STK Ladder</a:t>
            </a:r>
            <a:r>
              <a:rPr lang="zh-CN" altLang="en-US" sz="2800" b="1" spc="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charset="0"/>
              </a:rPr>
              <a:t>待使用与备用硅片实测</a:t>
            </a:r>
            <a:endParaRPr lang="zh-CN" altLang="en-US" dirty="0">
              <a:sym typeface="+mn-ea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9717234-8BAF-4D02-BCA7-0000BE23460C}"/>
              </a:ext>
            </a:extLst>
          </p:cNvPr>
          <p:cNvSpPr txBox="1"/>
          <p:nvPr/>
        </p:nvSpPr>
        <p:spPr>
          <a:xfrm>
            <a:off x="537208" y="5604522"/>
            <a:ext cx="10503243" cy="9669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计划对</a:t>
            </a:r>
            <a:r>
              <a:rPr lang="en-US" altLang="zh-CN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STK</a:t>
            </a:r>
            <a:r>
              <a:rPr lang="zh-CN" alt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待使用与备用共</a:t>
            </a:r>
            <a:r>
              <a:rPr lang="en-US" altLang="zh-C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zh-CN" alt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片</a:t>
            </a:r>
            <a:r>
              <a:rPr lang="zh-CN" alt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硅进行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I-V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实测（实测时的时间：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2026.03.19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拟选为</a:t>
            </a:r>
            <a:r>
              <a:rPr lang="en-US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LD-3</a:t>
            </a:r>
            <a:r>
              <a:rPr lang="zh-CN" altLang="en-US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的硅编号：</a:t>
            </a:r>
            <a:r>
              <a:rPr lang="en-US" altLang="zh-CN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No.5/6/7/8/10/11/12/15          </a:t>
            </a:r>
            <a:r>
              <a:rPr lang="zh-CN" altLang="en-US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拟选为</a:t>
            </a:r>
            <a:r>
              <a:rPr lang="en-US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LD-3</a:t>
            </a:r>
            <a:r>
              <a:rPr lang="zh-CN" altLang="en-US" sz="2000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的备份</a:t>
            </a:r>
            <a:r>
              <a:rPr lang="zh-CN" altLang="en-US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的硅编号：</a:t>
            </a:r>
            <a:r>
              <a:rPr lang="en-US" altLang="zh-CN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No.20/22/23</a:t>
            </a:r>
            <a:endParaRPr lang="zh-CN" altLang="zh-CN" sz="200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AF24B5E-8415-49BE-8988-A89469C00F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82"/>
          <a:stretch/>
        </p:blipFill>
        <p:spPr>
          <a:xfrm>
            <a:off x="382184" y="927389"/>
            <a:ext cx="3003000" cy="4102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72689EAF-71E7-47A2-87B1-8F83D6CC13CB}"/>
              </a:ext>
            </a:extLst>
          </p:cNvPr>
          <p:cNvSpPr txBox="1"/>
          <p:nvPr/>
        </p:nvSpPr>
        <p:spPr>
          <a:xfrm>
            <a:off x="755975" y="5118090"/>
            <a:ext cx="2255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图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整体实测图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572CCDC-D072-4B5B-89E0-06B1FAB56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282" y="937240"/>
            <a:ext cx="3076575" cy="41021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C2889AA-205B-400B-B915-F84ADE27C6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955" y="947092"/>
            <a:ext cx="3076575" cy="4102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0D45624-B17F-42B9-82F2-413EC3A40D18}"/>
              </a:ext>
            </a:extLst>
          </p:cNvPr>
          <p:cNvSpPr txBox="1"/>
          <p:nvPr/>
        </p:nvSpPr>
        <p:spPr>
          <a:xfrm>
            <a:off x="4661122" y="5142191"/>
            <a:ext cx="2255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图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真硅实物图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D30E9F1-4113-41D7-BD09-014F019DB0FD}"/>
              </a:ext>
            </a:extLst>
          </p:cNvPr>
          <p:cNvSpPr txBox="1"/>
          <p:nvPr/>
        </p:nvSpPr>
        <p:spPr>
          <a:xfrm>
            <a:off x="8878533" y="5142191"/>
            <a:ext cx="2255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图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实测操作图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68193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5D4A671-7ED7-49A0-99CA-51D1C01C7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1" y="989735"/>
            <a:ext cx="9745351" cy="55353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矩形: 圆角 13"/>
          <p:cNvSpPr/>
          <p:nvPr/>
        </p:nvSpPr>
        <p:spPr>
          <a:xfrm>
            <a:off x="11467465" y="6375571"/>
            <a:ext cx="510540" cy="29908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阿里巴巴普惠体 R" panose="00020600040101010101"/>
                <a:cs typeface="Times New Roman" panose="02020603050405020304" charset="0"/>
              </a:rPr>
              <a:t>2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ea typeface="阿里巴巴普惠体 R" panose="00020600040101010101"/>
              <a:cs typeface="Times New Roman" panose="0202060305040502030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0"/>
            <a:ext cx="12192000" cy="8343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08610" y="207010"/>
            <a:ext cx="7552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800" b="1" spc="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charset="0"/>
              </a:rPr>
              <a:t>实测</a:t>
            </a:r>
            <a:r>
              <a:rPr lang="en-US" altLang="zh-CN" sz="2800" b="1" spc="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charset="0"/>
              </a:rPr>
              <a:t>I-V</a:t>
            </a:r>
            <a:r>
              <a:rPr lang="zh-CN" altLang="en-US" sz="2800" b="1" spc="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charset="0"/>
              </a:rPr>
              <a:t>曲线</a:t>
            </a:r>
            <a:endParaRPr lang="zh-CN" altLang="en-US" dirty="0">
              <a:sym typeface="+mn-ea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2FA26BF-F4E2-404F-A851-5A7D0B33F31B}"/>
              </a:ext>
            </a:extLst>
          </p:cNvPr>
          <p:cNvSpPr/>
          <p:nvPr/>
        </p:nvSpPr>
        <p:spPr>
          <a:xfrm>
            <a:off x="488092" y="1834814"/>
            <a:ext cx="918519" cy="1590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4F40A5B-5C2A-4CE2-8B8F-432960AEBBE3}"/>
              </a:ext>
            </a:extLst>
          </p:cNvPr>
          <p:cNvSpPr/>
          <p:nvPr/>
        </p:nvSpPr>
        <p:spPr>
          <a:xfrm>
            <a:off x="420130" y="2759436"/>
            <a:ext cx="986481" cy="1590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1F629433-A1DF-47F9-A971-28A61CAD86DA}"/>
              </a:ext>
            </a:extLst>
          </p:cNvPr>
          <p:cNvCxnSpPr>
            <a:cxnSpLocks/>
          </p:cNvCxnSpPr>
          <p:nvPr/>
        </p:nvCxnSpPr>
        <p:spPr>
          <a:xfrm>
            <a:off x="1406611" y="1924930"/>
            <a:ext cx="7144265" cy="7340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5504B36C-DE22-4301-8959-1106552F3BB8}"/>
              </a:ext>
            </a:extLst>
          </p:cNvPr>
          <p:cNvCxnSpPr>
            <a:cxnSpLocks/>
          </p:cNvCxnSpPr>
          <p:nvPr/>
        </p:nvCxnSpPr>
        <p:spPr>
          <a:xfrm>
            <a:off x="1451919" y="2918522"/>
            <a:ext cx="1618735" cy="13198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6F2123A3-F29C-4B4C-A5C1-4FA17A78E24E}"/>
              </a:ext>
            </a:extLst>
          </p:cNvPr>
          <p:cNvSpPr txBox="1"/>
          <p:nvPr/>
        </p:nvSpPr>
        <p:spPr>
          <a:xfrm>
            <a:off x="9913208" y="3888647"/>
            <a:ext cx="2139778" cy="8940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温湿度</a:t>
            </a:r>
            <a:endParaRPr lang="en-US" altLang="zh-CN" sz="1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上午：</a:t>
            </a:r>
            <a:r>
              <a:rPr lang="en-US" altLang="zh-CN" sz="12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21.7</a:t>
            </a:r>
            <a:r>
              <a:rPr lang="zh-CN" altLang="en-US" sz="12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℃  </a:t>
            </a:r>
            <a:r>
              <a:rPr lang="en-US" altLang="zh-CN" sz="12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16.5%</a:t>
            </a:r>
          </a:p>
          <a:p>
            <a:pPr algn="ctr">
              <a:lnSpc>
                <a:spcPct val="150000"/>
              </a:lnSpc>
            </a:pPr>
            <a:r>
              <a:rPr lang="zh-CN" altLang="en-US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下午：</a:t>
            </a:r>
            <a:r>
              <a:rPr lang="en-US" altLang="zh-CN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22.1</a:t>
            </a:r>
            <a:r>
              <a:rPr lang="zh-CN" altLang="en-US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℃  </a:t>
            </a:r>
            <a:r>
              <a:rPr lang="en-US" altLang="zh-CN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15.5%</a:t>
            </a:r>
            <a:endParaRPr lang="zh-CN" altLang="zh-CN" sz="120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4769CBB-FCF7-4CC6-8226-7008E2C717C0}"/>
              </a:ext>
            </a:extLst>
          </p:cNvPr>
          <p:cNvSpPr txBox="1"/>
          <p:nvPr/>
        </p:nvSpPr>
        <p:spPr>
          <a:xfrm>
            <a:off x="9879227" y="2855981"/>
            <a:ext cx="2207740" cy="8940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分两次对</a:t>
            </a:r>
            <a:r>
              <a:rPr lang="en-US" altLang="zh-CN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zh-CN" altLang="en-US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片硅进行了实测</a:t>
            </a:r>
            <a:endParaRPr lang="en-US" altLang="zh-CN" sz="1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2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上午：</a:t>
            </a:r>
            <a:r>
              <a:rPr lang="en-US" altLang="zh-CN" sz="12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No.5/6/7/8</a:t>
            </a:r>
          </a:p>
          <a:p>
            <a:pPr>
              <a:lnSpc>
                <a:spcPct val="150000"/>
              </a:lnSpc>
            </a:pPr>
            <a:r>
              <a:rPr lang="zh-CN" altLang="en-US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下午：</a:t>
            </a:r>
            <a:r>
              <a:rPr lang="en-US" altLang="zh-CN" sz="12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No.10/11/12/15/20/22/23</a:t>
            </a:r>
            <a:endParaRPr lang="zh-CN" altLang="zh-CN" sz="120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下箭头 7">
            <a:extLst>
              <a:ext uri="{FF2B5EF4-FFF2-40B4-BE49-F238E27FC236}">
                <a16:creationId xmlns:a16="http://schemas.microsoft.com/office/drawing/2014/main" id="{3513AFC0-7503-49A8-A6D0-CFA9AADEE0CA}"/>
              </a:ext>
            </a:extLst>
          </p:cNvPr>
          <p:cNvSpPr/>
          <p:nvPr/>
        </p:nvSpPr>
        <p:spPr>
          <a:xfrm flipH="1">
            <a:off x="10886303" y="4837545"/>
            <a:ext cx="96794" cy="400921"/>
          </a:xfrm>
          <a:prstGeom prst="downArrow">
            <a:avLst/>
          </a:prstGeom>
          <a:solidFill>
            <a:srgbClr val="1E386B"/>
          </a:solidFill>
          <a:ln>
            <a:solidFill>
              <a:srgbClr val="1E386B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067389D-8933-4AAC-8493-8EB59BD73339}"/>
              </a:ext>
            </a:extLst>
          </p:cNvPr>
          <p:cNvSpPr txBox="1"/>
          <p:nvPr/>
        </p:nvSpPr>
        <p:spPr>
          <a:xfrm>
            <a:off x="9913208" y="5293274"/>
            <a:ext cx="2139778" cy="8940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数据来源：</a:t>
            </a:r>
            <a:endParaRPr lang="en-US" altLang="zh-CN" sz="1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三号厅点胶工作平台处温湿检测器</a:t>
            </a:r>
            <a:endParaRPr lang="zh-CN" altLang="zh-CN" sz="120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B23E87C-A572-49E9-A3E8-FD3FF15EF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63" y="1041400"/>
            <a:ext cx="9167338" cy="57053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矩形: 圆角 13"/>
          <p:cNvSpPr/>
          <p:nvPr/>
        </p:nvSpPr>
        <p:spPr>
          <a:xfrm>
            <a:off x="11467465" y="6375571"/>
            <a:ext cx="510540" cy="29908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阿里巴巴普惠体 R" panose="00020600040101010101"/>
                <a:cs typeface="Times New Roman" panose="02020603050405020304" charset="0"/>
              </a:rPr>
              <a:t>3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ea typeface="阿里巴巴普惠体 R" panose="00020600040101010101"/>
              <a:cs typeface="Times New Roman" panose="0202060305040502030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0"/>
            <a:ext cx="12192000" cy="8343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08610" y="207010"/>
            <a:ext cx="7552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800" b="1" spc="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charset="0"/>
              </a:rPr>
              <a:t>滨松</a:t>
            </a:r>
            <a:r>
              <a:rPr lang="en-US" altLang="zh-CN" sz="2800" b="1" spc="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charset="0"/>
              </a:rPr>
              <a:t>I-V</a:t>
            </a:r>
            <a:r>
              <a:rPr lang="zh-CN" altLang="en-US" sz="2800" b="1" spc="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charset="0"/>
              </a:rPr>
              <a:t>曲线</a:t>
            </a:r>
            <a:endParaRPr lang="zh-CN" altLang="en-US" dirty="0">
              <a:sym typeface="+mn-ea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2FA26BF-F4E2-404F-A851-5A7D0B33F31B}"/>
              </a:ext>
            </a:extLst>
          </p:cNvPr>
          <p:cNvSpPr/>
          <p:nvPr/>
        </p:nvSpPr>
        <p:spPr>
          <a:xfrm>
            <a:off x="1723768" y="1726569"/>
            <a:ext cx="788773" cy="1590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4F40A5B-5C2A-4CE2-8B8F-432960AEBBE3}"/>
              </a:ext>
            </a:extLst>
          </p:cNvPr>
          <p:cNvSpPr/>
          <p:nvPr/>
        </p:nvSpPr>
        <p:spPr>
          <a:xfrm>
            <a:off x="1686698" y="2484741"/>
            <a:ext cx="788773" cy="1590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1F629433-A1DF-47F9-A971-28A61CAD86DA}"/>
              </a:ext>
            </a:extLst>
          </p:cNvPr>
          <p:cNvCxnSpPr>
            <a:cxnSpLocks/>
          </p:cNvCxnSpPr>
          <p:nvPr/>
        </p:nvCxnSpPr>
        <p:spPr>
          <a:xfrm>
            <a:off x="2512541" y="1841838"/>
            <a:ext cx="7026875" cy="5714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5504B36C-DE22-4301-8959-1106552F3BB8}"/>
              </a:ext>
            </a:extLst>
          </p:cNvPr>
          <p:cNvCxnSpPr>
            <a:cxnSpLocks/>
          </p:cNvCxnSpPr>
          <p:nvPr/>
        </p:nvCxnSpPr>
        <p:spPr>
          <a:xfrm>
            <a:off x="2475471" y="2642276"/>
            <a:ext cx="385118" cy="22386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217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3"/>
          <p:cNvSpPr/>
          <p:nvPr/>
        </p:nvSpPr>
        <p:spPr>
          <a:xfrm>
            <a:off x="11467465" y="6375571"/>
            <a:ext cx="510540" cy="29908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阿里巴巴普惠体 R" panose="00020600040101010101"/>
                <a:cs typeface="Times New Roman" panose="02020603050405020304" charset="0"/>
              </a:rPr>
              <a:t>4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ea typeface="阿里巴巴普惠体 R" panose="00020600040101010101"/>
              <a:cs typeface="Times New Roman" panose="0202060305040502030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0"/>
            <a:ext cx="12192000" cy="8343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08610" y="207010"/>
            <a:ext cx="7552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800" b="1" spc="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charset="0"/>
              </a:rPr>
              <a:t>数据对比</a:t>
            </a:r>
            <a:endParaRPr lang="zh-CN" altLang="en-US" dirty="0">
              <a:sym typeface="+mn-ea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3A82F8C-6AB0-4618-AEA6-682204BCD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5" y="937240"/>
            <a:ext cx="5608889" cy="33040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4BE231A-FBA5-4655-BAF8-C5D8149C5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562" y="939282"/>
            <a:ext cx="5966443" cy="33080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1D7ACC4-4924-455A-9B66-5492BE19E505}"/>
              </a:ext>
            </a:extLst>
          </p:cNvPr>
          <p:cNvSpPr txBox="1"/>
          <p:nvPr/>
        </p:nvSpPr>
        <p:spPr>
          <a:xfrm>
            <a:off x="844378" y="4419050"/>
            <a:ext cx="10503243" cy="5052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拟选为</a:t>
            </a:r>
            <a:r>
              <a:rPr lang="en-US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LD-3</a:t>
            </a:r>
            <a:r>
              <a:rPr lang="zh-CN" altLang="en-US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的硅编号：</a:t>
            </a:r>
            <a:r>
              <a:rPr lang="en-US" altLang="zh-CN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No.5/6/7/</a:t>
            </a:r>
            <a:r>
              <a:rPr lang="en-US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/10/11/12/15          </a:t>
            </a:r>
            <a:r>
              <a:rPr lang="zh-CN" altLang="en-US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拟选为</a:t>
            </a:r>
            <a:r>
              <a:rPr lang="en-US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LD-3</a:t>
            </a:r>
            <a:r>
              <a:rPr lang="zh-CN" altLang="en-US" sz="2000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的备份</a:t>
            </a:r>
            <a:r>
              <a:rPr lang="zh-CN" altLang="en-US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的硅编号：</a:t>
            </a:r>
            <a:r>
              <a:rPr lang="en-US" altLang="zh-CN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No.</a:t>
            </a:r>
            <a:r>
              <a:rPr lang="en-US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zh-CN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/22/23</a:t>
            </a:r>
            <a:endParaRPr lang="zh-CN" altLang="zh-CN" sz="200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下箭头 7">
            <a:extLst>
              <a:ext uri="{FF2B5EF4-FFF2-40B4-BE49-F238E27FC236}">
                <a16:creationId xmlns:a16="http://schemas.microsoft.com/office/drawing/2014/main" id="{329B6643-A843-40FB-83A3-614B18702051}"/>
              </a:ext>
            </a:extLst>
          </p:cNvPr>
          <p:cNvSpPr/>
          <p:nvPr/>
        </p:nvSpPr>
        <p:spPr>
          <a:xfrm flipH="1">
            <a:off x="5895053" y="5001830"/>
            <a:ext cx="401892" cy="700813"/>
          </a:xfrm>
          <a:prstGeom prst="downArrow">
            <a:avLst/>
          </a:prstGeom>
          <a:solidFill>
            <a:srgbClr val="1E386B"/>
          </a:solidFill>
          <a:ln>
            <a:solidFill>
              <a:srgbClr val="1E386B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0A0BFBF-281C-45F1-A2C9-531082041A45}"/>
              </a:ext>
            </a:extLst>
          </p:cNvPr>
          <p:cNvSpPr txBox="1"/>
          <p:nvPr/>
        </p:nvSpPr>
        <p:spPr>
          <a:xfrm>
            <a:off x="844377" y="5776234"/>
            <a:ext cx="10503243" cy="5052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拟选为</a:t>
            </a:r>
            <a:r>
              <a:rPr lang="en-US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LD-3</a:t>
            </a:r>
            <a:r>
              <a:rPr lang="zh-CN" altLang="en-US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的硅编号：</a:t>
            </a:r>
            <a:r>
              <a:rPr lang="en-US" altLang="zh-CN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No.5/6/7/10/11/12/15/</a:t>
            </a:r>
            <a:r>
              <a:rPr lang="en-US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altLang="zh-CN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en-US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拟选为</a:t>
            </a:r>
            <a:r>
              <a:rPr lang="en-US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LD-3</a:t>
            </a:r>
            <a:r>
              <a:rPr lang="zh-CN" altLang="en-US" sz="2000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的备份</a:t>
            </a:r>
            <a:r>
              <a:rPr lang="zh-CN" altLang="en-US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的硅编号：</a:t>
            </a:r>
            <a:r>
              <a:rPr lang="en-US" altLang="zh-CN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No.</a:t>
            </a:r>
            <a:r>
              <a:rPr lang="en-US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/22/23</a:t>
            </a:r>
            <a:endParaRPr lang="zh-CN" altLang="zh-CN" sz="200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329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198</Words>
  <Application>Microsoft Office PowerPoint</Application>
  <PresentationFormat>宽屏</PresentationFormat>
  <Paragraphs>27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0" baseType="lpstr">
      <vt:lpstr>等线</vt:lpstr>
      <vt:lpstr>等线 Light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Win11</dc:creator>
  <cp:lastModifiedBy>Win11</cp:lastModifiedBy>
  <cp:revision>7</cp:revision>
  <dcterms:created xsi:type="dcterms:W3CDTF">2026-03-19T07:41:23Z</dcterms:created>
  <dcterms:modified xsi:type="dcterms:W3CDTF">2026-03-20T02:36:51Z</dcterms:modified>
</cp:coreProperties>
</file>