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34"/>
    <p:restoredTop sz="94694"/>
  </p:normalViewPr>
  <p:slideViewPr>
    <p:cSldViewPr snapToGrid="0">
      <p:cViewPr varScale="1">
        <p:scale>
          <a:sx n="121" d="100"/>
          <a:sy n="121" d="100"/>
        </p:scale>
        <p:origin x="10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C1369F-4975-1125-9BB3-928E648EAC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2705940-F3D3-8E64-57AC-E8AFFBA69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3A388BB-DED2-6238-0027-8F021C1F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F866-1B3A-FF4B-ACA6-4499BACE3CEB}" type="datetimeFigureOut">
              <a:rPr kumimoji="1" lang="zh-CN" altLang="en-US" smtClean="0"/>
              <a:t>2026/3/16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E5C6F2-B2D0-558C-380E-1AF619242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0624E2D-68F0-D444-2A91-DE0257818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FB3D-76EF-C74B-A279-F40080C7C48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80241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46C7BF-F8A6-7544-95C3-D79F8E89B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D93E62A-98B3-3F66-6B8E-CD5ED8FBCE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1FADC2-3BF5-C34E-45CD-BD670D6D5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F866-1B3A-FF4B-ACA6-4499BACE3CEB}" type="datetimeFigureOut">
              <a:rPr kumimoji="1" lang="zh-CN" altLang="en-US" smtClean="0"/>
              <a:t>2026/3/16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A7EE691-E9AC-6CF3-A282-E17060956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E43FB33-18FE-FB40-0471-D8D9D7E14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FB3D-76EF-C74B-A279-F40080C7C48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87579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7A3712F-8391-FA45-D86A-30973AE59F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3F205FF-6E2E-FE3E-6705-C4F860129A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72BF4F5-ACBB-2B37-7BF3-E419A821B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F866-1B3A-FF4B-ACA6-4499BACE3CEB}" type="datetimeFigureOut">
              <a:rPr kumimoji="1" lang="zh-CN" altLang="en-US" smtClean="0"/>
              <a:t>2026/3/16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C7BFF67-A64A-49D4-30CA-1E2F9364D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C2F24F1-56D9-1D78-5FD3-EDF636D13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FB3D-76EF-C74B-A279-F40080C7C48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04144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04885D-4493-F00D-CFB6-DF65F61DE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34FDBE5-4819-6AC8-A813-BB4D8F77D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1D7246-56E3-E0C0-70AE-30D0D0F06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F866-1B3A-FF4B-ACA6-4499BACE3CEB}" type="datetimeFigureOut">
              <a:rPr kumimoji="1" lang="zh-CN" altLang="en-US" smtClean="0"/>
              <a:t>2026/3/16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308FF75-D9DD-F603-30BF-C81537091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0418A1D-EF31-513D-D275-EB7FBDCF8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FB3D-76EF-C74B-A279-F40080C7C48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64961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37E924-F062-28EB-7CAD-C5F71A189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FBCCA02-B5D2-8A01-C830-387EBC1D5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6F1-9DC4-C462-B855-9CFD5E5CE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F866-1B3A-FF4B-ACA6-4499BACE3CEB}" type="datetimeFigureOut">
              <a:rPr kumimoji="1" lang="zh-CN" altLang="en-US" smtClean="0"/>
              <a:t>2026/3/16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B2EF099-5264-14F7-3E56-66AE03058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FC32DFC-401F-C74D-CAC3-FA968AC51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FB3D-76EF-C74B-A279-F40080C7C48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64971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97E38B-A60D-5547-D7FE-49D089D30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89A075B-3BE1-E4B1-F5B2-D89A2F5409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D05F08A-FFA5-33AD-A16D-55A949BB8F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46565EE-E14A-316E-D301-CD45B4841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F866-1B3A-FF4B-ACA6-4499BACE3CEB}" type="datetimeFigureOut">
              <a:rPr kumimoji="1" lang="zh-CN" altLang="en-US" smtClean="0"/>
              <a:t>2026/3/16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C32F1FA-0458-B1CC-64BB-1D40EF073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36439AB-A091-1117-5923-422F5AE95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FB3D-76EF-C74B-A279-F40080C7C48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17489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40A3A6-1741-DB59-B556-D6FBFD07B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721802E-80AB-A831-F781-B6926274FB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65812B2-8252-9F53-C138-81D9EE568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734EA27-D48F-6AE6-ABEA-81D3EAD07E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E1612A5-73F0-BB30-D6B5-9D27D6FC85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6B968DC-882F-4FF9-D6B1-92E7EE8E5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F866-1B3A-FF4B-ACA6-4499BACE3CEB}" type="datetimeFigureOut">
              <a:rPr kumimoji="1" lang="zh-CN" altLang="en-US" smtClean="0"/>
              <a:t>2026/3/16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F6C9D56-8A50-D327-64FA-8B4C21175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570C4A9-C33B-7FC1-D8DC-AC2B3ADA5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FB3D-76EF-C74B-A279-F40080C7C48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59621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54000C-4D7D-6652-9107-0DCCBCE42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7AD4E09-77B6-D1DA-AD3A-026CA4277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F866-1B3A-FF4B-ACA6-4499BACE3CEB}" type="datetimeFigureOut">
              <a:rPr kumimoji="1" lang="zh-CN" altLang="en-US" smtClean="0"/>
              <a:t>2026/3/16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6D9ECF1-3A00-FECC-ECFF-881315B5B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6135BDE-F5B1-3936-1A9E-01F38A1B1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FB3D-76EF-C74B-A279-F40080C7C48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10169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57DA254-7196-275A-D515-03DA55EDA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F866-1B3A-FF4B-ACA6-4499BACE3CEB}" type="datetimeFigureOut">
              <a:rPr kumimoji="1" lang="zh-CN" altLang="en-US" smtClean="0"/>
              <a:t>2026/3/16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3851035-EE3F-B526-FC14-237A53D12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CB6A974-CB60-D7AC-8412-BFF1638FC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FB3D-76EF-C74B-A279-F40080C7C48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28499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CD283F-6434-E1AD-2138-AEE13BFFE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403EFB-C21B-16BC-8859-7A4157FD4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8646721-704F-37EA-C862-89B4ED1879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C4D09F5-30BE-480E-8039-274873D26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F866-1B3A-FF4B-ACA6-4499BACE3CEB}" type="datetimeFigureOut">
              <a:rPr kumimoji="1" lang="zh-CN" altLang="en-US" smtClean="0"/>
              <a:t>2026/3/16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44C0737-ED6A-104F-FBB2-E84EAA5C9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2D484E4-7102-636D-B613-EA4B907E0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FB3D-76EF-C74B-A279-F40080C7C48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15729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567461-E942-6779-AF7E-0972E22E7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E373E7F-4E3F-852A-5545-7A32F9EE1B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1886518-75D4-6AF9-042E-58CAEC51E1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D3E8E25-3009-03BD-C909-792CC1F97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F866-1B3A-FF4B-ACA6-4499BACE3CEB}" type="datetimeFigureOut">
              <a:rPr kumimoji="1" lang="zh-CN" altLang="en-US" smtClean="0"/>
              <a:t>2026/3/16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DC55EDB-1D1A-2554-6B17-4FEA7AF52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C662F30-6A68-C204-3A8E-38C132F47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FB3D-76EF-C74B-A279-F40080C7C48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94905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6BBC067-1D28-844D-4784-ACBD4D276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0B43093-D940-BACC-72D7-A12B2090D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CA5A0F6-EA6C-F520-70F3-018B55658F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B0F866-1B3A-FF4B-ACA6-4499BACE3CEB}" type="datetimeFigureOut">
              <a:rPr kumimoji="1" lang="zh-CN" altLang="en-US" smtClean="0"/>
              <a:t>2026/3/16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1746F7A-AADC-7093-6BDD-534E8D33D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7B19632-A029-4580-DAFB-D4CAEBF00D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F6FB3D-76EF-C74B-A279-F40080C7C48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53942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5D539107-15B6-AD6C-334C-9147F10FA6BB}"/>
              </a:ext>
            </a:extLst>
          </p:cNvPr>
          <p:cNvSpPr txBox="1"/>
          <p:nvPr/>
        </p:nvSpPr>
        <p:spPr>
          <a:xfrm>
            <a:off x="97718" y="112204"/>
            <a:ext cx="2228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EQR20-3030</a:t>
            </a:r>
            <a:endParaRPr kumimoji="1" lang="zh-CN" altLang="en-US" b="1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68B5EF9-5284-A616-8B50-DD1371952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8840" y="3505796"/>
            <a:ext cx="4899818" cy="324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1323F45-DD7F-96F3-D39E-0A920A564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677" y="0"/>
            <a:ext cx="4899814" cy="3240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ED1E3DA-072E-6DA0-4701-287DA3A2B5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6186" y="3505796"/>
            <a:ext cx="4899814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741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38E9F6C-CB9B-BEAD-2DF1-962259FCBEEA}"/>
              </a:ext>
            </a:extLst>
          </p:cNvPr>
          <p:cNvSpPr txBox="1"/>
          <p:nvPr/>
        </p:nvSpPr>
        <p:spPr>
          <a:xfrm>
            <a:off x="97718" y="112204"/>
            <a:ext cx="2228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EQR20-6060</a:t>
            </a:r>
            <a:endParaRPr kumimoji="1" lang="zh-CN" altLang="en-US" b="1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F9B325E-44B0-691F-C0D1-C691A6F31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8305" y="112204"/>
            <a:ext cx="4355390" cy="2880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3EDA2B7-65E2-F59D-0B48-12BADB9FB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040" y="3553025"/>
            <a:ext cx="4355390" cy="2880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681B772-2C85-EB7C-38FE-FC11980B55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1292" y="3553025"/>
            <a:ext cx="435539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649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62835E1-773E-6D62-3B9B-2DAAE318B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8305" y="117846"/>
            <a:ext cx="4899814" cy="3240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059BF25-C930-1D58-0405-6BCC1070C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827" y="3540669"/>
            <a:ext cx="4899814" cy="3240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CECCEFB-D4E1-B8D9-55B7-03F8D1C6BF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4222" y="3540669"/>
            <a:ext cx="4899814" cy="32400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AF617CC7-64F8-1826-172A-358D66535390}"/>
              </a:ext>
            </a:extLst>
          </p:cNvPr>
          <p:cNvSpPr txBox="1"/>
          <p:nvPr/>
        </p:nvSpPr>
        <p:spPr>
          <a:xfrm>
            <a:off x="97718" y="112204"/>
            <a:ext cx="3097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ZDS5870V100</a:t>
            </a:r>
            <a:endParaRPr kumimoji="1"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207381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EDE19CDF-B1C1-03B1-7433-1BCA1944A2BC}"/>
              </a:ext>
            </a:extLst>
          </p:cNvPr>
          <p:cNvSpPr txBox="1"/>
          <p:nvPr/>
        </p:nvSpPr>
        <p:spPr>
          <a:xfrm>
            <a:off x="97718" y="112204"/>
            <a:ext cx="2228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S14160-6050HS</a:t>
            </a:r>
            <a:endParaRPr kumimoji="1" lang="zh-CN" altLang="en-US" b="1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74756EE-B0DB-13B7-22D1-3FF56FD89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442" y="3399868"/>
            <a:ext cx="4899814" cy="3240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BDC4243-99F8-FB7D-C79C-5313FB3C47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093" y="112204"/>
            <a:ext cx="4899814" cy="3240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12BC1D2-4ED1-E92F-663A-6BADBF2E20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4136" y="3399868"/>
            <a:ext cx="4899814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642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AE303F1-4195-8494-EB48-1674F10F7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8305" y="105490"/>
            <a:ext cx="4355390" cy="2880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EAF8662-6763-88BF-5CFA-BFE503A4D2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973" y="3429000"/>
            <a:ext cx="4355390" cy="2880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39E6E55-7A4D-B4D5-1722-41E19E8713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6579" y="3429000"/>
            <a:ext cx="4355390" cy="28800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C961C40A-E86D-383F-A2FD-2A8CE3F85252}"/>
              </a:ext>
            </a:extLst>
          </p:cNvPr>
          <p:cNvSpPr txBox="1"/>
          <p:nvPr/>
        </p:nvSpPr>
        <p:spPr>
          <a:xfrm>
            <a:off x="97718" y="112204"/>
            <a:ext cx="2228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S13360-6025PE</a:t>
            </a:r>
            <a:endParaRPr kumimoji="1"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154923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1002</TotalTime>
  <Words>5</Words>
  <Application>Microsoft Macintosh PowerPoint</Application>
  <PresentationFormat>宽屏</PresentationFormat>
  <Paragraphs>5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wyzhuang23@m.fudan.edu.cn</dc:creator>
  <cp:lastModifiedBy>wyzhuang23@m.fudan.edu.cn</cp:lastModifiedBy>
  <cp:revision>2</cp:revision>
  <dcterms:created xsi:type="dcterms:W3CDTF">2026-03-14T08:27:02Z</dcterms:created>
  <dcterms:modified xsi:type="dcterms:W3CDTF">2026-03-16T15:36:55Z</dcterms:modified>
</cp:coreProperties>
</file>