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9" r:id="rId3"/>
    <p:sldId id="260" r:id="rId4"/>
    <p:sldId id="2236" r:id="rId5"/>
    <p:sldId id="2247" r:id="rId6"/>
    <p:sldId id="258" r:id="rId7"/>
    <p:sldId id="2237" r:id="rId8"/>
    <p:sldId id="261" r:id="rId9"/>
    <p:sldId id="2238" r:id="rId10"/>
    <p:sldId id="2239" r:id="rId11"/>
    <p:sldId id="2248" r:id="rId12"/>
    <p:sldId id="2241" r:id="rId13"/>
    <p:sldId id="2242" r:id="rId14"/>
    <p:sldId id="2245" r:id="rId15"/>
    <p:sldId id="861" r:id="rId16"/>
    <p:sldId id="2047" r:id="rId17"/>
    <p:sldId id="862" r:id="rId18"/>
    <p:sldId id="532" r:id="rId19"/>
    <p:sldId id="549" r:id="rId20"/>
    <p:sldId id="551" r:id="rId21"/>
    <p:sldId id="2243" r:id="rId22"/>
    <p:sldId id="2244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7908090-21B0-E641-9CD7-7026E379E334}">
          <p14:sldIdLst>
            <p14:sldId id="256"/>
            <p14:sldId id="259"/>
            <p14:sldId id="260"/>
            <p14:sldId id="2236"/>
            <p14:sldId id="2247"/>
            <p14:sldId id="258"/>
            <p14:sldId id="2237"/>
            <p14:sldId id="261"/>
            <p14:sldId id="2238"/>
            <p14:sldId id="2239"/>
            <p14:sldId id="2248"/>
            <p14:sldId id="2241"/>
            <p14:sldId id="2242"/>
            <p14:sldId id="2245"/>
            <p14:sldId id="861"/>
            <p14:sldId id="2047"/>
            <p14:sldId id="862"/>
          </p14:sldIdLst>
        </p14:section>
        <p14:section name="FCC MBtristron参数设计" id="{367D13C8-3CF0-B448-8F2C-971F99DBF3C6}">
          <p14:sldIdLst>
            <p14:sldId id="532"/>
            <p14:sldId id="549"/>
            <p14:sldId id="551"/>
          </p14:sldIdLst>
        </p14:section>
        <p14:section name="MBtristorn 稳定性" id="{93833F2A-4CBD-6946-9AEF-53C91B1AA018}">
          <p14:sldIdLst>
            <p14:sldId id="2243"/>
            <p14:sldId id="22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7732C5-345F-1D43-87DB-2AFC0BA45E01}" v="316" dt="2026-04-15T07:06:13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6"/>
    <p:restoredTop sz="94646"/>
  </p:normalViewPr>
  <p:slideViewPr>
    <p:cSldViewPr snapToGrid="0">
      <p:cViewPr varScale="1">
        <p:scale>
          <a:sx n="82" d="100"/>
          <a:sy n="82" d="100"/>
        </p:scale>
        <p:origin x="75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ying ding" userId="816f0cc8f805a22a" providerId="LiveId" clId="{F03F151B-64DB-5678-B674-BC8B7B832EB1}"/>
    <pc:docChg chg="undo custSel addSld delSld modSld addSection modSection">
      <pc:chgData name="yuying ding" userId="816f0cc8f805a22a" providerId="LiveId" clId="{F03F151B-64DB-5678-B674-BC8B7B832EB1}" dt="2026-04-15T07:07:15.288" v="848" actId="20577"/>
      <pc:docMkLst>
        <pc:docMk/>
      </pc:docMkLst>
      <pc:sldChg chg="addSp delSp modSp add mod modShow">
        <pc:chgData name="yuying ding" userId="816f0cc8f805a22a" providerId="LiveId" clId="{F03F151B-64DB-5678-B674-BC8B7B832EB1}" dt="2026-04-15T06:54:32.611" v="737"/>
        <pc:sldMkLst>
          <pc:docMk/>
          <pc:sldMk cId="4219753951" sldId="532"/>
        </pc:sldMkLst>
        <pc:spChg chg="add del mod">
          <ac:chgData name="yuying ding" userId="816f0cc8f805a22a" providerId="LiveId" clId="{F03F151B-64DB-5678-B674-BC8B7B832EB1}" dt="2026-04-15T06:54:32.611" v="737"/>
          <ac:spMkLst>
            <pc:docMk/>
            <pc:sldMk cId="4219753951" sldId="532"/>
            <ac:spMk id="2" creationId="{9BEEDB3A-62A0-1295-ABB8-ADA4CA13B595}"/>
          </ac:spMkLst>
        </pc:spChg>
      </pc:sldChg>
      <pc:sldChg chg="add mod modShow">
        <pc:chgData name="yuying ding" userId="816f0cc8f805a22a" providerId="LiveId" clId="{F03F151B-64DB-5678-B674-BC8B7B832EB1}" dt="2026-04-15T06:52:38.202" v="713" actId="729"/>
        <pc:sldMkLst>
          <pc:docMk/>
          <pc:sldMk cId="1943460029" sldId="549"/>
        </pc:sldMkLst>
      </pc:sldChg>
      <pc:sldChg chg="add mod modShow">
        <pc:chgData name="yuying ding" userId="816f0cc8f805a22a" providerId="LiveId" clId="{F03F151B-64DB-5678-B674-BC8B7B832EB1}" dt="2026-04-15T06:52:38.202" v="713" actId="729"/>
        <pc:sldMkLst>
          <pc:docMk/>
          <pc:sldMk cId="128147792" sldId="551"/>
        </pc:sldMkLst>
      </pc:sldChg>
      <pc:sldChg chg="add mod modShow">
        <pc:chgData name="yuying ding" userId="816f0cc8f805a22a" providerId="LiveId" clId="{F03F151B-64DB-5678-B674-BC8B7B832EB1}" dt="2026-04-15T06:55:47.433" v="741" actId="729"/>
        <pc:sldMkLst>
          <pc:docMk/>
          <pc:sldMk cId="995347489" sldId="861"/>
        </pc:sldMkLst>
      </pc:sldChg>
      <pc:sldChg chg="add mod modShow">
        <pc:chgData name="yuying ding" userId="816f0cc8f805a22a" providerId="LiveId" clId="{F03F151B-64DB-5678-B674-BC8B7B832EB1}" dt="2026-04-15T06:55:47.433" v="741" actId="729"/>
        <pc:sldMkLst>
          <pc:docMk/>
          <pc:sldMk cId="2228576910" sldId="862"/>
        </pc:sldMkLst>
      </pc:sldChg>
      <pc:sldChg chg="add mod modShow">
        <pc:chgData name="yuying ding" userId="816f0cc8f805a22a" providerId="LiveId" clId="{F03F151B-64DB-5678-B674-BC8B7B832EB1}" dt="2026-04-15T06:55:47.433" v="741" actId="729"/>
        <pc:sldMkLst>
          <pc:docMk/>
          <pc:sldMk cId="1278271646" sldId="2047"/>
        </pc:sldMkLst>
      </pc:sldChg>
      <pc:sldChg chg="modSp mod">
        <pc:chgData name="yuying ding" userId="816f0cc8f805a22a" providerId="LiveId" clId="{F03F151B-64DB-5678-B674-BC8B7B832EB1}" dt="2026-04-15T07:07:15.288" v="848" actId="20577"/>
        <pc:sldMkLst>
          <pc:docMk/>
          <pc:sldMk cId="2843656182" sldId="2236"/>
        </pc:sldMkLst>
        <pc:graphicFrameChg chg="modGraphic">
          <ac:chgData name="yuying ding" userId="816f0cc8f805a22a" providerId="LiveId" clId="{F03F151B-64DB-5678-B674-BC8B7B832EB1}" dt="2026-04-15T07:07:15.288" v="848" actId="20577"/>
          <ac:graphicFrameMkLst>
            <pc:docMk/>
            <pc:sldMk cId="2843656182" sldId="2236"/>
            <ac:graphicFrameMk id="7" creationId="{6AD55CAE-44D2-86D0-95E6-E46582195688}"/>
          </ac:graphicFrameMkLst>
        </pc:graphicFrameChg>
      </pc:sldChg>
      <pc:sldChg chg="addSp delSp modSp new mod">
        <pc:chgData name="yuying ding" userId="816f0cc8f805a22a" providerId="LiveId" clId="{F03F151B-64DB-5678-B674-BC8B7B832EB1}" dt="2026-04-15T06:57:19.403" v="759" actId="14100"/>
        <pc:sldMkLst>
          <pc:docMk/>
          <pc:sldMk cId="3240689402" sldId="2242"/>
        </pc:sldMkLst>
        <pc:spChg chg="mod">
          <ac:chgData name="yuying ding" userId="816f0cc8f805a22a" providerId="LiveId" clId="{F03F151B-64DB-5678-B674-BC8B7B832EB1}" dt="2026-04-15T06:52:47.353" v="725" actId="20577"/>
          <ac:spMkLst>
            <pc:docMk/>
            <pc:sldMk cId="3240689402" sldId="2242"/>
            <ac:spMk id="2" creationId="{E26BFCCA-0BB6-2A86-EE94-9BF2EC96EC87}"/>
          </ac:spMkLst>
        </pc:spChg>
        <pc:spChg chg="del">
          <ac:chgData name="yuying ding" userId="816f0cc8f805a22a" providerId="LiveId" clId="{F03F151B-64DB-5678-B674-BC8B7B832EB1}" dt="2026-04-15T06:25:52.882" v="2" actId="478"/>
          <ac:spMkLst>
            <pc:docMk/>
            <pc:sldMk cId="3240689402" sldId="2242"/>
            <ac:spMk id="3" creationId="{A2A2F8BF-890E-6077-55EF-FAF5917043BD}"/>
          </ac:spMkLst>
        </pc:spChg>
        <pc:spChg chg="add mod">
          <ac:chgData name="yuying ding" userId="816f0cc8f805a22a" providerId="LiveId" clId="{F03F151B-64DB-5678-B674-BC8B7B832EB1}" dt="2026-04-15T06:52:25.877" v="711" actId="1076"/>
          <ac:spMkLst>
            <pc:docMk/>
            <pc:sldMk cId="3240689402" sldId="2242"/>
            <ac:spMk id="5" creationId="{550BAF43-03E9-C4E4-9255-72F54810808A}"/>
          </ac:spMkLst>
        </pc:spChg>
        <pc:spChg chg="add mod">
          <ac:chgData name="yuying ding" userId="816f0cc8f805a22a" providerId="LiveId" clId="{F03F151B-64DB-5678-B674-BC8B7B832EB1}" dt="2026-04-15T06:52:25.877" v="711" actId="1076"/>
          <ac:spMkLst>
            <pc:docMk/>
            <pc:sldMk cId="3240689402" sldId="2242"/>
            <ac:spMk id="6" creationId="{F4771348-BE3B-246F-1C5E-83383F70B87F}"/>
          </ac:spMkLst>
        </pc:spChg>
        <pc:spChg chg="add mod">
          <ac:chgData name="yuying ding" userId="816f0cc8f805a22a" providerId="LiveId" clId="{F03F151B-64DB-5678-B674-BC8B7B832EB1}" dt="2026-04-15T06:52:25.877" v="711" actId="1076"/>
          <ac:spMkLst>
            <pc:docMk/>
            <pc:sldMk cId="3240689402" sldId="2242"/>
            <ac:spMk id="8" creationId="{B4FAEFD6-A7EF-2A9C-E2E2-344D8D4B30BA}"/>
          </ac:spMkLst>
        </pc:spChg>
        <pc:spChg chg="add mod">
          <ac:chgData name="yuying ding" userId="816f0cc8f805a22a" providerId="LiveId" clId="{F03F151B-64DB-5678-B674-BC8B7B832EB1}" dt="2026-04-15T06:52:25.877" v="711" actId="1076"/>
          <ac:spMkLst>
            <pc:docMk/>
            <pc:sldMk cId="3240689402" sldId="2242"/>
            <ac:spMk id="9" creationId="{5DBA69FA-DD7C-910D-17A0-9E0782602E5E}"/>
          </ac:spMkLst>
        </pc:spChg>
        <pc:spChg chg="add mod">
          <ac:chgData name="yuying ding" userId="816f0cc8f805a22a" providerId="LiveId" clId="{F03F151B-64DB-5678-B674-BC8B7B832EB1}" dt="2026-04-15T06:52:25.877" v="711" actId="1076"/>
          <ac:spMkLst>
            <pc:docMk/>
            <pc:sldMk cId="3240689402" sldId="2242"/>
            <ac:spMk id="10" creationId="{01D15D4A-15B3-2B8E-E02A-6A964AF79227}"/>
          </ac:spMkLst>
        </pc:spChg>
        <pc:spChg chg="add mod">
          <ac:chgData name="yuying ding" userId="816f0cc8f805a22a" providerId="LiveId" clId="{F03F151B-64DB-5678-B674-BC8B7B832EB1}" dt="2026-04-15T06:51:20.340" v="707" actId="20577"/>
          <ac:spMkLst>
            <pc:docMk/>
            <pc:sldMk cId="3240689402" sldId="2242"/>
            <ac:spMk id="12" creationId="{0100B554-5076-5EEE-2BE5-29E2206CFC33}"/>
          </ac:spMkLst>
        </pc:spChg>
        <pc:spChg chg="add mod">
          <ac:chgData name="yuying ding" userId="816f0cc8f805a22a" providerId="LiveId" clId="{F03F151B-64DB-5678-B674-BC8B7B832EB1}" dt="2026-04-15T06:53:32.362" v="729" actId="1076"/>
          <ac:spMkLst>
            <pc:docMk/>
            <pc:sldMk cId="3240689402" sldId="2242"/>
            <ac:spMk id="16" creationId="{E479ACBC-832A-6D59-680A-83638981630B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20" creationId="{50EBD573-8299-3C6D-55CD-F417F87FEA71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22" creationId="{D2501CCE-1489-8E59-7689-3E2D188044AB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23" creationId="{D7FACB77-406D-B17A-87D1-BDF012ED27A3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27" creationId="{0A934FD7-154B-573D-C57C-13858BFC77D8}"/>
          </ac:spMkLst>
        </pc:spChg>
        <pc:spChg chg="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29" creationId="{C3D0ABF9-8532-1A40-7880-7FC63BE97594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31" creationId="{C9AFD561-2959-5EB8-CFA2-EBEA991197B4}"/>
          </ac:spMkLst>
        </pc:spChg>
        <pc:spChg chg="mod">
          <ac:chgData name="yuying ding" userId="816f0cc8f805a22a" providerId="LiveId" clId="{F03F151B-64DB-5678-B674-BC8B7B832EB1}" dt="2026-04-15T06:53:50.708" v="730" actId="1076"/>
          <ac:spMkLst>
            <pc:docMk/>
            <pc:sldMk cId="3240689402" sldId="2242"/>
            <ac:spMk id="33" creationId="{926FFE46-B5F2-51EB-F397-81A78C0C92C7}"/>
          </ac:spMkLst>
        </pc:spChg>
        <pc:spChg chg="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34" creationId="{1D5098EB-295F-FB05-00CC-B93A7090959F}"/>
          </ac:spMkLst>
        </pc:spChg>
        <pc:spChg chg="mod">
          <ac:chgData name="yuying ding" userId="816f0cc8f805a22a" providerId="LiveId" clId="{F03F151B-64DB-5678-B674-BC8B7B832EB1}" dt="2026-04-15T06:56:07.171" v="743" actId="1076"/>
          <ac:spMkLst>
            <pc:docMk/>
            <pc:sldMk cId="3240689402" sldId="2242"/>
            <ac:spMk id="37" creationId="{20C0EC36-A3C1-19C6-109B-FB9D8D74824E}"/>
          </ac:spMkLst>
        </pc:spChg>
        <pc:spChg chg="mod">
          <ac:chgData name="yuying ding" userId="816f0cc8f805a22a" providerId="LiveId" clId="{F03F151B-64DB-5678-B674-BC8B7B832EB1}" dt="2026-04-15T06:56:07.171" v="743" actId="1076"/>
          <ac:spMkLst>
            <pc:docMk/>
            <pc:sldMk cId="3240689402" sldId="2242"/>
            <ac:spMk id="39" creationId="{28479BE9-12A0-E0AE-1C2F-575306E2A29F}"/>
          </ac:spMkLst>
        </pc:spChg>
        <pc:spChg chg="add mod">
          <ac:chgData name="yuying ding" userId="816f0cc8f805a22a" providerId="LiveId" clId="{F03F151B-64DB-5678-B674-BC8B7B832EB1}" dt="2026-04-15T06:56:07.171" v="743" actId="1076"/>
          <ac:spMkLst>
            <pc:docMk/>
            <pc:sldMk cId="3240689402" sldId="2242"/>
            <ac:spMk id="40" creationId="{ACDFDA48-BB44-4CA4-D8E7-87C0F89DD5D2}"/>
          </ac:spMkLst>
        </pc:spChg>
        <pc:spChg chg="add mod">
          <ac:chgData name="yuying ding" userId="816f0cc8f805a22a" providerId="LiveId" clId="{F03F151B-64DB-5678-B674-BC8B7B832EB1}" dt="2026-04-15T06:56:07.171" v="743" actId="1076"/>
          <ac:spMkLst>
            <pc:docMk/>
            <pc:sldMk cId="3240689402" sldId="2242"/>
            <ac:spMk id="41" creationId="{401919E6-44A2-CE7F-D73D-BBB0CA8EAC8D}"/>
          </ac:spMkLst>
        </pc:spChg>
        <pc:spChg chg="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42" creationId="{9A2ABBAE-8FE9-1FF6-7497-3637F350DD89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43" creationId="{B1BC7FA8-259D-A795-C4F3-D38F31D018A2}"/>
          </ac:spMkLst>
        </pc:spChg>
        <pc:spChg chg="add mod">
          <ac:chgData name="yuying ding" userId="816f0cc8f805a22a" providerId="LiveId" clId="{F03F151B-64DB-5678-B674-BC8B7B832EB1}" dt="2026-04-15T06:53:57.241" v="731" actId="1076"/>
          <ac:spMkLst>
            <pc:docMk/>
            <pc:sldMk cId="3240689402" sldId="2242"/>
            <ac:spMk id="44" creationId="{A3FEC2F4-34CA-1FE1-0E73-8BCE5AFDFA33}"/>
          </ac:spMkLst>
        </pc:spChg>
        <pc:spChg chg="add del mod">
          <ac:chgData name="yuying ding" userId="816f0cc8f805a22a" providerId="LiveId" clId="{F03F151B-64DB-5678-B674-BC8B7B832EB1}" dt="2026-04-15T06:56:14.538" v="749"/>
          <ac:spMkLst>
            <pc:docMk/>
            <pc:sldMk cId="3240689402" sldId="2242"/>
            <ac:spMk id="45" creationId="{B91CAEBB-3C11-8B59-5503-FE7E0DECF24B}"/>
          </ac:spMkLst>
        </pc:spChg>
        <pc:picChg chg="add mod">
          <ac:chgData name="yuying ding" userId="816f0cc8f805a22a" providerId="LiveId" clId="{F03F151B-64DB-5678-B674-BC8B7B832EB1}" dt="2026-04-15T06:52:25.877" v="711" actId="1076"/>
          <ac:picMkLst>
            <pc:docMk/>
            <pc:sldMk cId="3240689402" sldId="2242"/>
            <ac:picMk id="4" creationId="{BEC89230-1BB0-D0AE-E354-A489498B8C4B}"/>
          </ac:picMkLst>
        </pc:picChg>
        <pc:picChg chg="add mod">
          <ac:chgData name="yuying ding" userId="816f0cc8f805a22a" providerId="LiveId" clId="{F03F151B-64DB-5678-B674-BC8B7B832EB1}" dt="2026-04-15T06:52:25.877" v="711" actId="1076"/>
          <ac:picMkLst>
            <pc:docMk/>
            <pc:sldMk cId="3240689402" sldId="2242"/>
            <ac:picMk id="7" creationId="{C6C968BE-1BDB-04C2-F755-8B1DC7297F13}"/>
          </ac:picMkLst>
        </pc:picChg>
        <pc:picChg chg="add del mod">
          <ac:chgData name="yuying ding" userId="816f0cc8f805a22a" providerId="LiveId" clId="{F03F151B-64DB-5678-B674-BC8B7B832EB1}" dt="2026-04-15T06:53:13.101" v="726" actId="478"/>
          <ac:picMkLst>
            <pc:docMk/>
            <pc:sldMk cId="3240689402" sldId="2242"/>
            <ac:picMk id="11" creationId="{304A2C92-05D5-B906-657C-D0AF0C2DE564}"/>
          </ac:picMkLst>
        </pc:picChg>
        <pc:picChg chg="mod">
          <ac:chgData name="yuying ding" userId="816f0cc8f805a22a" providerId="LiveId" clId="{F03F151B-64DB-5678-B674-BC8B7B832EB1}" dt="2026-04-15T06:53:50.708" v="730" actId="1076"/>
          <ac:picMkLst>
            <pc:docMk/>
            <pc:sldMk cId="3240689402" sldId="2242"/>
            <ac:picMk id="19" creationId="{BF1C9D0F-901F-14B6-255D-D1C80954E870}"/>
          </ac:picMkLst>
        </pc:picChg>
        <pc:picChg chg="mod">
          <ac:chgData name="yuying ding" userId="816f0cc8f805a22a" providerId="LiveId" clId="{F03F151B-64DB-5678-B674-BC8B7B832EB1}" dt="2026-04-15T06:56:07.171" v="743" actId="1076"/>
          <ac:picMkLst>
            <pc:docMk/>
            <pc:sldMk cId="3240689402" sldId="2242"/>
            <ac:picMk id="35" creationId="{1DB4F0A5-09CB-5667-BE29-F3C52DA85BBF}"/>
          </ac:picMkLst>
        </pc:picChg>
        <pc:picChg chg="add mod">
          <ac:chgData name="yuying ding" userId="816f0cc8f805a22a" providerId="LiveId" clId="{F03F151B-64DB-5678-B674-BC8B7B832EB1}" dt="2026-04-15T06:57:04.103" v="752" actId="1076"/>
          <ac:picMkLst>
            <pc:docMk/>
            <pc:sldMk cId="3240689402" sldId="2242"/>
            <ac:picMk id="46" creationId="{193B6EAF-D256-A499-F602-AAEEF3E0CF3F}"/>
          </ac:picMkLst>
        </pc:picChg>
        <pc:picChg chg="add mod">
          <ac:chgData name="yuying ding" userId="816f0cc8f805a22a" providerId="LiveId" clId="{F03F151B-64DB-5678-B674-BC8B7B832EB1}" dt="2026-04-15T06:57:19.403" v="759" actId="14100"/>
          <ac:picMkLst>
            <pc:docMk/>
            <pc:sldMk cId="3240689402" sldId="2242"/>
            <ac:picMk id="47" creationId="{DC385369-1CA6-A384-FFD1-7FC3AAB34B62}"/>
          </ac:picMkLst>
        </pc:picChg>
        <pc:cxnChg chg="mod">
          <ac:chgData name="yuying ding" userId="816f0cc8f805a22a" providerId="LiveId" clId="{F03F151B-64DB-5678-B674-BC8B7B832EB1}" dt="2026-04-15T06:53:50.708" v="730" actId="1076"/>
          <ac:cxnSpMkLst>
            <pc:docMk/>
            <pc:sldMk cId="3240689402" sldId="2242"/>
            <ac:cxnSpMk id="26" creationId="{284FA133-89EC-551E-A5C5-172316392838}"/>
          </ac:cxnSpMkLst>
        </pc:cxnChg>
        <pc:cxnChg chg="mod">
          <ac:chgData name="yuying ding" userId="816f0cc8f805a22a" providerId="LiveId" clId="{F03F151B-64DB-5678-B674-BC8B7B832EB1}" dt="2026-04-15T06:53:50.708" v="730" actId="1076"/>
          <ac:cxnSpMkLst>
            <pc:docMk/>
            <pc:sldMk cId="3240689402" sldId="2242"/>
            <ac:cxnSpMk id="32" creationId="{E97FF401-3970-736B-37D2-1D4AB866BD6C}"/>
          </ac:cxnSpMkLst>
        </pc:cxnChg>
        <pc:cxnChg chg="mod">
          <ac:chgData name="yuying ding" userId="816f0cc8f805a22a" providerId="LiveId" clId="{F03F151B-64DB-5678-B674-BC8B7B832EB1}" dt="2026-04-15T06:56:07.171" v="743" actId="1076"/>
          <ac:cxnSpMkLst>
            <pc:docMk/>
            <pc:sldMk cId="3240689402" sldId="2242"/>
            <ac:cxnSpMk id="36" creationId="{5C012960-FDCC-E32C-BF1C-192B53539959}"/>
          </ac:cxnSpMkLst>
        </pc:cxnChg>
        <pc:cxnChg chg="mod">
          <ac:chgData name="yuying ding" userId="816f0cc8f805a22a" providerId="LiveId" clId="{F03F151B-64DB-5678-B674-BC8B7B832EB1}" dt="2026-04-15T06:56:07.171" v="743" actId="1076"/>
          <ac:cxnSpMkLst>
            <pc:docMk/>
            <pc:sldMk cId="3240689402" sldId="2242"/>
            <ac:cxnSpMk id="38" creationId="{CCD78EC4-B77F-C39C-72BC-0F7AB88B532A}"/>
          </ac:cxnSpMkLst>
        </pc:cxnChg>
      </pc:sldChg>
      <pc:sldChg chg="modSp new del">
        <pc:chgData name="yuying ding" userId="816f0cc8f805a22a" providerId="LiveId" clId="{F03F151B-64DB-5678-B674-BC8B7B832EB1}" dt="2026-04-15T06:28:20.095" v="57" actId="2696"/>
        <pc:sldMkLst>
          <pc:docMk/>
          <pc:sldMk cId="3269259992" sldId="2243"/>
        </pc:sldMkLst>
        <pc:spChg chg="mod">
          <ac:chgData name="yuying ding" userId="816f0cc8f805a22a" providerId="LiveId" clId="{F03F151B-64DB-5678-B674-BC8B7B832EB1}" dt="2026-04-15T06:28:16.154" v="56"/>
          <ac:spMkLst>
            <pc:docMk/>
            <pc:sldMk cId="3269259992" sldId="2243"/>
            <ac:spMk id="2" creationId="{E9A10EEE-19B1-EC9A-264F-27DE6CAC8264}"/>
          </ac:spMkLst>
        </pc:spChg>
      </pc:sldChg>
      <pc:sldChg chg="addSp delSp modSp new mod modClrScheme chgLayout">
        <pc:chgData name="yuying ding" userId="816f0cc8f805a22a" providerId="LiveId" clId="{F03F151B-64DB-5678-B674-BC8B7B832EB1}" dt="2026-04-15T06:47:34.366" v="526" actId="20577"/>
        <pc:sldMkLst>
          <pc:docMk/>
          <pc:sldMk cId="4018843999" sldId="2243"/>
        </pc:sldMkLst>
        <pc:spChg chg="del">
          <ac:chgData name="yuying ding" userId="816f0cc8f805a22a" providerId="LiveId" clId="{F03F151B-64DB-5678-B674-BC8B7B832EB1}" dt="2026-04-15T06:28:25.100" v="59" actId="700"/>
          <ac:spMkLst>
            <pc:docMk/>
            <pc:sldMk cId="4018843999" sldId="2243"/>
            <ac:spMk id="2" creationId="{BF4916C0-F140-266C-5304-409148F04218}"/>
          </ac:spMkLst>
        </pc:spChg>
        <pc:spChg chg="del">
          <ac:chgData name="yuying ding" userId="816f0cc8f805a22a" providerId="LiveId" clId="{F03F151B-64DB-5678-B674-BC8B7B832EB1}" dt="2026-04-15T06:28:25.100" v="59" actId="700"/>
          <ac:spMkLst>
            <pc:docMk/>
            <pc:sldMk cId="4018843999" sldId="2243"/>
            <ac:spMk id="3" creationId="{E8B93F5C-42C5-CE6E-2F0E-8917230A5599}"/>
          </ac:spMkLst>
        </pc:spChg>
        <pc:spChg chg="add del">
          <ac:chgData name="yuying ding" userId="816f0cc8f805a22a" providerId="LiveId" clId="{F03F151B-64DB-5678-B674-BC8B7B832EB1}" dt="2026-04-15T06:28:27.386" v="61" actId="22"/>
          <ac:spMkLst>
            <pc:docMk/>
            <pc:sldMk cId="4018843999" sldId="2243"/>
            <ac:spMk id="5" creationId="{78F3CC9D-AE78-70DE-545F-33C0312095D4}"/>
          </ac:spMkLst>
        </pc:spChg>
        <pc:spChg chg="add mod">
          <ac:chgData name="yuying ding" userId="816f0cc8f805a22a" providerId="LiveId" clId="{F03F151B-64DB-5678-B674-BC8B7B832EB1}" dt="2026-04-15T06:47:34.366" v="526" actId="20577"/>
          <ac:spMkLst>
            <pc:docMk/>
            <pc:sldMk cId="4018843999" sldId="2243"/>
            <ac:spMk id="6" creationId="{DD1CF6FF-49B0-926B-60B0-01C57E2AB497}"/>
          </ac:spMkLst>
        </pc:spChg>
        <pc:spChg chg="add del mod">
          <ac:chgData name="yuying ding" userId="816f0cc8f805a22a" providerId="LiveId" clId="{F03F151B-64DB-5678-B674-BC8B7B832EB1}" dt="2026-04-15T06:43:02.676" v="429" actId="478"/>
          <ac:spMkLst>
            <pc:docMk/>
            <pc:sldMk cId="4018843999" sldId="2243"/>
            <ac:spMk id="7" creationId="{65362C4D-89B2-F121-313D-22BD8D0749FB}"/>
          </ac:spMkLst>
        </pc:spChg>
        <pc:spChg chg="add del mod">
          <ac:chgData name="yuying ding" userId="816f0cc8f805a22a" providerId="LiveId" clId="{F03F151B-64DB-5678-B674-BC8B7B832EB1}" dt="2026-04-15T06:30:39.821" v="176" actId="478"/>
          <ac:spMkLst>
            <pc:docMk/>
            <pc:sldMk cId="4018843999" sldId="2243"/>
            <ac:spMk id="9" creationId="{42120811-1E68-9F98-5CBE-DEDEF3DAA56F}"/>
          </ac:spMkLst>
        </pc:spChg>
        <pc:spChg chg="add del mod">
          <ac:chgData name="yuying ding" userId="816f0cc8f805a22a" providerId="LiveId" clId="{F03F151B-64DB-5678-B674-BC8B7B832EB1}" dt="2026-04-15T06:30:39.821" v="176" actId="478"/>
          <ac:spMkLst>
            <pc:docMk/>
            <pc:sldMk cId="4018843999" sldId="2243"/>
            <ac:spMk id="11" creationId="{F1FD816F-0AB0-CCAA-DE2A-1E28753CD47D}"/>
          </ac:spMkLst>
        </pc:spChg>
        <pc:spChg chg="add mod">
          <ac:chgData name="yuying ding" userId="816f0cc8f805a22a" providerId="LiveId" clId="{F03F151B-64DB-5678-B674-BC8B7B832EB1}" dt="2026-04-15T06:45:00.683" v="464" actId="1076"/>
          <ac:spMkLst>
            <pc:docMk/>
            <pc:sldMk cId="4018843999" sldId="2243"/>
            <ac:spMk id="14" creationId="{E7E536E0-5206-4DD0-F2D3-41E3EE6964AD}"/>
          </ac:spMkLst>
        </pc:spChg>
        <pc:spChg chg="add mod">
          <ac:chgData name="yuying ding" userId="816f0cc8f805a22a" providerId="LiveId" clId="{F03F151B-64DB-5678-B674-BC8B7B832EB1}" dt="2026-04-15T06:45:00.683" v="464" actId="1076"/>
          <ac:spMkLst>
            <pc:docMk/>
            <pc:sldMk cId="4018843999" sldId="2243"/>
            <ac:spMk id="15" creationId="{4283B43F-240E-F09B-D336-DF54DBBD41C6}"/>
          </ac:spMkLst>
        </pc:spChg>
        <pc:spChg chg="add mod">
          <ac:chgData name="yuying ding" userId="816f0cc8f805a22a" providerId="LiveId" clId="{F03F151B-64DB-5678-B674-BC8B7B832EB1}" dt="2026-04-15T06:37:36.956" v="345" actId="1076"/>
          <ac:spMkLst>
            <pc:docMk/>
            <pc:sldMk cId="4018843999" sldId="2243"/>
            <ac:spMk id="16" creationId="{6EE86966-8384-DACB-13F6-D9F883D515F9}"/>
          </ac:spMkLst>
        </pc:spChg>
        <pc:spChg chg="add mod">
          <ac:chgData name="yuying ding" userId="816f0cc8f805a22a" providerId="LiveId" clId="{F03F151B-64DB-5678-B674-BC8B7B832EB1}" dt="2026-04-15T06:45:20.030" v="473" actId="1076"/>
          <ac:spMkLst>
            <pc:docMk/>
            <pc:sldMk cId="4018843999" sldId="2243"/>
            <ac:spMk id="17" creationId="{E3BC94B0-482C-6605-4BD6-A2D8D964AA1A}"/>
          </ac:spMkLst>
        </pc:spChg>
        <pc:spChg chg="add mod">
          <ac:chgData name="yuying ding" userId="816f0cc8f805a22a" providerId="LiveId" clId="{F03F151B-64DB-5678-B674-BC8B7B832EB1}" dt="2026-04-15T06:43:50.984" v="448" actId="1076"/>
          <ac:spMkLst>
            <pc:docMk/>
            <pc:sldMk cId="4018843999" sldId="2243"/>
            <ac:spMk id="18" creationId="{D47C7412-D358-99CB-F32E-324FF5606F2C}"/>
          </ac:spMkLst>
        </pc:spChg>
        <pc:spChg chg="add mod">
          <ac:chgData name="yuying ding" userId="816f0cc8f805a22a" providerId="LiveId" clId="{F03F151B-64DB-5678-B674-BC8B7B832EB1}" dt="2026-04-15T06:45:17.932" v="472" actId="1076"/>
          <ac:spMkLst>
            <pc:docMk/>
            <pc:sldMk cId="4018843999" sldId="2243"/>
            <ac:spMk id="19" creationId="{763AED9F-E2D7-EA82-A259-7DC072F51197}"/>
          </ac:spMkLst>
        </pc:spChg>
        <pc:spChg chg="add mod">
          <ac:chgData name="yuying ding" userId="816f0cc8f805a22a" providerId="LiveId" clId="{F03F151B-64DB-5678-B674-BC8B7B832EB1}" dt="2026-04-15T06:44:37.746" v="460"/>
          <ac:spMkLst>
            <pc:docMk/>
            <pc:sldMk cId="4018843999" sldId="2243"/>
            <ac:spMk id="21" creationId="{8693D252-9444-155B-02BD-59A16D18557C}"/>
          </ac:spMkLst>
        </pc:spChg>
        <pc:spChg chg="add mod">
          <ac:chgData name="yuying ding" userId="816f0cc8f805a22a" providerId="LiveId" clId="{F03F151B-64DB-5678-B674-BC8B7B832EB1}" dt="2026-04-15T06:44:37.746" v="460"/>
          <ac:spMkLst>
            <pc:docMk/>
            <pc:sldMk cId="4018843999" sldId="2243"/>
            <ac:spMk id="22" creationId="{6CDFF9E9-C885-6BC4-EE02-452CCAE8213E}"/>
          </ac:spMkLst>
        </pc:spChg>
        <pc:picChg chg="add del mod">
          <ac:chgData name="yuying ding" userId="816f0cc8f805a22a" providerId="LiveId" clId="{F03F151B-64DB-5678-B674-BC8B7B832EB1}" dt="2026-04-15T06:30:39.821" v="176" actId="478"/>
          <ac:picMkLst>
            <pc:docMk/>
            <pc:sldMk cId="4018843999" sldId="2243"/>
            <ac:picMk id="8" creationId="{277C1EF5-DB23-F7E1-57B6-48BC5A7C9B6D}"/>
          </ac:picMkLst>
        </pc:picChg>
        <pc:picChg chg="add mod">
          <ac:chgData name="yuying ding" userId="816f0cc8f805a22a" providerId="LiveId" clId="{F03F151B-64DB-5678-B674-BC8B7B832EB1}" dt="2026-04-15T06:43:31.234" v="440" actId="1076"/>
          <ac:picMkLst>
            <pc:docMk/>
            <pc:sldMk cId="4018843999" sldId="2243"/>
            <ac:picMk id="12" creationId="{565895F3-04A1-C32F-FF9D-FB91285AC410}"/>
          </ac:picMkLst>
        </pc:picChg>
        <pc:picChg chg="add mod">
          <ac:chgData name="yuying ding" userId="816f0cc8f805a22a" providerId="LiveId" clId="{F03F151B-64DB-5678-B674-BC8B7B832EB1}" dt="2026-04-15T06:45:00.683" v="464" actId="1076"/>
          <ac:picMkLst>
            <pc:docMk/>
            <pc:sldMk cId="4018843999" sldId="2243"/>
            <ac:picMk id="13" creationId="{2E9E03C8-2C07-2F38-647B-272B714F213D}"/>
          </ac:picMkLst>
        </pc:picChg>
        <pc:picChg chg="add mod">
          <ac:chgData name="yuying ding" userId="816f0cc8f805a22a" providerId="LiveId" clId="{F03F151B-64DB-5678-B674-BC8B7B832EB1}" dt="2026-04-15T06:44:37.746" v="460"/>
          <ac:picMkLst>
            <pc:docMk/>
            <pc:sldMk cId="4018843999" sldId="2243"/>
            <ac:picMk id="20" creationId="{6108033C-38B2-677B-5F8F-BD12EEAEB354}"/>
          </ac:picMkLst>
        </pc:picChg>
        <pc:picChg chg="add mod">
          <ac:chgData name="yuying ding" userId="816f0cc8f805a22a" providerId="LiveId" clId="{F03F151B-64DB-5678-B674-BC8B7B832EB1}" dt="2026-04-15T06:44:50.565" v="463" actId="1076"/>
          <ac:picMkLst>
            <pc:docMk/>
            <pc:sldMk cId="4018843999" sldId="2243"/>
            <ac:picMk id="23" creationId="{A72C61F1-2A6B-00A0-896E-F9311152C26B}"/>
          </ac:picMkLst>
        </pc:picChg>
        <pc:cxnChg chg="add del mod">
          <ac:chgData name="yuying ding" userId="816f0cc8f805a22a" providerId="LiveId" clId="{F03F151B-64DB-5678-B674-BC8B7B832EB1}" dt="2026-04-15T06:30:39.821" v="176" actId="478"/>
          <ac:cxnSpMkLst>
            <pc:docMk/>
            <pc:sldMk cId="4018843999" sldId="2243"/>
            <ac:cxnSpMk id="10" creationId="{AB99D218-631A-BC16-7377-89A6C26D3A6A}"/>
          </ac:cxnSpMkLst>
        </pc:cxnChg>
      </pc:sldChg>
      <pc:sldChg chg="addSp delSp modSp new mod">
        <pc:chgData name="yuying ding" userId="816f0cc8f805a22a" providerId="LiveId" clId="{F03F151B-64DB-5678-B674-BC8B7B832EB1}" dt="2026-04-15T06:50:05.980" v="575" actId="207"/>
        <pc:sldMkLst>
          <pc:docMk/>
          <pc:sldMk cId="908831870" sldId="2244"/>
        </pc:sldMkLst>
        <pc:spChg chg="add mod">
          <ac:chgData name="yuying ding" userId="816f0cc8f805a22a" providerId="LiveId" clId="{F03F151B-64DB-5678-B674-BC8B7B832EB1}" dt="2026-04-15T06:47:43.096" v="530" actId="20577"/>
          <ac:spMkLst>
            <pc:docMk/>
            <pc:sldMk cId="908831870" sldId="2244"/>
            <ac:spMk id="2" creationId="{2A8C4999-FBBD-437A-0537-3B006BD4B313}"/>
          </ac:spMkLst>
        </pc:spChg>
        <pc:spChg chg="add mod">
          <ac:chgData name="yuying ding" userId="816f0cc8f805a22a" providerId="LiveId" clId="{F03F151B-64DB-5678-B674-BC8B7B832EB1}" dt="2026-04-15T06:41:35.270" v="413" actId="1076"/>
          <ac:spMkLst>
            <pc:docMk/>
            <pc:sldMk cId="908831870" sldId="2244"/>
            <ac:spMk id="4" creationId="{993AA9B9-53C6-72B4-B013-8EEC7C106066}"/>
          </ac:spMkLst>
        </pc:spChg>
        <pc:spChg chg="add mod">
          <ac:chgData name="yuying ding" userId="816f0cc8f805a22a" providerId="LiveId" clId="{F03F151B-64DB-5678-B674-BC8B7B832EB1}" dt="2026-04-15T06:41:35.270" v="413" actId="1076"/>
          <ac:spMkLst>
            <pc:docMk/>
            <pc:sldMk cId="908831870" sldId="2244"/>
            <ac:spMk id="5" creationId="{3F0BC717-ED16-4EE8-3C57-FEC08892862A}"/>
          </ac:spMkLst>
        </pc:spChg>
        <pc:spChg chg="add mod">
          <ac:chgData name="yuying ding" userId="816f0cc8f805a22a" providerId="LiveId" clId="{F03F151B-64DB-5678-B674-BC8B7B832EB1}" dt="2026-04-15T06:41:35.270" v="413" actId="1076"/>
          <ac:spMkLst>
            <pc:docMk/>
            <pc:sldMk cId="908831870" sldId="2244"/>
            <ac:spMk id="6" creationId="{09AB33A9-2DE7-897D-70D3-8FE1D43CDBAF}"/>
          </ac:spMkLst>
        </pc:spChg>
        <pc:spChg chg="add mod">
          <ac:chgData name="yuying ding" userId="816f0cc8f805a22a" providerId="LiveId" clId="{F03F151B-64DB-5678-B674-BC8B7B832EB1}" dt="2026-04-15T06:41:35.270" v="413" actId="1076"/>
          <ac:spMkLst>
            <pc:docMk/>
            <pc:sldMk cId="908831870" sldId="2244"/>
            <ac:spMk id="7" creationId="{B7CE2AF3-3B87-7C82-7792-6F468F702B6A}"/>
          </ac:spMkLst>
        </pc:spChg>
        <pc:spChg chg="add del mod">
          <ac:chgData name="yuying ding" userId="816f0cc8f805a22a" providerId="LiveId" clId="{F03F151B-64DB-5678-B674-BC8B7B832EB1}" dt="2026-04-15T06:42:52.538" v="425" actId="21"/>
          <ac:spMkLst>
            <pc:docMk/>
            <pc:sldMk cId="908831870" sldId="2244"/>
            <ac:spMk id="8" creationId="{A210014E-B2CE-0DD0-EFB2-C19CE91D9722}"/>
          </ac:spMkLst>
        </pc:spChg>
        <pc:spChg chg="add">
          <ac:chgData name="yuying ding" userId="816f0cc8f805a22a" providerId="LiveId" clId="{F03F151B-64DB-5678-B674-BC8B7B832EB1}" dt="2026-04-15T06:40:33.493" v="402"/>
          <ac:spMkLst>
            <pc:docMk/>
            <pc:sldMk cId="908831870" sldId="2244"/>
            <ac:spMk id="9" creationId="{A3236A25-42B1-02C5-1DE6-6C9A7E8C4AA5}"/>
          </ac:spMkLst>
        </pc:spChg>
        <pc:spChg chg="add del">
          <ac:chgData name="yuying ding" userId="816f0cc8f805a22a" providerId="LiveId" clId="{F03F151B-64DB-5678-B674-BC8B7B832EB1}" dt="2026-04-15T06:41:06.436" v="412" actId="478"/>
          <ac:spMkLst>
            <pc:docMk/>
            <pc:sldMk cId="908831870" sldId="2244"/>
            <ac:spMk id="10" creationId="{D03D122E-09E5-B7A4-08BB-6070288019A9}"/>
          </ac:spMkLst>
        </pc:spChg>
        <pc:spChg chg="add mod">
          <ac:chgData name="yuying ding" userId="816f0cc8f805a22a" providerId="LiveId" clId="{F03F151B-64DB-5678-B674-BC8B7B832EB1}" dt="2026-04-15T06:40:42.567" v="405"/>
          <ac:spMkLst>
            <pc:docMk/>
            <pc:sldMk cId="908831870" sldId="2244"/>
            <ac:spMk id="11" creationId="{6C144289-2D46-30ED-31C2-9AA4AFCAE8D8}"/>
          </ac:spMkLst>
        </pc:spChg>
        <pc:spChg chg="add del mod">
          <ac:chgData name="yuying ding" userId="816f0cc8f805a22a" providerId="LiveId" clId="{F03F151B-64DB-5678-B674-BC8B7B832EB1}" dt="2026-04-15T06:41:49.193" v="417" actId="21"/>
          <ac:spMkLst>
            <pc:docMk/>
            <pc:sldMk cId="908831870" sldId="2244"/>
            <ac:spMk id="13" creationId="{E2273BE8-D482-4407-4C63-9DD5A5CE48EF}"/>
          </ac:spMkLst>
        </pc:spChg>
        <pc:spChg chg="add del mod">
          <ac:chgData name="yuying ding" userId="816f0cc8f805a22a" providerId="LiveId" clId="{F03F151B-64DB-5678-B674-BC8B7B832EB1}" dt="2026-04-15T06:41:49.193" v="417" actId="21"/>
          <ac:spMkLst>
            <pc:docMk/>
            <pc:sldMk cId="908831870" sldId="2244"/>
            <ac:spMk id="15" creationId="{6730079B-6FB2-EEB2-B8BE-1E1F2B86FAAC}"/>
          </ac:spMkLst>
        </pc:spChg>
        <pc:spChg chg="add mod">
          <ac:chgData name="yuying ding" userId="816f0cc8f805a22a" providerId="LiveId" clId="{F03F151B-64DB-5678-B674-BC8B7B832EB1}" dt="2026-04-15T06:45:58.384" v="490" actId="20577"/>
          <ac:spMkLst>
            <pc:docMk/>
            <pc:sldMk cId="908831870" sldId="2244"/>
            <ac:spMk id="18" creationId="{51CFCD5F-3DF5-4F11-5148-B6DAD9F1069D}"/>
          </ac:spMkLst>
        </pc:spChg>
        <pc:spChg chg="add mod">
          <ac:chgData name="yuying ding" userId="816f0cc8f805a22a" providerId="LiveId" clId="{F03F151B-64DB-5678-B674-BC8B7B832EB1}" dt="2026-04-15T06:46:23.864" v="497" actId="1076"/>
          <ac:spMkLst>
            <pc:docMk/>
            <pc:sldMk cId="908831870" sldId="2244"/>
            <ac:spMk id="19" creationId="{D14FD29F-CD1A-2143-0AFA-82966EF7E047}"/>
          </ac:spMkLst>
        </pc:spChg>
        <pc:spChg chg="add del mod">
          <ac:chgData name="yuying ding" userId="816f0cc8f805a22a" providerId="LiveId" clId="{F03F151B-64DB-5678-B674-BC8B7B832EB1}" dt="2026-04-15T06:47:50.851" v="533" actId="478"/>
          <ac:spMkLst>
            <pc:docMk/>
            <pc:sldMk cId="908831870" sldId="2244"/>
            <ac:spMk id="20" creationId="{10369A93-3C78-AC34-BDC3-B2D2BF25FFBD}"/>
          </ac:spMkLst>
        </pc:spChg>
        <pc:spChg chg="add mod">
          <ac:chgData name="yuying ding" userId="816f0cc8f805a22a" providerId="LiveId" clId="{F03F151B-64DB-5678-B674-BC8B7B832EB1}" dt="2026-04-15T06:49:40.429" v="571" actId="1076"/>
          <ac:spMkLst>
            <pc:docMk/>
            <pc:sldMk cId="908831870" sldId="2244"/>
            <ac:spMk id="22" creationId="{2F10748B-D55A-6839-0AAC-4B14D8EC1EC2}"/>
          </ac:spMkLst>
        </pc:spChg>
        <pc:spChg chg="add mod">
          <ac:chgData name="yuying ding" userId="816f0cc8f805a22a" providerId="LiveId" clId="{F03F151B-64DB-5678-B674-BC8B7B832EB1}" dt="2026-04-15T06:50:05.980" v="575" actId="207"/>
          <ac:spMkLst>
            <pc:docMk/>
            <pc:sldMk cId="908831870" sldId="2244"/>
            <ac:spMk id="23" creationId="{3A473184-BC4C-364F-D039-081371E7CD2F}"/>
          </ac:spMkLst>
        </pc:spChg>
        <pc:picChg chg="add mod">
          <ac:chgData name="yuying ding" userId="816f0cc8f805a22a" providerId="LiveId" clId="{F03F151B-64DB-5678-B674-BC8B7B832EB1}" dt="2026-04-15T06:41:35.270" v="413" actId="1076"/>
          <ac:picMkLst>
            <pc:docMk/>
            <pc:sldMk cId="908831870" sldId="2244"/>
            <ac:picMk id="3" creationId="{C2219466-926B-3503-8807-65E946800769}"/>
          </ac:picMkLst>
        </pc:picChg>
        <pc:picChg chg="add del mod">
          <ac:chgData name="yuying ding" userId="816f0cc8f805a22a" providerId="LiveId" clId="{F03F151B-64DB-5678-B674-BC8B7B832EB1}" dt="2026-04-15T06:41:49.193" v="417" actId="21"/>
          <ac:picMkLst>
            <pc:docMk/>
            <pc:sldMk cId="908831870" sldId="2244"/>
            <ac:picMk id="12" creationId="{2CE02816-3B09-D249-3281-533DFAF5EDD2}"/>
          </ac:picMkLst>
        </pc:picChg>
        <pc:picChg chg="add del mod">
          <ac:chgData name="yuying ding" userId="816f0cc8f805a22a" providerId="LiveId" clId="{F03F151B-64DB-5678-B674-BC8B7B832EB1}" dt="2026-04-15T06:41:49.193" v="417" actId="21"/>
          <ac:picMkLst>
            <pc:docMk/>
            <pc:sldMk cId="908831870" sldId="2244"/>
            <ac:picMk id="14" creationId="{51F379D6-9ECF-0E55-890D-BCB699059979}"/>
          </ac:picMkLst>
        </pc:picChg>
        <pc:picChg chg="add mod">
          <ac:chgData name="yuying ding" userId="816f0cc8f805a22a" providerId="LiveId" clId="{F03F151B-64DB-5678-B674-BC8B7B832EB1}" dt="2026-04-15T06:47:17.625" v="504" actId="1076"/>
          <ac:picMkLst>
            <pc:docMk/>
            <pc:sldMk cId="908831870" sldId="2244"/>
            <ac:picMk id="16" creationId="{BA5E129A-81A5-8CCB-958A-C0C4F18E9C8F}"/>
          </ac:picMkLst>
        </pc:picChg>
      </pc:sldChg>
      <pc:sldChg chg="addSp delSp modSp new mod modClrScheme chgLayout">
        <pc:chgData name="yuying ding" userId="816f0cc8f805a22a" providerId="LiveId" clId="{F03F151B-64DB-5678-B674-BC8B7B832EB1}" dt="2026-04-15T07:06:23.345" v="843" actId="1076"/>
        <pc:sldMkLst>
          <pc:docMk/>
          <pc:sldMk cId="2624336812" sldId="2245"/>
        </pc:sldMkLst>
        <pc:spChg chg="del">
          <ac:chgData name="yuying ding" userId="816f0cc8f805a22a" providerId="LiveId" clId="{F03F151B-64DB-5678-B674-BC8B7B832EB1}" dt="2026-04-15T06:58:50.611" v="761" actId="700"/>
          <ac:spMkLst>
            <pc:docMk/>
            <pc:sldMk cId="2624336812" sldId="2245"/>
            <ac:spMk id="2" creationId="{31EB6D92-AA13-940A-D221-0327E41D88FB}"/>
          </ac:spMkLst>
        </pc:spChg>
        <pc:spChg chg="del">
          <ac:chgData name="yuying ding" userId="816f0cc8f805a22a" providerId="LiveId" clId="{F03F151B-64DB-5678-B674-BC8B7B832EB1}" dt="2026-04-15T06:58:50.611" v="761" actId="700"/>
          <ac:spMkLst>
            <pc:docMk/>
            <pc:sldMk cId="2624336812" sldId="2245"/>
            <ac:spMk id="3" creationId="{4DC89643-B04E-F3F3-05D6-8DDDB495673D}"/>
          </ac:spMkLst>
        </pc:spChg>
        <pc:spChg chg="add mod">
          <ac:chgData name="yuying ding" userId="816f0cc8f805a22a" providerId="LiveId" clId="{F03F151B-64DB-5678-B674-BC8B7B832EB1}" dt="2026-04-15T06:59:39.852" v="775" actId="1076"/>
          <ac:spMkLst>
            <pc:docMk/>
            <pc:sldMk cId="2624336812" sldId="2245"/>
            <ac:spMk id="5" creationId="{AB015D1B-DFF7-3DF6-A979-23DB5448A4F7}"/>
          </ac:spMkLst>
        </pc:spChg>
        <pc:spChg chg="add mod">
          <ac:chgData name="yuying ding" userId="816f0cc8f805a22a" providerId="LiveId" clId="{F03F151B-64DB-5678-B674-BC8B7B832EB1}" dt="2026-04-15T06:59:32.487" v="774" actId="14100"/>
          <ac:spMkLst>
            <pc:docMk/>
            <pc:sldMk cId="2624336812" sldId="2245"/>
            <ac:spMk id="7" creationId="{5717778D-6FF8-9D26-4043-1EEDB3E912D9}"/>
          </ac:spMkLst>
        </pc:spChg>
        <pc:spChg chg="add mod">
          <ac:chgData name="yuying ding" userId="816f0cc8f805a22a" providerId="LiveId" clId="{F03F151B-64DB-5678-B674-BC8B7B832EB1}" dt="2026-04-15T07:05:40.232" v="829" actId="12"/>
          <ac:spMkLst>
            <pc:docMk/>
            <pc:sldMk cId="2624336812" sldId="2245"/>
            <ac:spMk id="8" creationId="{C9C30545-F973-540A-1D3A-EAC435357D92}"/>
          </ac:spMkLst>
        </pc:spChg>
        <pc:spChg chg="add mod">
          <ac:chgData name="yuying ding" userId="816f0cc8f805a22a" providerId="LiveId" clId="{F03F151B-64DB-5678-B674-BC8B7B832EB1}" dt="2026-04-15T07:06:23.345" v="843" actId="1076"/>
          <ac:spMkLst>
            <pc:docMk/>
            <pc:sldMk cId="2624336812" sldId="2245"/>
            <ac:spMk id="11" creationId="{77614B43-265F-B2F5-6C9B-6E41CDD9FC85}"/>
          </ac:spMkLst>
        </pc:spChg>
        <pc:picChg chg="add mod">
          <ac:chgData name="yuying ding" userId="816f0cc8f805a22a" providerId="LiveId" clId="{F03F151B-64DB-5678-B674-BC8B7B832EB1}" dt="2026-04-15T06:59:39.852" v="775" actId="1076"/>
          <ac:picMkLst>
            <pc:docMk/>
            <pc:sldMk cId="2624336812" sldId="2245"/>
            <ac:picMk id="4" creationId="{6266BDE6-B597-EE18-C7D7-BAB10AB057E8}"/>
          </ac:picMkLst>
        </pc:picChg>
        <pc:picChg chg="add mod">
          <ac:chgData name="yuying ding" userId="816f0cc8f805a22a" providerId="LiveId" clId="{F03F151B-64DB-5678-B674-BC8B7B832EB1}" dt="2026-04-15T07:05:30.814" v="824" actId="1076"/>
          <ac:picMkLst>
            <pc:docMk/>
            <pc:sldMk cId="2624336812" sldId="2245"/>
            <ac:picMk id="6" creationId="{601AE6BA-D154-F392-653B-7130B2D166A0}"/>
          </ac:picMkLst>
        </pc:picChg>
        <pc:picChg chg="add mod">
          <ac:chgData name="yuying ding" userId="816f0cc8f805a22a" providerId="LiveId" clId="{F03F151B-64DB-5678-B674-BC8B7B832EB1}" dt="2026-04-15T07:05:36.430" v="828" actId="14100"/>
          <ac:picMkLst>
            <pc:docMk/>
            <pc:sldMk cId="2624336812" sldId="2245"/>
            <ac:picMk id="9" creationId="{02B4D990-184A-8C4A-604C-A6E0B4819578}"/>
          </ac:picMkLst>
        </pc:picChg>
        <pc:picChg chg="add mod">
          <ac:chgData name="yuying ding" userId="816f0cc8f805a22a" providerId="LiveId" clId="{F03F151B-64DB-5678-B674-BC8B7B832EB1}" dt="2026-04-15T07:05:35.661" v="827" actId="1076"/>
          <ac:picMkLst>
            <pc:docMk/>
            <pc:sldMk cId="2624336812" sldId="2245"/>
            <ac:picMk id="10" creationId="{2FA37C17-CC30-FA4E-3B85-C0FAAEDC12C5}"/>
          </ac:picMkLst>
        </pc:picChg>
        <pc:picChg chg="add mod">
          <ac:chgData name="yuying ding" userId="816f0cc8f805a22a" providerId="LiveId" clId="{F03F151B-64DB-5678-B674-BC8B7B832EB1}" dt="2026-04-15T07:06:23.345" v="843" actId="1076"/>
          <ac:picMkLst>
            <pc:docMk/>
            <pc:sldMk cId="2624336812" sldId="2245"/>
            <ac:picMk id="12" creationId="{53CA973B-F2FF-F1F2-EC13-A4199A7B2298}"/>
          </ac:picMkLst>
        </pc:picChg>
        <pc:picChg chg="add mod">
          <ac:chgData name="yuying ding" userId="816f0cc8f805a22a" providerId="LiveId" clId="{F03F151B-64DB-5678-B674-BC8B7B832EB1}" dt="2026-04-15T07:06:23.345" v="843" actId="1076"/>
          <ac:picMkLst>
            <pc:docMk/>
            <pc:sldMk cId="2624336812" sldId="2245"/>
            <ac:picMk id="13" creationId="{5E64D691-5E85-1A58-9A50-C15ED3C4E6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1BD99-9BB3-CB46-B659-661EA0E52230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AEA32-220A-844F-A56C-EE7C5E610D1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779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EBA44-2749-4505-B776-1307762B45EE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9317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26BEC8-654D-5002-9E49-F2ADD671E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2F0740-6388-DBEB-B426-3146CC9D16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A6BC44-A3A7-F348-5DAF-3B5D9A600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51564B-93BF-F5A2-0AF7-4BC224C17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36D5D0-E528-0442-6FE8-668EA7CB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0523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1C19A-DBF5-A76B-A8C0-F855079B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7E7E24-BA73-564A-A62E-2EF570B08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CFF0E2-CD06-F072-CE73-C9FE7BA3B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A58F0-C741-824D-95AE-2589BFA5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1333B0-2A82-1476-0ABE-4F79C8AD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984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512A625-0ED8-F450-B03E-36C4EE1BB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F28093-BB43-1DBE-4F1D-9D3CC378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158D18-D3FA-3CA4-1077-384C7FE5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6F201E-BD17-3BA8-0A08-D18A0530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A9494D-30D3-7C55-BAAE-E985D71F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4480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  <a:prstGeom prst="rect">
            <a:avLst/>
          </a:prstGeo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/>
              <a:t>First Level (Running Text)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/>
              <a:t>Add Title</a:t>
            </a:r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err="1"/>
              <a:t>Footnote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3829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0858ED-CC5A-7B79-B477-7F6FF76C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8A1E66-F4ED-74FC-3E4E-815FB462C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041C-AC41-DE36-B895-8FA05F72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62273C-BFC1-D7AB-C724-FFE5CC3D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4E0E98-F4FE-CA7C-8BE3-23D3DFDB1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8811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D9391-6564-3E3D-D2F9-30CF9E0F6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93458-CA01-5464-82C2-CC1B60085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0649A-43EA-63ED-8C0A-41A58A6A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162DA-2321-81A2-F1FE-25848C3C6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2E6F82-55C9-712F-2B42-4ABCEE1F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821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B2A13B-5079-67FC-335A-49D2AD66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F075FA1-CC4A-8815-392B-D0C9D2979D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6C7D9F-48B1-96B8-5307-2C5ACB5FE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69C98E-90A9-F3D6-58F0-3F650330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D34E46-7BB3-F044-5DD8-4B56A819D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517F-80F4-F1C3-C1F7-601B04C8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730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B4E877-2801-CFC9-D638-B8C9DEF3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44CE28-2B1F-5384-C2FD-655D7B9EE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41685DA-1350-44E2-11B6-CDB45888F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5F10EB-169B-7CD1-D92D-7763FFD97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FB87516-D22A-B154-E326-C8CD65B06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DB3AD28-0A9E-44C5-DCA4-88CA7AECD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239DA04-3435-7CFE-BA8C-50763CF4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BF0497-2400-9DAB-7595-BAFF100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572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A224E-565C-FF13-4EA4-391DBF2F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2B8EFC1-B62C-11FE-F2E4-C453C259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496EDF-9ABA-69C6-C60A-E47EB7E0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B9B6E56-D44C-331F-C248-E0B06155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4255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3338F08-6088-CC90-DCB4-6C5B14A4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E87776-630C-CF28-0873-7A7EC98FA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14F5C1-6132-C122-DA72-784FFAD31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764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4ECB74-293E-A5F0-43C1-B886EB466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C10CBD-1422-9D3C-8755-786275A46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972328-96AB-B000-7F25-4D550C15B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970C2F-705F-82E4-AF19-51BA3A21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E780D2-71AE-1007-920C-4D0E81AD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75A5D1-CDD2-CD33-F2E5-04B7F3583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9637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E6766-0862-17C3-39FB-A732F9D29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736B3DA-B586-7581-5C3C-7A0454555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310AE4-4A14-3F9F-AAD6-D80601E62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DBBBE-3EBD-00EA-0F5D-1BF52352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828A7-04D4-9B5B-344F-E02995D6E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16822EE-512A-073C-A05F-E5B003876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228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B7D77BE-0B58-7F41-E934-004F04EE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D2B6BF-B184-1B9D-C3D7-3CFDD178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D6D25E-95FF-A5E8-CE03-1BF4D6289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C2E54-E083-2C4C-9339-E8AF23AF4D7D}" type="datetimeFigureOut">
              <a:rPr kumimoji="1" lang="zh-CN" altLang="en-US" smtClean="0"/>
              <a:t>2026/4/15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FB6A4-14C5-8C5B-8DCF-3C182B6FE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594B9D-BFD4-3106-B3FF-0F7164518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1E4C1B-8B0F-9941-AEA8-2C4F1E2A5E0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692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gif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7.tiff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054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3" name="Rectangle 2056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A7D0027-3581-27B4-C3CD-DFF7143C4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70" y="2706946"/>
            <a:ext cx="10640754" cy="775845"/>
          </a:xfrm>
        </p:spPr>
        <p:txBody>
          <a:bodyPr anchor="b">
            <a:normAutofit fontScale="90000"/>
          </a:bodyPr>
          <a:lstStyle/>
          <a:p>
            <a:r>
              <a:rPr kumimoji="1" lang="en-US" altLang="zh-CN" sz="5400">
                <a:solidFill>
                  <a:schemeClr val="tx2"/>
                </a:solidFill>
              </a:rPr>
              <a:t>MB Tristron R&amp;D progress</a:t>
            </a:r>
            <a:endParaRPr kumimoji="1" lang="zh-CN" altLang="en-US" sz="5400">
              <a:solidFill>
                <a:schemeClr val="tx2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A57082-709D-8CEA-8F46-A5E5EC237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968" y="3491384"/>
            <a:ext cx="9163757" cy="450447"/>
          </a:xfrm>
        </p:spPr>
        <p:txBody>
          <a:bodyPr anchor="ctr">
            <a:normAutofit/>
          </a:bodyPr>
          <a:lstStyle/>
          <a:p>
            <a:r>
              <a:rPr kumimoji="1" lang="en-US" altLang="zh-CN" sz="2000" dirty="0">
                <a:solidFill>
                  <a:schemeClr val="tx2"/>
                </a:solidFill>
              </a:rPr>
              <a:t>2026/04/15</a:t>
            </a:r>
            <a:endParaRPr kumimoji="1" lang="zh-CN" altLang="en-US" sz="2000" dirty="0">
              <a:solidFill>
                <a:schemeClr val="tx2"/>
              </a:solidFill>
            </a:endParaRPr>
          </a:p>
        </p:txBody>
      </p:sp>
      <p:grpSp>
        <p:nvGrpSpPr>
          <p:cNvPr id="2054" name="Group 2058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2060" name="Freeform: Shape 2059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2" name="Freeform: Shape 2061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063" name="Freeform: Shape 2062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CCCD89-2A11-4BCA-52F8-7451FA76D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30" y="283942"/>
            <a:ext cx="1617605" cy="9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6" name="Group 2064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066" name="Freeform: Shape 2065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1230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959DD-B144-F5F2-B610-932137999565}"/>
              </a:ext>
            </a:extLst>
          </p:cNvPr>
          <p:cNvSpPr txBox="1">
            <a:spLocks/>
          </p:cNvSpPr>
          <p:nvPr/>
        </p:nvSpPr>
        <p:spPr>
          <a:xfrm>
            <a:off x="838200" y="727435"/>
            <a:ext cx="10790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/>
              <a:t>R&amp;D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endParaRPr kumimoji="1" lang="zh-CN" altLang="en-US" dirty="0"/>
          </a:p>
        </p:txBody>
      </p:sp>
      <p:sp>
        <p:nvSpPr>
          <p:cNvPr id="3" name="小李PPT16">
            <a:extLst>
              <a:ext uri="{FF2B5EF4-FFF2-40B4-BE49-F238E27FC236}">
                <a16:creationId xmlns:a16="http://schemas.microsoft.com/office/drawing/2014/main" id="{57395F8B-0B19-29A0-228E-7EB48EF928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63592" y="1430143"/>
            <a:ext cx="1120068" cy="1653286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时间</a:t>
            </a:r>
            <a:endParaRPr lang="en-US" altLang="zh-CN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节点</a:t>
            </a:r>
          </a:p>
        </p:txBody>
      </p:sp>
      <p:sp>
        <p:nvSpPr>
          <p:cNvPr id="4" name="小李PPT17">
            <a:extLst>
              <a:ext uri="{FF2B5EF4-FFF2-40B4-BE49-F238E27FC236}">
                <a16:creationId xmlns:a16="http://schemas.microsoft.com/office/drawing/2014/main" id="{EE8ACD8E-1797-4818-4E52-95BE128D97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63592" y="3255536"/>
            <a:ext cx="1120068" cy="1560082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实例</a:t>
            </a:r>
            <a:endParaRPr lang="en-US" altLang="zh-CN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调研</a:t>
            </a:r>
          </a:p>
        </p:txBody>
      </p:sp>
      <p:sp>
        <p:nvSpPr>
          <p:cNvPr id="5" name="小李PPT18">
            <a:extLst>
              <a:ext uri="{FF2B5EF4-FFF2-40B4-BE49-F238E27FC236}">
                <a16:creationId xmlns:a16="http://schemas.microsoft.com/office/drawing/2014/main" id="{D2DAD29D-2F30-19B7-1024-895DA48B3E8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63592" y="4987725"/>
            <a:ext cx="1120068" cy="1614545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设计</a:t>
            </a:r>
            <a:endParaRPr lang="en-US" altLang="zh-CN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与调试</a:t>
            </a:r>
          </a:p>
        </p:txBody>
      </p:sp>
      <p:sp>
        <p:nvSpPr>
          <p:cNvPr id="6" name="小李PPT16">
            <a:extLst>
              <a:ext uri="{FF2B5EF4-FFF2-40B4-BE49-F238E27FC236}">
                <a16:creationId xmlns:a16="http://schemas.microsoft.com/office/drawing/2014/main" id="{31AF43AD-3E76-24BB-4719-6B1784FE5B2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17018" y="1430144"/>
            <a:ext cx="3265640" cy="622854"/>
          </a:xfrm>
          <a:prstGeom prst="roundRect">
            <a:avLst>
              <a:gd name="adj" fmla="val 0"/>
            </a:avLst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第一阶段：可行性调研</a:t>
            </a:r>
            <a:endParaRPr lang="en-US" altLang="zh-CN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7" name="小李PPT16">
            <a:extLst>
              <a:ext uri="{FF2B5EF4-FFF2-40B4-BE49-F238E27FC236}">
                <a16:creationId xmlns:a16="http://schemas.microsoft.com/office/drawing/2014/main" id="{414933E1-6763-2BD7-B8DD-41D014AE67C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196825" y="1430144"/>
            <a:ext cx="3265640" cy="622854"/>
          </a:xfrm>
          <a:prstGeom prst="roundRect">
            <a:avLst>
              <a:gd name="adj" fmla="val 0"/>
            </a:avLst>
          </a:prstGeom>
          <a:solidFill>
            <a:srgbClr val="0A4AC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第二阶段：物理设计</a:t>
            </a:r>
            <a:endParaRPr lang="en-US" altLang="zh-CN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8" name="小李PPT16">
            <a:extLst>
              <a:ext uri="{FF2B5EF4-FFF2-40B4-BE49-F238E27FC236}">
                <a16:creationId xmlns:a16="http://schemas.microsoft.com/office/drawing/2014/main" id="{046C2BC9-7B4E-B5F5-FE0A-EC0EA0DEDF3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576632" y="1430144"/>
            <a:ext cx="3265640" cy="622854"/>
          </a:xfrm>
          <a:prstGeom prst="roundRect">
            <a:avLst>
              <a:gd name="adj" fmla="val 0"/>
            </a:avLst>
          </a:prstGeom>
          <a:solidFill>
            <a:srgbClr val="3863E9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第三阶段：加工与测试</a:t>
            </a:r>
            <a:endParaRPr lang="en-US" altLang="zh-CN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9" name="小李PPT16">
            <a:extLst>
              <a:ext uri="{FF2B5EF4-FFF2-40B4-BE49-F238E27FC236}">
                <a16:creationId xmlns:a16="http://schemas.microsoft.com/office/drawing/2014/main" id="{58CF4AAE-1F0C-98FF-93D6-71CC4E2B06C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817018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2025.7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0" name="小李PPT16">
            <a:extLst>
              <a:ext uri="{FF2B5EF4-FFF2-40B4-BE49-F238E27FC236}">
                <a16:creationId xmlns:a16="http://schemas.microsoft.com/office/drawing/2014/main" id="{B4DE19D0-C613-6056-2C33-B054903C772A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503959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2025.10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1" name="小李PPT16">
            <a:extLst>
              <a:ext uri="{FF2B5EF4-FFF2-40B4-BE49-F238E27FC236}">
                <a16:creationId xmlns:a16="http://schemas.microsoft.com/office/drawing/2014/main" id="{1C5480F5-407E-812C-356D-8E0AAD6C4C7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5190900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2026.1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2" name="小李PPT16">
            <a:extLst>
              <a:ext uri="{FF2B5EF4-FFF2-40B4-BE49-F238E27FC236}">
                <a16:creationId xmlns:a16="http://schemas.microsoft.com/office/drawing/2014/main" id="{4F42ABFC-C2C2-BDB9-BE64-DEB5E4815D6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6877841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2026.9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3" name="小李PPT16">
            <a:extLst>
              <a:ext uri="{FF2B5EF4-FFF2-40B4-BE49-F238E27FC236}">
                <a16:creationId xmlns:a16="http://schemas.microsoft.com/office/drawing/2014/main" id="{E6335CD0-4A56-993C-D0E7-C5FAA002384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564782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2027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4" name="小李PPT16">
            <a:extLst>
              <a:ext uri="{FF2B5EF4-FFF2-40B4-BE49-F238E27FC236}">
                <a16:creationId xmlns:a16="http://schemas.microsoft.com/office/drawing/2014/main" id="{7CD51980-A9FA-7895-DFA1-8EA668421C0E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10251724" y="2460291"/>
            <a:ext cx="1574553" cy="6228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rgbClr val="FFFF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2028</a:t>
            </a:r>
            <a:endParaRPr lang="zh-CN" altLang="en-US" sz="1600" b="1" dirty="0">
              <a:solidFill>
                <a:srgbClr val="FFFF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5" name="小李PPT17">
            <a:extLst>
              <a:ext uri="{FF2B5EF4-FFF2-40B4-BE49-F238E27FC236}">
                <a16:creationId xmlns:a16="http://schemas.microsoft.com/office/drawing/2014/main" id="{EF88FB82-7A30-E6EA-5D68-C14C3FC1A1D1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013457" y="3327935"/>
            <a:ext cx="2698369" cy="6228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 err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Tristron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与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IOT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工作原理</a:t>
            </a:r>
          </a:p>
        </p:txBody>
      </p:sp>
      <p:sp>
        <p:nvSpPr>
          <p:cNvPr id="16" name="小李PPT17">
            <a:extLst>
              <a:ext uri="{FF2B5EF4-FFF2-40B4-BE49-F238E27FC236}">
                <a16:creationId xmlns:a16="http://schemas.microsoft.com/office/drawing/2014/main" id="{E148DDB4-9A29-2363-EC56-FE7A01EFB264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3626941" y="5094171"/>
            <a:ext cx="1937291" cy="638645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栅控电子枪参数</a:t>
            </a:r>
          </a:p>
        </p:txBody>
      </p:sp>
      <p:sp>
        <p:nvSpPr>
          <p:cNvPr id="17" name="小李PPT17">
            <a:extLst>
              <a:ext uri="{FF2B5EF4-FFF2-40B4-BE49-F238E27FC236}">
                <a16:creationId xmlns:a16="http://schemas.microsoft.com/office/drawing/2014/main" id="{3DD58487-FFC4-F567-08B8-A36B1A82B077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839294" y="3327935"/>
            <a:ext cx="2553738" cy="6228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（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MB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）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IOT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RF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输入结构</a:t>
            </a: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8A014D73-6150-8801-4427-75B4EACB9999}"/>
              </a:ext>
            </a:extLst>
          </p:cNvPr>
          <p:cNvSpPr/>
          <p:nvPr/>
        </p:nvSpPr>
        <p:spPr>
          <a:xfrm>
            <a:off x="1811128" y="2157169"/>
            <a:ext cx="10015149" cy="185193"/>
          </a:xfrm>
          <a:prstGeom prst="rightArrow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7B9F98A-2C3D-D1F6-A1CB-D6707F3A0D06}"/>
              </a:ext>
            </a:extLst>
          </p:cNvPr>
          <p:cNvSpPr/>
          <p:nvPr/>
        </p:nvSpPr>
        <p:spPr>
          <a:xfrm>
            <a:off x="1811128" y="3201074"/>
            <a:ext cx="10015149" cy="1614545"/>
          </a:xfrm>
          <a:prstGeom prst="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449DD4-FB3B-EA3D-96AD-AB9765FB4897}"/>
              </a:ext>
            </a:extLst>
          </p:cNvPr>
          <p:cNvSpPr/>
          <p:nvPr/>
        </p:nvSpPr>
        <p:spPr>
          <a:xfrm>
            <a:off x="1811128" y="4987725"/>
            <a:ext cx="10015149" cy="1614545"/>
          </a:xfrm>
          <a:prstGeom prst="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Microsoft YaHei" panose="020B0503020204020204" pitchFamily="34" charset="-122"/>
              <a:ea typeface="Microsoft YaHei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21" name="小李PPT17">
            <a:extLst>
              <a:ext uri="{FF2B5EF4-FFF2-40B4-BE49-F238E27FC236}">
                <a16:creationId xmlns:a16="http://schemas.microsoft.com/office/drawing/2014/main" id="{14B275CE-0F5C-A1A3-1D4A-FD15EFF1CDF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2032478" y="4071777"/>
            <a:ext cx="9684581" cy="6228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400" tIns="25400" rIns="25400" bIns="25400" anchor="ctr"/>
          <a:lstStyle/>
          <a:p>
            <a:pPr algn="ctr" defTabSz="412750"/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MB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 </a:t>
            </a:r>
            <a:r>
              <a:rPr lang="en-US" altLang="zh-CN" sz="1600" b="1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Tristron</a:t>
            </a:r>
            <a:r>
              <a:rPr lang="zh-CN" altLang="en-US" sz="16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高效率关键技术、材料及加工手段</a:t>
            </a:r>
          </a:p>
        </p:txBody>
      </p:sp>
      <p:sp>
        <p:nvSpPr>
          <p:cNvPr id="22" name="小李PPT17">
            <a:extLst>
              <a:ext uri="{FF2B5EF4-FFF2-40B4-BE49-F238E27FC236}">
                <a16:creationId xmlns:a16="http://schemas.microsoft.com/office/drawing/2014/main" id="{4128A7FC-5FFF-2DC9-C3FB-92278B1698E6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520500" y="3327935"/>
            <a:ext cx="3359651" cy="6228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（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MB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）</a:t>
            </a:r>
            <a:r>
              <a: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IOT</a:t>
            </a:r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 高效注波作用与输出</a:t>
            </a:r>
          </a:p>
        </p:txBody>
      </p:sp>
      <p:sp>
        <p:nvSpPr>
          <p:cNvPr id="23" name="小李PPT17">
            <a:extLst>
              <a:ext uri="{FF2B5EF4-FFF2-40B4-BE49-F238E27FC236}">
                <a16:creationId xmlns:a16="http://schemas.microsoft.com/office/drawing/2014/main" id="{5B2455C0-AD49-12F1-FF67-D2DDF353F3CD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4022894" y="5849798"/>
            <a:ext cx="2336011" cy="6386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热解石墨栅网加工测试</a:t>
            </a:r>
          </a:p>
        </p:txBody>
      </p:sp>
      <p:sp>
        <p:nvSpPr>
          <p:cNvPr id="24" name="小李PPT17">
            <a:extLst>
              <a:ext uri="{FF2B5EF4-FFF2-40B4-BE49-F238E27FC236}">
                <a16:creationId xmlns:a16="http://schemas.microsoft.com/office/drawing/2014/main" id="{772D7C07-0BDE-9EAC-1507-1B5CE34C9761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5691700" y="5094170"/>
            <a:ext cx="1937291" cy="638645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kumimoji="1"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Tristron</a:t>
            </a:r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输入系统</a:t>
            </a:r>
          </a:p>
        </p:txBody>
      </p:sp>
      <p:sp>
        <p:nvSpPr>
          <p:cNvPr id="25" name="小李PPT17">
            <a:extLst>
              <a:ext uri="{FF2B5EF4-FFF2-40B4-BE49-F238E27FC236}">
                <a16:creationId xmlns:a16="http://schemas.microsoft.com/office/drawing/2014/main" id="{28FB8403-0FFB-1A29-0CE0-76D80E035B7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725464" y="5076254"/>
            <a:ext cx="1937291" cy="638645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注波作用与输出</a:t>
            </a:r>
          </a:p>
        </p:txBody>
      </p:sp>
      <p:sp>
        <p:nvSpPr>
          <p:cNvPr id="26" name="小李PPT17">
            <a:extLst>
              <a:ext uri="{FF2B5EF4-FFF2-40B4-BE49-F238E27FC236}">
                <a16:creationId xmlns:a16="http://schemas.microsoft.com/office/drawing/2014/main" id="{722AE70D-C18A-40AC-0314-790423CD1149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9759229" y="5076253"/>
            <a:ext cx="1120922" cy="638645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收集极</a:t>
            </a:r>
          </a:p>
        </p:txBody>
      </p:sp>
      <p:sp>
        <p:nvSpPr>
          <p:cNvPr id="27" name="小李PPT17">
            <a:extLst>
              <a:ext uri="{FF2B5EF4-FFF2-40B4-BE49-F238E27FC236}">
                <a16:creationId xmlns:a16="http://schemas.microsoft.com/office/drawing/2014/main" id="{DF2ACBB9-4142-7986-3399-DE93036D5A46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8641388" y="5846641"/>
            <a:ext cx="2669124" cy="6386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400" tIns="25400" rIns="25400" bIns="25400" anchor="ctr"/>
          <a:lstStyle/>
          <a:p>
            <a:pPr algn="ctr" defTabSz="412750"/>
            <a:r>
              <a:rPr kumimoji="1" lang="en-US" altLang="zh-CN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MB</a:t>
            </a:r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 </a:t>
            </a:r>
            <a:r>
              <a:rPr kumimoji="1" lang="en-US" altLang="zh-CN" sz="1600" b="1" dirty="0" err="1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Tristron</a:t>
            </a:r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整管加工测试</a:t>
            </a:r>
          </a:p>
        </p:txBody>
      </p:sp>
      <p:sp>
        <p:nvSpPr>
          <p:cNvPr id="28" name="小李PPT17">
            <a:extLst>
              <a:ext uri="{FF2B5EF4-FFF2-40B4-BE49-F238E27FC236}">
                <a16:creationId xmlns:a16="http://schemas.microsoft.com/office/drawing/2014/main" id="{AFBEB476-61B1-4EF0-1D6A-A1181A699D32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11007619" y="3324999"/>
            <a:ext cx="709440" cy="62285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厂家</a:t>
            </a:r>
          </a:p>
        </p:txBody>
      </p:sp>
      <p:sp>
        <p:nvSpPr>
          <p:cNvPr id="29" name="小李PPT17">
            <a:extLst>
              <a:ext uri="{FF2B5EF4-FFF2-40B4-BE49-F238E27FC236}">
                <a16:creationId xmlns:a16="http://schemas.microsoft.com/office/drawing/2014/main" id="{4E7A2803-9BAD-7502-59DB-2501D6E81CDF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0998494" y="5076865"/>
            <a:ext cx="709440" cy="638645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机械</a:t>
            </a:r>
          </a:p>
        </p:txBody>
      </p:sp>
      <p:sp>
        <p:nvSpPr>
          <p:cNvPr id="30" name="小李PPT17">
            <a:extLst>
              <a:ext uri="{FF2B5EF4-FFF2-40B4-BE49-F238E27FC236}">
                <a16:creationId xmlns:a16="http://schemas.microsoft.com/office/drawing/2014/main" id="{C1020991-9B2A-E035-77A0-1A9B5649C8AE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6471293" y="5849796"/>
            <a:ext cx="2060878" cy="6386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400" tIns="25400" rIns="25400" bIns="25400" anchor="ctr"/>
          <a:lstStyle/>
          <a:p>
            <a:pPr algn="ctr" defTabSz="412750"/>
            <a:r>
              <a:rPr kumimoji="1"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输入与高压激励结构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11745D-70E1-34CE-C3BC-1D3E6F2FFD57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09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31243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5959DD-B144-F5F2-B610-932137999565}"/>
              </a:ext>
            </a:extLst>
          </p:cNvPr>
          <p:cNvSpPr txBox="1">
            <a:spLocks/>
          </p:cNvSpPr>
          <p:nvPr/>
        </p:nvSpPr>
        <p:spPr>
          <a:xfrm>
            <a:off x="838200" y="727435"/>
            <a:ext cx="10790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/>
              <a:t>R&amp;D</a:t>
            </a:r>
            <a:r>
              <a:rPr kumimoji="1" lang="zh-CN" altLang="en-US" dirty="0"/>
              <a:t> 经费需求</a:t>
            </a:r>
          </a:p>
        </p:txBody>
      </p:sp>
      <p:sp>
        <p:nvSpPr>
          <p:cNvPr id="5" name="小李PPT18">
            <a:extLst>
              <a:ext uri="{FF2B5EF4-FFF2-40B4-BE49-F238E27FC236}">
                <a16:creationId xmlns:a16="http://schemas.microsoft.com/office/drawing/2014/main" id="{D2DAD29D-2F30-19B7-1024-895DA48B3E8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0117" y="1895076"/>
            <a:ext cx="3407158" cy="685046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栅网测试</a:t>
            </a:r>
            <a:r>
              <a:rPr lang="en-US" altLang="zh-CN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&amp;</a:t>
            </a:r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栅控电子枪测试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0449DD4-FB3B-EA3D-96AD-AB9765FB4897}"/>
              </a:ext>
            </a:extLst>
          </p:cNvPr>
          <p:cNvSpPr/>
          <p:nvPr/>
        </p:nvSpPr>
        <p:spPr>
          <a:xfrm>
            <a:off x="5538820" y="1895076"/>
            <a:ext cx="1339566" cy="685046"/>
          </a:xfrm>
          <a:prstGeom prst="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50</a:t>
            </a:r>
            <a:r>
              <a:rPr kumimoji="1"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万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11745D-70E1-34CE-C3BC-1D3E6F2FFD57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10</a:t>
            </a:r>
            <a:endParaRPr kumimoji="1" lang="zh-CN" altLang="en-US" b="1" dirty="0"/>
          </a:p>
        </p:txBody>
      </p:sp>
      <p:sp>
        <p:nvSpPr>
          <p:cNvPr id="32" name="小李PPT18">
            <a:extLst>
              <a:ext uri="{FF2B5EF4-FFF2-40B4-BE49-F238E27FC236}">
                <a16:creationId xmlns:a16="http://schemas.microsoft.com/office/drawing/2014/main" id="{2712E1F3-FDD7-4445-94EB-72BBC8F789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521090" y="2717260"/>
            <a:ext cx="3407158" cy="685046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首支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Tristron</a:t>
            </a:r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加工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5CBAB7A-60AC-46E4-B895-AD6E23930403}"/>
              </a:ext>
            </a:extLst>
          </p:cNvPr>
          <p:cNvSpPr/>
          <p:nvPr/>
        </p:nvSpPr>
        <p:spPr>
          <a:xfrm>
            <a:off x="5539793" y="2717260"/>
            <a:ext cx="1339566" cy="685046"/>
          </a:xfrm>
          <a:prstGeom prst="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180</a:t>
            </a:r>
            <a:r>
              <a:rPr kumimoji="1"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万</a:t>
            </a:r>
          </a:p>
        </p:txBody>
      </p:sp>
      <p:sp>
        <p:nvSpPr>
          <p:cNvPr id="34" name="小李PPT18">
            <a:extLst>
              <a:ext uri="{FF2B5EF4-FFF2-40B4-BE49-F238E27FC236}">
                <a16:creationId xmlns:a16="http://schemas.microsoft.com/office/drawing/2014/main" id="{F0782F3C-50D9-4859-AA9B-58F94A270F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16238" y="3539442"/>
            <a:ext cx="3407158" cy="685046"/>
          </a:xfrm>
          <a:prstGeom prst="rect">
            <a:avLst/>
          </a:prstGeom>
          <a:solidFill>
            <a:srgbClr val="112EB3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/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其他</a:t>
            </a:r>
            <a:r>
              <a:rPr lang="en-US" altLang="zh-CN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(</a:t>
            </a:r>
            <a:r>
              <a:rPr lang="zh-CN" altLang="en-US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研究生、差旅</a:t>
            </a:r>
            <a:r>
              <a:rPr lang="en-US" altLang="zh-CN" sz="2000" b="1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libaba PuHuiTi" pitchFamily="18" charset="-122"/>
              </a:rPr>
              <a:t>)	</a:t>
            </a:r>
            <a:endParaRPr lang="zh-CN" altLang="en-US" sz="2000" b="1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微软雅黑" panose="020B0503020204020204" pitchFamily="34" charset="-122"/>
              <a:cs typeface="Alibaba PuHuiTi" pitchFamily="18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B880456-553E-4899-B99D-6E409EE88E07}"/>
              </a:ext>
            </a:extLst>
          </p:cNvPr>
          <p:cNvSpPr/>
          <p:nvPr/>
        </p:nvSpPr>
        <p:spPr>
          <a:xfrm>
            <a:off x="5534941" y="3539442"/>
            <a:ext cx="1339566" cy="685046"/>
          </a:xfrm>
          <a:prstGeom prst="rect">
            <a:avLst/>
          </a:prstGeom>
          <a:noFill/>
          <a:ln>
            <a:solidFill>
              <a:srgbClr val="E2E2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20</a:t>
            </a:r>
            <a:r>
              <a:rPr kumimoji="1" lang="zh-CN" altLang="en-US" sz="2400" b="1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ibaba PuHuiTi" pitchFamily="18" charset="-122"/>
              </a:rPr>
              <a:t>万</a:t>
            </a:r>
          </a:p>
        </p:txBody>
      </p:sp>
    </p:spTree>
    <p:extLst>
      <p:ext uri="{BB962C8B-B14F-4D97-AF65-F5344CB8AC3E}">
        <p14:creationId xmlns:p14="http://schemas.microsoft.com/office/powerpoint/2010/main" val="160216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322BD-EC50-20BC-D3C5-9800D59AC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724E6D-B98C-1508-B619-FDA6266C2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70" y="2706946"/>
            <a:ext cx="10640754" cy="775845"/>
          </a:xfrm>
        </p:spPr>
        <p:txBody>
          <a:bodyPr anchor="b">
            <a:normAutofit fontScale="90000"/>
          </a:bodyPr>
          <a:lstStyle/>
          <a:p>
            <a:r>
              <a:rPr kumimoji="1" lang="en-US" altLang="zh-CN" sz="5400" dirty="0">
                <a:solidFill>
                  <a:schemeClr val="tx2"/>
                </a:solidFill>
              </a:rPr>
              <a:t>THANK</a:t>
            </a:r>
            <a:r>
              <a:rPr kumimoji="1" lang="zh-CN" altLang="en-US" sz="5400" dirty="0">
                <a:solidFill>
                  <a:schemeClr val="tx2"/>
                </a:solidFill>
              </a:rPr>
              <a:t> </a:t>
            </a:r>
            <a:r>
              <a:rPr kumimoji="1" lang="en-US" altLang="zh-CN" sz="5400" dirty="0">
                <a:solidFill>
                  <a:schemeClr val="tx2"/>
                </a:solidFill>
              </a:rPr>
              <a:t>YOU</a:t>
            </a:r>
            <a:endParaRPr kumimoji="1" lang="zh-CN" altLang="en-US" sz="5400" dirty="0">
              <a:solidFill>
                <a:schemeClr val="tx2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15EFA08-0AFD-8950-7874-290E2254CE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3968" y="3491384"/>
            <a:ext cx="9163757" cy="450447"/>
          </a:xfrm>
        </p:spPr>
        <p:txBody>
          <a:bodyPr anchor="ctr">
            <a:normAutofit/>
          </a:bodyPr>
          <a:lstStyle/>
          <a:p>
            <a:r>
              <a:rPr kumimoji="1" lang="en-US" altLang="zh-CN" sz="2000" dirty="0">
                <a:solidFill>
                  <a:schemeClr val="tx2"/>
                </a:solidFill>
              </a:rPr>
              <a:t>2026/04/15</a:t>
            </a:r>
            <a:endParaRPr kumimoji="1" lang="zh-CN" altLang="en-US" sz="2000" dirty="0">
              <a:solidFill>
                <a:schemeClr val="tx2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A705A1-EF05-8767-EFA4-62A65C07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730" y="283942"/>
            <a:ext cx="1617605" cy="9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782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DC385369-1CA6-A384-FFD1-7FC3AAB3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711" y="1597087"/>
            <a:ext cx="3103240" cy="264144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26BFCCA-0BB6-2A86-EE94-9BF2EC96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21" y="-2565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zh-CN" altLang="e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附录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效率与稳定性佐证（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FCC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CERN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）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EC89230-1BB0-D0AE-E354-A489498B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1" y="4542947"/>
            <a:ext cx="4190557" cy="2021225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550BAF43-03E9-C4E4-9255-72F54810808A}"/>
              </a:ext>
            </a:extLst>
          </p:cNvPr>
          <p:cNvSpPr txBox="1"/>
          <p:nvPr/>
        </p:nvSpPr>
        <p:spPr>
          <a:xfrm>
            <a:off x="1436954" y="5235214"/>
            <a:ext cx="513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46kV</a:t>
            </a:r>
            <a:endParaRPr lang="en-GB" sz="120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4771348-BE3B-246F-1C5E-83383F70B87F}"/>
              </a:ext>
            </a:extLst>
          </p:cNvPr>
          <p:cNvSpPr txBox="1"/>
          <p:nvPr/>
        </p:nvSpPr>
        <p:spPr>
          <a:xfrm>
            <a:off x="2262501" y="5909717"/>
            <a:ext cx="10166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4MHz@-3dB</a:t>
            </a:r>
            <a:endParaRPr lang="en-GB" sz="1200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C6C968BE-1BDB-04C2-F755-8B1DC7297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1" y="1327387"/>
            <a:ext cx="4279937" cy="3002083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B4FAEFD6-A7EF-2A9C-E2E2-344D8D4B30BA}"/>
              </a:ext>
            </a:extLst>
          </p:cNvPr>
          <p:cNvSpPr txBox="1"/>
          <p:nvPr/>
        </p:nvSpPr>
        <p:spPr>
          <a:xfrm>
            <a:off x="1841914" y="4341567"/>
            <a:ext cx="1630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Tristron bandwidth</a:t>
            </a:r>
            <a:endParaRPr lang="en-GB" sz="1400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5DBA69FA-DD7C-910D-17A0-9E0782602E5E}"/>
              </a:ext>
            </a:extLst>
          </p:cNvPr>
          <p:cNvSpPr/>
          <p:nvPr/>
        </p:nvSpPr>
        <p:spPr>
          <a:xfrm>
            <a:off x="1977344" y="1737869"/>
            <a:ext cx="1414229" cy="2031957"/>
          </a:xfrm>
          <a:prstGeom prst="rect">
            <a:avLst/>
          </a:prstGeom>
          <a:solidFill>
            <a:srgbClr val="83157E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1D15D4A-15B3-2B8E-E02A-6A964AF79227}"/>
              </a:ext>
            </a:extLst>
          </p:cNvPr>
          <p:cNvSpPr txBox="1"/>
          <p:nvPr/>
        </p:nvSpPr>
        <p:spPr>
          <a:xfrm>
            <a:off x="1667927" y="3458361"/>
            <a:ext cx="1914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75000"/>
                  </a:schemeClr>
                </a:solidFill>
              </a:rPr>
              <a:t>+/- 20% modulation depth</a:t>
            </a:r>
            <a:endParaRPr lang="en-GB" sz="1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00B554-5076-5EEE-2BE5-29E2206CFC33}"/>
              </a:ext>
            </a:extLst>
          </p:cNvPr>
          <p:cNvSpPr txBox="1"/>
          <p:nvPr/>
        </p:nvSpPr>
        <p:spPr>
          <a:xfrm>
            <a:off x="375975" y="958055"/>
            <a:ext cx="647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针对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FCC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功率需求：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MB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tristron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具有更稳定的高效工作能力</a:t>
            </a:r>
          </a:p>
        </p:txBody>
      </p:sp>
      <p:pic>
        <p:nvPicPr>
          <p:cNvPr id="13" name="Picture 3" descr="A graph with a line and a line&#10;&#10;Description automatically generated with medium confidence">
            <a:extLst>
              <a:ext uri="{FF2B5EF4-FFF2-40B4-BE49-F238E27FC236}">
                <a16:creationId xmlns:a16="http://schemas.microsoft.com/office/drawing/2014/main" id="{6CABF9C9-60E7-6B85-D8F6-155D51803F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865" y="1680178"/>
            <a:ext cx="4017010" cy="2339975"/>
          </a:xfrm>
          <a:prstGeom prst="rect">
            <a:avLst/>
          </a:prstGeom>
        </p:spPr>
      </p:pic>
      <p:sp>
        <p:nvSpPr>
          <p:cNvPr id="14" name="Oval 5">
            <a:extLst>
              <a:ext uri="{FF2B5EF4-FFF2-40B4-BE49-F238E27FC236}">
                <a16:creationId xmlns:a16="http://schemas.microsoft.com/office/drawing/2014/main" id="{1E813674-197B-B63E-C489-2736200F171A}"/>
              </a:ext>
            </a:extLst>
          </p:cNvPr>
          <p:cNvSpPr/>
          <p:nvPr/>
        </p:nvSpPr>
        <p:spPr>
          <a:xfrm>
            <a:off x="5661195" y="2794877"/>
            <a:ext cx="81481" cy="8374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9798055-5A73-ED60-25EC-39132E509586}"/>
              </a:ext>
            </a:extLst>
          </p:cNvPr>
          <p:cNvSpPr txBox="1"/>
          <p:nvPr/>
        </p:nvSpPr>
        <p:spPr>
          <a:xfrm>
            <a:off x="5683586" y="2721355"/>
            <a:ext cx="70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FCC TS klystron</a:t>
            </a:r>
            <a:endParaRPr lang="en-GB" sz="1000"/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E479ACBC-832A-6D59-680A-83638981630B}"/>
              </a:ext>
            </a:extLst>
          </p:cNvPr>
          <p:cNvSpPr txBox="1"/>
          <p:nvPr/>
        </p:nvSpPr>
        <p:spPr>
          <a:xfrm>
            <a:off x="4877929" y="1337535"/>
            <a:ext cx="3826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Optimized MB Tristron efficiency vs. perveance</a:t>
            </a:r>
            <a:endParaRPr lang="en-GB" sz="1400"/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E3D85654-9E3F-02CF-29C4-1DA533A6AC56}"/>
              </a:ext>
            </a:extLst>
          </p:cNvPr>
          <p:cNvSpPr txBox="1"/>
          <p:nvPr/>
        </p:nvSpPr>
        <p:spPr>
          <a:xfrm>
            <a:off x="5841943" y="1981123"/>
            <a:ext cx="1240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FCC MB tristron </a:t>
            </a:r>
            <a:endParaRPr lang="en-GB" sz="1000"/>
          </a:p>
        </p:txBody>
      </p:sp>
      <p:cxnSp>
        <p:nvCxnSpPr>
          <p:cNvPr id="18" name="Straight Arrow Connector 10">
            <a:extLst>
              <a:ext uri="{FF2B5EF4-FFF2-40B4-BE49-F238E27FC236}">
                <a16:creationId xmlns:a16="http://schemas.microsoft.com/office/drawing/2014/main" id="{6303E13B-5136-2A99-0C1F-955C0648D6C4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5699819" y="2104234"/>
            <a:ext cx="142124" cy="2297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1" descr="A graph of a colorful line&#10;&#10;Description automatically generated with medium confidence">
            <a:extLst>
              <a:ext uri="{FF2B5EF4-FFF2-40B4-BE49-F238E27FC236}">
                <a16:creationId xmlns:a16="http://schemas.microsoft.com/office/drawing/2014/main" id="{BF1C9D0F-901F-14B6-255D-D1C80954E8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15" t="8492"/>
          <a:stretch/>
        </p:blipFill>
        <p:spPr>
          <a:xfrm>
            <a:off x="4262697" y="4382973"/>
            <a:ext cx="5169202" cy="2466623"/>
          </a:xfrm>
          <a:prstGeom prst="rect">
            <a:avLst/>
          </a:prstGeom>
        </p:spPr>
      </p:pic>
      <p:sp>
        <p:nvSpPr>
          <p:cNvPr id="20" name="Oval 12">
            <a:extLst>
              <a:ext uri="{FF2B5EF4-FFF2-40B4-BE49-F238E27FC236}">
                <a16:creationId xmlns:a16="http://schemas.microsoft.com/office/drawing/2014/main" id="{50EBD573-8299-3C6D-55CD-F417F87FEA71}"/>
              </a:ext>
            </a:extLst>
          </p:cNvPr>
          <p:cNvSpPr/>
          <p:nvPr/>
        </p:nvSpPr>
        <p:spPr>
          <a:xfrm>
            <a:off x="7174329" y="5998154"/>
            <a:ext cx="389299" cy="534154"/>
          </a:xfrm>
          <a:prstGeom prst="ellipse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ECEB90DC-7D84-6EDE-CE5E-EDC8EAFA2427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865679" y="6265231"/>
            <a:ext cx="308650" cy="46676"/>
          </a:xfrm>
          <a:prstGeom prst="straightConnector1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5">
            <a:extLst>
              <a:ext uri="{FF2B5EF4-FFF2-40B4-BE49-F238E27FC236}">
                <a16:creationId xmlns:a16="http://schemas.microsoft.com/office/drawing/2014/main" id="{D2501CCE-1489-8E59-7689-3E2D188044AB}"/>
              </a:ext>
            </a:extLst>
          </p:cNvPr>
          <p:cNvSpPr txBox="1"/>
          <p:nvPr/>
        </p:nvSpPr>
        <p:spPr>
          <a:xfrm>
            <a:off x="5895498" y="6306021"/>
            <a:ext cx="14713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Bouncing electrons</a:t>
            </a:r>
            <a:endParaRPr lang="en-GB" sz="1200"/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D7FACB77-406D-B17A-87D1-BDF012ED27A3}"/>
              </a:ext>
            </a:extLst>
          </p:cNvPr>
          <p:cNvSpPr txBox="1"/>
          <p:nvPr/>
        </p:nvSpPr>
        <p:spPr>
          <a:xfrm>
            <a:off x="4932727" y="4075196"/>
            <a:ext cx="3889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Electron bunches velocity modulation in tristron</a:t>
            </a:r>
            <a:endParaRPr lang="en-GB" sz="1400"/>
          </a:p>
        </p:txBody>
      </p: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BA1937EA-25F6-5F4A-0D23-0BC4A04C62E2}"/>
              </a:ext>
            </a:extLst>
          </p:cNvPr>
          <p:cNvCxnSpPr/>
          <p:nvPr/>
        </p:nvCxnSpPr>
        <p:spPr>
          <a:xfrm flipH="1">
            <a:off x="7290068" y="4813586"/>
            <a:ext cx="448147" cy="0"/>
          </a:xfrm>
          <a:prstGeom prst="line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9">
            <a:extLst>
              <a:ext uri="{FF2B5EF4-FFF2-40B4-BE49-F238E27FC236}">
                <a16:creationId xmlns:a16="http://schemas.microsoft.com/office/drawing/2014/main" id="{38ABE677-BAA8-2182-C6A6-C0F4B0E6176F}"/>
              </a:ext>
            </a:extLst>
          </p:cNvPr>
          <p:cNvCxnSpPr/>
          <p:nvPr/>
        </p:nvCxnSpPr>
        <p:spPr>
          <a:xfrm flipH="1">
            <a:off x="7290067" y="5127339"/>
            <a:ext cx="448147" cy="0"/>
          </a:xfrm>
          <a:prstGeom prst="line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">
            <a:extLst>
              <a:ext uri="{FF2B5EF4-FFF2-40B4-BE49-F238E27FC236}">
                <a16:creationId xmlns:a16="http://schemas.microsoft.com/office/drawing/2014/main" id="{284FA133-89EC-551E-A5C5-172316392838}"/>
              </a:ext>
            </a:extLst>
          </p:cNvPr>
          <p:cNvCxnSpPr/>
          <p:nvPr/>
        </p:nvCxnSpPr>
        <p:spPr>
          <a:xfrm>
            <a:off x="7695965" y="4813586"/>
            <a:ext cx="0" cy="313753"/>
          </a:xfrm>
          <a:prstGeom prst="straightConnector1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3">
            <a:extLst>
              <a:ext uri="{FF2B5EF4-FFF2-40B4-BE49-F238E27FC236}">
                <a16:creationId xmlns:a16="http://schemas.microsoft.com/office/drawing/2014/main" id="{0A934FD7-154B-573D-C57C-13858BFC77D8}"/>
              </a:ext>
            </a:extLst>
          </p:cNvPr>
          <p:cNvSpPr txBox="1"/>
          <p:nvPr/>
        </p:nvSpPr>
        <p:spPr>
          <a:xfrm>
            <a:off x="7738214" y="4762378"/>
            <a:ext cx="1071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Optimal congregation</a:t>
            </a:r>
            <a:endParaRPr lang="en-GB" sz="1200"/>
          </a:p>
        </p:txBody>
      </p:sp>
      <p:cxnSp>
        <p:nvCxnSpPr>
          <p:cNvPr id="28" name="Straight Arrow Connector 25">
            <a:extLst>
              <a:ext uri="{FF2B5EF4-FFF2-40B4-BE49-F238E27FC236}">
                <a16:creationId xmlns:a16="http://schemas.microsoft.com/office/drawing/2014/main" id="{EEF6EAC6-0FBA-4F7E-3EC8-A41715199829}"/>
              </a:ext>
            </a:extLst>
          </p:cNvPr>
          <p:cNvCxnSpPr>
            <a:cxnSpLocks/>
          </p:cNvCxnSpPr>
          <p:nvPr/>
        </p:nvCxnSpPr>
        <p:spPr>
          <a:xfrm>
            <a:off x="5043300" y="4970462"/>
            <a:ext cx="0" cy="878802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7">
            <a:extLst>
              <a:ext uri="{FF2B5EF4-FFF2-40B4-BE49-F238E27FC236}">
                <a16:creationId xmlns:a16="http://schemas.microsoft.com/office/drawing/2014/main" id="{C3D0ABF9-8532-1A40-7880-7FC63BE97594}"/>
              </a:ext>
            </a:extLst>
          </p:cNvPr>
          <p:cNvSpPr txBox="1"/>
          <p:nvPr/>
        </p:nvSpPr>
        <p:spPr>
          <a:xfrm>
            <a:off x="4783295" y="5850242"/>
            <a:ext cx="1071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Penultimate cavity</a:t>
            </a:r>
            <a:endParaRPr lang="en-GB" sz="120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212655-4355-A541-9105-205C64775B22}"/>
              </a:ext>
            </a:extLst>
          </p:cNvPr>
          <p:cNvCxnSpPr/>
          <p:nvPr/>
        </p:nvCxnSpPr>
        <p:spPr>
          <a:xfrm flipV="1">
            <a:off x="7451460" y="4650737"/>
            <a:ext cx="0" cy="101106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AFD561-2959-5EB8-CFA2-EBEA991197B4}"/>
              </a:ext>
            </a:extLst>
          </p:cNvPr>
          <p:cNvSpPr txBox="1"/>
          <p:nvPr/>
        </p:nvSpPr>
        <p:spPr>
          <a:xfrm>
            <a:off x="6930865" y="4427218"/>
            <a:ext cx="107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Output cavity</a:t>
            </a:r>
            <a:endParaRPr lang="en-GB" sz="1200"/>
          </a:p>
        </p:txBody>
      </p:sp>
      <p:cxnSp>
        <p:nvCxnSpPr>
          <p:cNvPr id="32" name="Straight Arrow Connector 32">
            <a:extLst>
              <a:ext uri="{FF2B5EF4-FFF2-40B4-BE49-F238E27FC236}">
                <a16:creationId xmlns:a16="http://schemas.microsoft.com/office/drawing/2014/main" id="{E97FF401-3970-736B-37D2-1D4AB866BD6C}"/>
              </a:ext>
            </a:extLst>
          </p:cNvPr>
          <p:cNvCxnSpPr/>
          <p:nvPr/>
        </p:nvCxnSpPr>
        <p:spPr>
          <a:xfrm>
            <a:off x="5043300" y="5672251"/>
            <a:ext cx="2408160" cy="0"/>
          </a:xfrm>
          <a:prstGeom prst="straightConnector1">
            <a:avLst/>
          </a:prstGeom>
          <a:ln w="9525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3">
            <a:extLst>
              <a:ext uri="{FF2B5EF4-FFF2-40B4-BE49-F238E27FC236}">
                <a16:creationId xmlns:a16="http://schemas.microsoft.com/office/drawing/2014/main" id="{926FFE46-B5F2-51EB-F397-81A78C0C92C7}"/>
              </a:ext>
            </a:extLst>
          </p:cNvPr>
          <p:cNvSpPr txBox="1"/>
          <p:nvPr/>
        </p:nvSpPr>
        <p:spPr>
          <a:xfrm>
            <a:off x="5159352" y="5217011"/>
            <a:ext cx="206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Drift length provides optimal bunch length compression</a:t>
            </a:r>
            <a:endParaRPr lang="en-GB" sz="1200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1D5098EB-295F-FB05-00CC-B93A7090959F}"/>
              </a:ext>
            </a:extLst>
          </p:cNvPr>
          <p:cNvSpPr txBox="1"/>
          <p:nvPr/>
        </p:nvSpPr>
        <p:spPr>
          <a:xfrm rot="963481">
            <a:off x="6738854" y="3133513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accent2">
                    <a:lumMod val="75000"/>
                  </a:schemeClr>
                </a:solidFill>
              </a:rPr>
              <a:t>Klystrons theoretical limit</a:t>
            </a:r>
            <a:endParaRPr lang="en-GB" sz="10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35" descr="A diagram of a bird&#10;&#10;Description automatically generated">
            <a:extLst>
              <a:ext uri="{FF2B5EF4-FFF2-40B4-BE49-F238E27FC236}">
                <a16:creationId xmlns:a16="http://schemas.microsoft.com/office/drawing/2014/main" id="{1DB4F0A5-09CB-5667-BE29-F3C52DA85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5958" y="4188738"/>
            <a:ext cx="3186042" cy="2117283"/>
          </a:xfrm>
          <a:prstGeom prst="rect">
            <a:avLst/>
          </a:prstGeom>
        </p:spPr>
      </p:pic>
      <p:cxnSp>
        <p:nvCxnSpPr>
          <p:cNvPr id="36" name="Straight Connector 37">
            <a:extLst>
              <a:ext uri="{FF2B5EF4-FFF2-40B4-BE49-F238E27FC236}">
                <a16:creationId xmlns:a16="http://schemas.microsoft.com/office/drawing/2014/main" id="{5C012960-FDCC-E32C-BF1C-192B53539959}"/>
              </a:ext>
            </a:extLst>
          </p:cNvPr>
          <p:cNvCxnSpPr>
            <a:cxnSpLocks/>
          </p:cNvCxnSpPr>
          <p:nvPr/>
        </p:nvCxnSpPr>
        <p:spPr>
          <a:xfrm>
            <a:off x="11100519" y="5670381"/>
            <a:ext cx="781916" cy="0"/>
          </a:xfrm>
          <a:prstGeom prst="line">
            <a:avLst/>
          </a:prstGeom>
          <a:ln w="9525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8">
            <a:extLst>
              <a:ext uri="{FF2B5EF4-FFF2-40B4-BE49-F238E27FC236}">
                <a16:creationId xmlns:a16="http://schemas.microsoft.com/office/drawing/2014/main" id="{20C0EC36-A3C1-19C6-109B-FB9D8D74824E}"/>
              </a:ext>
            </a:extLst>
          </p:cNvPr>
          <p:cNvSpPr txBox="1"/>
          <p:nvPr/>
        </p:nvSpPr>
        <p:spPr>
          <a:xfrm>
            <a:off x="10152292" y="5829762"/>
            <a:ext cx="1606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Average velocity (0.1Ve/c)</a:t>
            </a:r>
            <a:endParaRPr lang="en-GB" sz="1000"/>
          </a:p>
        </p:txBody>
      </p:sp>
      <p:cxnSp>
        <p:nvCxnSpPr>
          <p:cNvPr id="38" name="Straight Arrow Connector 40">
            <a:extLst>
              <a:ext uri="{FF2B5EF4-FFF2-40B4-BE49-F238E27FC236}">
                <a16:creationId xmlns:a16="http://schemas.microsoft.com/office/drawing/2014/main" id="{CCD78EC4-B77F-C39C-72BC-0F7AB88B532A}"/>
              </a:ext>
            </a:extLst>
          </p:cNvPr>
          <p:cNvCxnSpPr/>
          <p:nvPr/>
        </p:nvCxnSpPr>
        <p:spPr>
          <a:xfrm>
            <a:off x="11100519" y="5670381"/>
            <a:ext cx="0" cy="18539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42">
            <a:extLst>
              <a:ext uri="{FF2B5EF4-FFF2-40B4-BE49-F238E27FC236}">
                <a16:creationId xmlns:a16="http://schemas.microsoft.com/office/drawing/2014/main" id="{28479BE9-12A0-E0AE-1C2F-575306E2A29F}"/>
              </a:ext>
            </a:extLst>
          </p:cNvPr>
          <p:cNvSpPr txBox="1"/>
          <p:nvPr/>
        </p:nvSpPr>
        <p:spPr>
          <a:xfrm>
            <a:off x="11100519" y="5109529"/>
            <a:ext cx="851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Spent beam</a:t>
            </a:r>
            <a:endParaRPr lang="en-GB" sz="1000"/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ACDFDA48-BB44-4CA4-D8E7-87C0F89DD5D2}"/>
              </a:ext>
            </a:extLst>
          </p:cNvPr>
          <p:cNvSpPr txBox="1"/>
          <p:nvPr/>
        </p:nvSpPr>
        <p:spPr>
          <a:xfrm>
            <a:off x="9681574" y="4135003"/>
            <a:ext cx="203613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/>
              <a:t>Phase space animation </a:t>
            </a:r>
            <a:endParaRPr lang="en-GB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4">
                <a:extLst>
                  <a:ext uri="{FF2B5EF4-FFF2-40B4-BE49-F238E27FC236}">
                    <a16:creationId xmlns:a16="http://schemas.microsoft.com/office/drawing/2014/main" id="{401919E6-44A2-CE7F-D73D-BBB0CA8EAC8D}"/>
                  </a:ext>
                </a:extLst>
              </p:cNvPr>
              <p:cNvSpPr txBox="1"/>
              <p:nvPr/>
            </p:nvSpPr>
            <p:spPr>
              <a:xfrm>
                <a:off x="9416244" y="6353426"/>
                <a:ext cx="2627707" cy="4514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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=1−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=1−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0.1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0.4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=0.93</m:t>
                      </m:r>
                    </m:oMath>
                  </m:oMathPara>
                </a14:m>
                <a:endParaRPr lang="en-GB" sz="1200"/>
              </a:p>
            </p:txBody>
          </p:sp>
        </mc:Choice>
        <mc:Fallback xmlns="">
          <p:sp>
            <p:nvSpPr>
              <p:cNvPr id="41" name="TextBox 44">
                <a:extLst>
                  <a:ext uri="{FF2B5EF4-FFF2-40B4-BE49-F238E27FC236}">
                    <a16:creationId xmlns:a16="http://schemas.microsoft.com/office/drawing/2014/main" id="{401919E6-44A2-CE7F-D73D-BBB0CA8EA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244" y="6353426"/>
                <a:ext cx="2627707" cy="451470"/>
              </a:xfrm>
              <a:prstGeom prst="rect">
                <a:avLst/>
              </a:prstGeom>
              <a:blipFill>
                <a:blip r:embed="rId8"/>
                <a:stretch>
                  <a:fillRect t="-38889" b="-7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5">
            <a:extLst>
              <a:ext uri="{FF2B5EF4-FFF2-40B4-BE49-F238E27FC236}">
                <a16:creationId xmlns:a16="http://schemas.microsoft.com/office/drawing/2014/main" id="{9A2ABBAE-8FE9-1FF6-7497-3637F350DD89}"/>
              </a:ext>
            </a:extLst>
          </p:cNvPr>
          <p:cNvSpPr txBox="1"/>
          <p:nvPr/>
        </p:nvSpPr>
        <p:spPr>
          <a:xfrm rot="841899">
            <a:off x="7069702" y="2843228"/>
            <a:ext cx="1686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0070C0"/>
                </a:solidFill>
              </a:rPr>
              <a:t>Tristron (fixed beam power)</a:t>
            </a:r>
            <a:endParaRPr lang="en-GB" sz="1000">
              <a:solidFill>
                <a:srgbClr val="0070C0"/>
              </a:solidFill>
            </a:endParaRPr>
          </a:p>
        </p:txBody>
      </p:sp>
      <p:sp>
        <p:nvSpPr>
          <p:cNvPr id="43" name="Rectangle 46">
            <a:extLst>
              <a:ext uri="{FF2B5EF4-FFF2-40B4-BE49-F238E27FC236}">
                <a16:creationId xmlns:a16="http://schemas.microsoft.com/office/drawing/2014/main" id="{B1BC7FA8-259D-A795-C4F3-D38F31D018A2}"/>
              </a:ext>
            </a:extLst>
          </p:cNvPr>
          <p:cNvSpPr/>
          <p:nvPr/>
        </p:nvSpPr>
        <p:spPr>
          <a:xfrm>
            <a:off x="6134202" y="3202205"/>
            <a:ext cx="90000" cy="9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A3FEC2F4-34CA-1FE1-0E73-8BCE5AFDFA33}"/>
              </a:ext>
            </a:extLst>
          </p:cNvPr>
          <p:cNvSpPr txBox="1"/>
          <p:nvPr/>
        </p:nvSpPr>
        <p:spPr>
          <a:xfrm>
            <a:off x="6167848" y="3148378"/>
            <a:ext cx="94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CEPC CSM klystron</a:t>
            </a:r>
            <a:endParaRPr lang="en-GB" sz="1000"/>
          </a:p>
        </p:txBody>
      </p:sp>
      <p:pic>
        <p:nvPicPr>
          <p:cNvPr id="46" name="Picture 14" descr="A blue and red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193B6EAF-D256-A499-F602-AAEEF3E0CF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602" r="22784"/>
          <a:stretch/>
        </p:blipFill>
        <p:spPr>
          <a:xfrm>
            <a:off x="9946066" y="219372"/>
            <a:ext cx="2018981" cy="174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8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266BDE6-B597-EE18-C7D7-BAB10AB05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21" y="1590191"/>
            <a:ext cx="4333520" cy="21952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B015D1B-DFF7-3DF6-A979-23DB5448A4F7}"/>
              </a:ext>
            </a:extLst>
          </p:cNvPr>
          <p:cNvSpPr/>
          <p:nvPr/>
        </p:nvSpPr>
        <p:spPr>
          <a:xfrm>
            <a:off x="3558509" y="3363132"/>
            <a:ext cx="1766807" cy="588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1AE6BA-D154-F392-653B-7130B2D1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41" y="3785461"/>
            <a:ext cx="2761294" cy="1731936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5717778D-6FF8-9D26-4043-1EEDB3E912D9}"/>
              </a:ext>
            </a:extLst>
          </p:cNvPr>
          <p:cNvSpPr txBox="1">
            <a:spLocks/>
          </p:cNvSpPr>
          <p:nvPr/>
        </p:nvSpPr>
        <p:spPr>
          <a:xfrm>
            <a:off x="249621" y="449451"/>
            <a:ext cx="10515600" cy="85045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附录</a:t>
            </a:r>
            <a:r>
              <a:rPr kumimoji="1"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</a:t>
            </a:r>
            <a:r>
              <a:rPr kumimoji="1"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效率与稳定性佐证（</a:t>
            </a:r>
            <a:r>
              <a:rPr kumimoji="1"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FCC</a:t>
            </a:r>
            <a:r>
              <a:rPr kumimoji="1"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kumimoji="1" lang="en-US" altLang="zh-CN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CERN</a:t>
            </a:r>
            <a:r>
              <a:rPr kumimoji="1" lang="zh-CN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）</a:t>
            </a:r>
            <a:endParaRPr kumimoji="1"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C30545-F973-540A-1D3A-EAC435357D92}"/>
              </a:ext>
            </a:extLst>
          </p:cNvPr>
          <p:cNvSpPr txBox="1"/>
          <p:nvPr/>
        </p:nvSpPr>
        <p:spPr>
          <a:xfrm>
            <a:off x="385056" y="1115242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b="1" dirty="0">
                <a:solidFill>
                  <a:srgbClr val="C00000"/>
                </a:solidFill>
              </a:rPr>
              <a:t>与传统速调管对比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B4D990-184A-8C4A-604C-A6E0B4819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912" y="1067387"/>
            <a:ext cx="4333520" cy="2633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FA37C17-CC30-FA4E-3B85-C0FAAEDC1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2711" y="3785461"/>
            <a:ext cx="4013150" cy="275094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7614B43-265F-B2F5-6C9B-6E41CDD9FC85}"/>
              </a:ext>
            </a:extLst>
          </p:cNvPr>
          <p:cNvSpPr txBox="1"/>
          <p:nvPr/>
        </p:nvSpPr>
        <p:spPr>
          <a:xfrm>
            <a:off x="9224658" y="679583"/>
            <a:ext cx="2020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zh-CN" altLang="en-US" b="1" dirty="0">
                <a:solidFill>
                  <a:srgbClr val="C00000"/>
                </a:solidFill>
              </a:rPr>
              <a:t>与传统</a:t>
            </a:r>
            <a:r>
              <a:rPr kumimoji="1" lang="en-US" altLang="zh-CN" b="1" dirty="0">
                <a:solidFill>
                  <a:srgbClr val="C00000"/>
                </a:solidFill>
              </a:rPr>
              <a:t>IOT</a:t>
            </a:r>
            <a:r>
              <a:rPr kumimoji="1" lang="zh-CN" altLang="en-US" b="1" dirty="0">
                <a:solidFill>
                  <a:srgbClr val="C00000"/>
                </a:solidFill>
              </a:rPr>
              <a:t>对比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3CA973B-F2FF-F1F2-EC13-A4199A7B2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5002" y="1167920"/>
            <a:ext cx="3302727" cy="37037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64D691-5E85-1A58-9A50-C15ED3C4E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369" y="4833108"/>
            <a:ext cx="2616726" cy="19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36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FA11B-3D61-D7D6-D7AB-D817A3AE6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785"/>
            <a:ext cx="12192000" cy="4932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A8D687-58DD-FB57-2ECC-E510EF972EC5}"/>
              </a:ext>
            </a:extLst>
          </p:cNvPr>
          <p:cNvSpPr txBox="1"/>
          <p:nvPr/>
        </p:nvSpPr>
        <p:spPr>
          <a:xfrm>
            <a:off x="274622" y="0"/>
            <a:ext cx="936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Gridded tube bunch current generation </a:t>
            </a:r>
            <a:r>
              <a:rPr lang="en-US" b="1" dirty="0"/>
              <a:t>B CLASS </a:t>
            </a:r>
            <a:r>
              <a:rPr lang="en-US" dirty="0"/>
              <a:t>in CST PIC, design point 46kV, 1.07A/beam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6330CF-F252-F9FE-006B-59AED76EAF2C}"/>
              </a:ext>
            </a:extLst>
          </p:cNvPr>
          <p:cNvSpPr txBox="1"/>
          <p:nvPr/>
        </p:nvSpPr>
        <p:spPr>
          <a:xfrm>
            <a:off x="3358836" y="4979406"/>
            <a:ext cx="840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 </a:t>
            </a:r>
            <a:r>
              <a:rPr lang="en-US" sz="1200" baseline="-25000"/>
              <a:t>av.</a:t>
            </a:r>
            <a:r>
              <a:rPr lang="en-US" sz="1200"/>
              <a:t>=1.07A</a:t>
            </a:r>
            <a:endParaRPr lang="en-GB" sz="1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30D209-60C2-A229-777D-9368BD058FDD}"/>
                  </a:ext>
                </a:extLst>
              </p:cNvPr>
              <p:cNvSpPr txBox="1"/>
              <p:nvPr/>
            </p:nvSpPr>
            <p:spPr>
              <a:xfrm>
                <a:off x="2766834" y="853876"/>
                <a:ext cx="4206985" cy="2178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𝑏𝑖𝑎𝑠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unc>
                            <m:func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1.5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;=0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𝑖𝑓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1400" b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30D209-60C2-A229-777D-9368BD058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834" y="853876"/>
                <a:ext cx="4206985" cy="217817"/>
              </a:xfrm>
              <a:prstGeom prst="rect">
                <a:avLst/>
              </a:prstGeom>
              <a:blipFill>
                <a:blip r:embed="rId3"/>
                <a:stretch>
                  <a:fillRect t="-11111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534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C2A479-63AC-6046-047E-6D16F5FE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413"/>
          <a:stretch/>
        </p:blipFill>
        <p:spPr>
          <a:xfrm>
            <a:off x="194439" y="1433946"/>
            <a:ext cx="11803122" cy="4612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17326E-1F0A-9716-64A8-7B76191D7A7D}"/>
              </a:ext>
            </a:extLst>
          </p:cNvPr>
          <p:cNvSpPr txBox="1"/>
          <p:nvPr/>
        </p:nvSpPr>
        <p:spPr>
          <a:xfrm>
            <a:off x="7499288" y="153908"/>
            <a:ext cx="44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RF power / efficiency measurement in CST</a:t>
            </a:r>
            <a:endParaRPr lang="en-GB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DDEDD-D088-ABE5-1BA4-65B70CA37E7F}"/>
              </a:ext>
            </a:extLst>
          </p:cNvPr>
          <p:cNvSpPr txBox="1"/>
          <p:nvPr/>
        </p:nvSpPr>
        <p:spPr>
          <a:xfrm>
            <a:off x="3814658" y="3244334"/>
            <a:ext cx="18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RF power at port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D9AC5-340E-43AA-ED2F-1B8CA4F020DA}"/>
              </a:ext>
            </a:extLst>
          </p:cNvPr>
          <p:cNvSpPr txBox="1"/>
          <p:nvPr/>
        </p:nvSpPr>
        <p:spPr>
          <a:xfrm>
            <a:off x="6513759" y="1094436"/>
            <a:ext cx="56782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Balanced efficiency calibration (beam in a collector)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3F44FB-3D33-04A1-191A-9C8DD550E895}"/>
              </a:ext>
            </a:extLst>
          </p:cNvPr>
          <p:cNvSpPr txBox="1"/>
          <p:nvPr/>
        </p:nvSpPr>
        <p:spPr>
          <a:xfrm>
            <a:off x="3814658" y="1866108"/>
            <a:ext cx="153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Beam current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7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68312A-7542-68AD-C2B6-E70D6AEAB19C}"/>
              </a:ext>
            </a:extLst>
          </p:cNvPr>
          <p:cNvSpPr txBox="1"/>
          <p:nvPr/>
        </p:nvSpPr>
        <p:spPr>
          <a:xfrm>
            <a:off x="278028" y="285029"/>
            <a:ext cx="6914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Issues with transient loading of the HV power supply (Z pole)  </a:t>
            </a:r>
            <a:endParaRPr lang="en-GB" sz="20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C91E68-91FD-2752-EDAC-8B488259B906}"/>
              </a:ext>
            </a:extLst>
          </p:cNvPr>
          <p:cNvSpPr/>
          <p:nvPr/>
        </p:nvSpPr>
        <p:spPr>
          <a:xfrm>
            <a:off x="2653246" y="1048454"/>
            <a:ext cx="1167896" cy="12403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HV</a:t>
            </a:r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E17B408-8EAC-2BD9-EF47-CA58587CCC15}"/>
              </a:ext>
            </a:extLst>
          </p:cNvPr>
          <p:cNvSpPr/>
          <p:nvPr/>
        </p:nvSpPr>
        <p:spPr>
          <a:xfrm rot="5400000">
            <a:off x="3671760" y="1297424"/>
            <a:ext cx="1041149" cy="742384"/>
          </a:xfrm>
          <a:prstGeom prst="triangl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2D1E1-E829-CA7B-F03F-52ABFBEB1795}"/>
              </a:ext>
            </a:extLst>
          </p:cNvPr>
          <p:cNvSpPr txBox="1"/>
          <p:nvPr/>
        </p:nvSpPr>
        <p:spPr>
          <a:xfrm>
            <a:off x="3884517" y="1483950"/>
            <a:ext cx="9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Tristron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39F20-0927-FF91-2EC3-1357C6729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64" y="3025957"/>
            <a:ext cx="3781953" cy="3086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AC2B0-143F-63F1-384A-B8F5C7240696}"/>
              </a:ext>
            </a:extLst>
          </p:cNvPr>
          <p:cNvSpPr txBox="1"/>
          <p:nvPr/>
        </p:nvSpPr>
        <p:spPr>
          <a:xfrm>
            <a:off x="1614812" y="2800591"/>
            <a:ext cx="3585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Transient power drain from HV power supply</a:t>
            </a:r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3122B2-21B4-C690-CBBC-FA7E4DD027E5}"/>
              </a:ext>
            </a:extLst>
          </p:cNvPr>
          <p:cNvSpPr/>
          <p:nvPr/>
        </p:nvSpPr>
        <p:spPr>
          <a:xfrm>
            <a:off x="7530667" y="342738"/>
            <a:ext cx="1167896" cy="22814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Common HV </a:t>
            </a:r>
            <a:endParaRPr lang="en-GB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E560797C-4DC7-B7C5-6D9C-D49E86BD44BB}"/>
              </a:ext>
            </a:extLst>
          </p:cNvPr>
          <p:cNvSpPr/>
          <p:nvPr/>
        </p:nvSpPr>
        <p:spPr>
          <a:xfrm rot="5400000">
            <a:off x="8549181" y="591708"/>
            <a:ext cx="1041149" cy="742384"/>
          </a:xfrm>
          <a:prstGeom prst="triangl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87EBA-3FFC-944B-D32C-BD7BDF8CB11E}"/>
              </a:ext>
            </a:extLst>
          </p:cNvPr>
          <p:cNvSpPr txBox="1"/>
          <p:nvPr/>
        </p:nvSpPr>
        <p:spPr>
          <a:xfrm>
            <a:off x="8761938" y="778234"/>
            <a:ext cx="11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Tristron#1</a:t>
            </a:r>
            <a:endParaRPr lang="en-GB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1D04077E-69BE-9D85-9B99-F1A317CB29D8}"/>
              </a:ext>
            </a:extLst>
          </p:cNvPr>
          <p:cNvSpPr/>
          <p:nvPr/>
        </p:nvSpPr>
        <p:spPr>
          <a:xfrm rot="5400000">
            <a:off x="8549180" y="1732446"/>
            <a:ext cx="1041149" cy="742384"/>
          </a:xfrm>
          <a:prstGeom prst="triangl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B83A0C-1526-ECBC-F4A6-15EBBDF7DD3D}"/>
              </a:ext>
            </a:extLst>
          </p:cNvPr>
          <p:cNvSpPr txBox="1"/>
          <p:nvPr/>
        </p:nvSpPr>
        <p:spPr>
          <a:xfrm>
            <a:off x="8698563" y="1917557"/>
            <a:ext cx="1176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Tristron#2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717C67-8F14-5BBA-9842-A59D8500BEEE}"/>
              </a:ext>
            </a:extLst>
          </p:cNvPr>
          <p:cNvSpPr txBox="1"/>
          <p:nvPr/>
        </p:nvSpPr>
        <p:spPr>
          <a:xfrm>
            <a:off x="6256987" y="2872068"/>
            <a:ext cx="451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Transient power drain from common HV power supply </a:t>
            </a:r>
            <a:endParaRPr lang="en-GB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88D7B-EA9A-9C3A-7B48-42AFA096A8C6}"/>
              </a:ext>
            </a:extLst>
          </p:cNvPr>
          <p:cNvSpPr txBox="1"/>
          <p:nvPr/>
        </p:nvSpPr>
        <p:spPr>
          <a:xfrm>
            <a:off x="1935630" y="5179786"/>
            <a:ext cx="132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46kV, 88MV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0D7AA-A0EF-1203-100D-D99058508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750" y="3110747"/>
            <a:ext cx="3838095" cy="3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7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DBA85495-7D46-AB1B-B77E-3726D6E1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" r="48220" b="57475"/>
          <a:stretch/>
        </p:blipFill>
        <p:spPr>
          <a:xfrm>
            <a:off x="5325163" y="3916836"/>
            <a:ext cx="4071165" cy="276026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B59F10-7F46-9EF4-09AA-AA4379BDD607}"/>
              </a:ext>
            </a:extLst>
          </p:cNvPr>
          <p:cNvGraphicFramePr>
            <a:graphicFrameLocks noGrp="1"/>
          </p:cNvGraphicFramePr>
          <p:nvPr/>
        </p:nvGraphicFramePr>
        <p:xfrm>
          <a:off x="274314" y="3947027"/>
          <a:ext cx="4911964" cy="2597712"/>
        </p:xfrm>
        <a:graphic>
          <a:graphicData uri="http://schemas.openxmlformats.org/drawingml/2006/table">
            <a:tbl>
              <a:tblPr/>
              <a:tblGrid>
                <a:gridCol w="1917505">
                  <a:extLst>
                    <a:ext uri="{9D8B030D-6E8A-4147-A177-3AD203B41FA5}">
                      <a16:colId xmlns:a16="http://schemas.microsoft.com/office/drawing/2014/main" val="849007342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3693752988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349032196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1025218078"/>
                    </a:ext>
                  </a:extLst>
                </a:gridCol>
              </a:tblGrid>
              <a:tr h="195585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b="0" i="0" u="none" strike="noStrike" noProof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Collider</a:t>
                      </a: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Z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W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ZH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82768"/>
                  </a:ext>
                </a:extLst>
              </a:tr>
              <a:tr h="30926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 beam</a:t>
                      </a:r>
                    </a:p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RPO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 beam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 beams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76502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 RF voltage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9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1049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2098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20530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Beam current [mA]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1292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135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x 26.8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2474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RF Frequency [MHz]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400.79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965319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Operating temp. [K]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4.5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57293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Cavity voltage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.95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917126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cell/cavity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6958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Eacc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[MV/m]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0.6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0576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Q0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2.70E+09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66710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RF power [kW]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380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8761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Optimum coupling QL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9.2E+05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70624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CM (with 4 </a:t>
                      </a:r>
                      <a:r>
                        <a:rPr lang="en-GB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</a:t>
                      </a:r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/CM)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7338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cavities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8778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97F086A-A84B-A567-BD98-01F8A1D03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37" y="544711"/>
            <a:ext cx="2344617" cy="15043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57D9CC-48FE-6193-1332-6CE112BA2FD6}"/>
              </a:ext>
            </a:extLst>
          </p:cNvPr>
          <p:cNvSpPr/>
          <p:nvPr/>
        </p:nvSpPr>
        <p:spPr>
          <a:xfrm>
            <a:off x="2520896" y="144316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264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215" y="2199357"/>
            <a:ext cx="3869632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Superconducting elliptical cavity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400 MHz, 2-cell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1.5 m. long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Electropolished and seamless RF surface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Niobium thin film with </a:t>
            </a:r>
            <a:r>
              <a:rPr lang="en-GB" sz="1333" err="1">
                <a:latin typeface="Verdana" panose="020B0604030504040204" pitchFamily="34" charset="0"/>
                <a:ea typeface="Verdana" panose="020B0604030504040204" pitchFamily="34" charset="0"/>
              </a:rPr>
              <a:t>HiPIMS</a:t>
            </a:r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25F47-B72D-4ECA-E5D5-37CBD992FD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6216" y="398587"/>
            <a:ext cx="5168933" cy="2333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81F233-0E42-DC98-D645-4B2022D4C316}"/>
              </a:ext>
            </a:extLst>
          </p:cNvPr>
          <p:cNvSpPr/>
          <p:nvPr/>
        </p:nvSpPr>
        <p:spPr>
          <a:xfrm>
            <a:off x="6146637" y="234282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66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8EAEA-30B9-235B-3328-7D4EBF90B304}"/>
              </a:ext>
            </a:extLst>
          </p:cNvPr>
          <p:cNvSpPr/>
          <p:nvPr/>
        </p:nvSpPr>
        <p:spPr>
          <a:xfrm>
            <a:off x="3869305" y="2732847"/>
            <a:ext cx="4406499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Cryomodule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Segmented design, 4 cavities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Vertical FPC, HOM damping and extraction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Frequency tuning system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Thermal and magnetic shielding</a:t>
            </a:r>
          </a:p>
          <a:p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E2E24-0885-95C7-7F6C-11BB106FCAFB}"/>
              </a:ext>
            </a:extLst>
          </p:cNvPr>
          <p:cNvSpPr txBox="1"/>
          <p:nvPr/>
        </p:nvSpPr>
        <p:spPr>
          <a:xfrm>
            <a:off x="8639907" y="2678668"/>
            <a:ext cx="3552093" cy="9128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Multibeam </a:t>
            </a:r>
            <a:r>
              <a:rPr lang="en-US" sz="1333" b="1" u="sng" err="1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Tristron</a:t>
            </a:r>
            <a:endParaRPr lang="en-US" sz="1333" b="1" u="sng"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  <a:p>
            <a:r>
              <a:rPr lang="en-US" sz="1333" b="1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400 MHz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46 kV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500 kW, CW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7EC76-7772-763F-8179-EB59580563D4}"/>
              </a:ext>
            </a:extLst>
          </p:cNvPr>
          <p:cNvSpPr/>
          <p:nvPr/>
        </p:nvSpPr>
        <p:spPr>
          <a:xfrm>
            <a:off x="10870671" y="336308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264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84CBF-D5B6-1457-9E3F-25A3656765D0}"/>
              </a:ext>
            </a:extLst>
          </p:cNvPr>
          <p:cNvSpPr txBox="1"/>
          <p:nvPr/>
        </p:nvSpPr>
        <p:spPr>
          <a:xfrm>
            <a:off x="9352516" y="4071555"/>
            <a:ext cx="2555629" cy="2348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</a:rPr>
              <a:t>RF Unit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RPO at Z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2 beams at ZH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500 kW per cavity with overhead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500 kW MB Tristrons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1 cavity + 1 circulator per RF source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16 cavities (4 CM) per RF unit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WR2300 WG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3F3FDA-EC1B-446C-1B1B-F1FB1A700921}"/>
              </a:ext>
            </a:extLst>
          </p:cNvPr>
          <p:cNvSpPr/>
          <p:nvPr/>
        </p:nvSpPr>
        <p:spPr>
          <a:xfrm>
            <a:off x="8635340" y="6407152"/>
            <a:ext cx="1434353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16.5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" name="Picture 19" descr="A drawing of a machine&#10;&#10;Description automatically generated">
            <a:extLst>
              <a:ext uri="{FF2B5EF4-FFF2-40B4-BE49-F238E27FC236}">
                <a16:creationId xmlns:a16="http://schemas.microsoft.com/office/drawing/2014/main" id="{532BB0A3-744C-5501-2897-8C90981ED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44704" r="50740" b="6105"/>
          <a:stretch/>
        </p:blipFill>
        <p:spPr>
          <a:xfrm>
            <a:off x="9141561" y="418831"/>
            <a:ext cx="2201663" cy="22172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FE7899-8BAD-5AAF-C565-3905A2D16BF2}"/>
              </a:ext>
            </a:extLst>
          </p:cNvPr>
          <p:cNvSpPr txBox="1"/>
          <p:nvPr/>
        </p:nvSpPr>
        <p:spPr>
          <a:xfrm>
            <a:off x="2541200" y="80152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latin typeface="Verdana" panose="020B0604030504040204" pitchFamily="34" charset="0"/>
                <a:ea typeface="Verdana" panose="020B0604030504040204" pitchFamily="34" charset="0"/>
              </a:rPr>
              <a:t>400 MHz system – collider Z, W, ZH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21975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063AF756-592B-2C5D-BBEB-41D1E2830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3" b="57334"/>
          <a:stretch/>
        </p:blipFill>
        <p:spPr>
          <a:xfrm>
            <a:off x="5612524" y="4095456"/>
            <a:ext cx="3312019" cy="2396880"/>
          </a:xfrm>
          <a:prstGeom prst="rect">
            <a:avLst/>
          </a:prstGeom>
        </p:spPr>
      </p:pic>
      <p:pic>
        <p:nvPicPr>
          <p:cNvPr id="3" name="Picture 2" descr="A close-up of a silver object&#10;&#10;Description automatically generated">
            <a:extLst>
              <a:ext uri="{FF2B5EF4-FFF2-40B4-BE49-F238E27FC236}">
                <a16:creationId xmlns:a16="http://schemas.microsoft.com/office/drawing/2014/main" id="{D93CBFFF-787A-1393-B4F3-E9FB49F786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0" y="674107"/>
            <a:ext cx="3475064" cy="1059069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E826258-6117-FABE-9338-54AC6B21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929" y="-58010"/>
            <a:ext cx="9730471" cy="691188"/>
          </a:xfrm>
        </p:spPr>
        <p:txBody>
          <a:bodyPr/>
          <a:lstStyle/>
          <a:p>
            <a:r>
              <a:rPr lang="fr-CH" sz="3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800 MHz system – booster Z, W, ZH</a:t>
            </a:r>
            <a:endParaRPr lang="fr-FR" sz="32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B59F10-7F46-9EF4-09AA-AA4379BDD607}"/>
              </a:ext>
            </a:extLst>
          </p:cNvPr>
          <p:cNvGraphicFramePr>
            <a:graphicFrameLocks noGrp="1"/>
          </p:cNvGraphicFramePr>
          <p:nvPr/>
        </p:nvGraphicFramePr>
        <p:xfrm>
          <a:off x="200583" y="3706916"/>
          <a:ext cx="4911964" cy="2763348"/>
        </p:xfrm>
        <a:graphic>
          <a:graphicData uri="http://schemas.openxmlformats.org/drawingml/2006/table">
            <a:tbl>
              <a:tblPr/>
              <a:tblGrid>
                <a:gridCol w="1917505">
                  <a:extLst>
                    <a:ext uri="{9D8B030D-6E8A-4147-A177-3AD203B41FA5}">
                      <a16:colId xmlns:a16="http://schemas.microsoft.com/office/drawing/2014/main" val="849007342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3693752988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349032196"/>
                    </a:ext>
                  </a:extLst>
                </a:gridCol>
                <a:gridCol w="998153">
                  <a:extLst>
                    <a:ext uri="{9D8B030D-6E8A-4147-A177-3AD203B41FA5}">
                      <a16:colId xmlns:a16="http://schemas.microsoft.com/office/drawing/2014/main" val="1025218078"/>
                    </a:ext>
                  </a:extLst>
                </a:gridCol>
              </a:tblGrid>
              <a:tr h="195585">
                <a:tc>
                  <a:txBody>
                    <a:bodyPr/>
                    <a:lstStyle/>
                    <a:p>
                      <a:pPr algn="ctr" fontAlgn="t"/>
                      <a:r>
                        <a:rPr lang="fr-CH" sz="12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Booster</a:t>
                      </a:r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Z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W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ZH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82768"/>
                  </a:ext>
                </a:extLst>
              </a:tr>
              <a:tr h="30926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RPO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RPO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76502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 RF voltage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01.9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961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20530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Beam current [mA]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16.2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6.2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2474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RF Frequency [MHz]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01.58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965319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Operating temp. [K]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57293"/>
                  </a:ext>
                </a:extLst>
              </a:tr>
              <a:tr h="3298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Cavity voltage at extraction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5.6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13.5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17.5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917126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cell/cavity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6958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Eacc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[MV/m]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4.9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15.6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0576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Q0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3E+10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66710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Max RF power  [kW]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8761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Coupling QL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1E+07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70624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CM (with 4 </a:t>
                      </a:r>
                      <a:r>
                        <a:rPr lang="en-GB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</a:t>
                      </a:r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/CM)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28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7338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cavities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112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8778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57D9CC-48FE-6193-1332-6CE112BA2FD6}"/>
              </a:ext>
            </a:extLst>
          </p:cNvPr>
          <p:cNvSpPr/>
          <p:nvPr/>
        </p:nvSpPr>
        <p:spPr>
          <a:xfrm>
            <a:off x="2329649" y="1694176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112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6215" y="2199357"/>
            <a:ext cx="3869632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Superconducting elliptical cavity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800 MHz, 6-cell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1.5 m. long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Bulk Niobium with electropolished and doped RF surface (mid T baked)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1F233-0E42-DC98-D645-4B2022D4C316}"/>
              </a:ext>
            </a:extLst>
          </p:cNvPr>
          <p:cNvSpPr/>
          <p:nvPr/>
        </p:nvSpPr>
        <p:spPr>
          <a:xfrm>
            <a:off x="6146637" y="2342824"/>
            <a:ext cx="116557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28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8EAEA-30B9-235B-3328-7D4EBF90B304}"/>
              </a:ext>
            </a:extLst>
          </p:cNvPr>
          <p:cNvSpPr/>
          <p:nvPr/>
        </p:nvSpPr>
        <p:spPr>
          <a:xfrm>
            <a:off x="3905483" y="2460906"/>
            <a:ext cx="4406499" cy="132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Cryomodule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Segmented design, 4 cavities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FPC on side, HOM damping and extraction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Frequency tuning system 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Thermal and magnetic shielding</a:t>
            </a:r>
          </a:p>
          <a:p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E2E24-0885-95C7-7F6C-11BB106FCAFB}"/>
              </a:ext>
            </a:extLst>
          </p:cNvPr>
          <p:cNvSpPr txBox="1"/>
          <p:nvPr/>
        </p:nvSpPr>
        <p:spPr>
          <a:xfrm>
            <a:off x="9057555" y="2725131"/>
            <a:ext cx="2384228" cy="9128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Multibeam </a:t>
            </a:r>
            <a:r>
              <a:rPr lang="en-US" sz="1333" b="1" u="sng" err="1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Tristron</a:t>
            </a:r>
            <a:endParaRPr lang="en-US" sz="1333" b="1" u="sng"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800 MHz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250 kW, pulsed (high duty cycle)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7EC76-7772-763F-8179-EB59580563D4}"/>
              </a:ext>
            </a:extLst>
          </p:cNvPr>
          <p:cNvSpPr/>
          <p:nvPr/>
        </p:nvSpPr>
        <p:spPr>
          <a:xfrm>
            <a:off x="11188738" y="2831332"/>
            <a:ext cx="1270196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28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884CBF-D5B6-1457-9E3F-25A3656765D0}"/>
              </a:ext>
            </a:extLst>
          </p:cNvPr>
          <p:cNvSpPr txBox="1"/>
          <p:nvPr/>
        </p:nvSpPr>
        <p:spPr>
          <a:xfrm>
            <a:off x="9291589" y="4578499"/>
            <a:ext cx="2900412" cy="17332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</a:rPr>
              <a:t>RF Unit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RPO at Z&amp;W booster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50 kW per cavity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200 kW MB </a:t>
            </a:r>
            <a:r>
              <a:rPr lang="en-US" sz="1333" err="1">
                <a:latin typeface="Verdana" panose="020B0604030504040204" pitchFamily="34" charset="0"/>
                <a:ea typeface="Verdana" panose="020B0604030504040204" pitchFamily="34" charset="0"/>
              </a:rPr>
              <a:t>tristrons</a:t>
            </a:r>
            <a:endParaRPr lang="en-US" sz="1333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4 cavities per </a:t>
            </a:r>
            <a:r>
              <a:rPr lang="en-US" sz="1333" err="1">
                <a:latin typeface="Verdana" panose="020B0604030504040204" pitchFamily="34" charset="0"/>
                <a:ea typeface="Verdana" panose="020B0604030504040204" pitchFamily="34" charset="0"/>
              </a:rPr>
              <a:t>tristron</a:t>
            </a:r>
            <a:endParaRPr lang="en-US" sz="1333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16 cavities (4 CM) per RF unit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WR 1150 WG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3F3FDA-EC1B-446C-1B1B-F1FB1A700921}"/>
              </a:ext>
            </a:extLst>
          </p:cNvPr>
          <p:cNvSpPr/>
          <p:nvPr/>
        </p:nvSpPr>
        <p:spPr>
          <a:xfrm>
            <a:off x="8343896" y="6379387"/>
            <a:ext cx="1434353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7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94CBD-38FC-867E-FFED-0D9055786D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4923" y="330798"/>
            <a:ext cx="4817036" cy="2283687"/>
          </a:xfrm>
          <a:prstGeom prst="rect">
            <a:avLst/>
          </a:prstGeom>
        </p:spPr>
      </p:pic>
      <p:pic>
        <p:nvPicPr>
          <p:cNvPr id="15" name="Picture 14" descr="A blue and red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E9AD7D0B-A75F-FD7A-FE72-EBD0AAA836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602" r="22784"/>
          <a:stretch/>
        </p:blipFill>
        <p:spPr>
          <a:xfrm>
            <a:off x="9141539" y="528351"/>
            <a:ext cx="2555291" cy="22114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B04F6E-2F7B-C880-4700-8A19A9BB4575}"/>
              </a:ext>
            </a:extLst>
          </p:cNvPr>
          <p:cNvSpPr/>
          <p:nvPr/>
        </p:nvSpPr>
        <p:spPr>
          <a:xfrm>
            <a:off x="9009700" y="3622564"/>
            <a:ext cx="3056176" cy="749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67" b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Could be replaced by SSPA (1/</a:t>
            </a:r>
            <a:r>
              <a:rPr lang="en-GB" sz="1067" b="1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cav</a:t>
            </a:r>
            <a:r>
              <a:rPr lang="en-GB" sz="1067" b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 if RF efficiency is good and solution is economically feasible and reliable. </a:t>
            </a:r>
          </a:p>
          <a:p>
            <a:endParaRPr lang="en-GB" sz="1067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C8D70D-D9B5-6112-37BF-EC531B2C121F}"/>
              </a:ext>
            </a:extLst>
          </p:cNvPr>
          <p:cNvSpPr txBox="1"/>
          <p:nvPr/>
        </p:nvSpPr>
        <p:spPr>
          <a:xfrm>
            <a:off x="1960116" y="131778"/>
            <a:ext cx="6227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2400">
                <a:latin typeface="Verdana" panose="020B0604030504040204" pitchFamily="34" charset="0"/>
                <a:ea typeface="Verdana" panose="020B0604030504040204" pitchFamily="34" charset="0"/>
              </a:rPr>
              <a:t>800 MHz system – booster Z, W, ZH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943460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0FA3F-D03D-B8AE-34B9-C9F72217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Design goals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1736584-C1E1-9ED8-EC20-5BE3ECF87AE4}"/>
              </a:ext>
            </a:extLst>
          </p:cNvPr>
          <p:cNvSpPr txBox="1"/>
          <p:nvPr/>
        </p:nvSpPr>
        <p:spPr>
          <a:xfrm>
            <a:off x="838199" y="1409041"/>
            <a:ext cx="10688783" cy="7874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研发具有更高效率的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电子注的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MB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6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tristron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，替代传统单注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800kW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CW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）高效速调管。在维持</a:t>
            </a:r>
            <a:r>
              <a:rPr kumimoji="1" lang="en-US" altLang="zh-CN" sz="16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90+%</a:t>
            </a:r>
            <a:r>
              <a:rPr kumimoji="1" lang="zh-CN" altLang="en-US" sz="16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效率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同时，显著缩减功率源尺寸、实现</a:t>
            </a:r>
            <a:r>
              <a:rPr kumimoji="1" lang="zh-CN" altLang="en-US" sz="16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轻量化、紧凑化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设计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F334656-D610-9D50-7DCC-2BA26C37B806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01</a:t>
            </a:r>
            <a:endParaRPr kumimoji="1" lang="zh-CN" altLang="en-US" b="1" dirty="0"/>
          </a:p>
        </p:txBody>
      </p:sp>
      <p:sp>
        <p:nvSpPr>
          <p:cNvPr id="8" name="同侧圆角矩形 7">
            <a:extLst>
              <a:ext uri="{FF2B5EF4-FFF2-40B4-BE49-F238E27FC236}">
                <a16:creationId xmlns:a16="http://schemas.microsoft.com/office/drawing/2014/main" id="{1F7435F3-D4EA-D841-CF3D-E7E0CEF74651}"/>
              </a:ext>
            </a:extLst>
          </p:cNvPr>
          <p:cNvSpPr/>
          <p:nvPr/>
        </p:nvSpPr>
        <p:spPr>
          <a:xfrm>
            <a:off x="9838850" y="750263"/>
            <a:ext cx="1676557" cy="555286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+mj-ea"/>
                <a:ea typeface="+mj-ea"/>
              </a:rPr>
              <a:t>更小尺寸</a:t>
            </a:r>
          </a:p>
        </p:txBody>
      </p:sp>
      <p:sp>
        <p:nvSpPr>
          <p:cNvPr id="9" name="同侧圆角矩形 8">
            <a:extLst>
              <a:ext uri="{FF2B5EF4-FFF2-40B4-BE49-F238E27FC236}">
                <a16:creationId xmlns:a16="http://schemas.microsoft.com/office/drawing/2014/main" id="{D65B0A90-5A8D-C8CE-6B1A-6A04009DDC4F}"/>
              </a:ext>
            </a:extLst>
          </p:cNvPr>
          <p:cNvSpPr/>
          <p:nvPr/>
        </p:nvSpPr>
        <p:spPr>
          <a:xfrm>
            <a:off x="8362191" y="750263"/>
            <a:ext cx="1676557" cy="555286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+mj-ea"/>
                <a:ea typeface="+mj-ea"/>
              </a:rPr>
              <a:t>更低能耗</a:t>
            </a:r>
          </a:p>
        </p:txBody>
      </p:sp>
      <p:sp>
        <p:nvSpPr>
          <p:cNvPr id="7" name="同侧圆角矩形 6">
            <a:extLst>
              <a:ext uri="{FF2B5EF4-FFF2-40B4-BE49-F238E27FC236}">
                <a16:creationId xmlns:a16="http://schemas.microsoft.com/office/drawing/2014/main" id="{6F86E311-1CBA-53FB-6733-E748496271C2}"/>
              </a:ext>
            </a:extLst>
          </p:cNvPr>
          <p:cNvSpPr/>
          <p:nvPr/>
        </p:nvSpPr>
        <p:spPr>
          <a:xfrm>
            <a:off x="6847241" y="750263"/>
            <a:ext cx="1676557" cy="555286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+mj-ea"/>
                <a:ea typeface="+mj-ea"/>
              </a:rPr>
              <a:t>更高效率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C5707A-6E4B-18DA-C036-D8767F935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999" b="12177"/>
          <a:stretch>
            <a:fillRect/>
          </a:stretch>
        </p:blipFill>
        <p:spPr>
          <a:xfrm>
            <a:off x="3504796" y="3098957"/>
            <a:ext cx="1233459" cy="22198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FF11A9-6CF7-E64F-CE5B-568EAA403A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36"/>
          <a:stretch>
            <a:fillRect/>
          </a:stretch>
        </p:blipFill>
        <p:spPr>
          <a:xfrm>
            <a:off x="621630" y="2709370"/>
            <a:ext cx="1220291" cy="2609473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9072B6A9-411D-0079-0861-04A50CF4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374" r="-1" b="2150"/>
          <a:stretch>
            <a:fillRect/>
          </a:stretch>
        </p:blipFill>
        <p:spPr>
          <a:xfrm>
            <a:off x="2034300" y="3231967"/>
            <a:ext cx="1056254" cy="2109900"/>
          </a:xfrm>
          <a:prstGeom prst="rect">
            <a:avLst/>
          </a:prstGeom>
        </p:spPr>
      </p:pic>
      <p:sp>
        <p:nvSpPr>
          <p:cNvPr id="22" name="燕尾形 21">
            <a:extLst>
              <a:ext uri="{FF2B5EF4-FFF2-40B4-BE49-F238E27FC236}">
                <a16:creationId xmlns:a16="http://schemas.microsoft.com/office/drawing/2014/main" id="{F725CA82-FA4A-E5D6-C412-EF90034279E4}"/>
              </a:ext>
            </a:extLst>
          </p:cNvPr>
          <p:cNvSpPr/>
          <p:nvPr/>
        </p:nvSpPr>
        <p:spPr>
          <a:xfrm>
            <a:off x="1781426" y="3870499"/>
            <a:ext cx="98272" cy="113562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24" name="燕尾形 23">
            <a:extLst>
              <a:ext uri="{FF2B5EF4-FFF2-40B4-BE49-F238E27FC236}">
                <a16:creationId xmlns:a16="http://schemas.microsoft.com/office/drawing/2014/main" id="{AF425CF3-4C5E-9AD4-E5DB-68ADAA8D6988}"/>
              </a:ext>
            </a:extLst>
          </p:cNvPr>
          <p:cNvSpPr/>
          <p:nvPr/>
        </p:nvSpPr>
        <p:spPr>
          <a:xfrm>
            <a:off x="3285875" y="4614622"/>
            <a:ext cx="98272" cy="113562"/>
          </a:xfrm>
          <a:prstGeom prst="chevron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6CB2DDDC-757B-F3A2-C409-BEB4BCC3A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254815"/>
              </p:ext>
            </p:extLst>
          </p:nvPr>
        </p:nvGraphicFramePr>
        <p:xfrm>
          <a:off x="478419" y="5393911"/>
          <a:ext cx="4259836" cy="670560"/>
        </p:xfrm>
        <a:graphic>
          <a:graphicData uri="http://schemas.openxmlformats.org/drawingml/2006/table">
            <a:tbl>
              <a:tblPr/>
              <a:tblGrid>
                <a:gridCol w="2877006">
                  <a:extLst>
                    <a:ext uri="{9D8B030D-6E8A-4147-A177-3AD203B41FA5}">
                      <a16:colId xmlns:a16="http://schemas.microsoft.com/office/drawing/2014/main" val="2521635457"/>
                    </a:ext>
                  </a:extLst>
                </a:gridCol>
                <a:gridCol w="1382830">
                  <a:extLst>
                    <a:ext uri="{9D8B030D-6E8A-4147-A177-3AD203B41FA5}">
                      <a16:colId xmlns:a16="http://schemas.microsoft.com/office/drawing/2014/main" val="24104867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" sz="12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Kystron</a:t>
                      </a:r>
                      <a:r>
                        <a:rPr lang="en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MBK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46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MB</a:t>
                      </a:r>
                      <a:r>
                        <a:rPr lang="zh-CN" altLang="en-US" sz="1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" sz="1200" b="1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Tristron</a:t>
                      </a:r>
                      <a:endParaRPr lang="zh-CN" altLang="en-US" sz="12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46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6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603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rgbClr val="0E284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60–80%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46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solidFill>
                            <a:srgbClr val="0E284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90–93%</a:t>
                      </a:r>
                    </a:p>
                  </a:txBody>
                  <a:tcPr marL="76200" marR="76200" marT="76200" marB="76200" anchor="ctr">
                    <a:lnL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BCCF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466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951748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82880155-1A37-2E3F-4C73-5CB75A4961C9}"/>
              </a:ext>
            </a:extLst>
          </p:cNvPr>
          <p:cNvSpPr txBox="1"/>
          <p:nvPr/>
        </p:nvSpPr>
        <p:spPr>
          <a:xfrm>
            <a:off x="589244" y="2426827"/>
            <a:ext cx="1192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3690</a:t>
            </a:r>
            <a:r>
              <a:rPr kumimoji="1"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mm</a:t>
            </a:r>
            <a:endParaRPr kumimoji="1"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965E549-58BC-0D45-828B-9559F4807FBC}"/>
              </a:ext>
            </a:extLst>
          </p:cNvPr>
          <p:cNvSpPr txBox="1"/>
          <p:nvPr/>
        </p:nvSpPr>
        <p:spPr>
          <a:xfrm>
            <a:off x="3526971" y="3941613"/>
            <a:ext cx="12393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1490</a:t>
            </a:r>
            <a:r>
              <a:rPr kumimoji="1"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mm</a:t>
            </a:r>
            <a:endParaRPr kumimoji="1"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弧 35">
            <a:extLst>
              <a:ext uri="{FF2B5EF4-FFF2-40B4-BE49-F238E27FC236}">
                <a16:creationId xmlns:a16="http://schemas.microsoft.com/office/drawing/2014/main" id="{A296104B-6D59-FE7D-546B-852825A02E03}"/>
              </a:ext>
            </a:extLst>
          </p:cNvPr>
          <p:cNvSpPr/>
          <p:nvPr/>
        </p:nvSpPr>
        <p:spPr>
          <a:xfrm>
            <a:off x="-953886" y="2555481"/>
            <a:ext cx="5315622" cy="3593453"/>
          </a:xfrm>
          <a:prstGeom prst="arc">
            <a:avLst>
              <a:gd name="adj1" fmla="val 16341200"/>
              <a:gd name="adj2" fmla="val 2100395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79D8C789-3C92-71C6-D4A8-218D04B15813}"/>
              </a:ext>
            </a:extLst>
          </p:cNvPr>
          <p:cNvCxnSpPr>
            <a:cxnSpLocks/>
          </p:cNvCxnSpPr>
          <p:nvPr/>
        </p:nvCxnSpPr>
        <p:spPr>
          <a:xfrm>
            <a:off x="4269175" y="3875376"/>
            <a:ext cx="46930" cy="132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表格 42">
                <a:extLst>
                  <a:ext uri="{FF2B5EF4-FFF2-40B4-BE49-F238E27FC236}">
                    <a16:creationId xmlns:a16="http://schemas.microsoft.com/office/drawing/2014/main" id="{B86CB1F3-887E-90E9-4C18-AA56FAF66C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925244"/>
                  </p:ext>
                </p:extLst>
              </p:nvPr>
            </p:nvGraphicFramePr>
            <p:xfrm>
              <a:off x="4892857" y="2702356"/>
              <a:ext cx="6634125" cy="336211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1334">
                      <a:extLst>
                        <a:ext uri="{9D8B030D-6E8A-4147-A177-3AD203B41FA5}">
                          <a16:colId xmlns:a16="http://schemas.microsoft.com/office/drawing/2014/main" val="594825804"/>
                        </a:ext>
                      </a:extLst>
                    </a:gridCol>
                    <a:gridCol w="2598896">
                      <a:extLst>
                        <a:ext uri="{9D8B030D-6E8A-4147-A177-3AD203B41FA5}">
                          <a16:colId xmlns:a16="http://schemas.microsoft.com/office/drawing/2014/main" val="694624990"/>
                        </a:ext>
                      </a:extLst>
                    </a:gridCol>
                    <a:gridCol w="2553895">
                      <a:extLst>
                        <a:ext uri="{9D8B030D-6E8A-4147-A177-3AD203B41FA5}">
                          <a16:colId xmlns:a16="http://schemas.microsoft.com/office/drawing/2014/main" val="3483849284"/>
                        </a:ext>
                      </a:extLst>
                    </a:gridCol>
                  </a:tblGrid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参数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单注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klystron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beams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 err="1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tristron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6062809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工作电压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110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kV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54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kV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5944765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工作电流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9.1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A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2.5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*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A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2704404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导流系数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0.25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600" i="0" smtClean="0">
                                  <a:latin typeface="Cambria Math" panose="02040503050406030204" pitchFamily="18" charset="0"/>
                                </a:rPr>
                                <m:t>μP</m:t>
                              </m:r>
                            </m:oMath>
                          </a14:m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1.6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altLang="zh-CN" sz="1600" i="0" smtClean="0">
                                  <a:latin typeface="Cambria Math" panose="02040503050406030204" pitchFamily="18" charset="0"/>
                                </a:rPr>
                                <m:t>μP</m:t>
                              </m:r>
                            </m:oMath>
                          </a14:m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7548829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输出功率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800kW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CW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*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100kW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CW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5790613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效率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80+%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90+%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7789173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工作模式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DC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class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98353172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高效手段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高压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+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低导流系数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栅网预聚束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6346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表格 42">
                <a:extLst>
                  <a:ext uri="{FF2B5EF4-FFF2-40B4-BE49-F238E27FC236}">
                    <a16:creationId xmlns:a16="http://schemas.microsoft.com/office/drawing/2014/main" id="{B86CB1F3-887E-90E9-4C18-AA56FAF66C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1925244"/>
                  </p:ext>
                </p:extLst>
              </p:nvPr>
            </p:nvGraphicFramePr>
            <p:xfrm>
              <a:off x="4892857" y="2702356"/>
              <a:ext cx="6634125" cy="336211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1334">
                      <a:extLst>
                        <a:ext uri="{9D8B030D-6E8A-4147-A177-3AD203B41FA5}">
                          <a16:colId xmlns:a16="http://schemas.microsoft.com/office/drawing/2014/main" val="594825804"/>
                        </a:ext>
                      </a:extLst>
                    </a:gridCol>
                    <a:gridCol w="2598896">
                      <a:extLst>
                        <a:ext uri="{9D8B030D-6E8A-4147-A177-3AD203B41FA5}">
                          <a16:colId xmlns:a16="http://schemas.microsoft.com/office/drawing/2014/main" val="694624990"/>
                        </a:ext>
                      </a:extLst>
                    </a:gridCol>
                    <a:gridCol w="2553895">
                      <a:extLst>
                        <a:ext uri="{9D8B030D-6E8A-4147-A177-3AD203B41FA5}">
                          <a16:colId xmlns:a16="http://schemas.microsoft.com/office/drawing/2014/main" val="3483849284"/>
                        </a:ext>
                      </a:extLst>
                    </a:gridCol>
                  </a:tblGrid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参数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单注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klystron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beams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 err="1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tristron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86062809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工作电压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110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kV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54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kV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55944765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工作电流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9.1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A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2.5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*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A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2704404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导流系数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7561" t="-303030" r="-98537" b="-41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60697" t="-303030" r="-498" b="-41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7548829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输出功率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800kW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CW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*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100kW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CW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35790613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效率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80+%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90+%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7789173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工作模式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DC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B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class</a:t>
                          </a:r>
                          <a:endParaRPr lang="zh-CN" altLang="en-US" sz="1600" dirty="0">
                            <a:latin typeface="Microsoft YaHei" panose="020B0503020204020204" pitchFamily="34" charset="-122"/>
                            <a:ea typeface="Microsoft YaHei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98353172"/>
                      </a:ext>
                    </a:extLst>
                  </a:tr>
                  <a:tr h="4202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高效手段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高压</a:t>
                          </a:r>
                          <a:r>
                            <a:rPr lang="en-US" altLang="zh-CN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+</a:t>
                          </a:r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低导流系数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dirty="0">
                              <a:latin typeface="Microsoft YaHei" panose="020B0503020204020204" pitchFamily="34" charset="-122"/>
                              <a:ea typeface="Microsoft YaHei" panose="020B0503020204020204" pitchFamily="34" charset="-122"/>
                            </a:rPr>
                            <a:t>栅网预聚束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6346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6" name="文本框 45">
            <a:extLst>
              <a:ext uri="{FF2B5EF4-FFF2-40B4-BE49-F238E27FC236}">
                <a16:creationId xmlns:a16="http://schemas.microsoft.com/office/drawing/2014/main" id="{327B8BF6-DD3D-0DCD-7B63-C6346418878A}"/>
              </a:ext>
            </a:extLst>
          </p:cNvPr>
          <p:cNvSpPr txBox="1"/>
          <p:nvPr/>
        </p:nvSpPr>
        <p:spPr>
          <a:xfrm>
            <a:off x="2034300" y="2945068"/>
            <a:ext cx="1192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2950</a:t>
            </a:r>
            <a:r>
              <a:rPr kumimoji="1"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mm</a:t>
            </a:r>
            <a:endParaRPr kumimoji="1" lang="zh-CN" altLang="en-US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ADA9F55-CACB-7640-F99B-E709D84B0290}"/>
              </a:ext>
            </a:extLst>
          </p:cNvPr>
          <p:cNvSpPr txBox="1"/>
          <p:nvPr/>
        </p:nvSpPr>
        <p:spPr>
          <a:xfrm>
            <a:off x="5664200" y="2275060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650MHz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HE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Klystron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vs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650MHz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MB</a:t>
            </a:r>
            <a:r>
              <a:rPr kumimoji="1" lang="zh-CN" altLang="en-US" b="1" dirty="0"/>
              <a:t> </a:t>
            </a:r>
            <a:r>
              <a:rPr kumimoji="1" lang="en-US" altLang="zh-CN" b="1" dirty="0" err="1"/>
              <a:t>tristorn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879647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04DB786D-4920-735D-91EB-891E57E8B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9" t="48924" b="7599"/>
          <a:stretch/>
        </p:blipFill>
        <p:spPr>
          <a:xfrm>
            <a:off x="8844188" y="4307471"/>
            <a:ext cx="3129579" cy="22972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394CBD-38FC-867E-FFED-0D9055786D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9862" y="590165"/>
            <a:ext cx="3852065" cy="1826208"/>
          </a:xfrm>
          <a:prstGeom prst="rect">
            <a:avLst/>
          </a:prstGeom>
        </p:spPr>
      </p:pic>
      <p:pic>
        <p:nvPicPr>
          <p:cNvPr id="3" name="Picture 2" descr="A close-up of a silver object&#10;&#10;Description automatically generated">
            <a:extLst>
              <a:ext uri="{FF2B5EF4-FFF2-40B4-BE49-F238E27FC236}">
                <a16:creationId xmlns:a16="http://schemas.microsoft.com/office/drawing/2014/main" id="{D93CBFFF-787A-1393-B4F3-E9FB49F786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32644" r="10331" b="13335"/>
          <a:stretch/>
        </p:blipFill>
        <p:spPr>
          <a:xfrm>
            <a:off x="153072" y="1034905"/>
            <a:ext cx="2743200" cy="836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7CA968-66ED-6A02-345C-0B24576AD4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DE826258-6117-FABE-9338-54AC6B21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3" y="186175"/>
            <a:ext cx="7284119" cy="443895"/>
          </a:xfrm>
        </p:spPr>
        <p:txBody>
          <a:bodyPr>
            <a:normAutofit/>
          </a:bodyPr>
          <a:lstStyle/>
          <a:p>
            <a:r>
              <a:rPr lang="en-GB" sz="2400">
                <a:latin typeface="Verdana" panose="020B0604030504040204" pitchFamily="34" charset="0"/>
                <a:ea typeface="Verdana" panose="020B0604030504040204" pitchFamily="34" charset="0"/>
              </a:rPr>
              <a:t>800 MHz system – </a:t>
            </a:r>
            <a:r>
              <a:rPr lang="en-GB" sz="2400" err="1">
                <a:latin typeface="Verdana" panose="020B0604030504040204" pitchFamily="34" charset="0"/>
                <a:ea typeface="Verdana" panose="020B0604030504040204" pitchFamily="34" charset="0"/>
              </a:rPr>
              <a:t>ttb</a:t>
            </a:r>
            <a:r>
              <a:rPr lang="en-GB" sz="240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GB" sz="240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collider</a:t>
            </a:r>
            <a:r>
              <a:rPr lang="en-GB" sz="240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GB" sz="2400"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booster</a:t>
            </a:r>
            <a:r>
              <a:rPr lang="en-GB" sz="240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B59F10-7F46-9EF4-09AA-AA4379BDD607}"/>
              </a:ext>
            </a:extLst>
          </p:cNvPr>
          <p:cNvGraphicFramePr>
            <a:graphicFrameLocks noGrp="1"/>
          </p:cNvGraphicFramePr>
          <p:nvPr/>
        </p:nvGraphicFramePr>
        <p:xfrm>
          <a:off x="93702" y="3779201"/>
          <a:ext cx="4964580" cy="2712548"/>
        </p:xfrm>
        <a:graphic>
          <a:graphicData uri="http://schemas.openxmlformats.org/drawingml/2006/table">
            <a:tbl>
              <a:tblPr/>
              <a:tblGrid>
                <a:gridCol w="1938045">
                  <a:extLst>
                    <a:ext uri="{9D8B030D-6E8A-4147-A177-3AD203B41FA5}">
                      <a16:colId xmlns:a16="http://schemas.microsoft.com/office/drawing/2014/main" val="849007342"/>
                    </a:ext>
                  </a:extLst>
                </a:gridCol>
                <a:gridCol w="1008845">
                  <a:extLst>
                    <a:ext uri="{9D8B030D-6E8A-4147-A177-3AD203B41FA5}">
                      <a16:colId xmlns:a16="http://schemas.microsoft.com/office/drawing/2014/main" val="589351649"/>
                    </a:ext>
                  </a:extLst>
                </a:gridCol>
                <a:gridCol w="168522">
                  <a:extLst>
                    <a:ext uri="{9D8B030D-6E8A-4147-A177-3AD203B41FA5}">
                      <a16:colId xmlns:a16="http://schemas.microsoft.com/office/drawing/2014/main" val="3693752988"/>
                    </a:ext>
                  </a:extLst>
                </a:gridCol>
                <a:gridCol w="840323">
                  <a:extLst>
                    <a:ext uri="{9D8B030D-6E8A-4147-A177-3AD203B41FA5}">
                      <a16:colId xmlns:a16="http://schemas.microsoft.com/office/drawing/2014/main" val="1103937391"/>
                    </a:ext>
                  </a:extLst>
                </a:gridCol>
                <a:gridCol w="1008845">
                  <a:extLst>
                    <a:ext uri="{9D8B030D-6E8A-4147-A177-3AD203B41FA5}">
                      <a16:colId xmlns:a16="http://schemas.microsoft.com/office/drawing/2014/main" val="349032196"/>
                    </a:ext>
                  </a:extLst>
                </a:gridCol>
              </a:tblGrid>
              <a:tr h="195585"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tb collider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</a:t>
                      </a:r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tb booster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782768"/>
                  </a:ext>
                </a:extLst>
              </a:tr>
              <a:tr h="309267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4761" marR="4761" marT="4761" marB="0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 </a:t>
                      </a:r>
                      <a:r>
                        <a:rPr lang="fr-CH" sz="900" b="1" i="0" u="none" strike="noStrike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beams</a:t>
                      </a:r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 beam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12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76502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 RF voltage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2098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9202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10180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20530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Beam current [mA]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0.4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824745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RF Frequency [MHz]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400.79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00.58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00.58</a:t>
                      </a:r>
                      <a:endParaRPr lang="en-GB"/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965319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Operating temp. [K]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lang="en-GB"/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3357293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Cavity voltage [MV]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7.95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22.5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22.5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22.8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917126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cell/cavity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  <a:endParaRPr lang="en-GB"/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36958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Eacc</a:t>
                      </a:r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 [MV/m]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10.6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20.1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20.1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20.3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005762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Q0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2.7E+9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3E+10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3E+10</a:t>
                      </a:r>
                      <a:endParaRPr lang="en-GB"/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7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3571" marR="3571" marT="357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966710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RF power  [kW]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78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195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195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8.9/12.7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987618"/>
                  </a:ext>
                </a:extLst>
              </a:tr>
              <a:tr h="2892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Optimum coupling QL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4.5E+06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4.1E+06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4.1E+06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9.2E+07/2.7E+07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70624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CM (with 4 </a:t>
                      </a:r>
                      <a:r>
                        <a:rPr lang="en-GB" sz="1100" b="1" i="0" u="none" strike="noStrike" err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cav</a:t>
                      </a:r>
                      <a:r>
                        <a:rPr lang="en-GB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/CM)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66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102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112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5B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473388"/>
                  </a:ext>
                </a:extLst>
              </a:tr>
              <a:tr h="174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# cavities</a:t>
                      </a: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264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408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408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CH" sz="900" b="1" i="0" u="none" strike="noStrike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</a:rPr>
                        <a:t>448</a:t>
                      </a:r>
                      <a:endParaRPr lang="en-US" sz="900" b="1" i="0" u="none" strike="noStrike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1" marR="4761" marT="4761" marB="0" anchor="ctr">
                    <a:lnL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F12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6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58778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57D9CC-48FE-6193-1332-6CE112BA2FD6}"/>
              </a:ext>
            </a:extLst>
          </p:cNvPr>
          <p:cNvSpPr/>
          <p:nvPr/>
        </p:nvSpPr>
        <p:spPr>
          <a:xfrm>
            <a:off x="1524672" y="1907851"/>
            <a:ext cx="1813181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(408 + </a:t>
            </a:r>
            <a:r>
              <a:rPr lang="en-GB" sz="1467" b="1">
                <a:ln w="0"/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448</a:t>
            </a:r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145" y="2368658"/>
            <a:ext cx="3869632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Superconducting elliptical cavity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800 MHz, 6-cell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Nb3Sn if R&amp;D is successful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1F233-0E42-DC98-D645-4B2022D4C316}"/>
              </a:ext>
            </a:extLst>
          </p:cNvPr>
          <p:cNvSpPr/>
          <p:nvPr/>
        </p:nvSpPr>
        <p:spPr>
          <a:xfrm>
            <a:off x="5985895" y="2052327"/>
            <a:ext cx="1834607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(102 + </a:t>
            </a:r>
            <a:r>
              <a:rPr lang="en-GB" sz="1467" b="1">
                <a:ln w="0"/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112</a:t>
            </a:r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8EAEA-30B9-235B-3328-7D4EBF90B304}"/>
              </a:ext>
            </a:extLst>
          </p:cNvPr>
          <p:cNvSpPr/>
          <p:nvPr/>
        </p:nvSpPr>
        <p:spPr>
          <a:xfrm>
            <a:off x="3856500" y="2414160"/>
            <a:ext cx="4406499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33" b="1" u="sng">
                <a:latin typeface="Verdana" panose="020B0604030504040204" pitchFamily="34" charset="0"/>
                <a:ea typeface="Verdana" panose="020B0604030504040204" pitchFamily="34" charset="0"/>
              </a:rPr>
              <a:t>Cryomodule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latin typeface="Verdana" panose="020B0604030504040204" pitchFamily="34" charset="0"/>
                <a:ea typeface="Verdana" panose="020B0604030504040204" pitchFamily="34" charset="0"/>
              </a:rPr>
              <a:t>Segmented design, 4 cavities, 2 K</a:t>
            </a:r>
          </a:p>
          <a:p>
            <a:pPr marL="380990" indent="-380990">
              <a:buFont typeface="Wingdings" panose="05000000000000000000" pitchFamily="2" charset="2"/>
              <a:buChar char="§"/>
            </a:pPr>
            <a:r>
              <a:rPr lang="en-GB" sz="1333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Operation at 4.5 K is R&amp;D successful</a:t>
            </a:r>
          </a:p>
          <a:p>
            <a:endParaRPr lang="en-GB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3F3FDA-EC1B-446C-1B1B-F1FB1A700921}"/>
              </a:ext>
            </a:extLst>
          </p:cNvPr>
          <p:cNvSpPr/>
          <p:nvPr/>
        </p:nvSpPr>
        <p:spPr>
          <a:xfrm>
            <a:off x="10895017" y="3976194"/>
            <a:ext cx="1434353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28</a:t>
            </a:r>
            <a:endParaRPr lang="en-GB" sz="1600" b="1">
              <a:ln w="0"/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93C4-77A5-D0F8-B79B-68884BDF5983}"/>
              </a:ext>
            </a:extLst>
          </p:cNvPr>
          <p:cNvSpPr/>
          <p:nvPr/>
        </p:nvSpPr>
        <p:spPr>
          <a:xfrm>
            <a:off x="9377950" y="3978142"/>
            <a:ext cx="2375900" cy="32823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333" b="1">
                <a:ln w="0"/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Booster (SSA)</a:t>
            </a:r>
            <a:endParaRPr lang="en-GB" sz="1400" b="1">
              <a:ln w="0"/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67400B-64F1-9F4A-5897-CE8DC0DAB020}"/>
              </a:ext>
            </a:extLst>
          </p:cNvPr>
          <p:cNvSpPr/>
          <p:nvPr/>
        </p:nvSpPr>
        <p:spPr>
          <a:xfrm>
            <a:off x="5360276" y="3948904"/>
            <a:ext cx="3573517" cy="32823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333" b="1">
                <a:ln w="0"/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Collider (800 MHz tristrons)</a:t>
            </a:r>
            <a:endParaRPr lang="en-GB" sz="1400" b="1">
              <a:ln w="0"/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8D3784-3F19-1447-3F97-33F231C5CF5F}"/>
              </a:ext>
            </a:extLst>
          </p:cNvPr>
          <p:cNvSpPr/>
          <p:nvPr/>
        </p:nvSpPr>
        <p:spPr>
          <a:xfrm>
            <a:off x="8091992" y="3965683"/>
            <a:ext cx="1434353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26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AC5099-9C06-BA26-5AC4-5904F6340F8C}"/>
              </a:ext>
            </a:extLst>
          </p:cNvPr>
          <p:cNvSpPr/>
          <p:nvPr/>
        </p:nvSpPr>
        <p:spPr>
          <a:xfrm>
            <a:off x="10952789" y="2825065"/>
            <a:ext cx="955433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0066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448</a:t>
            </a:r>
            <a:endParaRPr lang="en-GB" sz="1600" b="1">
              <a:ln w="0"/>
              <a:solidFill>
                <a:srgbClr val="0066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9CCDAB-A17D-58EC-A9B5-5DA4AD987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686" y="2554013"/>
            <a:ext cx="1290183" cy="780111"/>
          </a:xfrm>
          <a:prstGeom prst="rect">
            <a:avLst/>
          </a:prstGeom>
        </p:spPr>
      </p:pic>
      <p:pic>
        <p:nvPicPr>
          <p:cNvPr id="20" name="Picture 19" descr="A blue and red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1ACF689A-D40F-3BD5-9FB5-6AD4F57479A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02" r="22784"/>
          <a:stretch/>
        </p:blipFill>
        <p:spPr>
          <a:xfrm>
            <a:off x="9952822" y="31206"/>
            <a:ext cx="1801028" cy="15586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719E07-7FF4-D388-489E-3F76B0123EFB}"/>
              </a:ext>
            </a:extLst>
          </p:cNvPr>
          <p:cNvSpPr txBox="1"/>
          <p:nvPr/>
        </p:nvSpPr>
        <p:spPr>
          <a:xfrm>
            <a:off x="8462230" y="1540671"/>
            <a:ext cx="2936076" cy="7076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Multibeam </a:t>
            </a:r>
            <a:r>
              <a:rPr lang="en-US" sz="1333" b="1" u="sng" err="1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Tristron</a:t>
            </a:r>
            <a:endParaRPr lang="en-US" sz="1333" b="1" u="sng"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800 MHz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250 kW, CW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585FDD-D97D-075F-B979-4D7B9B7D701F}"/>
              </a:ext>
            </a:extLst>
          </p:cNvPr>
          <p:cNvSpPr txBox="1"/>
          <p:nvPr/>
        </p:nvSpPr>
        <p:spPr>
          <a:xfrm>
            <a:off x="9349894" y="2548961"/>
            <a:ext cx="2411183" cy="11179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fr-CH" sz="1333" b="1" u="sng">
                <a:latin typeface="Verdana" panose="020B0604030504040204" pitchFamily="34" charset="0"/>
                <a:ea typeface="Verdana" panose="020B0604030504040204" pitchFamily="34" charset="0"/>
                <a:sym typeface="Helvetica Neue"/>
              </a:rPr>
              <a:t>Solid State Amplifier (SSA)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800 MHz</a:t>
            </a:r>
          </a:p>
          <a:p>
            <a:r>
              <a:rPr lang="en-US" sz="1333">
                <a:latin typeface="Verdana" panose="020B0604030504040204" pitchFamily="34" charset="0"/>
                <a:ea typeface="Verdana" panose="020B0604030504040204" pitchFamily="34" charset="0"/>
              </a:rPr>
              <a:t>10-15 kW pulsed</a:t>
            </a:r>
          </a:p>
          <a:p>
            <a:pPr marL="0" indent="0">
              <a:buNone/>
            </a:pPr>
            <a:endParaRPr lang="en-US" sz="1333" b="1" u="sng">
              <a:latin typeface="Verdana" panose="020B0604030504040204" pitchFamily="34" charset="0"/>
              <a:ea typeface="Verdana" panose="020B0604030504040204" pitchFamily="34" charset="0"/>
              <a:sym typeface="Helvetica Neue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7EC76-7772-763F-8179-EB59580563D4}"/>
              </a:ext>
            </a:extLst>
          </p:cNvPr>
          <p:cNvSpPr/>
          <p:nvPr/>
        </p:nvSpPr>
        <p:spPr>
          <a:xfrm>
            <a:off x="10508903" y="1870929"/>
            <a:ext cx="957884" cy="34887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r>
              <a:rPr lang="en-GB" sz="1467" b="1">
                <a:ln w="0"/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 408</a:t>
            </a:r>
            <a:endParaRPr lang="en-GB" sz="1600" b="1">
              <a:ln w="0"/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C4520-8EF7-7D8A-8569-0B584368D85E}"/>
              </a:ext>
            </a:extLst>
          </p:cNvPr>
          <p:cNvSpPr txBox="1"/>
          <p:nvPr/>
        </p:nvSpPr>
        <p:spPr>
          <a:xfrm>
            <a:off x="8262999" y="3558997"/>
            <a:ext cx="2900412" cy="5025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§"/>
              <a:defRPr sz="1800"/>
            </a:lvl1pPr>
            <a:lvl2pPr marL="243000" indent="-243000" defTabSz="685800">
              <a:lnSpc>
                <a:spcPts val="1388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/>
            </a:lvl2pPr>
            <a:lvl3pPr marL="486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3pPr>
            <a:lvl4pPr marL="729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4pPr>
            <a:lvl5pPr marL="972000" indent="-243000" defTabSz="685800">
              <a:lnSpc>
                <a:spcPts val="1388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20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333" b="1" u="sng">
                <a:latin typeface="Verdana" panose="020B0604030504040204" pitchFamily="34" charset="0"/>
                <a:ea typeface="Verdana" panose="020B0604030504040204" pitchFamily="34" charset="0"/>
              </a:rPr>
              <a:t>RF Units</a:t>
            </a:r>
          </a:p>
          <a:p>
            <a:endParaRPr lang="en-US" sz="1333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A6964B24-58C4-A114-617D-9EA2D9402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" r="48220" b="57475"/>
          <a:stretch/>
        </p:blipFill>
        <p:spPr>
          <a:xfrm>
            <a:off x="5325163" y="4372957"/>
            <a:ext cx="3398424" cy="23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D47C7412-D358-99CB-F32E-324FF5606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698" y="2369023"/>
            <a:ext cx="7858291" cy="199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</a:pPr>
            <a:r>
              <a:rPr lang="zh-CN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 个加速腔失效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横轴时间（ms 级），纵轴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</a:t>
            </a: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归一化射频功率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p"/>
              <a:tabLst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2.5ms 左右，1 个腔（红线1 defoc off）突然失效，功率瞬间掉档；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p"/>
              <a:tabLst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LLRF 系统立刻控制 Tristron 提升输出功率，补偿失效腔的缺口，最终维持总加速功率稳定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zh-CN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为了补偿单腔故障，Tristron 的输出功率需要在320kW~540kW的宽范围动态调节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zh-CN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DD1CF6FF-49B0-926B-60B0-01C57E2AB497}"/>
              </a:ext>
            </a:extLst>
          </p:cNvPr>
          <p:cNvSpPr txBox="1">
            <a:spLocks/>
          </p:cNvSpPr>
          <p:nvPr/>
        </p:nvSpPr>
        <p:spPr>
          <a:xfrm>
            <a:off x="249621" y="463639"/>
            <a:ext cx="10515600" cy="8362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附录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稳定性：</a:t>
            </a:r>
            <a:r>
              <a:rPr kumimoji="1" lang="en-US" altLang="zh-CN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tristron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与加速腔故障缓解（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FCC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CERN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）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5895F3-04A1-C32F-FF9D-FB91285A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13" y="2226146"/>
            <a:ext cx="3344785" cy="215413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2E9E03C8-2C07-2F38-647B-272B714F2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291" y="4505330"/>
            <a:ext cx="3213400" cy="2305420"/>
          </a:xfrm>
          <a:prstGeom prst="rect">
            <a:avLst/>
          </a:prstGeom>
        </p:spPr>
      </p:pic>
      <p:sp>
        <p:nvSpPr>
          <p:cNvPr id="14" name="TextBox 20">
            <a:extLst>
              <a:ext uri="{FF2B5EF4-FFF2-40B4-BE49-F238E27FC236}">
                <a16:creationId xmlns:a16="http://schemas.microsoft.com/office/drawing/2014/main" id="{E7E536E0-5206-4DD0-F2D3-41E3EE6964AD}"/>
              </a:ext>
            </a:extLst>
          </p:cNvPr>
          <p:cNvSpPr txBox="1"/>
          <p:nvPr/>
        </p:nvSpPr>
        <p:spPr>
          <a:xfrm>
            <a:off x="4530736" y="4700526"/>
            <a:ext cx="2011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Tristron</a:t>
            </a:r>
            <a:r>
              <a:rPr lang="en-US" sz="1200" dirty="0"/>
              <a:t> transient efficiency</a:t>
            </a:r>
            <a:endParaRPr lang="en-GB" sz="1200" dirty="0"/>
          </a:p>
        </p:txBody>
      </p:sp>
      <p:sp>
        <p:nvSpPr>
          <p:cNvPr id="15" name="TextBox 24">
            <a:extLst>
              <a:ext uri="{FF2B5EF4-FFF2-40B4-BE49-F238E27FC236}">
                <a16:creationId xmlns:a16="http://schemas.microsoft.com/office/drawing/2014/main" id="{4283B43F-240E-F09B-D336-DF54DBBD41C6}"/>
              </a:ext>
            </a:extLst>
          </p:cNvPr>
          <p:cNvSpPr txBox="1"/>
          <p:nvPr/>
        </p:nvSpPr>
        <p:spPr>
          <a:xfrm>
            <a:off x="4152396" y="5815748"/>
            <a:ext cx="1384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Eff. </a:t>
            </a:r>
            <a:r>
              <a:rPr lang="en-US" sz="1200" baseline="-25000" dirty="0">
                <a:solidFill>
                  <a:srgbClr val="FF0000"/>
                </a:solidFill>
              </a:rPr>
              <a:t>FOC</a:t>
            </a:r>
            <a:r>
              <a:rPr lang="en-US" sz="1200" dirty="0">
                <a:solidFill>
                  <a:srgbClr val="FF0000"/>
                </a:solidFill>
              </a:rPr>
              <a:t>= 91%</a:t>
            </a:r>
          </a:p>
          <a:p>
            <a:r>
              <a:rPr 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Eff. </a:t>
            </a:r>
            <a:r>
              <a:rPr lang="en-US" sz="1200" baseline="-25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DEFOC</a:t>
            </a:r>
            <a:r>
              <a:rPr lang="en-US" sz="12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= 89.6%</a:t>
            </a:r>
            <a:endParaRPr lang="en-GB" sz="12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6EE86966-8384-DACB-13F6-D9F883D51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710" y="1115329"/>
            <a:ext cx="10894629" cy="111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</a:pPr>
            <a:r>
              <a:rPr lang="zh-CN" altLang="zh-CN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功率调制下的效率保持：</a:t>
            </a:r>
            <a:endParaRPr lang="en-US" altLang="zh-CN" b="1" dirty="0">
              <a:solidFill>
                <a:schemeClr val="bg2">
                  <a:lumMod val="50000"/>
                </a:schemeClr>
              </a:solidFill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dirty="0">
                <a:latin typeface="+mj-ea"/>
                <a:ea typeface="+mj-ea"/>
              </a:rPr>
              <a:t>FCC 的 LLRF（低电平射频）系统需要对输出功率做 ±20% 的 4MHz 调制，MB Tristron 在 46kV 下，平均效率仍能保持89.6%，而传统两级多注速调管（TS MBK）会从 86% 掉到 67%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3BC94B0-482C-6605-4BD6-A2D8D964AA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034" y="5954247"/>
            <a:ext cx="43859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  <a:r>
              <a:rPr lang="zh-CN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ristron 天生就有宽功率范围的高效率，</a:t>
            </a:r>
            <a:endParaRPr lang="en-US" altLang="zh-CN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为故障补偿打基础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763AED9F-E2D7-EA82-A259-7DC072F51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1034" y="4539404"/>
            <a:ext cx="4304824" cy="125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dirty="0">
                <a:latin typeface="+mj-ea"/>
                <a:ea typeface="+mj-ea"/>
              </a:rPr>
              <a:t>即使在单腔故障、功率大幅调制的瞬态工况下，Tristron 的效率依然保持在90% 左右（FOC 聚焦态 91%，DEFOC 散焦态 89.6%），完全不因为故障补偿掉效率。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72C61F1-2A6B-00A0-896E-F9311152C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8" y="4403618"/>
            <a:ext cx="3259470" cy="22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4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8C4999-FBBD-437A-0537-3B006BD4B313}"/>
              </a:ext>
            </a:extLst>
          </p:cNvPr>
          <p:cNvSpPr txBox="1">
            <a:spLocks/>
          </p:cNvSpPr>
          <p:nvPr/>
        </p:nvSpPr>
        <p:spPr>
          <a:xfrm>
            <a:off x="249621" y="463639"/>
            <a:ext cx="10515600" cy="8362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附录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-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稳定性：</a:t>
            </a:r>
            <a:r>
              <a:rPr kumimoji="1" lang="en-US" altLang="zh-CN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tristron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与加速腔故障缓解（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FCC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 </a:t>
            </a:r>
            <a:r>
              <a:rPr kumimoji="1"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CERN</a:t>
            </a:r>
            <a:r>
              <a:rPr kumimoji="1"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）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2219466-926B-3503-8807-65E946800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4" y="1161362"/>
            <a:ext cx="4658375" cy="3267531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993AA9B9-53C6-72B4-B013-8EEC7C106066}"/>
              </a:ext>
            </a:extLst>
          </p:cNvPr>
          <p:cNvSpPr/>
          <p:nvPr/>
        </p:nvSpPr>
        <p:spPr>
          <a:xfrm>
            <a:off x="2722439" y="2742040"/>
            <a:ext cx="78059" cy="1159727"/>
          </a:xfrm>
          <a:prstGeom prst="rect">
            <a:avLst/>
          </a:prstGeom>
          <a:solidFill>
            <a:srgbClr val="83157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F0BC717-ED16-4EE8-3C57-FEC08892862A}"/>
              </a:ext>
            </a:extLst>
          </p:cNvPr>
          <p:cNvSpPr/>
          <p:nvPr/>
        </p:nvSpPr>
        <p:spPr>
          <a:xfrm>
            <a:off x="2800498" y="2742040"/>
            <a:ext cx="802887" cy="1159727"/>
          </a:xfrm>
          <a:prstGeom prst="rect">
            <a:avLst/>
          </a:prstGeom>
          <a:solidFill>
            <a:srgbClr val="F6C6AD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09AB33A9-2DE7-897D-70D3-8FE1D43CDBAF}"/>
              </a:ext>
            </a:extLst>
          </p:cNvPr>
          <p:cNvSpPr txBox="1"/>
          <p:nvPr/>
        </p:nvSpPr>
        <p:spPr>
          <a:xfrm rot="16200000">
            <a:off x="2174843" y="3188781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83157E"/>
                </a:solidFill>
              </a:rPr>
              <a:t>nominal</a:t>
            </a:r>
            <a:endParaRPr lang="en-GB" sz="1400">
              <a:solidFill>
                <a:srgbClr val="83157E"/>
              </a:solidFill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B7CE2AF3-3B87-7C82-7792-6F468F702B6A}"/>
              </a:ext>
            </a:extLst>
          </p:cNvPr>
          <p:cNvSpPr txBox="1"/>
          <p:nvPr/>
        </p:nvSpPr>
        <p:spPr>
          <a:xfrm>
            <a:off x="2779807" y="3236356"/>
            <a:ext cx="104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2">
                    <a:lumMod val="75000"/>
                  </a:schemeClr>
                </a:solidFill>
              </a:rPr>
              <a:t>6 cavities failure</a:t>
            </a:r>
            <a:endParaRPr lang="en-GB" sz="14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A5E129A-81A5-8CCB-958A-C0C4F18E9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30" y="2137753"/>
            <a:ext cx="6878210" cy="219720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1CFCD5F-3DF5-4F11-5148-B6DAD9F1069D}"/>
              </a:ext>
            </a:extLst>
          </p:cNvPr>
          <p:cNvSpPr txBox="1"/>
          <p:nvPr/>
        </p:nvSpPr>
        <p:spPr>
          <a:xfrm>
            <a:off x="4763739" y="1161362"/>
            <a:ext cx="609600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</a:pP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多个（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腔）</a:t>
            </a:r>
            <a:r>
              <a:rPr lang="zh-CN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加速腔失效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D14FD29F-CD1A-2143-0AFA-82966EF7E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0847" y="1713196"/>
            <a:ext cx="55817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400" dirty="0">
                <a:latin typeface="+mj-ea"/>
                <a:ea typeface="+mj-ea"/>
              </a:rPr>
              <a:t>浅橙色区域</a:t>
            </a:r>
            <a:r>
              <a:rPr lang="zh-CN" altLang="en-US" sz="1400" dirty="0">
                <a:latin typeface="+mj-ea"/>
                <a:ea typeface="+mj-ea"/>
              </a:rPr>
              <a:t>：</a:t>
            </a:r>
            <a:r>
              <a:rPr lang="zh-CN" altLang="zh-CN" sz="1400" dirty="0">
                <a:latin typeface="+mj-ea"/>
                <a:ea typeface="+mj-ea"/>
              </a:rPr>
              <a:t> 6 个腔故障时，Tristron 需要提升功率补偿的工作区间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F10748B-D55A-6839-0AAC-4B14D8EC1EC2}"/>
              </a:ext>
            </a:extLst>
          </p:cNvPr>
          <p:cNvSpPr txBox="1"/>
          <p:nvPr/>
        </p:nvSpPr>
        <p:spPr>
          <a:xfrm>
            <a:off x="6564441" y="4334959"/>
            <a:ext cx="5256710" cy="613694"/>
          </a:xfrm>
          <a:prstGeom prst="borderCallout1">
            <a:avLst>
              <a:gd name="adj1" fmla="val -42149"/>
              <a:gd name="adj2" fmla="val 48596"/>
              <a:gd name="adj3" fmla="val 5588"/>
              <a:gd name="adj4" fmla="val 499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zh-CN" altLang="zh-CN" sz="1200" dirty="0">
                <a:latin typeface="+mj-ea"/>
                <a:ea typeface="+mj-ea"/>
              </a:rPr>
              <a:t>5ms 左右，6 个腔突然断电，输出功率归零；LLRF 系统立刻控制剩余 126 个腔的 Tristron 提升功率，补偿总加速场，最终维持粒子束的加速稳定。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3A473184-BC4C-364F-D039-081371E7C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9" y="4764272"/>
            <a:ext cx="11291791" cy="189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b="1" dirty="0">
                <a:solidFill>
                  <a:srgbClr val="C00000"/>
                </a:solidFill>
                <a:latin typeface="+mj-ea"/>
                <a:ea typeface="+mj-ea"/>
              </a:rPr>
              <a:t>MB Tristron 替代传统速调管的核心亮点：</a:t>
            </a:r>
            <a:endParaRPr lang="en-US" altLang="zh-CN" b="1" dirty="0">
              <a:solidFill>
                <a:srgbClr val="C00000"/>
              </a:solidFill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b="1" dirty="0">
                <a:latin typeface="+mj-ea"/>
                <a:ea typeface="+mj-ea"/>
              </a:rPr>
              <a:t>传统速调管：</a:t>
            </a:r>
            <a:r>
              <a:rPr lang="zh-CN" altLang="zh-CN" sz="1600" dirty="0">
                <a:latin typeface="+mj-ea"/>
                <a:ea typeface="+mj-ea"/>
              </a:rPr>
              <a:t>效率曲线窄，一旦需要提升功率补偿腔故障，效率会大幅跳水（比如从 86% 掉到 67%），运行成本飙升；</a:t>
            </a:r>
            <a:endParaRPr lang="en-US" altLang="zh-CN" sz="1600" dirty="0">
              <a:latin typeface="+mj-ea"/>
              <a:ea typeface="+mj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b="1" dirty="0">
                <a:latin typeface="+mj-ea"/>
                <a:ea typeface="+mj-ea"/>
              </a:rPr>
              <a:t>MB Tristron：</a:t>
            </a:r>
            <a:r>
              <a:rPr lang="zh-CN" altLang="zh-CN" sz="1600" dirty="0">
                <a:latin typeface="+mj-ea"/>
                <a:ea typeface="+mj-ea"/>
              </a:rPr>
              <a:t>B 类工作 + 栅控调制，效率曲线宽，在 320~540kW 的宽功率范围内，效率始终保持 90% 左右，即使多个加速腔故障，也能靠 LLRF 补偿，</a:t>
            </a:r>
            <a:r>
              <a:rPr lang="zh-CN" altLang="zh-CN" sz="1600" dirty="0">
                <a:solidFill>
                  <a:srgbClr val="C00000"/>
                </a:solidFill>
                <a:latin typeface="+mj-ea"/>
                <a:ea typeface="+mj-ea"/>
              </a:rPr>
              <a:t>维持整机高效率、高可靠性</a:t>
            </a:r>
            <a:r>
              <a:rPr lang="zh-CN" altLang="zh-CN" sz="1600" dirty="0">
                <a:latin typeface="+mj-ea"/>
                <a:ea typeface="+mj-ea"/>
              </a:rPr>
              <a:t>，完美适配 FCC 这种大型加速器的需求。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zh-CN" altLang="zh-CN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908831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3DFE8-489E-A7CC-E6B5-D4902C0A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Main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approach</a:t>
            </a:r>
            <a:endParaRPr kumimoji="1" lang="zh-CN" altLang="en-US" dirty="0"/>
          </a:p>
        </p:txBody>
      </p: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DE72E96A-D97E-7BB2-58AA-FB321C79DD97}"/>
              </a:ext>
            </a:extLst>
          </p:cNvPr>
          <p:cNvGrpSpPr/>
          <p:nvPr/>
        </p:nvGrpSpPr>
        <p:grpSpPr>
          <a:xfrm>
            <a:off x="2194147" y="1349517"/>
            <a:ext cx="7795036" cy="2341039"/>
            <a:chOff x="2194147" y="1349517"/>
            <a:chExt cx="7795036" cy="2341039"/>
          </a:xfrm>
        </p:grpSpPr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CFB5CC7C-91AA-B6C9-AE6A-8A70514F870A}"/>
                </a:ext>
              </a:extLst>
            </p:cNvPr>
            <p:cNvSpPr/>
            <p:nvPr/>
          </p:nvSpPr>
          <p:spPr>
            <a:xfrm>
              <a:off x="4674133" y="2579131"/>
              <a:ext cx="3396441" cy="3513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9BEC95CA-E1A6-0363-C24F-06517AF1F94B}"/>
                </a:ext>
              </a:extLst>
            </p:cNvPr>
            <p:cNvSpPr/>
            <p:nvPr/>
          </p:nvSpPr>
          <p:spPr>
            <a:xfrm>
              <a:off x="4674133" y="2147653"/>
              <a:ext cx="3396441" cy="35135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Ellipse 223">
              <a:extLst>
                <a:ext uri="{FF2B5EF4-FFF2-40B4-BE49-F238E27FC236}">
                  <a16:creationId xmlns:a16="http://schemas.microsoft.com/office/drawing/2014/main" id="{EDE51838-0C17-7C33-EE6A-41D250F559A1}"/>
                </a:ext>
              </a:extLst>
            </p:cNvPr>
            <p:cNvSpPr/>
            <p:nvPr/>
          </p:nvSpPr>
          <p:spPr>
            <a:xfrm>
              <a:off x="6129687" y="2249525"/>
              <a:ext cx="524902" cy="153662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8" name="Ellipse 224">
              <a:extLst>
                <a:ext uri="{FF2B5EF4-FFF2-40B4-BE49-F238E27FC236}">
                  <a16:creationId xmlns:a16="http://schemas.microsoft.com/office/drawing/2014/main" id="{52067E32-3218-BC96-DF20-1DC1844AABC5}"/>
                </a:ext>
              </a:extLst>
            </p:cNvPr>
            <p:cNvSpPr/>
            <p:nvPr/>
          </p:nvSpPr>
          <p:spPr>
            <a:xfrm>
              <a:off x="4822438" y="2255592"/>
              <a:ext cx="524902" cy="153662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0" name="Connecteur droit 181">
              <a:extLst>
                <a:ext uri="{FF2B5EF4-FFF2-40B4-BE49-F238E27FC236}">
                  <a16:creationId xmlns:a16="http://schemas.microsoft.com/office/drawing/2014/main" id="{04DB8918-8580-CE8F-7B38-F74ECC8EB6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4133" y="1806995"/>
              <a:ext cx="0" cy="18097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82">
              <a:extLst>
                <a:ext uri="{FF2B5EF4-FFF2-40B4-BE49-F238E27FC236}">
                  <a16:creationId xmlns:a16="http://schemas.microsoft.com/office/drawing/2014/main" id="{69BE1019-E675-A2B4-B294-D3D3B2FE729B}"/>
                </a:ext>
              </a:extLst>
            </p:cNvPr>
            <p:cNvCxnSpPr/>
            <p:nvPr/>
          </p:nvCxnSpPr>
          <p:spPr>
            <a:xfrm flipH="1" flipV="1">
              <a:off x="4689677" y="3186923"/>
              <a:ext cx="0" cy="18097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83">
              <a:extLst>
                <a:ext uri="{FF2B5EF4-FFF2-40B4-BE49-F238E27FC236}">
                  <a16:creationId xmlns:a16="http://schemas.microsoft.com/office/drawing/2014/main" id="{4771D28D-5C90-AA41-F0A3-0FC42EB5842B}"/>
                </a:ext>
              </a:extLst>
            </p:cNvPr>
            <p:cNvCxnSpPr/>
            <p:nvPr/>
          </p:nvCxnSpPr>
          <p:spPr>
            <a:xfrm flipH="1" flipV="1">
              <a:off x="4837982" y="3186922"/>
              <a:ext cx="0" cy="303479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84">
              <a:extLst>
                <a:ext uri="{FF2B5EF4-FFF2-40B4-BE49-F238E27FC236}">
                  <a16:creationId xmlns:a16="http://schemas.microsoft.com/office/drawing/2014/main" id="{329ED5D2-78A9-C5AB-6110-67E15B37D875}"/>
                </a:ext>
              </a:extLst>
            </p:cNvPr>
            <p:cNvCxnSpPr/>
            <p:nvPr/>
          </p:nvCxnSpPr>
          <p:spPr>
            <a:xfrm flipH="1" flipV="1">
              <a:off x="4822438" y="1684485"/>
              <a:ext cx="0" cy="303479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85">
              <a:extLst>
                <a:ext uri="{FF2B5EF4-FFF2-40B4-BE49-F238E27FC236}">
                  <a16:creationId xmlns:a16="http://schemas.microsoft.com/office/drawing/2014/main" id="{34C7784C-0D68-CBDA-5748-7D0845E62C75}"/>
                </a:ext>
              </a:extLst>
            </p:cNvPr>
            <p:cNvCxnSpPr/>
            <p:nvPr/>
          </p:nvCxnSpPr>
          <p:spPr>
            <a:xfrm flipH="1">
              <a:off x="3958914" y="1806994"/>
              <a:ext cx="726627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86">
              <a:extLst>
                <a:ext uri="{FF2B5EF4-FFF2-40B4-BE49-F238E27FC236}">
                  <a16:creationId xmlns:a16="http://schemas.microsoft.com/office/drawing/2014/main" id="{D08763D8-9034-91D4-9DF1-A7DD49060680}"/>
                </a:ext>
              </a:extLst>
            </p:cNvPr>
            <p:cNvCxnSpPr/>
            <p:nvPr/>
          </p:nvCxnSpPr>
          <p:spPr>
            <a:xfrm flipH="1">
              <a:off x="3966614" y="3357052"/>
              <a:ext cx="726627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87">
              <a:extLst>
                <a:ext uri="{FF2B5EF4-FFF2-40B4-BE49-F238E27FC236}">
                  <a16:creationId xmlns:a16="http://schemas.microsoft.com/office/drawing/2014/main" id="{7BD6AEEE-2EFC-E6F7-9B4A-58AACE597661}"/>
                </a:ext>
              </a:extLst>
            </p:cNvPr>
            <p:cNvCxnSpPr/>
            <p:nvPr/>
          </p:nvCxnSpPr>
          <p:spPr>
            <a:xfrm flipH="1">
              <a:off x="2820074" y="1690070"/>
              <a:ext cx="2021130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88">
              <a:extLst>
                <a:ext uri="{FF2B5EF4-FFF2-40B4-BE49-F238E27FC236}">
                  <a16:creationId xmlns:a16="http://schemas.microsoft.com/office/drawing/2014/main" id="{03998E1F-FDE6-9535-5CB8-DA6A18DDA7BF}"/>
                </a:ext>
              </a:extLst>
            </p:cNvPr>
            <p:cNvCxnSpPr/>
            <p:nvPr/>
          </p:nvCxnSpPr>
          <p:spPr>
            <a:xfrm flipH="1">
              <a:off x="2775082" y="3483977"/>
              <a:ext cx="208850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89">
              <a:extLst>
                <a:ext uri="{FF2B5EF4-FFF2-40B4-BE49-F238E27FC236}">
                  <a16:creationId xmlns:a16="http://schemas.microsoft.com/office/drawing/2014/main" id="{7DA07413-C326-DBC3-8081-C4BFDB34DD11}"/>
                </a:ext>
              </a:extLst>
            </p:cNvPr>
            <p:cNvCxnSpPr/>
            <p:nvPr/>
          </p:nvCxnSpPr>
          <p:spPr>
            <a:xfrm>
              <a:off x="3970322" y="1800570"/>
              <a:ext cx="0" cy="297057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90">
              <a:extLst>
                <a:ext uri="{FF2B5EF4-FFF2-40B4-BE49-F238E27FC236}">
                  <a16:creationId xmlns:a16="http://schemas.microsoft.com/office/drawing/2014/main" id="{B5422097-505F-90B9-8C61-3607243C93A9}"/>
                </a:ext>
              </a:extLst>
            </p:cNvPr>
            <p:cNvCxnSpPr/>
            <p:nvPr/>
          </p:nvCxnSpPr>
          <p:spPr>
            <a:xfrm>
              <a:off x="3985866" y="3068426"/>
              <a:ext cx="0" cy="297057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1">
              <a:extLst>
                <a:ext uri="{FF2B5EF4-FFF2-40B4-BE49-F238E27FC236}">
                  <a16:creationId xmlns:a16="http://schemas.microsoft.com/office/drawing/2014/main" id="{C1FC1D36-0A84-2419-E25D-05EE3DB53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6510" y="2079332"/>
              <a:ext cx="1167046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192">
              <a:extLst>
                <a:ext uri="{FF2B5EF4-FFF2-40B4-BE49-F238E27FC236}">
                  <a16:creationId xmlns:a16="http://schemas.microsoft.com/office/drawing/2014/main" id="{B8ED217F-B193-35DC-CBEB-EFA0062E8E12}"/>
                </a:ext>
              </a:extLst>
            </p:cNvPr>
            <p:cNvCxnSpPr/>
            <p:nvPr/>
          </p:nvCxnSpPr>
          <p:spPr>
            <a:xfrm flipH="1">
              <a:off x="2786421" y="3078463"/>
              <a:ext cx="1212679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193">
              <a:extLst>
                <a:ext uri="{FF2B5EF4-FFF2-40B4-BE49-F238E27FC236}">
                  <a16:creationId xmlns:a16="http://schemas.microsoft.com/office/drawing/2014/main" id="{1C7083ED-C0CE-75E1-3F96-0DF4331BAD46}"/>
                </a:ext>
              </a:extLst>
            </p:cNvPr>
            <p:cNvCxnSpPr/>
            <p:nvPr/>
          </p:nvCxnSpPr>
          <p:spPr>
            <a:xfrm flipH="1" flipV="1">
              <a:off x="2801394" y="3067300"/>
              <a:ext cx="0" cy="4172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194">
              <a:extLst>
                <a:ext uri="{FF2B5EF4-FFF2-40B4-BE49-F238E27FC236}">
                  <a16:creationId xmlns:a16="http://schemas.microsoft.com/office/drawing/2014/main" id="{0D70401E-777E-4571-AC4E-AC585A79C2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20074" y="1672282"/>
              <a:ext cx="0" cy="177732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165">
              <a:extLst>
                <a:ext uri="{FF2B5EF4-FFF2-40B4-BE49-F238E27FC236}">
                  <a16:creationId xmlns:a16="http://schemas.microsoft.com/office/drawing/2014/main" id="{A5DDEC5B-AB04-A424-212A-393900449470}"/>
                </a:ext>
              </a:extLst>
            </p:cNvPr>
            <p:cNvCxnSpPr/>
            <p:nvPr/>
          </p:nvCxnSpPr>
          <p:spPr>
            <a:xfrm flipH="1" flipV="1">
              <a:off x="6917583" y="3194228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166">
              <a:extLst>
                <a:ext uri="{FF2B5EF4-FFF2-40B4-BE49-F238E27FC236}">
                  <a16:creationId xmlns:a16="http://schemas.microsoft.com/office/drawing/2014/main" id="{A2DE911A-5DF9-7280-E42F-86ED46DFA00C}"/>
                </a:ext>
              </a:extLst>
            </p:cNvPr>
            <p:cNvCxnSpPr/>
            <p:nvPr/>
          </p:nvCxnSpPr>
          <p:spPr>
            <a:xfrm flipH="1" flipV="1">
              <a:off x="7104731" y="1916927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167">
              <a:extLst>
                <a:ext uri="{FF2B5EF4-FFF2-40B4-BE49-F238E27FC236}">
                  <a16:creationId xmlns:a16="http://schemas.microsoft.com/office/drawing/2014/main" id="{CC6A7646-D9FE-AEB9-DF41-E5D1136AB68B}"/>
                </a:ext>
              </a:extLst>
            </p:cNvPr>
            <p:cNvCxnSpPr/>
            <p:nvPr/>
          </p:nvCxnSpPr>
          <p:spPr>
            <a:xfrm flipH="1" flipV="1">
              <a:off x="7539542" y="3186922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168">
              <a:extLst>
                <a:ext uri="{FF2B5EF4-FFF2-40B4-BE49-F238E27FC236}">
                  <a16:creationId xmlns:a16="http://schemas.microsoft.com/office/drawing/2014/main" id="{1744477F-6239-5A1A-647E-51AB131F6D9C}"/>
                </a:ext>
              </a:extLst>
            </p:cNvPr>
            <p:cNvCxnSpPr/>
            <p:nvPr/>
          </p:nvCxnSpPr>
          <p:spPr>
            <a:xfrm flipH="1" flipV="1">
              <a:off x="6889467" y="1465172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169">
              <a:extLst>
                <a:ext uri="{FF2B5EF4-FFF2-40B4-BE49-F238E27FC236}">
                  <a16:creationId xmlns:a16="http://schemas.microsoft.com/office/drawing/2014/main" id="{4C8097ED-74CA-C3D6-ECB1-FDDA1C7F54C2}"/>
                </a:ext>
              </a:extLst>
            </p:cNvPr>
            <p:cNvCxnSpPr/>
            <p:nvPr/>
          </p:nvCxnSpPr>
          <p:spPr>
            <a:xfrm flipH="1" flipV="1">
              <a:off x="7121805" y="2835621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170">
              <a:extLst>
                <a:ext uri="{FF2B5EF4-FFF2-40B4-BE49-F238E27FC236}">
                  <a16:creationId xmlns:a16="http://schemas.microsoft.com/office/drawing/2014/main" id="{505F5539-D942-96BD-0B3F-4BF25162ADEB}"/>
                </a:ext>
              </a:extLst>
            </p:cNvPr>
            <p:cNvCxnSpPr/>
            <p:nvPr/>
          </p:nvCxnSpPr>
          <p:spPr>
            <a:xfrm flipH="1" flipV="1">
              <a:off x="7298281" y="1916927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171">
              <a:extLst>
                <a:ext uri="{FF2B5EF4-FFF2-40B4-BE49-F238E27FC236}">
                  <a16:creationId xmlns:a16="http://schemas.microsoft.com/office/drawing/2014/main" id="{938F6A37-9457-3AF8-B0DC-0018966272A6}"/>
                </a:ext>
              </a:extLst>
            </p:cNvPr>
            <p:cNvCxnSpPr/>
            <p:nvPr/>
          </p:nvCxnSpPr>
          <p:spPr>
            <a:xfrm flipH="1" flipV="1">
              <a:off x="7315355" y="2835621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172">
              <a:extLst>
                <a:ext uri="{FF2B5EF4-FFF2-40B4-BE49-F238E27FC236}">
                  <a16:creationId xmlns:a16="http://schemas.microsoft.com/office/drawing/2014/main" id="{66167D44-6B87-C212-BCFA-D0B5D8AA4235}"/>
                </a:ext>
              </a:extLst>
            </p:cNvPr>
            <p:cNvCxnSpPr/>
            <p:nvPr/>
          </p:nvCxnSpPr>
          <p:spPr>
            <a:xfrm flipH="1">
              <a:off x="6898584" y="3200896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173">
              <a:extLst>
                <a:ext uri="{FF2B5EF4-FFF2-40B4-BE49-F238E27FC236}">
                  <a16:creationId xmlns:a16="http://schemas.microsoft.com/office/drawing/2014/main" id="{E1E1CB00-83C9-78A3-9E55-237A0D32E433}"/>
                </a:ext>
              </a:extLst>
            </p:cNvPr>
            <p:cNvCxnSpPr/>
            <p:nvPr/>
          </p:nvCxnSpPr>
          <p:spPr>
            <a:xfrm flipH="1">
              <a:off x="7304746" y="3194228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174">
              <a:extLst>
                <a:ext uri="{FF2B5EF4-FFF2-40B4-BE49-F238E27FC236}">
                  <a16:creationId xmlns:a16="http://schemas.microsoft.com/office/drawing/2014/main" id="{6C47ED64-F4C4-8770-5EA0-327294D3F686}"/>
                </a:ext>
              </a:extLst>
            </p:cNvPr>
            <p:cNvCxnSpPr/>
            <p:nvPr/>
          </p:nvCxnSpPr>
          <p:spPr>
            <a:xfrm flipH="1">
              <a:off x="6876420" y="1927243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175">
              <a:extLst>
                <a:ext uri="{FF2B5EF4-FFF2-40B4-BE49-F238E27FC236}">
                  <a16:creationId xmlns:a16="http://schemas.microsoft.com/office/drawing/2014/main" id="{F5EDA032-F880-11F3-113B-A01F71594F7A}"/>
                </a:ext>
              </a:extLst>
            </p:cNvPr>
            <p:cNvCxnSpPr/>
            <p:nvPr/>
          </p:nvCxnSpPr>
          <p:spPr>
            <a:xfrm flipH="1">
              <a:off x="7282367" y="1925813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176">
              <a:extLst>
                <a:ext uri="{FF2B5EF4-FFF2-40B4-BE49-F238E27FC236}">
                  <a16:creationId xmlns:a16="http://schemas.microsoft.com/office/drawing/2014/main" id="{E952D08B-501A-8A00-A9F9-78AD56ED0D27}"/>
                </a:ext>
              </a:extLst>
            </p:cNvPr>
            <p:cNvCxnSpPr/>
            <p:nvPr/>
          </p:nvCxnSpPr>
          <p:spPr>
            <a:xfrm flipH="1" flipV="1">
              <a:off x="7515395" y="1453329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177">
              <a:extLst>
                <a:ext uri="{FF2B5EF4-FFF2-40B4-BE49-F238E27FC236}">
                  <a16:creationId xmlns:a16="http://schemas.microsoft.com/office/drawing/2014/main" id="{12F37333-E0EB-C273-A075-0458E5CACC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76421" y="1465172"/>
              <a:ext cx="21114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178">
              <a:extLst>
                <a:ext uri="{FF2B5EF4-FFF2-40B4-BE49-F238E27FC236}">
                  <a16:creationId xmlns:a16="http://schemas.microsoft.com/office/drawing/2014/main" id="{56091FF6-3B92-544D-ED13-71386EE12E7F}"/>
                </a:ext>
              </a:extLst>
            </p:cNvPr>
            <p:cNvCxnSpPr/>
            <p:nvPr/>
          </p:nvCxnSpPr>
          <p:spPr>
            <a:xfrm flipH="1">
              <a:off x="6906541" y="3659406"/>
              <a:ext cx="65655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24">
              <a:extLst>
                <a:ext uri="{FF2B5EF4-FFF2-40B4-BE49-F238E27FC236}">
                  <a16:creationId xmlns:a16="http://schemas.microsoft.com/office/drawing/2014/main" id="{F13B1027-0F09-28B4-2072-26379C507499}"/>
                </a:ext>
              </a:extLst>
            </p:cNvPr>
            <p:cNvSpPr/>
            <p:nvPr/>
          </p:nvSpPr>
          <p:spPr>
            <a:xfrm>
              <a:off x="7470947" y="2250666"/>
              <a:ext cx="510837" cy="152521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76456E67-6F01-5F06-5C8A-6FF864482ABD}"/>
                </a:ext>
              </a:extLst>
            </p:cNvPr>
            <p:cNvGrpSpPr/>
            <p:nvPr/>
          </p:nvGrpSpPr>
          <p:grpSpPr>
            <a:xfrm>
              <a:off x="8181188" y="2147704"/>
              <a:ext cx="1807995" cy="351302"/>
              <a:chOff x="8199535" y="2043231"/>
              <a:chExt cx="1807995" cy="448327"/>
            </a:xfrm>
          </p:grpSpPr>
          <p:cxnSp>
            <p:nvCxnSpPr>
              <p:cNvPr id="26" name="Connecteur droit 191">
                <a:extLst>
                  <a:ext uri="{FF2B5EF4-FFF2-40B4-BE49-F238E27FC236}">
                    <a16:creationId xmlns:a16="http://schemas.microsoft.com/office/drawing/2014/main" id="{7640F942-B238-5238-CE25-D65B04D31E56}"/>
                  </a:ext>
                </a:extLst>
              </p:cNvPr>
              <p:cNvCxnSpPr/>
              <p:nvPr/>
            </p:nvCxnSpPr>
            <p:spPr>
              <a:xfrm flipH="1">
                <a:off x="8199535" y="2046754"/>
                <a:ext cx="1212679" cy="0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191">
                <a:extLst>
                  <a:ext uri="{FF2B5EF4-FFF2-40B4-BE49-F238E27FC236}">
                    <a16:creationId xmlns:a16="http://schemas.microsoft.com/office/drawing/2014/main" id="{D886B22C-9C3D-9E9D-A782-D30823B842F0}"/>
                  </a:ext>
                </a:extLst>
              </p:cNvPr>
              <p:cNvCxnSpPr/>
              <p:nvPr/>
            </p:nvCxnSpPr>
            <p:spPr>
              <a:xfrm flipH="1">
                <a:off x="8199535" y="2491558"/>
                <a:ext cx="1212679" cy="0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191">
                <a:extLst>
                  <a:ext uri="{FF2B5EF4-FFF2-40B4-BE49-F238E27FC236}">
                    <a16:creationId xmlns:a16="http://schemas.microsoft.com/office/drawing/2014/main" id="{6869A8E9-EF5C-208A-C274-F7C338E7C8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2214" y="2043231"/>
                <a:ext cx="595316" cy="261489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191">
                <a:extLst>
                  <a:ext uri="{FF2B5EF4-FFF2-40B4-BE49-F238E27FC236}">
                    <a16:creationId xmlns:a16="http://schemas.microsoft.com/office/drawing/2014/main" id="{A9B71F83-C1D5-1623-4D89-4D6C11ACC52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12214" y="2289833"/>
                <a:ext cx="595316" cy="201725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194">
              <a:extLst>
                <a:ext uri="{FF2B5EF4-FFF2-40B4-BE49-F238E27FC236}">
                  <a16:creationId xmlns:a16="http://schemas.microsoft.com/office/drawing/2014/main" id="{6E00FAC9-F4B7-4A61-1FE2-E23F23629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3309" y="1957178"/>
              <a:ext cx="0" cy="122155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177">
              <a:extLst>
                <a:ext uri="{FF2B5EF4-FFF2-40B4-BE49-F238E27FC236}">
                  <a16:creationId xmlns:a16="http://schemas.microsoft.com/office/drawing/2014/main" id="{0D2D1067-D061-A753-553D-EECE5D7059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5757" y="1468449"/>
              <a:ext cx="21114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右箭头 33">
              <a:extLst>
                <a:ext uri="{FF2B5EF4-FFF2-40B4-BE49-F238E27FC236}">
                  <a16:creationId xmlns:a16="http://schemas.microsoft.com/office/drawing/2014/main" id="{5414C06B-0BDC-7D65-3066-0A65E6110871}"/>
                </a:ext>
              </a:extLst>
            </p:cNvPr>
            <p:cNvSpPr/>
            <p:nvPr/>
          </p:nvSpPr>
          <p:spPr>
            <a:xfrm rot="16200000">
              <a:off x="7096455" y="1401040"/>
              <a:ext cx="188605" cy="85559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D9497CC9-9165-9B8A-28DF-B511D222C964}"/>
                </a:ext>
              </a:extLst>
            </p:cNvPr>
            <p:cNvGrpSpPr/>
            <p:nvPr/>
          </p:nvGrpSpPr>
          <p:grpSpPr>
            <a:xfrm>
              <a:off x="8181188" y="2550508"/>
              <a:ext cx="1807995" cy="351302"/>
              <a:chOff x="8199535" y="2043231"/>
              <a:chExt cx="1807995" cy="448327"/>
            </a:xfrm>
          </p:grpSpPr>
          <p:cxnSp>
            <p:nvCxnSpPr>
              <p:cNvPr id="55" name="Connecteur droit 191">
                <a:extLst>
                  <a:ext uri="{FF2B5EF4-FFF2-40B4-BE49-F238E27FC236}">
                    <a16:creationId xmlns:a16="http://schemas.microsoft.com/office/drawing/2014/main" id="{AA4BF0F9-4425-B527-5B53-A892E9F5D8C5}"/>
                  </a:ext>
                </a:extLst>
              </p:cNvPr>
              <p:cNvCxnSpPr/>
              <p:nvPr/>
            </p:nvCxnSpPr>
            <p:spPr>
              <a:xfrm flipH="1">
                <a:off x="8199535" y="2046754"/>
                <a:ext cx="1212679" cy="0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necteur droit 191">
                <a:extLst>
                  <a:ext uri="{FF2B5EF4-FFF2-40B4-BE49-F238E27FC236}">
                    <a16:creationId xmlns:a16="http://schemas.microsoft.com/office/drawing/2014/main" id="{355A64D8-C6B7-E4C8-711D-0A578F582BA0}"/>
                  </a:ext>
                </a:extLst>
              </p:cNvPr>
              <p:cNvCxnSpPr/>
              <p:nvPr/>
            </p:nvCxnSpPr>
            <p:spPr>
              <a:xfrm flipH="1">
                <a:off x="8199535" y="2491558"/>
                <a:ext cx="1212679" cy="0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191">
                <a:extLst>
                  <a:ext uri="{FF2B5EF4-FFF2-40B4-BE49-F238E27FC236}">
                    <a16:creationId xmlns:a16="http://schemas.microsoft.com/office/drawing/2014/main" id="{D8B3D6ED-227C-DF25-09B3-AF85675EAB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12214" y="2043231"/>
                <a:ext cx="595316" cy="261489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necteur droit 191">
                <a:extLst>
                  <a:ext uri="{FF2B5EF4-FFF2-40B4-BE49-F238E27FC236}">
                    <a16:creationId xmlns:a16="http://schemas.microsoft.com/office/drawing/2014/main" id="{75D7068C-A863-736B-D04E-4BBF66AABF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12214" y="2289833"/>
                <a:ext cx="595316" cy="201725"/>
              </a:xfrm>
              <a:prstGeom prst="line">
                <a:avLst/>
              </a:prstGeom>
              <a:ln w="317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Ellipse 223">
              <a:extLst>
                <a:ext uri="{FF2B5EF4-FFF2-40B4-BE49-F238E27FC236}">
                  <a16:creationId xmlns:a16="http://schemas.microsoft.com/office/drawing/2014/main" id="{A4E75648-CA23-AF5B-EA18-06B35F084891}"/>
                </a:ext>
              </a:extLst>
            </p:cNvPr>
            <p:cNvSpPr/>
            <p:nvPr/>
          </p:nvSpPr>
          <p:spPr>
            <a:xfrm>
              <a:off x="6129687" y="2681959"/>
              <a:ext cx="524902" cy="153662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0" name="Ellipse 224">
              <a:extLst>
                <a:ext uri="{FF2B5EF4-FFF2-40B4-BE49-F238E27FC236}">
                  <a16:creationId xmlns:a16="http://schemas.microsoft.com/office/drawing/2014/main" id="{A485D4F6-777F-9EE3-DEC0-FB5CFE4F3865}"/>
                </a:ext>
              </a:extLst>
            </p:cNvPr>
            <p:cNvSpPr/>
            <p:nvPr/>
          </p:nvSpPr>
          <p:spPr>
            <a:xfrm>
              <a:off x="4822438" y="2688026"/>
              <a:ext cx="524902" cy="153662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61" name="Ellipse 224">
              <a:extLst>
                <a:ext uri="{FF2B5EF4-FFF2-40B4-BE49-F238E27FC236}">
                  <a16:creationId xmlns:a16="http://schemas.microsoft.com/office/drawing/2014/main" id="{DC9FE44C-85BD-739A-54CE-5F2633B16059}"/>
                </a:ext>
              </a:extLst>
            </p:cNvPr>
            <p:cNvSpPr/>
            <p:nvPr/>
          </p:nvSpPr>
          <p:spPr>
            <a:xfrm>
              <a:off x="7470947" y="2683100"/>
              <a:ext cx="510837" cy="152521"/>
            </a:xfrm>
            <a:prstGeom prst="ellipse">
              <a:avLst/>
            </a:prstGeom>
            <a:solidFill>
              <a:srgbClr val="112E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b="1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62" name="Groupe 137">
              <a:extLst>
                <a:ext uri="{FF2B5EF4-FFF2-40B4-BE49-F238E27FC236}">
                  <a16:creationId xmlns:a16="http://schemas.microsoft.com/office/drawing/2014/main" id="{0B75D159-F340-312C-A2D4-1450A699B876}"/>
                </a:ext>
              </a:extLst>
            </p:cNvPr>
            <p:cNvGrpSpPr/>
            <p:nvPr/>
          </p:nvGrpSpPr>
          <p:grpSpPr>
            <a:xfrm rot="16200000">
              <a:off x="2139003" y="1668109"/>
              <a:ext cx="534739" cy="424451"/>
              <a:chOff x="696583" y="3587936"/>
              <a:chExt cx="8116154" cy="2892380"/>
            </a:xfrm>
          </p:grpSpPr>
          <p:sp>
            <p:nvSpPr>
              <p:cNvPr id="63" name="Forme libre 149">
                <a:extLst>
                  <a:ext uri="{FF2B5EF4-FFF2-40B4-BE49-F238E27FC236}">
                    <a16:creationId xmlns:a16="http://schemas.microsoft.com/office/drawing/2014/main" id="{2D18F2C1-2D4B-5389-5EDE-2269D48C1F0D}"/>
                  </a:ext>
                </a:extLst>
              </p:cNvPr>
              <p:cNvSpPr/>
              <p:nvPr/>
            </p:nvSpPr>
            <p:spPr>
              <a:xfrm rot="16200000">
                <a:off x="2366693" y="4086602"/>
                <a:ext cx="724387" cy="4063041"/>
              </a:xfrm>
              <a:custGeom>
                <a:avLst/>
                <a:gdLst>
                  <a:gd name="connsiteX0" fmla="*/ 0 w 792480"/>
                  <a:gd name="connsiteY0" fmla="*/ 2026930 h 2026930"/>
                  <a:gd name="connsiteX1" fmla="*/ 792480 w 792480"/>
                  <a:gd name="connsiteY1" fmla="*/ 10 h 202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2480" h="2026930">
                    <a:moveTo>
                      <a:pt x="0" y="2026930"/>
                    </a:moveTo>
                    <a:cubicBezTo>
                      <a:pt x="257810" y="1011565"/>
                      <a:pt x="515620" y="-3800"/>
                      <a:pt x="792480" y="10"/>
                    </a:cubicBezTo>
                  </a:path>
                </a:pathLst>
              </a:custGeom>
              <a:noFill/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4" name="Forme libre 151">
                <a:extLst>
                  <a:ext uri="{FF2B5EF4-FFF2-40B4-BE49-F238E27FC236}">
                    <a16:creationId xmlns:a16="http://schemas.microsoft.com/office/drawing/2014/main" id="{A99580C6-E0A6-878A-625E-E96FDF3D21E7}"/>
                  </a:ext>
                </a:extLst>
              </p:cNvPr>
              <p:cNvSpPr/>
              <p:nvPr/>
            </p:nvSpPr>
            <p:spPr>
              <a:xfrm rot="16200000" flipH="1">
                <a:off x="2365910" y="3374283"/>
                <a:ext cx="724387" cy="4063041"/>
              </a:xfrm>
              <a:custGeom>
                <a:avLst/>
                <a:gdLst>
                  <a:gd name="connsiteX0" fmla="*/ 0 w 792480"/>
                  <a:gd name="connsiteY0" fmla="*/ 2026930 h 2026930"/>
                  <a:gd name="connsiteX1" fmla="*/ 792480 w 792480"/>
                  <a:gd name="connsiteY1" fmla="*/ 10 h 202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2480" h="2026930">
                    <a:moveTo>
                      <a:pt x="0" y="2026930"/>
                    </a:moveTo>
                    <a:cubicBezTo>
                      <a:pt x="257810" y="1011565"/>
                      <a:pt x="515620" y="-3800"/>
                      <a:pt x="792480" y="10"/>
                    </a:cubicBezTo>
                  </a:path>
                </a:pathLst>
              </a:custGeom>
              <a:noFill/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5" name="Forme libre 152">
                <a:extLst>
                  <a:ext uri="{FF2B5EF4-FFF2-40B4-BE49-F238E27FC236}">
                    <a16:creationId xmlns:a16="http://schemas.microsoft.com/office/drawing/2014/main" id="{1617A035-E695-7EF2-B121-7811E70B5510}"/>
                  </a:ext>
                </a:extLst>
              </p:cNvPr>
              <p:cNvSpPr/>
              <p:nvPr/>
            </p:nvSpPr>
            <p:spPr>
              <a:xfrm rot="16200000" flipV="1">
                <a:off x="6418239" y="2640865"/>
                <a:ext cx="724387" cy="4063041"/>
              </a:xfrm>
              <a:custGeom>
                <a:avLst/>
                <a:gdLst>
                  <a:gd name="connsiteX0" fmla="*/ 0 w 792480"/>
                  <a:gd name="connsiteY0" fmla="*/ 2026930 h 2026930"/>
                  <a:gd name="connsiteX1" fmla="*/ 792480 w 792480"/>
                  <a:gd name="connsiteY1" fmla="*/ 10 h 202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2480" h="2026930">
                    <a:moveTo>
                      <a:pt x="0" y="2026930"/>
                    </a:moveTo>
                    <a:cubicBezTo>
                      <a:pt x="257810" y="1011565"/>
                      <a:pt x="515620" y="-3800"/>
                      <a:pt x="792480" y="10"/>
                    </a:cubicBezTo>
                  </a:path>
                </a:pathLst>
              </a:custGeom>
              <a:noFill/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66" name="Forme libre 153">
                <a:extLst>
                  <a:ext uri="{FF2B5EF4-FFF2-40B4-BE49-F238E27FC236}">
                    <a16:creationId xmlns:a16="http://schemas.microsoft.com/office/drawing/2014/main" id="{B3E30939-9DA0-50BA-8E48-8A9172E77FF6}"/>
                  </a:ext>
                </a:extLst>
              </p:cNvPr>
              <p:cNvSpPr/>
              <p:nvPr/>
            </p:nvSpPr>
            <p:spPr>
              <a:xfrm rot="16200000" flipH="1" flipV="1">
                <a:off x="6419023" y="1918609"/>
                <a:ext cx="724387" cy="4063041"/>
              </a:xfrm>
              <a:custGeom>
                <a:avLst/>
                <a:gdLst>
                  <a:gd name="connsiteX0" fmla="*/ 0 w 792480"/>
                  <a:gd name="connsiteY0" fmla="*/ 2026930 h 2026930"/>
                  <a:gd name="connsiteX1" fmla="*/ 792480 w 792480"/>
                  <a:gd name="connsiteY1" fmla="*/ 10 h 2026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92480" h="2026930">
                    <a:moveTo>
                      <a:pt x="0" y="2026930"/>
                    </a:moveTo>
                    <a:cubicBezTo>
                      <a:pt x="257810" y="1011565"/>
                      <a:pt x="515620" y="-3800"/>
                      <a:pt x="792480" y="10"/>
                    </a:cubicBezTo>
                  </a:path>
                </a:pathLst>
              </a:custGeom>
              <a:noFill/>
              <a:ln w="254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  <p:cxnSp>
          <p:nvCxnSpPr>
            <p:cNvPr id="67" name="Connecteur droit 165">
              <a:extLst>
                <a:ext uri="{FF2B5EF4-FFF2-40B4-BE49-F238E27FC236}">
                  <a16:creationId xmlns:a16="http://schemas.microsoft.com/office/drawing/2014/main" id="{7DC34FF8-1E0F-4EC6-46A8-6AA0BDADF6D8}"/>
                </a:ext>
              </a:extLst>
            </p:cNvPr>
            <p:cNvCxnSpPr/>
            <p:nvPr/>
          </p:nvCxnSpPr>
          <p:spPr>
            <a:xfrm flipH="1" flipV="1">
              <a:off x="5468316" y="3218072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166">
              <a:extLst>
                <a:ext uri="{FF2B5EF4-FFF2-40B4-BE49-F238E27FC236}">
                  <a16:creationId xmlns:a16="http://schemas.microsoft.com/office/drawing/2014/main" id="{E27AB01E-2894-2408-E874-11D0D8456F1E}"/>
                </a:ext>
              </a:extLst>
            </p:cNvPr>
            <p:cNvCxnSpPr/>
            <p:nvPr/>
          </p:nvCxnSpPr>
          <p:spPr>
            <a:xfrm flipH="1" flipV="1">
              <a:off x="5655464" y="1940771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167">
              <a:extLst>
                <a:ext uri="{FF2B5EF4-FFF2-40B4-BE49-F238E27FC236}">
                  <a16:creationId xmlns:a16="http://schemas.microsoft.com/office/drawing/2014/main" id="{129CFA12-BA2F-02E5-F7AF-49FC4B3BCD72}"/>
                </a:ext>
              </a:extLst>
            </p:cNvPr>
            <p:cNvCxnSpPr/>
            <p:nvPr/>
          </p:nvCxnSpPr>
          <p:spPr>
            <a:xfrm flipH="1" flipV="1">
              <a:off x="6090275" y="3210766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168">
              <a:extLst>
                <a:ext uri="{FF2B5EF4-FFF2-40B4-BE49-F238E27FC236}">
                  <a16:creationId xmlns:a16="http://schemas.microsoft.com/office/drawing/2014/main" id="{B4036D32-E4CD-F21B-1C79-5A956E936E38}"/>
                </a:ext>
              </a:extLst>
            </p:cNvPr>
            <p:cNvCxnSpPr/>
            <p:nvPr/>
          </p:nvCxnSpPr>
          <p:spPr>
            <a:xfrm flipH="1" flipV="1">
              <a:off x="5440200" y="1489016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169">
              <a:extLst>
                <a:ext uri="{FF2B5EF4-FFF2-40B4-BE49-F238E27FC236}">
                  <a16:creationId xmlns:a16="http://schemas.microsoft.com/office/drawing/2014/main" id="{D1EF0B24-0B9C-A823-6592-23B31772D4AC}"/>
                </a:ext>
              </a:extLst>
            </p:cNvPr>
            <p:cNvCxnSpPr/>
            <p:nvPr/>
          </p:nvCxnSpPr>
          <p:spPr>
            <a:xfrm flipH="1" flipV="1">
              <a:off x="5672538" y="2859465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170">
              <a:extLst>
                <a:ext uri="{FF2B5EF4-FFF2-40B4-BE49-F238E27FC236}">
                  <a16:creationId xmlns:a16="http://schemas.microsoft.com/office/drawing/2014/main" id="{D172AE73-8C0A-C191-CBDA-B0445866B5D9}"/>
                </a:ext>
              </a:extLst>
            </p:cNvPr>
            <p:cNvCxnSpPr/>
            <p:nvPr/>
          </p:nvCxnSpPr>
          <p:spPr>
            <a:xfrm flipH="1" flipV="1">
              <a:off x="5849014" y="1940771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171">
              <a:extLst>
                <a:ext uri="{FF2B5EF4-FFF2-40B4-BE49-F238E27FC236}">
                  <a16:creationId xmlns:a16="http://schemas.microsoft.com/office/drawing/2014/main" id="{83F09FC4-7C9C-D321-F513-471BB1979749}"/>
                </a:ext>
              </a:extLst>
            </p:cNvPr>
            <p:cNvCxnSpPr/>
            <p:nvPr/>
          </p:nvCxnSpPr>
          <p:spPr>
            <a:xfrm flipH="1" flipV="1">
              <a:off x="5866088" y="2859465"/>
              <a:ext cx="5220" cy="351301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172">
              <a:extLst>
                <a:ext uri="{FF2B5EF4-FFF2-40B4-BE49-F238E27FC236}">
                  <a16:creationId xmlns:a16="http://schemas.microsoft.com/office/drawing/2014/main" id="{6337731E-7C0D-E530-CA1A-F57E527FC088}"/>
                </a:ext>
              </a:extLst>
            </p:cNvPr>
            <p:cNvCxnSpPr/>
            <p:nvPr/>
          </p:nvCxnSpPr>
          <p:spPr>
            <a:xfrm flipH="1">
              <a:off x="5449317" y="3224740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173">
              <a:extLst>
                <a:ext uri="{FF2B5EF4-FFF2-40B4-BE49-F238E27FC236}">
                  <a16:creationId xmlns:a16="http://schemas.microsoft.com/office/drawing/2014/main" id="{83793A1C-ABF3-D84A-BFBE-F106E9C7FBBE}"/>
                </a:ext>
              </a:extLst>
            </p:cNvPr>
            <p:cNvCxnSpPr/>
            <p:nvPr/>
          </p:nvCxnSpPr>
          <p:spPr>
            <a:xfrm flipH="1">
              <a:off x="5855479" y="3218072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174">
              <a:extLst>
                <a:ext uri="{FF2B5EF4-FFF2-40B4-BE49-F238E27FC236}">
                  <a16:creationId xmlns:a16="http://schemas.microsoft.com/office/drawing/2014/main" id="{1FE82C3E-15C9-6911-F84B-1A248BC9ED5C}"/>
                </a:ext>
              </a:extLst>
            </p:cNvPr>
            <p:cNvCxnSpPr/>
            <p:nvPr/>
          </p:nvCxnSpPr>
          <p:spPr>
            <a:xfrm flipH="1">
              <a:off x="5427153" y="1951087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175">
              <a:extLst>
                <a:ext uri="{FF2B5EF4-FFF2-40B4-BE49-F238E27FC236}">
                  <a16:creationId xmlns:a16="http://schemas.microsoft.com/office/drawing/2014/main" id="{72AD99D2-148B-240E-9CF8-277A5601E237}"/>
                </a:ext>
              </a:extLst>
            </p:cNvPr>
            <p:cNvCxnSpPr/>
            <p:nvPr/>
          </p:nvCxnSpPr>
          <p:spPr>
            <a:xfrm flipH="1">
              <a:off x="5833100" y="1949657"/>
              <a:ext cx="250605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176">
              <a:extLst>
                <a:ext uri="{FF2B5EF4-FFF2-40B4-BE49-F238E27FC236}">
                  <a16:creationId xmlns:a16="http://schemas.microsoft.com/office/drawing/2014/main" id="{D5878C2A-84E7-61FE-95A9-3D7A93B9CA65}"/>
                </a:ext>
              </a:extLst>
            </p:cNvPr>
            <p:cNvCxnSpPr/>
            <p:nvPr/>
          </p:nvCxnSpPr>
          <p:spPr>
            <a:xfrm flipH="1" flipV="1">
              <a:off x="6066128" y="1477173"/>
              <a:ext cx="0" cy="472484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177">
              <a:extLst>
                <a:ext uri="{FF2B5EF4-FFF2-40B4-BE49-F238E27FC236}">
                  <a16:creationId xmlns:a16="http://schemas.microsoft.com/office/drawing/2014/main" id="{5A2A4346-6896-810F-CB68-A981AB054C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7154" y="1489016"/>
              <a:ext cx="438934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178">
              <a:extLst>
                <a:ext uri="{FF2B5EF4-FFF2-40B4-BE49-F238E27FC236}">
                  <a16:creationId xmlns:a16="http://schemas.microsoft.com/office/drawing/2014/main" id="{09548479-FAB1-AFC3-F4B6-90FEC6940F23}"/>
                </a:ext>
              </a:extLst>
            </p:cNvPr>
            <p:cNvCxnSpPr/>
            <p:nvPr/>
          </p:nvCxnSpPr>
          <p:spPr>
            <a:xfrm flipH="1">
              <a:off x="5457274" y="3683250"/>
              <a:ext cx="65655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177">
              <a:extLst>
                <a:ext uri="{FF2B5EF4-FFF2-40B4-BE49-F238E27FC236}">
                  <a16:creationId xmlns:a16="http://schemas.microsoft.com/office/drawing/2014/main" id="{31965684-A04C-B3EF-0166-4113FF875E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6490" y="1492293"/>
              <a:ext cx="211141" cy="0"/>
            </a:xfrm>
            <a:prstGeom prst="line">
              <a:avLst/>
            </a:prstGeom>
            <a:ln w="317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圆角矩形 87">
            <a:extLst>
              <a:ext uri="{FF2B5EF4-FFF2-40B4-BE49-F238E27FC236}">
                <a16:creationId xmlns:a16="http://schemas.microsoft.com/office/drawing/2014/main" id="{66A33DBF-1EFA-6425-0A3D-416D8479C64A}"/>
              </a:ext>
            </a:extLst>
          </p:cNvPr>
          <p:cNvSpPr/>
          <p:nvPr/>
        </p:nvSpPr>
        <p:spPr>
          <a:xfrm>
            <a:off x="433851" y="2092577"/>
            <a:ext cx="1892202" cy="1945991"/>
          </a:xfrm>
          <a:prstGeom prst="roundRect">
            <a:avLst>
              <a:gd name="adj" fmla="val 6059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9" name="圆角矩形 88">
            <a:extLst>
              <a:ext uri="{FF2B5EF4-FFF2-40B4-BE49-F238E27FC236}">
                <a16:creationId xmlns:a16="http://schemas.microsoft.com/office/drawing/2014/main" id="{9E320A14-E506-BE81-EEFF-F84C4E59C579}"/>
              </a:ext>
            </a:extLst>
          </p:cNvPr>
          <p:cNvSpPr/>
          <p:nvPr/>
        </p:nvSpPr>
        <p:spPr>
          <a:xfrm>
            <a:off x="408828" y="4548604"/>
            <a:ext cx="4392085" cy="1945991"/>
          </a:xfrm>
          <a:prstGeom prst="roundRect">
            <a:avLst>
              <a:gd name="adj" fmla="val 6059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0" name="圆角矩形 89">
            <a:extLst>
              <a:ext uri="{FF2B5EF4-FFF2-40B4-BE49-F238E27FC236}">
                <a16:creationId xmlns:a16="http://schemas.microsoft.com/office/drawing/2014/main" id="{C8F928E7-0974-72C7-D94E-AE604B9A10CC}"/>
              </a:ext>
            </a:extLst>
          </p:cNvPr>
          <p:cNvSpPr/>
          <p:nvPr/>
        </p:nvSpPr>
        <p:spPr>
          <a:xfrm>
            <a:off x="4904247" y="4548603"/>
            <a:ext cx="2307774" cy="1945991"/>
          </a:xfrm>
          <a:prstGeom prst="roundRect">
            <a:avLst>
              <a:gd name="adj" fmla="val 6059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圆角矩形 90">
            <a:extLst>
              <a:ext uri="{FF2B5EF4-FFF2-40B4-BE49-F238E27FC236}">
                <a16:creationId xmlns:a16="http://schemas.microsoft.com/office/drawing/2014/main" id="{4B65336F-E45A-A51D-5A9E-650E4CA16213}"/>
              </a:ext>
            </a:extLst>
          </p:cNvPr>
          <p:cNvSpPr/>
          <p:nvPr/>
        </p:nvSpPr>
        <p:spPr>
          <a:xfrm>
            <a:off x="7315355" y="4548602"/>
            <a:ext cx="2307774" cy="1945991"/>
          </a:xfrm>
          <a:prstGeom prst="roundRect">
            <a:avLst>
              <a:gd name="adj" fmla="val 6059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同侧圆角矩形 91">
            <a:extLst>
              <a:ext uri="{FF2B5EF4-FFF2-40B4-BE49-F238E27FC236}">
                <a16:creationId xmlns:a16="http://schemas.microsoft.com/office/drawing/2014/main" id="{1F92C492-6D9E-9B55-17A0-289A2FC09338}"/>
              </a:ext>
            </a:extLst>
          </p:cNvPr>
          <p:cNvSpPr/>
          <p:nvPr/>
        </p:nvSpPr>
        <p:spPr>
          <a:xfrm>
            <a:off x="7361117" y="4082759"/>
            <a:ext cx="1369172" cy="410363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+mj-ea"/>
                <a:ea typeface="+mj-ea"/>
              </a:rPr>
              <a:t>更小尺寸</a:t>
            </a:r>
          </a:p>
        </p:txBody>
      </p:sp>
      <p:sp>
        <p:nvSpPr>
          <p:cNvPr id="93" name="同侧圆角矩形 92">
            <a:extLst>
              <a:ext uri="{FF2B5EF4-FFF2-40B4-BE49-F238E27FC236}">
                <a16:creationId xmlns:a16="http://schemas.microsoft.com/office/drawing/2014/main" id="{1B1A36ED-5818-98A8-0EFC-069536E17987}"/>
              </a:ext>
            </a:extLst>
          </p:cNvPr>
          <p:cNvSpPr/>
          <p:nvPr/>
        </p:nvSpPr>
        <p:spPr>
          <a:xfrm>
            <a:off x="4933392" y="4090093"/>
            <a:ext cx="1282454" cy="403030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+mj-ea"/>
                <a:ea typeface="+mj-ea"/>
              </a:rPr>
              <a:t>更低能耗</a:t>
            </a:r>
          </a:p>
        </p:txBody>
      </p:sp>
      <p:sp>
        <p:nvSpPr>
          <p:cNvPr id="94" name="同侧圆角矩形 93">
            <a:extLst>
              <a:ext uri="{FF2B5EF4-FFF2-40B4-BE49-F238E27FC236}">
                <a16:creationId xmlns:a16="http://schemas.microsoft.com/office/drawing/2014/main" id="{2FFABA13-0869-F366-F611-73055A9F7B8A}"/>
              </a:ext>
            </a:extLst>
          </p:cNvPr>
          <p:cNvSpPr/>
          <p:nvPr/>
        </p:nvSpPr>
        <p:spPr>
          <a:xfrm>
            <a:off x="468984" y="1644833"/>
            <a:ext cx="1306120" cy="410362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+mj-ea"/>
                <a:ea typeface="+mj-ea"/>
              </a:rPr>
              <a:t>更高效率</a:t>
            </a:r>
          </a:p>
        </p:txBody>
      </p:sp>
      <p:sp>
        <p:nvSpPr>
          <p:cNvPr id="95" name="同侧圆角矩形 94">
            <a:extLst>
              <a:ext uri="{FF2B5EF4-FFF2-40B4-BE49-F238E27FC236}">
                <a16:creationId xmlns:a16="http://schemas.microsoft.com/office/drawing/2014/main" id="{FFB67A72-3D1C-F5E2-3A16-AD12ACB18B76}"/>
              </a:ext>
            </a:extLst>
          </p:cNvPr>
          <p:cNvSpPr/>
          <p:nvPr/>
        </p:nvSpPr>
        <p:spPr>
          <a:xfrm>
            <a:off x="468984" y="4088901"/>
            <a:ext cx="1306120" cy="410362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+mj-ea"/>
                <a:ea typeface="+mj-ea"/>
              </a:rPr>
              <a:t>更高效率</a:t>
            </a:r>
          </a:p>
        </p:txBody>
      </p:sp>
      <p:sp>
        <p:nvSpPr>
          <p:cNvPr id="96" name="圆角矩形 95">
            <a:extLst>
              <a:ext uri="{FF2B5EF4-FFF2-40B4-BE49-F238E27FC236}">
                <a16:creationId xmlns:a16="http://schemas.microsoft.com/office/drawing/2014/main" id="{E4C4FE16-B523-6DB3-EA7E-A823772CBE43}"/>
              </a:ext>
            </a:extLst>
          </p:cNvPr>
          <p:cNvSpPr/>
          <p:nvPr/>
        </p:nvSpPr>
        <p:spPr>
          <a:xfrm>
            <a:off x="9726463" y="3725992"/>
            <a:ext cx="1996531" cy="2766875"/>
          </a:xfrm>
          <a:prstGeom prst="roundRect">
            <a:avLst>
              <a:gd name="adj" fmla="val 6059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7" name="同侧圆角矩形 96">
            <a:extLst>
              <a:ext uri="{FF2B5EF4-FFF2-40B4-BE49-F238E27FC236}">
                <a16:creationId xmlns:a16="http://schemas.microsoft.com/office/drawing/2014/main" id="{3FF861D1-B8D3-5BC0-076B-9B17A18CC22B}"/>
              </a:ext>
            </a:extLst>
          </p:cNvPr>
          <p:cNvSpPr/>
          <p:nvPr/>
        </p:nvSpPr>
        <p:spPr>
          <a:xfrm>
            <a:off x="9726463" y="3256349"/>
            <a:ext cx="1369172" cy="410363"/>
          </a:xfrm>
          <a:prstGeom prst="round2SameRect">
            <a:avLst>
              <a:gd name="adj1" fmla="val 35607"/>
              <a:gd name="adj2" fmla="val 0"/>
            </a:avLst>
          </a:prstGeom>
          <a:solidFill>
            <a:schemeClr val="bg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>
                <a:latin typeface="+mj-ea"/>
                <a:ea typeface="+mj-ea"/>
              </a:rPr>
              <a:t>更小尺寸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49A6AF6E-3C6D-F9E0-C6F6-AAEEA533BDEA}"/>
              </a:ext>
            </a:extLst>
          </p:cNvPr>
          <p:cNvSpPr txBox="1"/>
          <p:nvPr/>
        </p:nvSpPr>
        <p:spPr>
          <a:xfrm>
            <a:off x="533216" y="4766744"/>
            <a:ext cx="4189368" cy="1346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dirty="0">
                <a:latin typeface="+mj-ea"/>
                <a:ea typeface="+mj-ea"/>
              </a:rPr>
              <a:t>采用</a:t>
            </a:r>
            <a:r>
              <a:rPr kumimoji="1" lang="zh-CN" altLang="en-US" sz="1400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栅控调制</a:t>
            </a:r>
            <a:r>
              <a:rPr kumimoji="1" lang="zh-CN" altLang="en-US" sz="1400" dirty="0">
                <a:latin typeface="+mj-ea"/>
                <a:ea typeface="+mj-ea"/>
              </a:rPr>
              <a:t>的方式提前对电子束进行密度调制，能够更早获得电子束团，已提高能量转化效率；同时均匀分布的栅网孔隙能够有效保证电子束的层流特性，获得更高饱和度的电子束团。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36101F68-D138-7A02-E852-5E042E9D3E1E}"/>
              </a:ext>
            </a:extLst>
          </p:cNvPr>
          <p:cNvSpPr txBox="1"/>
          <p:nvPr/>
        </p:nvSpPr>
        <p:spPr>
          <a:xfrm>
            <a:off x="418416" y="2263156"/>
            <a:ext cx="1881762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输入腔</a:t>
            </a:r>
            <a:r>
              <a:rPr kumimoji="1" lang="zh-CN" altLang="en-US" sz="1400" dirty="0">
                <a:latin typeface="+mj-ea"/>
                <a:ea typeface="+mj-ea"/>
              </a:rPr>
              <a:t>改为三次谐波与基波共存的结构，更快获得电流饱和的栅控电压，效率有望提升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7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个百分点</a:t>
            </a:r>
            <a:r>
              <a:rPr kumimoji="1" lang="zh-CN" altLang="en-US" sz="1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72CB24FB-23A4-1A08-8F6D-92A3CFF3EA4B}"/>
              </a:ext>
            </a:extLst>
          </p:cNvPr>
          <p:cNvSpPr txBox="1"/>
          <p:nvPr/>
        </p:nvSpPr>
        <p:spPr>
          <a:xfrm>
            <a:off x="7430048" y="4686559"/>
            <a:ext cx="215177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dirty="0">
                <a:latin typeface="+mj-ea"/>
                <a:ea typeface="+mj-ea"/>
              </a:rPr>
              <a:t>空心平行电子注以及更短的管长尺寸，降低</a:t>
            </a:r>
            <a:r>
              <a:rPr kumimoji="1" lang="zh-CN" altLang="en-US" sz="1400" b="1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rPr>
              <a:t>磁聚焦系统的设计</a:t>
            </a:r>
            <a:r>
              <a:rPr kumimoji="1" lang="zh-CN" altLang="en-US" sz="1400" dirty="0">
                <a:latin typeface="+mj-ea"/>
                <a:ea typeface="+mj-ea"/>
              </a:rPr>
              <a:t>要求和聚束所需功率，从而降低能耗与成本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（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1/10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个单注）</a:t>
            </a:r>
            <a:r>
              <a:rPr kumimoji="1" lang="zh-CN" altLang="en-US" sz="1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A6CE0F63-3FAC-FE0E-50AD-2039096AAF68}"/>
              </a:ext>
            </a:extLst>
          </p:cNvPr>
          <p:cNvSpPr txBox="1"/>
          <p:nvPr/>
        </p:nvSpPr>
        <p:spPr>
          <a:xfrm>
            <a:off x="4976638" y="4686560"/>
            <a:ext cx="2151770" cy="167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dirty="0">
                <a:latin typeface="+mj-ea"/>
                <a:ea typeface="+mj-ea"/>
              </a:rPr>
              <a:t>降低工作电压减少电子枪表面电场梯度、减少对聚束系统和冷却系统要求，有效减少运行能耗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（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1/2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个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TS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MBK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BDC6178-7409-1809-2260-761D6F7374AE}"/>
              </a:ext>
            </a:extLst>
          </p:cNvPr>
          <p:cNvSpPr txBox="1"/>
          <p:nvPr/>
        </p:nvSpPr>
        <p:spPr>
          <a:xfrm>
            <a:off x="9927927" y="3725992"/>
            <a:ext cx="1673336" cy="263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zh-CN" altLang="en-US" sz="1400" dirty="0">
                <a:latin typeface="+mj-ea"/>
                <a:ea typeface="+mj-ea"/>
              </a:rPr>
              <a:t>每个电子注单独设计收集极（降压收集极），有效降低收集极功耗与设计尺寸，实现对整体尺寸和加工难度的降低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（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1/3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个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TS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kumimoji="1" lang="en-US" altLang="zh-CN" sz="1400" b="1" dirty="0">
                <a:solidFill>
                  <a:srgbClr val="C00000"/>
                </a:solidFill>
                <a:latin typeface="+mj-ea"/>
                <a:ea typeface="+mj-ea"/>
              </a:rPr>
              <a:t>MBK</a:t>
            </a:r>
            <a:r>
              <a:rPr kumimoji="1" lang="zh-CN" altLang="en-US" sz="1400" b="1" dirty="0">
                <a:solidFill>
                  <a:srgbClr val="C00000"/>
                </a:solidFill>
                <a:latin typeface="+mj-ea"/>
                <a:ea typeface="+mj-ea"/>
              </a:rPr>
              <a:t>）</a:t>
            </a:r>
            <a:r>
              <a:rPr kumimoji="1" lang="zh-CN" altLang="en-US" sz="1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28F1A81B-CAAD-6AB1-EE67-10C6A7081B02}"/>
              </a:ext>
            </a:extLst>
          </p:cNvPr>
          <p:cNvSpPr txBox="1"/>
          <p:nvPr/>
        </p:nvSpPr>
        <p:spPr>
          <a:xfrm>
            <a:off x="8963070" y="233082"/>
            <a:ext cx="2690228" cy="1688477"/>
          </a:xfrm>
          <a:prstGeom prst="roundRect">
            <a:avLst>
              <a:gd name="adj" fmla="val 6889"/>
            </a:avLst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核心技术手段：</a:t>
            </a:r>
            <a:endParaRPr kumimoji="1" lang="en-US" altLang="zh-CN"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+HOM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输入腔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RF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波形调制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+PG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栅网密度调制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独立的降压收集极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00D1F09-A919-1BAA-1CCC-B41D20B31238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02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19195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54FC5-3CBF-136F-495C-E87AE6494B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CN" dirty="0"/>
              <a:t>Cost advantages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7E8EF0-EE73-AE27-A959-260941DF7CE5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03</a:t>
            </a:r>
            <a:endParaRPr kumimoji="1" lang="zh-CN" altLang="en-US" b="1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AD55CAE-44D2-86D0-95E6-E46582195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384501"/>
              </p:ext>
            </p:extLst>
          </p:nvPr>
        </p:nvGraphicFramePr>
        <p:xfrm>
          <a:off x="444500" y="1229624"/>
          <a:ext cx="11331864" cy="2787348"/>
        </p:xfrm>
        <a:graphic>
          <a:graphicData uri="http://schemas.openxmlformats.org/drawingml/2006/table">
            <a:tbl>
              <a:tblPr/>
              <a:tblGrid>
                <a:gridCol w="1647536">
                  <a:extLst>
                    <a:ext uri="{9D8B030D-6E8A-4147-A177-3AD203B41FA5}">
                      <a16:colId xmlns:a16="http://schemas.microsoft.com/office/drawing/2014/main" val="3119292398"/>
                    </a:ext>
                  </a:extLst>
                </a:gridCol>
                <a:gridCol w="4018396">
                  <a:extLst>
                    <a:ext uri="{9D8B030D-6E8A-4147-A177-3AD203B41FA5}">
                      <a16:colId xmlns:a16="http://schemas.microsoft.com/office/drawing/2014/main" val="2978028443"/>
                    </a:ext>
                  </a:extLst>
                </a:gridCol>
                <a:gridCol w="3587750">
                  <a:extLst>
                    <a:ext uri="{9D8B030D-6E8A-4147-A177-3AD203B41FA5}">
                      <a16:colId xmlns:a16="http://schemas.microsoft.com/office/drawing/2014/main" val="4242595174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3059947985"/>
                    </a:ext>
                  </a:extLst>
                </a:gridCol>
              </a:tblGrid>
              <a:tr h="4346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造价对比维度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单注 </a:t>
                      </a:r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Klystron</a:t>
                      </a:r>
                      <a:endParaRPr lang="e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 </a:t>
                      </a: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电子注 </a:t>
                      </a:r>
                      <a:r>
                        <a:rPr lang="e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MB </a:t>
                      </a:r>
                      <a:r>
                        <a:rPr lang="en" sz="1600" b="1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Tristron</a:t>
                      </a:r>
                      <a:endParaRPr lang="e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成本变化趋势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984612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电源与绝缘成本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110</a:t>
                      </a:r>
                      <a:r>
                        <a:rPr lang="e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kV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大电流高压体系</a:t>
                      </a: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，绝缘复杂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中（中压电源简化，绝缘结构体积缩减）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30%~40%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320626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聚焦与磁体成本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高（长线圈，大励磁电流，大型铁磁材料）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低（短线圈小励磁电流，轻量化磁路）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50% </a:t>
                      </a: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以上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516741"/>
                  </a:ext>
                </a:extLst>
              </a:tr>
              <a:tr h="5159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冷却与基建成本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高（大流量水冷，机房散热负荷大）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中（模块化水冷，机房能耗降低）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20%~30%</a:t>
                      </a:r>
                      <a:endParaRPr lang="zh-CN" altLang="en-US" sz="160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471737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维护与寿命周期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常规（寿命～</a:t>
                      </a:r>
                      <a:r>
                        <a:rPr lang="en-US" altLang="zh-CN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 </a:t>
                      </a: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万小时，维护频次中）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优异（长寿命～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+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小时，低损耗）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40%+ (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全生命周期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423685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C3AACAF-9BC6-5B17-51B1-AC903607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348839"/>
            <a:ext cx="3610264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b="1" dirty="0">
                <a:latin typeface="+mj-ea"/>
                <a:ea typeface="+mj-ea"/>
              </a:rPr>
              <a:t>电压优势带来的 “直接降本”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16D2F733-B0B4-D4AC-617B-4DDF3F3C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894104"/>
            <a:ext cx="3610264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solidFill>
                  <a:srgbClr val="000000"/>
                </a:solidFill>
                <a:latin typeface="Arial" panose="020B0604020202020204" pitchFamily="34" charset="0"/>
                <a:ea typeface="-webkit-standard"/>
              </a:rPr>
              <a:t>体积优势带来的 “隐性降本”</a:t>
            </a:r>
            <a:endParaRPr lang="zh-CN" altLang="zh-C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6341D505-847D-95FC-AF69-6CBA0945D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5424026"/>
            <a:ext cx="3610264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b="1" dirty="0">
                <a:solidFill>
                  <a:srgbClr val="000000"/>
                </a:solidFill>
                <a:latin typeface="Arial" panose="020B0604020202020204" pitchFamily="34" charset="0"/>
                <a:ea typeface="-webkit-standard"/>
              </a:rPr>
              <a:t>制造与运行成本的 “全周期红利”</a:t>
            </a:r>
            <a:endParaRPr lang="zh-CN" altLang="zh-CN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974DF571-CB2C-A5DE-25E4-BDE0C615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89" y="4401189"/>
            <a:ext cx="405399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1600" b="1" dirty="0">
                <a:latin typeface="+mj-ea"/>
                <a:ea typeface="+mj-ea"/>
              </a:rPr>
              <a:t>高压电源和防护成本占整机造价的 30% 以上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BD6446A6-5B1A-65E8-8947-52976FEC1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89" y="4955659"/>
            <a:ext cx="718145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dirty="0">
                <a:latin typeface="+mj-ea"/>
                <a:ea typeface="+mj-ea"/>
              </a:rPr>
              <a:t>降低了加工制造成本，更大幅减少了机房占地、空调能耗</a:t>
            </a:r>
            <a:r>
              <a:rPr lang="zh-CN" altLang="en-US" sz="1600" b="1" dirty="0">
                <a:latin typeface="+mj-ea"/>
                <a:ea typeface="+mj-ea"/>
              </a:rPr>
              <a:t>、运输要求</a:t>
            </a:r>
            <a:r>
              <a:rPr lang="zh-CN" altLang="zh-CN" sz="1600" b="1" dirty="0">
                <a:latin typeface="+mj-ea"/>
                <a:ea typeface="+mj-ea"/>
              </a:rPr>
              <a:t>和基建投资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44A4496D-FEDC-60B3-D230-F3F484FCB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89" y="5423672"/>
            <a:ext cx="7329356" cy="143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zh-CN" sz="1600" b="1" dirty="0">
                <a:latin typeface="+mj-ea"/>
                <a:ea typeface="+mj-ea"/>
              </a:rPr>
              <a:t>短线圈、小励磁电流使磁体成本降低 50% 以上</a:t>
            </a:r>
            <a:r>
              <a:rPr lang="zh-CN" altLang="en-US" sz="1600" b="1" dirty="0">
                <a:latin typeface="+mj-ea"/>
                <a:ea typeface="+mj-ea"/>
              </a:rPr>
              <a:t>；</a:t>
            </a:r>
            <a:r>
              <a:rPr lang="zh-CN" altLang="zh-CN" sz="1600" b="1" dirty="0">
                <a:latin typeface="+mj-ea"/>
                <a:ea typeface="+mj-ea"/>
              </a:rPr>
              <a:t>模块化中流量水冷设计，散热均匀，无需大型散热机组，机房散热负荷降低</a:t>
            </a:r>
            <a:r>
              <a:rPr lang="zh-CN" altLang="en-US" sz="1600" b="1" dirty="0">
                <a:latin typeface="+mj-ea"/>
                <a:ea typeface="+mj-ea"/>
              </a:rPr>
              <a:t>；</a:t>
            </a:r>
            <a:r>
              <a:rPr lang="zh-CN" altLang="zh-CN" sz="1600" b="1" dirty="0">
                <a:latin typeface="+mj-ea"/>
                <a:ea typeface="+mj-ea"/>
              </a:rPr>
              <a:t>长寿命、低维护成本，全生命周期成本相比单注速调管可降低 30% 以上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zh-CN" altLang="zh-CN" sz="1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4365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54FC5-3CBF-136F-495C-E87AE6494B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altLang="zh-CN" dirty="0"/>
              <a:t>Cost advantages</a:t>
            </a:r>
            <a:endParaRPr kumimoji="1"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7E8EF0-EE73-AE27-A959-260941DF7CE5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04</a:t>
            </a:r>
            <a:endParaRPr kumimoji="1" lang="zh-CN" altLang="en-US" b="1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AD55CAE-44D2-86D0-95E6-E465821956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166078"/>
              </p:ext>
            </p:extLst>
          </p:nvPr>
        </p:nvGraphicFramePr>
        <p:xfrm>
          <a:off x="444500" y="1229624"/>
          <a:ext cx="11331864" cy="2787348"/>
        </p:xfrm>
        <a:graphic>
          <a:graphicData uri="http://schemas.openxmlformats.org/drawingml/2006/table">
            <a:tbl>
              <a:tblPr/>
              <a:tblGrid>
                <a:gridCol w="1647536">
                  <a:extLst>
                    <a:ext uri="{9D8B030D-6E8A-4147-A177-3AD203B41FA5}">
                      <a16:colId xmlns:a16="http://schemas.microsoft.com/office/drawing/2014/main" val="3119292398"/>
                    </a:ext>
                  </a:extLst>
                </a:gridCol>
                <a:gridCol w="4018396">
                  <a:extLst>
                    <a:ext uri="{9D8B030D-6E8A-4147-A177-3AD203B41FA5}">
                      <a16:colId xmlns:a16="http://schemas.microsoft.com/office/drawing/2014/main" val="2978028443"/>
                    </a:ext>
                  </a:extLst>
                </a:gridCol>
                <a:gridCol w="3587750">
                  <a:extLst>
                    <a:ext uri="{9D8B030D-6E8A-4147-A177-3AD203B41FA5}">
                      <a16:colId xmlns:a16="http://schemas.microsoft.com/office/drawing/2014/main" val="4242595174"/>
                    </a:ext>
                  </a:extLst>
                </a:gridCol>
                <a:gridCol w="2078182">
                  <a:extLst>
                    <a:ext uri="{9D8B030D-6E8A-4147-A177-3AD203B41FA5}">
                      <a16:colId xmlns:a16="http://schemas.microsoft.com/office/drawing/2014/main" val="3059947985"/>
                    </a:ext>
                  </a:extLst>
                </a:gridCol>
              </a:tblGrid>
              <a:tr h="4346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造价对比维度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单注 </a:t>
                      </a:r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Klystron</a:t>
                      </a:r>
                      <a:endParaRPr lang="e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8 </a:t>
                      </a: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电子注 </a:t>
                      </a:r>
                      <a:r>
                        <a:rPr lang="en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MB </a:t>
                      </a:r>
                      <a:r>
                        <a:rPr lang="en" sz="1600" b="1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Tristron</a:t>
                      </a:r>
                      <a:endParaRPr lang="en" sz="1600" b="1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成本变化趋势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0984612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电源与绝缘成本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110</a:t>
                      </a:r>
                      <a:r>
                        <a:rPr lang="e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kV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大电流高压体系，绝缘复杂）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中（中压电源简化，绝缘结构体积缩减）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30%~40%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320626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聚焦与磁体成本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高（长线圈，大励磁电流，大型铁磁材料）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低（短线圈小励磁电流，轻量化磁路）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50%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以上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516741"/>
                  </a:ext>
                </a:extLst>
              </a:tr>
              <a:tr h="51590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冷却与基建成本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高（大流量水冷，机房散热负荷大）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中（模块化水冷，机房能耗降低）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20%~30%</a:t>
                      </a:r>
                      <a:endParaRPr lang="zh-CN" altLang="en-US" sz="160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471737"/>
                  </a:ext>
                </a:extLst>
              </a:tr>
              <a:tr h="60479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维护与寿命周期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常规（寿命～</a:t>
                      </a:r>
                      <a:r>
                        <a:rPr lang="en-US" altLang="zh-CN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 </a:t>
                      </a:r>
                      <a:r>
                        <a:rPr lang="zh-CN" altLang="en-US" sz="16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万小时，维护频次中）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优异（长寿命～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万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+ 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小时，低损耗）</a:t>
                      </a: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↓ 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40%+ (</a:t>
                      </a:r>
                      <a:r>
                        <a:rPr lang="zh-CN" altLang="en-US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全生命周期</a:t>
                      </a:r>
                      <a:r>
                        <a:rPr lang="en-US" altLang="zh-CN" sz="16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6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9733" marR="69733" marT="69733" marB="69733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423685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CC3AACAF-9BC6-5B17-51B1-AC903607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348839"/>
            <a:ext cx="3610264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latin typeface="+mj-ea"/>
                <a:ea typeface="+mj-ea"/>
              </a:rPr>
              <a:t>Triston</a:t>
            </a:r>
            <a:r>
              <a:rPr lang="zh-CN" altLang="en-US" b="1" dirty="0">
                <a:latin typeface="+mj-ea"/>
                <a:ea typeface="+mj-ea"/>
              </a:rPr>
              <a:t>和速调管造价对比</a:t>
            </a:r>
            <a:endParaRPr lang="zh-CN" altLang="zh-CN" b="1" dirty="0">
              <a:latin typeface="+mj-ea"/>
              <a:ea typeface="+mj-ea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974DF571-CB2C-A5DE-25E4-BDE0C6152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89" y="4401189"/>
            <a:ext cx="439703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600" b="1" dirty="0">
                <a:latin typeface="+mj-ea"/>
                <a:ea typeface="+mj-ea"/>
              </a:rPr>
              <a:t>CSNSII</a:t>
            </a:r>
            <a:r>
              <a:rPr lang="zh-CN" altLang="en-US" sz="1600" b="1" dirty="0">
                <a:latin typeface="+mj-ea"/>
                <a:ea typeface="+mj-ea"/>
              </a:rPr>
              <a:t>速调管：</a:t>
            </a:r>
            <a:r>
              <a:rPr lang="en-US" altLang="zh-CN" sz="1600" b="1" dirty="0">
                <a:latin typeface="+mj-ea"/>
                <a:ea typeface="+mj-ea"/>
              </a:rPr>
              <a:t>220</a:t>
            </a:r>
            <a:r>
              <a:rPr lang="zh-CN" altLang="en-US" sz="1600" b="1" dirty="0">
                <a:latin typeface="+mj-ea"/>
                <a:ea typeface="+mj-ea"/>
              </a:rPr>
              <a:t>万，</a:t>
            </a:r>
            <a:r>
              <a:rPr lang="en-US" altLang="zh-CN" sz="1600" b="1" dirty="0">
                <a:latin typeface="+mj-ea"/>
                <a:ea typeface="+mj-ea"/>
              </a:rPr>
              <a:t>CEPC</a:t>
            </a:r>
            <a:r>
              <a:rPr lang="zh-CN" altLang="en-US" sz="1600" b="1" dirty="0">
                <a:latin typeface="+mj-ea"/>
                <a:ea typeface="+mj-ea"/>
              </a:rPr>
              <a:t>速调管：</a:t>
            </a:r>
            <a:r>
              <a:rPr lang="en-US" altLang="zh-CN" sz="1600" b="1" dirty="0">
                <a:latin typeface="+mj-ea"/>
                <a:ea typeface="+mj-ea"/>
              </a:rPr>
              <a:t>~240</a:t>
            </a:r>
            <a:r>
              <a:rPr lang="zh-CN" altLang="en-US" sz="1600" b="1" dirty="0">
                <a:latin typeface="+mj-ea"/>
                <a:ea typeface="+mj-ea"/>
              </a:rPr>
              <a:t>万</a:t>
            </a:r>
            <a:endParaRPr lang="zh-CN" altLang="zh-CN" sz="1600" b="1" dirty="0">
              <a:latin typeface="+mj-ea"/>
              <a:ea typeface="+mj-ea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BD6446A6-5B1A-65E8-8947-52976FEC1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189" y="4955659"/>
            <a:ext cx="366965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err="1">
                <a:latin typeface="+mj-ea"/>
                <a:ea typeface="+mj-ea"/>
              </a:rPr>
              <a:t>Tristron</a:t>
            </a:r>
            <a:r>
              <a:rPr lang="zh-CN" altLang="en-US" sz="1600" b="1" dirty="0">
                <a:latin typeface="+mj-ea"/>
                <a:ea typeface="+mj-ea"/>
              </a:rPr>
              <a:t>：近期</a:t>
            </a:r>
            <a:r>
              <a:rPr lang="en-US" altLang="zh-CN" sz="1600" b="1" dirty="0">
                <a:latin typeface="+mj-ea"/>
                <a:ea typeface="+mj-ea"/>
              </a:rPr>
              <a:t>180</a:t>
            </a:r>
            <a:r>
              <a:rPr lang="zh-CN" altLang="en-US" sz="1600" b="1" dirty="0">
                <a:latin typeface="+mj-ea"/>
                <a:ea typeface="+mj-ea"/>
              </a:rPr>
              <a:t>万，未来</a:t>
            </a:r>
            <a:r>
              <a:rPr lang="en-US" altLang="zh-CN" sz="1600" b="1" dirty="0">
                <a:latin typeface="+mj-ea"/>
                <a:ea typeface="+mj-ea"/>
              </a:rPr>
              <a:t>100-120</a:t>
            </a:r>
            <a:r>
              <a:rPr lang="zh-CN" altLang="en-US" sz="1600" b="1" dirty="0">
                <a:latin typeface="+mj-ea"/>
                <a:ea typeface="+mj-ea"/>
              </a:rPr>
              <a:t>万</a:t>
            </a:r>
            <a:endParaRPr lang="zh-CN" altLang="zh-CN" sz="1600" b="1" dirty="0">
              <a:latin typeface="+mj-ea"/>
              <a:ea typeface="+mj-ea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6051537-9E47-439E-8BDA-436F3BA90DAB}"/>
              </a:ext>
            </a:extLst>
          </p:cNvPr>
          <p:cNvSpPr/>
          <p:nvPr/>
        </p:nvSpPr>
        <p:spPr>
          <a:xfrm>
            <a:off x="9298345" y="4881471"/>
            <a:ext cx="139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↓ </a:t>
            </a:r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40% </a:t>
            </a:r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以上</a:t>
            </a:r>
          </a:p>
        </p:txBody>
      </p:sp>
    </p:spTree>
    <p:extLst>
      <p:ext uri="{BB962C8B-B14F-4D97-AF65-F5344CB8AC3E}">
        <p14:creationId xmlns:p14="http://schemas.microsoft.com/office/powerpoint/2010/main" val="1257894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A7EE9FFC-CFAF-1608-FABC-8033813C2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5130"/>
          <a:stretch>
            <a:fillRect/>
          </a:stretch>
        </p:blipFill>
        <p:spPr>
          <a:xfrm>
            <a:off x="3996512" y="4197531"/>
            <a:ext cx="2890448" cy="195768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C2B9C8F-02DF-A9CA-1540-5E309C461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R&amp;D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status- Gridded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gun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207FF9-EA16-00B3-A2CA-4915A649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62" y="1882586"/>
            <a:ext cx="2987841" cy="21230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F8ED4F-B591-91EA-3537-404A8BBD2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62" y="4121230"/>
            <a:ext cx="2987841" cy="19576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五边形 6">
                <a:extLst>
                  <a:ext uri="{FF2B5EF4-FFF2-40B4-BE49-F238E27FC236}">
                    <a16:creationId xmlns:a16="http://schemas.microsoft.com/office/drawing/2014/main" id="{53BDD918-E8D9-E858-D6F0-9EDA0128E539}"/>
                  </a:ext>
                </a:extLst>
              </p:cNvPr>
              <p:cNvSpPr/>
              <p:nvPr/>
            </p:nvSpPr>
            <p:spPr>
              <a:xfrm>
                <a:off x="2669636" y="3359493"/>
                <a:ext cx="772765" cy="221768"/>
              </a:xfrm>
              <a:prstGeom prst="homePlat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05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1055</a:t>
                </a:r>
                <a14:m>
                  <m:oMath xmlns:m="http://schemas.openxmlformats.org/officeDocument/2006/math">
                    <m:r>
                      <a:rPr kumimoji="1" lang="en-US" altLang="zh-CN" sz="105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kumimoji="1" lang="zh-CN" altLang="en-US" sz="105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7" name="五边形 6">
                <a:extLst>
                  <a:ext uri="{FF2B5EF4-FFF2-40B4-BE49-F238E27FC236}">
                    <a16:creationId xmlns:a16="http://schemas.microsoft.com/office/drawing/2014/main" id="{53BDD918-E8D9-E858-D6F0-9EDA0128E5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9636" y="3359493"/>
                <a:ext cx="772765" cy="221768"/>
              </a:xfrm>
              <a:prstGeom prst="homePlate">
                <a:avLst/>
              </a:prstGeom>
              <a:blipFill>
                <a:blip r:embed="rId5"/>
                <a:stretch>
                  <a:fillRect t="-5263" b="-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五边形 7">
                <a:extLst>
                  <a:ext uri="{FF2B5EF4-FFF2-40B4-BE49-F238E27FC236}">
                    <a16:creationId xmlns:a16="http://schemas.microsoft.com/office/drawing/2014/main" id="{CDA7C684-7452-8D7D-1160-D4366DAB5D89}"/>
                  </a:ext>
                </a:extLst>
              </p:cNvPr>
              <p:cNvSpPr/>
              <p:nvPr/>
            </p:nvSpPr>
            <p:spPr>
              <a:xfrm>
                <a:off x="903445" y="3137725"/>
                <a:ext cx="772765" cy="221768"/>
              </a:xfrm>
              <a:prstGeom prst="homePlate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05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924.7</a:t>
                </a:r>
                <a14:m>
                  <m:oMath xmlns:m="http://schemas.openxmlformats.org/officeDocument/2006/math">
                    <m:r>
                      <a:rPr kumimoji="1" lang="en-US" altLang="zh-CN" sz="105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kumimoji="1" lang="zh-CN" altLang="en-US" sz="105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五边形 7">
                <a:extLst>
                  <a:ext uri="{FF2B5EF4-FFF2-40B4-BE49-F238E27FC236}">
                    <a16:creationId xmlns:a16="http://schemas.microsoft.com/office/drawing/2014/main" id="{CDA7C684-7452-8D7D-1160-D4366DAB5D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45" y="3137725"/>
                <a:ext cx="772765" cy="221768"/>
              </a:xfrm>
              <a:prstGeom prst="homePlate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80FBCAF8-910D-EAD7-6659-6D6117AB9B1A}"/>
              </a:ext>
            </a:extLst>
          </p:cNvPr>
          <p:cNvSpPr txBox="1"/>
          <p:nvPr/>
        </p:nvSpPr>
        <p:spPr>
          <a:xfrm>
            <a:off x="2577339" y="1965563"/>
            <a:ext cx="135165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阴影栅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仅辐射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FBE4C18-5B22-19E6-D3FA-625A61D5B858}"/>
              </a:ext>
            </a:extLst>
          </p:cNvPr>
          <p:cNvSpPr txBox="1"/>
          <p:nvPr/>
        </p:nvSpPr>
        <p:spPr>
          <a:xfrm>
            <a:off x="2577339" y="4159806"/>
            <a:ext cx="1340432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控制栅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仅辐射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五边形 10">
                <a:extLst>
                  <a:ext uri="{FF2B5EF4-FFF2-40B4-BE49-F238E27FC236}">
                    <a16:creationId xmlns:a16="http://schemas.microsoft.com/office/drawing/2014/main" id="{67540829-E535-F385-2F92-C7EC500CC796}"/>
                  </a:ext>
                </a:extLst>
              </p:cNvPr>
              <p:cNvSpPr/>
              <p:nvPr/>
            </p:nvSpPr>
            <p:spPr>
              <a:xfrm>
                <a:off x="2633622" y="5328247"/>
                <a:ext cx="772765" cy="221768"/>
              </a:xfrm>
              <a:prstGeom prst="homePlat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05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𝟓𝟒𝟎</m:t>
                      </m:r>
                      <m:r>
                        <a:rPr kumimoji="1" lang="en-US" altLang="zh-CN" sz="105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kumimoji="1" lang="zh-CN" altLang="en-US" sz="105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" name="五边形 10">
                <a:extLst>
                  <a:ext uri="{FF2B5EF4-FFF2-40B4-BE49-F238E27FC236}">
                    <a16:creationId xmlns:a16="http://schemas.microsoft.com/office/drawing/2014/main" id="{67540829-E535-F385-2F92-C7EC500CC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622" y="5328247"/>
                <a:ext cx="772765" cy="221768"/>
              </a:xfrm>
              <a:prstGeom prst="homePlat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A9788185-1CBA-F5E6-6045-F89109B0117F}"/>
              </a:ext>
            </a:extLst>
          </p:cNvPr>
          <p:cNvSpPr txBox="1"/>
          <p:nvPr/>
        </p:nvSpPr>
        <p:spPr>
          <a:xfrm>
            <a:off x="838200" y="1412830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+mj-ea"/>
                <a:ea typeface="+mj-ea"/>
              </a:rPr>
              <a:t>放弃双栅网结构</a:t>
            </a:r>
            <a:r>
              <a:rPr kumimoji="1" lang="en-US" altLang="zh-CN" sz="1600" b="1" dirty="0">
                <a:latin typeface="+mj-ea"/>
                <a:ea typeface="+mj-ea"/>
              </a:rPr>
              <a:t>——</a:t>
            </a:r>
            <a:r>
              <a:rPr kumimoji="1" lang="zh-CN" altLang="en-US" sz="1600" b="1" dirty="0">
                <a:latin typeface="+mj-ea"/>
                <a:ea typeface="+mj-ea"/>
              </a:rPr>
              <a:t>热辐射过高</a:t>
            </a:r>
          </a:p>
        </p:txBody>
      </p:sp>
      <p:sp>
        <p:nvSpPr>
          <p:cNvPr id="14" name="十字形 13">
            <a:extLst>
              <a:ext uri="{FF2B5EF4-FFF2-40B4-BE49-F238E27FC236}">
                <a16:creationId xmlns:a16="http://schemas.microsoft.com/office/drawing/2014/main" id="{52B0E95C-8A23-DF1D-23AC-0F1AC96E9CCF}"/>
              </a:ext>
            </a:extLst>
          </p:cNvPr>
          <p:cNvSpPr/>
          <p:nvPr/>
        </p:nvSpPr>
        <p:spPr>
          <a:xfrm rot="2598545">
            <a:off x="388772" y="1379155"/>
            <a:ext cx="437182" cy="421835"/>
          </a:xfrm>
          <a:prstGeom prst="plus">
            <a:avLst>
              <a:gd name="adj" fmla="val 3966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058D4F5-2C71-9956-2439-BA6D83B5D5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8413"/>
          <a:stretch>
            <a:fillRect/>
          </a:stretch>
        </p:blipFill>
        <p:spPr>
          <a:xfrm>
            <a:off x="456319" y="5118312"/>
            <a:ext cx="1219892" cy="13180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91EB8F-133D-2FD2-8D5B-865D67FB2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390" y="2086933"/>
            <a:ext cx="2538627" cy="14943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5F7753D-74BE-7685-748F-B01E8BD12F8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6048" b="22878"/>
          <a:stretch>
            <a:fillRect/>
          </a:stretch>
        </p:blipFill>
        <p:spPr>
          <a:xfrm>
            <a:off x="6815460" y="5253917"/>
            <a:ext cx="1100793" cy="101124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762336D-1A69-AD08-4322-217E8917E5A2}"/>
              </a:ext>
            </a:extLst>
          </p:cNvPr>
          <p:cNvSpPr txBox="1"/>
          <p:nvPr/>
        </p:nvSpPr>
        <p:spPr>
          <a:xfrm>
            <a:off x="7296954" y="1435555"/>
            <a:ext cx="3910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latin typeface="+mj-ea"/>
                <a:ea typeface="+mj-ea"/>
              </a:rPr>
              <a:t>放弃轮幅栅网结构</a:t>
            </a:r>
            <a:r>
              <a:rPr kumimoji="1" lang="en-US" altLang="zh-CN" sz="1600" b="1" dirty="0">
                <a:latin typeface="+mj-ea"/>
                <a:ea typeface="+mj-ea"/>
              </a:rPr>
              <a:t>——</a:t>
            </a:r>
            <a:r>
              <a:rPr kumimoji="1" lang="zh-CN" altLang="en-US" sz="1600" b="1" dirty="0">
                <a:latin typeface="+mj-ea"/>
                <a:ea typeface="+mj-ea"/>
              </a:rPr>
              <a:t>层流控制特性不佳</a:t>
            </a:r>
          </a:p>
        </p:txBody>
      </p:sp>
      <p:sp>
        <p:nvSpPr>
          <p:cNvPr id="21" name="十字形 20">
            <a:extLst>
              <a:ext uri="{FF2B5EF4-FFF2-40B4-BE49-F238E27FC236}">
                <a16:creationId xmlns:a16="http://schemas.microsoft.com/office/drawing/2014/main" id="{4669B527-8D0D-8515-A8E5-88CF30AF7725}"/>
              </a:ext>
            </a:extLst>
          </p:cNvPr>
          <p:cNvSpPr/>
          <p:nvPr/>
        </p:nvSpPr>
        <p:spPr>
          <a:xfrm rot="2598545">
            <a:off x="6847526" y="1401880"/>
            <a:ext cx="437182" cy="421835"/>
          </a:xfrm>
          <a:prstGeom prst="plus">
            <a:avLst>
              <a:gd name="adj" fmla="val 3966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279E0A86-6F9A-2339-89FD-25D2C8591F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2898" y="3644903"/>
            <a:ext cx="4768726" cy="141918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D79EA75-6043-4CAF-6F5F-041AEC0100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778" y="2035790"/>
            <a:ext cx="1629845" cy="158491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8E68B43-0AC7-5BF6-5ADF-9DB8D4EEE5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6253" y="5132649"/>
            <a:ext cx="3886200" cy="130572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9857708A-3698-6E1C-55D1-12A62B2256A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b="33155"/>
          <a:stretch>
            <a:fillRect/>
          </a:stretch>
        </p:blipFill>
        <p:spPr>
          <a:xfrm>
            <a:off x="4012532" y="1882586"/>
            <a:ext cx="2565920" cy="2123047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4BFE1D78-E663-4764-AB7B-A2A1F345CF07}"/>
              </a:ext>
            </a:extLst>
          </p:cNvPr>
          <p:cNvSpPr txBox="1"/>
          <p:nvPr/>
        </p:nvSpPr>
        <p:spPr>
          <a:xfrm>
            <a:off x="5295492" y="1924150"/>
            <a:ext cx="151996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阴影栅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轴向变形</a:t>
            </a:r>
          </a:p>
        </p:txBody>
      </p:sp>
      <p:sp>
        <p:nvSpPr>
          <p:cNvPr id="49" name="五边形 48">
            <a:extLst>
              <a:ext uri="{FF2B5EF4-FFF2-40B4-BE49-F238E27FC236}">
                <a16:creationId xmlns:a16="http://schemas.microsoft.com/office/drawing/2014/main" id="{1E751CB3-BAA7-6AE2-8A58-66D225E16DE3}"/>
              </a:ext>
            </a:extLst>
          </p:cNvPr>
          <p:cNvSpPr/>
          <p:nvPr/>
        </p:nvSpPr>
        <p:spPr>
          <a:xfrm>
            <a:off x="5336593" y="3327192"/>
            <a:ext cx="872918" cy="22176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1.37mm</a:t>
            </a:r>
            <a:endParaRPr kumimoji="1" lang="zh-CN" altLang="en-US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" name="五边形 49">
            <a:extLst>
              <a:ext uri="{FF2B5EF4-FFF2-40B4-BE49-F238E27FC236}">
                <a16:creationId xmlns:a16="http://schemas.microsoft.com/office/drawing/2014/main" id="{41DEABC2-05C4-5021-BAEA-ACF58F556F4D}"/>
              </a:ext>
            </a:extLst>
          </p:cNvPr>
          <p:cNvSpPr/>
          <p:nvPr/>
        </p:nvSpPr>
        <p:spPr>
          <a:xfrm>
            <a:off x="4814702" y="3941424"/>
            <a:ext cx="961579" cy="22176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-0.015mm</a:t>
            </a:r>
            <a:endParaRPr kumimoji="1" lang="zh-CN" altLang="en-US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814361C-6AB4-3534-78CB-6F83A2D2D776}"/>
              </a:ext>
            </a:extLst>
          </p:cNvPr>
          <p:cNvSpPr txBox="1"/>
          <p:nvPr/>
        </p:nvSpPr>
        <p:spPr>
          <a:xfrm>
            <a:off x="4999844" y="4339695"/>
            <a:ext cx="151996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控制栅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轴向变形</a:t>
            </a:r>
          </a:p>
        </p:txBody>
      </p:sp>
      <p:sp>
        <p:nvSpPr>
          <p:cNvPr id="52" name="五边形 51">
            <a:extLst>
              <a:ext uri="{FF2B5EF4-FFF2-40B4-BE49-F238E27FC236}">
                <a16:creationId xmlns:a16="http://schemas.microsoft.com/office/drawing/2014/main" id="{E9B1BA92-63A2-1D1D-BDA2-F35731BC7F76}"/>
              </a:ext>
            </a:extLst>
          </p:cNvPr>
          <p:cNvSpPr/>
          <p:nvPr/>
        </p:nvSpPr>
        <p:spPr>
          <a:xfrm>
            <a:off x="4358887" y="6095565"/>
            <a:ext cx="961579" cy="22176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-0.002mm</a:t>
            </a:r>
            <a:endParaRPr kumimoji="1" lang="zh-CN" altLang="en-US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3" name="五边形 52">
            <a:extLst>
              <a:ext uri="{FF2B5EF4-FFF2-40B4-BE49-F238E27FC236}">
                <a16:creationId xmlns:a16="http://schemas.microsoft.com/office/drawing/2014/main" id="{AC985496-8A8C-0189-1056-79D1DAC1FCB6}"/>
              </a:ext>
            </a:extLst>
          </p:cNvPr>
          <p:cNvSpPr/>
          <p:nvPr/>
        </p:nvSpPr>
        <p:spPr>
          <a:xfrm>
            <a:off x="4839676" y="4770365"/>
            <a:ext cx="872918" cy="22176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05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0.002mm</a:t>
            </a:r>
            <a:endParaRPr kumimoji="1" lang="zh-CN" altLang="en-US" sz="105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CE17796-E132-090B-0919-232164E2B569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05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2259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43CE6-8924-BEF7-BFED-C60DB84A2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3E89BF-FA01-D2BB-EF40-B7BDBB41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R&amp;D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status- Gridded</a:t>
            </a:r>
            <a:r>
              <a:rPr kumimoji="1" lang="zh-CN" altLang="en-US" dirty="0"/>
              <a:t> </a:t>
            </a:r>
            <a:r>
              <a:rPr kumimoji="1" lang="en-US" altLang="zh-CN" dirty="0"/>
              <a:t>control</a:t>
            </a:r>
            <a:r>
              <a:rPr kumimoji="1" lang="zh-CN" altLang="en-US" dirty="0"/>
              <a:t> </a:t>
            </a:r>
            <a:r>
              <a:rPr kumimoji="1" lang="en-US" altLang="zh-CN" dirty="0"/>
              <a:t>gun</a:t>
            </a:r>
            <a:endParaRPr kumimoji="1"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3AA2F0A-3C0E-3638-3547-966C3B39D6E3}"/>
              </a:ext>
            </a:extLst>
          </p:cNvPr>
          <p:cNvSpPr txBox="1"/>
          <p:nvPr/>
        </p:nvSpPr>
        <p:spPr>
          <a:xfrm>
            <a:off x="674715" y="1521411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rgbClr val="C00000"/>
                </a:solidFill>
                <a:latin typeface="+mj-ea"/>
                <a:ea typeface="+mj-ea"/>
              </a:rPr>
              <a:t>当前设计方案</a:t>
            </a:r>
          </a:p>
        </p:txBody>
      </p:sp>
      <p:pic>
        <p:nvPicPr>
          <p:cNvPr id="38" name="图形 37" descr="徽章勾号 1 纯色填充">
            <a:extLst>
              <a:ext uri="{FF2B5EF4-FFF2-40B4-BE49-F238E27FC236}">
                <a16:creationId xmlns:a16="http://schemas.microsoft.com/office/drawing/2014/main" id="{0345A09A-E58D-F938-76AA-9F00A2F28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4913" y="1444263"/>
            <a:ext cx="492849" cy="49284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E026EC8-650C-C8DD-2C46-849D55919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42" y="1227496"/>
            <a:ext cx="3350917" cy="539497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CE59170-589F-997F-73E5-CD67778D1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882" y="4979021"/>
            <a:ext cx="1570745" cy="1332306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72673B6-8860-8716-1F9C-49ED1DC175CA}"/>
              </a:ext>
            </a:extLst>
          </p:cNvPr>
          <p:cNvGrpSpPr/>
          <p:nvPr/>
        </p:nvGrpSpPr>
        <p:grpSpPr>
          <a:xfrm>
            <a:off x="3833826" y="5714447"/>
            <a:ext cx="816392" cy="834064"/>
            <a:chOff x="4953965" y="3703395"/>
            <a:chExt cx="1122744" cy="1083927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1745B28F-4BDC-FB3B-C819-1C2ADF080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6636" t="45913" r="42819" b="43640"/>
            <a:stretch>
              <a:fillRect/>
            </a:stretch>
          </p:blipFill>
          <p:spPr>
            <a:xfrm>
              <a:off x="4953965" y="3703395"/>
              <a:ext cx="1122744" cy="1083927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E8CAD0DF-B698-7946-EAA2-46EB2018C8CC}"/>
                </a:ext>
              </a:extLst>
            </p:cNvPr>
            <p:cNvSpPr txBox="1"/>
            <p:nvPr/>
          </p:nvSpPr>
          <p:spPr>
            <a:xfrm>
              <a:off x="5157078" y="3839655"/>
              <a:ext cx="470000" cy="2000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zh-CN" sz="700" b="1" dirty="0">
                  <a:solidFill>
                    <a:srgbClr val="002060"/>
                  </a:solidFill>
                </a:rPr>
                <a:t>1.4mm</a:t>
              </a:r>
              <a:endParaRPr kumimoji="1" lang="zh-CN" altLang="en-US" sz="7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44" name="直线箭头连接符 43">
              <a:extLst>
                <a:ext uri="{FF2B5EF4-FFF2-40B4-BE49-F238E27FC236}">
                  <a16:creationId xmlns:a16="http://schemas.microsoft.com/office/drawing/2014/main" id="{0EFE981E-1502-2ABB-5F14-968C8484738F}"/>
                </a:ext>
              </a:extLst>
            </p:cNvPr>
            <p:cNvCxnSpPr>
              <a:cxnSpLocks/>
            </p:cNvCxnSpPr>
            <p:nvPr/>
          </p:nvCxnSpPr>
          <p:spPr>
            <a:xfrm>
              <a:off x="5294582" y="4076880"/>
              <a:ext cx="23944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8A89ACE1-2C86-8097-E1CE-99C9BE2E2F08}"/>
              </a:ext>
            </a:extLst>
          </p:cNvPr>
          <p:cNvSpPr txBox="1"/>
          <p:nvPr/>
        </p:nvSpPr>
        <p:spPr>
          <a:xfrm>
            <a:off x="2560438" y="149063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chemeClr val="bg2">
                    <a:lumMod val="25000"/>
                  </a:schemeClr>
                </a:solidFill>
              </a:rPr>
              <a:t>改用蜂窝形栅网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5AEAEB1-7FBD-F69D-D467-742EB3F770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0756" y="1943124"/>
            <a:ext cx="2143224" cy="165037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49BBF3F-D4E7-BB84-34FD-C2CAC996C624}"/>
              </a:ext>
            </a:extLst>
          </p:cNvPr>
          <p:cNvSpPr txBox="1"/>
          <p:nvPr/>
        </p:nvSpPr>
        <p:spPr>
          <a:xfrm>
            <a:off x="5961406" y="3336736"/>
            <a:ext cx="606256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-155V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AA852BE-9C0A-9A20-46D0-5A137022D8A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229" r="14467"/>
          <a:stretch>
            <a:fillRect/>
          </a:stretch>
        </p:blipFill>
        <p:spPr>
          <a:xfrm>
            <a:off x="6692279" y="1937112"/>
            <a:ext cx="2450192" cy="165037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14E26F8-D983-B256-D855-31D9FAB255ED}"/>
              </a:ext>
            </a:extLst>
          </p:cNvPr>
          <p:cNvSpPr txBox="1"/>
          <p:nvPr/>
        </p:nvSpPr>
        <p:spPr>
          <a:xfrm>
            <a:off x="8536215" y="3310513"/>
            <a:ext cx="606256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-135V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39FF2A0-A3D9-DCBC-DDF4-36518733B3B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1982" r="26189"/>
          <a:stretch>
            <a:fillRect/>
          </a:stretch>
        </p:blipFill>
        <p:spPr>
          <a:xfrm>
            <a:off x="9170769" y="1937112"/>
            <a:ext cx="2475473" cy="1653129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C7D429D-42F3-417B-3B09-3B9C94B74593}"/>
              </a:ext>
            </a:extLst>
          </p:cNvPr>
          <p:cNvSpPr txBox="1"/>
          <p:nvPr/>
        </p:nvSpPr>
        <p:spPr>
          <a:xfrm>
            <a:off x="11009739" y="3274974"/>
            <a:ext cx="606256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-105V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56C7829-90BD-8357-4986-AD635001A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383" r="23795"/>
          <a:stretch>
            <a:fillRect/>
          </a:stretch>
        </p:blipFill>
        <p:spPr>
          <a:xfrm>
            <a:off x="4520756" y="3624034"/>
            <a:ext cx="2143224" cy="142115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C09BFF2-29D1-E2A6-9A3A-1146FACC960B}"/>
              </a:ext>
            </a:extLst>
          </p:cNvPr>
          <p:cNvSpPr txBox="1"/>
          <p:nvPr/>
        </p:nvSpPr>
        <p:spPr>
          <a:xfrm>
            <a:off x="5961406" y="4783577"/>
            <a:ext cx="51969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-75V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476F764C-EA6C-D791-96DD-26E0A9F37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4227" r="15989" b="24226"/>
          <a:stretch>
            <a:fillRect/>
          </a:stretch>
        </p:blipFill>
        <p:spPr>
          <a:xfrm>
            <a:off x="6692279" y="3610988"/>
            <a:ext cx="2450192" cy="1434199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D2584A91-A216-3EF2-5F92-91F9ADF821AB}"/>
              </a:ext>
            </a:extLst>
          </p:cNvPr>
          <p:cNvSpPr txBox="1"/>
          <p:nvPr/>
        </p:nvSpPr>
        <p:spPr>
          <a:xfrm>
            <a:off x="8576700" y="4733869"/>
            <a:ext cx="519694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-45V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B6C1EE1B-41EC-E6CB-1312-521934A34C5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5271" r="6084"/>
          <a:stretch>
            <a:fillRect/>
          </a:stretch>
        </p:blipFill>
        <p:spPr>
          <a:xfrm>
            <a:off x="9170770" y="3624033"/>
            <a:ext cx="2549670" cy="142115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BE479A79-B394-B0D9-AFAB-038E59C009B3}"/>
              </a:ext>
            </a:extLst>
          </p:cNvPr>
          <p:cNvSpPr txBox="1"/>
          <p:nvPr/>
        </p:nvSpPr>
        <p:spPr>
          <a:xfrm>
            <a:off x="11026892" y="4733869"/>
            <a:ext cx="479618" cy="2616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spAutoFit/>
          </a:bodyPr>
          <a:lstStyle/>
          <a:p>
            <a:r>
              <a:rPr kumimoji="1" lang="en-US" altLang="zh-CN" sz="11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+5V</a:t>
            </a:r>
            <a:endParaRPr kumimoji="1" lang="zh-CN" altLang="en-US" sz="11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51FA054-3C02-D4A3-94EB-349B90C3EB08}"/>
              </a:ext>
            </a:extLst>
          </p:cNvPr>
          <p:cNvSpPr txBox="1"/>
          <p:nvPr/>
        </p:nvSpPr>
        <p:spPr>
          <a:xfrm>
            <a:off x="4868614" y="5240901"/>
            <a:ext cx="6628738" cy="1156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zh-CN" altLang="en-US" sz="1600" b="1" dirty="0">
                <a:latin typeface="+mj-ea"/>
                <a:ea typeface="+mj-ea"/>
              </a:rPr>
              <a:t>实现较低</a:t>
            </a:r>
            <a:r>
              <a:rPr kumimoji="1" lang="en-US" altLang="zh-CN" sz="1600" b="1" dirty="0">
                <a:latin typeface="+mj-ea"/>
                <a:ea typeface="+mj-ea"/>
              </a:rPr>
              <a:t>RF</a:t>
            </a:r>
            <a:r>
              <a:rPr kumimoji="1" lang="zh-CN" altLang="en-US" sz="1600" b="1" dirty="0">
                <a:latin typeface="+mj-ea"/>
                <a:ea typeface="+mj-ea"/>
              </a:rPr>
              <a:t>幅值电压对电子束的快速密度调制，降低输入腔设计压力</a:t>
            </a:r>
            <a:endParaRPr kumimoji="1" lang="en-US" altLang="zh-CN" sz="1600" b="1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zh-CN" altLang="en-US" sz="1600" b="1" dirty="0">
                <a:latin typeface="+mj-ea"/>
                <a:ea typeface="+mj-ea"/>
              </a:rPr>
              <a:t>保证电子束层流特性，提高能量转换效率</a:t>
            </a:r>
            <a:endParaRPr kumimoji="1" lang="en-US" altLang="zh-CN" sz="1600" b="1" dirty="0">
              <a:latin typeface="+mj-ea"/>
              <a:ea typeface="+mj-ea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itchFamily="2" charset="2"/>
              <a:buChar char="ü"/>
            </a:pPr>
            <a:r>
              <a:rPr kumimoji="1" lang="zh-CN" altLang="en-US" sz="1600" b="1" dirty="0">
                <a:latin typeface="+mj-ea"/>
                <a:ea typeface="+mj-ea"/>
              </a:rPr>
              <a:t>确保阴极发射电子的均匀性和电子束尺寸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21BBC38-A6FA-2790-DF6E-B0753B6091EC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06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6616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游戏机&#10;&#10;AI 生成的内容可能不正确。">
            <a:extLst>
              <a:ext uri="{FF2B5EF4-FFF2-40B4-BE49-F238E27FC236}">
                <a16:creationId xmlns:a16="http://schemas.microsoft.com/office/drawing/2014/main" id="{B1A3EE9F-DCD0-6367-AB35-7F45CF538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94" y="1025148"/>
            <a:ext cx="3568360" cy="3636515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5473271F-F0C4-FEBB-4A38-8AF1BD050039}"/>
              </a:ext>
            </a:extLst>
          </p:cNvPr>
          <p:cNvSpPr txBox="1">
            <a:spLocks/>
          </p:cNvSpPr>
          <p:nvPr/>
        </p:nvSpPr>
        <p:spPr>
          <a:xfrm>
            <a:off x="838200" y="727435"/>
            <a:ext cx="10790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/>
              <a:t>R&amp;D</a:t>
            </a:r>
            <a:r>
              <a:rPr kumimoji="1" lang="zh-CN" altLang="en-US" dirty="0"/>
              <a:t> </a:t>
            </a:r>
            <a:r>
              <a:rPr kumimoji="1" lang="en-US" altLang="zh-CN" dirty="0"/>
              <a:t>status- input</a:t>
            </a:r>
            <a:r>
              <a:rPr kumimoji="1" lang="zh-CN" altLang="en-US" dirty="0"/>
              <a:t> </a:t>
            </a:r>
            <a:r>
              <a:rPr kumimoji="1" lang="en-US" altLang="zh-CN" dirty="0"/>
              <a:t>cavity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D047C73-C37D-6A51-8BF6-9C14B6F87CC5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07</a:t>
            </a:r>
            <a:endParaRPr kumimoji="1" lang="zh-CN" alt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14F162-A3C8-C027-4C44-48EF4FD5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405" y="4166109"/>
            <a:ext cx="2530134" cy="191391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645670D-D62C-BE81-EB34-2CF66A7A1029}"/>
              </a:ext>
            </a:extLst>
          </p:cNvPr>
          <p:cNvSpPr/>
          <p:nvPr/>
        </p:nvSpPr>
        <p:spPr>
          <a:xfrm>
            <a:off x="8984405" y="4166109"/>
            <a:ext cx="2530134" cy="191391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FABFBF7-2751-4FC1-EF37-A1CD64255849}"/>
              </a:ext>
            </a:extLst>
          </p:cNvPr>
          <p:cNvSpPr txBox="1"/>
          <p:nvPr/>
        </p:nvSpPr>
        <p:spPr>
          <a:xfrm>
            <a:off x="8984405" y="5631937"/>
            <a:ext cx="2518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/>
              <a:t>HOM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MBIOT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input</a:t>
            </a:r>
            <a:r>
              <a:rPr kumimoji="1" lang="zh-CN" altLang="en-US" sz="1600" b="1" dirty="0"/>
              <a:t> </a:t>
            </a:r>
            <a:r>
              <a:rPr kumimoji="1" lang="en-US" altLang="zh-CN" sz="1600" b="1" dirty="0"/>
              <a:t>cavity</a:t>
            </a:r>
            <a:endParaRPr kumimoji="1" lang="zh-CN" altLang="en-US" sz="16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F7D022-3ED0-F828-09B0-4A4D41ED038A}"/>
              </a:ext>
            </a:extLst>
          </p:cNvPr>
          <p:cNvSpPr txBox="1"/>
          <p:nvPr/>
        </p:nvSpPr>
        <p:spPr>
          <a:xfrm>
            <a:off x="5618464" y="4460492"/>
            <a:ext cx="3066865" cy="1670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输入腔设计要求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满足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TM01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模和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TM03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模同时存在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HOM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MB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IOT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使用短圆柱谐振腔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枪距与引线位置</a:t>
            </a:r>
            <a:endParaRPr kumimoji="1"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调谐机构（顶端与侧面）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6813B92-F5E8-144B-C1CA-4FA2322D79B4}"/>
              </a:ext>
            </a:extLst>
          </p:cNvPr>
          <p:cNvSpPr txBox="1"/>
          <p:nvPr/>
        </p:nvSpPr>
        <p:spPr>
          <a:xfrm>
            <a:off x="9328008" y="2072921"/>
            <a:ext cx="1986441" cy="10237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短同轴结构设计要求</a:t>
            </a:r>
            <a:endParaRPr kumimoji="1" lang="en-US" altLang="zh-CN" sz="1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阻抗匹配</a:t>
            </a:r>
            <a:endParaRPr kumimoji="1" lang="en-US" altLang="zh-CN" sz="14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足够机械强度</a:t>
            </a:r>
            <a:r>
              <a:rPr kumimoji="1" lang="en-US"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空间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A6948CA-D327-AAB6-727F-6ED664019C5B}"/>
              </a:ext>
            </a:extLst>
          </p:cNvPr>
          <p:cNvSpPr/>
          <p:nvPr/>
        </p:nvSpPr>
        <p:spPr>
          <a:xfrm>
            <a:off x="9328008" y="2048405"/>
            <a:ext cx="1970968" cy="1277257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349131A-7E0B-ABE1-F034-11352933FEE9}"/>
              </a:ext>
            </a:extLst>
          </p:cNvPr>
          <p:cNvSpPr txBox="1"/>
          <p:nvPr/>
        </p:nvSpPr>
        <p:spPr>
          <a:xfrm>
            <a:off x="9109770" y="3414267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需要提前确定阴栅部分的设计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1E1E2C7-93E3-69EE-67B2-DEFF1F6EB09E}"/>
              </a:ext>
            </a:extLst>
          </p:cNvPr>
          <p:cNvSpPr txBox="1"/>
          <p:nvPr/>
        </p:nvSpPr>
        <p:spPr>
          <a:xfrm>
            <a:off x="488176" y="1822407"/>
            <a:ext cx="2424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RF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基波（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650MHz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）信号源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29A00EB-F3FE-C190-8263-787137547960}"/>
              </a:ext>
            </a:extLst>
          </p:cNvPr>
          <p:cNvSpPr txBox="1"/>
          <p:nvPr/>
        </p:nvSpPr>
        <p:spPr>
          <a:xfrm>
            <a:off x="547499" y="2419496"/>
            <a:ext cx="2893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RF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三次谐波（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1950MHz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）信号源</a:t>
            </a: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C295D33-7A48-1291-17DE-4667084DC87B}"/>
              </a:ext>
            </a:extLst>
          </p:cNvPr>
          <p:cNvSpPr/>
          <p:nvPr/>
        </p:nvSpPr>
        <p:spPr>
          <a:xfrm>
            <a:off x="2930263" y="1889904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163F6938-F0E1-3C54-D255-F3044FB6F7F1}"/>
              </a:ext>
            </a:extLst>
          </p:cNvPr>
          <p:cNvSpPr/>
          <p:nvPr/>
        </p:nvSpPr>
        <p:spPr>
          <a:xfrm>
            <a:off x="3461994" y="2461744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A2459DE-862C-2FCF-D748-680C4901E9BD}"/>
                  </a:ext>
                </a:extLst>
              </p:cNvPr>
              <p:cNvSpPr txBox="1"/>
              <p:nvPr/>
            </p:nvSpPr>
            <p:spPr>
              <a:xfrm>
                <a:off x="3110836" y="1817484"/>
                <a:ext cx="125547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固放（</a:t>
                </a:r>
                <a:r>
                  <a:rPr kumimoji="1" lang="en-US" altLang="zh-CN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50</a:t>
                </a:r>
                <a14:m>
                  <m:oMath xmlns:m="http://schemas.openxmlformats.org/officeDocument/2006/math">
                    <m:r>
                      <a:rPr kumimoji="1" lang="en-US" altLang="zh-CN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kumimoji="1" lang="zh-CN" altLang="en-US" sz="1400" b="1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）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A2459DE-862C-2FCF-D748-680C4901E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836" y="1817484"/>
                <a:ext cx="1255472" cy="307777"/>
              </a:xfrm>
              <a:prstGeom prst="rect">
                <a:avLst/>
              </a:prstGeom>
              <a:blipFill>
                <a:blip r:embed="rId4"/>
                <a:stretch>
                  <a:fillRect l="-1000" t="-4000" r="-1000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04FCC24C-403C-7013-28C1-0A3B4E3B4863}"/>
              </a:ext>
            </a:extLst>
          </p:cNvPr>
          <p:cNvSpPr txBox="1"/>
          <p:nvPr/>
        </p:nvSpPr>
        <p:spPr>
          <a:xfrm>
            <a:off x="3652178" y="239711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固放</a:t>
            </a:r>
          </a:p>
        </p:txBody>
      </p:sp>
      <p:sp>
        <p:nvSpPr>
          <p:cNvPr id="22" name="右大括号 21">
            <a:extLst>
              <a:ext uri="{FF2B5EF4-FFF2-40B4-BE49-F238E27FC236}">
                <a16:creationId xmlns:a16="http://schemas.microsoft.com/office/drawing/2014/main" id="{3896D3C9-CC27-4243-D43D-E4E034B8E70D}"/>
              </a:ext>
            </a:extLst>
          </p:cNvPr>
          <p:cNvSpPr/>
          <p:nvPr/>
        </p:nvSpPr>
        <p:spPr>
          <a:xfrm>
            <a:off x="4213312" y="1968989"/>
            <a:ext cx="128949" cy="590048"/>
          </a:xfrm>
          <a:prstGeom prst="rightBrac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295F18C-A5A2-2644-2A5F-701B346F524D}"/>
              </a:ext>
            </a:extLst>
          </p:cNvPr>
          <p:cNvSpPr txBox="1"/>
          <p:nvPr/>
        </p:nvSpPr>
        <p:spPr>
          <a:xfrm>
            <a:off x="4180552" y="2019476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Hybrid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</a:t>
            </a:r>
          </a:p>
          <a:p>
            <a:pPr algn="ctr"/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（损失</a:t>
            </a:r>
            <a:r>
              <a:rPr kumimoji="1" lang="en-US" altLang="zh-CN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4dB</a:t>
            </a:r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  <p:sp>
        <p:nvSpPr>
          <p:cNvPr id="24" name="右箭头 23">
            <a:extLst>
              <a:ext uri="{FF2B5EF4-FFF2-40B4-BE49-F238E27FC236}">
                <a16:creationId xmlns:a16="http://schemas.microsoft.com/office/drawing/2014/main" id="{51B364A7-18EC-CD56-192F-1D3082562568}"/>
              </a:ext>
            </a:extLst>
          </p:cNvPr>
          <p:cNvSpPr/>
          <p:nvPr/>
        </p:nvSpPr>
        <p:spPr>
          <a:xfrm rot="5400000">
            <a:off x="874876" y="2838294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FA029DC-FACA-EBD5-DC90-54305EE51721}"/>
              </a:ext>
            </a:extLst>
          </p:cNvPr>
          <p:cNvSpPr txBox="1"/>
          <p:nvPr/>
        </p:nvSpPr>
        <p:spPr>
          <a:xfrm>
            <a:off x="547499" y="3077491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级联步进阻抗变换器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6781ED1-9BB7-092D-E25F-11D6D0B7B1E5}"/>
              </a:ext>
            </a:extLst>
          </p:cNvPr>
          <p:cNvSpPr txBox="1"/>
          <p:nvPr/>
        </p:nvSpPr>
        <p:spPr>
          <a:xfrm>
            <a:off x="608330" y="353080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同轴线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2257FB6-2658-8B23-3144-5D6BDD10A81F}"/>
              </a:ext>
            </a:extLst>
          </p:cNvPr>
          <p:cNvSpPr txBox="1"/>
          <p:nvPr/>
        </p:nvSpPr>
        <p:spPr>
          <a:xfrm>
            <a:off x="662617" y="401222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耦合环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34A82DE-31C5-A27F-3087-CFD24DE9D413}"/>
              </a:ext>
            </a:extLst>
          </p:cNvPr>
          <p:cNvSpPr txBox="1"/>
          <p:nvPr/>
        </p:nvSpPr>
        <p:spPr>
          <a:xfrm>
            <a:off x="622623" y="463880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输入腔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B1EAA87-FA98-FF73-455D-6A8482378509}"/>
              </a:ext>
            </a:extLst>
          </p:cNvPr>
          <p:cNvSpPr/>
          <p:nvPr/>
        </p:nvSpPr>
        <p:spPr>
          <a:xfrm>
            <a:off x="479831" y="1637742"/>
            <a:ext cx="4783403" cy="1136642"/>
          </a:xfrm>
          <a:prstGeom prst="rect">
            <a:avLst/>
          </a:prstGeom>
          <a:noFill/>
          <a:ln w="19050" cap="flat" cmpd="sng" algn="ctr">
            <a:solidFill>
              <a:schemeClr val="accent3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右箭头 33">
            <a:extLst>
              <a:ext uri="{FF2B5EF4-FFF2-40B4-BE49-F238E27FC236}">
                <a16:creationId xmlns:a16="http://schemas.microsoft.com/office/drawing/2014/main" id="{A1432928-8C5D-A6D9-9044-0601A634B9AF}"/>
              </a:ext>
            </a:extLst>
          </p:cNvPr>
          <p:cNvSpPr/>
          <p:nvPr/>
        </p:nvSpPr>
        <p:spPr>
          <a:xfrm rot="5400000">
            <a:off x="856541" y="3386676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86B65B1-9E2D-0046-C73A-06565B9ED08C}"/>
              </a:ext>
            </a:extLst>
          </p:cNvPr>
          <p:cNvSpPr txBox="1"/>
          <p:nvPr/>
        </p:nvSpPr>
        <p:spPr>
          <a:xfrm>
            <a:off x="621153" y="57582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栅极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C545535-D94E-C6A4-77CC-0900AA79C288}"/>
              </a:ext>
            </a:extLst>
          </p:cNvPr>
          <p:cNvSpPr txBox="1"/>
          <p:nvPr/>
        </p:nvSpPr>
        <p:spPr>
          <a:xfrm>
            <a:off x="2871532" y="2810798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solidFill>
                  <a:schemeClr val="bg2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双信号源汇合为单口耦合输入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E31A9B90-5389-4C99-20FB-C1302697A78E}"/>
              </a:ext>
            </a:extLst>
          </p:cNvPr>
          <p:cNvSpPr/>
          <p:nvPr/>
        </p:nvSpPr>
        <p:spPr>
          <a:xfrm>
            <a:off x="622623" y="4570582"/>
            <a:ext cx="763269" cy="45571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862005F-5EB7-4D00-DF21-11A51439ED16}"/>
              </a:ext>
            </a:extLst>
          </p:cNvPr>
          <p:cNvSpPr txBox="1"/>
          <p:nvPr/>
        </p:nvSpPr>
        <p:spPr>
          <a:xfrm>
            <a:off x="1385892" y="466166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设计难点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3496717-3DFB-9D5F-5D14-F9CCA2E5B55B}"/>
              </a:ext>
            </a:extLst>
          </p:cNvPr>
          <p:cNvSpPr txBox="1"/>
          <p:nvPr/>
        </p:nvSpPr>
        <p:spPr>
          <a:xfrm>
            <a:off x="608329" y="528824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短同轴结构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CCE1672-586D-6929-C04A-4E2E447CEC09}"/>
              </a:ext>
            </a:extLst>
          </p:cNvPr>
          <p:cNvSpPr txBox="1"/>
          <p:nvPr/>
        </p:nvSpPr>
        <p:spPr>
          <a:xfrm>
            <a:off x="3364563" y="6012965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/>
              <a:t>HOM</a:t>
            </a:r>
            <a:r>
              <a:rPr kumimoji="1" lang="zh-CN" altLang="en-US" sz="1200" dirty="0"/>
              <a:t> 输入腔示意</a:t>
            </a:r>
          </a:p>
        </p:txBody>
      </p:sp>
      <p:sp>
        <p:nvSpPr>
          <p:cNvPr id="43" name="右箭头 42">
            <a:extLst>
              <a:ext uri="{FF2B5EF4-FFF2-40B4-BE49-F238E27FC236}">
                <a16:creationId xmlns:a16="http://schemas.microsoft.com/office/drawing/2014/main" id="{EB003D2C-E2F5-7467-6A78-D7E7E9EE5B6A}"/>
              </a:ext>
            </a:extLst>
          </p:cNvPr>
          <p:cNvSpPr/>
          <p:nvPr/>
        </p:nvSpPr>
        <p:spPr>
          <a:xfrm rot="5400000">
            <a:off x="846811" y="3861125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右箭头 43">
            <a:extLst>
              <a:ext uri="{FF2B5EF4-FFF2-40B4-BE49-F238E27FC236}">
                <a16:creationId xmlns:a16="http://schemas.microsoft.com/office/drawing/2014/main" id="{03D1C834-4572-8065-E236-357B631FC079}"/>
              </a:ext>
            </a:extLst>
          </p:cNvPr>
          <p:cNvSpPr/>
          <p:nvPr/>
        </p:nvSpPr>
        <p:spPr>
          <a:xfrm rot="5400000">
            <a:off x="838480" y="4355973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右箭头 44">
            <a:extLst>
              <a:ext uri="{FF2B5EF4-FFF2-40B4-BE49-F238E27FC236}">
                <a16:creationId xmlns:a16="http://schemas.microsoft.com/office/drawing/2014/main" id="{C00B081C-B895-162B-DBA0-C3C5F8DA1BD5}"/>
              </a:ext>
            </a:extLst>
          </p:cNvPr>
          <p:cNvSpPr/>
          <p:nvPr/>
        </p:nvSpPr>
        <p:spPr>
          <a:xfrm rot="5400000">
            <a:off x="812223" y="5103649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6" name="右箭头 45">
            <a:extLst>
              <a:ext uri="{FF2B5EF4-FFF2-40B4-BE49-F238E27FC236}">
                <a16:creationId xmlns:a16="http://schemas.microsoft.com/office/drawing/2014/main" id="{E7C3D1D1-8E32-A420-4E66-85F3889022FF}"/>
              </a:ext>
            </a:extLst>
          </p:cNvPr>
          <p:cNvSpPr/>
          <p:nvPr/>
        </p:nvSpPr>
        <p:spPr>
          <a:xfrm rot="5400000">
            <a:off x="795600" y="5606036"/>
            <a:ext cx="190184" cy="15388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 descr="图片包含 游戏机, 家具, 桌子, 凳子&#10;&#10;AI 生成的内容可能不正确。">
            <a:extLst>
              <a:ext uri="{FF2B5EF4-FFF2-40B4-BE49-F238E27FC236}">
                <a16:creationId xmlns:a16="http://schemas.microsoft.com/office/drawing/2014/main" id="{F4AB5230-0ACC-0305-4F96-EF2AAF65E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93" y="3498503"/>
            <a:ext cx="2441538" cy="2471988"/>
          </a:xfrm>
          <a:prstGeom prst="rect">
            <a:avLst/>
          </a:prstGeom>
        </p:spPr>
      </p:pic>
      <p:cxnSp>
        <p:nvCxnSpPr>
          <p:cNvPr id="51" name="肘形连接符 50">
            <a:extLst>
              <a:ext uri="{FF2B5EF4-FFF2-40B4-BE49-F238E27FC236}">
                <a16:creationId xmlns:a16="http://schemas.microsoft.com/office/drawing/2014/main" id="{482F5A0C-70CB-6534-F05B-28770C8ED955}"/>
              </a:ext>
            </a:extLst>
          </p:cNvPr>
          <p:cNvCxnSpPr>
            <a:stCxn id="35" idx="3"/>
          </p:cNvCxnSpPr>
          <p:nvPr/>
        </p:nvCxnSpPr>
        <p:spPr>
          <a:xfrm flipV="1">
            <a:off x="1164892" y="3568155"/>
            <a:ext cx="1183100" cy="234403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60E5617E-3C82-9C11-5595-91D8B537F7A3}"/>
              </a:ext>
            </a:extLst>
          </p:cNvPr>
          <p:cNvSpPr txBox="1"/>
          <p:nvPr/>
        </p:nvSpPr>
        <p:spPr>
          <a:xfrm>
            <a:off x="1193821" y="5982187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2">
                    <a:lumMod val="50000"/>
                  </a:schemeClr>
                </a:solidFill>
              </a:rPr>
              <a:t>Design</a:t>
            </a:r>
            <a:r>
              <a:rPr kumimoji="1" lang="zh-CN" altLang="en-US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" altLang="zh-CN" sz="1400" dirty="0">
                <a:solidFill>
                  <a:schemeClr val="bg2">
                    <a:lumMod val="50000"/>
                  </a:schemeClr>
                </a:solidFill>
              </a:rPr>
              <a:t>direction</a:t>
            </a:r>
            <a:endParaRPr kumimoji="1"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6E6E16D4-0EE5-402B-3889-94A2866AF4D6}"/>
              </a:ext>
            </a:extLst>
          </p:cNvPr>
          <p:cNvCxnSpPr/>
          <p:nvPr/>
        </p:nvCxnSpPr>
        <p:spPr>
          <a:xfrm flipH="1">
            <a:off x="8326582" y="2397111"/>
            <a:ext cx="1001426" cy="3772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线箭头连接符 55">
            <a:extLst>
              <a:ext uri="{FF2B5EF4-FFF2-40B4-BE49-F238E27FC236}">
                <a16:creationId xmlns:a16="http://schemas.microsoft.com/office/drawing/2014/main" id="{98CBFC48-D7B7-9011-73B7-BE81C4EC5F96}"/>
              </a:ext>
            </a:extLst>
          </p:cNvPr>
          <p:cNvCxnSpPr>
            <a:cxnSpLocks/>
          </p:cNvCxnSpPr>
          <p:nvPr/>
        </p:nvCxnSpPr>
        <p:spPr>
          <a:xfrm flipH="1">
            <a:off x="4003963" y="4946579"/>
            <a:ext cx="1386207" cy="228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13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A2E17A-EDBB-54C7-C645-2E1C6828C6CA}"/>
              </a:ext>
            </a:extLst>
          </p:cNvPr>
          <p:cNvSpPr txBox="1">
            <a:spLocks/>
          </p:cNvSpPr>
          <p:nvPr/>
        </p:nvSpPr>
        <p:spPr>
          <a:xfrm>
            <a:off x="838200" y="727435"/>
            <a:ext cx="1079020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/>
              <a:t>R&amp;D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（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gun</a:t>
            </a:r>
            <a:r>
              <a:rPr kumimoji="1" lang="zh-CN" altLang="en-US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1F1F36-D487-4340-87B4-8433AE4C4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72" y="2052998"/>
            <a:ext cx="3553999" cy="170470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ADC4F77-1607-8AAB-49B5-4FFE4CEA1075}"/>
              </a:ext>
            </a:extLst>
          </p:cNvPr>
          <p:cNvSpPr txBox="1"/>
          <p:nvPr/>
        </p:nvSpPr>
        <p:spPr>
          <a:xfrm>
            <a:off x="1260763" y="157319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j-ea"/>
                <a:ea typeface="+mj-ea"/>
              </a:rPr>
              <a:t>1</a:t>
            </a:r>
            <a:r>
              <a:rPr kumimoji="1" lang="zh-CN" altLang="en-US" b="1" dirty="0">
                <a:latin typeface="+mj-ea"/>
                <a:ea typeface="+mj-ea"/>
              </a:rPr>
              <a:t>）栅网测试平台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BE56BE9-F7E4-2240-520C-72DA1A4460D3}"/>
              </a:ext>
            </a:extLst>
          </p:cNvPr>
          <p:cNvSpPr txBox="1"/>
          <p:nvPr/>
        </p:nvSpPr>
        <p:spPr>
          <a:xfrm>
            <a:off x="1260762" y="389317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+mj-ea"/>
                <a:ea typeface="+mj-ea"/>
              </a:rPr>
              <a:t>2</a:t>
            </a:r>
            <a:r>
              <a:rPr kumimoji="1" lang="zh-CN" altLang="en-US" b="1" dirty="0">
                <a:latin typeface="+mj-ea"/>
                <a:ea typeface="+mj-ea"/>
              </a:rPr>
              <a:t>）多注栅控电子枪测试</a:t>
            </a:r>
          </a:p>
        </p:txBody>
      </p:sp>
      <p:pic>
        <p:nvPicPr>
          <p:cNvPr id="6" name="图片 5" descr="图片包含 图表&#10;&#10;AI 生成的内容可能不正确。">
            <a:extLst>
              <a:ext uri="{FF2B5EF4-FFF2-40B4-BE49-F238E27FC236}">
                <a16:creationId xmlns:a16="http://schemas.microsoft.com/office/drawing/2014/main" id="{0F98897C-B93F-EB53-1C83-BE77F1314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34" y="4397972"/>
            <a:ext cx="1613602" cy="199660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C9426D-264C-F2C8-EF92-4B6FF7ADB8FF}"/>
              </a:ext>
            </a:extLst>
          </p:cNvPr>
          <p:cNvSpPr txBox="1"/>
          <p:nvPr/>
        </p:nvSpPr>
        <p:spPr>
          <a:xfrm>
            <a:off x="2978727" y="4468797"/>
            <a:ext cx="2319866" cy="1895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静态电参数测试：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截止电压与跨导测试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动态电参数测试：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栅极输入阻抗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栅极加载效应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5D6409B-CEE9-ABF2-3AD4-13FFB6686EF5}"/>
              </a:ext>
            </a:extLst>
          </p:cNvPr>
          <p:cNvSpPr txBox="1"/>
          <p:nvPr/>
        </p:nvSpPr>
        <p:spPr>
          <a:xfrm>
            <a:off x="4613871" y="2142235"/>
            <a:ext cx="4870244" cy="1526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栅网加工质量测试：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尺寸与形位公差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满足多注对栅网一致性的高要求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材料质成分与热性能测试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更精准的热分析计算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p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电气与真空性能测试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耐压与击穿测试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928A636-3B64-AA2D-B3BA-4552F436DE7A}"/>
              </a:ext>
            </a:extLst>
          </p:cNvPr>
          <p:cNvSpPr txBox="1"/>
          <p:nvPr/>
        </p:nvSpPr>
        <p:spPr>
          <a:xfrm>
            <a:off x="5869043" y="4468797"/>
            <a:ext cx="2935419" cy="1156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多电子束统一性测试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多电子束电压激励平衡测试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n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机械结构与散热能力验证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5B4526A-5801-333C-964C-85AFD4427F26}"/>
              </a:ext>
            </a:extLst>
          </p:cNvPr>
          <p:cNvSpPr/>
          <p:nvPr/>
        </p:nvSpPr>
        <p:spPr>
          <a:xfrm>
            <a:off x="11353800" y="6289964"/>
            <a:ext cx="699655" cy="42949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08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062438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157768"/>
  <p:tag name="SHADOWSIZE" val="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DJUSTMENTS" val="2.445991"/>
  <p:tag name="SHADOWSIZE" val="95"/>
</p:tagLst>
</file>

<file path=ppt/theme/theme1.xml><?xml version="1.0" encoding="utf-8"?>
<a:theme xmlns:a="http://schemas.openxmlformats.org/drawingml/2006/main" name="Office 主题​​">
  <a:themeElements>
    <a:clrScheme name="蓝色暖调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2525</Words>
  <Application>Microsoft Office PowerPoint</Application>
  <PresentationFormat>宽屏</PresentationFormat>
  <Paragraphs>488</Paragraphs>
  <Slides>22</Slides>
  <Notes>1</Notes>
  <HiddenSlides>6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Alibaba PuHuiTi</vt:lpstr>
      <vt:lpstr>Helvetica Neue</vt:lpstr>
      <vt:lpstr>-webkit-standard</vt:lpstr>
      <vt:lpstr>等线</vt:lpstr>
      <vt:lpstr>黑体</vt:lpstr>
      <vt:lpstr>Microsoft YaHei</vt:lpstr>
      <vt:lpstr>Microsoft YaHei</vt:lpstr>
      <vt:lpstr>Arial</vt:lpstr>
      <vt:lpstr>Arial Black</vt:lpstr>
      <vt:lpstr>Cambria Math</vt:lpstr>
      <vt:lpstr>Symbol</vt:lpstr>
      <vt:lpstr>Verdana</vt:lpstr>
      <vt:lpstr>Wingdings</vt:lpstr>
      <vt:lpstr>Office 主题​​</vt:lpstr>
      <vt:lpstr>MB Tristron R&amp;D progress</vt:lpstr>
      <vt:lpstr>Design goals</vt:lpstr>
      <vt:lpstr>Main approach</vt:lpstr>
      <vt:lpstr>PowerPoint 演示文稿</vt:lpstr>
      <vt:lpstr>PowerPoint 演示文稿</vt:lpstr>
      <vt:lpstr>R&amp;D status- Gridded control gun</vt:lpstr>
      <vt:lpstr>R&amp;D status- Gridded control gun</vt:lpstr>
      <vt:lpstr>PowerPoint 演示文稿</vt:lpstr>
      <vt:lpstr>PowerPoint 演示文稿</vt:lpstr>
      <vt:lpstr>PowerPoint 演示文稿</vt:lpstr>
      <vt:lpstr>PowerPoint 演示文稿</vt:lpstr>
      <vt:lpstr>THANK YOU</vt:lpstr>
      <vt:lpstr>附录-效率与稳定性佐证（FCC CERN）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800 MHz system – booster Z, W, ZH</vt:lpstr>
      <vt:lpstr>800 MHz system – ttb (collider and booster)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 Tristron R&amp;D progress</dc:title>
  <dc:creator>yuying ding</dc:creator>
  <cp:lastModifiedBy>zusheng zhou</cp:lastModifiedBy>
  <cp:revision>10</cp:revision>
  <dcterms:created xsi:type="dcterms:W3CDTF">2026-04-15T03:00:25Z</dcterms:created>
  <dcterms:modified xsi:type="dcterms:W3CDTF">2026-04-15T08:56:44Z</dcterms:modified>
</cp:coreProperties>
</file>