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2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59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AE7714B-C0B1-DB5D-A616-ECFED5F0C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5130" y="99872"/>
            <a:ext cx="5085848" cy="34068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9867ADF-301F-1CCF-B5CC-126D8C475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4383" y="932582"/>
            <a:ext cx="3666081" cy="29824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4D6F1224-EA7F-1A73-21F7-7A2B16432FF7}"/>
                  </a:ext>
                </a:extLst>
              </p:cNvPr>
              <p:cNvSpPr txBox="1"/>
              <p:nvPr/>
            </p:nvSpPr>
            <p:spPr>
              <a:xfrm>
                <a:off x="5033639" y="1908699"/>
                <a:ext cx="2663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4D6F1224-EA7F-1A73-21F7-7A2B16432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639" y="1908699"/>
                <a:ext cx="266330" cy="338554"/>
              </a:xfrm>
              <a:prstGeom prst="rect">
                <a:avLst/>
              </a:prstGeom>
              <a:blipFill>
                <a:blip r:embed="rId5"/>
                <a:stretch>
                  <a:fillRect r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30</Words>
  <Application>Microsoft Office PowerPoint</Application>
  <PresentationFormat>宽屏</PresentationFormat>
  <Paragraphs>30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2" baseType="lpstr">
      <vt:lpstr>Arial</vt:lpstr>
      <vt:lpstr>Cambria Math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Schwinger Effect:</dc:title>
  <dc:subject>PptxGenJS Presentation</dc:subject>
  <dc:creator>Created by Marp</dc:creator>
  <cp:lastModifiedBy>Xiaoyu Zeng</cp:lastModifiedBy>
  <cp:revision>3</cp:revision>
  <dcterms:created xsi:type="dcterms:W3CDTF">2026-06-02T14:52:13Z</dcterms:created>
  <dcterms:modified xsi:type="dcterms:W3CDTF">2026-06-04T13:57:41Z</dcterms:modified>
</cp:coreProperties>
</file>