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1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2" r:id="rId6"/>
    <p:sldId id="258" r:id="rId7"/>
    <p:sldId id="281" r:id="rId8"/>
    <p:sldId id="271" r:id="rId9"/>
    <p:sldId id="282" r:id="rId10"/>
    <p:sldId id="261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3" r:id="rId19"/>
  </p:sldIdLst>
  <p:sldSz cx="12192000" cy="6858000"/>
  <p:notesSz cx="6858000" cy="9144000"/>
  <p:embeddedFontLst>
    <p:embeddedFont>
      <p:font typeface="Roboto" panose="02000000000000000000"/>
      <p:regular r:id="rId25"/>
    </p:embeddedFont>
    <p:embeddedFont>
      <p:font typeface="DejaVu Math TeX Gyre" panose="02000503000000000000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  <p:extLst>
    <p:ext uri="{EFAFB233-063F-42B5-8137-9DF3F51BA10A}">
      <p15:sldGuideLst xmlns:p15="http://schemas.microsoft.com/office/powerpoint/2012/main">
        <p15:guide id="1" orient="horz" pos="2230" userDrawn="1">
          <p15:clr>
            <a:srgbClr val="000000"/>
          </p15:clr>
        </p15:guide>
        <p15:guide id="2" pos="2932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230"/>
        <p:guide pos="293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customXml" Target="../customXml/item1.xml"/><Relationship Id="rId23" Type="http://schemas.openxmlformats.org/officeDocument/2006/relationships/customXmlProps" Target="../customXml/itemProps1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7"/>
          <p:cNvSpPr txBox="1"/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7"/>
          <p:cNvSpPr txBox="1"/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90204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90204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4.png"/><Relationship Id="rId10" Type="http://schemas.openxmlformats.org/officeDocument/2006/relationships/image" Target="../media/image6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8" Type="http://schemas.openxmlformats.org/officeDocument/2006/relationships/notesSlide" Target="../notesSlides/notesSlide14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78.png"/><Relationship Id="rId15" Type="http://schemas.openxmlformats.org/officeDocument/2006/relationships/image" Target="../media/image77.png"/><Relationship Id="rId14" Type="http://schemas.openxmlformats.org/officeDocument/2006/relationships/image" Target="../media/image76.png"/><Relationship Id="rId13" Type="http://schemas.openxmlformats.org/officeDocument/2006/relationships/image" Target="../media/image75.png"/><Relationship Id="rId12" Type="http://schemas.openxmlformats.org/officeDocument/2006/relationships/image" Target="../media/image74.png"/><Relationship Id="rId11" Type="http://schemas.openxmlformats.org/officeDocument/2006/relationships/image" Target="../media/image73.png"/><Relationship Id="rId10" Type="http://schemas.openxmlformats.org/officeDocument/2006/relationships/image" Target="../media/image72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6.png"/><Relationship Id="rId7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tags" Target="../tags/tag2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tags" Target="../tags/tag11.xml"/><Relationship Id="rId4" Type="http://schemas.openxmlformats.org/officeDocument/2006/relationships/image" Target="../media/image5.png"/><Relationship Id="rId3" Type="http://schemas.openxmlformats.org/officeDocument/2006/relationships/tags" Target="../tags/tag10.xml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image" Target="../media/image37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5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95275" y="2436465"/>
            <a:ext cx="11601450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Entanglement Entropy in QFT </a:t>
            </a:r>
            <a:r>
              <a:rPr lang="zh-CN" altLang="en-US" sz="4200" b="1" i="0" u="none" strike="noStrike" cap="none">
                <a:solidFill>
                  <a:srgbClr val="FFFFFF"/>
                </a:solidFill>
                <a:latin typeface="Arial" panose="020B0604020202090204"/>
                <a:ea typeface="宋体" charset="0"/>
                <a:cs typeface="Arial" panose="020B0604020202090204"/>
                <a:sym typeface="Arial" panose="020B0604020202090204"/>
              </a:rPr>
              <a:t>——</a:t>
            </a:r>
            <a:r>
              <a:rPr lang="en-US" altLang="zh-CN" sz="4200" b="1" i="0" u="none" strike="noStrike" cap="none">
                <a:solidFill>
                  <a:srgbClr val="FFFFFF"/>
                </a:solidFill>
                <a:latin typeface="Arial" panose="020B0604020202090204"/>
                <a:ea typeface="宋体" charset="0"/>
                <a:cs typeface="Arial" panose="020B0604020202090204"/>
                <a:sym typeface="Arial" panose="020B0604020202090204"/>
              </a:rPr>
              <a:t> </a:t>
            </a:r>
            <a:r>
              <a:rPr lang="en-US" sz="4200" b="1" i="0" u="none" strike="noStrike" cap="none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From Area Law to Ryu-Takayanagi Formula</a:t>
            </a:r>
            <a:endParaRPr lang="en-US" sz="4200" b="1" i="0" u="none" strike="noStrike" cap="none">
              <a:solidFill>
                <a:srgbClr val="FFFFFF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71500" y="4440435"/>
            <a:ext cx="11049000" cy="3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Haoxiang Xu, 24300190073</a:t>
            </a:r>
            <a:endParaRPr lang="zh-CN" altLang="en-US" sz="2000" b="0" i="0" u="none" strike="noStrike" cap="none">
              <a:solidFill>
                <a:srgbClr val="FFFFFF"/>
              </a:solidFill>
              <a:latin typeface="Roboto" panose="02000000000000000000"/>
              <a:ea typeface="宋体" charset="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590" y="6515100"/>
            <a:ext cx="523875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10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Google Shape;123;p15"/>
              <p:cNvSpPr txBox="1"/>
              <p:nvPr/>
            </p:nvSpPr>
            <p:spPr>
              <a:xfrm>
                <a:off x="571500" y="2004446"/>
                <a:ext cx="5286375" cy="7797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Based on this formula, we do not need to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500" b="0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 b="0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1500" b="0" i="1" u="none" strike="noStrike" cap="none">
                                <a:solidFill>
                                  <a:srgbClr val="2C3E50"/>
                                </a:solidFill>
                                <a:latin typeface="DejaVu Math TeX Gyre" panose="02000503000000000000" charset="0"/>
                                <a:ea typeface="Roboto" panose="02000000000000000000"/>
                                <a:cs typeface="DejaVu Math TeX Gyre" panose="02000503000000000000" charset="0"/>
                                <a:sym typeface="Roboto" panose="02000000000000000000"/>
                              </a:rPr>
                            </m:ctrlPr>
                          </m:sSubPr>
                          <m:e>
                            <m:r>
                              <a:rPr lang="en-US" sz="1500" i="1" u="none" strike="noStrike" cap="none">
                                <a:solidFill>
                                  <a:srgbClr val="2C3E50"/>
                                </a:solidFill>
                                <a:latin typeface="DejaVu Math TeX Gyre" panose="02000503000000000000" charset="0"/>
                                <a:ea typeface="Roboto" panose="02000000000000000000"/>
                                <a:cs typeface="DejaVu Math TeX Gyre" panose="02000503000000000000" charset="0"/>
                                <a:sym typeface="Roboto" panose="0200000000000000000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500" b="0" i="1" u="none" strike="noStrike" cap="none">
                                <a:solidFill>
                                  <a:srgbClr val="2C3E50"/>
                                </a:solidFill>
                                <a:latin typeface="DejaVu Math TeX Gyre" panose="02000503000000000000" charset="0"/>
                                <a:ea typeface="Roboto" panose="02000000000000000000"/>
                                <a:cs typeface="DejaVu Math TeX Gyre" panose="02000503000000000000" charset="0"/>
                                <a:sym typeface="Roboto" panose="02000000000000000000"/>
                              </a:rPr>
                              <m:t>A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, which is not well-defined </a:t>
                </a:r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under path integral picture.</a:t>
                </a:r>
                <a:endParaRPr lang="en-US" altLang="zh-CN" sz="1500" b="0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123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004446"/>
                <a:ext cx="5286375" cy="779780"/>
              </a:xfrm>
              <a:prstGeom prst="rect">
                <a:avLst/>
              </a:prstGeom>
              <a:blipFill rotWithShape="1">
                <a:blip r:embed="rId3"/>
                <a:stretch>
                  <a:fillRect t="-50" b="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Google Shape;133;p15"/>
          <p:cNvSpPr txBox="1"/>
          <p:nvPr/>
        </p:nvSpPr>
        <p:spPr>
          <a:xfrm>
            <a:off x="762000" y="6477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Replica </a:t>
            </a:r>
            <a:r>
              <a:rPr lang="en-US" sz="285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Trick</a:t>
            </a:r>
            <a:endParaRPr lang="en-US" sz="285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571500" y="647700"/>
            <a:ext cx="57150" cy="419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6548755" y="4467225"/>
            <a:ext cx="5286375" cy="32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B31B1B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Results</a:t>
            </a:r>
            <a:endParaRPr lang="en-US" sz="2100" b="1" i="0" u="none" strike="noStrike" cap="none">
              <a:solidFill>
                <a:srgbClr val="B31B1B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3" name="334E55B0-647D-440b-865C-3EC943EB4CBC-28" descr="/Users/xhx/Library/Containers/com.kingsoft.wpsoffice.mac/Data/tmp/wpsoffice.PtesQU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459865"/>
            <a:ext cx="3351530" cy="369570"/>
          </a:xfrm>
          <a:prstGeom prst="rect">
            <a:avLst/>
          </a:prstGeom>
        </p:spPr>
      </p:pic>
      <p:pic>
        <p:nvPicPr>
          <p:cNvPr id="6" name="334E55B0-647D-440b-865C-3EC943EB4CBC-30" descr="/Users/xhx/Library/Containers/com.kingsoft.wpsoffice.mac/Data/tmp/wpsoffice.CBYnIG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135" y="2849245"/>
            <a:ext cx="1031875" cy="420370"/>
          </a:xfrm>
          <a:prstGeom prst="rect">
            <a:avLst/>
          </a:prstGeom>
        </p:spPr>
      </p:pic>
      <p:pic>
        <p:nvPicPr>
          <p:cNvPr id="1" name="图片 0" descr="nshee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650" y="912495"/>
            <a:ext cx="3208020" cy="3876675"/>
          </a:xfrm>
          <a:prstGeom prst="rect">
            <a:avLst/>
          </a:prstGeom>
        </p:spPr>
      </p:pic>
      <p:pic>
        <p:nvPicPr>
          <p:cNvPr id="4" name="334E55B0-647D-440b-865C-3EC943EB4CBC-51" descr="/Users/xhx/Library/Containers/com.kingsoft.wpsoffice.mac/Data/tmp/wpsoffice.kajMZY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" y="3429000"/>
            <a:ext cx="3453765" cy="369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1934229" y="2223770"/>
            <a:ext cx="832354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500" b="1">
                <a:solidFill>
                  <a:srgbClr val="2C3E50"/>
                </a:solidFill>
                <a:sym typeface="Arial" panose="020B0604020202090204"/>
              </a:rPr>
              <a:t>Ryu-Takayanagi Formula</a:t>
            </a:r>
            <a:endParaRPr lang="en-US" sz="450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828" y="6515100"/>
            <a:ext cx="422671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8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590" y="6515100"/>
            <a:ext cx="523875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12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Google Shape;123;p15"/>
              <p:cNvSpPr txBox="1"/>
              <p:nvPr/>
            </p:nvSpPr>
            <p:spPr>
              <a:xfrm>
                <a:off x="571500" y="1383416"/>
                <a:ext cx="5286375" cy="168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In QFT, physical properties change with the observation energy scale which is governed by the RG flow. We can geometrically interpret this continuous energy scale as an extra spatial dimension, denoted as </a:t>
                </a:r>
                <a14:m>
                  <m:oMath xmlns:m="http://schemas.openxmlformats.org/officeDocument/2006/math">
                    <m:r>
                      <a:rPr lang="en-US" altLang="zh-CN" sz="1500" b="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𝑧</m:t>
                    </m:r>
                    <m:r>
                      <a:rPr lang="en-US" altLang="zh-CN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~</m:t>
                    </m:r>
                    <m:f>
                      <m:fPr>
                        <m:ctrlP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fPr>
                      <m:num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1</m:t>
                        </m:r>
                      </m:num>
                      <m:den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.</a:t>
                </a:r>
                <a:endParaRPr lang="en-US" sz="1500" b="0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123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383416"/>
                <a:ext cx="5286375" cy="1685925"/>
              </a:xfrm>
              <a:prstGeom prst="rect">
                <a:avLst/>
              </a:prstGeom>
              <a:blipFill rotWithShape="1">
                <a:blip r:embed="rId3"/>
                <a:stretch>
                  <a:fillRect t="-23" b="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Google Shape;133;p15"/>
          <p:cNvSpPr txBox="1"/>
          <p:nvPr/>
        </p:nvSpPr>
        <p:spPr>
          <a:xfrm>
            <a:off x="762000" y="6477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AdS/CFT </a:t>
            </a:r>
            <a:r>
              <a:rPr lang="en-US" sz="285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Correspondence</a:t>
            </a:r>
            <a:endParaRPr lang="en-US" sz="285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571500" y="647700"/>
            <a:ext cx="57150" cy="419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4" name="334E55B0-647D-440b-865C-3EC943EB4CBC-54" descr="/Users/xhx/Library/Containers/com.kingsoft.wpsoffice.mac/Data/tmp/wpsoffice.VIkaTk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096895"/>
            <a:ext cx="3241675" cy="212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83005"/>
            <a:ext cx="5194300" cy="3149600"/>
          </a:xfrm>
          <a:prstGeom prst="rect">
            <a:avLst/>
          </a:prstGeom>
        </p:spPr>
      </p:pic>
      <p:pic>
        <p:nvPicPr>
          <p:cNvPr id="7" name="334E55B0-647D-440b-865C-3EC943EB4CBC-55" descr="/Users/xhx/Library/Containers/com.kingsoft.wpsoffice.mac/Data/tmp/wpsoffice.AkGkkc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440430"/>
            <a:ext cx="3199130" cy="212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23;p15"/>
              <p:cNvSpPr txBox="1"/>
              <p:nvPr/>
            </p:nvSpPr>
            <p:spPr>
              <a:xfrm>
                <a:off x="571500" y="3783716"/>
                <a:ext cx="5286375" cy="368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sz="1500" b="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𝑑</m:t>
                    </m:r>
                  </m:oMath>
                </a14:m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-dimensional CFT </a:t>
                </a:r>
                <a14:m>
                  <m:oMath xmlns:m="http://schemas.openxmlformats.org/officeDocument/2006/math">
                    <m:r>
                      <a:rPr lang="en-US" altLang="zh-CN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⟺</m:t>
                    </m:r>
                  </m:oMath>
                </a14:m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500" b="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(</m:t>
                    </m:r>
                    <m:r>
                      <a:rPr lang="en-US" altLang="zh-CN" sz="1500" b="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𝑑</m:t>
                    </m:r>
                    <m:r>
                      <a:rPr lang="en-US" altLang="zh-CN" sz="1500" b="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+</m:t>
                    </m:r>
                    <m:r>
                      <a:rPr lang="en-US" altLang="zh-CN" sz="1500" b="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1</m:t>
                    </m:r>
                    <m:r>
                      <a:rPr lang="en-US" altLang="zh-CN" sz="1500" b="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)</m:t>
                    </m:r>
                  </m:oMath>
                </a14:m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-dimensional </a:t>
                </a:r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quantum gravity</a:t>
                </a:r>
                <a:endParaRPr lang="en-US" altLang="zh-CN" sz="1500" b="0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8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3783716"/>
                <a:ext cx="5286375" cy="368935"/>
              </a:xfrm>
              <a:prstGeom prst="rect">
                <a:avLst/>
              </a:prstGeom>
              <a:blipFill rotWithShape="1">
                <a:blip r:embed="rId7"/>
                <a:stretch>
                  <a:fillRect t="-105" b="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590" y="6515100"/>
            <a:ext cx="523875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13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Google Shape;123;p15"/>
              <p:cNvSpPr txBox="1"/>
              <p:nvPr/>
            </p:nvSpPr>
            <p:spPr>
              <a:xfrm>
                <a:off x="571500" y="1383416"/>
                <a:ext cx="5286375" cy="1477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1500" b="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𝑛</m:t>
                    </m:r>
                  </m:oMath>
                </a14:m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-sheet Riemann manifold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altLang="zh-CN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𝑍</m:t>
                        </m:r>
                      </m:e>
                      <m:sub>
                        <m:r>
                          <a:rPr lang="en-US" altLang="zh-CN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𝑛</m:t>
                        </m:r>
                      </m:sub>
                    </m:sSub>
                    <m:r>
                      <a:rPr lang="en-US" altLang="zh-CN" sz="1500" b="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 </m:t>
                    </m:r>
                  </m:oMath>
                </a14:m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can correspond to a bulk manifold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ℬ</m:t>
                        </m:r>
                      </m:e>
                      <m:sub>
                        <m:r>
                          <a:rPr lang="en-US" altLang="zh-CN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in AdS space.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altLang="zh-CN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𝑍</m:t>
                        </m:r>
                      </m:e>
                      <m:sub>
                        <m:r>
                          <a:rPr lang="en-US" altLang="zh-CN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ℤ</m:t>
                        </m:r>
                      </m:e>
                      <m:sub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symmetry, the codimension-2 hyperplane serves as the fixed-point locus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ℤ</m:t>
                        </m:r>
                      </m:e>
                      <m:sub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replica symmetry. Semi-classically, we have</a:t>
                </a:r>
                <a:endParaRPr lang="en-US" altLang="zh-CN" sz="1500" b="0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123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383416"/>
                <a:ext cx="5286375" cy="1477010"/>
              </a:xfrm>
              <a:prstGeom prst="rect">
                <a:avLst/>
              </a:prstGeom>
              <a:blipFill rotWithShape="1">
                <a:blip r:embed="rId3"/>
                <a:stretch>
                  <a:fillRect t="-26" b="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Google Shape;133;p15"/>
          <p:cNvSpPr txBox="1"/>
          <p:nvPr/>
        </p:nvSpPr>
        <p:spPr>
          <a:xfrm>
            <a:off x="762000" y="6477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50" b="1">
                <a:solidFill>
                  <a:srgbClr val="2C3E50"/>
                </a:solidFill>
                <a:sym typeface="Arial" panose="020B0604020202090204"/>
              </a:rPr>
              <a:t>Ryu-Takayanagi Formula</a:t>
            </a:r>
            <a:endParaRPr lang="en-US" sz="285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571500" y="647700"/>
            <a:ext cx="57150" cy="419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23;p15"/>
              <p:cNvSpPr txBox="1"/>
              <p:nvPr/>
            </p:nvSpPr>
            <p:spPr>
              <a:xfrm>
                <a:off x="571500" y="3751331"/>
                <a:ext cx="5286375" cy="368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500" b="1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How to turn </a:t>
                </a:r>
                <a14:m>
                  <m:oMath xmlns:m="http://schemas.openxmlformats.org/officeDocument/2006/math">
                    <m:r>
                      <a:rPr lang="en-US" altLang="zh-CN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𝑛</m:t>
                    </m:r>
                  </m:oMath>
                </a14:m>
                <a:r>
                  <a:rPr lang="en-US" altLang="zh-CN" sz="1500" b="1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into a continuous parameter?</a:t>
                </a:r>
                <a:endParaRPr lang="en-US" altLang="zh-CN" sz="1500" b="1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8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3751331"/>
                <a:ext cx="5286375" cy="368935"/>
              </a:xfrm>
              <a:prstGeom prst="rect">
                <a:avLst/>
              </a:prstGeom>
              <a:blipFill rotWithShape="1">
                <a:blip r:embed="rId4"/>
                <a:stretch>
                  <a:fillRect t="-105" b="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334E55B0-647D-440b-865C-3EC943EB4CBC-58" descr="/Users/xhx/Library/Containers/com.kingsoft.wpsoffice.mac/Data/tmp/wpsoffice.kxaYbT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311525"/>
            <a:ext cx="4843780" cy="349885"/>
          </a:xfrm>
          <a:prstGeom prst="rect">
            <a:avLst/>
          </a:prstGeom>
        </p:spPr>
      </p:pic>
      <p:sp>
        <p:nvSpPr>
          <p:cNvPr id="9" name="Google Shape;123;p15"/>
          <p:cNvSpPr txBox="1"/>
          <p:nvPr/>
        </p:nvSpPr>
        <p:spPr>
          <a:xfrm>
            <a:off x="571500" y="4226311"/>
            <a:ext cx="5286375" cy="3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Define the quotient space</a:t>
            </a:r>
            <a:endParaRPr lang="en-US" altLang="zh-CN" sz="150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0" name="334E55B0-647D-440b-865C-3EC943EB4CBC-59" descr="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905" y="4298950"/>
            <a:ext cx="1218565" cy="2743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835" y="1383665"/>
            <a:ext cx="5213985" cy="28467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123;p15"/>
              <p:cNvSpPr txBox="1"/>
              <p:nvPr/>
            </p:nvSpPr>
            <p:spPr>
              <a:xfrm>
                <a:off x="571500" y="4608195"/>
                <a:ext cx="5213985" cy="368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50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Conic singularity</a:t>
                </a:r>
                <a14:m>
                  <m:oMath xmlns:m="http://schemas.openxmlformats.org/officeDocument/2006/math">
                    <m:r>
                      <a:rPr lang="en-US" altLang="zh-CN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 ⇒</m:t>
                    </m:r>
                  </m:oMath>
                </a14:m>
                <a:r>
                  <a:rPr lang="en-US" altLang="zh-CN" sz="150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An extra singular Ricci scalar </a:t>
                </a:r>
                <a:r>
                  <a:rPr lang="en-US" altLang="zh-CN" sz="150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apprears</a:t>
                </a:r>
                <a:endParaRPr lang="en-US" altLang="zh-CN" sz="1500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14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608195"/>
                <a:ext cx="5213985" cy="3689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23;p15"/>
          <p:cNvSpPr txBox="1"/>
          <p:nvPr/>
        </p:nvSpPr>
        <p:spPr>
          <a:xfrm>
            <a:off x="571500" y="5066030"/>
            <a:ext cx="5213985" cy="3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Using Gauss-Bonet theorem, we conclude that</a:t>
            </a:r>
            <a:endParaRPr lang="en-US" altLang="zh-CN" sz="150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7" name="334E55B0-647D-440b-865C-3EC943EB4CBC-62" descr="wpsoffi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" y="5600065"/>
            <a:ext cx="2303145" cy="471805"/>
          </a:xfrm>
          <a:prstGeom prst="rect">
            <a:avLst/>
          </a:prstGeom>
        </p:spPr>
      </p:pic>
      <p:pic>
        <p:nvPicPr>
          <p:cNvPr id="18" name="334E55B0-647D-440b-865C-3EC943EB4CBC-63" descr="/Users/xhx/Library/Containers/com.kingsoft.wpsoffice.mac/Data/tmp/wpsoffice.fMcxLpwpsoffi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0250" y="5610225"/>
            <a:ext cx="2303145" cy="451485"/>
          </a:xfrm>
          <a:prstGeom prst="rect">
            <a:avLst/>
          </a:prstGeom>
        </p:spPr>
      </p:pic>
      <p:pic>
        <p:nvPicPr>
          <p:cNvPr id="19" name="334E55B0-647D-440b-865C-3EC943EB4CBC-70" descr="wpsoffi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" y="2967355"/>
            <a:ext cx="1187450" cy="244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590" y="6515100"/>
            <a:ext cx="523875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14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762000" y="6477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50" b="1">
                <a:solidFill>
                  <a:srgbClr val="2C3E50"/>
                </a:solidFill>
                <a:sym typeface="Arial" panose="020B0604020202090204"/>
              </a:rPr>
              <a:t>Ryu-Takayanagi Formula</a:t>
            </a:r>
            <a:endParaRPr lang="en-US" sz="285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571500" y="647700"/>
            <a:ext cx="57150" cy="419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" name="图片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920" y="1066800"/>
            <a:ext cx="4305300" cy="3568700"/>
          </a:xfrm>
          <a:prstGeom prst="rect">
            <a:avLst/>
          </a:prstGeom>
        </p:spPr>
      </p:pic>
      <p:pic>
        <p:nvPicPr>
          <p:cNvPr id="3" name="334E55B0-647D-440b-865C-3EC943EB4CBC-60" descr="/Users/xhx/Library/Containers/com.kingsoft.wpsoffice.mac/Data/tmp/wpsoffice.AKQTMF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640965"/>
            <a:ext cx="5064760" cy="451485"/>
          </a:xfrm>
          <a:prstGeom prst="rect">
            <a:avLst/>
          </a:prstGeom>
        </p:spPr>
      </p:pic>
      <p:pic>
        <p:nvPicPr>
          <p:cNvPr id="4" name="334E55B0-647D-440b-865C-3EC943EB4CBC-64" descr="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310765"/>
            <a:ext cx="2496820" cy="216535"/>
          </a:xfrm>
          <a:prstGeom prst="rect">
            <a:avLst/>
          </a:prstGeom>
        </p:spPr>
      </p:pic>
      <p:pic>
        <p:nvPicPr>
          <p:cNvPr id="5" name="334E55B0-647D-440b-865C-3EC943EB4CBC-65" descr="/Users/xhx/Library/Containers/com.kingsoft.wpsoffice.mac/Data/tmp/wpsoffice.HAWWwT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1440180"/>
            <a:ext cx="4021455" cy="257175"/>
          </a:xfrm>
          <a:prstGeom prst="rect">
            <a:avLst/>
          </a:prstGeom>
        </p:spPr>
      </p:pic>
      <p:pic>
        <p:nvPicPr>
          <p:cNvPr id="6" name="334E55B0-647D-440b-865C-3EC943EB4CBC-66" descr="/Users/xhx/Library/Containers/com.kingsoft.wpsoffice.mac/Data/tmp/wpsoffice.NiRIUU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230" y="3121025"/>
            <a:ext cx="1922780" cy="419735"/>
          </a:xfrm>
          <a:prstGeom prst="rect">
            <a:avLst/>
          </a:prstGeom>
        </p:spPr>
      </p:pic>
      <p:pic>
        <p:nvPicPr>
          <p:cNvPr id="7" name="334E55B0-647D-440b-865C-3EC943EB4CBC-67" descr="/Users/xhx/Library/Containers/com.kingsoft.wpsoffice.mac/Data/tmp/wpsoffice.XjeTPbwpsoffi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23" y="1866900"/>
            <a:ext cx="1033145" cy="216535"/>
          </a:xfrm>
          <a:prstGeom prst="rect">
            <a:avLst/>
          </a:prstGeom>
        </p:spPr>
      </p:pic>
      <p:pic>
        <p:nvPicPr>
          <p:cNvPr id="11" name="334E55B0-647D-440b-865C-3EC943EB4CBC-68" descr="/Users/xhx/Library/Containers/com.kingsoft.wpsoffice.mac/Data/tmp/wpsoffice.YxmhiDwpsoffi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3801110"/>
            <a:ext cx="5189220" cy="331470"/>
          </a:xfrm>
          <a:prstGeom prst="rect">
            <a:avLst/>
          </a:prstGeom>
        </p:spPr>
      </p:pic>
      <p:pic>
        <p:nvPicPr>
          <p:cNvPr id="12" name="334E55B0-647D-440b-865C-3EC943EB4CBC-69" descr="/Users/xhx/Library/Containers/com.kingsoft.wpsoffice.mac/Data/tmp/wpsoffice.KAHVZIwpsoffi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280" y="4243070"/>
            <a:ext cx="3749040" cy="433070"/>
          </a:xfrm>
          <a:prstGeom prst="rect">
            <a:avLst/>
          </a:prstGeom>
        </p:spPr>
      </p:pic>
      <p:sp>
        <p:nvSpPr>
          <p:cNvPr id="13" name="Google Shape;123;p15"/>
          <p:cNvSpPr txBox="1"/>
          <p:nvPr/>
        </p:nvSpPr>
        <p:spPr>
          <a:xfrm>
            <a:off x="571500" y="4840991"/>
            <a:ext cx="5286375" cy="3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1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Area law apprears!</a:t>
            </a:r>
            <a:endParaRPr lang="en-US" altLang="zh-CN" sz="1500" b="1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123;p15"/>
              <p:cNvSpPr txBox="1"/>
              <p:nvPr/>
            </p:nvSpPr>
            <p:spPr>
              <a:xfrm>
                <a:off x="571500" y="5308351"/>
                <a:ext cx="5286375" cy="377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𝐴𝑑𝑆</m:t>
                        </m:r>
                      </m:e>
                      <m:sub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𝑑</m:t>
                        </m:r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+</m:t>
                        </m:r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500" i="1" u="none" strike="noStrike" cap="none">
                    <a:solidFill>
                      <a:srgbClr val="2C3E50"/>
                    </a:solidFill>
                    <a:latin typeface="DejaVu Math TeX Gyre" panose="02000503000000000000" charset="0"/>
                    <a:ea typeface="Roboto" panose="02000000000000000000"/>
                    <a:cs typeface="DejaVu Math TeX Gyre" panose="02000503000000000000" charset="0"/>
                    <a:sym typeface="Roboto" panose="02000000000000000000"/>
                  </a:rPr>
                  <a:t> </a:t>
                </a:r>
                <a:r>
                  <a:rPr lang="en-US" altLang="zh-CN" sz="1500" u="none" strike="noStrike" cap="none">
                    <a:solidFill>
                      <a:srgbClr val="2C3E50"/>
                    </a:solidFill>
                    <a:latin typeface="DejaVu Math TeX Gyre" panose="02000503000000000000" charset="0"/>
                    <a:ea typeface="Roboto" panose="02000000000000000000"/>
                    <a:cs typeface="DejaVu Math TeX Gyre" panose="02000503000000000000" charset="0"/>
                    <a:sym typeface="Roboto" panose="02000000000000000000"/>
                  </a:rPr>
                  <a:t>metric:</a:t>
                </a:r>
                <a:endParaRPr lang="en-US" altLang="zh-CN" sz="1500" u="none" strike="noStrike" cap="none">
                  <a:solidFill>
                    <a:srgbClr val="2C3E50"/>
                  </a:solidFill>
                  <a:latin typeface="DejaVu Math TeX Gyre" panose="02000503000000000000" charset="0"/>
                  <a:ea typeface="Roboto" panose="02000000000000000000"/>
                  <a:cs typeface="DejaVu Math TeX Gyre" panose="02000503000000000000" charset="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14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308351"/>
                <a:ext cx="5286375" cy="377190"/>
              </a:xfrm>
              <a:prstGeom prst="rect">
                <a:avLst/>
              </a:prstGeom>
              <a:blipFill rotWithShape="1">
                <a:blip r:embed="rId11"/>
                <a:stretch>
                  <a:fillRect t="-102" b="1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334E55B0-647D-440b-865C-3EC943EB4CBC-71" descr="wpsoffic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5045" y="5305425"/>
            <a:ext cx="2719070" cy="474980"/>
          </a:xfrm>
          <a:prstGeom prst="rect">
            <a:avLst/>
          </a:prstGeom>
        </p:spPr>
      </p:pic>
      <p:pic>
        <p:nvPicPr>
          <p:cNvPr id="16" name="334E55B0-647D-440b-865C-3EC943EB4CBC-72" descr="/Users/xhx/Library/Containers/com.kingsoft.wpsoffice.mac/Data/tmp/wpsoffice.rZTrJPwpsoffi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" y="5975033"/>
            <a:ext cx="636270" cy="145415"/>
          </a:xfrm>
          <a:prstGeom prst="rect">
            <a:avLst/>
          </a:prstGeom>
        </p:spPr>
      </p:pic>
      <p:pic>
        <p:nvPicPr>
          <p:cNvPr id="17" name="334E55B0-647D-440b-865C-3EC943EB4CBC-73" descr="wpsoffic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5570" y="5932805"/>
            <a:ext cx="1771650" cy="231140"/>
          </a:xfrm>
          <a:prstGeom prst="rect">
            <a:avLst/>
          </a:prstGeom>
        </p:spPr>
      </p:pic>
      <p:pic>
        <p:nvPicPr>
          <p:cNvPr id="18" name="334E55B0-647D-440b-865C-3EC943EB4CBC-92" descr="wpsoffi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4495" y="5394325"/>
            <a:ext cx="918210" cy="518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Google Shape;123;p15"/>
              <p:cNvSpPr txBox="1"/>
              <p:nvPr/>
            </p:nvSpPr>
            <p:spPr>
              <a:xfrm>
                <a:off x="6877050" y="4797811"/>
                <a:ext cx="5286375" cy="369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𝐴𝑑𝑆</m:t>
                        </m:r>
                      </m:e>
                      <m:sub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50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𝐶𝐹𝑇</m:t>
                        </m:r>
                      </m:e>
                      <m:sub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50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correspondence:</a:t>
                </a:r>
                <a:endParaRPr lang="en-US" altLang="zh-CN" sz="1500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19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50" y="4797811"/>
                <a:ext cx="5286375" cy="369570"/>
              </a:xfrm>
              <a:prstGeom prst="rect">
                <a:avLst/>
              </a:prstGeom>
              <a:blipFill rotWithShape="1">
                <a:blip r:embed="rId16"/>
                <a:stretch>
                  <a:fillRect t="-104" b="1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590" y="6515100"/>
            <a:ext cx="523875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15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571500" y="1383665"/>
            <a:ext cx="10921365" cy="3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0" i="1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"The Divergence weaves the fabric of spacetime, while the Universal Constant encodes the soul of the quantum theory."</a:t>
            </a:r>
            <a:endParaRPr lang="en-US" altLang="zh-CN" sz="1500" b="0" i="1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762000" y="6477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Conclusion</a:t>
            </a:r>
            <a:endParaRPr lang="en-US" sz="285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571500" y="647700"/>
            <a:ext cx="57150" cy="419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8" name="Google Shape;123;p15"/>
          <p:cNvSpPr txBox="1"/>
          <p:nvPr/>
        </p:nvSpPr>
        <p:spPr>
          <a:xfrm>
            <a:off x="571500" y="2069216"/>
            <a:ext cx="5286375" cy="110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Susskind-Uglum mechanism: </a:t>
            </a:r>
            <a:r>
              <a:rPr lang="en-US" altLang="zh-CN" sz="1500" b="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The UV divergence of entanglement entropy (area law) acts as a microscopic "tension" that defines the macroscopic strength of gravity.</a:t>
            </a:r>
            <a:endParaRPr lang="en-US" altLang="zh-CN" sz="1500" b="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" name="Google Shape;123;p15"/>
          <p:cNvSpPr txBox="1"/>
          <p:nvPr/>
        </p:nvSpPr>
        <p:spPr>
          <a:xfrm>
            <a:off x="5911215" y="2070486"/>
            <a:ext cx="5286375" cy="147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The universal term remain</a:t>
            </a:r>
            <a:r>
              <a:rPr lang="en-US" altLang="zh-CN" sz="1500" b="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sinvariant regardless of the microscopic cutoff. While the divergent area law defines the geometric fabric of spacetime, the universal term uniquely identifies the system's phase and intrinsic quantum properties.</a:t>
            </a:r>
            <a:endParaRPr lang="en-US" altLang="zh-CN" sz="1500" b="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3" descr="/Users/xhx/Desktop/p.pngp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</p:pic>
      <p:sp>
        <p:nvSpPr>
          <p:cNvPr id="371" name="Google Shape;371;p33"/>
          <p:cNvSpPr txBox="1"/>
          <p:nvPr/>
        </p:nvSpPr>
        <p:spPr>
          <a:xfrm>
            <a:off x="3290649" y="2708969"/>
            <a:ext cx="5610701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rgbClr val="F8FAFC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Thank you</a:t>
            </a:r>
            <a:endParaRPr lang="en-US" sz="4200" b="0" i="0" u="none" strike="noStrike" cap="none">
              <a:solidFill>
                <a:srgbClr val="F8FAFC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72" name="Google Shape;372;p33"/>
          <p:cNvSpPr/>
          <p:nvPr/>
        </p:nvSpPr>
        <p:spPr>
          <a:xfrm>
            <a:off x="5810250" y="3825180"/>
            <a:ext cx="571500" cy="381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571500" y="2700337"/>
            <a:ext cx="355595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4317950" y="2700337"/>
            <a:ext cx="355595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8064400" y="2700337"/>
            <a:ext cx="3555950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1197828" y="6515100"/>
            <a:ext cx="422671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2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02" name="Google Shape;102;p14"/>
          <p:cNvSpPr txBox="1"/>
          <p:nvPr>
            <p:custDataLst>
              <p:tags r:id="rId9"/>
            </p:custDataLst>
          </p:nvPr>
        </p:nvSpPr>
        <p:spPr>
          <a:xfrm>
            <a:off x="782638" y="3509962"/>
            <a:ext cx="3133672" cy="21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5" b="1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1.</a:t>
            </a:r>
            <a:r>
              <a:rPr lang="en-US" sz="1405" b="1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UV divergence and Area Law</a:t>
            </a:r>
            <a:endParaRPr lang="en-US" sz="1405" b="1" i="0" u="none" strike="noStrike" cap="none">
              <a:solidFill>
                <a:srgbClr val="2C3E5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03" name="Google Shape;103;p14"/>
          <p:cNvSpPr txBox="1"/>
          <p:nvPr>
            <p:custDataLst>
              <p:tags r:id="rId10"/>
            </p:custDataLst>
          </p:nvPr>
        </p:nvSpPr>
        <p:spPr>
          <a:xfrm>
            <a:off x="618490" y="3909695"/>
            <a:ext cx="3471545" cy="3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Starting from lattice model</a:t>
            </a:r>
            <a:endParaRPr lang="en-US" sz="1500" b="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05" name="Google Shape;105;p14"/>
          <p:cNvSpPr txBox="1"/>
          <p:nvPr>
            <p:custDataLst>
              <p:tags r:id="rId11"/>
            </p:custDataLst>
          </p:nvPr>
        </p:nvSpPr>
        <p:spPr>
          <a:xfrm>
            <a:off x="4529089" y="3509962"/>
            <a:ext cx="3133672" cy="21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5" b="1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2. Specific Calculation Method</a:t>
            </a:r>
            <a:endParaRPr lang="en-US" sz="1405" b="1" i="0" u="none" strike="noStrike" cap="none">
              <a:solidFill>
                <a:srgbClr val="2C3E5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06" name="Google Shape;106;p14"/>
          <p:cNvSpPr txBox="1"/>
          <p:nvPr>
            <p:custDataLst>
              <p:tags r:id="rId12"/>
            </p:custDataLst>
          </p:nvPr>
        </p:nvSpPr>
        <p:spPr>
          <a:xfrm>
            <a:off x="4603700" y="3910012"/>
            <a:ext cx="2984450" cy="73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Path integral language and replica trick</a:t>
            </a:r>
            <a:endParaRPr lang="en-US" sz="1500" b="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08" name="Google Shape;108;p14"/>
          <p:cNvSpPr txBox="1"/>
          <p:nvPr>
            <p:custDataLst>
              <p:tags r:id="rId13"/>
            </p:custDataLst>
          </p:nvPr>
        </p:nvSpPr>
        <p:spPr>
          <a:xfrm>
            <a:off x="8275539" y="3509962"/>
            <a:ext cx="3133672" cy="21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5" b="1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3. </a:t>
            </a:r>
            <a:r>
              <a:rPr lang="en-US" altLang="zh-CN" sz="1405" b="1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Ryu-Takayanagi Formula</a:t>
            </a:r>
            <a:endParaRPr lang="en-US" altLang="zh-CN" sz="1405" b="1" i="0" u="none" strike="noStrike" cap="none">
              <a:solidFill>
                <a:srgbClr val="2C3E5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09" name="Google Shape;109;p14"/>
          <p:cNvSpPr txBox="1"/>
          <p:nvPr>
            <p:custDataLst>
              <p:tags r:id="rId14"/>
            </p:custDataLst>
          </p:nvPr>
        </p:nvSpPr>
        <p:spPr>
          <a:xfrm>
            <a:off x="8350150" y="3910012"/>
            <a:ext cx="2984450" cy="3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AdS/CFT correspondence</a:t>
            </a:r>
            <a:endParaRPr lang="en-US" sz="1500" b="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762000" y="647700"/>
            <a:ext cx="114014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Presentation Outline</a:t>
            </a:r>
            <a:endParaRPr lang="en-US" sz="285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571500" y="647700"/>
            <a:ext cx="57150" cy="419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1934229" y="2736850"/>
            <a:ext cx="832354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2C3E50"/>
                </a:solidFill>
                <a:sym typeface="Arial" panose="020B0604020202090204"/>
              </a:rPr>
              <a:t>UV Divergence and Area Law</a:t>
            </a:r>
            <a:r>
              <a:rPr lang="en-US" sz="450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 </a:t>
            </a:r>
            <a:endParaRPr lang="en-US" sz="450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828" y="6515100"/>
            <a:ext cx="422671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3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828" y="6515100"/>
            <a:ext cx="422671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4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Google Shape;123;p15"/>
              <p:cNvSpPr txBox="1"/>
              <p:nvPr/>
            </p:nvSpPr>
            <p:spPr>
              <a:xfrm>
                <a:off x="571500" y="1407795"/>
                <a:ext cx="5586095" cy="1110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We first consider a lattice model with finite degree of freedom. At each point we have two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𝜙</m:t>
                        </m:r>
                      </m:e>
                      <m:sub>
                        <m:r>
                          <a:rPr lang="en-US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𝜋</m:t>
                        </m:r>
                      </m:e>
                      <m:sub>
                        <m:r>
                          <a:rPr lang="en-US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, with commutation relation</a:t>
                </a:r>
                <a:r>
                  <a:rPr lang="en-US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</a:t>
                </a:r>
                <a:endParaRPr lang="en-US" sz="1500" b="0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123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407795"/>
                <a:ext cx="5586095" cy="1110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Google Shape;133;p15"/>
          <p:cNvSpPr txBox="1"/>
          <p:nvPr/>
        </p:nvSpPr>
        <p:spPr>
          <a:xfrm>
            <a:off x="762000" y="6477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Lattice Model</a:t>
            </a:r>
            <a:endParaRPr lang="en-US" sz="285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571500" y="647700"/>
            <a:ext cx="57150" cy="419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4" name="Google Shape;122;p15"/>
          <p:cNvSpPr txBox="1"/>
          <p:nvPr/>
        </p:nvSpPr>
        <p:spPr>
          <a:xfrm>
            <a:off x="571500" y="3428751"/>
            <a:ext cx="5550693" cy="23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Correlators:</a:t>
            </a:r>
            <a:endParaRPr lang="en-US" sz="1500" i="0" u="none" strike="noStrike" cap="none">
              <a:solidFill>
                <a:srgbClr val="2C3E5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pic>
        <p:nvPicPr>
          <p:cNvPr id="1" name="图片 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370" y="1219200"/>
            <a:ext cx="2209800" cy="2209800"/>
          </a:xfrm>
          <a:prstGeom prst="rect">
            <a:avLst/>
          </a:prstGeom>
        </p:spPr>
      </p:pic>
      <p:pic>
        <p:nvPicPr>
          <p:cNvPr id="10" name="334E55B0-647D-440b-865C-3EC943EB4CBC-76" descr="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703830"/>
            <a:ext cx="5777230" cy="580390"/>
          </a:xfrm>
          <a:prstGeom prst="rect">
            <a:avLst/>
          </a:prstGeom>
        </p:spPr>
      </p:pic>
      <p:pic>
        <p:nvPicPr>
          <p:cNvPr id="11" name="334E55B0-647D-440b-865C-3EC943EB4CBC-77" descr="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45" y="3700780"/>
            <a:ext cx="2396490" cy="403860"/>
          </a:xfrm>
          <a:prstGeom prst="rect">
            <a:avLst/>
          </a:prstGeom>
        </p:spPr>
      </p:pic>
      <p:pic>
        <p:nvPicPr>
          <p:cNvPr id="12" name="334E55B0-647D-440b-865C-3EC943EB4CBC-78" descr="/Users/xhx/Library/Containers/com.kingsoft.wpsoffice.mac/Data/tmp/wpsoffice.GTLiYn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938" y="3696335"/>
            <a:ext cx="2221865" cy="4038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Google Shape;122;p15"/>
              <p:cNvSpPr txBox="1"/>
              <p:nvPr/>
            </p:nvSpPr>
            <p:spPr>
              <a:xfrm>
                <a:off x="6938645" y="3789680"/>
                <a:ext cx="4682490" cy="564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Check: If </a:t>
                </a:r>
                <a14:m>
                  <m:oMath xmlns:m="http://schemas.openxmlformats.org/officeDocument/2006/math"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𝑊</m:t>
                    </m:r>
                  </m:oMath>
                </a14:m>
                <a:r>
                  <a:rPr lang="en-US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 represents the whole lattice, then </a:t>
                </a:r>
                <a14:m>
                  <m:oMath xmlns:m="http://schemas.openxmlformats.org/officeDocument/2006/math"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𝐶</m:t>
                    </m:r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=</m:t>
                    </m:r>
                    <m:f>
                      <m:fPr>
                        <m:ctrlP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</m:ctrlPr>
                      </m:fPr>
                      <m:num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1</m:t>
                        </m:r>
                      </m:num>
                      <m:den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2</m:t>
                        </m:r>
                      </m:den>
                    </m:f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𝛪</m:t>
                    </m:r>
                  </m:oMath>
                </a14:m>
                <a:r>
                  <a:rPr lang="en-US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, leading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</m:ctrlPr>
                      </m:sSubPr>
                      <m:e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𝑆</m:t>
                        </m:r>
                      </m:e>
                      <m:sub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𝑤</m:t>
                        </m:r>
                      </m:sub>
                    </m:sSub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=</m:t>
                    </m:r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0</m:t>
                    </m:r>
                  </m:oMath>
                </a14:m>
                <a:r>
                  <a:rPr lang="en-US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. Perfect!</a:t>
                </a:r>
                <a:endParaRPr lang="en-US" sz="1500" i="0" u="none" strike="noStrike" cap="none">
                  <a:solidFill>
                    <a:srgbClr val="2C3E50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endParaRPr>
              </a:p>
            </p:txBody>
          </p:sp>
        </mc:Choice>
        <mc:Fallback>
          <p:sp>
            <p:nvSpPr>
              <p:cNvPr id="13" name="Google Shape;122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645" y="3789680"/>
                <a:ext cx="4682490" cy="5645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334E55B0-647D-440b-865C-3EC943EB4CBC-79" descr="/Users/xhx/Library/Containers/com.kingsoft.wpsoffice.mac/Data/tmp/wpsoffice.aVasUIwpsoffi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610" y="5481320"/>
            <a:ext cx="3963670" cy="381635"/>
          </a:xfrm>
          <a:prstGeom prst="rect">
            <a:avLst/>
          </a:prstGeom>
        </p:spPr>
      </p:pic>
      <p:pic>
        <p:nvPicPr>
          <p:cNvPr id="15" name="334E55B0-647D-440b-865C-3EC943EB4CBC-80" descr="wpsoffi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5516245"/>
            <a:ext cx="940435" cy="207010"/>
          </a:xfrm>
          <a:prstGeom prst="rect">
            <a:avLst/>
          </a:prstGeom>
        </p:spPr>
      </p:pic>
      <p:pic>
        <p:nvPicPr>
          <p:cNvPr id="16" name="334E55B0-647D-440b-865C-3EC943EB4CBC-81" descr="wpsoffi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6990" y="2299970"/>
            <a:ext cx="1078230" cy="1866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8899462" y="2211959"/>
                <a:ext cx="999490" cy="3067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𝑊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462" y="2211959"/>
                <a:ext cx="999490" cy="306705"/>
              </a:xfrm>
              <a:prstGeom prst="rect">
                <a:avLst/>
              </a:prstGeom>
              <a:blipFill rotWithShape="1">
                <a:blip r:embed="rId12"/>
                <a:stretch>
                  <a:fillRect l="-57" t="-83" r="57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122;p15"/>
              <p:cNvSpPr txBox="1"/>
              <p:nvPr/>
            </p:nvSpPr>
            <p:spPr>
              <a:xfrm>
                <a:off x="571500" y="4244726"/>
                <a:ext cx="5550693" cy="230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There, all the indices belong to rigion </a:t>
                </a:r>
                <a14:m>
                  <m:oMath xmlns:m="http://schemas.openxmlformats.org/officeDocument/2006/math"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𝑊</m:t>
                    </m:r>
                  </m:oMath>
                </a14:m>
                <a:r>
                  <a:rPr lang="en-US" sz="1405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.</a:t>
                </a:r>
                <a:endParaRPr lang="en-US" sz="1405" i="0" u="none" strike="noStrike" cap="none">
                  <a:solidFill>
                    <a:srgbClr val="2C3E50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endParaRPr>
              </a:p>
            </p:txBody>
          </p:sp>
        </mc:Choice>
        <mc:Fallback>
          <p:sp>
            <p:nvSpPr>
              <p:cNvPr id="18" name="Google Shape;122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244726"/>
                <a:ext cx="5550693" cy="230505"/>
              </a:xfrm>
              <a:prstGeom prst="rect">
                <a:avLst/>
              </a:prstGeom>
              <a:blipFill rotWithShape="1">
                <a:blip r:embed="rId13"/>
                <a:stretch>
                  <a:fillRect t="-167" r="3" b="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122;p15"/>
          <p:cNvSpPr txBox="1"/>
          <p:nvPr/>
        </p:nvSpPr>
        <p:spPr>
          <a:xfrm>
            <a:off x="571500" y="5141981"/>
            <a:ext cx="5550693" cy="23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Entanglement entropy:</a:t>
            </a:r>
            <a:endParaRPr lang="en-US" sz="1500" i="0" u="none" strike="noStrike" cap="none">
              <a:solidFill>
                <a:srgbClr val="2C3E5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828" y="6515100"/>
            <a:ext cx="422671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5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762000" y="6477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5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Numerical Computation</a:t>
            </a:r>
            <a:endParaRPr lang="en-US" altLang="zh-CN" sz="285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571500" y="647700"/>
            <a:ext cx="57150" cy="419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22;p15"/>
              <p:cNvSpPr txBox="1"/>
              <p:nvPr/>
            </p:nvSpPr>
            <p:spPr>
              <a:xfrm>
                <a:off x="698500" y="4271396"/>
                <a:ext cx="5550693" cy="230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Leading order term: </a:t>
                </a:r>
                <a14:m>
                  <m:oMath xmlns:m="http://schemas.openxmlformats.org/officeDocument/2006/math"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4</m:t>
                    </m:r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𝐿</m:t>
                    </m:r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/</m:t>
                    </m:r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𝜖</m:t>
                    </m:r>
                  </m:oMath>
                </a14:m>
                <a:endParaRPr lang="en-US" sz="1500" i="0" u="none" strike="noStrike" cap="none">
                  <a:solidFill>
                    <a:srgbClr val="2C3E50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endParaRPr>
              </a:p>
            </p:txBody>
          </p:sp>
        </mc:Choice>
        <mc:Fallback>
          <p:sp>
            <p:nvSpPr>
              <p:cNvPr id="4" name="Google Shape;122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4271396"/>
                <a:ext cx="5550693" cy="230505"/>
              </a:xfrm>
              <a:prstGeom prst="rect">
                <a:avLst/>
              </a:prstGeom>
              <a:blipFill rotWithShape="1">
                <a:blip r:embed="rId3"/>
                <a:stretch>
                  <a:fillRect t="-167" r="3" b="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" name="图片 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320" y="1355725"/>
            <a:ext cx="2008505" cy="2008505"/>
          </a:xfrm>
          <a:prstGeom prst="rect">
            <a:avLst/>
          </a:prstGeom>
        </p:spPr>
      </p:pic>
      <p:pic>
        <p:nvPicPr>
          <p:cNvPr id="14" name="334E55B0-647D-440b-865C-3EC943EB4CBC-85" descr="/Users/xhx/Library/Containers/com.kingsoft.wpsoffice.mac/Data/tmp/wpsoffice.bHWgXR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073" y="3546475"/>
            <a:ext cx="2850515" cy="403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Google Shape;122;p15"/>
              <p:cNvSpPr txBox="1"/>
              <p:nvPr/>
            </p:nvSpPr>
            <p:spPr>
              <a:xfrm>
                <a:off x="698500" y="4716531"/>
                <a:ext cx="5550693" cy="230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Singular term: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500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ln</m:t>
                        </m:r>
                      </m:fName>
                      <m:e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(</m:t>
                        </m:r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𝐿</m:t>
                        </m:r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/</m:t>
                        </m:r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𝜖</m:t>
                        </m:r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)</m:t>
                        </m:r>
                      </m:e>
                    </m:func>
                  </m:oMath>
                </a14:m>
                <a:endParaRPr lang="en-US" sz="1500" i="0" u="none" strike="noStrike" cap="none">
                  <a:solidFill>
                    <a:srgbClr val="2C3E50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endParaRPr>
              </a:p>
            </p:txBody>
          </p:sp>
        </mc:Choice>
        <mc:Fallback>
          <p:sp>
            <p:nvSpPr>
              <p:cNvPr id="19" name="Google Shape;122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4716531"/>
                <a:ext cx="5550693" cy="230505"/>
              </a:xfrm>
              <a:prstGeom prst="rect">
                <a:avLst/>
              </a:prstGeom>
              <a:blipFill rotWithShape="1">
                <a:blip r:embed="rId6"/>
                <a:stretch>
                  <a:fillRect t="-167" r="3" b="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565" y="1261745"/>
            <a:ext cx="2160270" cy="2171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600" y="1360170"/>
            <a:ext cx="2062480" cy="2072640"/>
          </a:xfrm>
          <a:prstGeom prst="rect">
            <a:avLst/>
          </a:prstGeom>
        </p:spPr>
      </p:pic>
      <p:pic>
        <p:nvPicPr>
          <p:cNvPr id="6" name="334E55B0-647D-440b-865C-3EC943EB4CBC-88" descr="/Users/xhx/Library/Containers/com.kingsoft.wpsoffice.mac/Data/tmp/wpsoffice.vTZftRwpsoffi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4805" y="3546475"/>
            <a:ext cx="3145790" cy="391795"/>
          </a:xfrm>
          <a:prstGeom prst="rect">
            <a:avLst/>
          </a:prstGeom>
        </p:spPr>
      </p:pic>
      <p:pic>
        <p:nvPicPr>
          <p:cNvPr id="7" name="334E55B0-647D-440b-865C-3EC943EB4CBC-89" descr="/Users/xhx/Library/Containers/com.kingsoft.wpsoffice.mac/Data/tmp/wpsoffice.ucZxKdwpsoffi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6998" y="3522028"/>
            <a:ext cx="2850515" cy="402590"/>
          </a:xfrm>
          <a:prstGeom prst="rect">
            <a:avLst/>
          </a:prstGeom>
        </p:spPr>
      </p:pic>
      <p:sp>
        <p:nvSpPr>
          <p:cNvPr id="9" name="Google Shape;122;p15"/>
          <p:cNvSpPr txBox="1"/>
          <p:nvPr/>
        </p:nvSpPr>
        <p:spPr>
          <a:xfrm>
            <a:off x="698500" y="5117465"/>
            <a:ext cx="573913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Of course we have different cut-off methods, but there may exist some universal constant which is irrelevant to which scheme we choose.</a:t>
            </a:r>
            <a:endParaRPr lang="en-US" sz="1500" i="0" u="none" strike="noStrike" cap="none">
              <a:solidFill>
                <a:srgbClr val="2C3E5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20" name="Google Shape;122;p15"/>
          <p:cNvSpPr txBox="1"/>
          <p:nvPr/>
        </p:nvSpPr>
        <p:spPr>
          <a:xfrm>
            <a:off x="6555740" y="4255135"/>
            <a:ext cx="506476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Compare the first lattice and the third lattice. After rotation, the coefficient of singular term does not change, while the coefficient of leading order term varies. </a:t>
            </a:r>
            <a:endParaRPr lang="en-US" sz="1500" i="0" u="none" strike="noStrike" cap="none">
              <a:solidFill>
                <a:srgbClr val="2C3E5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Google Shape;122;p15"/>
              <p:cNvSpPr txBox="1"/>
              <p:nvPr/>
            </p:nvSpPr>
            <p:spPr>
              <a:xfrm>
                <a:off x="6555740" y="5264150"/>
                <a:ext cx="4264025" cy="230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𝜖</m:t>
                    </m:r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→</m:t>
                    </m:r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0</m:t>
                    </m:r>
                  </m:oMath>
                </a14:m>
                <a:r>
                  <a:rPr lang="en-US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: </a:t>
                </a:r>
                <a:r>
                  <a:rPr lang="en-US" sz="1500" b="1" i="0" u="none" strike="noStrike" cap="none">
                    <a:solidFill>
                      <a:srgbClr val="2C3E50"/>
                    </a:solidFill>
                    <a:latin typeface="Arial" panose="020B0604020202090204" pitchFamily="34" charset="0"/>
                    <a:ea typeface="Arial" panose="020B0604020202090204"/>
                    <a:cs typeface="Arial" panose="020B0604020202090204" pitchFamily="34" charset="0"/>
                    <a:sym typeface="Arial" panose="020B0604020202090204"/>
                  </a:rPr>
                  <a:t>UV divergence!</a:t>
                </a:r>
                <a:endParaRPr lang="en-US" sz="1500" b="1" i="0" u="none" strike="noStrike" cap="none">
                  <a:solidFill>
                    <a:srgbClr val="2C3E50"/>
                  </a:solidFill>
                  <a:latin typeface="Arial" panose="020B0604020202090204" pitchFamily="34" charset="0"/>
                  <a:ea typeface="Arial" panose="020B0604020202090204"/>
                  <a:cs typeface="Arial" panose="020B0604020202090204" pitchFamily="34" charset="0"/>
                  <a:sym typeface="Arial" panose="020B0604020202090204"/>
                </a:endParaRPr>
              </a:p>
            </p:txBody>
          </p:sp>
        </mc:Choice>
        <mc:Fallback>
          <p:sp>
            <p:nvSpPr>
              <p:cNvPr id="21" name="Google Shape;122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740" y="5264150"/>
                <a:ext cx="4264025" cy="2305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590" y="6515100"/>
            <a:ext cx="523875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6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571500" y="1454150"/>
            <a:ext cx="5790565" cy="21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5" b="1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Taking the UV limit: The theory can be regarded as a perturbed CFT</a:t>
            </a:r>
            <a:endParaRPr lang="en-US" sz="1405" b="1" i="0" u="none" strike="noStrike" cap="none">
              <a:solidFill>
                <a:srgbClr val="2C3E5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762000" y="6477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EFT </a:t>
            </a:r>
            <a:r>
              <a:rPr lang="en-US" sz="285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Perspctive</a:t>
            </a:r>
            <a:endParaRPr lang="en-US" sz="285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571500" y="647700"/>
            <a:ext cx="57150" cy="419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" name="334E55B0-647D-440b-865C-3EC943EB4CBC-40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935" y="1847215"/>
            <a:ext cx="3147695" cy="4654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23;p15"/>
              <p:cNvSpPr txBox="1"/>
              <p:nvPr/>
            </p:nvSpPr>
            <p:spPr>
              <a:xfrm>
                <a:off x="571500" y="2403861"/>
                <a:ext cx="5286375" cy="369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There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𝜙</m:t>
                        </m:r>
                      </m:e>
                      <m:sub>
                        <m:r>
                          <a:rPr lang="en-US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UV</m:t>
                        </m:r>
                      </m:sub>
                    </m:sSub>
                  </m:oMath>
                </a14:m>
                <a:r>
                  <a:rPr lang="en-US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is a relevent operator</a:t>
                </a:r>
                <a:r>
                  <a:rPr lang="en-US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with scaling dimension</a:t>
                </a:r>
                <a:endParaRPr lang="en-US" sz="1500" b="0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4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03861"/>
                <a:ext cx="5286375" cy="369570"/>
              </a:xfrm>
              <a:prstGeom prst="rect">
                <a:avLst/>
              </a:prstGeom>
              <a:blipFill rotWithShape="1">
                <a:blip r:embed="rId4"/>
                <a:stretch>
                  <a:fillRect t="-104" b="1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334E55B0-647D-440b-865C-3EC943EB4CBC-41" descr="/Users/xhx/Library/Containers/com.kingsoft.wpsoffice.mac/Data/tmp/wpsoffice.SbSCpd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225" y="2882265"/>
            <a:ext cx="1383030" cy="3702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123;p15"/>
              <p:cNvSpPr txBox="1"/>
              <p:nvPr/>
            </p:nvSpPr>
            <p:spPr>
              <a:xfrm>
                <a:off x="628650" y="3361055"/>
                <a:ext cx="5790565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Suppose the entanglement surface is smooth (no sigularity!), </a:t>
                </a:r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 the structure of the divergent terms is perturbative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</m:ctrlPr>
                      </m:sSubPr>
                      <m:e>
                        <m:r>
                          <a:rPr lang="en-US" altLang="zh-CN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𝑔</m:t>
                        </m:r>
                      </m:e>
                      <m:sub>
                        <m:r>
                          <a:rPr lang="en-US" altLang="zh-CN" sz="1500" b="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Roboto" panose="02000000000000000000"/>
                            <a:cs typeface="DejaVu Math TeX Gyre" panose="02000503000000000000" charset="0"/>
                            <a:sym typeface="Roboto" panose="02000000000000000000"/>
                          </a:rPr>
                          <m:t>UV</m:t>
                        </m:r>
                      </m:sub>
                    </m:sSub>
                  </m:oMath>
                </a14:m>
                <a:r>
                  <a:rPr lang="en-US" altLang="zh-CN" sz="1500" b="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, with the form</a:t>
                </a:r>
                <a:endParaRPr lang="en-US" altLang="zh-CN" sz="1500" b="0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12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361055"/>
                <a:ext cx="5790565" cy="7429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334E55B0-647D-440b-865C-3EC943EB4CBC-42" descr="/Users/xhx/Library/Containers/com.kingsoft.wpsoffice.mac/Data/tmp/wpsoffice.LRqwik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190" y="4196080"/>
            <a:ext cx="2880995" cy="510540"/>
          </a:xfrm>
          <a:prstGeom prst="rect">
            <a:avLst/>
          </a:prstGeom>
        </p:spPr>
      </p:pic>
      <p:sp>
        <p:nvSpPr>
          <p:cNvPr id="14" name="Google Shape;123;p15"/>
          <p:cNvSpPr txBox="1"/>
          <p:nvPr/>
        </p:nvSpPr>
        <p:spPr>
          <a:xfrm>
            <a:off x="571500" y="4749165"/>
            <a:ext cx="5790565" cy="3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Example: Conformal scalar</a:t>
            </a:r>
            <a:endParaRPr lang="en-US" altLang="en-US" sz="1500" b="1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6" name="334E55B0-647D-440b-865C-3EC943EB4CBC-43" descr="wpsoffi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765" y="5193665"/>
            <a:ext cx="1885950" cy="408940"/>
          </a:xfrm>
          <a:prstGeom prst="rect">
            <a:avLst/>
          </a:prstGeom>
        </p:spPr>
      </p:pic>
      <p:sp>
        <p:nvSpPr>
          <p:cNvPr id="17" name="Google Shape;123;p15"/>
          <p:cNvSpPr txBox="1"/>
          <p:nvPr/>
        </p:nvSpPr>
        <p:spPr>
          <a:xfrm>
            <a:off x="6611620" y="1301750"/>
            <a:ext cx="5008245" cy="73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When we calculate the entanglement entropy, the following term will appear:</a:t>
            </a:r>
            <a:endParaRPr lang="en-US" altLang="en-US" sz="150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8" name="334E55B0-647D-440b-865C-3EC943EB4CBC-44" descr="/Users/xhx/Library/Containers/com.kingsoft.wpsoffice.mac/Data/tmp/wpsoffice.gryRmcwpsoffi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0123" y="2040255"/>
            <a:ext cx="730885" cy="408940"/>
          </a:xfrm>
          <a:prstGeom prst="rect">
            <a:avLst/>
          </a:prstGeom>
        </p:spPr>
      </p:pic>
      <p:sp>
        <p:nvSpPr>
          <p:cNvPr id="19" name="Google Shape;123;p15"/>
          <p:cNvSpPr txBox="1"/>
          <p:nvPr/>
        </p:nvSpPr>
        <p:spPr>
          <a:xfrm>
            <a:off x="6611620" y="2622550"/>
            <a:ext cx="5008245" cy="3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Later we will make some specific calculation.</a:t>
            </a:r>
            <a:endParaRPr lang="en-US" altLang="en-US" sz="150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0" name="Google Shape;123;p15"/>
          <p:cNvSpPr txBox="1"/>
          <p:nvPr/>
        </p:nvSpPr>
        <p:spPr>
          <a:xfrm>
            <a:off x="6611620" y="3265805"/>
            <a:ext cx="5008245" cy="110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As we know, the entanglement entropy must be dimensionless. With dimensional analysis, </a:t>
            </a:r>
            <a:r>
              <a:rPr lang="en-US" sz="150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the cervatures have positive mass dimension, which leads to</a:t>
            </a:r>
            <a:endParaRPr lang="en-US" sz="150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1" name="334E55B0-647D-440b-865C-3EC943EB4CBC-45" descr="wpsoffi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0910" y="4493895"/>
            <a:ext cx="3369945" cy="193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Google Shape;123;p15"/>
              <p:cNvSpPr txBox="1"/>
              <p:nvPr/>
            </p:nvSpPr>
            <p:spPr>
              <a:xfrm>
                <a:off x="6611620" y="4842510"/>
                <a:ext cx="5008245" cy="738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The larger </a:t>
                </a:r>
                <a14:m>
                  <m:oMath xmlns:m="http://schemas.openxmlformats.org/officeDocument/2006/math">
                    <m:r>
                      <a:rPr lang="en-US" sz="1500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Roboto" panose="02000000000000000000"/>
                        <a:cs typeface="DejaVu Math TeX Gyre" panose="02000503000000000000" charset="0"/>
                        <a:sym typeface="Roboto" panose="02000000000000000000"/>
                      </a:rPr>
                      <m:t>𝜆</m:t>
                    </m:r>
                  </m:oMath>
                </a14:m>
                <a:r>
                  <a:rPr lang="en-US" sz="1500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, the more divergent. So the most divergent term in entanglement entropy has the form</a:t>
                </a:r>
                <a:endParaRPr lang="en-US" sz="1500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22" name="Google Shape;123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620" y="4842510"/>
                <a:ext cx="5008245" cy="7385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334E55B0-647D-440b-865C-3EC943EB4CBC-46" descr="/Users/xhx/Library/Containers/com.kingsoft.wpsoffice.mac/Data/tmp/wpsoffice.nKNoLtwpsoffic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7415" y="5695315"/>
            <a:ext cx="1176020" cy="46609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0222802" y="5736209"/>
            <a:ext cx="56007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i="1">
                <a:latin typeface="DejaVu Math TeX Gyre" panose="02000503000000000000" charset="0"/>
                <a:cs typeface="DejaVu Math TeX Gyre" panose="02000503000000000000" charset="0"/>
              </a:rPr>
              <a:t>CFT</a:t>
            </a:r>
            <a:endParaRPr lang="en-US" altLang="zh-CN" i="1"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708100" y="2700337"/>
            <a:ext cx="355595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6589295" y="2700337"/>
            <a:ext cx="3555950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1197828" y="6515100"/>
            <a:ext cx="422671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7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05" name="Google Shape;105;p14"/>
          <p:cNvSpPr txBox="1"/>
          <p:nvPr>
            <p:custDataLst>
              <p:tags r:id="rId7"/>
            </p:custDataLst>
          </p:nvPr>
        </p:nvSpPr>
        <p:spPr>
          <a:xfrm>
            <a:off x="1919874" y="3509962"/>
            <a:ext cx="3133672" cy="23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divergent term</a:t>
            </a:r>
            <a:endParaRPr lang="en-US" sz="1500" b="1" i="0" u="none" strike="noStrike" cap="none">
              <a:solidFill>
                <a:srgbClr val="2C3E5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Google Shape;106;p1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068780" y="3910012"/>
                <a:ext cx="2984450" cy="738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</m:ctrlPr>
                      </m:sSubPr>
                      <m:e>
                        <m:r>
                          <a:rPr lang="en-US" sz="1500" b="1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𝑺</m:t>
                        </m:r>
                      </m:e>
                      <m:sub>
                        <m:r>
                          <a:rPr lang="en-US" sz="1500" b="1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𝒘</m:t>
                        </m:r>
                      </m:sub>
                    </m:sSub>
                    <m:r>
                      <a:rPr lang="en-US" sz="1500" b="1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~</m:t>
                    </m:r>
                    <m:r>
                      <a:rPr lang="en-US" sz="1500" b="1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𝝏</m:t>
                    </m:r>
                    <m:r>
                      <a:rPr lang="en-US" sz="1500" b="1" i="1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𝑾</m:t>
                    </m:r>
                  </m:oMath>
                </a14:m>
                <a:r>
                  <a:rPr lang="en-US" sz="1500" b="1" i="0" u="none" strike="noStrike" cap="none">
                    <a:solidFill>
                      <a:srgbClr val="2C3E50"/>
                    </a:solidFill>
                    <a:latin typeface="Roboto" panose="02000000000000000000"/>
                    <a:ea typeface="Roboto" panose="02000000000000000000"/>
                    <a:cs typeface="Roboto" panose="02000000000000000000"/>
                    <a:sym typeface="Roboto" panose="02000000000000000000"/>
                  </a:rPr>
                  <a:t>, but can be renormalized</a:t>
                </a:r>
                <a:endParaRPr lang="en-US" sz="1500" b="1" i="0" u="none" strike="noStrike" cap="none">
                  <a:solidFill>
                    <a:srgbClr val="2C3E50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endParaRPr>
              </a:p>
            </p:txBody>
          </p:sp>
        </mc:Choice>
        <mc:Fallback>
          <p:sp>
            <p:nvSpPr>
              <p:cNvPr id="106" name="Google Shape;106;p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068780" y="3910012"/>
                <a:ext cx="2984450" cy="738505"/>
              </a:xfrm>
              <a:prstGeom prst="rect">
                <a:avLst/>
              </a:prstGeom>
              <a:blipFill rotWithShape="1">
                <a:blip r:embed="rId10"/>
                <a:stretch>
                  <a:fillRect l="-20" t="-43" r="18" b="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Google Shape;108;p14"/>
          <p:cNvSpPr txBox="1"/>
          <p:nvPr>
            <p:custDataLst>
              <p:tags r:id="rId11"/>
            </p:custDataLst>
          </p:nvPr>
        </p:nvSpPr>
        <p:spPr>
          <a:xfrm>
            <a:off x="6801069" y="3509962"/>
            <a:ext cx="3133672" cy="23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2C3E5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universal term</a:t>
            </a:r>
            <a:endParaRPr lang="en-US" altLang="zh-CN" sz="1500" b="1" i="0" u="none" strike="noStrike" cap="none">
              <a:solidFill>
                <a:srgbClr val="2C3E5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09" name="Google Shape;109;p14"/>
          <p:cNvSpPr txBox="1"/>
          <p:nvPr>
            <p:custDataLst>
              <p:tags r:id="rId12"/>
            </p:custDataLst>
          </p:nvPr>
        </p:nvSpPr>
        <p:spPr>
          <a:xfrm>
            <a:off x="6949975" y="3910012"/>
            <a:ext cx="2984450" cy="46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2C3E50"/>
                </a:solidFill>
                <a:sym typeface="Arial" panose="020B0604020202090204"/>
              </a:rPr>
              <a:t>extract the significant constant. (central charge, a-anormaly etc.)</a:t>
            </a:r>
            <a:endParaRPr lang="en-US" sz="1500" b="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762000" y="647700"/>
            <a:ext cx="11401425" cy="87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>
                <a:solidFill>
                  <a:srgbClr val="003366"/>
                </a:solidFill>
                <a:sym typeface="Arial" panose="020B0604020202090204"/>
              </a:rPr>
              <a:t>Question: </a:t>
            </a:r>
            <a:r>
              <a:rPr lang="en-US" sz="2850" b="1">
                <a:solidFill>
                  <a:srgbClr val="003366"/>
                </a:solidFill>
                <a:sym typeface="Arial" panose="020B0604020202090204"/>
              </a:rPr>
              <a:t>Whether we should focus on divergent term or universal term?</a:t>
            </a:r>
            <a:endParaRPr lang="en-US" sz="285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571500" y="647700"/>
            <a:ext cx="57150" cy="419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1934229" y="2223770"/>
            <a:ext cx="8323540" cy="138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Calculation: Path Integral Language and Replica Trick</a:t>
            </a:r>
            <a:endParaRPr lang="en-US" sz="450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828" y="6515100"/>
            <a:ext cx="422671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8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 descr="image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1500" y="6410325"/>
            <a:ext cx="11049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197828" y="6515100"/>
            <a:ext cx="422671" cy="16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Page 9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Google Shape;122;p15"/>
              <p:cNvSpPr txBox="1"/>
              <p:nvPr/>
            </p:nvSpPr>
            <p:spPr>
              <a:xfrm>
                <a:off x="571500" y="1453901"/>
                <a:ext cx="5550693" cy="699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The ground states are defined at infinite time, while the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</m:ctrlPr>
                      </m:sSubPr>
                      <m:e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𝜙</m:t>
                        </m:r>
                      </m:e>
                      <m:sub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</m:ctrlPr>
                      </m:sSubSupPr>
                      <m:e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𝜙</m:t>
                        </m:r>
                      </m:e>
                      <m:sub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0</m:t>
                        </m:r>
                      </m:sub>
                      <m:sup>
                        <m:r>
                          <a:rPr lang="en-US" altLang="zh-CN" sz="1500" i="1" u="none" strike="noStrike" cap="none">
                            <a:solidFill>
                              <a:srgbClr val="2C3E50"/>
                            </a:solidFill>
                            <a:latin typeface="DejaVu Math TeX Gyre" panose="02000503000000000000" charset="0"/>
                            <a:ea typeface="Arial" panose="020B0604020202090204"/>
                            <a:cs typeface="DejaVu Math TeX Gyre" panose="02000503000000000000" charset="0"/>
                            <a:sym typeface="Arial" panose="020B0604020202090204"/>
                          </a:rPr>
                          <m:t>’</m:t>
                        </m:r>
                      </m:sup>
                    </m:sSubSup>
                  </m:oMath>
                </a14:m>
                <a:r>
                  <a:rPr lang="en-US" altLang="zh-CN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 are defined at</a:t>
                </a:r>
                <a14:m>
                  <m:oMath xmlns:m="http://schemas.openxmlformats.org/officeDocument/2006/math">
                    <m:r>
                      <a:rPr lang="en-US" altLang="zh-CN" sz="1500" i="0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 </m:t>
                    </m:r>
                    <m:r>
                      <m:rPr>
                        <m:sty m:val="p"/>
                      </m:rPr>
                      <a:rPr lang="en-US" altLang="zh-CN" sz="1500" i="0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t</m:t>
                    </m:r>
                    <m:r>
                      <a:rPr lang="en-US" altLang="zh-CN" sz="1500" i="0" u="none" strike="noStrike" cap="none">
                        <a:solidFill>
                          <a:srgbClr val="2C3E50"/>
                        </a:solidFill>
                        <a:latin typeface="DejaVu Math TeX Gyre" panose="02000503000000000000" charset="0"/>
                        <a:ea typeface="Arial" panose="020B0604020202090204"/>
                        <a:cs typeface="DejaVu Math TeX Gyre" panose="02000503000000000000" charset="0"/>
                        <a:sym typeface="Arial" panose="020B0604020202090204"/>
                      </a:rPr>
                      <m:t>=0</m:t>
                    </m:r>
                  </m:oMath>
                </a14:m>
                <a:r>
                  <a:rPr lang="en-US" sz="1500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. Path integral gives us</a:t>
                </a:r>
                <a:endParaRPr lang="en-US" sz="1500" i="0" u="none" strike="noStrike" cap="none">
                  <a:solidFill>
                    <a:srgbClr val="2C3E50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i="0" u="none" strike="noStrike" cap="none">
                    <a:solidFill>
                      <a:srgbClr val="2C3E5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  <a:sym typeface="Arial" panose="020B0604020202090204"/>
                  </a:rPr>
                  <a:t> </a:t>
                </a:r>
                <a:endParaRPr lang="en-US" i="0" u="none" strike="noStrike" cap="none">
                  <a:solidFill>
                    <a:srgbClr val="2C3E50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endParaRPr>
              </a:p>
            </p:txBody>
          </p:sp>
        </mc:Choice>
        <mc:Fallback>
          <p:sp>
            <p:nvSpPr>
              <p:cNvPr id="122" name="Google Shape;122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453901"/>
                <a:ext cx="5550693" cy="699770"/>
              </a:xfrm>
              <a:prstGeom prst="rect">
                <a:avLst/>
              </a:prstGeom>
              <a:blipFill rotWithShape="1">
                <a:blip r:embed="rId3"/>
                <a:stretch>
                  <a:fillRect t="-55" r="3" b="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Google Shape;133;p15"/>
          <p:cNvSpPr txBox="1"/>
          <p:nvPr/>
        </p:nvSpPr>
        <p:spPr>
          <a:xfrm>
            <a:off x="762000" y="6477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3366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Density Matrix Under Path Integral </a:t>
            </a:r>
            <a:endParaRPr lang="en-US" sz="2850" b="1" i="0" u="none" strike="noStrike" cap="none">
              <a:solidFill>
                <a:srgbClr val="003366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571500" y="647700"/>
            <a:ext cx="57150" cy="419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14"/>
          <p:cNvSpPr txBox="1"/>
          <p:nvPr/>
        </p:nvSpPr>
        <p:spPr>
          <a:xfrm>
            <a:off x="571500" y="6515100"/>
            <a:ext cx="230251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BDC3C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Fudan University | Physics Department</a:t>
            </a:r>
            <a:endParaRPr lang="en-US" sz="1050" b="0" i="0" u="none" strike="noStrike" cap="none">
              <a:solidFill>
                <a:srgbClr val="BDC3C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3" name="Google Shape;123;p15"/>
          <p:cNvSpPr txBox="1"/>
          <p:nvPr/>
        </p:nvSpPr>
        <p:spPr>
          <a:xfrm>
            <a:off x="571500" y="3432175"/>
            <a:ext cx="5210810" cy="3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The partition function over the entire Euclidean space is</a:t>
            </a:r>
            <a:endParaRPr lang="en-US" sz="1500" b="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4" name="334E55B0-647D-440b-865C-3EC943EB4CBC-17" descr="/Users/xhx/Library/Containers/com.kingsoft.wpsoffice.mac/Data/tmp/wpsoffice.iXnNHS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80" y="3927475"/>
            <a:ext cx="3514090" cy="438150"/>
          </a:xfrm>
          <a:prstGeom prst="rect">
            <a:avLst/>
          </a:prstGeom>
        </p:spPr>
      </p:pic>
      <p:sp>
        <p:nvSpPr>
          <p:cNvPr id="15" name="Google Shape;123;p15"/>
          <p:cNvSpPr txBox="1"/>
          <p:nvPr/>
        </p:nvSpPr>
        <p:spPr>
          <a:xfrm>
            <a:off x="571500" y="4537710"/>
            <a:ext cx="5211445" cy="110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2C3E5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Suppose we have two regions A and B. After tracing rigion B we will get the density matrix in rigion A and calculate the entanglement entropy. </a:t>
            </a:r>
            <a:endParaRPr lang="en-US" sz="1500" b="0" i="0" u="none" strike="noStrike" cap="none">
              <a:solidFill>
                <a:srgbClr val="2C3E50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" name="图片 0" descr="pat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780" y="1265555"/>
            <a:ext cx="3571875" cy="2063115"/>
          </a:xfrm>
          <a:prstGeom prst="rect">
            <a:avLst/>
          </a:prstGeom>
        </p:spPr>
      </p:pic>
      <p:pic>
        <p:nvPicPr>
          <p:cNvPr id="3" name="334E55B0-647D-440b-865C-3EC943EB4CBC-47" descr="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980" y="2089150"/>
            <a:ext cx="3447415" cy="452755"/>
          </a:xfrm>
          <a:prstGeom prst="rect">
            <a:avLst/>
          </a:prstGeom>
        </p:spPr>
      </p:pic>
      <p:pic>
        <p:nvPicPr>
          <p:cNvPr id="4" name="334E55B0-647D-440b-865C-3EC943EB4CBC-48" descr="/Users/xhx/Library/Containers/com.kingsoft.wpsoffice.mac/Data/tmp/wpsoffice.jHjoKJ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980" y="2705100"/>
            <a:ext cx="3366770" cy="473710"/>
          </a:xfrm>
          <a:prstGeom prst="rect">
            <a:avLst/>
          </a:prstGeom>
        </p:spPr>
      </p:pic>
      <p:pic>
        <p:nvPicPr>
          <p:cNvPr id="5" name="334E55B0-647D-440b-865C-3EC943EB4CBC-49" descr="/Users/xhx/Library/Containers/com.kingsoft.wpsoffice.mac/Data/tmp/wpsoffice.yODmWawpsoffi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980" y="5773103"/>
            <a:ext cx="3205480" cy="248920"/>
          </a:xfrm>
          <a:prstGeom prst="rect">
            <a:avLst/>
          </a:prstGeom>
        </p:spPr>
      </p:pic>
      <p:pic>
        <p:nvPicPr>
          <p:cNvPr id="6" name="334E55B0-647D-440b-865C-3EC943EB4CBC-50" descr="/Users/xhx/Library/Containers/com.kingsoft.wpsoffice.mac/Data/tmp/wpsoffice.yOhwyUwpsoffi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3845" y="3545205"/>
            <a:ext cx="4986655" cy="380365"/>
          </a:xfrm>
          <a:prstGeom prst="rect">
            <a:avLst/>
          </a:prstGeom>
        </p:spPr>
      </p:pic>
      <p:pic>
        <p:nvPicPr>
          <p:cNvPr id="9" name="图片 8" descr="densit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110" y="4274820"/>
            <a:ext cx="4847590" cy="18846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10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11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12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13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14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15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16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2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3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4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5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6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7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8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ags/tag9.xml><?xml version="1.0" encoding="utf-8"?>
<p:tagLst xmlns:p="http://schemas.openxmlformats.org/presentationml/2006/main">
  <p:tag name="KSO_WM_DIAGRAM_VIRTUALLY_FRAME" val="{&quot;height&quot;:183.75,&quot;left&quot;:45,&quot;top&quot;:212.62496062992128,&quot;width&quot;:869.988188976378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0cnVlfSIsCgkiTGF0ZXgiIDogIlhGdHVYSEJoY25ScFlXeGZibHhzYjJkY2JHRnVaMnhsSUZkY2NtRnVaMnhsZkY5N2JqMHhmVDFjYVc1MFgzdFRYakZjZEdsdFpYTWdTRjU3WkMweGZYMHRibHhzWVc1bmJHVmNabkpoWTN0Y2NHRnlkR2xoYkNCY2MzRnlkSHRuZlZ4dFlYUm9ZMkZzZTB4OWZYdGNjR0Z5ZEdsaGJDQm5YbnRjYlhWY2JuVjlmVnh5WVc1bmJHVmZWMXh3WVhKMGFXRnNYMjRnWjE1N1hHMTFYRzUxZlh4ZmUyNDlNWDBnWEYwPSIsCgkiTGF0ZXhJbWdCYXNlNjQiIDogImlWQk9SdzBLR2dvQUFBQU5TVWhFVWdBQUIxd0FBQURGQkFNQUFBQUNrNTFqQUFBQU1GQk1WRVgvLy84QUFBQUFBQUFBQUFBQUFBQUFBQUFBQUFBQUFBQUFBQUFBQUFBQUFBQUFBQUFBQUFBQUFBQUFBQUFBQUFBdjNhQjdBQUFBRDNSU1RsTUFWTHZ2elpreUVOMnJabmFKUkNJR1hHTDBBQUFBQ1hCSVdYTUFBQTdFQUFBT3hBR1ZLdzRiQUFBZ0FFbEVRVlI0QWUxOWU1QnNXMW5mbnZPWVBtZk9tWWRnUVloVWVsS28zSVJvSHp3STV3cTRCKzRodVpLWUhrUmpFUXA3U2tTaGZNd2dWeTlVQ0QzY2M5R0RKcmNQRHd1S1JMcExSTEdzT0NOV2pGUWVQYUltK0lmMkNRUWZDZHBkdWJlQU10NmF1YWZQaFRuM3RmTDcxbDZQYisxWDcrN3A1OHplVlRONzdmWDgxcmUvMy9xKzlhMjFkbnRlZnVVY3lEbVFjeURuUU00QmIra3o5NGdyTCtya25NZzVrSE5nNmptd1VCWjBIVGFHVGVuOHA2OTFmM25ZbGViMTVSdzR5UnlZcjNVLzloWHYwZGVMdzV2RFpjTmYralFLckE2MzByeTJuQU1ubWdPdDJ3Rk1QeUVlejhnSFFtSGtPZ2dYL2p0QmxsdmgrUHc1NTBET2dVRTVjRlkwZ3FLRmNrWk5lRjhFcWhRUmh1di8xYmxXQnFVc0w1ZHpJT2RBaUFPdGwrcUlNK0syRHFiZTZ4cUl6ajBFMXdzbWNTMjFzand4NThBUU9QQXMvKzdHRUtxWitpb1dSVWZUV1BERm5nNm4zT2NORUoyQUMxZW82dGYrNkpkOHl1RW1wRlNjSitVY0dKQURqNGl1NkRZR0xEeEx4ZDd4dEtXMktOaURqUTZGem91dmgySmlIdDhzSjhKbkNLN1B4Q1RuVVRrSGhzaUJKZit3TTErL004UWFwN1dxbHZoRlE5bzUwVFhoNU1DK1dFOU9WQ21MUXR5Z29BKzRaaGtDZWxhWVo4ZzVrTXlCaDBrbkxBWWlsNXpyR0tRVWdLZGQzWThGb2QxT09pYnVYaGRiY2RGT1hGRWN5dWVkSEs0T1gvS0hrWENnREJsZUtvdkhSbEw1TkZVS2hJbzFUUkN3dTYzRGlmZWxET3M5VUs2QkNWeEY5VjlMckNwUHlEa3dEQTVjSUtzUW9wYk5VenFNRmlkVnh5bmdTWnF0a29CYUJzdjFiSWJKNk1OYVpaOUQ5UWVUNmx2ZTdnbmh3TDU0MHZNcUVMVmozMTl5QmpWTUx5dWk5M1M5eXVCdENvWUNOV1VMZTFTOUhRMUN1ZkxIbkFORDRVQ2RuSiswazdZemxPcW11Skt6amduUnpPQnJxdlJteWtXaHB4R0E2Mkh2bWU0VTh5Y25iZm81Z0pYRlZjOHJuUVR0aXZWUnB2M2dHZXIwZUQyRkRBcDQzOHlCVDRzTWJ1UWVMZWJKT1FkU09ZQUozWXJuTmFFWlVyTWRpOFNsbTZ3YlJXNFpzM2dXdkpqQmRRUzdwQkVVV1JiZnpzcm13WndESStBQXRBTnFoWnZrcERrMTI3MlZZWlVNai9SclRoaWIrdUp6MDdQbXFUa0hqc3lCaXBESFNQN3cvWjBqVnpWYkZVQzdNdE00bHZhVzJJaU5aNUVZNStDcHk2K2NBK1BoZ0JCUGpLZWhhV3NGOXY5cUQ1cjgzZ2ZpQVBvTTJ4Ujd0Sk1uNXh6SXhnRnNIVGloNHRZeVBxSWtUbDNJc0RLTHFldDZVdms4UHVmQWtEbUExWWZ0SVZjNUk5VlZoTGlVVHVwcHV3Y3FLU08yTlBVMm1KTUs1L0U1Qi9ya1FQV2thWWN2M3VWZmVSMHhxZDRUcmp1Q2U1SmpHWHZlZXBwaTAvUEluQVBENU1DTzZDMlR3Mnh2d25VdGxJUzRJc1I3UVFiTTJPMTBhbngzWCtiU0gvcmZzUnNxZ2RIdXFWQlUvcGh6WUdRY2dQaHVqYXp5cWF0NHdSZFBiWGlGdDlIUmRKaXhxNmtFTHVqdFNrR3V4WkxvK3QwVnovc3pWcXA1OGhiQVdPL3o0TGc1Y0NLMlIyaW16cGZGZDhud0k0OTc5SjJJR3pvaDluN08wYjQ0cy9SZXI5QjZ3bnVZbzd6VzA2S09yVHFQekRrd0NBZXd5cC8xazRDRFZEOWxaWGJFTFdWS2xGZm9OTjE2S24xRjJ1NWxyaDFwOWM2TEZaOXRLRmxDSlhzbVN4N0lPVEJhRHNCVmN2elB1V29Xb3JON0tseTloUDMrOXF5Nnp1SGNhM3hiSnZacTNxVFU5b3U1K1l2OS9ibGoyR0ZhL2pCS0RpeWZwR1hYa3QyQWRPRUpPcDBxQVpqRTNqbG4vMGhKRFd0MFp2YkFGRUVsV1Q0aFkvTG5nWndEUitGQXU2ZDc5Q2kxVDFkWmZETDRocWFvY0JzRFZmb0ozek44V1JZb2JjaXl0TkM2cG12eDlrV0dNenNtZHg3SU9YQTBEbFNZQ0IrdHB1a3ZYZVlmekNnVmV6bloydnFrRGZXc0ZPeXNSZ2pPcFQyS2tWZnpKTTBsZEtmeis4UTQ0R3V0TVRFS3h0WXdacTVzdTJXejNFc3hscG1aaSs5K1A2TUl4UUJuYldoZ2w5VTV0cTdrRFoxTUR0QnFSdWVFZEwzbHVKYmE2SG5xVVpwRm5yeHB5d0t1aG1Ia0dONDJUM2tnNThCb09RQ3R3WFRJYU51YWNPMFltWGhYQVVDMklCTkQyeWsrZFlVVzNWSjV1RWxOUDdheEYxTTJqOG81TUFvT3dJUFMrNHpZS0JvZWY1MXc0dkx0Z3Z0QTJxVTBLamJaTWc5Z2VVZm41ZFdRbTloYXhqcEhmczg1TUJvT0xIUGhHMDBUMDFKcnk1MW1FbHpYMDJncldadlh3MWVZOU9mNTRSbldRYzhEKzFpdXROcnl0SndEUitkQSs4UjROdWtML3F1TVllaDVxbUtjNTdxNGFhZW8yQmh4WUtyWlBEbkdpZWx6SHBnY0IwSXFaM0tFakx4bDJuL1VZSzBVM2Frc1N3bUN6bTlaK1ZZVDQzendtc2tNOXFXNnEwekdQSkJ6WUFnY0tQZVl3QTJoaVNtcEF2YXM0d01IMGxJM1MrOHpIeEkyVmh0TnZNeWRTMkRmU2ZzZzNaUzh6cE5KQnVSdzlXVDB2QjNhRlFHazJUbG9EQXY0YjFsaHhkWk1VVkdQY1M2UmdYMHBwbXdlbFhOZ0ZCeWdIWFc3bzZoNCt1cXNoSnhxUFpEbS9KWVZOS3J4bjdjc2NqM1N1dXZUMTlXY29tUEtBWnJRR1YxeFRQdW91bFZ6N1ZiYUg5Skk2ZkZadmx1cHpiNFd5WmRkU2V1ZUVQYWxzQ3BQR2hjSDZFZVl0c2JWMkVUYklidjFnRkdBZ1lwdm1tQXBRYkRLMVNZMHFwbWljaVdOK1hCcUpaRmE4NGljQTBmZ0FLeThFeUp2N2tFYSthc0ZmTk5FaEljVjdwZXFXS2c3eTY2YlBkeFZrVnJ6aUp3RFIrQkFtMDNLamxETkRCU2w3WUxyak01OWQ5TUVTNUZCOTdlc1NuYnhCbHJaN3VsdjJvMy80UXJ5NTV3RFErZEFpNXQyUTY5OW1pcWtiMGMwR0VIb09VZnYyMWtTQlMrYUF6ajBWTE9MTjg2eWEva0VuVDRrUHVUWFpEa0FlVHNobjM0aHIxQ0hNZHQzSGhjY0tDTmIxUjVreHhNeXI2aXl5eGE1OHVOc0d5byt2K1VjR0RrSElNUDZHT2ZJMjVwc0EzenBGSlRndTJwODZsb1BMNSs2djJVRnVHNG84dHZNRit6K3V2TmsrNWUzZnZ3NVFLc1ozRjE2akhzTWFIR25HbzduWExLOS9TcGJxQWxpM2QreWdqSGNVYmxiekpWZVpRNWpYZG44cDNWT0haUGZjdzRNaHdQa2Yxa2JUbFhUWGd1NnlqL0pYN1RtclZTMTR0RHB3QVc3Y0VQeEpiczFvc2FxYVVhbnJrdWxFN0l3NXJBcmZ4Z0xCK2k0Sm5lNGpLWFJ5VFFDUThKc1RQSzhnbS9QcjNwZTVSQjh1TW5wT3UxdXpZUktWYW1veGhyUlB0TzBLcjNKVytFMTV1R2NBMGZsd0RMRXRISFVTbWFrdktOZFlScGJXL2lyM1I4RkgxWjVQNXBtcmlwajJ3YXVHT0RNVG1Oc1FRd2Z4MEd5MlUvQjY4dkRPUWVPem9GTmlPbkcwYXVaaVJvcWZPNEsvSmwrTDRvWDBxOWJPVEFML1pZVmhyVk8wTWtkdHV5SytlL2pIMzcxTC8zYWx1MS84OFJZSzdiUGVXaGNISUIwYVN0dlhFMU9ySjE5QXpuWXdqVzJmblVPS3JMSVB1NENDaGVzQ3BYMFltL0VpZ3pRbnY1dEdjSS80aDVkaDM5aUFPdUxyZ25yYlBrOTU4QndPRkFLSFNvYlRxM1RXUXZzMUQxTkdmWTY3T3F3TncrQVFWRnEvVW54NTBJT09HdzR2aUh6RjVGdlhaV2tyeUNxNi9hZkJIRkE4M2VyMVB5V2MyRFlIUEJkcFRMczZxZXFQa0R1WlpvZzl1TWJRVlRvNTYyS3J1UEo4M2FDblljTG9xNzFyT2ZSOFFoejNmNWRxdWljNkhhQ0N2UC9PUWVHelFIU0QyRm55YkRibUo3NmRvd3orS2VqRGphZnpVbXg2ZEJkMXZHODg5TGhXNmcvMXJMTzRJckJxZ3pjL3BkLzl1V1MrTG5wNlc5T3lUSGpBT21VRTdJSEVXOE9LNitCSGJ2b2kxZUczeVJnYUFldXVTaFhLdUpidmZuS1lhZHNGbWhoK0w3cU56L3J1NWcxWHpjTjE1OC9qNGNEWDMybzczYnVpd2lEOXdkNnd0TjNaYU1zUUJ2emp2Y2VST2Z0dGNTdERiQVRQNEorWnl2TTFpcmY5T1QrRExQTU91ZUxLK0t3Z1Y5YzF4OTRhc3Y5RW9YbitXQ2l1Vlo0dlRGeXdKT25JWHp4TzZlQmlpSFNVTEtyNGxscjNRbWJVcDQzblZ2OTZHdGpCMWw3TlpQNW5MZTNXQk9IYi95R3ovaml0b01xMlRIbndFN2JiT2kzblo3N3FIai9pb2ZUcnNvY3dYNkpkWm02OUJ1K1Flc1AydndJeGNpQmt6NEZEOHZIYkdGZ1NiK2VQbmk3R1huYkJYWkdzbytLUnAxMUgzSzJOdXBHSmxsLzZPMWRxRWxnM2JvWnBjbjVzWnR5ZEx4VkpleHAxOVBpZTNVdFM3OFNBTGI3cHpvbXVFZmx3RTBmNGRPRmE2cVBoZWNFcmJ6OVAzN3dtbFk4QzljYXV1bnFlTFpNTG4zbUhuSGxSUjNkNnVqdUZ3Y0EyamwzaHd5SVc1cE9tM01IMGh1b2lORXhjS0kxaDkvZS9CL2YwMzNnVGJFazFlMTJwVVh4Ukd3V1JNSWJ2QjJrZmVIYldKNzVUOTdsSC82ejhDZ1FsUU5XcEhmdy8zM1k3ejd3MzNybmk4dlIxcHUyMnNySFhjYXIxbWI4dmpXcDl2bnlWVnhGUTRsYm9OYXhadGpvWGR1WC8rZC9lY085ZC9mT2w1RGp0SFB1TVNGVEtQcENCT0pUQ3RjS2VOZ0lFWCtzSHZ0NGU1dDJUN0h6TTh3dVA1YjdHZCtpY3VCV2x2NzBxeVRoUXZ4Q2VxNkUxTG9lVldwcVBQNzBOV1BHZXkyTlpRKy9KdDFKcUdHSTBmTzE3c2UrNGozNmVuRVlIdEFpamRBbmVvNnl1S2hXNEw0cUxsKy9ldlhlNjVkOWFTY3QrdDByRDE2OWV2MmFyeFJwRUhIdk5jbWNBbk15QmdSTktWeHJZTTFHaEdYSEtDS3lmcHJjTitoTnpZdk41REdzYlpkZGs2dlNLVkU1MENrWjdtOFZkLy9XMXRJWGZmRnZNMlNPWk5HakNoYWJHeXF4YnBTSWIxWFFXT0RhdWgzQTlCTkd2MGZvMVJGSGhXc3BPQ1M1ZzVlcExxcVpIQlBxMnBZdG1ZZzFlaXlGNXo1VENsZnFnaVQvdVA1VGJ5OUw5Mmg3NFkwZ1kwcXBsbDEyelZCcFJBNHlsRkZaTHFxcDhZSS95SFFGZnJBVldSRjYxVkUxbHJYQ0JTU0NSQ1NNQTY1bjlZaFJLRWRtaVlvMmMxdjZvKy9IZXhoNE9hd2dndm41djNyREMwaTJ4ZUgzeU8xbTgzLzBRVjgrUC9ER0RkblUvR2ZsYy9jZmRlaXhyY2RwbVlaLzB3bFhHc3JDQTR1bStGamM5ZHZMMUJtWUdzRTMwK1lqeHBFdGI1ZGRiVnh5S0NJSHlWbkRLWlVuVk14OWc1ekl3eEp6UjVhSEd0RTFtOUhvUER2ck1BNjR0bDZxU1RqRHpncnJ1TWo5WFVlQTZ3WHJJNnBBdUYrK1pXckhGbFRSdldrZXZYbTg3c2M3d1hOa3lqU2RjTVZMSFh3Z3N6MmYzaEI3ZTcySmhBRVZETTNuN2RRdVhBcitZN3VaSXB3WWZZN0lRVFJMUXN6RjdvWk9LUS9ndkQrbEVYbk9nQjFqY3lPb2NwblpwR09BNjZMUjczVEtlRTkzSy9FTyszMWc3Y3FjZS9zUWJtTkVlUEwzRnA3bWJaNFdoeDMxZk5HNjNvS1k2WVFyalRqOVNCL3Y3VXlFMmR2clRTOHRRc3RjKzJ6N3Y0eFlMUDJpS2c1bFpiOWEycnZLaUJ6MExxSnl0Sjh4V2QraFJoRVRrU0Z3V2t0ODFieGdvM0RoYWJLVmp3R3U3MkFvS1laT09zVjJ4ZGZFeDZhbVJyS2xzMlc4VHF0YzVWZndEbmpaczNZSCtaTFFwb3pLTUoxd0pRRmx2T1NkT1I1aDl2WjZkNGhzalYzS1Z1ZXZtU0thNXZ3T2h1dzlpc2w0UmVRZ1l6bW9vWnNtSzZhZjlzSEVwZ2MydFFBV3pURmVvM0NodmRaTjZUSEF0U1gwWUNlUFFKaW1Fd08xd2VGYU1hWS8vWUMyVmVzMEhlVWZKRURicDlpRXRjdy9DNFMwNllRcjJRdDJvRTFrMyt3bXNMZlh1eE1RWTJrRkw0VzFHZncyMmg3dGIrcnFlV0U1NkUxRmtPT2lPSlFqaDN5cUpSdm5TZlh0NlBkYU1YYmVzZ1lCZG5wc21YS2poeXV4MWZRRm05UWJwdTJrUUZsVG1wUWhPWjZaK1hRa2NzUG1KRElPN0NPK1RNczA2ZzRITmpKTkoxeUw0Uzd3N2h5SE1IdDdHYnBUQ1ZZbW5kK3lvbUtrZHRka2VZVDZHOTdDY2lCcnlmQ3Z5bWNwTzFwVlppaW9zdFExd210aVZVVVpoYnZQcXhzOVhPa1l5WnFpd1FOb3RuVTQ4VDQ0WEJlTUxSRWNiN3pKMmdBWnpqeW1zbVlUbDBNMjAzVEN0Y1U1YVlrL05pSCs5akowQ3NiR0liSlZtYTBvUzlFVVA5QVB4WDd0MHJBY1pLQkNadG5oSDVhcTl1Kys5eFZLQVErdDJacDZwSEZjVjZPSEszSHZodWwzTGNQc2EzQzRubUdEQWJXN1l0cVZYM2JuUSswU1Y2aGg1K0owd3JXTUhxMnpIaDIzSUg5N0dmcW1mdjJ4d214RldRcnhCR1A1ZlZPekppRWpldjRMeTBIUEFpcERpWHRIWWRiZHpGb3d5SWVKMnE0TXdSMjhvWXFXbE1LOTRIeWVadlJ3cGUwbkRVVUR2am1ad2RBZEhLN2NTVWh2TTJCQzBIak4vUnJYS2IwamsxTG5RNFBJZE1JVkhXS2NOQ3c5TmdIKzlqSjBpdWFvcTdEWCtJdWtZakRuWGtqM1FrbmMycUpBOWlzc0IxbExZaUMxVXl1NG8yOWtMUmprQThVYk1vUjVxaTZwSzJremczRWMyeVJBUFhQa05QVUtreVlyNWo0NFhGdHNwRVhYdVlsTGM5ZW5XV1B0bDdFSHIrWXVIVTBsWEVrOHplRExpVDh1WWY3MnN2UUpJSGttOUZ0V3NsaTVTOTlPZTN0SmRGZXlWTVB6aE9TQUo2V0ZLMnkrUjNQblMybVpvMm5RTEVHazNaZUFsOTJnT0NoZTNvblJhMWRzWmJvUkVFUC9keHgzclkzbm9jSGg2alBVa2NkaDNWYUxVY001VzFmYnRXbmsrOS9pajFNSlYzSUN1R1J5a285Qm1MKzlMTjFwa3dsYTVkSVZsS0tCK2dxTXFaaGpzcjJxRGNsQnIrdzYvVDRRWWk2OEp6N3JNdkhKZ2ROYW9TMkxwMVF1clhEZnlkUTJra1lQVjIvcEppTzBtTUdlR3hpdWkxeC9rblRmc0MzdjQ5RWFMTjVDTUwzUjZWWEhicDVPenpCWjkveG5ZelR0eCtYdXZMMHNuU0xmLzFhTCt5QlVxYm5QM291emJLOXpSdUFzRlpMZmFqZGJ4bEN1UjlrekZsNlpvTEdFeE9DK1JtbmJDTEJTdVBoaWE0TVhHd05jZVhQWW5zdFZucE5rSGdhR3ErTXBBTmVVdjAxV1hQTDFwalg1ZUpvYnhyUUl1MjJhUjJBcXRTdEpKL3NkQ2s3dnNRZzdieTlMajJoQTN1TjZMVXVoOUR3aE9ValBuSkFLZjFGNE9wMlFVMGZ2YUpTMmFQSGlyU3VJUHgyODZvY2RpM0FzMmxVVEplOUZSK1U1U2VaaFlMaFcrV1NWTnNTdm1Ub1h1eTJIaTYxVmswU0JPV2RDUDUxd3JhSkQybFp5aUQ4bUQ4N2J5OVFuSHd6cDEvQk1yemdrQittWkUxS2hKNWhwbkpESmlhN3JUc2hUT0MyQzY3N2NqWWh6bmh0T3puRnIxNmFqOGh4U3pNUEFjRzF5dzRnOE01ZE1uZWNldzZ6WmN0Rlp4cUZNdmpNZ1RxVjJiYU5EeC9rN2lNN2JNeTh1TFFCaHlpQk9hVFZFMGx3NWlDUm5pWURUcEU4anFLWTI4TUFkdW82dnNHNmhsUjJwUDFyaUkyNkw0NFlyZE55MlMwSDBhV0M0MXBnTG1uWmtzRzFNTzJ0RnpzWHpEanBCUXNXWkZVNGxYTUU2UFFwSGVYWU1ZcHkzbDZrL1ZYQmt5TDV5Vnc0eVVSSE9CRStYNnhnSlp3Zy9RMUlQWkJ3bXJBMXZTUXB4bmFJZUVkOFZ5anR1dUZhNHlndlJvaDhIaGV1OHEzendLZ011b042Q3Y5SG1DMHFiemdZblpIQjNsMDhsWEV1OFE1cFh4K2NlZW50Wk9rWXU0RDRWV2E5cVhUbm9sVHMySFdzUXp0Z2ZtNGxId25vT1hNa3dBRzk2RjZTZmluWWova3gwN2pNbXVIN3hMdi9LNjRqRStwRGgrcVY3WDlQUlhUOXI0VWxSZUpjR2xHY2ZCeUFaRjh1N3VwQzZuK0Z1cWVtY3U2SS92UzJUVUxkbTZESDA5ckpRVGdiVTE3Smt6SjdIbFlQczVmQTU1Tys3MW4zZkNrcEFSL1lIVitCYlFwU2NveDN2SE9rWTlHejMzZjZkclRBQlE0THJzeTYvWmtOVy9mYnY5Njk4TE56SUFoVERGU0hlaS9oeUJwRnp0V3ZoTis3dHZ2cS91MVV1L2NvMThmNWZSOXluMEVPejBleTA2M1QyOWFDRmZQdGZoNDllTDBaajQwdkVXbG13MEViMmFkU3VkS1NJcjB5NUhKbU5welF4Q2IyOVRCMnFjMjlpcGhLOU1ybHkwQ3MzUy84VmdCVGZSUVplc1kwdklsNHNvd3orN1QzZEY1azR1UHhsZ1oydmxXSGFGOWVSQU9SK1Z1aXZKNWlNdy9JTW54ZCs0THorR2JUTVR5ZklsaFo4OGRTR1YzZ2IrVzBoY3F1cytkaWdBMWY2aUdKTmlGZndnV1llOE1mMUVlOCs4YWFDbmZJVTNYa01TcG5WbXRLdXQ0d1N1cm5URVplTisxbXRhWVFyTFZzTXVDcW91ejNwZTZxWWhONWVKbG8zKzk2ZTI2dGFWdzU2NWJicG54QUNLdVZuNjNEZFE5QjZXZWlmRitLeWVERTA4Z2JWVU1XTHhiYkpIem5zdE1YNnZOd0pRNXQ2WG1Wck42SGhhTmY2eitITSt5cWRYZnJPRFcvUmR4RTVYMVl6NWtjZWw0ZkViNWpHRXdJY3J2aVMrMnUzdkg5ZGwzNXRuYjh1N3Z3WTBDLytxLytEdEVOVUk3bmtEbXBsNjBoZGhIVkNjTlU1UThzNFZHK2RGNTVHdU5JYjdIZnZ1R2JZbE54VHhTVDA5aktSZkVwdkI4cVVPMU1tUnc0eWxhQk1QeUs2RGJvdmxkZHAxbVdYSUNneWNqMUNXdmpkb3JIa1Mxd1h4ZU8rK0o0WFlDeWVFN2RMVXNXY0YrOTdicVFZSW9ZQzF3WDhwdTFwQWxRZGYxU240M2ZkTVR1dHl5dWtJdGJqNk9CeEhLNzE0RGZDQ3VvdXMzMVZkRGNRQUZ1Z0pPRnU2TWhZMlB1eTllQUIvK3QyZDhrNVpHVEgxUXU2aU1ucmVXME9oV21FSysyU01PTU5JM3gyZ3FsaUVuNTdtYm8xUCt5cGEwZ09NaEdCVEJCcmVhb0FsdkJqdE0vV2tmOUlKY2k5aDhqTnh5Q1NHd2hVeE1IY2gvMlgvQ2NFMzEyN3U0T2I1OTB2LzBmK0RRV3VaRnZpdkpwMzZuYUhHc0JjZTRQdXdZV25QUldzWGlJVnNhdWVFbThNcm1ZekpycDRVeFVvK01GdjZHSWZ4Qm9kcHRHck4rR3ZPbGVzVmI2RGpDVHVHMEVWa1dVY1JEdWYxWnBHdUpKMTBKOExJK2pzOVB4UEZaUHcyOHRHOXFjYjJmSmx6K1hJUWRaaWRRRWpXRjZGTHRBWDBodmhXa3JCSkcyeFd3d2tzc2EyODRUemhwNkhBdGZpdHZ5VTcwcDVWZGFPZWZJTjJ3ejdLZDBMVHhCbU5PeHNsbERJd25XcFptb3FtbzJZcUtNaFM4QW14djBuTlB6UG1ieEJmUzI3Q2NqZkNJNnJyd1Fwa1dVY1JEdWYxWnBHdUxiQk9qMHlCZDJZdGYrcFloSitlNVBxbkNNSEdZbUFxdEpDNkRVYk5lWXppYXNBdVFNNUxPR05JZ084d0h0eCtlTGloZ0pYT0hKSXBiNUJ6YkN4bitpU2FlcytodDNDYlZJUkppa3BZT0Y2TG5DWlVVWVl2VGVEQWsydFpEWk5sRXhvNnd4Qk5xOXBqSktMQkdzUXFHRHVSWlp4a094OFZtczBjQzM4NUY4bFhSMUZjOG9OM1RGamVFcTJLVTVLRXhOM01qTEJUamh5a0kwT25Ea2pBUXV1NmhyZTA0RitpcnVYdE9KcEIrTXZ0SnVTN0xqY2J0d3c0RnFnS1JYYzExcW5ZN2o0dW1tbHpGVkNxWmpCeVkzRkh0MTdzNWtTMWRYVWx3dFJ1NW9hd1BUZk51MWdyaG95RlhlTWh3N0xPTUdYL0hkbDlqbnVWVElWOE05cWpRYXU3d0NMRWk1MzFtMW80Z0VhaXpIcG1OMHJWVXdpYjI5aS9lUnlrSTBJaVA2YXlYbnFNYnluYmZNWURVQzVyZ2F4TUJQSmhvWWlpdVpLaUJrR1hCZElxekpQRGxZSW45SE5RYWRaNkhyTmNrK3ZHUW9hdUdMQ3Vxb3J3Z3crTUFVUktSZVZwYjQwN1NCYldQY1VqZkZZSjVpQ0s4cm9pQzdqVUNORjVuOGFEVnpib0NEaDZ1WDVCMzAraXZMdUVzMHpkYVdKU2ZUdFRheHJYQTZ5RVZIbkxzQUx0L0dlYnFRVWJCcmZLQnc1VHlPalBaT2VVa29sRFFPdVp3Zysrd1pGdEZwajVLckZ6SHB5dS9XYWhoTlpCcTVWYmVWVDdMSjZ3T2lrbEF3QXlMVFNnbTJVc2t2UGNhQkc1NlhhdGNmVm0yc3lQZlNQZjFack5IQTk3NlA3OFZmdjMwR0NVZEhEeUFyMVorb2UwOFFFdmxVak1oTW1uTXRCSmxKY01hU0RZSFltRzYwQTROQkNDN2dlSUlNOWt4N05IWTRaQmx5WGlkTkZheEZBL3hFWmRJRTRicUp1b2l1OWQ0MFp1QUxyUVRYMEgzcDZtKzR3SVdoTXdnVUFhcXNaVDJlWVJTS1Q5M1hiY0s3akFsVmlsUUlGN1NDbUIzdWRaUlB1MGNEVnRqVkFTSXJCMmdBRnA2WklpcGpFdkwySmtXM2w0TTNkSzFmdnZlWmpsWktram43QzhGcmdKRG9yTGo5NDlacjIrMEdvTDFscUlmR0J2OWRHT1NHSXJ6WTNsUkhkMXZMczVJdC9HQVpjMjBSdHhSS0pVV05idGFiTWM5MDJFTVM3cHFORGR3MVhLQlRORXVRQU9LVVJ2R3dRRHdDeTlIM3RTTksxVmRHWUROTXlUdkNyR3pLQS9jTnhGLytzMXBIZ1dpamZqS3YvaUhGa0hQUmVzajVpSXlNdG5pSW1aSncxUnRwNDlzcXRIQlNKNVJqekNhNVZHVlFHSHZscHJPelY5Q1JMdGtGN1JibUdDamZjdEtZeUpIa1B5UzJqM01KNW84OUhndXQ5Z1pwclVhTTFDeDMwWmxXMTFMSmpDY1hzb3kvcktpbjVwdUVLT0RKa1lkaVM0RVFubFlKMjRkcGltbGpXall6QnRnSmF4cEdLUGhoRjRwWnhLQVA3ck5hUjRQb1hhYllRTlRUUWhUbUE4V3dQVk1IRUM2V0lDY25zeE9uVEJGZzVlQS9FOTg1ekNLM1lYL2hzZUVsL3JTUEQzdCtVaFBpQUNwTlBKTWdpMHdpdVRHcUQvT3kvYi8zQTdTRG9mRWlZNVl3TEhnV3VpN1hBQ3Y5OFJ5NGVrWmRMWHNESlhoQ2lDZGRxRUpUL1FXQUdwN1dHS3lSVTZsTmJGN0VseVJqMncwd2l1SFpRUUM3ajBFcU4wdXh4eXpqVVJOTnkvU2h3ZlZicTFJVWFHdWdpVjE2OEZUOVFkUk1vbEN3bUlDYnk5aVpBb0dxU3lRRkU2SVltQkpPeEF4MkdFRDZrdzFXekFDRmphTktpSm1zNkI3L0RTRExyRXEzQSt1dEhYbzRBMXptMkFRSzdIUzJSYllOSkdua2FqTnBpdXFHZ2NtcTRnbGtNcm5RNllBVTVIRmVUR1NKQVFIaFNUQUsrZ1FMVllLNUFRd2Z4ZXk3SlZLbGFyVGd3WE4venYxK1BabmJSekxDdkt1cWRIZzBVMzd1bGhHWGxIelBaNDhVazh2RWRlUlNFT2p5ZXk1QW5BMHdPSUVJM2RDSmttY1FudU00Y2J1a2dRTWVsRkQxTW0rK2hScU5XMUJxbm81eDFyUW4zUWVGYWVQU1R2dlZ4eVZWTjA1bUtrU3RDVEllMWpLNFpZbGwwS0tqaDJqWStZSmtCN1JIdndJOUFxWHVZSTF1SW5qZnpaVjBielRCdTRxRytHOFRna1Vpay9jT3gxeW5ycXhvVXJyUVY0LzJqZ1dzYlZiT1plbXdQSmgxWkE0MnhGNzBHZVNsbnFBeFhqSmlRSDNFN3lLRC94MVl6cWtqZGFIQm5jZ0FSV3RPSm1IcHBIeEZtZGVSZERTNmZyWU1naGpUVXVrNkwzb3RNcmFsdEw1K2lnNlVacjBIaFdvZFNyMnZjb0MyWXFHdTZTVHVOYlRQVlQ2bGxScXpPSGIxcnVPNjR1U0VNYTVUWkdCOW9jNXNpNUhVdXdpU2E3YTFnenFxMUtSNkp5YzIxb0VEay93VTdlZzRNMTh2di8xM01zWGNqZFI4OW9nbnlNd3gxUjIvb0NEV0F4UGpMTUNSZVRFaDhRaUllWDgrSVl0MHVNem5BOEh0SkowSk5XT1ZRYXVob01uNjM5UVB1V2ttd0tCNnNXeDJOa2svenBDemhRZUg2b1N2L2JtT1R3YlZxNXFzMFNYeFNOVjBKN1p0RDEwejNrNm5UY0cyNS9RRmN0NmxRVTQvSys4Ym9SdXpGU00yazZocmduOWFtdnVSM3dqSU9hbUFmRWhnVXJxaUYxcTZNZE5MemtLNDZlc09OcmlGVk85UnFQZ2NhNDY2WGRIUXoxVmd4aVhsN2NkV01MRTVURjl5WkhIQURHT0prMExWbzdSellDOXBUSTRzdnA4LzNrSHRWTmNjclYxRTliNFBDbFNybWNDMWE2TUJxME1NUUVLYURWSURXcEJvVVNMODBYQ3R1YVZSMlFBVXhRZ2Q0cUFpMjdCcjkxSTlpWkhGTnRZYnk0UGRaVmtZbHFOdSsybm1OeHltRUs2aDNlT25TUGl0UDhXSkNrcUVIMWNuM2hNa0JIRVBHQUc2ejRmS2N0WVVoalk0SGNKTmxpL2FGZEhGRFJYTkxPNW96UG1aWWNLMW9sU2ZOZ2UyZ01lM2QwVTFqUE5HV3FZNkt1MnU0MWwwQjFYQXRPQWZvVEFXMThFWStOWXZ3TjFTV2twd0t5LzNEcGhBUHRDeHQwd2RYWXFVMTFqblpNeFdPRlJQcVFlVHRUYTViVEE2NEFRenhNNDdOMXJvaHI0cjNZaDRRYUtVYWtDU1RHeXI3c3F1V2VTV0o0V0hCMWM1WGFYRjFMMmlQeHBJMTFqUkdJdE5qRmgwT2FyaFdtUG1CUEw1bVJGRkl2MXhSM041aVJYZnNPa3dRU3hzTGJuZ1hqRGF0eTNHUGpvWEVYMnd0WWZyZ1NxeDA1a2p4ZlpqMjJGZ3hJYUlqYjI5eVBXRnlBSE5RYS8wTGQzeGp6QzNaZ2Qxcmh6eUFRUFZlTXUxazhlbFVsTHlwd3d3NWFaOEFBQis2U1VSQlZGbnZRNElyQm44RHhLYnhCaE5nN0Rna2Qwa1kyeUtGUUExWFZLU1pSYmxSMmJZczVkZkZVNTBDdm5lekp4L1Z2MnA0eW9paEVmTUV0WXlEVEJXYVU5Tm5ZT0l2dmhJMGZYQWxWanE4ak8vRWxNZkdpd2tSSFhsN0Urc0psd1BRcS8wRjFhK1h6U2VZVGpHeGJMb2VRRnJkNTBvazFBMjRQODIwRjNvNEpXZW9vSG9jRWx3QkRUTVB4L2ZnVk9VMGxqUll1eUNRbzVlbE9FRU4xNTBJWEZjcDM0V241a3VvV0lpUE82VWlhd0dCYnEvdjZseG8vZkhrWlJ5czUyN3JuS09hdXg3aHZDdjV6UnhlR2xwbktSQXZKdFNEeU51YldMZTRIRUJGYUMxVWI5U05YQmRYTFhVVmkyaUtoTFdiNXIvbjlxVmFkclZWWlFnTkNhNEE1b0ZxRGVPTDdpTEpXSWNSNGJ1UExNVUphcmh1dXB4QVpSTHNwNy91TFgyNjFwVWZMbVhsRnNPZUdISnNYVExMT05LamZNY0w5Zyt6WWlaWVpXZ1lqWFk5eW5sWDhtaUlEVVBzakFiaXhZUTZFM2w3RStzaGx3Tk13TlJjYXZHUXJETkZsTit4MU5YZFpWZnNOTEJ1S0p0TGg1QnNOTFBGaVU3dGZSOFNYSm1YQytNTEViejQ3ZklRamU0aFVRS1hjUURraTdYM2QvQTgvLzMrUy80RkpZUXVEVmYwVFFNZk9jak11RWs1TnkrRjhxdEhOdWVRTVZUZ3dDemp5SitXdllXditjY1hKalJ2bVNRRzE4OGRTaVgrbG51NjZrdktKbE5DQUtQRWJueFNHd1FsWEdFM1dhU0NaU29ZaVoyMWlIZ3hrYjBJdjcySmRZM0xBVFlLcURkejdtdDJBZkVpazBxdmJoVVZrYnlqcDJqeGNnT1Ixa3NsTVA2TVFacTVzeGF1UFRBVVV5TmJ5S2xxS3VVNnl6WXlud0ZaR0V6NVZCRWFRaUt0VUhzMVdRenpwY04vWUwvRnhPclhjRVZ4SnNZd3BJTEttbFI5ekJYZUpVN08xSVBpbXNuWnhyd2hlUm1INy9Cbnh2QTdiNWRJcC8rd2VPQ2plcUExRmNZSGt1RjYzZ2RGOFZmUDg2NndOSXd0RnQvdUxNUldZOFZFVWg1K2V4UHJqdDNoRHhLTUFkeGM5NHJhTnR5WFVxd0lyR2dIYVBCY1UwS2FJRGVBZ0ZhK1VHdFpIRGt1SHd4Y2UySElMU2FmR0Z6YjFzc0Z3U0x0c244Z3o3eVppVFdpME44VktuanFTUVQzdk9iald6RDFsYkZCOGZyU2NNWDR3OUNPN2dWNUs2ZzU3b3Fjd1JMZ1RXM0RaQVZoaDhuTE9QYmNGQXBZN1ZyYW5ZT0t2eUIra0Z6ME4weGRLWUZrdUtZVTZwbTBnODZrVFlwNlZqQVZHZUxGUkpJV2VYc1RJdGlSQTJNQUwrRVVuU0crTEtWWTBkZDBGaitnVXdKak4wRnU0R3JTMGd2a3J2WGRSd1BYWGhpS3FabkJ0V1c5WEFoMmtMbTFLcmRGTVBWWTBCT0I5ZzJjb1AvNitkdVVyUnpqek5ad3BUMkxXOGdUWERDa2dvR3Byc2NubldJeXJMa3hQZ0RPUm9OOUlVUnB6ODFpbjV3ZkF6WndYVVI1RUZILzU4aDRKcHZ4TWhxNFZrQzhkbEphb21jdEZDOG1zaGVScnd0TXFHK09ISkFCTENYd0ZIZ1ArV2tRVVhOTXB1VTNTMVlwTnJqZ25yaEJvU1M1Z2M3UmNOMjBsb1lxbk9GbTROb0xRekYxTWJpV3JhV21sdFpxS3lqQjNOYlNOTDRrYXlsMThHV25KeXFyOUJDbnNneGMyM3dhQ0c2dHkrSVZCa0Vab2Y3TkdUdERSZFFnNHN6ZXFPS1JhV3RlRkdIbm14OEdycWN3TlBqaWsvSUZHVXZnZDFCUitPcFNkK1UxR3JpVzBhQ2U5ZWlXWnUrZUlDYlVrY2pibTFEdkhEa3dCbkI3VFg1OWFKZUlPdTJvaTJWSFNWYVVoTVhLRGNyQ1lEeWdPbkNWckVFYVJHVDViK0FhaDZFTGZsZ3E4ZnhpVXkyRHE3WFU0T0FoTFJCNFpEWDFza2hidVRicEJ5eVhSVGNZbzNiWThvbXUyTUFWcHNNbEhVbmJSYmJrUTlOdUZqU0pNc0FkVXhSQklyNG5VK1EvTU5hNjVXeTBDdTF3SDdhQjYvNGFqVG4rS21WYTBFTlNEUlZGTHBtRnNvMEdydFNlZnRIVXlteGVDV0lpT3hOK2V4UHFvU01IOUVzUk40a1FtbFBCVGJSTzRjb2UvZGNYSEN5WGRKalFHSXlwc1hKRDJiU0pLTDlGdEdVS1pnMW91TVppU0s0ZWhBWFRtZ0lXcmlCVCs2Y1JKSTBHMnhyWHZwNmRJMXlvcVR3WGtWUVY2ak9relJnaE5IQ0YrV3dNUUF3RHFvbDliSktneWlOWEphUTdTNjQyWFVaUDFpS0ZkSVR6dlVvRDE5WXVQdTBVZlA2RHZqNFRaUDdWNjlIckFmbFdLWDBrY0NVdmR3cnh1aE5UZms4U0UwbDIrTzFOcUMrT0hHZ0QrQ0s1RFlDR1Zkem1EeDNLOEdhc3RuMm44czU0c1hKRDVWcGFpb3NEdVE0MVhHTXh0SEJ2VkM2dmY1dWgxc0tWZWJud1NnNlFveTJISEtqSFBaMGRjODlkR2FiOTBXMXRDVlRZMktSeittYm5Cd2Ezam9wRjhiMGdpRkQzK3ZXclYxLzlTNyt2RTRPRXpkQTh1RzRRTHROcDhOa0lja2IvTDJrMnlpUUQxMXFIUnN5blplVFpGRk9hVlRnU3VNS0ZZZnJQMnBxeFlKS1l5RzZFMzk1ayt1YktBYXpBd0cvNk1sQURZZDdHN1V3Z0RZYThFak1MeXRnM0o2OUV1YW1LT3pJRHZkQUJYSWNhcmoweFpNaXpBUXRYSUdoYnhXTzBXVU93MXFCbmFDYnFxTHhLdWl2VmJScGtsSkl1eGVnTU8rNmdVOGdzcjVicXAxUmZKTHp5K3ZzcVZkN0N2OXRRY1JVU2lBeFl4Y3Zvc1B0YkN4cXVCWXlra0xGVm1Tdmp6NTJOQks0Z1FnL2NtdUladkNlSmlleEsrTzFOcG4rdUhHZ0RXQjV2VldidnpxcExXVlVaWDRnRm9BT05sQ3czMkh1d1JlVjM3cmk2eEswejhVbkR0U2VHWW1xd2NNVWd0SzR6K09RYnU2alF1R01ROHRQS3IrWjVENk5MWlcxQnlOeTZhSENuN2JFckt1b0w0ckFqZzlnZ3RhZmlhQlpycmxmb1NOekR2NHJVZExVcG1Na2NUNndjQmQwZkE5WndYWHE1UEdEVWtabFBtNzdJeDZSL0k0R3IzSU80bGRUa3JNUW5pZ2wxSVB6Mkp0TXBWdzZ3R2tCajlaeGNqc1NRZVFBTjVIZGN5Z0RBRzBGTXdmeWNSb3JjMU9YZy95N3gvRFJwZEZ0Z1R4cXV2VERFaXBpZ2hldW10bTJSMWlSOTJmejVJQmVndHk1RGk3NTRaUkFsLytzdVFoYzNXRFJXUEgvZyszeGdzZnRMUHlDRkU3OXA5U1NsTDVhWnNVcDROdGZQMmVMaDN4eTBZNFhNd3hGdkM2bFEwYkdUTlZ3cGNWbWpkTjlPcENQRldjUkk0RXFHZkdobXpwcWNsV0NpbUZBSHdtOXZNcDF5NVVBWndLZWwvd2k0eERUdXJKUkhUbHhUVzdWZkVOMmJOaUZCYnM2S1d4dmVXOFJEek5Ld1pYcUdORndwWXlLR0VtcXhjTjNSWGx2a1BBUG4yQTkzTzZvTXJONE5CQmRMNG83RVh4QU5rVjZSSVNDdkUwU3AvNWdwcWl1SVgvREY0ODk1enpmVldQSENIK2dzOHI1aHk1ZGd1N0tyNkdyVDFMbW5XNVREZFZNUEZFMXRFYkFtWW9JamdTdjBrcDQreERRNUsxSEpZa0k5Y0Y5QmJKK1dQbk9QdVBLaVRtemFjQ0pEUkFRR2NIQzhOWEJpYkc2SEc0TFcvVmFLd3hHeGo3QzBKTGw1dHVqV3hDL1FySGlkNWM0WTNMZHdTY1pRUWwwV3JtMDIzY2J2Y1YyemRPUFh6dy9mK0EyZmdmY293R2RRRlZBYWdQZFVXR2NzaXN2NFhQcTkxeTVydWk3VUpDanZkQXdSRmZGeWVpamMvK2dueTBqYk5nbFlKZHV3RCtUUDJ1T1BGelh1ZUtRS2g0WjJEdGVtQm4wcHhpc1dVOVZJNExxSmprYUc5WmpHcHpzcVdVeUk3dERiaStuS0FyMXZlRFlhTVduRGlRckpBYTBHSEhqcWVDc3NRYXhOeEh6ei9TK0VlTjl2ZjlPSGhIZ1ZKeUpSYnA1WE8veUFkTFp5UlBDU0tXRUcxMlFNSlpTM2NMMTRlYy9tbVh0Qjk1ZnRrNExiclpzMml1YmtTZzh1YTBPQ3A3cGhqS2pkQjk1azQ5N0pGZTJubkZNQW9Zbkh2cXRzNThTYXJTVVVDazJjT0Z4TGVrRElPQnlPQks0N2tOS25RelRQM21PS21LQXpvYmNYN2Q1OHJmdXhyM2lQdmw0Y09zSVV6VGg0VEVnT1BQZzZuOUZmKzRMZjlFbHZJYzViK1h0eUZCRjJ6WVFJNkNFM0xhMngraUtXd2JVZkRNazJMRnpUbXB6L1l4ZHVsTmVnZEtmL3JUcGxSMmRXZUs5RG4xYzd4K2ExYUxSd3BVTnR4MTRodHlTSHEwWXBwaTRic1dWRGtTT0JLN29aczBBZGFubkdIME52TDlxYjF1MEFwcC9vUGNaSEMyZUxDY2xCc0lwWFhBc0swOUpMTmRaYitSTWY5cTk4UzJnTTZTRTNiSU5YTnRKa0xnYlh2akdVRGE1eHhPeHJ1elNqZ2NucXVLQVZjeENIeVVYRHBJWVd6VXg4NzBCbzBZL0JGU2JRaWl3ZnNkc1RhaDBKWEV1QTYzWkNnOGNsdXRmYk82dmZOS1picXlQcWRFZ082TlRtWTU3ZkNWcURBOFY4dExwbis3M2tacUJsVjJ6YlVMVFFGaVNZNW5SbHhkRGdjTjFSODBIWUYzdXl5ZXovcWlGOTdQTlhWN1picnJMWFNEbERXMm9ZWFBWQ21WYzE4L05ueFd3ZUdmR3VKaDl3WGUrdlM3T1h1OGZiYTcxVWQ2bWZYMFRWWmJMZFEzSkE3dGNueno2bHl1THpENkV0VFNtVnhzZ056dzIvbFVJYmorMFpabkNOWW1qdXJoakJ0QmI2NEhDdEsxVVJHSmkvdDlXVFRKdWhHSEw0T051aUJ2NUFsNEZpMEJDRDYzbXR6YVhkZm9FV3FHckFUdVJhMVNTT1FydGlXT05XaEc3cW1OM1QzOTZpVlN3RnYrOVJQaU9yUW5KQTV6c2VONTlEcUlzdVRxbG52R0xraHBlRU96bldyT1o1WXNJTXJsRU0wV3BmNUxJS2JIQzQra3BWbkpGWTZPc3JDUzJ1VGRHaEhUNm5XMWE3U21JNm1ob1YvakZnQnRmVGVxSlVwaUZtK1FEMXhKN0lhZWdHUmdGWHVieTFvVnM0cnZmMHQvY081bW9yanNqdkZwWURHcHB2bWVPdDhBNDFiMlJsZm96YzhLS0RMYnR5WXppS29RdCtCS3hDZkpkcGRXQzRHcnRlR3BqdStVRlRlMEtncnZlUXFQUWloK3VnSCtnS0g3WmtjTlZUaE1CdUw2NG1rR1dqUndGWE9PMzErUUxiMExFTHBiKzlsdmhGMCtOejRmVS9rM0swUUZnTzVERTNvNTkyOEJJeUc0STk1R1pmNzFmc2oyQ3JYZnZIME1Cd2hRM2NrV1RLblFlbjJMRFptM2k1YVlwbGEzSVh6T0tBbzI3NFV3WU1yanRxY3dRUUE1cExOMW5UOGNGUndKWDJJUEx2Y3NTM1BPdXhxVytQNWdPN3VvY1FvSVlPeDk1Lzc1VXErdTBiTWxENHBqZmM1ZStwdUU5WmphTmk5QzBzQi9KcnQ4L28xR0kvWHdpSWxadlBIK291VlBwQXZtNGZkd3ZYL2pFME1GelA2OEd4UWxpTDdoTmg5RVdDN2REZW9yTGpnbkUrdEJNcG14Z1IvbEFRZzJ0ZHpaWFBrdDJleGRNQXcxVy9rOFQyK2syZ1dZbDJlUFJiZG9ieXA3MDlpS2RZMDMwQmRyZDFPTzYrcUFWTWp3Q3dQWTJ2RG5vcHJnekZoZVdBdHRUYWFmSm1qMWFkV3VQa0JrUCtrMEVtMEREUSs3Unc3UjlEYmQyNFEyZUdCN05aWG41TFFuNTNJa09wSU1zWmVOUFpCWEIwMkdNenU3WENTa1YrREpqQjFWZkd0L3lXUk9LUFRiTEs4RTV1c01laEJKY2hiSDNaSUVOcGRleVZwTDA5SE5CZ2ZLMmxzOFA0ZWM0cHo4T0Z1M3k5SUljalZvbTdyLzNJbWJZZGxya3FzcTI4Uzc3RnlRM3dybXlrQWFldVRMdjJqNkdtaTV6c2I3ZXFuZGhGcUViMTQrWlpTOFBXYkxDOEQydFBVQkJYZFJKWnZ0Umc1Q08zRnE0WXgxZGsyVGxxcU5VTGlQZS81eWRiT0tmM25LL2NuOXBndjRuN2tOVkJISW45dGpQaC9HbHZqL1JqdzlCWFNSYzlzNFdnS3A1UVpUQ2YyQXFDUnRCTmJUb1FrUVBhSzJqWFcweXRPbi9LUFZadW1nYXVDSFZTU2ljbVdlM2FINFlLOTMvNVMyRGdCMzdxZnNXRXhCWmlFb3BhOXM3QnZxbXZ4ZVJJaVNweW5UN3ZMTHZTN3NZK2E1TU5PUjl1cHhnTFYreENVeDJzM2ZiTzk1by9TZzh1MklKclY5WThwSDlGVkxnOXBMcW11SnEwdDRmOU1JejdUYWIwWWpxMHFVRldORk9uWUJHQzhuSUV1bVVqY2tDVHhWV1Q1N1E5dkczaWtnS3hjbFBTeGpCU0J6T1dMRno3dzFBYkFoUmN5aHBQb2pzdWZrZURhc20vWFRLT3Q3aWNNWEdZeEh6RVJJY1YvR0FmNktxR3dXWGh1bUNFNUdIeGF2YnFEQVZPQUhPbXk5Y2Z2UGY2WlQ5Y281T3Q3d2RvYkdlSzNuY0ZzMUVnN2UxaEs5TU4yNHVkZE8wa1haaVV1MkxXRGN4NU5udzcrSkt0eUFsRjVJQzJ5M1pNbGpOTXZadkloRUNzM05UMW9Bc1RleU9oWUhxMGhXdC9HR3JqNU16MXE5ZHhjbVlBdUo2L2UwdFJkYkg4SFRmVENZeW1QaUxFbndheEJlendYM0V6K0lQTTRDTnpKZ3RYNzBObWJQakRydDBoNGpZNjhpY015K0dPanJ6TlNUU1E5dmFXdUtBVXVXVWNwZFRzeTZ1WkViWnR6T0xra1M4aUJ6Z08rbUpiKzhKMzJuRFBVSnpjN0loYlV2RHhxWVlYOXF3Z05vT0Y2OUV3RkZ2NWlDSy9VWWgvOC9ld1pmLy9sRVQzZjRUYXFDUzZFVUlaK1dQa3gwVVpYSG0raVlWOXdMVXpzZGJIMTNEbXQ5ZE94aHhScS8wOG1FSHVLdXFOd3NWK29vNktDOThpY2hET2NNVG5NK0lWZnc2NWZSYi9uR2gvVlZxNDlsZHVvcm5mUXVKTGYzY2FZVG8yQjlCQzBaL3VuamE0b3F1RERFTmg1a3o5YythM1YrUnU0a2kzakRzU2M4UU5sV29VYnRWMVRyTENVVGxnaVVNSllsTFR2WTZYNlJ5TTdhZm1tWVNydC9UOHV5NkxLNi81RDlHZW5qUFdUelF0S2Vac1pESXpaWENGK0tWN1FwTjZObXZ4bWQ5ZVU2UzlaN09GQVA0cHpRS0Q3NWIyYytvVWM0L0tnVWthVnVENTMzeE5YUG1XNXc1YzNXekNOYm03QzRrdkk3bU0rK0YyeWpkbGNLVXRBbnBCSXJrYnh5QWw4OXVEbXRwTzdxL1pRbkRPZkRISEtGeHNVR2drbEl6S1FVTEd5VVVmTjdnV0JwRHJkbVF5VXhnQTlDTjhoMUFTb1dPREkyeHNrbFZuZm5zVkViR0lHTjJuTlVxcnhoRWE3Q0ZGbnBURGQxRTVZSFZPUjdDcWx4V25nNXlqVTFIcDN6VmNqSzRsR2YvLzBRa2FRZzIwUmVCZ0NQVk1meFU5M3Q0WDcvS3Z2STU2VVUrRjY3NUdhZHVNY3ViakFzM2t4ZE1ZT1pnMmppMGI0MzdhS0J1UW5uZXQ5MTN3NHNjalJaNjNFb21hWU1ScHdIVjFndTJQcituVXQ3ZUE5YXdyUXJ3WDVKUmRZL2h2NyttK2lCRnBQaW5VTXFPY1huYkZScFlObHRNSnhzaUJrejRGRDNNZm1BSWljaExTT1ZBRlhQV0NSSHJPNDV5S2I5Zyt0ZUVWM2taNzd0M3hDNThNdlV3L3RiYTRFZlMvcmxGYTF2dHg4TnRVd2VSZm4yczd6b3pLK3paWkRyUWhuVGNuUzhMa1c1OHZxNlBXanp4T1B4dkc5amc5SWc1WHZIZUx4cEt2WmpXK1Jxa3d4Mm1Vd3NYdnFqVW0zNVdjZ21QTmdTYWs4MWgzTUV2bjlKWWdXTUlyNUNvM2t4NDg3S0dDemNjd1o5aWdtdUQ4M2FNN2ZjZFFqM0pLNGI1ekFFK2tyQ3IvbDNNZ0t3ZnF6dmIycktXT1Z6NzJreW5WUytRcU43T0RVckJkZnJGYlZIQUZmZ09VWWdQVGxqZFBjMTB2T0FxeTVBK3dpK1o0OFRIdnpjZzVVQnZ3TVBQSUNSdGpBeVh0N2NXUFh6MUJ4L1cxM3NSQjJCVkpCeHhSZ1EwQ1pIZGtqRHlGYy9FeGhLRndDZDVmRU9acmlqSkQvaS9ud1BBNUFEa2ttVHZKMTMxc3NscTR2YXlSQ1phWW4zMXJheHNFWUE1WUpmY2JudnM2SHFCd04raTNQKzlzQlNuNS81d0RvK0lBVk1OMGJkc1lWVWRUNnNVM2ZtMXFxV2gvQWhqS2RUVklBVXFETmZlcWhtdWRacXI3YTBpR3dvV0tMWGNiUWRiOGY4NkJrWEVBRzlYVHR0eU5yTjBwcWhod0l5V3ByaWFXWGUvb3NMWjhQVXhvZ3pQZkFIT0hVcUZTRWRGc0lFaTdFUXNWNHllbTFQektPVEFTRHNCall2MmdJMmxoNml0dE1kZVMvUFUyUFpQRmtvNCtjQTI0SHNpT1ZFU3dXZ1BZUG9NdkJWTWNkaVBpZDBZL012WDl6QW1jZlE3UUhzVEFtekw3ZlJtc0J3QWxQMEM0Q1lhb3orbkRBdFpxRjJ4YWs5WFhBbU5rUWZ3SWNzM0pyNlVWeFZNbDhVT0ROWjZYeWpuUUR3ZVdJWjI5WFNTdnY5bFBuV2w1NTk1dzErWGR0QXo0RGZGWHBxY1BPZFZNUzRONjk4R1FTMEd3YVYxUVlOTWVSZUpNT24yMVliNzgwQ0tPdG01S05GZmdobG9KU3VUL2N3Nk1sQU9RVHVablNXanFmOW1GeUlRY21hTnBlR2lrNWw0c2F3czBOZHZRRWx0V2gxS2RZSWllSGZoMlJhZXRncGpxdjE3Yy9xQVBFb3Y0dnBZY3hlcUhyOXNhR2pWNVJUa0hVaml3bzEyZXlYa2UvUU5uY3BlY01VdksvTit0Ulk0VThuSkxYL0xOaEpISGp5eE0rbktWMVE1Z3FtVlhuSXM3MUFuQXRBeGlEdXM5NzU3dVB3VStDNS9yZmx6R0ZYS3dhamJsOXhGem9LSmRua250a0RqWGhxZGRzWmJKWjRyaFZxdUF5SGpoU3I2MkJpT2phS2F5Mkhkb3Z1U3QxM3JPWmJCRldHVjVNT2ZBVURsUTFpNVBWdXRQM0NWZThpWTh6NzBNL3dvUC92dm5Gb2NKVjdOTXdsbzB3WGQreisrL2ZieHdwUU9FSGRNKy9UYUdCaW1BaTdXYTROSTJTRlV0dityNC9KNXpZSndjZ0xDdXVlMWhVUUpIeHVpRVN2dEFwV1NINjV5NGN2WHExZXVYNWZSdnAvdmcxYXYzWHZPRERRYXFycDdmR0pzYkwxemJ6T1FsRWpGK0taRFc3VWlHL2Z4QlpGRW5xdDdrdDV3RFkrUUFuUmJiYzl0cml0ZDI2QU9ZYTBzR3lObmhpdmxlY0syalVpZ3FlVGx3dldnV1I5eG16ZE9ZNFZyUmlsTVJBSW92QlVHRVZsVWtMT1pnNkxKbjBsVktmc3M1TUQ0T1lIT08yYzhldEhxZitNY3k4TmJiRHhzZ1o0ZXJWL2d5NVAvSm45cVNkYnpuTHpFUi9MV3ZPTjA1MDJzVDFaamhXalBMckpKTUdyOGFNa1EvY2hLRTZDTk1hdWl5WjlKbG52eGZ6b0Z4Y29CT2l6bnRMZmxxR1FXSHJRMlErNENyM0JhMG9xdkV1b2ZhY3FCajhFc1Q2eVljR3hndlhNbVRGaWpPZ0Jqb1VlVUtJeC9VaHFKd1dkc2craDVMZVI2WmMyQzBITUFlQWZmYmJ3OGJqYkp2OTAvMEJkY21Hd0F3R2x3S2RhRGRheFBWZU9GS09uU05rV2czVGZDUnJLMkdMblltblpYSmd6a0h4c01CcUExM1UwTE5URFRQMmpXTHZ1QmFZZ01BaFArRzdjamNSN3V2eFlSMnk4YkVoY1lMVjVwc3J6TXlNRWlwalljNGptTTJrTFRVMEFXTnkvTG13WndENCtYQVpzaGF2V2hubHZONlFZTTI4T3htSjRzUEFGVTcvY01oRnYvT2Z5NDlWRFlZU0toeXZIQWxIZHBnbEFDWUNyMVd6NUs3T0tBNjVVUENySTQ4bUhOZ05CeG91ak0zYk1GYk1RM1pZK3Y5d0JXK0dqdGRMYkkxelVMNXpwYTMyTzI1Y0RsZXVPTDBuTFBzNnB0SExNaWFjL3ZhZTd3Y3NrVU1yL0pBem9FeGNLQnVGeXRrYXkxbTdOWDBjWlMrdEN1c3l3TkRlRVg3YlJBVE9KcDdMMXlPSDY2R1hIbU1WYzhHQUZjOTdwaGwxMlZ0S2JNaWVURG53TGc0VUhOTlFjODN1MlJoQVc1ckt2clJydllMRENoZHMxdVlDalc1bys4Y0E3T3UzcjJQRjY0d2h2bW1TRmpBbHhRNUNENmpncGl5QmtQWHduVnJmTGhVNTA4NUIwYk9BVnJHMkdLdExBa08xM1dkRW9MclcyL29CTHJmOXhCL3drS05uZWlpK2lkMDRxbEE0ayticlFjNklYd2ZMMXhoRFBESmROR2Uvc1c0YzZCb0EzTFh3bVRtenprSHhzMEJXSGxjV09uanVaYUUyb29PaCtCYTRXcy9TNzVCcE13TzU5V0dMb2RsVjYyZ1lGRHZVZlMrQnZQU1h6blhYK3N5M25qaGlxazI2MDNCdCtZQVZLcUdLL29raVRjMDVvR2NBeFBnQUVUU1djY0J2Z3hHUFg5TFV4U0M2OE5jMXp3c2ZsNW5rL2NtUXp4ZmRsWG41blkwbU50UTdQd3lqWTBYcnZpSkRUWmdjWUl4ZEdtNGx1eU9FYWV2K1VQT2dYRnlnTTNQWkxQUU5YUUtKN2grVkFmQ3JxWjUzMHI0a245b2dDYnpKeXk3eml0VTFQVk04YXNjcXh3elk0WXI5NFo1YldZYUFNaktOS0NkbW00bkRXZnlRTTZCOFhHZ0t1dzZLN1dLeWViaFJyVDVrSGIxM216VmExaTVRc2l0dmtiMURWWGJCYldLNjkrSlZ1L0dqQm11KzJibEJ0MnYyYlViT3FHZ0ZuS0tvVU03THIzNVU4NkJNWEVBZ3JqdU5BV3o3OVp2T1RIMEVJYXJWYThSNVpxMDdIbzJjRG90V2Q5VHBCVVZNV2E0d3FPMHAwbkJUdjVkSGFZdkhBWkRDMllJZHNlSVRjNURPUWZHeklFS04vNm9iVGhWaExqNzEwTmtoT0ZxMVd0RXVTWXR1NTRORmpFWFlHRE9menhVdmZzNFpyakNvREQyUC92eERkQUVHMWlhd0R0MzJJWUpsOWI4S2VmQUdEbmc4NFViYWhlK0o3cmU5MXlIaUFoY3RYcU5LRmN2YWRsVkhYTTloV1hOODhFYXB0TUNleGd6WEwwZHBVUTk3NmV0N1M3cHFZdFYzTjhsbnErWFhSbVZlVERud0xnNUFNdlZYWVh4dklxRXF4RGZ5Mm1Kd0ZXcjE0aHk5YkFYaUYrbSt2bEF1eGF4NVg5NWpkY2RDWThicnJBSGdnbkJvaTllNlZCelZ0emE4TjRpSG9LTnZPMGs1QTg1QnliQUFheGJoRFhkWEUyaGJaWFJFNFVyMUNzTXhhaHlEYXhwQzFqbFcwVmQ4bk9rc0MvWHZaMmJyT3BvY054d2hVc0pxTVFQdHBZRU5qVTcxN05GdHlaK2dYWitCSUIyRXZPSG5BUGo1UUJVNFkxd2k0dWZDOEJtMTJxOFFsMzhrM0MyTjFOVVZMbkN0QlQzNit0bjdJNCt5b3RQeXRRL0tOWUtMd25YNVQ2L1M5QklNTVpyc1NZTzMvZ05uL0ZqUHU3OXZOcmhCOXdEOTJPa0syOHE1NEREZ1hiczh2L2ZmRWdDVml1VUQxLzM4WHpsd1RXbktLblhHT1hxMWRrbUlSaVJkalJZcWozK202VVhZK2Z3NzN5M1U1SDdjUDdlYTJpc2UvMnFHejNhcHd1QlJYSHJaa0l6clh6Wk5ZRXplZlE0T1ZBSmU1cFU0MjkvUFRDajdkaXl1SHpsK3VYTFp1dTd5Z1AxR3FOY1BaOHR1OEtJYk5qdUxMemc4Qi9pNTQ3TGQzZHNYQ1IwUm5Rdlg3OTIyZGViS1NJWlJoSXgvOGYzZEI5NFUyTFY1UVEySlJiSUUzSU9ESkVEYjN1Z0lXdno5VWFBU04zUDFpYzhJeWs2WXQ0L0RHOW9RaEorTGxhZk9wTkdaRWRubitWN3Z1dzZ5Mjl2NW1uSHVyL2NBSUQ3V2xKblNud3JiV3ltTjR2UWJtSEtCVi9TZ2NuZGNzNm1tZWhaQzJEenNOcmVOR3VVNS9RZUJ3N0FTSlVmT2NUY01tbTZSZ3N5UGJvS1pIWWlXZkJ4aGpVVFdUWXJtaVpxRmdQbXRPc3NFcC9UUFBNYzJBUmM5OUNMZGxpRC9ybnRHbFlqN1VOc0NMVkUvTVdFOGoyVE83cXFhNUptS1pBdnU4N1MyenArdEJZQjEzVjBxOHptbWRUTEJiczUzOE1PaXZTT3o0dER1ZmJxNXRwbkNodEdwSFpYdVpsbTdBbDkycDB4a25OeWp4RUhTTHMyOEl0VlhCTlM5MDZ4S1ZxaGx6ZDBrenpERWZXNncxQU9JL0xTN0hMdDg0Y2FvNVY4SFdkMlgrTXhvQndXSzMzajVSMWhXL2kwZGVyQ3hXdCtMREcyeHppL2luWFh5SWFHT3F2VFdYYU5yV1NLSXpFWlVMWUduTjM2YTJ0VFRHOU8yckhsQUVUeGhlaGNLZXpaM1dTMjY1eDRPclgvVUs2MFV5bXNYbjBtMnN2T3NtdHFiZE9YQ0F0RTdldktwNjdUOTNaT0ZrWGxsNksvcDBTMzQzYTd5YlRyK1hSRGxwUXI3UmtPcVZkb0lvdnlkdmgwbnR2YWREODFEVndSQ3ZGcHVpblBxVHR1SExoUC9KQTNYNHVveGhLYnUxYlpSNXRpdWkrVmExUzlIcDlsMTVJMmhqSER0eU5RRENmeXFKd0RvK1pBQzI1ZCtzRmw5K0xMcEhXMnhkL05SVS82eTB0aDlScGFkbVhmR0l6V01kMHhkWDFvYmtkME42YWIxSnk2NDg2QndxZDlPbXJpWGxpN2dZRWJYQXZpdTNVdzdyNnBOME9FWnEraFpWZTJNQlJYeXpUSDdZaGJraGs0c2s3ei9QektPVEJsSElBSGFrMlRWTlRmRjlVUnpsMHIxOGpzZGQ5ZGRtVnpZYWY4RER5Y0VhL0FwaEg4aUx4NDhReFFtNU40OGppQTc3WUVHb1crQVpNNlh6UEtOVHg3aFZ2R0tHaWNmVCtZWVNhMjZCeWZFT0pWTTl5SG5QUmp6SUZsOFFIeGNvbTJ4ZHBoSjZXalZybTY2dlU5UHc3eC90MnZ5SktGTDBQZW4vZ3BBOTZVNnFZMDZmbmZmRTFjK1piblRpbDFPVmtublFPYnQ3eTNpbHUvL2RjLys2VmErc2RPOXEzUlRPcDFUVEd1RExEU1JZb1ozeHNQcmcyVm1OOXlEdVFjR0NZSG1qL3ZlZDhZZ096anFmVld1TmQ0eWRmTFArWHVsUWV2M252TnAwWGRjK0x5OWF0WHIxOE9MKzJtMXBzbjVoeklPWkNWQTUvcklPZVBmOVEvZk0xS2VwRzNydkwwcjdxL1FNZVQ4dkFKNDhEL0IrTW5vdTBlQktKVkFBQUFBRWxGVGtTdVFtQ0MiCn0K"/>
    </extobj>
    <extobj name="334E55B0-647D-440b-865C-3EC943EB4CBC-2">
      <extobjdata type="334E55B0-647D-440b-865C-3EC943EB4CBC" data="ewoJIkltZ1NldHRpbmdKc29uIiA6ICJ7XCJkcGlcIjpcIjYwMFwiLFwiZm9ybWF0XCI6XCJQTkdcIixcInRyYW5zcGFyZW50XCI6dHJ1ZSxcImF1dG9cIjpmYWxzZX0iLAoJIkxhdGV4IiA6ICJYRnNnUFZ4cGJuUmZlMU5lTVZ4MGFXMWxjeUJJWG50a0xURjlmUzFjYzNGeWRIdG5mVnhzWVc1bmJHVWdWRjk3WEhSaGRWeDBZWFY5WEhKaGJtZHNaVjlYSUZ4ZCIsCgkiTGF0ZXhJbWdCYXNlNjQiIDogImlWQk9SdzBLR2dvQUFBQU5TVWhFVWdBQUEyOEFBQUM5QkFNQUFBRFcvMWgyQUFBQU1GQk1WRVgvLy84QUFBQUFBQUFBQUFBQUFBQUFBQUFBQUFBQUFBQUFBQUFBQUFBQUFBQUFBQUFBQUFBQUFBQUFBQUFBQUFBdjNhQjdBQUFBRDNSU1RsTUFFREpFSXU5MnU2dmRWR2JObVltUUszMENBQUFBQ1hCSVdYTUFBQTdFQUFBT3hBR1ZLdzRiQUFBWkVrbEVRVlI0QWUxZGEyd2syVld1dHR1UHNjZVBSYnNpaVJac0lMdGlJNEVuRUNuOFFPbk9rcEZZRWFWbkU0eDJraFZsSVJFUWZ6ejV3U05LVVBzSEs4aUtZSy9ZRlZpN3FCMUVGS1NnMkNBU2ZyWURyRVRJb0xhQUlIN1Ivb1BFOGxDYmgzZlcrN3A4cDZydXMyNTFWWFhWOW5UWnQzNTAzZWU1NTU1VDk5eHp6bjIwNTVYM2ZNVi82cWc4YUE3U3VDandVWGJPemgzbnhrWHUwdHFwK3hmTnFkM1hTb1BuQUkySkFqZlovM25lTk5zWlUzT3VtYklvMEdOYlhyM0hYaThMbm9Nekhnck1zblBQVzJQc3pmRTA1MW9waXdJdDlxcm45UmxqWlFGMGNNWkRnVjMyMzU3WEErT2E0Mm5QdFZJT0JhWVl1K041YlRmaXlpSG4rS0RNTVhiZ2VkdU1YWXl2VGRkU0NSUm9CWlBiTmNiK3B3UmdEc1Q0S05Cbjk2aXgvL3o5NXZqYWRDMlZRQUhHM2lnQmlnTXhiZ29zTWxJcTNWTTVDbHhuYks5eVNEdUVBNWZKaWFOREJTblFaZXhHQmRGMktNUHlYblZVcUNBRm5PRmRRYVlCNVFYRzNxb201bGNjNjNubTF1RXErUW1zT0RPdWtuenpHczZNcXliaitzenROYWtrNTN6R2ppcUorQlZIR3F1b2J1RzdpdC9BTEtPZFF1NnBIQVd3L0Iyc3hsVU84YXVPTUt5QnQ2ODZEU3JaZjFnRGJoOXNGVGszY1BaM0Zka1diS2U4VlUzTXJ6aldzQWJ1WEhFU1ZMTDcwMkRjVmlVeHYrSklMNE54TjY0NERTclpmZXdVY3V2ZlZlUWN6RGpuT0traTR4ck9jVkpGdG5rZXpEam5PS2tpNjNyT2NWSkZ0bmtlZEJPYzIzZFAxU2hBcTNGblZVUGE0ZXQ1V0kxang0NFExYU1BVnVQWVNmWFFkaGpEakhNN1RxcjRHV3lBY2V0VlJQeXE0N3dOeGwxMUdsU3kvMjEzNHFPU2ZQTjh4dHlkZVJWa1hSMlNFcmRCdWFkcUZNQzVmYmRWcUdwTUkzeHh4T3BLZTd6cSs4MFMyRlo3ZWV4TDBUTmczRlgyZU0yeDB4SVl0emorV3l0YVlOeHhDYWhQS0FoeUw4UWZCZGtXWFdKVytKa2EvM1RUUmJjdXI4ZXIxb3R6RFNrS293YmxiTnZvakgwVGZ4LzlPRkk2Y3JtQ05JTmJIcVdUZmptMjBIWTUvRmNRU3d0MjBLLzF0RUtWemQrd2NBMUpzajhMN0gvRHlQU25FNTVzWC9YYTJIYzRVczlrUHk1YmFEZHRJTXl4VzJHZkcwUUkyNVB0V01YY3VMVVQyZzE3ZVM4WHJhZGVBN0xHbGNwZEc5TW9MZHNObnRNWnk1VTJNbWdadFJ3cFh4cEtKUUthVDcwVWNKdWZ4UVVkTHY3cER6L3l3QU1QUElyZ3ZSLzV5QU1QUHY2K1gwUXc0N1dDSmMyVm1UdFB5NmlYMStQVlNsV1l1VFpJZC9RMFE2cXBlem1XTWh1NWd6RlBPR1IvUjlOelptWlhwMkNmajZja2xJWDlOYy9lYkVhRnlBbTR3eXNNc2hxNXJUSHI1aTFnZVduM2VOVlNaNEVsN2pWYVlkL2t2Q0lUNG9CSFppUVBlWkw5ZlQwcmgrM1ZjNmNlQXN1ejNMVXFVbUVwOVp0YzRiTDA4SHlWZDRxRWtJak1aMVh6RjFQYjR2RExlUStBNVhFNW9DWVB5bHJxY09seUc3WXR0WDRJSWFsbno4ckJsOUkvOW5aS2dYS3plMkRjU2JrZ0p3ZmFnTE1sRWFVZVo1Rnl0TE9yM2lXNG1EWkxDdEM3NHowNUE3Nk5lVllWUFgzSEE3WFVXMERxWEtOZVVGaThxeTVRTG1aV0ZqZkdlc2lRVkY4RjUzZWNsbU50WURuVktGN21WdHFjNGlQMlZkdHRtUS9KVk15dnBjcmxWQkE1Q3BEcUsyZmlIQldyVUhSR2tYOTJmSVhPdUNaTkl0ckxzU2VLTHlrY0ZZbld3Q3ovQ0t5NVpTZVM2anRlMlZ4MkQ0YkEyMDRWWGcxZW9pdFpSZCt5blBYbk1xc2NOUzUyaDJCVVhoYitUU2QxSWlpdnRURkQ4bFAveFZBb0ZPMHRnWnRteG5uWDN4QVphWUYyWnFtYUJpbEQvaG9ZbC9tYnlnQnZrb29zcHJxRWFyenZOVVYzMU13NGIwYkswTFMrSFk1VFdXaUFjZEtDU1VPdFd2a3o3RGdGNFZsdU5DOHFZeE5tbkRKNXJHVDBNYU9sR1VYQ3BqUmNQSHNBeGwxV2oxYzMxWGEreGxrN3B3akVybXJHZWExYm1ZbTh4SmYyTXRjb1VMQU54cDBWcUQvSlZUdXBjODRHWisyTXdoNlljUW9iV3p1WnV5Z2MxcGxyRkNnSXZpbTZid0ZBazFkMUlYME82SFBydXJZcThmYzFHVlJYY21RWmU2aVgyWFN3MTgrUlNqYkxXTzNHSExnVkxYck4vQ0kvOXZMNXIraEEvYmYwT01XSUpNcjRpeGRJVHVtT3p5SU83Tyt0WkZTcW5ITm91UEkreU5nbSs2VG5UYS96WGkzWVBDdmFhaHd2bWUwOXhnMURXT0M5dFBkNDlSVGRFSVQvS0xzNDhMNlhIZFY5SWRDc0czeklqRHZLeGlpejFMdzV4czBDNWNYSi9oN2YrQzRQN3d5UXBsVVZ3L013a0U1UmErTjFtR25yVVhYckNDRXpyaGtWeVBtYVRqVWNjd0pNTHI0Q0xQVVBNN2xzeFhLdTZ6TlZPeVRxOVBtaFpKeDFFMnVyQUVYR3QyR29BY1lwdG1mRmVETVUzUWJiVXZMRC96bEhRaHM5NXVrZDIvYTJib0ZkYjNrMkROVis0RWVUbmlaSE1QbTlqVzVjVW85WFc1TWtiUzQ0Ry9KTHRVdTJYYzJNU3lhZExTZlBocUdIUVBxRUo4T3V1emFxWGs2UDE1VG1xOGVBdXhOU0dyTTYvMUxuZFdFYWNjTFh6RGdiZTVMVDhtd1lhb0QwQ1kvUW5wSmI4bEgxY25xODVqU0hFQ1JMTTZRQzlHanVObDdobTVoVitoUXc0K2dQRkxNVGM1NW9iMzkrVjBYSUdxNVJ4VE5yVnRVVE4xU3VZSjJmaXg5bGgydVhNMVB0YXdFekRtREVhSjd5TjErNnU3L0puaVRZbmZQOXUzZS81WWVpclg5K0crRmpTaC85b1lNRDNNODZPcFNKckttZDlvQjg1RTUrM0dOOEhDSGNzNmxsQmN3NGdPM3ppUlVibzRPSEdCY01EOFJDeHZXQ2RJNURoRXJlRngwY0dPZGFSRjc4Umk5ZkY5OCt3WUNrM0lsZ3JZVDJIR0oxcnE5RU9lR3JnQmtIQUhMRFVPMWpJTzJ6M3hjQXJiM1BaK3pGOTRZTjFQOENhdXNmaGVHUmYrbmd3S2h1Z3BFYkhVdEYvYlFINkhZamFyWWhnc3ZXU2FKVndJenpQSFhEa0dwVzdFb2JCSkx6b2xtVUJ2UjVDVDlDVVdBVFZWODc3UUhCSWxaNEJvS0U5blhQcmtydjNGMVNOd3o1VEpxSnNsV0E3RDJYRzY1WllZMFlaeVpPV0x5ZVlLYUdVaWdKMmI3cXlNUDNLWllCZXNMaFlOOXBnTEdock1ZbGdVOUtWemNNeVpZOEQ1L0RLcTlUdCtsRVBEUGp1d0crMldib2pOWEhVcXdESEswUEYzNDJMR3FTVThnK2xDWUE3akhtWnR5dUdJVXFCTCtZZmRTVzVOeFZuSW5BWUoyM29xNjI4N1M4NzIxUVJIeUxlU3VQcWJ5VmFaUzROUVFCL2JRSFJoRzNlYUJIY3pPdVkrdDVJVE1PQ0cxTEFUWlFoQmt3RU45WjQzZ0k0aG16QUsrSVlNallTckZpcnlSdzd1bm1FTGhyUW91a1FvQndKeXFNdjZQaFBCeHcxVjJGVTh5TXcvd2x2UjdiVWp5UzJYWEVtK2swZVdqMGR3Y0FzeDF4SHIyTmNkU3NIUml0RE5SNVJDV2JZc2FKRFNkcVhWcWdGQ1JXTTdLRjY0b0Q4VkNLUjFvOU80MGdMTnNHZWpib290U2xjWngwRFgxQ1A5QklmL3EwSG5WNlJWTHdtaGlHZ2lDa3p6T1Y1MHBPcHVDeTR2N2NZT3dncXJUOURCTWlJTWUyc2NRbUE4ZkpYbUoyWlRMbUZUVWdRRm8vN1VHamlQZWxJU2ViUmVGTjRabDRyeFV5NDdTdGxRQVZqZDBhZTFnSzYvYUIwdHlJd1V2aU9LbDNCSWtpUXVpblBlQm1FTHJlUUU0OHF1b3VDQWo1SnEwdmtabzVvSm9ZY25EUHZ3RkhXalJBRnNRa1dHQTlqdnh5L0t2SWpOdmtGZXlpRjdyYzJCYWlrYkNGK0h1Ylk2MGFWelo3b0Y5TVcyc3JKZ2FzeDUydzJjYWVkRzNQOFBXREl1dHhKTkMxTHZMdVZlcTl4RHBTeHc4eGwvdUJLQTRLaHY1ZGhCVWVlZzFMM3dHS1V6WUVsZXUzeHBUSkZuclFuYkIyWngyeTdTd01EMDRqaUEzUVB1RVJneklxR250aE1FdnBIOHV0U0VLOTgvRU40OFRScks0cWczRmNkVmJNT090ZWYxTFhiaGtkbjRKbXdaOW9wY3lTRkZSU1BWNTBnMnNvQjJiZndrSmQ5RDNVaFEweTczT2dzWGZxZWh3NkxKMTRCcnFWaVRidXJkSmZUcTRyQ0J1blBTQlkrQ2lDZ3NuWGR6elA0bVdtMVpnZEJSS0N0VjJGc09GWXNDU0ZkVlFmc3lmRVkrdEpUM3d3MThYWTExdkpGK3NDcFJLc2lueU5sbDI2czBYZnMwYnVyblJUVUd0UVRpSTVSZFBkc1VEQXNxNURDdWlSS0JBRW5rQ1NlTUs1MHBJVTFwR3JPb2hEUElZZlNmdUl0a2VIUXZUd2pnNTl0RmdmQ0NsQ2VUUWc5N3NXT1pzN2Nrd1JPaDJoUkFiSUtkNFN5SmpUSUMzNGlhK2tnckdHR1ZmM2tjU2Y4eE9xWjBtS1lJcHpraFRuNG5HYXNPRkw4SDZUc29vK1BTREVwWDlSV1BlMWZsZVRIT0lLeWdnbnlDays0dHJTakVQbW9jRWtteG4zYnZaaUUxSlYvUlFzU1ZGTFVudEZBdlpMQkc3UmEwUmlQeFJ0UytHUWpZcVAvS0lQaVhkcFpDQ1RVQkhxaDF3MmdUemMwNUVTNDVFOGthc3lMNzViNkRCbXh2VStSZVd2cVRPS0pTbUVxVjh1eE1YajRBUzVuZkRBOW9hQldWZ3Y3eTk1d2hXUm43ZjZCSlVucDlhV3dPZFF1SnFpcEFFM0I4QVh4ZENDK25CTFZBb0R1K2JjTVh2ZXBKeVdNcU5Za3NMS25yRTdMeFNQOWVDdXFYYlljTzlHVkxUUWkrWjBWZVFYQW5aZksrdGFmRWRsRHVHMUZubERxTVBxMEprU1N6d2NlOStjTzlaQ2ZYUmJtVkVzU1ZGMTQwTDFVRHlHeTIvOXdDdTNtR3FoY1VTR3Z1azdOVC9Pb1JVbU43T3ZqSlJwUHI0RXVwQ1FxeFRwdnFhWTRwVFFNZHhieEZscExsQ0pud3lIU1B1TUl1RmpTWXB5akIzb3ZVQThIaDVUN2lBd21CL2laa2xVWWNSWDRQRUtlalFpZ01tcDFsSms0SFZ6aXZPODNjQ0g4UzcyTllNdnhxbVArallZOTZxRklyVTRTRXVTNTZ2RG1ZNHAwTkQzMTRsTTNVQmI3VzlSdVBCRHVxOHc1QXREdTY4QTZCc014NFlIVDlhUmljc1N1N2Z1L1JCN0hwYjZucHEzSm1iR3FXLzgxMi85cWc4bytBSis3WXYvOGg5cUtkTHNkL1NFaENSRm9LSjhJQjZqNWJjRzRUZGx5bkFUYU1iNENyQXNSK2htYlBDZEt3YlZtenNHUGVOQVk5RG9sOWw1aDczb29jY25LaEx5WkNOOXhPclRWSXZCZTdXbHhSR3hKRWxvWVdHTVg2ZzF0NEpJaXlhbDYzelhoQWtzWjN3RG1QS2QyVG1yVGx6eG50QXFwcXcraFQvdVhEeExnMUdmMCtWWjRqbDJ2cm1QamVKMzcrN3Z2K0RMWmFDd295dGlPSXVPVzVMaytBMUxIWko0N0IwRWtUVlNlN3M3WVViUjN5NFlWOUkzVUJTVnd2VkJwRWpSRUg4a1lJRTUwTXc0RkRCbUpVdVZJS21oV245aElVdVNNV1BTWjNKajRjMncrQXJHZWkwT0phbkI0ZWw5TU81c2VKSEs1SktvV3cydzNZaUxOZEdMbm1iR0lkbTZZVWdVRjRGK1hCV3dKSms2YWd2am15Ky9BYitkK2JMRVd4dWQzUlBJVlR0QVBwSFRvQXVhdjlEb2xHN0dJZE93dkl6aUlxcXY3d1hKOGFTWVZZaFJ0dFUvRFlIUUpxVnkzQ2FBNTZPekp5SGM2ditpTTRIMEVIZStXcm9FcCtYcmV2SjFvZExvNlhwc1N2TkJCbm1XcEpnZkJvNjR2K2RERldydnJjNjZEbmJVR0xrYjRwcnpxTkR1ZDczdFNOSFNUM3ZvV01Iam9Kdlh1SXZCU05BclJMRlprOSswWm1OOEFoNVUxbE85TnNUajUza3BOUDFxTkFucmhVYUk0ZnZUMXg5SGdERTVWZFlpbTdSbGtrOUIwVFRqa0pWSnJiNHVGbUlGTUV0U0Z6cWs5bUFkVUF4b0V1Vlp2aEVOUUVJRUMzM1YzN2dnK2taTG9BZUk5WWVvYnRBV3RrU0ZNR0RiTUdRVUlWOW5JSVhWZEV0U2JIV1BVR3BHbGNpWmRxUUNLQkFtYjBPa3JCYUFNaWxWYWFsamowNS82bTRub1BmQmk2MEl5VDdYUENYU2piaUZKak41cU11T2VaQy80MG54OVhTTURMSDhCZzlCU1c2VGNOT3VBTXdScXU1N056QktsMklDQ2VTTDFIRHdOdFpmYlpkSVV1ZmJjUjB1bmhUZndRTHhlSXVEaEVLaCs4TjR4Z2h2YUt1WHh2NUc5emNDLzkxYWpNWklqK1NLWllxRGtwRmg1ckZJdVhoUy9Kd2tsSWdEd1pjU0ZmZ1dHSmNCYTlIMGhBZkFGc3dvMm1tUEFPTnR3VGlFbW1ZbnRKMlFabVlVQndQTWVwYWtCbHMzNnRkVlQ3QXYvN3ZIS0pZN2VvaWVZbGE0TEE4cHlUdjZhWStnYTIwdUtxRWZXQng4N2ZScGZwb1BXVWtxUzFJN1BvZXB5bWhQV1VPWGNFWUtEZERUazVGcVRtYWxEZ1RJc2txckVNMWQvbmwyMmZsNkhQUDRocUY0bVdmK09wWVdTN0tkUkhqNVFOYjdlbm1reHFlb3lHRFpSRlZEWGVnZUsvR0ZzeTY3dDBwZCttN0dQbVBwMnN3UXU4OVNQREVwMDJTWldEdFhoZy9HTlhQVm1PekN0TlVyUHNWaEI4L1B2aDltd2xjWTNRNGJmMktPcW5pUlRDblcwM2FaYXVZdWhINXlUMXJ1dXBOWUlYQW9XQmFHTVNXYzc2T3pmMnRGdXF5cnk2M25XNjB0Rmsya1JlT3l2R2RGY1NtbGZ1Qjd0UmxMWC92OEMrejJyMzhwb1pHT2hkY0pSWWNsVzVaNWhoVXZrRWZlcy9JMG5RS0lsRmFWdEswN3VhRjFoL2pJY2dDTDIvWTVLdWNxU3A0MDIvZVpDOGhFRlY1RGo5WnpZN1JXaWc5eE9xN081c1lrWXdVeVdNOHlscTFHTVRoZjA0MnlXRmVXU2xFckYwWVk2ekZVc2lXUUVwWmZzR1NEZlg5S1lkYTJXTmhwdU5TK21GWWlVLzYvTlRNVks2RVFDWmF0RXVCTUVJaDIzSXMvUWRpVmhVb0RqTHRSRnJESmdMTXh3aFEzR1pqbndXSWJqTXRUdmdKbFp6OVhBU1FMb3dnZjNnaFRlZUZtSFlDaUZPaFlsaFdMd25UMXgwQUJTTXJYeDlDTWE2SmtDdEFlalV1MGpGb3lkU1lZSEcwNzJwdGcvQnhxQ1JTZzQ2Z25DWGt1ZVlJcFFCNnZnd25HejZHV1FJRVZNRzQxSVU4bWY2YzBFMzNobnorN3VTVUIyMEpMbjdDbHVqU2RBcTBzWnR5UGwrY1Vvdy9sU0VmQmlFMzN5anFHWkFDK1hORnV1aG4zRS85YW9qZHo2cXVkb1JzbDZoL3krY2JWeTBYb3NudlR0N2pTZi9pejdPbC9RRU1MVCtLSEZwUTc1WTA0WEVJd2JLUEVHclpvTzhabFlYSXZ0aHBYd3dEYlpPeFRPQ3A5Um94NzZYZStkSmlaY1F2c05wMmYzZ3cwMWU3NVMvamJyUmQ4ZmNQMzBJMFM3LzZiZjMrUFkxd1d4bUU4SGV2bHR0bTNtN1FiNnJndWNySXpMdGlwQTVnQjR3WVV3S014TG5WWHpvSmpuTTRRYTR5MkNwMXFPUSt6dnd6aWo3MTVVK1JrWjV4WGU3eVBMY1B2RFJYVkIzOE1PNnYrN01NYS9PVTBSNDFqbkVhdmhBaHRGZEpVL2JvZjZYUzFqc3pKd1RqOUxncjRaY3o5TEpZTGYzVGNIT04wZXRoanRGVkl5N2twbEhVWUN1RzRvUXNkdDdSQ1F5UGJDa1NBdjJVVVhrbHoxRGpHR1JTelJuRStXZDlQMkJFVDBwSmNwOHZGdUxZQ2tXNkhNTnB0cERscUhPTU1pbG1qSy93TVM1UzdMRDNPVSt3dFhpVVg0MVNJYTVxMXZmQ0Y4Mi9qQUJRZnh4eTY4WGFNTXdoaWpXNFlrNUI2NFlkY3A4dkRPS2c3Y2xvN1ZJOGxMUHF2ZmJyOWZPOU5LeUl5MFRGTzBpSTVoQW5wVE0xVnIxcnNpSFc2UEl5RFFTQWg5cFZqQ2JYZWE2dmU5TGx1SEtodFIySEhPQXRSWWttN3hxWktYem1XMTl2anhmTXdEcGREM09IMXZJNWliWWZXeFdIcW5rZkhPRUcrSVFIby9FZEtkcDJwakR2aE9RYmpIdHZoR2ZSKytIazFSbGNLYnZFRXVNdkVzWVJhSjVneXJ5bmprUmZUMzQ1eE9qMnNNWEpFcmlvNU9JY3JZNTBESGpZWTExY1YwYm92ZUJNVTMyQnlWeVBNT0hHSjdWeG9lT3QvTU1VYlVOK09jU28xRXNKZ2xLWXJnTklIb3FndldHb3c3cWJ3aGFIc1RmYWNxRUVCekpvaXJwcHhoNkVmcHNYSG8vRXZ3eDhRbFJ6akJDbVNBM1MxbEpvTGxaQldCTUxuKzNuQU5NQ25mTW50dW44aCtCdVVUekxqb3RXY0xoK1BEUXgyOVJGUUhPTUUzWk1ETUpDRkxLTlNFSjBYNi9IaXhvanpIcEZEemh4dzRrOUlDTXFhbkVHbm9xRXRiaU44UXVXYU92QWQ0K0lNaUtXQXNudGFZaHVlbEQvWFVpaGlNazRPdWRpQVN6TGpaaU56M244dEJ0MUljSXd6Q0dLTEhwcGJ2S0JhTVBiVW54cGxUY2JKSVJjYmNFbG0zRktvWDhadnVqS2FvbnZGTmVrZHkzY0pvRUJmVVFFRGd0QnVQVHgvb0orVWpqR09EN25ZZ1BPU3pMaWwwSjlDZnpzejlSdERhZThZTjVROFlhYXYybTFCVWo5Z0hHTi9wZGFPTVk0UHVkaUE4K2ljcFBJSVV5RmFocU1ycnVlRlIwWnRRNFFkNHdRcEVnT1lrQVJsbzBJTG5ZanNkNVJhY2NaaHlFRU5qQTg0dWdOTmZZVHFNeFdPdUVPMjQ2MGNLNkRqUWNlNE9FM01GTmhac2E5LytwV1E4RkxqanlzbmdQTUkrMmJjaGtONmw3RUgrUE05Nm1wY3NPa082N1luWHZlR2lZY1dkNHpUeUdHTlFLN3R4RE4rNnBtQWRTY2lwN1pMWE5JZkduS1dBWWUvcjVGdUZleVMzaEcxYm1KWFhtMzNOOWx4N1dtUlpnMjhpOUZnZHM4d0NqVGs3Z1N0Mkh1K0E5WnhLZmZiK3o1aXQxODYxb3JRa0l2UGNIU2x1dFFKVjZRWkI3SGFlZXNiN1UvQ1kvbnpQNjBEMG1MejMzb0JqWjN2MzlWU1hjU2dRRCttbS9BQ1g1WjdzM3BzOC9iKzVxYTVCMkhLdnpDZEpxaU1VMXR5TmE2aHJzWjVpNzk4OFRsY0c5NTdxc2tic2J5djAxK2t2TERwRDl0N2FhbDJWWkorOFBlT2dxNzZjcTNVN0hwYmQyS2EyWWcvd2d3dkpaWEJKSFlteWc2VTFUaVI2QUtqVXdDdTVNQi9nZmR4RXBRWnhWZHNMd01lTldNNXVCem1XQ1QybE5VNGtlZ0NvMU1BYzArd0p3L0t3dzBOeXZ0bERCNFFHYkdHb1BqSFZCWXk0MDVGNmJpeEliSmNZQlFLa0sxMWlvb05ReHd1U3IzQ2c0azNIUFFVdXdoc09iMVVTL2tXc0diRUZSeTlrSXVOU0lGRE1PNEVkWHVLSWtHZzVsNlhBR3VKZWt0VVpvTzB5dGlRNnlyOGh2dnNsZ1RvUXNVcFFDUHVpTHk1aWxnanFETlNJWVI2S0RibldSdkVNZzNzdUpqRnRhc01ZczJNc3dKeGlma29nSW5vQWpVZVVvZ2NBTmhRSkp2NXQvVm1DeGh3NURreGg1eXZiT0phVWMwNHM3NkxqMEFCS0I2ZlFiVzJxYzZyLzNJOVAxek0wWUFqWDZVeDVHREd5WXZyR3ViU3d3aW91aW9hQlhvZlJ4Ui9COXJVVXIyMk1zZXRzUU05VTQ4RkF5NCs1SndacDVPcDdOakQ3Qis5cVU1TXpxbG0xNjdxWkk2MXp6Y2ltRVBPTU9PazJ6SUd3U1dNUklFQmRIazZjNm85c0FBZy9zSm5rUTN6S0dMeDVqZ3NaOHh5aGhtbm1CY1JYUGNxUm9IYUwvajB0OHI2ZzZudm1LY2M4czFZUEVGNzh3RVhtK1VNTTA3UlVyWDZMbElxQmJEcklQd3pETTliVm5RTVN4dGl3Sm16M0xZeWFMSFlkMmFwNjVKS3A4QUtlNWI5VENBc3B6c1h6U0hnNVlEVGg5eURqOEpBL0xrUEJ6VnJqdy9nOFlxT0ZBK0I1YktLVTJEam52Y1l1L2RMSC9pdUQzV0dueHB0U1pGS1ErNDRhcm9IdHRGREJnRTJiSWJQZXBUcFh1OGNCYmFmODd3L0NjazlmQjlXWDlVNDZ6NDNJbnJudDEraTJ6SEkxcmpHTnZmcDJnelQ0bmpuc0wvQ2tGOXBvdk9QZnNHLytMdUQ0VlI0N0k2YS84VHphc3lGODFIZy93SGVkLzlQdk91VWNRQUFBQUJKUlU1RXJrSmdnZz09Igp9Cg=="/>
    </extobj>
    <extobj name="334E55B0-647D-440b-865C-3EC943EB4CBC-3">
      <extobjdata type="334E55B0-647D-440b-865C-3EC943EB4CBC" data="ewoJIkltZ1NldHRpbmdKc29uIiA6ICJ7XCJkcGlcIjpcIjYwMFwiLFwiZm9ybWF0XCI6XCJQTkdcIixcInRyYW5zcGFyZW50XCI6dHJ1ZSxcImF1dG9cIjpmYWxzZX0iLAoJIkxhdGV4IiA6ICJYRnNnUFZ4cGJuUmZlMU5lTVZ4MGFXMWxjeUJJWG50a0xURjlmVnhtY21GamV6SjllMjVlTW4xY2JHRnVaMnhsWEdaeVlXTjdYSEJoY25ScFlXd2dYSE54Y25SN1ozMWNiV0YwYUdOaGJIdE1mWDE3WEhCaGNuUnBZV3dnWjE1N1hIUmhkVngwWVhWOWZWeHlZVzVuYkdWZlYzeGZlMjQ5TVgwZ1hGMD0iLAoJIkxhdGV4SW1nQmFzZTY0IiA6ICJpVkJPUncwS0dnb0FBQUFOU1VoRVVnQUFCQzhBQUFERkJBTUFBQUNHRDhYNUFBQUFNRkJNVkVYLy8vOEFBQUFBQUFBQUFBQUFBQUFBQUFBQUFBQUFBQUFBQUFBQUFBQUFBQUFBQUFBQUFBQUFBQUFBQUFBQUFBQXYzYUI3QUFBQUQzUlNUbE1BRURKRUl1OTJ1NnZkVkdiTm1ZbVFLMzBDQUFBQUNYQklXWE1BQUE3RUFBQU94QUdWS3c0YkFBQWdBRWxFUVZSNEFlMTlmV3dreVhWZkR6bExMcitXbEhFSFM4b2x3MWlXTE1Hd1NjY3lsQ0NSWjg3Q0lqbElDS21QbFc4bDVab3c0RmpJSHhrcXNZUWM4akVNRWlHUWJHUld5WjN1VnJwa0tBUENHWkx0WVJUTC84VEcwRW5PMGNXckRHM2xiRVA1WXdnWWdpMUR4bEMyUm51ODQ2cnllOTFkVmErcWUvcGoyTnp0bnQzK1k3bytYcjErVmZYcTFYdXZYdmM0em9QcndRZzhHSUZjUnFENjRSZkU5WTgxY3NIMUFNbjBqTUJTWDlCMWVwQjdsOTcwcFB2NFp1NVlIeUM4T3lNdzB4bjl3cVBPTzE0U3B6blA0ZXpIaWQ5dTM1MWVQSGhLN2lNd1BQTVo0c3ZpVGtyY05OK2g2OFJ1dk5qeFlYYnRpZ2Y1VW96QWlqanc2YXowUmJvNWZDVEVGRlJnTTBhMUZZQzlVb3BoZUVDa1BRTEQ5OGlTWlhFbWs3SDNkakRqNXMxbWpLYXNUb2MwOW9sRnEzemVmVHhZVFVXakxEOTZaa1ZESXF1NDRsaW1ZKzR6Y3NiTnU4VVlqNGl6TDczaEd4NUlESzV5VnIxTGpNUm8yam5qNGIvVWs5TVZMS09McmRSbDhXMnJKQ0k3NDRvakZIdjJUaU9pdnN4RlZmZTBNZE4rdVJSZCtDdS82RjcveXVjbUlYVW9QcTJhTFlpUlNvOVBiSGxUUHI3ZXE2a0xiK0F1a2NqWVRJQXRXL1ZWOFIzSG1SVjdKYUQ3YmI1VS8yeDJVaXRvdVNPYkxRbXBpTXFTcUh0YnJFVVZHMldMUXR5Z0FtQ2NQc2JvWThTcWZWRUNwZnJ2Q2ZHVlB5U3AvWDVqZHRKa2FPWU9KU0M0eEp0T21ZKzhWOU5ZdFhYaHF5N0VkMkk5RWs5cEMrZElydFpFU2szOVhuWnp4dldjbHIrSk9maElWanJtMFdoUE5lcWtVREpXU0pBbVhGVlhmTmNINlFCL0FuRFpxcmVvYjRNeTlLc2JiQUF3RUVmckdZZDVHUjA4VUcwR3ZtYWc4bEdKR21Pa3FIb3FXMUNpQjNLc0hGcmF1SzZFeTl1a2ZKTjhib1RyQ2xVeUl3SlB4Q3lJZlY5RzBsWU1rZGhNb1gwT1VneklVSWg5bnhBTTRLY3lrbFJ3Y0ZqcnU0N1R3bGdYbkZEbjRWRWpJTEVMa2JHV2pWeTRPL2QwaTE3eU1xaWtrQUJWbk1nRlNGMXhSNk9maWhRMjMzM0hhZW91RnJaWGJlVjh1QXcyM3N0SVozV1ROUUJuNlgyRmxiUGtGZkVYTEJlZHhQNzBhbEFqYmplaVlVcGJ1dVdKQ215V3llTndiL3M0bzkwS1pBTW9McG1FcXJyUXlNYTByNlU0VUFGL2JRZk4veXlqQkJ2ejFBSVZEL3p6NG04OTJ5Z1FVVkdrekRPM3dzRFFHS0tnNDhzd28zdnhFTTR3aGZYWlliNlJCSFRscTliU3NPQzByekt0ZndNaW8zRU9lcHVlWWhXTHdFMk9yNEIzaXpGckxMYnlWY0x4aytKRW9Bajk2b3F6SFVrSGVhQlZSaFptdUErVm1UbXUwVnlLdlFvcXhyUnBuSG80MExrYk9sZmsxSUJ0SCtTdU9qd0hzY0FsbFlNeFdDNmx3Rjh2dm1JMnBuY3BpbXZKYWxnS0xIY0RwQ1cwS1hFRjZaUHNEMzM3ays3MXIxT3pkaUpqOUZJY2lTVmp5VTVpWVZyMFNuUDIwd2N6N0FialJpY2ZtWGZBcFpZUTE0WDRESEFBVjRLY2RNMndtK3EzM0ovZXNTYU5iS05qcTJ4NnNoaXN0WEwwaGhqak1DQ1YxTDdra3d5elgwdXUrTjY2VTNrelRTYWFTeDR6Z1dSdXlUeFRuRzJKa1R2YWQ1eS9JUUZ3bndPV2RaYWZybVFKSEZ2QmdMY3hEM3RCbWhnam85OWxwaTgrNkxWKzF4MkhZck1rcWdDamRWc3dKQXJPbmovalZJYXZPbGM1UDhIM2t5YXN3OEpja2l4R3VDeUtkUjJ6dVJrTTZ3UmJTVS9jRGtSamY1K2FIOFhPVUpmY3dlcnFpZThoUFNQMlhjNk9XOElyVmxCVGxZQnorWldTZEFqSFlNRVJ0K05rVno3UjBlT2dvN1Z0b0Vxd2RqdnlESVRhd0FieU9MTCtBVU5PRFkxY2dIeGFicXNUS0hIM3F1OC8rcThhOHRGa3JtN0xUS3A3UzNQVjNLdllCSlR3aVd5OXFNNUFxTG9WTEI1NjZvbUc3MlNsUVRjdGZxcWVxSjRYc2cvazRJcmZDeXl5OFlySW5peXFuR0U1eEo4bEwzTzJBejhjZUczcHVQOVFZbkZ3dEtweHF0SnBTUXpLMmJrTlRNcCtsam5vQzJaK3RycEpLbmVkSDc2MjFOdUhIYjBmK1VaSkpocXkwSHZQWVYyNUd1NDVKWmtJR0dZMENLQmhNTGRIczU4VWJ0Vm41Z2FzVW1rWll4bHRLanBwUDFwVHVTbExrTjNXS0dHZndNK3ZaaUViakxTajRldm90ZEpqZGJGT3pmTHFEZDEyd0hlZ3JTU3hvL0dWTDRYVndOWkdhZWduTjhhTkROU0MvM2szTWRYYzdBd2ptdWNxUmtjTEJtTkRhazZ6dFFxOUt2bDBPVHh3OTdxRXBQaDZCaUlBVDQ0SWVXR3Q4NW1YeGZxK3dlUUwxbzQ2N3pmUXRNNFpMS1FmVjhEVXF0SFZBaElZVFZJdllTdXdXdzBORmNNaHhqaXlZWGkreFd3V0dFQXlXQXhXaVV3Q0draE9lS09wU3RmTDQ5OWk0MTV4czlsU2ROcTF5OXFqMTB5SlpCVkJjb2JMbDZiZXRlQlcwNnhBNmhsSEdrWlQ1aEpyS1pXa0s3QXhtUEdaVERUNVNROFlXTmRVT1ZpTm56VGVabmExZEVIc3lxRUNKcVE3S2pkdGlYN0NabHZNL3RZenZzTkI3ckFHNndxV1Erd0IwWmJ5bmpzTzZibWJRZHRWN3NZQWwyVFNjOWp6UzVCRTU4b25EaXNkY2JxV1pYRHJsbUdKNWNCMGhUQW0vall6cEpOU09JQkg4b2ozVWllM2RNSll5bHhDUHQ2ZDBuVUFwdFJ2WnlKNllLblk2UFYyREFMamJXWklDV1czUWRMb1p0MEVzYU1oUzVpaWZWS3ZnYkowWUNqT01na01wMk82TFVodFBJanA3QXIza3RhWks4MXdZN1FUeEU3TUE0cGZSZnRrdGpFdVFKK3c2KzltSW9PTWtoUFdBc3NoZGhPb2NWc1dVa0pGQkJtQ3g0MFhPK3g1SlV5dUpneFJJYnUwb1IxTzZlZ3pEMFc5VjlTNXV5dUVaTUExMVlGbUtzT05RV0xuS05SMFdncnFiQU10UzUrcUxyTVpVaEZOc1psOERyZE1kNWVOdzN5YnVhVk5WRWdhZlJKSFNCdDIwNm5KUTA3R3JwMGlkdlRoYk1kbjZBTEZheDJ3cnFEWG5FOWV6Nm9vZVVVZHBsS3VvMDFVdzQyQmpQS1VFOXgwWGYzeU9UNWhxKzVubkFTeU9CdXNqV3RrbHd5bUFWak5DTDhCOEg3UWRsWHppT05zTU4yRDRaNlNKRVpNaGhxVXBVZkw4dXNwNlFubXJnaTBRaVF3RjVOdDIzUTEzMllHWTZ3SGo2cHpFMjZndDVqMGxKUUZraFNvazdJUUc5RFpVbDlQU1UwNHRoSnVoZUNvZFZ1M2ZZeVpvMzZwcS93V2xPOW84WUl0YUUwMkpFdG5YV2JrL1UwL0wxTWx2NU1DZFZpdVBxeW9EeHJOcHY3YUo3ckpqMWE2ZW5Qd1A4UElBOElwWWsrWnB6UTBMZTNVNmpBMHdCbFNNZjR1MDAzTE5hbzJ0WEFoR21xWVhWL0EvUEJVTHRwVmJTRWswQW5CeUlRQWptYlpsQTVPTVFhYkhNRWwwMHNDTVJIVUFvM2VnbkQ4WWo4ZnZMTExFWlU0dllwQk9TZ1YvVXZhR2I2MW5acHlRMkpnWTlFdEh4djlBTWJBbU0rbXVVWFVGV05nR2VrVEZvaWRIZXY1cllqTnhRSXBTM1lEZzdKZUZtSTlPcnRuYTVMZTdxRk1KZDRIWE1mQVRLL0xGclA0WG1qZk1pOWN2dTA0RGhaUHd3ZnZjU0hSRWVLUGJ2MnovL2ZYSlNZdmFQeU96cFU3MVFSamxLb0hzMHdsR2g2bEpuMUxUYTdqVkRyaUZkVndBU0hCWFZOYldHSmlnZURnMWRyMzRJMDRVOUxPdk9zLy81aFhpUjlzTHUrVzZiTGZXOVp4ZE9IN3M4RjBoZjVPYW5LeENSeExZRGltZE1NWnlCK0tIMjNJV3NvZTZneFNNRC8ydkFJd2tGYkl3R3J5K2orYlBueFhaTGVYL0piRiszWE54Vkk4QWkyS3F1NnVLcW1ZS3FNcWowcGdjdFZpWnE4cStxRFdDODVkRzIvUDF6S1hSRnZLRHJUclM3YWcrKytzRTZaTzVtL1NVcXRDWHZTT1hlenJGVVdqK25YTW5KalRQb1ZrTW52S0VQbitzTHJ0Y3QzQjZaakdxK05jOWt5YVN2dVZvWFpqa0pPZFgxLzlyei80UStKMFBabVFja0RRV3RIN2JRbG83bi93Qzk3MXhmLzJHMy9lejZJZFFTWHdOWkpaVjd6WDdpZ21YQytQeGZDSURNUS9jV1lHcDQyK1VEelRGV2RmL01jZjVheUI5SjZOdUxSNWNoV1h5U05PYmhkOW1jWkRlQkllZTRxVkRjWHRkV1JuVytKbHFCWG1WZU9PVWZPREtSN2dvb3NQTkowZTRIVUJhWFhnL1AwUVZhLy91S2JHV21LUGhOalBmT2JZM0RkOEJoNWJmMWNxS0ViMjVLNDhLWitIdFBrOHFNMWhITzZXOWthQkl4QW0rZ2RmK0xBcnp2WkQ4TFF2SE1qU3Vqb3lreVdJQi82RWVIYmZBVGRJOGJvaFdlU2Rtalh1R0F6WFU4SkZvMG1WS3NTRWJHRkVEbE9SV3dnZ2lrTmtseGIva2RSVjFUUjYxWE1kcitudHpUQXdxVm8zWkhGLzdJeXlhQXozVEtGNVo3Q2hQTkdRR0x6N1JnUi9HUUJqTXBXUVAzVU00SVVXOXpBaVJ4ZjZoRnlSZDcycFZUL2FDeG41bEN2V0VNLzg2UXVqWjc0V0NRcEpKSkhOaXJIdlNzUE9EZGhuOXFjVlh3RGZELy9oMCtLNVA3WVFMNWplVkt0MmZMWmFpTDE5Z0VFK0dFOWswV3I2aWllOFJJSjJkQ205TXJpaHoxS01ENmFZQTdDYVpSWE5XV3hwb2hxZkt3WmpkRERBNitPSkxGb05rY3V1azNqNlF2Nkk4ZUNRQlhJY05zYXZsTHJJc0QxVW1LRXovc0hobW1Jd0JvMXltTFlwS1dueEVJejRQcEd6ZTg4SGlXazExRzZNZUhSZWJXdXNyaExidUJDTUFUVmJURVorYk4rS1VWa1IzQ2hKb0tralhWd3pNUXVkdVRFUzBGRjFYY3FnRkxBTXBCQ01RUWRCekpYSXlKdUM1RndXTGE0bkl5MHVzeE41YXhCZ3V5VFlRVWFERENvT2IxY0l4aUIvVVphKzhnNFVQcDNKTENDSGp0ZWpMWGJBNWhYTXRqNGRkQlhlRGpzeUoyNFFya3pta0NnRVk5QndTRE10cm8rbHJNdmtTQ0RadVVQZDVHOHplOTF1cXJQWUxhRlBhTDJxK0ovcWVMczNybUVoR0FOZHpTSnY0L3BUdkxwQkZyV2FJbnUzMFllcXJaZ2dtays2QUxPcEdEaC9UWExaUjQ1WklSaWppMTRuMkh5UnhKZWlVRHF0MHhFNzhOM2R4dHZNMUpKRXlhR0hBcWtFeDRrSHBuOTZQTWhERnlla0NzRVlROVhyQkdwTFdMMWtobm9uOVFEQ2sreXptdTBJSmpWc3gydU1WYlNaaE1Xb1g4MjA4OGltaFdDTVBucDlKQ21hc3Z1eWRGK242eGVkTTJQZUIzYU1COHA5Z3g0UkN1OUpoMHBDeFJnNEVpVGlYZ2pHd0dDTTkvTkZFRjJtb3BCNUVVODg2Uks3aU9LVDUrb1NHdnp3RVVwWFd1by9MV1JWMG4xbUlzVytDSXhCZ3pHWkZ5WnBUQXBRUDdUWGZnSk5rSjdmc2Q1bTlscjBSMys4aHNDTGxoanRKMkFJVlhjbThSRVZnVEVvZml2ajhJVTZYOWdDTitPczFNblhWNU9PY2QwdE91cS8zc0Y3S2Z1NkxHV3FPY25nRm9FeGFGOU5mNTZRY2pRS0FqYWJWWTVUcVBqYU1NS1FXUHlURjkzUk0xK0gyTWg2MVd4bldSb0VSV0FNR2dzV2paK0c3TkxBWk5iOFNId2VRMmprZU0xbjAzLzlKeGVCTVdvWWl3d0hUVGtPMmNXanFtVzJGVjBNUmtaUFJVSTNGck5aek1WaGpEb1lRd1l4SnZTeGROWE5pRTBodmhOTmpNYUVVVmZqRUx1MmpUTU9rSlVYUVdJTU1STFpuSG1zQXdWUGRqTDdvMnZFR091NWRtc3dnUVpYQk1ab1lTUk9jaDJKd2lDYnlTNEt5ZnpJV2VQS2RJNFhqRjBSR0FNak1ZbDZWSmpaanlGa0pUdkgwem1hOGNHVUdQUXBxNVluMkpvS3dCZ1VOQisyMjFQMnVlQmdseVp3OWJmbGNWbHVmVnZLRk1EaFA3WUFqT0g1dDNaeUc0VkNJZXBPb0Mxc1pEMGxTK3p4SkFIQkJXQU03NzNjemNUZWxSS2c1Wjk4WmFKOVhtUldXSlB3dDdPVFVRREdJUC9XSkU3YnBORW9RUDBrU3hWLzNKNnppa0VCd1prWFhnRVlZeFY4TVlFOVZZQjVUeVJoc3JkOWZ1NGdFWEZHZ0FrQ2dndkFHSFV3UnU3Q00rUElYUkQ0UWtHVTZna0Nnbk5oak1vYmZuemMxVWdlOGlZWVkwbzk0aE9JOE9UeG1nQmlnb0RnWEJqallVenRtQ3ZGV3dFdE5KMVNqM2k3S0Z0azlvRGdYQmlqUG9ZclVKekNoK2NDYkVvOTRvV1JoTjNNUnphNU1NWmxtdHZvNno4bUNqN3k5R1gzRHlhaUxRTEFVbUVZUG50QWNDNk1jYTVKb0JkWHhlRzVVQlMxOFhKaCtyV2kzbmg4NCtqNnJSZWZka2RyR0xRRmNmMjVXN2VlOXQrZFh4SFhucnYxdExJQzdqMWowQnNURXppT2k4b01uSzZ0d29RNDY0RGdMZzAzL0FQRUdEVXZHWHhVZ1Q3QndNekRjekZHcFovWmI4TEh6VS9UR3hPRkdjQXdlZWNwR1daNUNlMDhEMHB1MjFFeFlROE5FVlg2UzhRWGp2TjluOGRiQ1Y5cWVHbm5uUzBoUGhtazZWMjRjK2g5ZjB2cytEalA4MHN2cms1d29uQ2VSOTZ0dHBNRXlGd1FiU3dnZUpVZFdTTGM5a1E5Y1VFOHBkTG5Zb3puUlI2TVVTUEcwQVFWTTRYQlRIMnBrUTZGMUtWR2tRZWdPWkExUFZWWWlYdXlFc0VmaWx4bitYUk5scDlEWWp6MHQxOEMrVHNhMDZTcE90Q2NUZHI0YnJXYmlERXUyMUVtZWN4M2Foem0wTXhyUFJqS3hLR3N4TW0yL3FUQ0Z0ODhKdDFLS09ULzJWd1lvd2xNRThRa3lxN2RuZnRFakxGZzY5U3BKelVQUUhOZzVyUmt3TlJ0eTBwODIwbWYyTFVPWkRIdUV6UEd0V2QvQm0rUTdUQlVFeWJiR0lWWEoyeDcxNXBOeEJoWDlBVDRoT1l4MzZseG1HUERncmo0OWdFbVVSOG1tVFhrOXFTTVFZL05oekU2NktybVdyTTc1YzVORVBCNVlSM2UwaC82ZzM5QWJSOTF0aWdYK0U0eXNjU2dIdVRDR0ZQcytIUTZLUTRFTG93VlRNUkRmV3JEdHcrc1NuVithZjRmenoyWEdKN2o4NGJaaTJuSjlZb1RmOFFzWjZ4bmVXWTU5N0tyWG5xcmF0YWg4Yi9uakRIRmprOTRGbmNLd3VQY2NvYU1sanBkN2R0OWRjdzVMN25GSnprZnhqaEhQQWFaTjFQcStNUS96eFJGRkJxdnIrcnRvMzNRRnFjQjczWjNEU2JPaFRIT0U0L2hSWHl1R3pSTlRXYTJNRnAxamE4OXRYM01uam9ENVZ4MEc4YTQ1OElZZFZyMTBWZWkrdVVaZ2daSlU1UmhPL3U5N1JYemlOUGZxQVd6c3ZBWFRsTXl4aFdsaFBxVU1zYjQ1dW0vcGJJZmVXSDAxWFcvTXVGWFdTWG5pY2ZZQUVOSmFaYnd2UEpWRitZVVRaK2hZUkRWOXRFOG9yLzBiSGpqYXYrcnNHYU0xNTIxeUZQM1ErS1pUeWhOTlg0cUZHUEVnOFhYOXNBWWhYZDh4bmRoZkcxUnp0MzFxVHZST2dpa1JCVm43M1g1ZGxOLzMreUdab3pXemlKczJqbnhlNDR6MUtjc0pyU1p5NFV4UUtWU2trMzBVNUFyU3FTTytma1diQjlyTkxqek1FNjJBczEvMGQ3ekZXUE00c0FlRGRyL0V5Mld0WjgwYm5aeVlZdytHR002SFo4WXVzWHpCRFhFRFgzR09qT3lUMjRmOVVQdmY4RjNDTmtsdysySkFzVVk4Nmh4eFc5NWpITkY3aVUvaTFtenI5RStJYUlyRjhZZzlDYyt2aW44MVg3RmU5cTVYcUJJK0VSc0JOdEhaOTM3dTIvb0Q5aGVqdW1YWFlveHRnNUpZcmk3VkxjazFjR096UldVOTBBSUxBL0c4RjUxUHlSc1UzbE44c21TQ3hnSTgrMkJZUHU0UXFvZHZBVTBuek1oL1Y4eHhuQUhueDMxUXdIcHc5VStkYjk1TTN3OXN5a3B6NE14NkQ5OU1uK21TaEpRbVB2Ylh3ai9TNTFIM0ViMmwwWXZvRlBXL3ppdStxZmlXKy9Hb3hCWWVRTzNaWFhHS2grdkdLUFRvUC96OU90WDByMUxtZ2RqMFBkajlNR2ZwS3BrOXk5VEo4UVRhMkd5aS9HT292V0dJa0s0amtDcUYzNkJUdzFzSTkzYnRXbVhqRkdCTE1FaytmVXBYOFRQZ3pFOGovaWFUVlc1OG8rSlQ3LzFIZCtNTks0bWU2czU3KzVibjI5QkNCZm1lZEVMdi9DRE15cHV3MzZtWkl6cSs4a1lDWFNVUzFMNXRLSE5mQjZNUVI1eDgxalBmRVlKY2pQaVB4Q1ZUUlpLcWFpZTZEc0lxblZlQ2V2ekxmNzJjY216QlJIYkI2dGpKZndtcVdRTW9tRlY4c05XT3M5Q0hveUIvVTQ2YVBNYWhydU41K3B0VCtKaE5GU0l2aWFoRmRMcWRKMU1WVC84Z3JqK3NZYk01biszaVBDM0R6Lzh3bGNmTm02RUhzb1pZME9lMHpmVG1kOTVNTVlHR0NQTXJpRXlpMXpRUC9TcHEwZWRFbHVMTmFvZlMzMk1BYzRGRHFJcTh5aXp4UlpzaXhNbkNMK0FWWWpqOW9qM2d6aGpOR1hJVjhzT1Zvd21Mdy9HNkdGSVFocHg5T01LV3Jvb28zR2dMcW1RT1VXcnRiMnJjcDJZNll4KzRWSG5IUytKMDAxZG1HdktWblJnQ1g3SFdmYkRMMkNKZnRkWmloQjFuREZhTW53ZzVTdURlVERHQUl4eGt1c3czRzFrOCtRT29DdnlieTlEQWNFK0xQc2RudmtNOGVVTE96S3lUU052KytnZStqVFFTVlV0ek5EYTh3a3d5UTlRU05iOVZ2Ry9lVEJHQzR4eEkvNHhCYSt0aVNjQ0NxUCt4YzV5SVlUN3NpSWpKU3I5d0NZTXc1eXp4SGFtZU51SHRFTTYwSXphTytFbk1Ja0IrSDBQWUQ2bG5aQUhZN2hnaktNd1dTVXFnWmEwNDVNN2pQckdYTjgrbmJLNk5ueVBMRmdXUnZ5K0xENy9QZVIreGZheElzTXYrdUlzN1BiRU14bGpRRkNzZVZUVWxJZi8rYkRqODJhdW5rOXNjVkVxMi9rSDQrNWhxQXR4NkQrdEo4MTkvdkNlVkVGNG9VN1BCaDRDbEZUY0MzSUJxK21VajNYRm5ZM3RJTk1XSThUcmhDL0dHSmZsQ1VtUGpqdm5QZ1hnRHFZdGRPMUtMRGxJREd4M0tmY3QrZERDM2Jla1c1Q0NYalpENUsxS2VSS3E4UW9lWnBwMzkyTFU4UERuV3pyaXRncS9nSmhyN2tYUXhoamprdFIrK3JUcnI1NEFPdkowOVVDaXlZRXh2Qmh4aWErY2Q3am85bjNLZTFFOG5oQVFQQlNmVnQxZVNMbUZxd2JwRXVHZ2tCYnpIWUhvU0puR0dHTXJjR05BdkI4N2poVTBIRVZERG94Qkh2RUwybG1qS0w2SXNtcnJzd0hhWnRSV0V2L2ZWN1NWN2tpcXNKZXJSU2ZMY3JpSHc4Z0c3S05uRUhQeVpRTGpXWXd4ZW9GYkM2dTQ0VGl0VFFNdUtwTURZNUJIWEtwQlVZOG9WVmtyY3NWM0lwd0VxbHZnQmFtaFFNbUlOOURlN0FMWXY2VExJNkpJb1ZhSmNPQXBPUGhZVm0rTWVTaGpqSGJnMWxvaFhTTlNVNVhJZ2pzVWhCMnJLR3QyRlIxbHUyelc1c1dDanc1ZU5RSzBiWUp4Yk1IQ0tEdHhZL0hhZ0NtODI2NkhLS0xJZmdEeXJuUzBxTG9lNCtCYTFQNEhTTVlZYmtDaUY3KzE0RHZHRks2b0JFVExYbFI1aHJJdGREUEN1NUlCUTNGQU1SeDJmQndSVjR2YkgrakRWM3I3R0lqeDBxWGFBYWk2amdselJCRVZXMWZFeXkzMVFHa2d5RldwV1ZyTk5HTkFrTzE3bFlzRU90eXpBTzNzYXg1Nnd4REhSci8wNkd2c21pejVMcnA2STB1REFzTUdZUTQyaGV5VEpYWVZqalVORmF2SlZySU5lMVV4QlJML3dLdU5LTEpiSVcrOGhPYlhiekZYMmlYeDdvaEdYR0xBZzc3bWczVE9uTXRKR3FGblovcTA3a1FpVGxjSTNpcTVmMHYza3d0b1hSb2ZFQXgzNTU2RzdYbmFuYzZ6VktWeit1dklEZzkxV1VTUnJ0U3BXbmkvWHlVbE1yaVdtY1NTWlhUWEVtTkpTR2E0S3Y0WFl5a09yZE96WW5UdDVuTXYzcnptaHArcm9SSlRMVERHZmlKVUtRRGdPSDVmSktGdW5IWmQzV1J0SUQvMXZzTEtrVndlZVRXZEkxMGNVYVFyZFNwQ3gxbitnSzVlOHFXUExnaFNtakdjai85cldmdXQwVCtWeVF1K3UyQ014Z1UvNHk2aGg3cXdIdm1vUWVwQXBQcDQ4ZG4wbUs3S0dTZWlLT3I1RTM2a2d6RkdGTmFMTGdOZnBCNjJpNmJsblBnSDQweUs5UDloQ0lteEYwMUZ4VjgrYzR6M0lvcWkyazc2V1o5N3l4andoTVFvNGxIOUxHelpuQml0UnhPM2tMZ3Z5M1pONVYyWEpmSmUvVGRlYXA1OTl6S2lTRUx6dS81WU5DOU5UdDlieGlEL3pxdkpSSllCb2lmb2NDbnFTdjhmaGxERmIwUmhVR1cxY0tCZ1JKRUNwNFQ1RXBwUkZadTV0NHdCYTIxSzNrOWNHaCs1V2tuTit3UDJvY1hJV2V1Ry9Sd1JSVWJUK29RNlhPV2UrcGZJdjNOaTlLT3NtWjUyTW9lNk1JZ3pTd0Q5OWlmZDYxK25WdTBreG1pSHcyTWppZ3dDdWdueElBWXd6OXpUaVlGUEtQVUd6SW0rSituRmozN285NzBIVjM3MWhkR3pudldvNkZnYXAza1N4R3VaamFsYXFNUlNTNGpyUW53R0JYMXpLL243TDR3K3BzQzhSTVJUSW9xTU5sZThqNTRZUmVreXY3eWZEdTVDb0dwZ2pKMEx3WHdCU05zajM1cXNESVRvV0hUM1Roc1RQbkhKRmQ5YmR5cHZKb21EMGRqVmFONG14RFVCajhQc3VpeWJEWXYzaUNJSlhlWjdIVU94V1pJT1hENWR2K0lwRXMwUkJNZFBHRHJGblBpSTE0dmZhbVR0ekV4ZmZOQnI4NjQ3OUpJNE0xZmZKVTczbmI4bURxcXUyZ3dpTEl5SW9xd2tGQkcraWFFb0lsMVJOUFZ3cGtCdTNzdWVqSU9mazIwUXpVQXA3RFNpV3NhVjlZVC91aEwya1gyeTBSUlNaSTdSY09NVmJMZnJBWVpMWEtENFpSRkZBWENwYjlDMnpzclNBWGNmUVNyUXlGcjBhUmxTRkhXazVKelVQRE56T1FLVmpqMTBPSVhkSmh0dEo4amhVVjQ0d3V5b3F4bGpRd0ZMS0NlaVNOV1ZPTkVwVDVqT0lya1FCdUtWNVVDd2Q1bG5yaG40WW1ZeWMzbEx2NFkzOXlwRkxjbU5GWUVhKzk3RXRsQW9aN2dabE1rODdoRkZyTGEwU1hUNmxaSVFQMCtXWWx2Y2FlLzZCRzlvWC82Y25NNHJMMmZzekNOTXFhaWNyVEllYUVublI1MEoxWDdZSnhGUmxKR0dJb0pqb3c3cjJVVWtGRFRWdm8yZnZwNmxtb3BTY1B6VExJVG0xY051aHZqZTRLVU9EZERDcGlFOW14QVlBUU5DakVnM0NDSm1OTFNmaWlpeVFjcVlwOC9wM0NnSjRUMmFLRmNIYVcycFkyR2NrbHlqQzUzSkdLVm92dTNhQk50SmtkTlUyS0Y0U0t3Nk1FS05XVVNScWl0eGdqNm5jMVFTK3ZzSEZMeWlBeVkyMU5RTlVScGMzOG5XR2JUYzBTM3FRQktJSEJpdVV2aUFNVTRDbUhseFIwUDdxWWdpRzZTTWVmS0k3NWVFY05yZUllR1U2TzlKdVU3Y0xTODVoZW42aE9ubk1RZGdOV25wWVArZ25Zc3VqTkdobDZEenNFREpEZks0UlJUcHl2S21WakVVYTRua3Y3U1pDSklTWVBHUG5yeTJFdys3OHQ3bytsbWFRcXhlWmFNT3BENUE4eW12RzlHTng1UXk5WUVndG9CbDJ3ZHRhcVVVWTNUc0Z6cjFjTEJ4UkZFQVhPb2Joa0t0d0xFZCtUdGMzSTZGU2xXQlFlWWhVQkZ0WnZ0U2hGdVYzamZZTVpPSHNseDlxYjBydVFMM1BWbWI2ajdVY29IZ01ScHlZM1cxM1ZybnlVTWJiMTBUWkZlVk9kL1RHdmU0YnJ6akc4WStQQTRzWGZuTUZ6dGhnNDgxcmY2a3EvWjJWa3pKMlovSFQwMnZYcHhyU0dQQmdreWRoVVVoVFErdkRWZ2dzSHZ4SW9JMFQvRDVibVdLWFA1UXcwWWVVV1NEbERFLzBCcDNOUGswZHAzOEpBWmNsM3hUdDU5WnczeU1Zd3dQRnNKQmJtdUlrcGZHZ28wbWJaNlVrd01HRE93QmRmQ0NLelhUc0dnWjlGUW4rMXJqVnYzODBTZkZoNzZHM0NLT0pwektjLy8rYzkwOEdVUFpnK3A1TFBHNnIvelo2Mk1aQTR3c3dabXhJSXV5M2pIOWh2eUNiQWpZQVN5aXVPNzhraWtyWFFXQXg4Z2NtbVJVc0hQQUlmQkJ4Nm1mQkRYcEdXTlJYTDkxNjliTmE5NU8zUnM5ZCt2V2kwKzdoc0JQakl4ZGpHV01qbGFKdUxwaGRpRjFyczQyREdxRVpSS3dRMXN2bUJ3a1UycUNDZ05JeDh6SEpqVk44YnNOcC9LOE9Ld3Fsa25QR05pYS9lc0lTTEgrdk10Z2pDdktDalFmcTNLeGpJR05UV0hiT3IvcU0yRG9pQUNRdSswVGd0UnVRQkwyRzdsQ2dwTDc0RWJIekp0R1B4OFIvOTNMditYc3FtS1o5SXpoVkg0S2cvM2RIMXp6Y0R6ME43Rm5mK2xSQS85eWtxTTFsakhneGxBU3ZpZkV1b0U2ZTZiRGpGKzBwbVZ5NEdHaHQvejhsT0hHeVA2RXNyYkFQcTMyYks4UFZUY3dGaXNZTk1reUdSZ0RHeER6bUdFZWxkY2hHS0pWYVErT0c3Sll4dUI2UmRTSDJNWWhqUzRueGZxRVZVRTJCTG9uYWFYclFjMXFTS2l5SnRPYXhENnRncE84UGw1VkN3V1NlaTNvZGliR2FESld3enh1VzBOWFQzSzB4aklHMHl2Z0hGZTdpdldNdEZtU0M0Y01HTmdEbEh6QmdOUGxDbUd3VTU3RWFqRGRTUjAxMkN0YXpjdkVHQzNHYWhqcFBUMkNpNThZL1M0VUQ4bHV1c0pJeFRKR1RhOWVxRE1aejBXTXgxQ0dOS0lqVm9xMUVMakJjYlNxL0g1RHZVSVk3SlFuTnl4WmYwVnJBRFBTY3NNM243S1lxNXpWTUk4SGFnU1gzSmYvWWV1cHZocHdWV0VtWWhtanExY3ZtTzZHMlRKemp1U0Nwcy9UbGdNKzBiS0RUSlVra2pNL3VQZ05tdVltQzUvd3ZpSmFCL0JrWVF3b2NMMWw4NHdBQUFmSlNVUkJWRnF0d0R3MkpMNUsvK1UxWjNZa2hiVXNEdDFqR1dPZzk2a3RMVHhDT0ZJVzBPZkhHZ3pXVlZrNE9GVDRrdHBmR09UVUo5dmFLdlA2eWo4VzFaR25pNWtrQnNUemlScTJnVlRtVU9JYk9jbmZTNHhsRExaNmgvNHN2cTJobnBZNVFZekJHc0ZFa3hzcEdFT3k5MzNweG5BNnBpeDFYSFZBQUJHcUpIVVdpYUVEbnpEa0hTSERYcHhLeC9NcExqQzJZWFBDa25HTXdkMFlIZjh3bzcvTzJtWk1ZaXZoL25uc0g5c0JCaVNsQWdNRFJhMlFqUGpMQzA3MjJob2p2K29QdGwvU1A1STFGbU84WlU5VzBQMlJwM2dPNFFsYUlRRjZGYjR3N3c5dmNxeDlIR093MVlzdGk5VG1LbC95QmlFcE1wQnVYSDNvYWtNYjdIMFNJQUNQSEtiQU5WMGdHR2crTXZTWGJMcURuWDJadGhoandDM2NxcXZtM2dQZkVHSmR0b01iUTY0N2JFZkhWTHdsMmFiNjQ4YjFWdGtHb1RpbW5hUXFrR0NyRjBuQ2ZZWFR3a0hUcE1GY3JIbkYxZklOMkNWam9FUEhhWkJORlF6NmI4d0NabkpmZGRCVnNzUmlqS3Q4Q1YyMXZqM1FaTHpGM1JnZFg4M3JTYmFwUTFqeFN6MHNqakVRUzNVam9DOVl5R2srYmFoNkZFb1k2NEpUaXhVaUdhT2xEYUZRKzZrdFlGdXAxMGNzSVRwUjlhOGZrQWxiK1p4eHRaaXB1cWRxU2ozNE1XNk1tVUEwdGVXbS9oam5DajVCY1l5eHF2ME9XNzUycEw3VXJvak5rdURLc1ZObnNnNm5Kb0dzbzBNRHM0ZFpIbEJXMkpwZWdWNFhvQlNjcm9jN1kwa001NDFhWk5nQ0F5T3FaUkRRSHdUWTVvU25lenF1MGtiRGovRkw0aGdEYzdjZnRFT1M1cXUxRStRbnVvRzdHckpocGFNdFZISnBCT1pxMXpxQWxlRFRmVWV2ajR3ZXRyRHIvcnBSUWhtYk1iVElDQWtNeUJ4cDUxRTdOZTRydmhwYTFkcG82Q2xCUVJ4akRQWHFCV09nZ1JjSE9nNVRjamwwekdNSmhXMXFSNllwVXN6bllHeXVBVXZydXZzZ05lRFNrL3E3Z1hFUWovOFhxK3MyWTJpUkVSSVk0OXdZS3o2LzBQOHp6TVIvTGlLT01kaTUyWmEzTnkyWW1xOUZkMklXRWxKdG5TMG02dWd2MVAwTnBQY3ljM1VsNHBzYUFKZWJwOVFyYUtOMC9hZlBHVjBNTVlZVUdTR0I0WXh6WXdSaEdQUHdGRnlPZHd2RU1RWmJ2ZjRmMHc1M0RVSXpaM3FCWUhDYzc5ZmJub2VsN2NWanZGYjgydjNveG9EY3QxZmN3R01NSWY0SEgrTVFZMGlSRVJJWURnWExzVXVobi9FbFJsZnNPYXVISEhjb0hjTVlvRmRGWTh5UnhKaXpOTjhRc3FRQ0NEaC9MNTExeFhzTjRCVnhlOTM1RWZFVU00U00rcW5Pd0VDelYrOWlKNWhXdmhURGpBR1JzUWJ2a20yU0JIdVI1b3hBdGNjb2VpOEZRRUFmT2IzTjJFR05ZUXcwMS9UMnhmcE02MzJ4cUZKVURtbitvYXUweE12b0VMOCtMMFlkOFZseTJCM3g0dnNpamVXOVozZDA5cHYrdEdxTDFLbTB4Vy9iWUcra29yREFjSHBDdkVaZWYxVzdtQWtXQVlQdGZ5Y09LeCt5Y1puNTF3cml1Y2dMM29WalZmR0lPSFh0eVZTVnFST3o4S3ovd1JjKzdJcXpmYnZOTDNkT1AybkdIZGtRVTV1dlIvcHUzdmx4anpYa092bkZteTd5MTU4N05JYUJSRWFFd01CWENyUXZFVko0VHpXcWR1NzhSdXNET0RINTJiaFZmdm5GcC9HdzBjMWJxcDJSK01ZVExQdTgrL2dteTA2WW5PdmdnYkRGeHFGaWh0Q0VUeWhoczRHdGV3WjllUDFMR0NxNUMvVEZ0ZXMzOFNMNXR0bEJpSXdJZ2VHNFRMZUhGRDdRalpZK2V2clBvUlgwSDIvb3NsQnFtVDZjLy9RMVY3ckJRZ0Q1Rjh6ODZRdWpaNzQyRmk4emhNYkNURTNGbTUveEo4eVZYcHhReno2dlQ2QkRkWDdCakhzYTFqQndwc1hjR0hYdHhoaURwQVRGekJBcUFiWG5JeEZPRzg5N2cvdmhPRXl0d0lVOXJ0NkJZV0tka2hBbzFNTVQxV1JvSEdxcjRsSWxvTllFTHRCU2tUMFpzUkR4WG5ncmRJRE5jUmd1c2JPd2FCandRQ05VZzlDWFExWFlWMDRDVlZTNkJCdzcyaEFxSGZVWkNkNEFZeHlqVGQyV0NqK21FY0hBMTVuSUZMQ0ViQlZ5WXh3cjZMQ1hSRldWSm5GZnVURzZZSXdqVEUyZjZRTTBVMHY2K0l2ZXZZbWZ2QmxZaTJHN2Nvc0pJVWhocWNER295cHlMVHEwVTJUNmNxVU5hNTNNQmFnWXh3YmVlYmFiVnNZWUxLckJCbGtsSVpIUlkvd0VLYnl0d011VmVOdnBUa0R3UUIvYmxhc0xrMUFMZVgrS2RnL2JPOGtsZlM0SzgrSk9MR3JFVjhDUEVSSVpiWWJUY0dQRUlpdGFKZmJSUUhqbThGWlQwVG9YUXcvNi9SRlV0MnlyWW9OSi9rVjlLaEdKQ1FLRHZKbTJ5SENGakxPbWoxTnhOMFlrbG9JV1FxUUdqdC83U3NXQWN2RWV6TWk4R0RYTWlXa3lpWEU1ZmhzZ2dVRm5KWmJJd0FKVHAxelFiV1VZbi9tWTR1ZWFpakdRc2dhcCtOU2ZnOEpIeFA5MVpqcWg1ZDVpT2taTjdNYzl3Qk1ZWVpFeEpXNk1sdHhLb0lacFJvOGJqMm1wRzhLa0NQNkxnWFdKdXgzYTdCQ05nUVJKR2NGcGl3ekxqYUdQVGNJb2lselNsaEdQUFRGYUx6S2h1ZE5XK1RtWFRnN05DeFlxdGdmL1docnp6N1pCOVlaMFkxbGFodVhHWU9hdlJGeUtleS80b3dvRTc1QXlkcjlmMEVrUDVSaDBZOVVES1RCQ1dzYVc2Y1pnT290RVhJcjdzbmdDdmo1OFZZaiszZWpCaGFnOCtZOHVWK0szVmlVd2JDMER1cG9TT29nQ09pbnJvQTdwNkY4SThiL0wyb0ZjNlY0Vm54VHY5K1oxdG5QYWlFR3RCWVlwTWg1NkU4YnlaeDcxV2xaK0NvUDdhdkRKcFJoY0JhMzZ0WC94dExqK0x6OVhVT3J1TWxrYnQ1MjNpTnYvNkszZjk1T2QrR2kyTGIzbGtNZzRET2pzZ3kzb0lqMGViekw1MTNwUStlQlczaEZvZnNweGZzV2Z6dmdBL3dHM1dLcXVOSEw3byt2UDBkY2J5VW15SUs3ZHBNODYycTZTOG83T2ZVejVOeHZvL0pzKzRaNStkVDkrRk42eXkrc2ZlNHJuSHFTTE5RTC9IenYwOGF0Tk1KS2pBQUFBQUVsRlRrU3VRbUNDIgp9Cg=="/>
    </extobj>
    <extobj name="334E55B0-647D-440b-865C-3EC943EB4CBC-4">
      <extobjdata type="334E55B0-647D-440b-865C-3EC943EB4CBC" data="ewoJIkltZ1NldHRpbmdKc29uIiA6ICJ7XCJkcGlcIjpcIjYwMFwiLFwiZm9ybWF0XCI6XCJQTkdcIixcInRyYW5zcGFyZW50XCI6dHJ1ZSxcImF1dG9cIjp0cnVlfSIsCgkiTGF0ZXgiIDogIlhGc2dVMTkzUFZ4c2IyZGNiR0Z1WjJ4bElGZGNjbUZ1WjJ4bEsxeHBiblJjYkdGdVoyeGxJRlJmZTF4MFlYVmNkR0YxZlZ4eVlXNW5iR1ZmVnlCY1hRPT0iLAoJIkxhdGV4SW1nQmFzZTY0IiA6ICJpVkJPUncwS0dnb0FBQUFOU1VoRVVnQUFBNVVBQUFDNEJBTUFBQUNCWE5XVkFBQUFNRkJNVkVYLy8vOEFBQUFBQUFBQUFBQUFBQUFBQUFBQUFBQUFBQUFBQUFBQUFBQUFBQUFBQUFBQUFBQUFBQUFBQUFBQUFBQXYzYUI3QUFBQUQzUlNUbE1BUkptN3plL2RxM1lRVkNJeWlXWjFOSm9MQUFBQUNYQklXWE1BQUE3RUFBQU94QUdWS3c0YkFBQWR6MGxFUVZSNEFlMDliWXdreDFXOWQzdTNOenQ3dXd0UnBBZ0p6Y1lFV1JGSWMwUzVDUEdEV1NXMjg4TWlzd1RPeE5oT0Q4UytnQnc4aTYwRWtpak04cUZBVU1Jc2t1M0VBV24yQno4aUpUQUxpZzBSb0ZtUWlCV0NtUU9CRUFRMEN5R0pBS0ZaN0p2elIzd3UzcXZxcW5yMTBUUGRQYlAyYkcrM3ROUDE4ZXJWcS9lcVhyMzN1cm8zQ0lwcktnNHNYeDc5MGxRSWlzYnp3b0Z5bllYc3ZmTkNUVUhITkJ4NGtqMFlQTTIycDBGUnRKMFBEcFJEdGg4RWxlZm5nNXFDaW1rNHNNaGVDSUl2TXJZM0RaS2k3Vnh3b00yMmdoSmpiSE11cUNtSW1JSURaY1oyZ2pNZ3k2TXBrQlJONTRJRFM0enRCb3NneTIvUEJUa0ZFVk53b00rZUM0S3p4YnFjZ29WejA3VEdYZ3FDQ3lETHh0eVFWQkNTalFPd1hlSkcyV1RzSUJ1Q290WGNjQUNzbmt0QXpNVTdQam8zSkJXRVpPVEFHbU9IR1pzV3plYU1BME0wWTRzckZ4eW9zeHU1R0VjeENBejRQRnV3SVI4Y1dHWHMvL0l4a21JVUVDUjRzZUJDUGpnQVptd2pIeU1wUnRGbGJLUGdRajQ0MENxZVcrWkRrREFLaU1NVzdtVStwTG5BQ3ZjeUg1SU04QmwwY2M0bko4STh4OWdyT1JuS3FSOUd2emhPa0pzNTBHWndjS3U0Y3NHQm1uaDZtWXV4blBaQmdFdHk3YlR6SUNmakI1ZWtPT0tjRTFsZUxFSUZPWkZrZ01kaVI3a1p6Q2tmQ0R3bGdjT3h4WlVIRGxRWXZoZFVYSG5nd0tBNFZaQUhNZkl4MUl0VEJibVJKWml4UmRnbkg5SkU5L0pTUG9aeTZrZUI3bVVSOXNuSE5NQzNMdmZ5TVpSVFB3cHdML0d6RThXVkF3NzBRWlk1R0VZeEJPQkFtN0hyQlNQeXdZRmE4VEpKUGdRSm93QVZXNXoyeVljMFYwQ1dMK2RqS0tkK0ZQakJpYU5UejRWOE1BQS9CTlBJeDFCTy9TamdjR3p4ZGNxY3pJSWV5SEluSjJNNTdjTVlnaXozVGpzVHBoaC8rV3Jxb0ZucDl2VXBPaHpUdEFXeWpLZm1xUWZITkUxYWRXeTBKeVhnT09IT3BuOHdzWHBjQmtvSXNvd2ZhKzFtZkYzaW1tT2pQVEVGeHdqWVM2L1ZWdGhMeDBJUWZEMXRUQWl2UEpOZWo0djJZMkZJV3FTRERLK3VOby9uckJ4OFFtVE05MkF1enVhYkZOUFIvcDF2RGUvL3hWM2s4Y0tQcHVYMFpQZy8rNjVQM1hySFQweUdpNE1JTTd6dTJNNGcvN2orU1RsKy96YytoSGR1TnU3S05MUXZ0SUJDMEIxN1FIUnY5cm9KVDFWTTgvcnBzdmlhVHJrNXV1disyMjY3K3NBVnNSZStubDI1ZXR0dGQxeTlJbytyaW9LcklmK09VdWQ0UElmek1KTDRFRjZYUlJiWEczN0RmLzBXbVJieHlTbG9YNm16MGNmKyszOHZzK2QyZzFJNCt5L1hUQ3ZMcytLc0ZLcTM2RHBDUGxSbFRyNXhMZ3Y0STZtengyUDhyRUdudkhldkpHclJnWFl4WWtVZlNleDUyMW1GMldrdnRkaXpCNGp0ZGV4ZU9HRGZ3T1JNci9MZnZ3bEdrMEZQUmxSMGhCbGIrcFZIUXM2Vit6L0daLzh6dDE3bTJSdHYrYVFBZkVia2YreHJtRjBZczN3aXZGbHVGZWl5RWRld3hDSXpGajdoSFhNZHhMV2w1ZGxwL3l2Mi9MN0ExQjN0dDQ3bnl6V2Zua2FXYmVYUTRXNDErb1FlZGczeWRILy9NdVMvTDZyT3NzbHF6SEdwTnZTd0hWZDVRWDUrSFZmdlQvL21WNy8weEJPL2l3MStBRkovK2plZmEwRnlONjZ0VVo2VjltWDlMZFF5K3hHVzN2dzNxSWpKd05jQXM2OUxiZGFoUjBEMzh5N2srUnFWM1lidzMzeWlhekRHRFpRdzZlODE2SEVucnRsNWVkZ1M2SkpUcWc4TkpIeFZKMldSLzU2VjlpRm9WbmxWb09Oa00wZTJTSG9Qczh1U3VsdEFIOTNQS2FNNEpkV1JJcjkzTEovckRZRUNZL1pRQnZUbFFtaXhPMlg1a016aWkyTmNVd25QN3hscGgyMWEwd1o2L3BnK2pOck1Mc3N6eE5nQVZuNmJqTHBudno1WGUxblZMaDdILzRGQnhhQTB2dXBLSnFweUJiTHJha3ExcUNaSnFqc3owdDZuN2hLUWVrd2ZScTFubCtVYTJjS2Jwa2ZRQWM1S1J1SzlSTmJpcWlGMUNqVkZHallrczBjRGwyVGVNcnRibFlkVWs3UVN2aUNXa2ZhbTFQRzhkLzYvR2hRZE0weE1JY3NoTzFDRTFNMTNyTmFBczJvRkFOQVpla0pPR3BXcXNTZXhLcmMxVDUydkNBK3QwejRNbUZWcE9wK1Z1allJY0NFM0ZGU2JidmFxMUpOSVFydlRESTQ4N0pQQ3RyRWRrWXBwazFQSXNrN1VmbzFxckNEQUI4T1UvQjVWd0swRWJ5LzNVMGI2OE5CNnJPWlMvdHlheG9wTzhZWmkzcERTcDBvOWlTUzBPODE2cHU3cmswbmt3RTVUa0YyV1pVWVVVOHQ4anhXak1BZUVyTm9HeWZTSklVQ0tqV1NYekJPaklpYURpdUNWbUxxZ0p5M2NydDYxMGRQY1V3MkdSeW81UHBHRWRnZEQxZnphZElkTUlnZDJtb0xzc2pUaTFRTm1hSjhPY0dwZGs3V2dyVmdvUEIvdkNLb213d1JyVndGRG9nOGRha0hSR2tpclJ3QzFTNm9HTmNldXlnMGFLamsra1lSMkI0TVZrVm9qazhpQm5hWWd1eXlOZUhYYlZIRlY0TlNlSnVzOFdjSDRMNXFvKzZLaGFDcXRMSWZRWVN4V2FhV1d5UHpxR1o1QlZRdVpVdUdtazlCdXR3SzdyRUhMMXNna291VlRwN1BMc2tJNEV3QXZTY3lCZXdpSG1yWmhRNmZScURWRVM2dFVPcTBzV3lETExkWGFUQ3hJRmJkS0ZEY1FUUGJYMmpXelNXd3VDZTEyWXpnaGFFeVZjNFFNRzNhcWZIWlpHbVpBMS9pR3g5a1JzSmF3SjF3M2FLeE5Ia3hhV1RhaFE0TmhwTU1sS2VXelpBNkI4SW50V2o4azhHT1RDV2kzMjRNNjM2WmxhMlFTMGZLcDA1bGxxZUxWbklTSzRSSlU3Z1BXYmlqYUxtcnprWmQxRGJ0SWdkRkVTbG5pZjZLbGs0ZWlDcUpIQUVIUUlkWnFhT2hrYTdJWnpjMU1BdHJOQmtHd3hzem95QnFaUkRic1ZQbk1zbFR4YXQ1OTN3ajBOUDhBV0t2bm91R1JBUGc1SXVjWTRsUEtrai9MMm92QnBSNEJERGNWQk80Q1d5b1hKTi9CRXRDdTBZcFV6N0o5T3JFYnU5MHlaVDZ6TE04Yms2MER2RkU5cjE3SE1JeFdlYTBOVmNVVFp5Z2J6U3FaU3lsTERCVVlEcTNFZy9lbURDTFVEbFd4NlY2V2sxdk5DV2hYblVRSm1PZXYwTEwrSnMzTk1KMVpsaXBlellrQlBhSmwrZGpMdUU0VXhTdjJyS2RCK1ppaHBKUWx2b0NnK3pkeDZ0NnU2QXAwTHc5VnRrenNObFhvVDJocy9ucFBhYy9RV1dESEgzaUFabEdVUnBiZmZjZmI5MVdmS2w3TlMxQ1d1N0t1dW9FdlhTa1Z0a2hNRGdGU3R6WlEyVkRmVThvU3U0OHpxUFFqZ0NjMGZpc3c5U1ZkTXlrMW1YWWJRd2VJMjdZTGp5TnZ5ckwwclR0RzcvaFhzNS95MXg5ZzcvOHZLUHNtMEhTdnFnc05hNHp5cHN4MjBSWTVrcUNtUjRLbFF5MTNDV1RkVThxeUIvM0ZyUzN2RGdjTmt1dFZnN2JKdEJ2Z2tFSGV3Q21mNDc4TVdhN1dHV3N5ZGgvdGVLVUdwREQyNGVCUjlzYVMybnFDWlRQTWdrRzc5WWhhTlAwaHEyUVo3dG5ENk1pZ21sMmg4aWxsT1lUK25OVWZJZk5hbnRBZ1R2YUtCbjlpTXUxMk96eDB3WjZWM0xGclo1aW5zbHhvc25mdEJyL2RNdGpTWXM5L3BmUTBZNzhjdmprQWkwR0syVHJHUkQvSVV0bmlzcFRXbXUyUkFQRkxaaURFTTV5VXNxd0N0K0wrdzU3WEkyeFo5b2lIaEppaXliVGJEYm1SemRnUDd0c1ZzODVUV2JiWUJ4QTluQm5qZDk3VlUyeDBBSWsrZDYzQlhKUUVXZE9UMmhMTnZTQUk5YlBwRHZIcU9Fbzh2eFhIK0FnZ1NDbkxKc2hTemgySklycjdJeldFUGd0K1VuWXk3UTZHT2xBSDErZ2pjaUU0RUxNcElMSjhWS29kV0g3ckVmWlN5TzdCSk15dHpTQlkwYzhJcldPL3FFZDJFREFJVnRFRkFPYSt6SE5CWUhza1dCeE9VbkFwWlltczJvcjZzMjdlQ0tybFhscE54bWNuMHU0MDd5RjVlRjMvcEZNM3l3SXR5M0pUV1Z0ZDVSREJQbmpJdXdOVkMvZG5kbmdHZnBxbU5OREJ1eWJxenFFUVlTcEcwUTNISTBHb1Fad0RJVkNBZFpUS011RmFiRk8yTmUvZUp4dm9YbTZiY0lsekUybDNNR0Z2MGZVZXAzSnNRZWt2dmlQdTJuY2JhbG1lMTFZOVNHWmRnTGFsdWRkWFJiekMxalQ0dFlBTjBXU0FUR3FwL2NqMVNLQzZGODBRMGNMem0wNlcyTHVjU2pheWlod0tyYUJiQWkxUGtwNUl1NHRraVBTSlN4MUhkS0U4SlkvSlp1N2RZK3BwV2JhWTN0aWEwY0VZL1ErWXdiQnVrTTVVdkRvcXc2bDNpYWZCSTRGN1ZkbVYzVVlFUW04VHowQ2xreVVQRmV6UkRuVGFlQVFnaTZrTEpjdVMzaWZTN2lKYUNMVXNEdHpxK0pLS2JtZW5QQzY2a2lWSVF3Z0RNUStqalJFS28vQVR6R1F0YW93WFh6TW93S0RkSmk5WjRoTm1vSjVOdXg0SmdDMGJ5QXhNSXBOT2xpZ2FaWlZaMk5oTnF3Q3p2Y3p1WlFMYVBmMHR3NTRUWFhkN3FtT0xsa0xaekxuL2xOdEl5YkpEbng2dlJSbVk4TkcyQjJxWHJ1cWh4VG9NOURRNDl2NFczdHJ5OGVBRkdRemxsZXJIeTJGVm0zYS9CTnJqUW5qK2szUER6TzRsMEtob1h3bXYzSDhidkFMRnhkTWM0UXRSb1dCWGRYUVhwRGYxZ0ZaK0RVbkV5N09lTk5oMEtTWExBZVVHck1JRzRnWFRKL0llWUV1aTFrN2RFcEUyRE90NzJCQ1lKWWp1b0NYa1h0VUp0azI2ZFZrQkhsa0V5Uzc5R3JHbDlJMkVTM0ZYdEtNeXdndGx5Wis2UVZySXNzN0xOeW5TaFgvZ1pkRWlvVFV6UzB0WkFpMkVHeUE1cmx2WGxHc0IycGJVbDZYcWxYU29vQjMzU0lLZ0s4R3JHeExFdUU4NkE1Vk9sbTFna3hGUzFIMzVMWlhRM0RFMGVKS1VwcjMwNTlEeFI3N0NHNVgrR3BBKzlGV0JvUHgxbVBxZnQ1Qjk5bnNCV201RlZ0MU1zbEtXSUN2Q0RWQ1pYSEp4c3J5b0kzUVJGVUFrZDlhNVI4SmpDenpXN2ZWSW9JblhVeUFEU2lmTEd2UWU3ZXNFQjA5NlBRaXRSV3p3SkhsS085VldMYXJabWpmMlhWeC9CSFJPc2hUY1ZvbExwQ3hoWnlUY3dHVzJDemppZEt3YnI1WkVjbzlFR3hkZWp3UVFlejE0UW5RNldZYlF1MStYQitZamdLZ0htTGlaM1V1VDlwRHNQQU1xeS9yUGt0R281RlBRTVRVN1ZNVk1FbEtXc0FLSkxERTJ2Z2Y0RGR1SEdJUnV2RG9VM0N4RkFkc09JRUQ2dXR3U3dwUjVlU0pyaGw5Y0hWRWYyVFBGS1RxK1Z4M1JFcFcySGdGRTVkTzRsK2Jac3pyWmVZWTZXZzNINHIwMGw1cDBJU3NxWjVTUXNxekliVnZnQmRGc1F3cDI5MmdhUVpDT3pQeVc4N0N3THF3azRaSHdNeTVjbGhpYjlWNDFzdnNLZ0hSK01VVTZKdXpqajRSUDQxNUN4NFQybG95bFFIR1hzUU5KMWxtNk1HUWgzSUhOenNCSjlYUkpLVXVZVkRUZURmTm5FeEZMY3hTMWJRTUx4TlVrZTZzb3FZbTVJRHdTSVV1WW1URWVDVFJwTzFFOEdHYmNOY0dPNTJHZkRVR0g5WHVlK2NwN1U3aVgwQUdoZlVEMGFvdUV4aXFiRmlGUkZwNG5PY3ZBRDVtaFZNb1NpTEprMlVCc2JVa3JESDlkb3g4NExnVU1CS2VpOEVqRTg5Y0RPUGxHMXJKdWpTbjM4WHc2djVoaVE1WEpEbW1KU2wvMGh0eGg0bElIUzBFblRCRGFnVCs3VVN2VURvY1NReE1tTXI4V0RxT0V1TUcwTy81MVdUVjBLRDduT01MZVlUbnVjQ3FxeHVqTnd6NElBTzFoUDEyV2hFSTdsSDExbXpkMmZ5WjlQQ21WN1lPZGFmVm1kT1kvbmdQRXh1aEFvM0ZNaHRMZTFSMGpGZGVpSmhlVjNqckgyYWd3Z2NDbm1VVUtqemNoMTJYTEwwdnptWmZDb0Y0YVZ5VUQ3dE5FSGdrM21zQjRFckZaQlVNUy92V2lBVkxKc2dOY2RGUjJoS3ZwMDg4d1UybEFVbmViS0VWcDcydmZ2LzFCYlJ6M3RpU21Ya09tK0IyY1BXSkNHbFhUWjZRc1lhcFNIUnZLNTRGZGRtTVhldW1TTjRvaHV5cWNTZEo5bTArNDluWlVKQ3hGZWxDY3dFTFNkV3JNK2xTeXJJQW80M1loMy9FY3RIc1ZzODEraytRbzdSMmxWMHZzVVIzUnJ1MUpSSW9qb2dBODJ5azBna1FhYzVleUJGbUk4Sk9BZzlFMmVDcHNzWnY3cGRkcDljRkxYWmVpaTFhUzlFamc1VmxBc0JOVVlqbm1PaldpWC9tYlNwWkFPdzEwU0J6ODNvbjJDRnFJc1RjNTZXaDV3alNsZlUweFp1a1ZtTDhOZ1dKWks0UGFob0VWZEd3cWpaRHArZVhRa2VVbEpPTEN6WlVhakp5eGp4b2tCWTVUVXNGTlhYb2tRWURQcGplQ1dJOGtxTVd0bzZpYlZMSnNRV2R4czkzbmxPQkVPelRIa3laSGFRZnZKcG9WbFFhZ1BSSjR6bWw1cVMxVTFFQ1VZbE9rRmk1ZnZ5WlN3UmZ3dnRDTUVFV0YvSmJPVDVQcnNtK3lnNHNDMEoxN01Tai9hblBFejFUU1RpcTJyUUh0UjRIMFNEQTJBb09NWXJPMFhaUXV4ZkkrQWtnbHl5WjBGbWN3K3o2dmhGYkt2b2VxWkVVRzdlQmpYQkxObWdjdzVpT1JIbHlUcUJZc3RRRHkzdUYxcGRyMSt1aUFKeXM4TE5QemJhUVZvRFRtMGt1Zkk4RWZLVXVZWUdSVHhvRGxPbFpyNldCT1gzVFA0S1U5YUtFOEV0eFFZWkNQeFRGNFlnZ3YzUmtSNkV0eVVWTW9VNTRnWHNmalhqNGRJaForM2VBakQxYkFscEVYZlZob2hCK1ZYcjN3TEFaV3hIb2tyelJjQk8xRUwyRHpMczgvL3R5dWZQVyt6bUdxUHZOdEtaUVVPSGRLVXRTRGxDVk1HQ0pwSUV0NGtPMEdwVVNubmVCNkJ6cFRIZ2svNjhVMll6MFNjSFcyTlM1ZktzMjZ4R2VuY3FkeWNRMWNDN2ZyT2didy9URjlYVUlzcFpZdW9Ld3hhUWUySGZFK2UzZmorVFpoUGk1cXkyUFJHbWhmcnBqYUJ0Z1VmR01BUyt3UVVFQjNRc29jWGFZZktVc2doUGovc04wSk42Z3FLSFZRT3crOTFtRGtUK2wxaVB4OU1KNDQvZGpJd1N3SzBzZ1NkWUExL1FuV25yczF3aExnWE5SUWNHNk5YTmV3QXNQZzZpSXFDNDZYcnV1R29GZjU0NkdnZG9pZkpoRm91NWNVUUVkdWoxRkpMVHA4ZzYvMUxnbUREZGJOUHRUMmpXQ01RcEFtSVdXSkorZDJWVVBZQm9TNmFJbWJxbEFKKzJFMGhqaGIyNm9hbGZSemxBT3FoaWRhWk42WU5WRXVqU3hoYll5eFpUd1BvMEZ3MXJDZVJCVHllamZTVUE1bEZ1NmpqWWdzdkJtMFM3MjZnRUVTR2J3T1VUYmk2cHJPRzZ5WVExNXhIZ2hZRk9zRnlNY2lxRHJnVmRsL2xDd3JqTzBvTkQwNTBhdHhVWXF1WlQzdzJJdWVEUHpSeFpiQ1p5ZWtwckhMVlQ2TkxHSGlqZUdEZTdUSWRTOUx6UnYvQTEwUE5sWC93ZVBzSVpESVJSbkgwaFg2aUFpV2dmN2hldlU4cXFSUUxMUXpaQTVYelpHZWw5cDZlQWtDbk93RlJDSExCbVF0WVhuNlM4a1NIbTlwM2cva0ltMXpHOHVEMWo2OGhRd2xZOENIWm5GTjBUS3kxb1hUUVJwWnJtRmZEZ1pWWUpDRnBiQ1dyRjFzY1hTSUZjME4vQlZYL2IxNFA2OWljVkd4VGJ2VXE0TU5BR2dLU2ZVYkNoaUtEQTNVWXRGalRmVFdob0lMa1VqaE9KeHVsaTJsWkZrSzlTWUNGRWJiTjFqS01EMDlsLzFPS1V3Rk1oZjRDeVdlT1IwaDh1ZzlxNHMwc3V4QjEvRjlCVldEbTlDUGlFblJEdHYzWUs1TWR0WUxJejdzbnJXdkFwUkZ1OUNyWmY3Um01cUlQdFhYRlc1VUFkc3FoNTZhNEdZSmFhcXpUYXpxUnY3VTRwZ3hJTnprSzFSc2dNMVhkSVQwU2hjWFVxT3JjTURzSFEvL2k2d1VPRmVNa0o5ZzBCN3BEdllrYlFtUmNwN3N4Uy9aQ0RTTkxMdkFNS29Tck40TVd3WHJjR3Mvb0VBbE1mQUxwTFFqRkVmYkhZTkZ1OUNyNG5GbGxTL0NWZE1mRUlwVWREZVFUQ3YvREQvdGRZakYxY2dTWG5KMWdHaVYrRmRITWtIMU5LSm1BeFhNNS9ZK2pCMnZIektRV2k4aHdBNXV6S3U2TVNHTmxnbGVRVWpsWHc2QXRraU5XUDN3ck9QL29PeDNLV1Q1NTNudUxGRnlmN3pPaTJwSEZJNm5MUituenZWcWR4UHJnQkQ0Zll6c0grQVAvS2RlbUVzc2lnNGdNQzVTVGtWVExNOGc3dkUxQjA3eUF3alZHbms5aTg0YmdSSzZKaHNEZmVxNlR4YmkzWG81Q0JBWmM3aG04WXMyOVIvQ01TRFNyTXNXRUNnY0F3T0Z6QmkrUFJUK0NZN25FN0tXM0R0T1hMR2tacmNHczJJUFFxK0dCd2d3NUpxdHVvTnBjUzJ5bTJCWDdZbk1jaWgzUzU1ZkZMc3JxR0hCYkJMNEUvQ3Bmc3UzZkU4STR4bzlmQXVmSU9Ca2NjTnFvVTZtT1FwYlhSOGc2RHRzaCtRdzBMTk44NjB4YXM5L0NJZTJUclV1bTBEZmx0SGF5SkRuQUgvN3FWc2Z1U3hHODc1ZnVPWGZEZzI0b092WTdNdm1tQkRjcHAzcjFlaHhaUVZkeEJVNkk5WUF3YU5zOUhmWThqTk5reVU5WVorQU9sekg2cUF6Wmd3Y1lPd1B1RFRSdGMvaFZrSDVmK0YzUHRka3orL0tkcVYvbENEOGZpREw4UWxsUTJlNGNhZ2FZWGwxREh1dHBoU05US2RabDBqWkpkblFjOWV4Y0pRNnVZZ3l4R1l0UHBNcGdpVnp2bUtWVFhzYjlXcHZpN2Zxb1k1YkZMRWZnYWFDK3c2QTNIakxMVzhEaDN0ZmxJcmZ0dGduUVEyTC9IQ0QxcVpOTDdBcjhJOUY3b0QvS3hKMWNrRU1WbjZ5SC9CVjJYdXdydlRFSC81SEhialEwRjFZRTNUQm5IU3dkK3hwV0N0bExXbXJsbWRUeUpKdjZUcytKRkdaZmtaVmd3RmZoWCtsQXY4OEJWNGRpUFlwMVZJYUpxb0EzSVIxblJFcG0vWXU2dFhvWkV5SGdleUgyNlRKQUYyUTBzZkYvSG4zQWFsQk0vWVM1aGVsblZGeitqTEFVMmZLdjM3NzZIMXYxTTBlcDB2MG02YTVhRzRjWlNwblFOQTFMQ0dORVZQV1ZtdFdpbHdLV2ZJUTNqZytPTThCZkIxaTRNWFpkQ3VtallUdGJOb3JvQ0psSEhvTklpejZFUzVDZjN3ZmY0UFB2dW1CMFR1NW91VlovZ04rM3lFbTFrU0FBYnc0WG54OFAzVnRCRUVuVmNPZUdaaCsyOVVEZzR6SEhqU3lSc1l5Z1kyNktKTkNsanlFNThNaHkraVpEbG5tdWRzZU00QlV6U0ZpSTV2Mkh1aFZhYlZBN0d0YlA4TDFkRUdMWUova2d1NUh4c215czF0VDZPblRGNFR6S3hFQjF3NWxHamFKTVZwVVEzbFN0bXZxQVVsaisyQ1VndG9iRGpwNjFzcXAxQVhuM0UwM0pLNmlBSFJvaDdXNFU3MG1Lc0VaMzZSQkg0M2JrNUw3WkJUOUNaWmU5Z0ROc0toaitoa1FjTHlrc1MvU2pDNmVuUElzQUtkUmluV0pydjk0TjV1Y2dYUTYwZ1Y5UXdkaCtZcGxBMENSUXp2MC92MXk5WUl2dDlVOHdKWUpyalBSQkl4TW9LRFRTTkJvQ3BDdVpZd2F4cWw3Zml0aFQzWW8xOWRzT0hhbEdTMDZJRXMzMUVaQmZPZTNhTDFJdTZIbkM1SDZJN0FPN2FCWDMvcFNCQUJMN1lYRW12S01jQy9CU056aXpRZUhwSnRqU0E2c3BUZU13azJpSytHTnB1L1dmZy9YaDRFYjg3NEt0NndDc2h5dm45WmMxOEpGQTNZbDM3OUl6U0t6dkJZTUIxaEFxT0dsc2tJcnpMR2ZDRDRqZVNHeVg2UDF3U08wQnNDTU15M0xWKzRhc213bFh6c0dYZmFqVDZNeXlpeitwSy9VVzlZR0RoNTVhMlNoNy95V3JGTjNpTCtvZEpUb3VIZ2QydEh5a3VMRkJ6Q0hOcEs0L0xMUXNmQklneE8vTkY2MXhHRkpYdDYyWExDMjRYaFVYTzhyQ1dyblNFS1NSbU5nV3NEQnpUSDE2RzFRL3owR2RGWDZlYnArNk9CMWFZZTQyRTNaQWp6ZEZOTTc1SE1BNWdJbkRoOW9IdXRWc1pTTU9HVWt1M1NDMXJKaS9OMDVLalFlZkdKdEUyUjViVHlVN1VqNG9NKzZCbFNOYlZpUUx1MmdWN2NrRUN6dDhjcGVBdko3bXl1OTdrTjgzelQvVTRRQk42Tk1kSXBCWW9PWTM3NU13OTBPV3BPcWNjbUVydnM0RkVZZGlIS1NnckFkZktOOWxGbHpEU2hYWTdxMEEwLzJGRHFJRmFqMHhNUVMva3ZNMWRGdWxiMFpIckhjT3hGK1NnQlFHb2NFeFpQbTFEVU9paEt3Q2NrS081Z0FrYW9hNGlkR0NNUFh1R01Nd3dlQmIwYmFobzQxZGJHWlMzczVNa2M1MHRENFB5eitmblRwTjlqMVI4STc4YW5FTzJ2WDZTTFJJTE5NZGRrTEd0Mks0VjVDZVcxTW5FNDNzMU8xRkh1SzNkYVRSNE5qRXNhenpzYm5JcW80TUF2dUR1cWhuVTZCZWpvRDVsdTNzM2NCSWNzZkN0Ky81eEkwNnhLWU14OVdPTnZxQ1hWVVpKL2ZVcERqRXVRUjFEaXd4SFhnMUpucXd0UFNQYi9sQWkzOXVMTTBQbmluQmVhai9mWTlEZlNORFoyZXY5UVhHZnVhb0tvRW9mVTlrOEJ6azJ3T0UxemtNdTZ5UGxTOERCMDg2YXpIQW9YSzFvd0ZTVkl4YTlxVDlEbERtTjlqN09jK0Q4OXQzbEJqbzMrMjhEb0JMYXZlbTNWZjNmU0NKUzdFRUo2OTB6bU5QVUZ5QnlaQndheHBUOURsVEVIK01nUm00ZC96aHpaZS8wdkhOcFNWZDErcHRnQlNaaUc0cmIyQ3VMWXo2blJHYU9Lb1BQN3k4dSsvN1FxNzYrMy83dW5KKzlLeEI0NFd6V2lKS0pSOWtPVzJ5c1VrWnJTZ1prMTdETFd2U1hHeW9MVkptZzZUbU9WWmMwT1E1ZUdreHBtZkE1aUlaMDI3aWYyMXpTWHgyeXdLRnladmJsYUxDZGtxeVBKZ0FneThzSjNPVy9Eam16bnQvbTVlbTlJejZRM1paZlZVWVVZazEwR1drMUZWWjJISXpwejJ5WFMvZWhDbGg5UDM5VStPRzVjZUIyMFJHaStPMGhxYS92UUd6V1ZOejVyMnJIVGt0QjNFczJsc0txZWpQQjNEZ3FCcGtpZGFwNE1aSjN5VWVLNys2SVNQb1NCZmNBRE9TemxCOFlJM0o1TURjSFlxdlRGOU1vZWFlNnJYUUpaN3VSL2w2UmhnRDJTNWV6cUdtdnRSZGljL2ljNDlEL0l5d01Ia0o5RjVHV3J1eHdFaHZJbFBvblBQaEp3TUVMYkxGM015bE5NK0REeUZ0M25hbVpDVDhlTXJITmR5TXBiVFBneDhuV1A5dERNaEorT0gxMWNUUEwzTXlXQnpQZ3dJKzJRNmNKMXp0cHpJNGZYSmExWW5jZ0FGMFlvRHcrTHBwZUxGU1U5VWk2ZVhKMTJFaXY2bWZzTmNsUldKazhrQk1HTjNUaWJsQmRVV0IvRDdhUWRXV1pFOW1SekEwejRuay9LQ2Fwc0RjTnJIK1RTV0RWUGtUd1lINExUUExGNHVPQm1EelRtVm5lS0pWMjRrWENtZWVPVkdsb1BDSmNtTkxDRlVzSitid1p6dWdjQ0xRWk0rQjNPNkdYU0NSZy9mOWhuLzVkZ1ROSmJUVGlxY0tranhBYnJUenEzNUhqOThENll4M3hRVzFDWGxRRC9CWnllUzRpcmdYbHNPd05QTDRsMlMxMVlFTStzOXRML1FOelBNQmFKWG1RUHdmbnVDRHphL3lrUVYzV1hpQUppeGpVd05pMFp6dzRHVkQvMHdwd1hNMkwyNUlhb2dKQk1IdXRFWDhMckYyZGhNL0p1blJuQ1lnTytUOVdLN25DZXhaS0VGRC9uZ0o5SEE5Tm5NMHI1b016OGN3QytzWXhnVzNpVTVtQitxQ2txeWNBRFhKWjRNNmZMVm1RVkQwV1p1T0JCeVg2UVVGaXAyYmtTU21aQTJldzVDZDJmWmpTS0FsNW1IODlKd2NYUUFwTlRZUGZOQ1VFRkhaZzZVNnMvdUIxOW0xNHRsbVptRjg5TVEvci9NQTJ4ME9EOEVGWlJrNThCbkxyTlg0OThtWlNkUXRQeC9jOXQvaTEveEg2c0FBQUFBU1VWT1JLNUNZSUk9Igp9Cg=="/>
    </extobj>
    <extobj name="334E55B0-647D-440b-865C-3EC943EB4CBC-17">
      <extobjdata type="334E55B0-647D-440b-865C-3EC943EB4CBC" data="ewoJIkltZ1NldHRpbmdKc29uIiA6ICJ7XCJkcGlcIjpcIjYwMFwiLFwiZm9ybWF0XCI6XCJQTkdcIixcInRyYW5zcGFyZW50XCI6dHJ1ZSxcImF1dG9cIjp0cnVlfSIsCgkiTGF0ZXgiIDogIlhGc2dXajFjYVc1MFhHMWhkR2hqWVd4N1JIMWNjR2hwSUdWZWV5MVRYMFZiWEhCb2FWMTlQVnhwYm5SY2JXRjBhR05oYkh0RWZWeHdhR2xmTUZ4c1lXNW5iR1ZjVUhOcGZGeHdhR2xmTUZ4eVlXNW5iR1ZjYkdGdVoyeGxYSEJvYVY4d2ZGeFFjMmxjY21GdVoyeGxJRnhkIiwKCSJMYXRleEltZ0Jhc2U2NCIgOiAiaVZCT1J3MEtHZ29BQUFBTlNVaEVVZ0FBQmNJQUFBQzRCQU1BQUFBeUlZTG5BQUFBTUZCTVZFWC8vLzhBQUFBQUFBQUFBQUFBQUFBQUFBQUFBQUFBQUFBQUFBQUFBQUFBQUFBQUFBQUFBQUFBQUFBQUFBQUFBQUF2M2FCN0FBQUFEM1JTVGxNQUl1L05xOTI3bVVReWRsU0pFR1lGL3NoSkFBQUFDWEJJV1hNQUFBN0VBQUFPeEFHVkt3NGJBQUFnQUVsRVFWUjRBZTE5YTJ3c3lYVmU4NzU1ZWVlUzJNVTZpRjlENzJwak83RTk5SzVYRG1Bb1EwV1JsRmpKa3JyN2tKeEFHc1o2SVVHc29ZTU5WcEVURFNFbFFIN1lJYU1vZ0pVWUdVb1dBdWRITUxRUTIvbVJZQmhibG9GQXhqQmFyUTF0aEIwcVVnd0VTTUFiM3VVK3ZOSjJ2dFAxT2xWZFBkM042YjdzdWV6R3ZlenFxbE9uVHAzNnV1clVxYXFlSURpTGErSG5qeDgvaTNKbnFzemZicjNwY0tZRXJvWFZHcGhyaDYzd0ovUmpIZkJwNFA3d09Edys5S1hVY1pYWHdIM2h1NFBQaEt1VmwvTXNCWnhyblN6TnI3MTBsaUxVWlo5V0EzT3RjQ2tJdHV2V202VEErOEwvRndUWDZtNWdrbzRxbTNZeC9OTWd1RDhNOXlvcllRVUVhNGU3QWF5NTF5c2dTaTFDWGcwTXd1V2dFWWJoU3Q2TTU0aitlbmdjQk9Nd3ZIT082bnpQVkhVdVJQZDBGUWkvZmM5VXFmaUtOR21jNjBGSnhiT3VPWmF0Z1V0aGVCQmNST1BCMEt5dkJBMnNoZDhOZ2phVWhCbExmYzJZQnZyaHkwRndCWTFYOStHSkxUY2ZoaHRCMElXU0VrbnFoTXBxb0V2VHArdG92UFhLaW5qbWdxRUQyQXVDUVJpZW5Ma290UUI1TlFBem5EcnZUaGp1NU0xNmZ1aWJVZWQ5T1F4Zk96OTF2bWRxaWpubUJpcHo0N0czM2pOVktyNGlQYkxrZ3VEM25sd3FubmZOc1dRTkxJYmhZY2xGekQ3N01IeGo5aXR4WG10d1JLNlUrcHFvZ1pzaHVWTHFhelkxMEs1blQ2a05CMS9xZWlwUlRWQk5EV0F4ODVWcVNsWWhxY1podUZraGNXcFI4bWdBQS9DcmVlalBKUzBzdWExeldmRjdvZEx3OU5ZbVpscERkdXU1U3BxS3Fwc09WMHB0WXFZMVQ3M1NrNmFoQ3FjUGF4TXp0WFVXNnJsS3FvNnFTN0JXN3d0UGJSenNUYXYzaGFkcXFhb0VZVzFpcGpZTkxMbDZycEtxcFlvU1hLdE56UFNXMmE3bkt1bEtxaW9GZHFYVTV6UFRHcWNYaHF0cE5IVjZSVFZ3b2Q1eGtkNHlyWHJyVHJxU3FrclJyNC8ycERZTmpqL1VSM3RTdFZSVmdrR0lZOGoxTlZFRE9CMkNZOGoxTlpzYTZJcmQ0Yk1wL0YyU0dzdSswZTd3dTFSY1hVeWhHc0FBdkY4b3czdVEyV0lZZnVjZXJOYjVxQktjaGZXSGdOS2FlcnRlOEVsVFVYWFRid0RoOWZtSGxQWVoxUXMrS1JxcWNESzI5dGVUcUxUMmFkZXo4VFFWVlRjZEptWTlpVXBySG94ekcyazBkWHBGTlFBVEUxOHJxNjlKR3FDNXl1NGtnanF0d2hxQWlUbERKM3dhVCtIYThLcnpBYVE4NlUyWk9wTG1LbHRUYzZrWm5JMEdZR0xPMEs0NStrQnV3bm1OSmxKSytpNHNmZEt4bm8yZkRUNm5MeFdOdHp3OWw3dkY0V3dRanJsS1BSdS9XMDFjZERsa1ltNFV6ZlJVL09hLzNEbis2UzFrL2VLRTdySVJGL2FhK2ZtaHhaTDZjTXhWNnRuNHFScTFBcG5JeE55dmdCekJOMXJoTWY0ZDRuZEVKb2pqUWZoVjh5MnFzaENPdVVxOXBEbWhWU3FkUkNibVhnVWt2QjdlK1dZUS9JL3VuYUE1cVNQMklQeXkrZWg1V1FodjEwdWFGWURJS1VXQWlWbUZmYUdOOXAwZHFzRjg1eWRiazdwTEQ4TEh5N3JxWlNFY09qS3ZrUzZ0RHN5RUJ2cG92UW9JZXAveU56OC8yWG5wUWZod1ZjdGZFc0pwZC9odFhVZ2RtQzBOREVwenNlWFJ3MXhMR2RQNGx2a2s1NlVINGIxRFhWSkpDS2ZmRGxqUmhkU0IyZEpBdHhJZkFybHNacnU5aVdEeUlMd1RtVGVSMWt0Q09QMyt5K1pzTldzdHJkWUFHazkxbnpydTdnZEc1cWREK2hQQkZFZDRneGxaSlNHYzVpcUhkMThwZFlsRmFJQk16TFAvMlk0NTlybWR4WW11blRqQ0Y1aW51aVNFOTZFa00xQVVvZmFheDEzVEFKbVl0KzlhYVVrRjNXQXlYSjY0UGg1SCtBMjJiNndraEdPdXdnYUtwRXJVOFpYVUFKbVk2MmN1MlFVbXcwVmpzSGpraWlQOElodUNTa0k0NWlvVGhmTElXVWRWUlFQNFdFb0ZQblhUNUFpZitMWCtPTUlYMlJCVUVzSmI5VGVUcW9MWC9ISTBnZkRkL05rS3pySE5yWlNKWDhDTUkzeDd4UWhURHNMaHdLeTMwQnNsejFqb0NLMjNkK1l5RDlsTTg4SWtkM2dRUi9obzM0aGZEc0x4R3hsTVBsTmFIWm9GRGF5aDlaYk9YTkIrZUh5Z2hKamZVU0hmUFk3dzlwYWhLd2ZoK0xMeVhWNjBmK0RkcGs0VFF6ZCtlR0t5TjdIeHlKWTNQZ2ptbmpvRkZINTNNNEdiRy8zY2o3Z3hkK1VaSm1ZRjNBVGpNUHk1Yk5WMUVENy9wVWZDaHg3WDdWSU93bW11Y2p1YmVBVlJkU2R0emVGbExKNmk4VzZ5U1EvbkZRUlh6THFiblREcEtiTnFqczVrdGs0bTVxU3RmSk9xVm1BYWVYUStxbkU2aWJHTjhIL1NDaDgrN29SM3RtU1djaERlaEhRcms0UXFPbzB2RDB6bVBaN29XdlhublU4MHVacW5NRmdiRXpkWmNBbjZwK0RPODU4dVRDYm1STi9GNmRqbXpVWHJUdUh4NHdmcCtTeUVmeXA4NmIvQUhmNXJyWmRsem5JUVRuT1Z6WFRSaXFPNGtSazF6ZE9ZbUIyMlJtWUpQVHJGK3pLWDJZQzdIRCs4WXBWZXpnTytIVjdZb3YzQ1h6aTlqQ09DZUhqeVM2a1k1d2kvUC96T1FVRHU4RDhLZjFRVVhRN0NleER0OFBSMTR6bXo2ZWhDWmdkdUVzSy91TWRMZGNLREpDQzNmTitSVHhFNU84S3Z4OS9iKzZqVjdhdG9pK0l5MkxNVkUwY1Y0bkh1ZDk1eEs1TGl3VGYvOWQrWUFNRXJFOTE4WHRZNmt0NDB1clM5b1ZPY0FFUDRRbml5RkFTUk8zenRHQ0ZjNVNDOEE4RjJIRG5jeCs5NzVrTTBwUW1QSC9yZ2Yvc1ZOOUU4WjlQUmtCL3NiNFFQUHZYb280KytHZjhmZmVwQngrNU9RbmgzejVRWkM0MFQvTU1MM284dXBJanNJbng4L1BBVGtQUUQrUC9ZcmRadFZuZ2o3bkpkSTVYWlY5RUlYd1I3TGdVVFNBWWJ2MjVKY1B5dU9JbU1XWnpvNWt2TUpoSitTNWFTTklDcTdBemh2YWluMjk1QWtsb1RMUWZoSkpvcTMzOS9vUzNGRjdjM0plSXJtNDY2L05oemRQYmFzTGNGU0VKNFVpOGQ1YjZTTU5XOEVpN2IzS09uRkpGakNEZWlJbVJocXh1YmFrYWRRbmp5NW5jK0cxMy9BRG1LL3JMSk5uaXVlNnFsbzE1c2c4SzZYdG5SaVhhZ1A1R1JUUnQvK3VXT0tHVWxuc1JqRE1Ldml0OW1HZTBpK2Fic0hrcEJPSjNWanJXTkpkTzNMQVhSd3ovazZTeWNTVWNOKzFEb3M4Kys0eEZSd0JNZmZQWlp4Z3pCQklUUFQ1VDNXc0t3UGZhNlVsSkVkaEYrOWRsblBtQ0F1OG5GM1haSHdtajY5ZksvMXpSRFZITlBQeFVUR0lEbjZnUlczeENxdGY2K3ZPVFBNTENxNDZlWkVEdjM3VWd4ZXQ2TFg3QmtsK3JiRGNKSFl1SVN1Y01iRW9LbElKdzJwL2tNVkZXWHhvakpxWUovVzZYYTkwdzZ1aDZmdkgwLzhmMURteGM5SlNEOHV0WmlQQXRpdlBaMkVBeTgwOVlVa1YyRVU0RnpwQkhNa1p3ck5yMmdVL0EvWnNnSThHd2JuWlA3bEk5ZE1OMU56a3NBUC9tcE5meDU1c09QdGZBUVhRbnFtMmo3SlpkaFVocS9RMFdvOStjbUdmL0grSTdWTFlwVm5aSkdPSHJXU0RmQ2Z1aUk3cUVVaEpNcmM0TGlJNEEvOFZkQTlKNTNmRUJNV0JCT2NMNWswcEhQNmREMXYyVUpDRSt4blVkK284dnZZMGtSMllkd09OWjlIU2ZmUVJxMU9tYUJIRXYzSmFyTllDUjNpTUN6bFpqcldpdDgwMjhHUVY4SzhtOStEOVIwK1ZmY05EWVQrYVVtTEVDZWZVMkZ6bFBBdmZFbituTWxHdUVYaEEvb21waVpkSVd6b3hTRTA0TFBCT3Z3aytIeHU1WUM2bjgySWZuOGYyNGpoSXRtd2ZFcms0NThqdU9SL3kxTFFQamk1SFBUVGE5cktNRlBuaUt5RitIVU9lL0dhai9udXUyYUZ2Z2FhSHcxVk1meW5qYUNGbndtMUtBWHZwODREN1ZIOGNVMXltREpwWXVlNTlNakhhc0RDNTBvSi8vakFRRmUvaFdkNWFxcDhFQ1pDUnJoSXpFdHVpRlcvN3JpeFNnRjRVM0luSXlZcStISklTUW1tNHJ1UWRENHRxaWo3NlZJMFZHVVB3aDZuaTUyb050QUVvbGJBc0w3eXhhViszQ1JLZG1rWGJYbmhUSWhUV1F2d3Ntd096U2NWYWp0T0VvRzFvU0EvSHFtOFZXZUtlK1JyWnZJNHprNWhoeVpQcXp4K2FqNWZLMTNYWUhRejQ4MmQ3alhicHkweGRSODJienpsOVV5dGtaNFMzUVNWNFFvYmZGVUNzS0hFUHQyWEZJUjAyZ0xlNFNXenJZazBRdm9qTmdqeTVxaUkwbHBEZDB5TGgvQ0I2dXMwSGp3cHZlTlhmUmFWbWtpNTBINGtkT2J0clhLU01ZdUJyNkR1TERUeGRCbzRyeFhodUZjUjFvTUk5Nkg0UUhYa2lGVG9TdHZxSkQzUHY4aG1OVDI5YVNzenpWV3J3RUQwOWcweEJWbENDdUU0OTJNY3NuZDRTMHhCeThGNFZUakZXK2RFUG1BOUh1UUpwY1VFVDF3bmFuNElFVkhndTZtMWJQSnZJTmNmWGozVUJmcERkak9Ha2x5NUxvNm92ZzBrZk1nZkpHWm9HQnVPOGlwQy93aHI3VFRSRjRFVjI3clc3eStxcVozUGQ2SEFmZTRQQzJlWXZ0WnJPMkhvMTN6M0djSUh3cERoQkp2dkM1SkZNS3Z5amV6SDBrQ2EydUhDRXBCZUJ2MTNaVEZ1emZZanV0UkhDMVptY1FIOE9Uck9qTHA2S0prYWRnaGxBL2g1bVd6bU9pSE5aOUYyVmF6ZVUxR2dUU1I4eUQ4a21sUVlyMWdWWlE2a3FnUkthbXdheEZjRTd2ZWRpaGgxUTI1WkpHNTRjblVYejZ0V0h5MlBtYTFGa3M2d2MwRElGelpSUXJoVjJRM05OaW5VcS9MVDhPV2duQkM2eUdWNHJuUVJleEYwWmhBY05TcytUTmwwbEZUVGRJYW4vM3NENmd5QjZ5aEVMOGs0LzEyZUpydEROL0JsbUtzNzNOK2gxR2F5QWJoWC8vc3YwQkxSWmRsaHlOZVJzK0hxaG1qaUVzYzBXVG1XYWt5ejVTM1B0aStsc0FEUSsyNlNPcllmVFlBYjdXbXpKOWkreVdVUXRHdEhaUFlaTjFsUndCcnNCY0VWOVZVVHlGYzJlamRMY3A3V2VLOURJUkh5eEpNUWlNclFpTTF6bUdheE0wOWNwZUZ5eFlwUFdUU2tkNy8xQWVQbjVFOEdNSy9COUZxNFBValBNMTJocjVXSlY5elM5anVsU2F5UmpqcDZRNmFpaTZHOERtQ3k2YUlEanJXWEcyUmUwNkdJRHVVWkFYZWpzRDJ1d244bXRyaEE2SlZSa1NtaldmcEtjMzJZeHpzNER3ZlU0ZW1kOEZ5OVFGUmRwYmdoTnVWZVJUQ0w4Z0JScEJzUzR1OURJUlQ1eUpLa1NLd0c2d2pPVUZZZFB6VmJXU1NReUNqejZRanZSNXp0UVVtK3lMN1FQZmgwUnYzMXlSVFA4TFRiR2NnTU43cXNmVVlVVVNheUJyaHdkK0h0Tklod0JEZVIreExPMUpjZTgvWE51dXpxVlpxcmlXSkM3bXRnZTl5QXFjMTVhdWpqUkc3akNoeU1hNnlDQkhrT0kwbFRvcTR6Z2NyWmlGaVp4Vmx1OGxIZjMySzdhTEFqMXllYmtzZ2xJRndzc29zRVZoZGtMWWhIc2RPQXpXUnkrcXdJcklzT3JwbUJtdXNSNmdIZzNCeXFxMktRcFBXTk5Oc1oyZU9KNWh0bTc1RmNhZDdtc2dHNGNFbklkbFdsSmNodk1QMU1MYUExRnVQaUtNL3BhejJnRE9LVjAxa0NwTWgzWDNRNjdYRmswZUlXT1lSRkU2MS9kd00rdmtLR3hBYXJPTzdHbzNGY3lNTEtLb1B2eXJlZUxFOGZWM1pDbVVnbkJERmgxTXROd0tMcXRPQ1phdXdLTkxKblJKN0x6THBpRS9IdHZWaXJrSDRFYmVIL0gxNG11ME16MXg4VnNuNkZsYkZWSkVad21rRGp3Q3RRVGlOZ0N1YW43M25xN1dyRTBwWjdRSDNhTnZhdmk3R0NzeUZiNVhQSk9RQlR4c2pRdG5GT2o3Vjl0T1VibURSZEVuQkphYU95N1JtajJYd04zZ0doZkJyb29jVXk5Tk5OWmtvQStGVVcrV041NUpRdVBuU2tvd0M3cXlCUDFLdFNsVFpNdWxvckF3VDVDS0RjQ2ZLYlJEZTVsTW5QOExUYkdkYXhCTnNsV1NFQlc4bFUwVm1DQSswYUFiaHBnWlUxSUpxS0hxWVo2aWlibVNGSWd1KzZLVmpIYWpOWFRjUHVpTzdONkp4bTVsUUlsdXE3V2R6WjA5OWhvMGp1ZEdia3Nja0hTN3JaVklJeC9CRE5OSEIvTG1XYXE4eUVMNE5FZUlXTlJXT0xVYmlocjhqZDFoYlE3WXRuU3dDbVhURTl6OVI1N0laNWRVSXAxZG5YZlAxSXp6TmRxYnR4b0t0WmdUVDNOS3pTa2dWbVNQOFNFMkJEY0xIZWhTS09MYlVGQmxQTjluSTJDMWp0UWRsUkNzVEdzbXFVdTRkZ0dheUlKVmVES3RqcFJ5cHRwL0xWajhQakJmQ2VzZUgxSktONzdjTklvM3c3YWlyYTFKajM2ZDdoaklRUGtKdHZZMnZLMENCTmRmYzIwYTJRNHNrbzQ0NnpDZERCdUpLeEdTZ1ZFN0szOVI4L1FoUHM1M2htN0sxQ242WC9YMW9hck55aFBlVkFXVVFEalV3VUFjOTFsZk8veDFkRGVvemkxL3RBZnZJcDZXTFNRcGdCTEVITU9wR1l2UGUvbkpTL3JUNGJoaitncVFaOFc2dkoxcHliWlV6MEFpL0VRMGpSMmpzbStHZEpVbFNCc0loSGx1RjRyTHdjQ2RreGdVbGpKRnRsMU1nbkVWSDl2NG5NRm1PbUdpRUcvQlF2QmZocWJZeldRanVzT1RiN29VQ1VrWG1DRjlVbzcwUlVzc2QxUUxUbFQwUnNQK09VTThkTzZxWUowaWs1bWdUR0k1am8zVEhnL0RCeGdRV0U1UENsNGJIL3lHaStLZldyc1dPMEVidmtPZldDSWRkZ0lTMXZXQythNUJVQnNLaEkyWVdjRmxZbUY1NnUrM0lzdHhsRkJUTW9pTjcveE9ZQ1BOZUk0VVdUdzBZdkFpL2JnKzVqaERpc2UzUytMWjdaUkhaUWJpd3JRM0NlM3pXUUJPTERZODRaSXpGekY0UFhmNm9KamhibmdvdmkrM1lLTjFWUTZhaWYvRkxuZkQ0cHorbkh0WDllOS9XZXZoajZpSHBQaDl1ekhmQ3YvdWZmdUJYZjk4YTBBQ2FBOHF6UnUzNTZTMEs0aklJWDJqaHA2MWFCei9ZQ1g5UkpPRnZDUWhQOEkzcUlrV0FiSWNsSzQ3R3gwTWVrNkFqVGtKaDIwSnV4UkJPQTNxa2x5aGpIT0dOLy9QMk1Iem80N1l3YmlGQmNNU1lSS25jUWxia1dVVG1DTCtnWkRNSVgxTVZFRHh2c2ptWEtpWGF2R3JyeWlSTkdUcUNSREZ6SThaekVCdWxJVFlmNUJyZndsQVF3dXZ4bDZ5OGpkK242UEM5Vm1UODRUbzJsQzIwSVFuZU50NHVDM0orK3dobGFhc1VnM0Q2ZWNLSHduWjQ4b2VHWndrSXAvNGwxaG1iRW1XSW10U09KQ1R1bWFnRUhSa0NGYks5SEIzVnU2QVIzb2hJNk0wNVVNUnhLNFZPSFhaT1d1R2RRMDNqRFl5ZE9sa3pJSkVqbThnYzRUUnVSUTFsRU42MUVXNXZ0cEtTbGJYYUEvWTlTUFNxVndFOEVuaGU0YzlSUHBZTjY3SXZmUk8yMzR2ZGtIOVBvdEVMWC81bU1EZEllenR2dkJ2TTU3OXdLM3ppbDZ4UzVEbk00TThpMW53Rm55RTh1UGJsVHZqblBoR3BWT1lzQWVGa0ZmRFpnU1dqZmdDZTJRU1JvaW5mbGs1UDBKRk9Od0hiVXcyQXZCYWxhWVNUKzgxUXUzMDRWdlFmWCtvdjQ4akk4WjZoOG9RdU9aYVg3YW1tREJsRjVnaW50MitIOGhxRXQ1M3VjUzN1aUllbmdFK2VLWDloVndlc0xTK3VsM01yVm41UDlTeEVEeVMvc2hTUTMzUytyYWVNaUIrRmQ2aTJqWTVvSWlMTmRhbWRKNVRwc3ViQkVSNEVsMFMvcHZtV2dIRHFsMWlucVl1eUF4aWZ1Y3NBaVlSdy9mSWw2Y2htUWs5T0o3ZW11aUNOY0pMSFpITVEvc2NobVd5RDFTRDRsNkg2U3BJaDVpRzJjaHBGdTMxNllyTnlKaFRtQ0tkeGE0c2lEY0k3RHNJOUs2ZGxyZmFRSUJBb1hLYkFwQ3MraWFLKy83Yk9Nb284TFpIZjlBYmJ3djZjR3R2N1R1ZW1NNllFeHN4SFo2Wm9Oc0l2T0c2OEVoQytDQjB4RjFlQzBHUGJiZ01WSVZ3VEoraElwNXVBczJNRW1uNDlTc3lFY0hoLzkwRWR1Y05INGZzTVYwOUk3MzRSYWZhT0VjUmxGWmtqbk9xOFIveVNFZTdaL1VLajBvcVFvdWkvMFlKUEttK2lPckNMUnMraXMvMVJlTHlGVk9FM0hZVS9MaW14cFVJMERaWXBsK3pjR1orRzV1V2JOK085amZEbXNzMnNCSVJ2by9ycDd5aW9uTUdRMnkwSk9ySmxGMC9PcnI5ZURPRTBtek1aclQ2ODBRMS9oSklpaGQ5Z24vTTE5Q2JrbkVidU9CNkh6Q0tuSUx6Rk8wT1VIanVObkhhMnAvR3IveXpwU3NjVnZXblJTMi9xN1FtQnlyV2QyaWJiZkV0WUp2MWx5bnBScncyaHlmY0VzK3NxSUI0ei8rMkZxNHIyMHdaaU5zS1BOSWtnOVNKOEtoM1IwUU5uT1VCSnhlK2dXdWZQMFlLN1drVkkwcEdkUVR3NW8vaElUVEJSd0JzUnhhTFZIQmJDUHkwc0Ura09iM3NkYzdyTXBqVS9jbzJXN0NKemhOTUs0aUdWWVBwd3hGaUtpWjFHUmc4NGNiWG5xMGhPdU5LZEpOR0NqOFNocm5rc0FDckh4Q1RyWmt2U0RTV215ZmFqaFFTcE53UlUreTZjRXVFdDNRUTMxWENBRW15RXd4MXVYVjZFVDZVak9qM0lpcmRLWXcrZzJtU1BDQUtKcjhxWUJCM1o5UExKMmY4MFZNNnVnVUw0MkZwaDVnakh3YjRONGlLM2t2VGxLeUVadXpmN05ETGY3a1dVMlVYbUNLZGp2N3VVWFNPY1ROd05pdEZYMi9SV0ltNEVraDJkSEF0c0l6bmhjbDM2c2J4d3ZlSmFpc2ZiTWFDUzlvYUtoNHRZV2FhbzAwb1VMYmRDZEtWcGdlbXhpS2ZhYnFtTWVlN2dMT3I5MzM5Wm5SU2o3RGJDV3djMlN5L0NwOUpSMElLT0hHdmZMak42QXRXZUhkM1VVNXdrSGRuMDhrbDNET0s1cjdxWGdVSzRqb2tJT01LSDBwcVNXMG11NkVieUZyUmcxY281UVpsRFpJNXc5R3ZpUmRjSTF6RmFocUdEdUxUVm5rdlVBUDdydlpwcFVtQk1HWk1TZFR5b25CWkcvVlVIdmEzbWxsTHVnZXc0SUpiQUoyME4wS3l5QjY3Y2dtZ1AwOEhscUlJR1BSYkM1MXp6eVl2d3FYUkVuUkNiVmlmVWdLaVc3TFNodHVTU2RHVFRpeWYzRlB5aTZyRUhDdUhnSzh5VktBTkRPT1pMWW00cHQ1SUFaWWUrSWxTY2JrT0tjRTdCNXhDWkk1d0c5dzFpcHhFT3FEaFNPTzhTUmd1WGdoZ1VkRzJEdVR0bXhGbERoSFU3RnBhVHhEeGVVUkZTV3lHYWdpRU1NajF6YWVxUXpXWGlrMjFaTUNFdGhOOTB6U2N2d2ljV2xKYVliVGFPaG5SZnRqV0YrU1FkWVR6NjlxMlRqMnhaRXRpMlEyVE5pK0ZTSTN4a3pXa1p3dnVxUURFbGdodFBEYU12dnIzMTlNZXNZdWlocDhaaGVyQnRoendpV3dodnk0RkxJNXdzOHdNcVFGL09uaS9xNU5QdGFaMDdad0JhaTVuWWNSWm9xbjA3Rm5iTGlvaUJjMWFrcVczRWkySlFhQ3JrZzZ6OW1wMTd1aWNMNFZjZDg2bUVWWHRxSzlmRWp0Y0E3N3dhMVZRaWxoVkZNRWxINUhGKzZHM2g4YTdLUWZlbTArTlI4UkZDMEZhaTYyNWJIUTVEZUVlSklLWkU1QXUrSGJIKzQvRDRwOXJobitmRlVMalByRWRuL3BkSFpBdmhrREp5S1dtRXd4UG92UHJPYVdTWXMrbnFkVVhQL053RmR6YmlKZVJyaFV3VkVjMVFteUFESmIvYVJyd29pTUZadmdQNGV2MW1BdU5UUlZzSXYreDQ2RXBBZURRYlAwd1RGZS84cXpZTmVuWDVaaWZwQ0llK2ZnYXJ0UjNyeTErT0Q0ODZZb0g1Z1dvcVJPeWJvZ3pDQWFwMUVhOTJoMHVacnJYb2ZQQnZXWnZhaUpEN0pSMGZYaDZSTFlRM3BaUWE0Y0NEKytwYmZzbEdSNWxocGs0RmhsclFWbW9IUzhPSVV5Wlc2VVVNOUM4YmRsSHlRVk5EblpSblY1QmNhNlhQZUIzMkV4OHRoRjlZZFdpTHQxSlFJZjArTzRXeHg3N3FMM1VjM296VjZDRkpSOWhsSDdYOUphc0pZdnVmT3BLUFFqaFpUVHU2RlBUNVMvS2hxVHNpbFM1WEpNUkdlbXhnWjlrb0QxOWJzcmQ3NVJMWlFqZzYvd2dhR3VIYmNZUlphMHYyYW84am9hbm1LVVBaSmxFUTFqR2tvUUJwaHFNWjEwWGgwdllqSDlrdUZ0UFJEQWRSd2dzZDN1T2NVbENlTFJKYUZzcmpFVVliSzh2QVNabmljUXltN2hzZVp3ZjhyZHF4VFdVVkora0k0bTVHV2RUdlY5QkRmUDhUT04rbUZOeWo0UmFxWmJNU2h2Q3VHazdWbEFoV0NobTRjOUlRdmVRZU1lRDdBNFlXL0hPSmJDR2NrRTNTYW9Tdm1jR2M0dWthcTg2UEhycXdZZ1JTOEREdkFJMElwcnF5VGFMd2xqbVdEQlN3THdwR014NktrRnBXSDBjSVg0eWFvZkgxZjQ2UCtwdURISUp5eXI5M0crSGJhRE1PS2IvNGJhMElsZDVWbzNPU2pvSzIvQW5Sc1Rib3FHdHdYMTZNSVpINkIvSU9CZlBKaCs3RDBlM0labEs3dzZFcFF2aEZ1Y3pjaUZXamErcGw3NGZLSmJLRmNQS3RIcUpRaFhCcXJUMmxFbm0vWXRXWHIvWmNjZzBhSjJmdVJ4SWozVWdlVzNOM0txU3ZkVFhTM1Z0M1Z4VGZqR3BJc0JEWHk3RTk0NEx1MUg4YjVFSGM4R1ovQUNsUGVsT21pQVN5MG1majFKQzZKNG9LZzUyMklrcE4wcEUwVW1nZFcxcDZvTDhjYXc4MFVqUlZneHdSZ3NGT01vN1lhNFREYVhGYkZLZys4U2d4TDQwVTJtaXlKUWpVMzRFWm16cVdVeXFYeURiQ0llWTYrQ3VFUXlyekdzbHlyeXRCOFl5UzJPaWhURjBsNE5SM3NpVlVINXpNYkdpckZJUWRaYVRnalZYamlwSnpPM3BuZTJpV3A1NTY4enMvL3B2SmZHY2taUTA2Y3Nhd3VPU1lWam9OQ1lOMFNkQWw2ZWlpMHVJOHkzc2pYSGE1dDBVYkFUb2tCbUNyR0VlRUd1SG82MWRGVm9VVEROSFUyN2NWZmQ5Nk5TakZ6SkJHM0hPWTJLeGVrVzJFeXhGZklieXBEVm9oRy8xbHgzeWMxWjdoc3FFcUpJUlc0RzlRQWs4MDhhR1ZoUGR5VDBSQWg3THg1MVYzTUlvYW9LMDdGQ3ZuTEQ1MG9LUFUyVGo2Q3FrSVZjV1JzaVVTZGJTdHV6STlSYVFwT2pkQkltWk5BUktKY05kbTFBamYxczNVbDMwNTJnblRKWlF2WlZvTXpWaEJVZnhuYWZ1cVNTa2huOGcyd3VVYnFCQU9JQndTUzM0MVRWa1FtcWQzTnpsZEFlRXgrS3ZxSjdOcnVRUHdkbVRlVVFhaFF3b3Aydzg5QnZVR3lMTkMwYk4vUldhL2hFeHliZENCMm41TGdHUlhrQ2ZxcUtkVjFHYW1TY2YwcTdJNE9UNE14RXZVMDR4RnNrYjRLT3BhS0ZKTmlmQXlMTk1tWGpXNlhIU3NMVDVlV0wrcmtrOWtHK0hCTUdwNmlmQ3J2dFVjTTE2UXk0Mm1DdkpxdUdhVVNqajFmUnNGT083NE9DOUlZU3NkSHlkUnJ4cW1uTXNpaDdMOUFBaWFMWUN4b29sem5La1lRRlg3aTVJRjc0ZmhocFY2bjBaVG9vNDZ5cXFBSDI5ZFo0NGRuNHdPTVlLNVFEakFaOC9HTk1LN2VoZUttaEtOSTRmQVpXMUlYbklhbTNzSXJlT1QrVVIyRUk0WEVuaVJDTWRydDYrcnBnTEdJZXFzOWx5M1RDVkZQczBkU3RNTmtjZ0hzdG9EOFBOYVpaZ1hxWWE5SUFkeUdGWVlHYW5qTzB6a09GTUoxRlRwYnlzMGFkVzNZZUNicENNTTUvdFNFejFsa2VONXJQcCttWVliZHRyZk9SQUliNnc1QlJsdllVZDNST3BMdmtkUnI5N1Vyd1E2MUNYRGxkNmNIZjNJUFllSnplb1gyVUU0ZmJ6d0xSTGhYM094UStVWmh5aTBwSVdtbEF2V2RKZGlvbXVLL2VGUWw0TmV4WlRkMFVMV0FBeXhkUGVNd1hsVmtDcmJEOVFyWWpwa3RNZVluVkZ3Q2gxbG00MmpxUTU0M1o0M1BVZVNqdERYN2Nvc0EyWjh4OTJGUVFDZy9LbEErUDhNdzUvazVkQWF3SktJMEJOYVBTWHFSUGJKVU5zQmVGbjNlR2JyUUNoM0YrWVQyVVU0dllXN1VSOStFNittbEk2VmF3NkV3b3pTbGhvUkRGOWxaRHBvNzFCQ0ZuTXhDMGVUVzRFT2FGTW5VWDNkVDR1OHoydU4wWWNQVkQra2JML3RTSXMwM2JCS090dUhhWFNFVnpaOU51NWFjdWdGZGxXVmszUUVlK05RMGd5WVNyMC81dnFwTVB4aDRPWVYvSCsvNGl2dkRPSFNmRkZUb212Q2xUTFNuUmhRdDh0eU4zUUNSZklmYzgwbnNvdnc0QnJtWXM5QWEvaC9jc2dLbE1HeHJuY1hCTHhqYU4rT1U1TmtpWmR0UG5zeVUwNHZVMDdiczk5OERKbUhPaGt2NGE1NFdKUDNidFJ2d0VvcDNLVFNoZVlQVEtPalJWSlNXcEVZL3kwWHlDY1plSkowaE1IaFVQSTlNbllmSnVtK29mclBrQlIwcWMrR2E0azB3dHZxTmJra2V6WlkweXNnVzlPeXdJSmMxZm5JVk9aak16Zks4NGtjUTNndzE0dGt4VnI0RGl0UEJmV2lQUTJQL0V0dU55M3hGSGx3cVNXNXhXL3YxVVQrQU0xazJSekhUMFJ1RVo0eUNIL09QRUtKKytKSjJuN29OMkNHMDB3emRRWXI4dDJWdjFQb0tPaERSNmwxUWFmSGV3cDg2OWswYlpLT0FLTTlXZnNqN2U1QWhMdjFTdERNZnh2dGNQSUp3MVlwVGlOY3I2R3FLZEYyR0Jrd2JmM3lBZUVyS2h2dWZPT1ZmWHd5bjhoeGhBZkJ2LzNMVU50Ny9qY3J6UVE3YWdsbEJCcGVvYTlxaFJqaTZVS29jZm9rQ3BqbG5jcjkxamNLTU81dFJqTE15YmNBWS9vdVJRZ1RNR1J0czl3QUFBNlVTVVJCVkVxYThUOUgwQkZYZ0xjNkFKUFFRNVE2WjMxVEkwbEhVTldlWkhiRTM2R203dHJ0b2diK09aTkcrRUNKMmJ3dE1uWkVwOTdoQ0Y5blBQdVdiNDV2bjgwbnNnL2h5cGZDaWxOQnZYbVc0UGVxaXFYN210V1Y4cFRUaGpHMm1wRXlpUW1HRW1hcWY4UCt6Z3hHZ1kwb28vcE83a2oyUmozZVpzSGNYMHppWHYzNEhuUmsrNUk4TXEveHpnZy9BczYvaTVTa0k0YndJZGVXZXdSQ0ZaZUc4TDV5U3h4dFJGbGc1NjlRd0NBY2MxdU9jT2RBYUZ1NXphT2RvWUtIMDZ4K2tYTWlYQjhJUmJkZ3ZjenM1NEdqQ2hUd0IrTWtieGsveDBXdWx1dXQ4RzlZWk9yblhhWHRodzcvZlZINmtXWGFQQzh0UXl2cmpEeTBvU1AyaXZ1bHRneVp6NGN2SFhDeUJCM0JzdG1TWkVNK2E3R1BUeHBHYVFnSFAwRXNwMFRiY2hiWDBoMGxFTDVzK0FYYWl5amloc29wZzhkY0l1ZEUrS0kwYk1sR3Rsejc2dndqRTNIYUlNQ3J0SkxNYXFnbmswR0ErYzU3YmNvanFUNXArL1hWM0hqTXZXZU5EdTg2YkFhVmZ5SWQzVTZSRXREUjcvQWNocTh0aXo1QlI5Qytvck1RN2lKUDhVcERPQVo5d1U5TWlRQWcwZGtZVThCR2VQeEE2TDRxQ29jMmhmbmdOS3RmNUp3SVZ3ZENuZFVlMm5ETlo3NWFsbWtDVFRTZUdab1NPSFUxVnVkK1BiU0dYOHB3UVE2Tnd2YkRhcWVjRzhNQTJ0SU1uMk0vNjZBalp5UkFmazlyZnVhVEd6TXoxVGpmQzAvWm5rMlRvQ00vWEpDMTUzZERwU0VjSGU4R0ZTeW5SUGVGVXV0SkNIZXRJWDU4TXBmSU9SRXVyYUZHeDE3dHVZYm5TSDZxUTFIWEVJMW5qUk1leHZEN0NhZmoxNy9RaWp0amFZL09GdVVTdHQrbmFlMHR1Z0NNVlJHQ1ZkZmhMaUVWT3lOMzlIdmFYNVFvOGxnMlR1TmZ3NFVRY3dFbjZBaFdoWG9WN0Q2OHp6b0hWdVNJRFJRc1dzODA0VGVPT2w1aE8rT0RQbThSVlByVFkxaE01RlpLVXhjdjZQUU1FSSs1UlBZaUhMTUE0WE5nb2taQnRkMkxUT1FWazNpemcrZEQ4MXhNQ0RvTFgwOWhCVWxmL3NwWG5uMEhDYUIvdkpUbEdZaGVPN0w5TUFYZlYwa0QzYXNGUndyMkttMlc3dFJTRGhUaTRrT1JmKzhyZi9ETWg0aFcvV1Fxby9McnlFSTQ5MGZhWGp6TnArdjM2UmlFNDJlaGwwQXRwa1FEM1hkWkNGL1g3T0plU2UzRkEwMGVrYjBJeDdERzNVdW1XSFVnRk5VeHF6M2Y5MlZTbmIwc2JMS2NQclFHcG1wMFRlQ0NxYVcranYrcmgraHFHSjJqSmR0dmpuOWIrYUpleFBpVXY2WWVYbFdNb2xXSk5NMS9YcXNvREgrTVFPWmNmaDB4eDRUbEQzZFdZaFN2YjFBaG4xTlA1bTRRSHZTaXM4YVI3Znc5eGxZeXZoVGJIeDViV2RJck1XQ2VSMlFmd3VGUHdwRGowUVhzMmswU252eDR4NDlHMTJPM3FHcTRVaTFtVSt1TW9RNjRMaytraFdkWFgrL1o4cElla1MrTmJMLzVOZDF0Z0xEUmx2MzViL01WSWkrSFNrY0NoOXpSNFpQMWZxMmk4T1JqUGdKTTNEdzZ3akM5SjZsdGhGdWJvQ0lLaktIUitCQ0dUMy93MmEvWVJUQ0VBOEdIMktoeU93Zyt3MGJUdGg2bkxZU2IvVStLMzVpYkZUbEVkaEYrNHcrZStYQW4wc25KaDkvNWovWVZlM2tmaWtXZVJhTTBIZEt6ZFNmTDZSK0o5Y2JFN0daRHg1czgzVWVVZGI0ZC9zMmxtM2VDSDJ5SHJ4d3dabGZDTzF0QkFNUDAvU3h5OW9MVUVwTjNQOURIcjhWMS9MTkwvZ3A2ZFlSeC9GQ1NXNnYyOFI5enBaMmE3TExMWUFqSEo4TlBQaGNjcmN4OUt3ei9zYWJxMHVzVlhVRDRxZ3pTaDhqV2RWZ0VySmdjSXJzSUh6Tlo0MzRvdWQzTElNdFF2ODhSYU9wSGNrankxOWJEOENncS9zR25QLzRybmtRWmRRM2VnOGRPSGduRGozS0EwL2M1d29mUitIODFPZWNzcFBTaGdjbDlDM0NENi9qaGoveUdYWDllTzUrT1lPRWZTaHBqTkVjUnNwdlREQnJoZzArSkFmM1JSNTk2MEZuNDR3Z1BQb1VmOE9rODBRcGYvcjg2TSt4dGhYQStUd3FzSGp1aXRudjE3Q0xIRUg3ODhCTlMzTWR1dFc0YlNTZ1VINkRzOUVLZm9xYlptcDVsNDA4Nm1EVjhoQ2xWOFB5MXg4SW5mblpuZXY1bnlvSGU4VmVubDhDakk2aC9YekxXSjk3RU05OEVsVnEwaGZEZ1JiSm1udjRFZjllT3RQR0lkMnBQOCtOV3Q0eTBMZlBNSXJzSTEwWDRBdloyTHg5RmdYSFJvbjB4L1ByUmRxdGllRldMU3crSWNicWhVd3JvNmdoRDZLWmt4VTlBSUlxZkxrc3R6RVk0cmJndjJYbjZhcjhLemU1TUd2ZWN5QXptZEptTXlDWnlMb1FuT0lwc2tZdDZJb2NPOTFKTndYZTRNa1htU21mdFFrbnJoVWdZMDVGY29RRno5VVZxV1k1eUdXY3Exa1g0Z3V1UlVLczNaSHFidFNUdS9WYmxORmtYSDhWbEV6a1h3aE9jL1VxRVl1OXd5T3JYZTByT3ZmMHBHVlEyTzJZU3VxdWRUc2lZanN6cFRIUHdWUlRSbmp5M3RlUndFWDdWWGNNenB6TXZzT2JtSzVpS0gvdktnNGpLSm5JdWhDY3MyQ29SaXIyUDBYaHFFaklsNTg3V2xBeXFtajF5WXh3V0lsMU1SME50L29UT0txYm5OSEtpQ0M3Q0w3dXpCcXhreXN5TGJFYWg5ajl4dnRacFpFcklKbkl1aE90SkFTKzRyUEEyRVA1YUljd2JTb2VGY0tzU0V5eGZwMisvekNSd1hFZVhGZUN1dWNiaVlvcUxpeGZvSW54OG02ZFN1S1BlbjIxbWI2bjlUeGF4NHpYS0tISWVoTHZidmF6aUMzOFlvUEZpNmpoVktUSGI3MVJjcXBnSkRqYmRCVTRuWDF4SE41WFJjRW12eWNnaWZLZVJrMHAzRVI2em5iSGV0Q2t5cnpFN20rMEdONXo1YVdURVpoUTVEOExkN1Y2bTdESkNhMmk4bFVJWXgyeS9RcmhXZ1FrdDJydFR0OVBKNWRGUlIyNEhhTEsrTldMdS9pN2FwQkpkaE1kczUrQ3kzSm94eDRZS2ZxTEhjSGQrQmk2anlIa1EzdFJyQUtiVThrSWR0TjUrSWV6TkR4WVh3cTVDVEdqUjNwMjZuVTQ4ajQ3NmNrVzViWjFXSlBZZVYxNVNxUzdDT3pzdTVieGNsTDNJYkZLMS84bW1kVng1R1VYT2czRC9JVlJiaXVLZTBIaktRcHVTYWR6Mm01SmhaYkl2UWtmdTFPMTB3bmwwdENCMnA4V01GTnJhZDVDMUZBZmhjZHNabnlFUmkvWGNTUEV2S2puTE1SbEZ6b053ZTFFcGF4MVBTUmZ0N2Mrc3lJbUZERGNtSnM5d1loTUkvMjRoOHZ0MDlNWHdid1hCemM3eGxsdkNPUHRnN2lCOHdlTm9YR2lkN0FYQi94SS9seXlLNGw5SE1ZWGJYMUFKTW9xY0ErSGVqOEdZOGdzT3dZdkVETE9wbVBkMnA4cGU0Y3hES0dtOUVQbDhPc0xYb1I1Nm0zdjBsVXJqMzVCUEtkMUIrRlhmSnBxdjRaZXFIckZPajFxZnV6SWxzRS9tSXpLanlEa1FibTN1TXNXV0ZLSzkvYW1mU2NoV2R0ejJ5NWF2K2xRaktHbXpFREc5T21wODRkYnhrN0VOUGZScHY4emJJQnlFZTJ4bmlQL0MyMXNQUDg3RzY2VDlUME8yckkvWndJNm41bkdSY3lBOHZ0M0xVMEpoVWJSby8zb2gzQnBtTWJnUWZoVmkwb1dTOW9xUUo2ZU9XdC9KV3FpRDhQRnlsb3lPd2EyelhPQ3VoNndpNTBCNGp2bUZsdW4wQVZxMHo5eFRUQ3htUVgzRWFDTFZUQ2Eyb0tTbElpVFBxYVBzaTlzT3dvZXJXYVMxdmhiT01saHIrVmxGem9Id2ptZVd3SW92T0VodWd1VkNlRjR0YU8yL0VHR0taUUlkRlROQTVkUlJQL1BJNFNDOGQ1aEZBVW5zclYrZ3lDcHlkb1JiN0xQSU9SMU5INjIzT2gwTG1mdkdqeGZDcG9KTTZKQklNUU5VVGgwbGRiSnhIVGtJLzExbWJjZUpWVXppRU1FNzJhd2laMGU0TlVRb1djcTdINkgxRHN0amYwOXdwa01pWnpKQXhUWkJKYXJUUVhnaW5aV1F1SXFWWjgrWDRwZ2Q0Yjd0WG9wTENmY2VXczgzV1M2aHFKbGxTWWRFaXRtY2xsTUZqbWQ2UXU1eDlzVWh6ZVZhNGdRc2h5TmVjMnRrWGpIWUxtWk9vMHRPQ2JUUmVpa2s1ejc1SW5SMCsweTAwTXZxVEZrOFJTTXVoQnNKbGJyS25Ta0pOTEhvekNvYTN0V0pKbjBYL080V0dOTk05U1BJMzdSeEptSitiVE5qc1F2dnlrakl5YjYweEo5WXVQRk85cEExK0IvM01sTGVlR3RHd2tMSWFHKy9iLzJyRU9iM0NwTXhsTFI3cjFUbXZOV0Q5dllYczZmb0h0YmNOcFMwZFEvWDc1NnVHdTN0UHhzVGM0YlVPb0NTWmtqY1dsU3VBZHJidjhJajZuQmNBMnRGblgrSXM2NWp5dFlBN2UzZkw3dVFXZWZmS2VyOHc2d3JZaGJsWHdUQ3M4NkJaN0YraGNnTUhSV3pPYTBRYVdvbXVUVFFST3NkNU1weC9vanBrRWd4NXgvT24rN092c2JEd3M0L25IMWR5cEtBRG9tc2w4Vzg1bHV5QmthRm5YOG9XZEF6WkUrSFJEYlBzUHk2NkdrMDBLNU56RlQxMGFKOVBWZEpWVk5GQ2RCNHRZbVowalkwRzYvbktpbEtxbW95VGFKV3FpcGNWZVJxMXU3d3FqUkZmamxvNS9OKy9tem5LOGRSN1E2ZjNRYW5uYzlic3l2KzNaRzhWMi9kdVR1S0xxTVVta1NWd2ZlZTR0bXV0KzdNYm50aUVsWE1GeWRuVndYcGtxTVhxT2NxNldxcUprVy9OakZURzRiT0llK25VdFVFMWRRQUpsSDE3dkNVcHFIWitGWUtUWjFjVlEzMGFoTXp0V2xvTnA1S1ZCTlVWQU9kc3pxQVdGRjkrTVRDQnVQNkpLdFBNVE1SaCs1cGR5WUVQVU1oTVJ1dlQ3S2VvZjZuS3BvbVVUdFRjVGdIbWZ0bjlMR1VjNkRhOHF0SXB6VExMMlhHU3hqVWM1WFpiVUdjMHF4TnpMVG1XNnZuS21rcXFtNDZKbEZuOGoyKzZtckVJMW1uL3JDalJ5c3pFald1OTg2bXRoUjlNNm5lTzV1cXBvb1NiTmZyMGFrdGcyOG0xUnNiVXJWVVZZSlI3U3hNYlJxY1lhdWRoYWxhcWlvQlRNeWxxc3BXRmJrd1Z5bm1WMkNxVXFIekpBZE16SlB6Vk45VDFSVnpsZlZUWmF3em5iMEc4Sm1FZ241bzhPenJVcG9Fdy9xZ2ZXbTZMWjB4OWhTOVZub2hzMTVBcjE3Mm5kMG14SmZmNndFNHJmbGF0U1dYcHFMcXB2ZnJ0WXpVeHNIV25YcFJMRlZMVlNYQUFGeXZaYVEwRGl5NStvTXlLVHFxYm5Lcm9GK0pyRzROcDVjTWx0enE5RnhxRG1laUFhelcxVWZZMGpTUFpkK3ROSm82dmFJYXdBQmNUelRUMnFaWFR6VFRWRlM5OVBtM2Z6UVNDZ1B3WHZXa3E0aEVuM242TUpLa1ZYOGN2eUl0a2tNTXJHR3NFdm13M2xLVXFEVXNoa1cvWkkvN1NpSlJuVkJSRFlUUy9tN1habmhpQ3kxQ1NWdEl4VWZCNkZaZnM2UUJPcHhKUHlhTmlXYmRQU1UxWEI5SzJrZmlkajNPSmFtb3V2SDBveDIwSFFYZDAwNTFwVHhqeVlaUTBpWmthTmY3R3M2NEpVNVJQUFhodEV3M2pIcnlVekE0RDFuNlVOSmhFS0EzMkQ4UDFiM0g2dGlLdklTTlZtMmtKRGNzL0V5MHNmaXJ0WkdTcktQcXBnekNsdytDNEVwNGdyLzE1ZGNBdnJQeEMwanBodS96cDlleFZkYkF4V095djd2aEQxVlp5TE9XcmYyamtPQktlTHgwMW9MVTVlZlhRS1A5eWxMd3I4STdkUmMrUVhmUGhiOFl6SGZDdDB3Z3FaTXFxd0VjcnIwVkhoOVdWcjVLQ0RZS1QxcmhUMVJDbEZxSTNCcDQ0ZWZESi9keTV6cGZHUnIvcm5YeXJ2TlY1YnRlMi84UG15RUlJUElldTJrQUFBQUFTVVZPUks1Q1lJST0iCn0K"/>
    </extobj>
    <extobj name="334E55B0-647D-440b-865C-3EC943EB4CBC-28">
      <extobjdata type="334E55B0-647D-440b-865C-3EC943EB4CBC" data="ewoJIkltZ1NldHRpbmdKc29uIiA6ICJ7XCJkcGlcIjpcIjYwMFwiLFwiZm9ybWF0XCI6XCJQTkdcIixcInRyYW5zcGFyZW50XCI6dHJ1ZSxcImF1dG9cIjp0cnVlfSIsCgkiTGF0ZXgiIDogIlhGc2dVMTlCUFNBdFhIUmxlSFI3VkhKOUtGeHlhRzlmUVZ4c2JseHlhRzlmUVNrZ1BWeHNhVzFjYkdsdGFYUnpYM3R1WEhSdk1YMWNabkpoWTNzeGZYc3hMVzU5WEd4dVhIUmxlSFI3VkhKOUtGeHlhRzlmUVY1dUtWeGQiLAoJIkxhdGV4SW1nQmFzZTY0IiA6ICJpVkJPUncwS0dnb0FBQUFOU1VoRVVnQUFCZnNBQUFDcEJBTUFBQUJ1VGZvckFBQUFNRkJNVkVYLy8vOEFBQUFBQUFBQUFBQUFBQUFBQUFBQUFBQUFBQUFBQUFBQUFBQUFBQUFBQUFBQUFBQUFBQUFBQUFBQUFBQXYzYUI3QUFBQUQzUlNUbE1BUkptN3plL2RxM1lRVkNJeWlXWjFOSm9MQUFBQUNYQklXWE1BQUE3RUFBQU94QUdWS3c0YkFBQWdBRWxFUVZSNEFlMWRlNHdreFgzdTNiMTl6TTd1emRxWUtJcVE1N1RHUnBHQlBSUGdJa1h4ckFKY0ZEbk9uQVBMSThUcGpjd2R0dlBIck1ET0MwZXpzaEtVU0VhemNjQUJvMmhHZGhRcFVlUmRMQk1KbVdRSEVGSWtSNW5OQmVlUEFKcE5uSmNpUlhzY053c2NjSlZmZFhkMVBicXFwN3FtZTJlMnQxcmE3ZXJxcXZvOXZxL3IzVDJPWXcvcmdSZ1B6SzFzeGR5MXQ2d0hjdTJCTW1ybDJqNXJuUFdBMmdOZlI1YithdS9ZTy9uMndKT3VwWCsrRWJiV0tUMVEvQkdDbzZXOGIyOVlEK1RWQTdPTHQyTHlXL3JuRldCclY1d0h4b0g1dlZlcmx2NXhUckwzOHVxQjhic2Z1TEh0V1BybkZWOXJsNFlITFAwMW5HU1Q1TlVEbHY1NVJkYmFwZUVCUzM4Tko5a2tlZldBcFg5ZWtiVjJhWGpBMGwvRFNUWkpYajFnNlo5WFpLMWRHaDZ3OU5kd2trMlNWdzlZK3VjVldXdVhoZ2NzL1RXY1pKUGsxUU9XL25sRjF0cWw0UUZMZncwbjJTUjU5WUNsZjE2UnRYWnBlTURTWDhOSk5rbGVQV0RwbjFka3JWMGFIckQwMTNDU1RaSlhEMWo2NXhWWmE1ZUdCeXo5Tlp4a2srVFZBNWIrZVVYVzJxWGhBVXQvRFNmWkpIbjFnS1YvWHBHMWRtbDR3TkpmdzBrMlNWNDlZT21mVjJTdFhSb2VzUFRYY0pKTmtsY1BXUHJuRlZscmw0WUhMUDAxbkdTVDVOVURsdjU1UmRiYXBlRUJTMzhOSjlra2VmV0FwWDlla2JWMmFYakEwbC9EU1RaSlhqMWc2WjlYWksxZEdoNnc5TmR3a2syU1Z3OVkrdWNWV1d1WGhnY3MvVFdjWkpQazFRT1cvbmxGMXRxbDRRRkxmdzBuMlNSNTlZQ2xmMTZSdFhacGVNRFNYOE5KTmtsZVBXRHBuMWRrclYwYUhyRDAxM0NTVFpKWEQxajY1eFZaYTVlR0I0RCt1eHJKYkpKaGVXRDIxNGNsT1ZadThkZGlieCtXbXpXRTFrZFhWelBzY3dLTkQ4dlMvYU1KVCsza2FPcVZUQ3VFMElsa09RNHl0U0gyK1lER2MvUTBhaCtrdy9WbGZlUFNobjdpVVUzNUV0RC95c2phRVkvOXYrdy9ndDM2NGgyOW4ydnovczBGTkw1SmxUZDQwMGJtcXVoK1lXUjBNVkdrOFByaXc3Y0EreEhhUC9YUURic21SV1NkSnhiN2IxeXE0SWJySmZTNTMwUnY4WnFvb1BuZ3plNER2KzA5N0dPZjRYT002dFd4d1VabXovL0VZOWVkdmljYjR6cjc2VldiV2VxcHNMN2dVWi84TzZsSTFTYzZVNzNqc2Erc3o2TDNuUm4wazQ3VFJXdThubEpveHVxZXNaZGFrSGI3TXAvaFFLN20vbEIxS0lsVWYzOFF6Y1k4ZzRXNllaQUMyYnl6YUptOUhDU2NxWjRLeFFwbzVkenQvbkg2ckd0Ry93UjYvNzBLK2o5UzZPYzRzZGlQQWFvSWJkUS9CZG1QSWFHTElJTm1yb3A2di9lLy8zY0xlblBES2JqdktLVm1kMk9lMURXUjg0SkM2RHd5d3lVb0xnRThDZ1hpb3J1cFBWZlo2aGxudzJEM0V1amRqV0FlUkFqTXBRckZZei94cnVPNDZOL2Z4T25ueGQ2UEU0V21VRWNYMnpqeFZlaFg0WGxaeGNFRFBzWlZMbEQyY01wSTJTN282RjQ4ZnkySVRJMmxnc2lwMU9ZTUJUMy9mSDlIRURXaWw0TGVjVm91cWJDL29zb1ZqLzMyTXE3OS9WYnJPTm9YQ29sQzh6SjZhOHRQdE5uYnFnOWx1bXNDWFBEbWpkZDgvNm52djFDQjRQdi84QnlFdmdvckx5b2VGVnlsY3dSN2xaZC9taDM5aStnOXBkakVOeGc5b1pZUTRVeGMzSUZsWVBTT2xZa0J2K25mZnZEYzA4OWZCU0gwMmcrZWV2cjVIOGVWMDl1S2JIMnc3NjQ3TUhycGViWGpERUpDSVJGb1p1bnlYaEY5R3FHV2tPRWdMbzhoZEc5UW01ZkE4R1ZmWmhFcUJrVnRkNHlrTWRjT2ZKUlY3ZTgwVW1RcG8yY1pmS053aUxrZnNzcko2QjByQW5yZXBKY1A1bDBLMG40WEtrRkZ0ajdZMTdZYzZIcjVQYWR4MUJNTEVhSFpneTRQT2JCL0F4cVNxQU01VDZMOXJVRFFKS2l3Rm9USDNEQW9xTEdIU0hyaFJvSkxOenY2VDZiSlVxb243aWVzSnJCd3VFbXAzckY2dU9nM3lIMlhxWkd1VnFJVGozMEJhaDRZU3A3MHlwd0lIeWNpd2hHZ2dTZGxJYnczUGFUV3RZVHVJenBBUTBEN1h4M0ZBTGVBTHBMMDV1ZWEwc0htWlFZNWo2ZlorNkY2VnNBM0Z3Wlc3cUFLb0hySFNnejZLVGdOOUhaRFhPZVFOM2lOWnUyRGZmRmVQT0VUMUk2VFVZZ0ZhRHFJNlVVWEdmbFJ3ZG5GbE9nUWw2UC91S0tQTTQxU21KK3FSbjJUbW9VMTBvaW5VQ0xWRTlmK3l5bVVlREJGVUwxajVUSDhZK252TENsY3FJRjlpU0M3elJST2xPQ2hxWEVWYkFVTlk5cmYyYVo5Wlk3K0JYU0dhTTJkTzdTQjRPSVRYV2pDazZoTWtuZ3p4U0VVMVhNYjZMOUxSSXo4bWVvZHAycVI2YzV4OUc5R3V1MStNUnJZZHdpTEd3aG1RWVdEZ3diR3hsdk0vVVlhMVNwVG5tYXdRNGM1SFAyZHFyeXRyNlF4UXRHRFI5TUNJZG1VNHJrVmttbGRVajJQTTMxanJheERUVVQxamxOampoa21jZlEvSms3YUJLVm9ZQit5dUNLQmdZTm1tN1FUZnVFZDVsbU1VenJsZStYM3dnSjUramVrblp3NTJrVU04eVVQNk1HVHZGeWNZMFk1YlplOFBFYlBGMCsxa3VjZlZnNUc3eGdWeGxBN3ZNdlJmMFpleGVsZ1h5RXNab2FSb1JBT21pVitXYmlaUnE4aWxLUWQyS09WUEUvL1RyVHhna0luVWhsWjZzR2piUU9Yc0JDZGNlUHVKN25JVXM4a2VpUk5xNmYzY2FhUzUrZy94M1ZMUXVFNjJCUFdRMnZaRGpPU0FBZU5NSlZRU3JIUFN1UnBuQnVyWVNLZS9rM2FMSVFwSEtkSm5tNG1MbmxRRDU3azVYbzU2dWs1TWxNOURjM1R5YWFuOXd3ZDluRXpQN0IyMVpaSjBjQWVKbkJhWHRZSmFTWEVRQU5yWHF1c2tKSzh4V0dUWkJIdXJvV2w4dlNmdkJ6ZVlBSU5wci9JUkNjTTZzR1RzRkNTdkp6ZUZFMm1laEo5TXpqcjZUM1ByRDF5dGIvanRtUkthV0FQbGY2R2w3VXBYVHBqb0lIZEJpZFpJWlBNczhqR1p4eXU3NFFDZVBwUE1MT3lZUktuSm04WGFRS3RrQjQ4V2tWRkU1VWtjdzdSVkZveG1lcXBwWUZaSWoyOXArbXNCMS83TzVWZG1Wd043S2ZKMXBBOUJKMkhHZkh0Q3dZYVdHT2xGUzlJSzRYTERqTFJtY1V4bHZMMG4zNWJJbk11dXBZblNkVTNTZytldnNYSUUweElLeDU1Mmo2eG1lclpSL1lndC9YMFppczR2dmF2cjB1azYyQS9TV1pHcXJoclU3b2dGTU5BVTBKOEkxMlNkamFFL09sZlZoZkNNbm42ejhzZXgvRjBxS1VIVDZoWXNrQjByMkd5L0V6cVRQVms1S1FkMU5QN0dMT3ZtYWQvOTRSRUl4M3N0NE5wZjloMUJMMkt6Wk5DTVF3MHNKRENQUnhONlVTamtELzlTN2NkbHNuVC96alRNd3lUbFBqWnFqQStZVUFQbm9TRmt1UXcvR3FUOElEblRQVWNVTGU0N0hwNlQwTC9oQnc4L2ZmV1NEeHoxc0YrTCtoNCttdGFsUVVtT3c0eTBIVGdoV2IyYm1lWnZUcXdNRFBnNXVrL0sxdjVMdk9QckttV2V2Q1lsbDVENjZaWmhYelo2aWtJUy9GU1QrOFNVK0h5OU45Y2xpaWpnMzA5V093YXgyT0F1ZWhvbGtJRHRUKzN0anpUbG9nODBDaWUvbExSWGI3REprMmpFYWtIajBaQjBpUjFmazVCbWtZdk1sczk5WFF3U1pWY2I1NytVcGs2MkpOOXd0NjdYbFBSN2p5RnBnbTdTR1J0akZUMGdVVHk5Qzg4ODUydlBuekhLanpFSDF2NTJZMUFnYXA4M3JQdzMzZnNmNUtrMGRDVndGTjg0WC9PMzN5MkJUbStkYmIzdWRmVU9STUoyRXVuaVFKdGlKNkZGNzV6L3VHelBsclBmL2l4ajV6K0ZiZzUrekgzN2s4ditEcC84STVZOWRXR1pYT0g2SzN0WDJIbXh4Ujc2UEszUEl0bThSQ1ltVk1uWmxKbzhPNTZlTU4zaEE2ZS9yQURHNDVWcDFCQkt3akRqUTlpbm45Ri9zOVZVRS85amdSSnhad0pQSnVlakpiai9BSHF1UWg5a1VuQ0JaTUo2T0JKdDFRT29pZkdLcWlzWUxrR0RxalhabHp3QzlwdllVSC81YWxQbkpTSzZJRUtJWHJyK3BmZjhPdzRwdGlEY3dKR3crYk9hVW52bVVManZXUjdNYWc5QmpJMnJjeHkrcjk4NlM5aGlhTHRDWUUzRlB3QUo3S3doTDY0VWV6U2R5ZTR1N0lMRVo3djlhRG0vd3RsYTVoUVFJa2ZWTWtVMEl3amVrcm9YNngrdHUzTTFyeDlXMytDcm5lY0R3bnJPSm9pTWtsRzlDYjA3K05mMEtISzdiY245RStLL2ZGd1h2eFpkSnVzQzBxaDhkL0lSeis5bFlrRFRBcmw2VDk3L3N0UXphMFczSFduUytabzRWMGVTY0ZYZTdOZHM2aW5iUXFCNTIrdkE3ZWpWdEdGRDhOZ0NHUnpyWEFqb1lBcGZpK2hSR1BkS0tMbnpQa0s2TG1Hc3hYUGZ3bUNsNTFuTDI3QUZianNoQk9vWDBsTnJLNTZ5blJFYjAzL1FqazgvWTJ4Ly9MdkVKMWU2WDJDQkprekF3MUdIbzdlNzJJL2pzTEIweDgwdWhyb1B3SHRmSTNNMFU2UVJUMVczWm1BOTB2UVU5SThDRHpBSnZCQzZ3bVFBVWRUMnJiZ1BaeitnNlVyWUpxZlU5RFVTWmFNNmxtbzA3YnBlMEQvZ3R2Q0dhQ3orNGJ6aEQrREIrb3Z5QW9aUWh6Vlc4ZS9XRUdlL2hDUkRmWU1OTnNvT0M1OWJRZ2Vrb2lNMEI4cSs5VzlIZnp0RnVUUGtVM0tYb05iUXY3YTlyYXE4bzZLb3ZBNEhhQi9zUFFHVGU1cU5LM2pKQlVBM1VwWk1RWnhqSjVOU3Y4NW9EOVpNcXBEaFZCdGVVV0QrbWNNWkdTUmhkRmJ3NzlZZ3dqOXM4R2VnUWEyQjVIajNtUStLTHp3QWRXeGxhd2tMbldFL2pDUytRS2V1NjBUWHBZa0RKOG5iNHhDOWcydVBQVUZBMDhKb2I4S3RsZEFkL0JkU1o3RUFvVDNpUHdpalh6RzZBbmQveldpSE5CL2M5Mi9LQ1AwZDhIV0dmQldXa051SXNqMHpPamQzNytla0FqOXM4R2VoV2FQc0I4bEdEVmlaWitnR2NXUWJLT09yaE1qOUFjK2ZoNzNTN1pKczc0dGVaVmtqeXdFdzVPOW95bUtoK2MvVi8xczBKT1FxWjlZQUNDM0VGSEV5R2VNbmxNYy9hL2NIUWhvSXZSRHFqNnpoeXlpd0VGR01Ib0QvZnY0MTFNc1F2OXNzR2VoR1hNcGVkdFM3eWhxMHpMTko0WVU3K2hMU3hjakkvU0hWdjdjR1VoVnZQWXJmdHB5ZEU0RjNIVEN2d2xQOXFvZll2OUxUV0RnZ1ZxMTFnb3ljTE1QcEpEa0FrRHRYWkk3UEJ2NWpORVRuTE5HQ25QUnZqOWFnVjFkQUVBcmlCK2Q5eUVadmZ2NjExYytRdjgwc0NmK29tY09tbGtRR2h6MzBTUTA5REp4TW8zeVF0TXV5Ulk1RC9Lekt6TDY4eFY2V0JGVGhlQTdRY0VGZE9iOEVRSzk2VGh5RTNoNFNBRXd4cEE4dmNrRndNNlNIVllITDJ6a00wWlBudjdoZ3c3c0N0ZnUzWERhTHlMOWdDTVl2VUhCZVAvNnFzbm96M3N4T2ZZU28zbG81bjZmOEZlQ093dzVaYnZPSklXbUZDV2xmNXN0dkJ2dDNTNlJ2bzhEOUk4K3JuSVRlSGpDTGtOTnhoOERBVXhGeldxZlBNem9LZENmUEYvUUp3cG5hMnVVYU1sRnBacUQwUnZvSCs5Zlg3Q1UvbTFXcWVUWXM3bEpXSUJtN0pYZ0FXaVJCUFE4TG1NRHZaMTZTRWIvc0dyenBDMUZ4cWJRTlZrTkZJSE9UNlRycmpDQmh5ZmNkeXZqajRrQXNrd3hzSWNZUFFYNkx3UmxBLzNEWng2K0dUaXd4SFFLWVBRRytzZjZOeEFvb3o5dlRXTHNwYVpFb1BubVI3MEhZRG1hdW5QQTdwVFJuMitWNnBIdURlVFpEVFNIb1c5WXp4QmpGQ2J3OElSZEpobjlUUVJFZkV6VVNYcG05QlRvdnhFVUJmUVBaNnRHbGY2eC9nM3NrTkYvUU95bHpwWkFBOThVWlp4SWM5WDBaeEpwcGdGQ012cUhMYnRYYnBUK1pUckhEdlBlZkdySW9qQ0JvUlhVVGhlSXpqTDZtd2lnTFJJcDJmRE02Q25RbnhRSTlBL1ZIMVg2aHdySy9Cc1lJcU0vajJaaTdJbUx1TE1NbXI4QitrZjZEZmhyb2FqTjVUVzdlRWErUm5BTnFjRENVbVgwNTE1SmNDcVIycDlaNllmc1l1MnZNb0doRmREL0RORkFCbytKQUpjV1NZbzJPek42OHZRUCt3VmE5QWNnTXoxQ2ZoTXJHYjM3K1RmSUlxUC9ZTmdUWGZpekRKb0NWSkxSVVc0SFhOYmlNNXRjQVVEeUkrd1NrbEpsOUE4N3RsNmlLcTNxL0V3d2tnOVRsSVQzZHlDRnlnUWVubFcvTE54V2hMUWlVVVlDWkQ0bUJTWTZNM3J5OUE4blU4Qzc0ZE5icFMwaEwwWHUvL1JpKzlCL2xXZ2o4Uys1QmJyemxUMU1VWWJJZW9tU1lrOUs1czlTYU1yMDYrbzBkYlVybThDajl6VkR3RXI1RVdsdlpQVG5uNUdJQzJDNEcvWXNnZXU4dzJBcFhXRUNReXVvblZhSkpSSjRqQVRVeEtlVUNFaDZadlE4Z3ZRZkRIdnc5VWJVMzFKb3dMZGhmVUt5ekZ3QzRxNlJLL1B6ZkUzTy9oNytBVEx1TUtBL1pGa21aVFFpaS81S0V4aGE5YUcva1FCcEZVUFVUSEptOUFSRlFqQmcyWXVVa3VmYXZ3Lzk0NkVCQjhuV2ZIeG94bmFKLzd3ejFIR1Jkd08yM3dYWExuUEpNcjRBZThnS3JpOEpHc0QzT0ptUnZuK1RhYURxVEV2ZzUxS2F3TkNxRC8yTkJMaTBRZUhVVDN6QjZEa0kvUlBMSFRRRG8zY2YveEpKVlVublp5RHNvV0RabW84UHpTVGZYWVBKN1VqZnY3cHowRnNJKzlPL1RyczZ2dDgybWUwMWJ1UnBWWnFnRDQrUkFFdC9TcWZVNko4UWU4ZVJydm40MEd5dmtzZk9PME0xSzA2YUhOL0hVejloeDVwTG50R0ZBZjJYNkdnUEJxbG9uZE5NYllJKy9ZMEVSSjVEVHEwRUY0eWVSNzcyajlBL0ZocHdjaWM2a1lIZmxsMkdXNDJ3SCttQkFkVGhaNW5nM1kvMzhDNEN2djN4MG1iM3J6LzlJeXQvTmJwTEJ6cHd3Z2NRMVNZd3RPcFRPeGtKU08yMVEwYlBJMC8vWk5nRFMydXlaU3NmbXNvSmpzWFErUW5YRG9NYmtDSXk5eFRtT2FEOS9wRytmNWN1b0h1NnNGdVVnUi9oZ05CWFZHMENRNnQ0K2hzSmdFeDg3ZUtwWStJelJzOGpULzlrMkhzL2NoZGR0Z3FnNFRmVDRYcCsyYWNNK1Q4TE0rQ1FWdXdTK2JlTjlxNlRrdFhuL3JYL3BqQzF5YjdoQVlOVXZnV0xNWUdoVlR6OWpRUkFXN29Uc2RMSVo0eWVSNTcraWJBSDkzZWdOOUFTWWZDaEdSTjZ5YkJkWnAxUDZiMytLaGtRZTZuS1VMTGk0UGRwOEdYMnUrcFBmKzdIK0tBNDBEc2N3Kzh4QzBDZXBCZ1RHRnJGMDk5SUFMU2x1eEZieXdxSFFiVGFaNHllUjU3K2liQUg5MHZYZkh4bzV0RUpEaC9nd0FZWDRkUng4MTJOVG9kNnFhWmRKWlpwNy9mbkJ4OU5vVG1DcWRtVFJHL282dTJTc0hlT01ZR2hWVHo5alFTd3J4U0ZHaG41ak5IenlOTS9FZmJ3ZlFMcHNwVVB6VEdoYzlvUmFPV01lYjhNWDZmektpR01HUWI2MS83aXU3NU4ybXJCYzgzdldJZ3pnYUZWUFAyTkJNQWdmQ3NkTnpGNkhubjZKOEVldkM5ZjgvR2hhUXBkL1FyOWJXa2Z0MG12RzkyTk5BcnBvS29vcFQvOXA0VG1hSk5PKzhNaUJiOUtHR2NDUTZ0NCtoc0pnQjZUd3NLazBZeWVSNTcrU2JBSFA4dlhmSHhvTnZrSi9XaG5kY25yVTBCM3VwMFVzUUhTOTZlLytJdE5TNVJvSFhHOEdXY0NRNnQ0K2hzSmtINk55TWd2ako1SG52NUpzSGNjeFpxUEQ4MFMzOW1aRWtkZndVL3JBYVZhUnJDWlplcFBmMmk3TnRpeWE3U2JJWTVUWWsxZ2FCVlBmeU1CNFUrTXNLb2FoUms5anp6OUUyQVB2bGFzK2ZqUUNGc2I2OEdIb2tLSXB2emRtTkR6M1FuanNnL0k2TTkzYUdBaG9NM29BVE96WkxnTHpybWZ1ZU00c1NZd3RJcWx2NW1BcGpBOXkrbVY2SUxSOHdqUzN4aDc4TEZpemNlREJxTzZSbkh3eHdQMEdqNE52ZXhkbGJoa2JJSk13c0JFVmkzSGdVNFo3d0pZczk1bFJNTTRIcTM2MTl2aUZ6NWpUV0MraVFBMm5pRkZ1c0xvMlRFVDBJbXNJUklCU2MrTW51Q2NreVE3TThxSDZBc2tHcG9xRWh6eW1kRTcxcjlVVFZlY1pCOEVlL2o0dTJMWnlvTUdvK3JYNzU1OGNUME5mZ09tN2QyQUdtZlpDeHpNdnlabHN5OFFWdVA0bFN5bndqMGZNSkRwK2M5SDBSVXEvM2dUbUFWaUVCcnlCK1J2Y0thYUNkaWpEeFJYV3ZJTFJrK2cwWEpRQUs2OVNGa1EvUTRKUS9RV0NRLzN6T2dkNjk5UVMyd1N2MlkvQVBaUXFtck54NE1HOXJMOUIrVVJmUGF6SGVyaEJZNjk3MS9EYkVwSURUNUZGbGRqVmZEQld5eUFqd085RnpoUlhZNVpNQ3YvQ1grMjgxbTB6MmFFVHgvSG1RRE5YVGlvNmRLYUFFZWY0TVNaQ2FoVDMzS2xKYjVnOVd6UWxoQy93cmtlRkFiUmdhWHdKVjZoOFV3c0w2ME1yTjZ4L2cwRmZnaDBSNCtFbHhBWUFIdklYVitEZitKd0VNZGphSTZoOXd1MS9SWmN3akhyaWoxL3AzSGZVOTd4WjB6VjRpZk82UC9NNjRzUDM0dzlBSHkvN2JjV1gyK0JuT09MWC9LdVR5MitTcVdXdVg1RkUyaFEvd1djMWhWNEcyTkNjZkVqTHBiejBPS0c4K0xpTFZqR25Zc2ZkMGowVFl0dEtxNXBJc0J4dVI0YUxTMVppQ2lFOWZ5dXIrYzlEeTA0YzRINk55MXVrZWc3RjYrWHE1OU1ZRXFwV2IzNytSZUxmT3o4ZFQrRkt6NDQ3anIxMEEzL2l1TUd3eDU2emFwbEt3K2FFandEajZQZVAyRkpUOWJDNmdOZjRnTTJSb1FIditycTMwLy9QOVN5M0hFQ1JFRFRFeHhNLzcvRWpTbzNZU1E4MGR0MS9yaUtQc01yRldNQ2RDcURZOHVCQXZ6akRUek9DSTRXTGNwSUFJelBOMmdSeGlHcTBKWlRKcnF0ZThNUi8ycUJSbC9HMnhPRFk5ZFlZam9aV2IzNytSZExyQkhGL2JQM3h1OUEyRU9acWpVZkg1b3lmcldyQWIydG14WnZoUzBuZkxmQmNlREhWTUxqTXRZdzgyTUtyWnk3UFRoT24xdnhxdkpwaUh2Z2RuekYwSCthdmtjQlNpM2hQbkFYLzhiUEx3a3F4cGd3aGxidWhuTFBya0JIZWJPSDVaNWJjVEg5U1hTTGxtVWtZRVpZbTZQRkpRcFJoWUQrV0Uvc0NreC9vaWZRbjZpUDZVK2lkeE5KU1Q4eHEzYy8vMkxwdFI3QUVSem56cm9CL1FmQUhzcFVyZm40MEhUeEIvRUxqL29jLytVMlhIREgzbXB3Q1FNUzBySGtFZ3p2WW95Ym0vRStTbGo0Wi9ldTEwU05VakxCU01DRU9GNFhsYlBYUmg3UXhSNStETkdmQXVqUUVWNGcwSWZtVWIrKy8rYTFaM3MvNy9XQU9IVUtkRzdkNVNwYkx0V1FMbHptMitIcXB6TWxFOHdFTk9sY3pKQ2NsRk94ZXRpRDhjbzFIeDFvSnVnSFZ5Umo1eUc3dHN2TXFrQXZrK2tYc1lxbFpJS1pnSVk0REdjMUczSjRia1hzNlE1Wm9TVGk5YkNIRXJ2TFhyR2x5RXlZRGpTYnExNW0vSzlPSjVqRHVPRUdtc3hVTEV3QVhwQnJrNUlKWmdKcXRQV1VhemZFMkhJNDRUdEVKVXhGNjJHUHAyN2Fub2pvc3BVR05BVjNJZFN2a2M0a1JsamU0SUZwWnVvbmFsNVFmbG9tR0Frb3BqUHlIZHhWa2hLK0h1a05TeEtOYkpRVzlxQzljczFIQjVwcDJ2ZkJFNFB0MGZJR2EwRlR0U1VwTFJPTUJJeXJlbVREZCtTVDdxR212eGIyNEdYbHNwVU9OSnRuS0U0d2R0NmxWeU1SV3FJUFpKbnU5dWRWUzhzRUl3Rk51amVIMTJyWVY4VWZJVGhhdzFaakFQazYyTWN0VzJsQVUyUWRCSU9IblFIVXpTSXJZMEpYTVRKSnpRUWpBVjM2ZkdaaHYyR1pzM2lGQng4dHd3SkdJWnNHOXFDbWVzMUhBNXB2c0s4TXduN0N0Vkd3bTlGaG5uNTdTRFV2bFpvSkpnSUtJemRYN0RrUE51K2gzcXZWdzAxL0RlekJXT1dhandZMFl5Njc4UTQySTZ3eTFCdUpZQzM4SEtOaVVTNDlFMHdFekkvbXJQLzQzUS9jMk1ZL0h0MGFDUkFObGVpTFBaU3JYdlBwRDgwL2dvT3VKN29WbnFrQUFaN2JJTmVqY1M2VGhTK1lsWmZ0U0VyUEJDTUIyeU0zV21KZ08rejA3NGM5TmxXOTV0TVhtZ2J1SFpKTmxYZ1BOajdZM2hEanltRUZ4OG1lWi9tc2ZJb21HQW1vUmo2VlBTeEhTZVFlZHZyM3dkNnpXTDNtMHhlYVJ1K0IwMmZKVngrS0x0Nk1kRzRsN0d4SS9EbU1xRm93TXd1ejhpZWo4bE0wd1VUQWNlSzlxR1lqRUhQWTZlL0VZNDg5ckY3ekdXMW90Tm14SFV5dGxHQXp2blltazRRbUFwcWthMllpTUlVOGhlcENUQ21IbnY3OXNWZXYrUXdibWhoY2t0eWFEVjdQS1dmOWJwK0pnTXJiU1V4SlArMlB4VllKaDU3Ky9iRlhyL2tNRzVxMHdHNzQzZXRHMXFNU0F3SGpROTd1OXUzNEZ2SFEwOS9waDcxNnpXZlkwS1RGZnZqWkRXOHhZaE5sWE5NYUNHaW9QMWVibXZuS2dwNys4RWRocG1KZGVSKy8vWHE0Sno3eFo4dmpzVmV2K1F3Vm1oaE1rdC9xZWkvaGpPL3ZKcythSkVkeUFiUERYQ1hFYndnK21IZjZPL0hZcTlkOGhncE5FdGIxVHpzenFuUHJIV2E3WUg4elVrNHh2ZkxnMStCbDF2V1lZZzkvN1EvZnM5aFZHeGl6NWpOVWFOUWFHOTNabEsxM0daV1VhcVpDTFBkU0ZhVW9MUC8wZDJLd2IwRDdwMWkyR2o0MENzUk1vb3NmTjhtVmVaN0NJNW1MNkNNZ2MvclAzbktYdnl1ZzhLMDdlZy91OWxFbmk5c3gyTWVzK1F3Zm1peDhZY3ZrUFpBNS9lczkvMU5naFNXRWF2RTlMVjR6ZTJVOWtMWUhYdGtSU3N5YS90UDc3WG52YytDTkhqUUNWNHRmQmhlMHNaZldBMWw2b1BxdVVIclc5Tis3RDM0c0hVWTQwOTRvQno0bWRrSlF3RjVhRHh5WUI3cml5a2ZXOUhkYjhPMXcrTUJBNVZPZWpYWHBudHNETTk4S090b2VLTE12WjJCWFpFei9XU3h2Q1YwK0ZxenViWTdtdXoxSG14U0gzL3I1Mm9OYm1Nelh1c0U4aThLa0tmR0w1aG5UZndLM05uVjBzWDdTVjZpVDliNFRoZDAyT3M4ZUtOUnVRN0NBTmxmWlAxV0xYVWVlRWZ2ZUdkTy8rUTY0SGRiT3lEc056Wkg3RUU2ZWFYRlViSU5LZGhPK01kQzR1QUY3WEdKZnQzQ0ZzVy9HOU4vRHRiNGJyaXc1MjFsdnVqMHFpRnM3R1ErVTE1d1NlbWY2RXU0QVZXTmZJTmdqOVhDUU8yUDZWM2Y5NzRqQXlUczZsdjZCSit3cFBROVV0cHhKZE1YL1NqZjdZY3VvaEdQZUJDU056NWorZUtnQnY0d1ZQbk43aWsvTlVJVnN5SG9nb1FlS1FLOFM2dm16SzN1eDM5b291cGU1d3JPbC94aCs3UnMrbVJMdXVGb1NmcENMMDhWZVdBK1llR0FlNWxkZ1VBa3JUSEEwVkoveDlVc3U4eHY0czZYL1BONW9EaCsvV2ZabDQ1N1pNTjl2SUZyWWM2NDhNQVhqMlRJSyt2eEw1TU1XY2hPUDh6OUFraTM5eDM0R2xJQUhjNGZvb3ZnUUVybHR6OVlEeVQzUVhNVS8yUlRVcXhWYTEwcEwya08veU1TYjB2K1pEMGlQYXphWXNvUGdKbmt3WmIrN0hFMXVZNndIa25uZzJYWGNyUWltTk4zWWlYOVlISERSVjJqeGh2U0hEbzM4a1B4OHlCSWQ3c0l3NEFLVmJVUFdBMmw1Z0h4Y0ZYYVY3WHBsRm10eWd1TFl6NGVWdENIOVM2cXl4VDFGb0lyM2UyZSttZXd3d0kreC82MEhVdkFBMExqbEZRTy9FTDFGQWlxT01wMXhRL3JQSzU2dG5yK3pqVFdJL2IyemJidmhuM1dORGFmbEFXQzlYNk5Qa0YwMWhWdlB5UTk0S0Q0WmlqV2tmNWkvZndDbS9jTWUwUjRLdmpqV1A1dE5ZVDJnNzRFSk1xRmV3cHQvNGc2ZzQ2djBmdmIwWi92N1ZhSWxWY0NHckFjRzkwREkrajI2eGlRdnRZSHdiQ1E1c3FjLzA5K0hjWW4zeFJraTNKNnRCOUx4d0RZS1ZuTXI4ZFArOE4wUGJuU2FQZjJiZEtRQlBiUmdlaW9kbzIwcDFnTytCL1lRM2xxTWY2dUJyakg1ZDRUL213ZTU2b3RsYjlKcGYyZ0lWZ1YxN0tYMVFBb2VxQWZFT3U0TkxoOE5KemJGb3Vmb09OUzdsWDN0djBTbi9XSGlaMGRVeUY1YkR3enVBVGQ0aitXWU43aEV5Z0tuMERwM0wzdjZNNzkzMXZVblphL3laMlk1UGV5RjlZQzVCMkJRMmZKeU4vSGdjbGE5cjB6OGJtdm05R2VuL1d2K3hFKzFiVzZveldrOUVQVUE5SG44S3JXQkI1Y1Q0VVM3bUxJZ2pqMHpwei84M2huUkJtVGhZWGRSM1RhSjZ0cHI2d0VkRDB5VHhhNGxQQWJvd0ovOGlMenJDK3hjbHlmMVlxdWtWWWxKRTM4TGZ1L01INVRqYjQxN0Q5Kzh1bTJLTDhyZXRSNlFlMkNTdk9IcnZldFZhOGxUNGIzM3dxQVk1aUxYVklraGZuRDZ3KytkclFZQ2doV0FxV0NLTmthc3ZXVTlrTVFEVFRMdHZ3bEQ0SG4xeSs2ZDhMVkRYUHBUVDc4QW85RzMvdnE1cDFTeUJxZC9pWDdZRFNaK2RrRlE1NHhLbW8yM0hqRHl3Q2JwWVV6QmJ2LzZzcktNTHJ2bUJSMGZjcXdyY2dEOWR4VzNOS1BMdFBzRVFkejJWTlkxczlwazFnTjZIdGdEMW50SDBiMVVpZWxiYzkvNEhFTzlsWE1QbkQ2MzRpcjcvN1g0b1lHR2NsMnlGODk3SVEweWVLL3B4cXNBQUFERVNVUkJWTy8vYW1TMFNhd0hkRDB3ZlEvcDA4OVg3MXhRNTdwMlIzMVBkZ2RhaHhPeWVQMDRacGZidHZmRmg2a3IrcGx0U3V1QklYcmdKYUQvRmZKZ21lbUI2QTVVZjN6ZVBXbFdrTTFsUFhCd0hpaTh2dmp3TGNCK2hQWlBQWFREcnFsZ21Pc24wLzZ3Mnc0RzNqUDdnejFPcG9yWWZOWURDVHdBcTdYTVlWeGp3M29jbWZiSDA2anR1Y3I5Q1pTd1NhMEhodU9CQWxvNWQ3dC9uRDdyR3RNZlpwZDJRZ01lUi92dVc3YnlELzFoQTduM3dBOC95NWo0YmZlZUJlYnlrQVQvSC95c1RPcmRxcTN2QUFBQUFFbEZUa1N1UW1DQyIKfQo="/>
    </extobj>
    <extobj name="334E55B0-647D-440b-865C-3EC943EB4CBC-30">
      <extobjdata type="334E55B0-647D-440b-865C-3EC943EB4CBC" data="ewoJIkltZ1NldHRpbmdKc29uIiA6ICJ7XCJkcGlcIjpcIjYwMFwiLFwiZm9ybWF0XCI6XCJQTkdcIixcInRyYW5zcGFyZW50XCI6dHJ1ZSxcImF1dG9cIjp0cnVlfSIsCgkiTGF0ZXgiIDogIlhGc2dYSFJsZUhSN1ZISjlLRnh5YUc5ZlFWNXVLVDFjWm5KaFkzdGFYMjU5ZTFwZk1WNXVmU0JjWFE9PSIsCgkiTGF0ZXhJbWdCYXNlNjQiIDogImlWQk9SdzBLR2dvQUFBQU5TVWhFVWdBQUFkb0FBQURCQkFNQUFBQ2FyR3h3QUFBQU1GQk1WRVgvLy84QUFBQUFBQUFBQUFBQUFBQUFBQUFBQUFBQUFBQUFBQUFBQUFBQUFBQUFBQUFBQUFBQUFBQUFBQUFBQUFBdjNhQjdBQUFBRDNSU1RsTUFNbllRaVVTWlpyc2l6ZS9kcTFURGNtaGVBQUFBQ1hCSVdYTUFBQTdFQUFBT3hBR1ZLdzRiQUFBUTBrbEVRVlI0QWUxZFc0aGtSeGsrUFQyM25wbnVIb1JvUWg2Nm8rS1QwQU9yRCtzdTlBUWhSQkY3RVVReGdSNkpCSXlSbmhkOVVub1VvNzRzUFNIRWx3Vm5RTkM0Q2ZSaUZNMnVlaHFEb0p1TnZTSUVZNFFlVWRDMzNseE0zT2xKeXI5TzNmNjZuRDQ5TXowOWN5cHpZT2ZVdmVvN2Y5VmZYLzFWMVJzRXFYOXlJYkdlN2RTamlnT1F0N0FTNGkvYVJZYjIrc1dIMmRNRi80VzRUNVA2OEJKRisrMWxnYU1Bdm5lRXg3OTNqWkRCeHhVc0NyNnN2TDY1b09ldUtVeFVaNzJwdkw2NWNvVDhGMkU2QjZMZFFIN1BuRk9FeURFTDBFRFN1NTRoeEhBV05OSE9nMmlmeDlHZXVhdWFUdXFCeXRyMERDR0cwOTlEdm1rUTdhdkk3NTJ6aDlFMUFhMi96QUpraHpVd1pSWnZlU2RQQkdnR3k3SUVhTXNvMGp2bkxCcTJuak1Ma04zaWEwcUFuak1MQUZwNlhhSDFuRmtBME9hR1JPczdzd0NnZHlyYTJQT2NXVWl4VW9mM3pFSkQyNFRweDJ0bWdkRjZ6eXd3MktBRW9pMXJJUjU3L0djV1dIaitNd3VNdHUyM3pRSkREWUozQWJOQWdIdW56QUo5RGErY1RaaCtUcG1GVnlJVllFb2cyckx3K1A1K2R6R0w4eURhRGQ5Rkt2RnB6Q0lqZy8xMDZNeWlkTk5QbEFKVlQyTVd2VlVSN3VYYnNGbG9PMzcrQVc2Q2psTE1vakR3RHlGQ05BTmcwVzdJdk1jYjg0QzZCR2pMQ24wVmI5U3JZRTljSnJPb1hQRUVtQk9HeVN6Q05XY3lUd0kxWmhFRUJhU3dQRUdJWU9qTUlnZ1dDSStjN3I2NENjN01JK0hWTDZMMDZYYjJOR1lCMjBKdk16elo3bFAwMkZTbXRYZXhTM3hoVndhekNMTGhPd3p0L0d0Qm42d0dsVGRYWU1lRWY0RjB5eFZhMzRUcFJ6R0xJTWlUV3d4VC9XWlFKSy9uZDJsdmJtdEowb3ZaWUJaQjBCQXJ2OVptc0VqZWFteFFiRFZQdW5JSlJMdEtBZkVIenNXdFI4NGNuSWNya3NIL0lrK1RkSGg4cWw4bXN3aDZoS3hFaUtiaGZFS1ZrR2NqVDBWMDcxU0REVXhtOFNBaFRKckIwdTBncUlzaDNTQlhEb2V6OFB1RDVNLzk4aUM1NHZNWXpPSWIwSy81K3FEYW9jT1ZRMjhkOXVCOTQ3bjROZ1NmMm51WnhyNzM2Y0dQbC9WazNRM2RmemlmeGl4eS8yb0JXTUxQbkZ3cVUxVU1BcVpQZUVndGxSKzJaRDYvMjZMSG8rOGtmL2k3T2RPZDMyWERLbXJFb2Y4MEFOM1Z5OUZ6STZSUTRkbFdwUklPRWc0d3I2dlFBN2hhdzVaVnJYS0J2QkZNa1lkczNaOEx4M21hbHVIVC81WWxtZ3doTzVFSEZQV21ERDJBWTJIWXg1b0I1Z0txc2ZkVEtGZy9Pd3dCcGIzeENUY2I2a0NwRHhVUElGbGQ4d1NaTTk3ei9wam5BN0hmb2ZkR2JCVHNMY0pvQ2NuWEl3MWhrYllDN21wRENobEQxRHpoWndLTCtKNUJ6ZjVDTENTMnQwNEx3dUpzMDlZMmxXMjRRU1BuUkkzVUV6MjFpWEZXQ2JLSlR5elRzZTU4a0xGSHRKVzk2N3lMNktIQ1Z5c0hXVmlZUkwwSWVwTUk1dThsYkZVeDRzYnIzU0o4Z2REQzB5MVYzTi85MmwxUG5IMzg4eFQwdlhlZE9mdjRaeDRCRnpvdXFiVWpHOForQjVxdXV4a0FmV1VkWXhZUG1haVFIUDdRV3JIajlqVDViQVNmZmxXVjNTWURNVUlCNGk2UCtBRUJ2ZXArRm9hT3ZTeU1GbGlIYlVSNTUyVjVzcWdLSDAweTRLZ2NQZEtKaXA2TDdwUjhtR3ZIa1B4UlZCZ1NOVUUrb0p3aW1yK2JReFY2N21kVUZmTWtpM1loaS9oTEd5V1AxUnZTU1IrZWhVaDNpQkhGaHhpTmFLTnJVaG5CdTJnRWZySll4ZUVJNVM0S2tGdUN5YW00dVFsMVplQVVPMUd0VmRwSkM1eEVCcWhCR0czUUVKMWF0VFJ5NVFVN004S1J0eVFVUkVXUU54VFpqU2tYSlJtSEV6cndabFJPMUlaNVBzSGtlUGVtTVJyYUtwcVRjZlVsM2tOd21PR3VpQStpcVVPZXFNKy91WkZuM042OFVKQU5DckFFLytpVFFlTklReXV0ZHl5ZC9Oc2FPdjlFeVZyaUN4TEhsMW5DRTRJc2Rld09xVElpeTBWM2gxVXdnd2kraG5iS2pTcVRQR3lCWEt4RmhUTjF5T3FSZjZkaXB6YVpaQnlPcWhoTmZXak10T0EwYzBKYlFSVWEyb3hiOWM0bmF4bXBJRFNHS2lCa1JSY1RBVWZ6N292UnRBUVRabStiVnpLMXAyclQwR2FSMEZVU3NIOTBrTS9wQkpHeTJTMVNoMWFTM2tRR2JoTkFSazh1M0cwSmpheUVERkVhMmlEY1ljbjF2eFUwenZVWTZjdEhNeHg0STRZNlpTN3k2cUlkTXNOUk9QSy80WHdpbUc3LzZvS29JWThvazQ2MnRTN1M0SGZYM2NGeGtrVXh0TnUwSHhSdjRUaHdGeDNUa3BIa3lMenppUFRxYUh0bFI2VVptd3RhcVFRZlp3eTF2MkVrbUkvbHBFYkNJL0F1b0lXZGpyYTI1cWh1ZG9TbU5ybndtTkdnSmJzUkw4NWVCanJxT2FLZ1JYU2hVMGZidk9tb3NxamRaSFlrZ0tBZW4xRm42ZmpOSUMzSWtvUEtYblpuUFByUUlyb1pwcVB0Ynp0cXI0OWdpUlkydnNoeXNjUlhtYWlzN3NUV3VLaFMyNm1qdGVNaHBKYXNVR0c0N2tSNUMxUmIxZXdlMGh0cSszQldleFNCT3Ryc2svLyswRitmN2tCbmZQVGFkMVo0ZlczM0JKVDk1dE43MytOcDRHSU9kOEVDSUw5ck43UTVRdit3YzQwOVJFZkxmdTJtRTJSYjVCcjVMYTlNeUUydk85TWlBN244bjVOcSt4SjV5aVhHVWpJZDA0cy9HcDhiN2QyNy93U3IvSEpVSmRoZ21FTnJRTFpCL3JTU3F3bXp3Q3QvRWJHZkhEd21uT2hkUkl0TUZEeHBwNDYyY044cllMcnBaTU15akZZK1hNRUc0MmpVQXhFREw1REJwaVBTRGxvU2kzMDdhcEloT2xxbytRRkFPdzlLdFV2NFVKTkdXdHlzS1E0eldrbmlpQmkzWEhyR3hFOG8yRUlMb3V3MFY2azFuSzhvRm9razJLcE5EZjdySVZ1Q01hb29wMnZXMlVHY1NZOHkwRUlMNnZWNXlnNTZnRHFxV0pxa1VUT21oV1VMakc5Y0dhTlloNU54TENNaWU4ZG40NTdSeG9kUlhyTFhRZ3RLNlhmUWtZTXRzZkc3NVZpS053VzlBcG10SmxkQ1QzQTVqbjNRZTNneFQ1eGhlNVM2aHFTeDBNSSsyWTBya0NIM3lKOVp0cnF0VHVHTHJMRklrRm1IdVliL2hWTFhyUlQxR0tnUTdCZzhWdllEQkxqUTZ1S1NjbFNsTDRyVkxPejZDSHVCaW5XNWdDaXZXdUg1TUJidWdjNEJXQlZZQVU2MHl6aFp6U1lHRGRHUktWcmE3Wk1mc1krY25QSW9VN2pRNm5iV0JybHROQUE2Y29jSFFVOGViWWlKMmRzb2FzSmVGMXA5MFBTc3ZncUtXQXhDMEZMSUVES2s3U2NYclg1dzNVWmJWNU1uRUdzOWRSeGcxUjNpVWt3aTNDVmJaTWlCSnJRczJiWVVEUVF4anliYjhQQUc5RmlWTmpSQys0Z3V0THJlYVp1TE5kQ3ZNa1ZSSGxmQ3BhNWdEM09mWExUSWJBVk50ZENDWnBMR2p4SkNMaUhlTFQrR0RBTGFmVXQ1RHVZYUtzTFlTSzB1bDJ3VDBFTHYzUlpsVkZ5L3lSYStMYUxWKytUS0ZobnBvTG5XdUswaXB0QkRjaGJRWm9uRGVCSEtTVXNrTzQ2M1M3WTZXa3NuOXhIbkRaR2NSZk5McmwyZjFLSnRxQWtJRkJZcEM1VGkzWFd0aXh4ZlJhU2Y0RHRadGhhWDZpck9EZ3JMMmpXQkJiTER0RU5jMXFvSjRtUlZKYU90U1ZMTWNvQTFWWkpGVUZpV3Bid0VhSGRNSEpEcHBoa1dCTWUvdm9XMW1UNXUrMnAyamRvTFMxV1pvT3FZYnRzMXBNVUVRdWNhNkdTc2J5V1lxSzBsWTMwTDFGaE9uVTFpVWFTcDNhSkRqckNRV0JmSTVic092U0RtMGFtNnpIRllSM0pQTnZlZmw5QVE3Tm9ndG01RGdtMnpXVTdiUlQ2TXdVcklCTmUzdW14TnUxUlZxV0dRbUw0NkJKRHRWVmdwWERIUmdqcmJOTU9Pd1o4czJ5V0RMUFRWZEF1NGRONEZSMWozNkNGQXlTd0ZvcE5xYzdTMGxIbHVwS0dtMjVLdGo2cXZVbnVHM2pzQXN0TW9MVDdGNU43SnNvVk91SUxiMDFXZHNtMklIWksxMWdMNFh0YXlRSjVVd0NWTjN1MUNxL2RPYVB3eWFoZk1uRUs5d25kNERzVlFKNzJ3RHltc05XL1YvZ0JHem9sNFEzU0dOYW9RTkkrT0ZnNStyYU9tZ0hZVkJIL0wzZ1U2UjZWcUZnbEJKWElibFhGY1Rpb3BuUTNCcU5OdEY3QUl1b21hQi9wbXdENEhYREl6UlJ2MGFGSkhCMi9hYWhxVk9Tbm5Gd0F0ZVJuWDlqRkFjd0VId0c3ZkZlU0gyZlF4TnUxY0ludWJLSUk2WndZcjhMZW45SmlJNzJsZlRJUk84UDNCKzc3NmZSaTE5TGw2OGFVdmZacFdQZmZ3MzZoL2NQSGhUNmlXMUxWZVdJWHB0dmNqbWpZVUd3WXE2V0xVTFdxR1hvUDRVQnNOS3NQRVhLQmI4Uk9aRHRuZVBBMUdZN2VvYVpnK0tLMzV3WHJ3MFRiNWhkVldkdm0xcWVzMVNBV2FqZ3I5R0ovdTROZlgyUjJ4eTVkdnZCQnl0TmR1WEwvOHpJMXJHRzJlWU10TGczYlRHaHhVSUQreEdzOVBoWmFzUmRDVVBWVlptVTlJd0l4R0Q3dTA0ZG43dzZ2MzJzMWJZa3ZCcWtVNjVrM05aK2ZkVDhnbDZIekc0ekFPN2FkRWxEWkV1NUd1eVZRbXJXMUh6cUsxQ0tyYVhGSm1Pb0NqWjBBRjcvalE0a3ZvOW5Tc1dwdmpOQVFiSlZsc3hWWm9LdHYrWFdHRWR1K3BsOWovL1BRb2VKbWVpYjhZTzNvbFZiV2dwWlQvVmx6T0JVNmhRTmNaYWJvYUhZdkxQMm80NkR6WTRiMUhKZ2ZGeWF3bFF5N0d5c1NKamp4U3lyYmNWUGJLczJlaTV5UG1JaWczeG80RzFWSEwxOCtWanFmZ21jSVljakZXdFRMSmhSdGJ0VFNRekUwTmtPTFJGMEd6V01YTDlBZDJBTUhCVzIxVVo2M1J3b1plakIyOXRvYnFpSFcxdWpYejAxdmU0dEVYUWRYeEdoeTN0RFprUTNGd1llakZXTE8xOFg3VTJwck5Da1crWm9lN0xMMWRVMTlMSkQ3TXU2S3RuMEhTM0RLMHRUM3NZdXpJTlU2cjRoMk1ueGVEcm1DRUdoK0JKU0NtSnlQWEdwdFEvMW1XbHJ4ZVBmeGliR3h4VmtSWE50ZXhkdVdwMGErekdaOWtlcnl6YlZiWnM2RnFTbmI1VW16NHhWZ0xWR3hBWGZBTG1HNTFCYVN5OUR2UzNkTzcrOVo0bHdRRm9tcWlKRmF3OHFTTHNiSjVTWTVac2VpTG4yNno0UVZaU2tWZkJMVEhSM1JvRmRwdlVjQnlYQ2o4cEl1eHNubUpqaTVYK1REZGJyZ1Q1OUdrMEJlZk8wbzZ4Mzg3eHAxdi82RkZiRnFIcW5EUEdYWXhkdlNhdHJoV0xjTHExcDJyZjBXRmw3UVdWTVV3VUFrTzVhcWoxYWhpRnF6SWtpQkMwYVhVZzFaVDRHZFc2OHJncUJlVnd6dGQ4RTFXVlhSTGJwS3BzTU80R2gyVld6SUxIalQwWXF6S2x1U3FzTEZYMFZaL0tOTjVacjFoSVl0NEVUUTczaFVCMkVIS3NsN0ZMSGpRMEl1eE1sdWlZNW9abHZxYTlsZTVac0k5NVFsZ3d1OUlid1VQTXhsNmNFY0dtVUVVcytEbGNRNUpMZmpMQjY4Q05IMjB3Sm5kVzNjVjhyNDJJZkpIQmJOUHRtQldmbUtGSlN5TTIvNDJoNzRlVkxUSDY0bHFBNnErRXpuTURRN1dsdEgvVG1IVloyU3JnR0lrd2xaSGpiYjA0VjI3aEhTMWtlMWczc3kzWkQ3RUxGZ1lpSlNCTnpjbVpaWlJIZjA0V2hFRWxjSDFaMTRRODB3dXBBYXZHOWNZL2NyRzZmQlJxeDJXcmdZZmRSa25TTGdZaTVNbXVITmZUa2pnak02KzdBd2VTeUJpRnJ3OHVkM2t2aGc3bGxxUHE1QStpSFpkcTN5TFQ3Y3dtbGFEd0xvWXE2Vk5tY2RrRnREOGhJdXhLUU9vTmRka0ZoRFo0M3crNW1Lc2xqMWRIb3RaUVBORFB0M0ZYWXhORjBMY1dsaWdjSnVGRElYaHVoTjU0aTdHeXBTcGM1ak1BZ0RBM2pMbkdqRVhZMU1IVWpUWVloWVFrWGd4Vm1STzNkdGlGaFJCMHNYWTFLSGtEYmFaUlZxUmpOSnVtMW1Na2l1bGFSek1JcVZJUm1tMmcxbU1raTJkYWJKZHNSdVN6dmJ2cjlVNnM5QVdmZnNyS0JXcE5XYVJrUnNacVdqN3ZodXBNd3Y4QTFMN0xpb0ZHWFJtVVl3M3FxUUFTMklURFdhQjdmYUplZE9Yb0s3YkxPQ1FzTWVQd1N5eWVPTWwyNzdnR1hLRFdVemhYWW9IajlMRWVSemYwV1FXaThoZy9aL1lUYm5qYU9rNDZ0U1pCVmdXeFpiZjJjOTlCUVowZVJ4MW5Kd3lOR1lCeldyZlltMmprL0NMdnFIVm1RVzFWOXprYUsrOWVBOG9zREx6ZWZKWFp4WkJjSTRiM2lKNHZxRTFtQVUxSVNNeCtvYldZQmJCTEVFYm5QU01leG1CVDdzVDRPaVhqU3JhT1cvUDBCck1ncDROdzNjRy9VSnJNb3Vacm42aXlTKzBCck9ZQTdEYW5xWmZhRFZtOGNQN0FhdmNDNGswa2xkbzRWWWRHYkJiUFhEeWdUM2FxVUt2MEJZNVF2elNqcDU1aGZZY2hzbmQyaytzZTRVMmtTMmNvazM4UktsTmNDcmIxSW91c2VHbnNrMzhSS2xOY0NyYjFJb3VzZUduc2szOFJLbE5jQ3JiMUlvdXNlR25zazM4UktsTmNDcmIxSW91c2VIdkx0bkM5ZUJ5NGlmeEpnSDhtaG5mOGZNR1VoeVFNMmZ2cU1IUGx2M2ppVE54S1R3S2gxNHNuckpIc0dLZ3dFOGx3YzlGd2E5RmhkclkvVDhEYmFPVzlpNEFad0FBQUFCSlJVNUVya0pnZ2c9PSIKfQo="/>
    </extobj>
    <extobj name="334E55B0-647D-440b-865C-3EC943EB4CBC-33">
      <extobjdata type="334E55B0-647D-440b-865C-3EC943EB4CBC" data="ewoJIkltZ1NldHRpbmdKc29uIiA6ICJ7XCJkcGlcIjpcIjYwMFwiLFwiZm9ybWF0XCI6XCJQTkdcIixcInRyYW5zcGFyZW50XCI6dHJ1ZSxcImF1dG9cIjp0cnVlfSIsCgkiTGF0ZXgiIDogIlhGc2dYR3hoYm1kc1pTQlhYMXhqYVhKaklGeHlZVzVuYkdVZ1BTQmNabkpoWTNzeGZYdGFmU0JjYVc1MElGeHRZWFJvWTJGc2UwUjlRU0JjYldGMGFHTmhiSHRFZlZ4UWFHa2dYRzFoZEdoallXeDdSSDFjVUhOcElGd3NJRmNnWEN3Z1pWNTdMVk45SUZ4ZCIsCgkiTGF0ZXhJbWdCYXNlNjQiIDogImlWQk9SdzBLR2dvQUFBQU5TVWhFVWdBQUJGa0FBQUM0QkFNQUFBREs1QzQ1QUFBQU1GQk1WRVgvLy84QUFBQUFBQUFBQUFBQUFBQUFBQUFBQUFBQUFBQUFBQUFBQUFBQUFBQUFBQUFBQUFBQUFBQUFBQUFBQUFBdjNhQjdBQUFBRDNSU1RsTUFJdDI3aVZRUTc2dEVkaktaWnMxekc3TmZBQUFBQ1hCSVdYTUFBQTdFQUFBT3hBR1ZLdzRiQUFBZ0FFbEVRVlI0QWUxZGZZd2tSM1h2dmJ1ZHZiMjl1MTJaQkNzb1laYXpFb01nbnNPZzJDTFlzNEFWS1ltVFhRaFNFc25SakJ4SEpyYndMZzV3RUFWNmlTRVFNSmtOUWlEK0NMTVJVZ0FsWWxiRVVUNklNcHNFRkVNT3paRklDVktrekdBckNaR1FaN2tMN0lITmRuNnZxcXZxVlhYM2RFL1A3Tm83MDYyNzdmcDQ3MVhWcTFldjNudGQzZU41RTMzTjNyYi80WWtlWURHNDhYRmdwaC80d2J2R1I2K2c5Snpud0YrK0pYY1hid3hlNVAxVnNKa2J2MEE4Ymh5WUQ3NlR0OHN6ZnJEa2VjM3JlZkVMdk9QR2dWSW52N1NjRDc3dmVTOE1nclhqTnVpaXYvazRVUHAwa0Y5YVdzR0dWd3FDb0pldjdRTHJtSEhneDZxWTdMdzcwVXdRYkh0blFXRHZtSTI2Nkc0T0R0enpqeFZNZFg1cE9SMEVkZTg4Q0h3N1IrTUZ5akhqUUFjVC9WYVlIWGwxU3p1NDVua25RYVRRTGNkczV2TjA5NTh1Zk9zL1NEZmtsWllxWVo2QnRDem5hYjNBT1lZY3lDOHRNRnRJcVdBMzJ6bUc0eTY2bkljRCthVUY5dTFGdEhqcWlmZmthYmZBT1k0Y3lDOHRpMEZ3NVRpT3VPaHpmZzdrbDVZdXVVVEZOVlVjeUM4dC9lRHFWSEdxR0t5WDN5ZENFUGVaZ29GVHhvSGN1dVZjRUh4dnluaFZERGUzdENBczk5MkNmVlBHZ2R6U0FwZG9lY3A0VlF3M3Q3VFVnbUMzWU4rVWNTQzN0RFNLY3kxVEppb1libTVwd2ZPaCt2U3hhOHBIbkZkYTVvTWkzREo5b3BOWFd2Q1VxRGlQTzNYaWtsZGE1b0xnQjFQSHJLa2ZjRjVwYVJkSDVxWlFkdkpLU3l2QUVlN2ltaklPNUpXV3FqemRNbVhjbXZiaDVwVVdPTkFyMDg2NzZSdC9UbW1CQTEyOGRGWklTMFlPbklLMDFEUENGbUFUdzRHY3VnVm8reFBEZzJJZ1dUbVFVMXJ3QkJvdkV4WFhsSEVncDdRMEEzcGp2cmltakFNNXBXVzFPRGszWllJaWhwdFRXdnJGeWJsQ1dqSnpBQzVSRWNyTnpLMkpBY3luV3lqY1FpOHFGdGZvSEZoNFhXWC9XMXVnODh2MTBZa2RNb1Y4MGtMaGxwVkQ3dG1Va0wvUEQvYng3NG8zSHp6M1I1eFBXb0JWaEhMSE1ybG5nb092ZWQ1dlZBKzg4c0ZZQ0I0cWtYelNnbkFMZmFDd3VFYmxRS2wvc0VNMEZpcmY4UDl2VkdLSGo1OVBXdHFRbHNQdjJ4UzBjQ00reGlhdWU0OUZTQ0tmdExTQzRCam96ZWUrdE0zNDZnQWl2b1p6REY3bXl5Y3QxZUlsNkxHSTRnbmpLM1NPdzZkQjgwa0xOaUsxS01iQ3RXa2xzbW8rVTlFK0RpL3o1WktXQlVqTDA5TTZ3Mk1jOXd6NzV0L2ljWEF5YzBrTGZacHdiNHhjbTFaU3B4Z1hUeHlIODBLNXBJVStlN284clZNOHhuSFBNUzZlTjV2U0dGc1lNNmxjMG9LWGlZcGZEaG5EUkpTNXRCeUhieWZsa3BZeXBHVjdETnlhZGhKTnZoUGwvV3p4VVRJUjBqSzhkOU9GdEt3ZFpTOG50SzBhczNMbldMaGw1c0tJZ2ZLSDNuazRIRHVSNXhCY0E5SXk0bmdPWnpUSGpHbzcySytyTGkvc3FCUjlEbi9GWlBLa3VvZGtCT0dKei9BYnBnOXB5VE9JQXNmbXdIb1F2TlF1a2JueXFKcTdQU3FCdUY3aGFWWVZFLzl2OFhXSnBZaFNqemZ3di9ERnhMWW11b0o4eXp0aWxQVHFxTjcwaWZHZlBycnY3c2RmNGFPL1FYRFRCeTcvd2hEVGdzOVo1bEJJQXhvb0Ixc0RhaWUzaXFLY3dmNkg2KzRJL1ZFL2RuSm0vQStkb0FmTk5jejdIdlFMVnNPYnhpNUxXTDQ2cmQrQVh4VVRjUFZMdHJ6TXltL0x6bFQySDc3bHFhY3UzSHhKT3RvZkR5NWRlT3FwSnk1Y1VpL255SUlMZnRTVUtJMy9qWXgxMFptbjZMcHdhUmhwZ1dXY0d2aWZ1ZWVSbXdVckxqMzUzcy9hekdCaUlwT3pRWXhWOThPUDMrb1RnZjEzMy81ekg0dWdkSWx4VHoxMUovNC9jYk4vTVZMdkRVYkhEL3dKQWs4U0ViQS9pbitEbWhwZkdJenpmamh6ZnFqalpjRVRONC8yZElmV0hWMEhsbTQ5S2M4OGt3b1ByejNxWUVmbDFGZTVWTUZCdFB2VlF6SnpveTJsbGl5aTI2TC9pWkNseittUlVXTC9mWW1RVklGZzM2WUQ4RURmSXZDT05hZSthMVZmZEdxOU5IVHhjNUNNaEl2dmVhd0JxbFRUQ3B4bEFhd0xlaUtiOTg4YndrNVlpM1ZkTHA3U256M2lpK3BiM3J0RjlCOTcvRGFSdmZycVA1WE5QU2J6di9XYWFPdk41ODdQQURYUjZlVm9EMDNKbSsyNUJ2Z3pPNlkya2xwMWo0U1gvbE93aGYvNVp4dnJieTkvNEU1WmZmWEpSeTlmc1N2VDBUM3Y4dVZIL2tjU3VPWDJ5NWR0Zk1vOW9LYm1tejlMMllXN3c1bTc2U3R5SkF1djh3bDkvNVZMVkozLyttaEY5cUxIU0xSMGVJSmtjdjlQVEZVVmVSNUsrVHp5ZjIrcVRXb3VzdjVNM1JHbld1amo1b0EyNzBPOWUxMUw1aXE1V011Y1hBbmlFN2xlemlGRWVyNEtvSGZWSStVWjBUM3ZoNmlSbjRuZ3E0SU9hbi9ia0NjSFpuOUxWZExoU0N5QzVGRVp3TUdwbWEvN0lHeDVEUld0YVlnMVBNWmJRNTUxd2ZOOC9INTczTVdmVjhiVkgyRlpGWDNlVG02UGhPWHFOeHY0OC9ncm52Q1JFVmZVRkZNVWFCbzJWQVozTWR1M2ZBQ2xMM3ZrenBzbE52N3VNaENaWEVUcFdxUTBNN3JuVlFkK2FyRnNrNGQxSmExUDFlSmNjSFYwWVFHeDBqMCtTQnRTQzB4QVVNRml2RjRiZWRXOHVIZE1lTThxbnhtdkcyTFJIakxqbzg5YmlUanpmdkNPMTNzME1DRWdmL0dMZ0tZcmZoR0FUQk9WZTR6Y3gySG5MSG5rWGU2aWRPR05mYVJ3UmFlR3JHM0RaRVVoTTdybnJRNE1aSk13MWhWVmRBUlozazNZTW04M3RTT2xabjF1NTU5bHphQ0MveUp1R2VyTmFxbjZ0SlUxbWY2QlNUK3JLVktQTWJPayt0UUpmcEtTTmUxbHY3bEJDTWtDVmtFZFcwQm5nNnRYZ0U5TG1lNVllMThuYkdkaFV3V2VjZkhwcENLeVI3T2llMTVMOTFIaTJuL25RSjRKSXcxN2cwT2N6R0pKenRMbzdDc3E5dlRMdHoxTmVwR3BVV0J6ZVZnSEpRMkhSQ2t4OU5EbFhlY29SNTJtZWJUNmJIWGdvWEFMN3BycHBSKzB4L1U5QzA1bjZHZ1ZZMG1wTDVsRi91TldDUFNBVHpBNnExRGpwR1VJOURScElkVzFvOXFpbVhGMHkzcVdtQk4rTkR0eWJSdWlLdVV6ZmRKbHJmWnR0aTJDVmwzaDRINDJVWU1zeGdRbEdPTFJKZWxGeGNSZXpsVENicTV5SFlvTUxyWlFXVy9YbjdGWWNrTWczNnVoVmpRQ1pUZzlpUjRuTFVPZ3Awa0xrVmZ5U2cwaXkxUWc0aDg5MlkyQmZ4ZHV2ZUJlTDY1TGpQbndUcmtXazVZK2k1VlViU3ZYVVhkZW1XOVRrbXI0OTdTdEI2MjZJODBRRjRWSkV0ZnEvU3gwdEtjQklFTzRlanJQRTQzdmdpVjZtWmI4WUZuVWt2Tm93RzRnZkZkRVk2UmxHUFEwYVNIcmU4MTB3Zk50ZVoweHdzeUFoa2gydHcxdzIwakxESS9ETm16THlsRjNYblhYa0xCVEMwbXEzQVk3L053aXVLaG4xMjJ1cnd6NnFyWExDNFVjaXpRZlhPa0VvVDRCTVVpQW5DSE1GVGZvd0RabHgrZ21ZNlFsSGIzMGhTODhYMUZvc1lHZ2ZFbVZ5enYxZVpzVlZmaUdpV01GaVN1RzRReEtWcGtvcm9kckJQQ251QVpiWmF4QjNUcTZ0R1ZvemlkNFJBUlJHZlZaazJsbXBGUWJYZWFtRnllR0xXTlo1c0hiSHF1cEFvblB2cTQ2Y1pWY0U4MzVWYVdic0l5NExxR0ZiaXZYaFRjU3pXOTkxcHJqZFBRMmtQNHJiTDFscE9WNUtOYWRrTlcwL2Ezb2ZncTdoWnRlelZFOUluL0hFQzlMWTQwS3JNQWFlc2g3MVVHWG1JeWQrTDZoNEtaYVFkMHRlbGJ5WFhUWjJzQlpMOHA2T1FKb2sxV1FIdUFEMVZXdHA3MnUrWWdkSEkrUUE0dE9MS1FQZkJhb0t2MHJFYVJyLzh1YWxwY0IvYXdQbkJXSmdya0k5WjE0R3Z3aFE0aFNaSDd2bWlMYUdsa0h2TXEycWN1VFd1QTdXYzJvaktaSmlnY1FURWVRVzhhOW9PNXljc1BybGw1TWhqdnNtZ2E2dkpIUVNFTTlIeVVQWXBzQmlZRnVzb0l3V1lKTU5ZMGFnZmEvS0d2V3RkeklmQmtFRGVQbXEwSHdxbytnNkVjK2hkVzNwT2htUVVjOFNPM3BSbHJJSU5oVVZNSTdlV1dzckl3czIwdlBNVnZVUWN5V1BjTmNINjloOUM1TGlqaUVEdXhpODl0SEgxWU1lWC9McE4zVVNhWGszWW9qemxmUTVYQktJeTNyd2RCaXRjYXlpb0tOQ0x4M0dncXpiVGFwUlczQm9KRHJmV3puQnNxYnhZOVJyNFh4bGdjcXdmV2RrSEFtOUtiK2FTVWpMVjBqc0xxUEZDbGc0Nno2bGcweFovVk9JMlZQbkdTcXRtUzBWa2x6Z0VpaHIydy9icjRWWGRyVlRaeGlncVFMVldJMjBWcFFFRWR5SjYzQkJadzNPaE84Sjh6U3dxenpxblVVeFBoN2JXdzhWQldDbHE4dmhhbXVzOTJKWnNQS0dRakxsbzdPb1NtMXQyZENwMDF4UjdSaXBLVWZZNHJSQjdCNllXODhiMzUvMWJTRDB0V0x1aXBmWXBFcHJ0T21vVE1XbDlwc2ljQnkvVFYwYVZNM2wrdy9FNGl2bUtMaG40MEVNWkV0QzdzTDRYU1NaZThZdGVSaHhDekgvckxuTGFLcUx1bk1hSEtZbXcyZG9VUURVRnV5cEJzRS80MlU4b25nWHI5RVZtUkNKMEhlRmZBdHRiZVFLQzVMRXVZdnFVZlRoUlBmUWF0bUt4elpmNFpHTmNaZmQxOHo3b1FSSEhSbEhYM1FQVHAzWUt1N3hxNnVpa2wwek9ZV1UzdFVSYlFsY0FNdHZsMEloNjBuU2NqWXRoOWluU01CY0dOT29nN0NjZEVpM1FTQks2SUV0TVcwS1drcFZWU05RUmlBVGxMUUU1QXQxU1hxM0s1Qmxpa1NvVDFkMk8zVitKQk9qN3h5VzJhUDRidEcyMXFKaStpRDdzTDlUMXZxYmtFdE1RMWdKV3hDVnRVUlpvUXZtOW9lekVZWmsxV1F4UHZRM1ZGRnVOOVAwMDRtSm9UR3ZpQUJLMWJKT3FDMlJVa2pWQVJLV3J3YjFhd2JoQUhvRkpUZEVKQXRoVWZ1ajVSRVEwRUViN1cwbFB5ZEpyY2gya1l4Y0pRaDB0VWcrS2tRZkpVTnYyT2tBN1dMNkZoZEVlM3NXdXJ1ZkpTZENwTHU1NTNWeHV1T0xrMERTUGNIMW0xM0U5MnJ4RWxMaDVoTzh1Zk9GUW5YbWpVb2txbHRLcUU5YllrU1dscG9iN0VKREVCbklmeVdraGJ5am5lSXBIV2hVTXZFMldld2RiRE50Yjl0Z2ViSUJOZHI0VUduai9Ebjg3YTV3ZFh1VEZDMzFOMGcveG45T1djNm42TjM0MElwZzRsaUl4aElzQm14YWF0cWFoamVncGgvbXY1dFZrcEowcmxDSkhTNWxpbk1zZHdHdExTUUpENnRBVlBRWWY4cEtkRFNRajJvV3dRb0F6aHRsNWUvYTlrUUEvM25GL3lCL3pBTEFrWG9pb0tGNENMT1U3M3FWNS8vMTY4Tmh5T0srYWFFQXE1MlQwS1hvSjk3aXA2L3BsS3g5ME00eVIzYnp1RENMbnFNZnFkY21BZzlMQW5haUdnYmFBZWhwTWdTMm5YbzBkNWdGOUdNRW44b2NpTW4wVWhMMTFWM3llaWdBTm1TQkxTMGtDVFc3ZVlrbkxiTHE5dGlWMUF3Y3p4T3B3cmx2ZlJhZEViYjNYWWR5NTI1V3FkQUFGM2FEMFMxRXlhaElTcWhhRzR3dFFnL3dyWUxHZWt3MlVqZkFhSkk0eTdwWUFDYWlZbkVHOHFTMUJEQWk2QjFSUWxON2FhR2t3bklCZ3MwVUJudEZsdTRFd043VkdCMklySHNWMFJaK0NjWkhRQlZwWWxhU3QwUlRZNHUwMzBqMy9Od01CWUJWQStoa3YzblVpZTQ5alZ2cHVWc2pSSHFwK2gwMk1KbmJnNXUrUkt2YzBLd3RFU3VoUFVWaUkydkJCM3VrdFo3SEorbG04d2FZc1ZIbTZ4Z0FIbzdUMndhdzlxMUt6dG1vS3FpNUc5U2t2ekNIaVhZaFExYmJqZTZqS1JsQ2JrMjdpdWkxT2dXMGcwYkdoS0paSFJVTnBUY3RwUzBrTUxuNkRJTk9PWEZuWUF1WVRaRXlka2xHZTVxY0xDRGJLbGliNDBNWW1EU2VieERnOTZXQ09kbzlWU1VvR01VdTdJODhhLzF3Q2tSNnBBcjBIOTdadUxhaTFxWjlEck1uZ042VmpLZExQMWxwMnJkck91d2hoaEhTZEFKRjQyUkZ0ckxyTDBoR1YxU2tNQXRKUTd4MG9LVzFKYmI3VWtiZ2dRQlY3TC8vSkNhM2JhakdpVmk2bC9uMFRFTmJFVWl6Wkg0OWZVNFUveG53RDRYVG5LVCtSblJCSEk4N0M5QjFWa2V5VVlVclN3bmd5d1JWNUNhRVFXbU5oY0FoeXZiU0FzNVJkWTJub3lPbmtBS0hHa2h0V0gzbG5LckpncEF6NHVwdVRVSjFVNVNydk8ra3RyVHllb24ycEl1bVhkMmE5cWtkMlh0NmlidVlHS283bEw4WjhBbW5PUis4Qk5KMXgvS2hzYjVsL3F2eEQyWkxxQmNHNnNmUmFOQUxsMmc2RXBMSzZKdU1Ga1V3U0d0RlFxaWtSWVNUcXU5UkhScWJsV3hIRkNTOTRzT09rR0p3MUxoYm5qcU9yTE1oa2owbjV0YW9NNG95Uktrc3Y1eGo3elJNcmdva09FLzQ5N1I2cTYyTElvSC9Zazl5VjN5UVRMaDJoNUVMVmNkbVFqcGpBQlV5R2pkQ05DMmRFWWtabFVCcWx5VHJhclhsTUxCakpKTlROdFdxQWVNdExCQ0NaNklUdFUxeFhJdExldU9hcEpFdXJvVS9yTTBzN2RGemF3bG1SSlkvRVUvVkV4eU5wMUpERkVsM2VPMHhxUTdMZlR3cW03QUQ5V2N3b3k1MStMVW05Z2J3TUs0UzhwbERLWGNSYVMwNDNwaEV3U1VaVWNJeDlkOWNER25ObytLTWpzTkVUOGlrbVZwTGhIL0l0SWl6a1BVRFRiNURnNDNRM1NDYVN0UjF0S2lTeGdKSVZXaDhkSFlSb1d4SVJMOVp3U1ZleUdKTTJvcGhQbHN0NjdEV21QU3RUZUlBbm9zVitHWkRHYVJLM3F5Qys4UGtpNTZVanZtYTUzYVNxVUpLRWRiWUpiVnNsUFlxd3FrSDVFdDJtK1dGSnk4MStST3h0UklzbTVKUmlkYWkwcG50TlJPQk5xaE9jRGJiS3Y5YVVISXViRWhXajBPeHRLK0NRbWZUR2NTUTFSSmQvT2daU0RFeE91dkVVeFhkWDA5Zzh0MU50MGJVZTBlMXIySi9xZkxkUzFpZG1EWFY4SVJkbTFHbXo4TnRUWG9Ua08yWEcwUElKSWZZYmRJT0Z0YXVPWktSaWRNNEVsZ0xTMnJFWnVhNE1vSzdyelFrOXFHS01VOEpTQjQwajVrNElpcnJGT3FKTU05WXBqU2FQY0lVZmpQVE4xMWR0UEpQUWRPY29QREVaTWsybkZNN1lwZGlyMnBaNWVjMVBQYmllZ2R5SmFyaWZ4UVNORytNUGg0ZEk2Mko3V3RVU01EMEZGTFNxSk9ZQmlMVkNuOWlIQlQ5VHJnNk81MWUvU1hHaEVKUERPS3Y4cHNSZlF6TFA0SWxhalRpemFGL3lYOFo3R0ppbFdVN2o4VGJjY2RqelIzK0FWVjlEOUdhenNOK3hHVHRtYVVkQWhiMDVZTlpzMVppWkF0RWVZMVpERlhrdjhkZEdCTGxCdmRRdlBQT3pVQUhaaWszcThRQmJRcnNWQ3dRZ1gydFlqaU9oV1IveXp0NjJWS0pQclBWYk1pZmwwNXZvU1ErWnFMWUtFTFFpVUwvOW1vdTNUL21kcDBRbjJadXpFK1FCLzlUMTAyWkZ3NFRWWmRnZkQ4aXdxa1ptc0dGTGNqUGpXOHJFMEJqNm93dkdta2hSeTFQVVZ0TURwQlZVSmFTbHJJVHhBQ3dVZ2dTZEt5aEx2d242V1FiUkJFa3Y5TW85NG1BRHdVOWJtcWsyVVovdFlpM2ZBbHQwdWhPbDFIRTBTbkpqcVNSdEY1akpBR0hsZFBQQmgweGVHWU1tRTI3Smw4ZkFwcjNWRVdXTStPMlhMS21MSE5pSldDZWR5MFNaZVYyVXN5MGhOMVJscG9UTHNNZmdBNlFhRmFEQUYzb1Z1d2NjV1pZdEJRWXZiV1pTeE8yUkN6ZWdkbExWSVNaTUpKeFZuaEZhY3lVemI2SUxBdmxhejBuNlVBRXlWNlpwUituUXdabFE2WkNMR0lNUTI2RWhGRmhYRFhlNE5oaEVVaFZid0d4T3BmMFJtUktBZVgxT1VyYzFKRGdFbFhkRVlrcXNxUW9SVXNwODlJU3cwRTZneCtBRHBCUVF4RTkxcmhmVDNpa3dsYVJIOExLZUUvNDQ0c0NSazlNNHE5Rm9YUWxSNzhvMzhJZ3ArT2hVZ3JyRVFzb3Fyc212U2Z0YnJMNGoranJUT1d3azFyUExZZVl4cDR4U0xwUXJJUXJHV3NhM2dDN0pjVHFndmJrZFZidFh1aElTbEJ5N2h1bFVCR2VtRkJTNW5aUmxyNnRwa3pFQjFVTUFoaEs0S1NrSnBWUTV3M1N2c2IxckQwbjFHQkxPbkhSUCs1Q1FCNVhmdGpUaWQ3ZWpXaXRocXlpOUovbGs4MmQyQi9wOW9Db3MweEhKOWJWRU5LdUE4ZUcybGJkOWxITVdvUjlsZmNqV2crdVAwRDZnSkx6TFpFMUdEU09sdkRDUU5CazFnbktDMHRwUEJXcUNTOEJxSVRURitPb1NXbmdxemVKWVhMN2pUV0syaEc2UkpmMkJDSi9qT0Y1YTlldVBEa28xOTVQU015VkxMdHhoU0pKcHpEV2NVTnNJSFVYV2N6RTlseWhGd210UEVCVVhjanBsaUVmTU9WS0VRaTFteW9FOHdNVkFhQ2hzQThpVVd2Qy9Cc1I4MlpPSi9Tb3hvdExmYzcvdlpnZEdDV1F5MGhtd0VkcHpXaUxrUDlLN0FvZTVUQlZSRWE3T3gxbVl2KzdkdW1kaFFndFNUNlZlUlZvVWhELzFrZVNsMkRVMWRQSlVVQVVWV1ZDVzE4UU9za0xhbmtmSGNqYVFieWNiUEJiREdqbDZiZEVpYUlqNzJUUVh0c2Exd29GN0cvYTJuQk5LM29XaVFHb3dNZ1ZENHRLU1lkVHB6Um9WRC9ydktmVVY0Vk5rVFo3aG1EeDZoN0xKc2pHVDFMaXk1Q09sdWJJVEdwN3VqTVpaYkxGMnpLQW5sSU1FMXcwSTJ5UnBxQ2tjRTBCNnBuZk5mV0tmSDVwYjBGS3Q5Y2JmWGtWUlhkS09VanpJS0ZtMGdxYVhrb0NONm1BTVU5QlIwd05kR0FsQllJaFJzSmxOVElSdHYwem1oZDBoRENWZDJXdGRHL0FOK05sZzVURWoxTGk0NWVneGxYRDZuSTAxSE5qVXhFblRPK21YREdDd1FHV3hNWFN4MXN0bFg3dmJSQXJPczB0K2VJQnl1OEdxMVkwb00zaGpaWlBZNC9YOTNSMG9JekpkZnFyRlo0eUlQUUFRdWNnN3FNenBVZ0JCYTBKZ1VOaE9NQ29mK00wZzQ5b0tBemwvRVgyZGJ4aE9MaDQwb2pMblNUTERqbFA4c25tN3RSLzNubVU1V3JkOVJkZ3M0WjM3QjZJZWw0eXlmKzBDVXdjaDZzZFNRaGhpU01HMHRkWTdKM0hiQ21NVU1VRHhoRUpkQ3JTWlRlNjBqb09RaklUcWhiWnZ2QndSckRSVElOSFNCdm9wbHYwVmorUFFpK1lhT3JIQm5QUGUwL2kzTXh6eVQ3enlKRXZLTndjOTZicmszWXB1Q0M4cC9sUTR2TjhKbVJhV0ttaXA0RzE1ZE1pVWl0eHdsdnlTZlkrR3ZiSVRCeUZoTVJwTHB2YldjanVSY3o0MXlWSGl2UXordkNNbmNuZzdSdE0zQWtaNkZkdnZwQzlPVkJmRzcyMnBaZG1ZNE8rRThHd2U4MG9DZnhYM3hWMFNZaGNxQVRiR2ovV2FpczYrRXpveGhvSVMxeDVjT1VSVUwvWmZRaGZQNU1kQVNuN25jbkFGSy83MGRYY1d6Z241WkEwblZ4bUs1bWdhV0c5dElBTzdiUkNyVi94VUd4UGtkQlJpY1dzYm13TTNIVjQzMDhxczVtUHFlSGZNZVN3UlNwRE9pQSsxRkY0RU1PdXM2U1o3Mm4vV2ZQNjhLR3dEdUx1dDVKWUNkSzNLVWMwTVJzNUxIaU92cWcvV2Y1bWxYUDlaOVBCL3MvancrN1I2eW0rSWVLNzFmamp0ekhmcjZGbGx1d25EallzTUszM2FaVzlEZWIxaTFyWFN4aVJoUStEWmZJTThKS1lmVWkrWnVmNmFNdk4zMTF5NjBnbHlnZEhWRTMrZ3IyMWE4bXpyNklFZTdWZXBwK0V6WkVzdjlNMGJ0VSsxL1RTa2hFaml3c1lvdzNHRjFDbkhxUnZVdVRQYlZDNU43a0dPdlAvb0VGMG9RUkc4UWRPWlFkRjRZWEJ0ZnFMa2pqN2J4RUxHSlcwTFRhbU9uckY0WVpESkxLSjdKTHhVZFBkazFaSXJyWVdteHIzR0NKRk1iNjdZcVJwamJFSWRsL0puTkpCZEVjT2tOazNlTlFrUHlnc2FrSkVLZXVPUjdjT2FXSVcvWnhQZmVNcnlaeVpBbnlYaUxiaXRzNmdnSm1OWGozQmZ0ckxnUStUV2dWZ1NnM2l4czhBRmhhZGZ4ampaa2tMUm5SMDZYRmgrbkluTGt5dWxsZDBjMUhFaDFMdDh6OGJ3UWdRMEhOaVNxTGFHaGRJNUxmRld6b3JFak1LV2Flc3JWKy9FRkxHL2R3Y3pSQnJ0a2VhUkhhYzFrWG52R0QzOU1abGJqZlVka2d5dVRMVnVtZkRxN1hGWjU5VDVJV2EwZElSaytYbGdyNnhhUjRIZGxCbGtuWDJvRHZqVmoyZHUvamMrNFUweGk1TGtIV0RtUmlGRHEyVmJFMFpkY1J2UGdHRDdNVWdtQ3hKTGF0R291TndwWjhTUlNvWVJteEtxYXU0R0QwYWs3UFlNRnVxUXJubmlBdFdkSFRwYVdQd2E2WVJtbndUc2ROSlZLUXByb3VLRldXZFhxSWhIdVdsZ0tYWEpjZzYyNTNGUjBWYjJxNW9SYmRUVzJJWG93SnRCelQyd2pwcXVZYWVTNXZpOVRERDl5ekN6RXRiRm1BUTJwRnY2QWZzNDhwM0FScHlZcWVMaTBZQ05jbEpDMDkxWGpNSGR1MEVleUh6T2VlWWtBVGkxelRsRUw5YXd5NlltdGgxTXlZUHMweGFVWDVJTWxtSkE4dldVUG51V0tNYXdsN3E1VHhCei9qeHdjeldtYUFra0REb3JvZWhtdEtmd052VC96R1Exd3o4bFhUcFdoVlZuUVJidE5LTEVwSHZCbklPVTQyeEU0Y1hGZ0dFM1JUVlM5VTNxS1N3OTBkdHhjU2FPbVNQbXRERXA0MTZ1ODA3MTdFR1IrdUgrT0FYZ1hET0FQamFPSzV5N1c3N3JyOFNBV3cra1BHSEJBYzJPTjVzUk14YXhLTnZQS3V1eCsvbGZEZE1DM0hXMFQ5RmkrUTZhem80akVoZDk0aXBEcTJMb0V1WTcyTVFKT3VVanJSNng3VVl3QXlGRGtoTlR4RTRSYWRWOVY2VzlFNm80eGNpb212cVZKNnRMcHJNczlPcW9FSjBoeUo3OElaSHpEaHRmK2FHSmdIZkloVG5WZjhIWUV2cVpKUGg4aDBlNnN1VmJYbVBsOEZ3SStiZkpqS2l1N0JXOE0xNk54U3k5WWxiSXVMdENvS3ptdHArbVR1cVhMTzBpSmtzY2tiYTBSVU94T1JjMFp3Nk1IcERrZDhOdElWOEhkallNTUliK2pyWlZ0UjBJOEtsUkVjNksrV3ZQbnUyd1RDd2FOZkZNT2plSDU0WGYxeUZGK1dQSGIzNDNkS29JUGJINzNyQ2dQTGhPNTUwSDJ5SThGTnQxKytpK0h6WkZmUHZpaUZEYkhDcXlQcFVqOEUrS1ZvUERJQ25GRGdQQXFFeVY3bmtKMEkrNW1JTU1HQjRuVDhUazdsaU5JMFF4Y0h0blYvT05OQjhJN1laYXVxdGZtNHFrb2taZlBVYS8rRFM0a3RkUTBTVXF4SDJkQkZtSmFSU0dpblp1dlJzNWJORzRkek1qalk4anlZVzBtUG51S1E3RExubU1HOG8wdFcrV1lqTUJQc2x1amhCN3VkSThpSndQLzJ3SWJrUEY2NjZTc2Zpd2ZyMHc4cjR5ZVl0Y0hRRFM0OWpCOTN2bkJKUGswUzBlSmcvK0ZYZjdZZVQwQ1Vkdmx2V1p0WFRlUmpOM2d5S2VpUUZ2bUQwb20vQnkxYWFkcTY1RlNxeWVhOUlRZ2U5b1BnOXdkMFBhM0sxNXdoeUJrV3VxSjh6Yko1cWFSa0lPYllPYld4Lzl6OERNYmxYajNxUU9JbHBoS3JaMHF1c3EzTVoxMVhMb1lOanowUjNQTEJuWmlLekVYTzhjZ0xOckg3WHhRaDFQK2VLcXF4ZU1zSjI5NVJJUG52NU11N1YyOGdPWGd6NmNHNWdSU09WZVdKbDFyZExUMjhaT1VQSjFPTzdEVXA3WFMxdXFrd2Q3VWQ1eTZtVUJwWVBTZEZoWDQrVzF4a3dnNVdIQlJadE5mYndBYUt5aHdjR1BxMWpoTnF2enpMZGQvWVA5emVKbWw1bGRaME1ML1RObWFTTDJ0YnpjR05BbVV3QjZJbnVRZkQ0OVBDWVlpeHczMW14enBPb1pHaEd0N0lQdnVwOVRaRVlYc3cyanBBZmpBWXBLZ2RsUU5xOGpQVGFRVXZKOWpuOGFrNTU3Ni9sWmxhRWlCMm5sMVRSelp2bXQ1b1FscXMwS0pCTDFMajRrRGtKSGNhWVFUUDM3YzA4eXZXV2ovUGQ2VTBBbG5xOFZoRFc5T0FwMERKeFJTOEZtRDJVbUNLNmhFNTBFd3hIcVBrdTVnV1hPOWtOV1VlMW1YbHVaTjRCS0Z0RmhDQnB0SEdkUkxOQnZyVVM2b3N5c2ZEZ2VGOVgzei9HNWYxdEhlVmhWN0cwcTN6bG1vaGQrY24wdWhDb3BRQm5nWmExT2ZsUUo2NDJqMjNQbWsvSmJGamZIbTd3dkRzNTFkUUcra25Na2lFdHhpSklua0lIQ2h4YXpVbi9mbXhtNWMxSGptQnBaVGVBSjBoRHVvNUIxQ2daZVZBTmRVaVNLWGtQSnRNaFU4SGFIRHZwZ3M1U05VYUZKSGhJcGJlUmdHUmd3UHVTZTRjSk94OUl3ZUJDQXIzZ0VnTzBnTXBwSURTbk94SU0wWEJzQnlZRzkwMmRNNVVEZHVES1B3ODF5VnR5TUYyRk1ZcElVdVlQWXB3YW92c21EamdudVRPUWJiQ25pL21RSStpbkdWN1NwYklIQ2hRNEY4Zk1JOVNMRXJHdzRHRmtaZms2QlRja2N5eEE4eFpJblBBWDRTMGJMaDBpdnpZT1RDeVpoaURkbklHMVdibmF4Rkh5V0tIdHlFdG13NlpJanQrRG5SSGRUemRkOWhHNzJMM29xYVJLVElINkM2azVZckdLaEtIeFlIWUQ2OE0wMWpUbklrZkJtMEE3Si92Nk1wTWtUbEFkeUF0Qmt1akY0a3hjK0RzcUU0UlAwUTM1cjdSVDEra1IrYW8wVDRBeDkxNFFTL0tnZEtqMFUwTVk3d0FBQU9FU1VSQlZMS2hTazY5Wnlqd29ZQzdFSUt0TEJpK2Vnc3hDM0FCTTVFY3lCYVp3OURwY3hETWtacElaaFNEU3VGQUcwS3duUUlqcXVtVFpmeEVUQmFjQW1heU9KQXhNb2RCMC9kajl5WnI4TVZvaHVSQXhzZ2NxTkliSmIwaHFSZmdrOFVCT0RwWkluTVlOSDJSWW1XeUJsK01aamdPWkkzTWdlb2lwR1Z0T09vRjlHUnhvSkhsekp3Y2NoblNVcCtzMFJlakdZb0RtU056b0ZvcnprSU54ZHZKQSs1Q1gyU0t6R0hvcThWWnFNa1RnR0ZHbERreVIwUmhEeGRub1liaDdxVEJ0cUZhdHJNT0NyRHNsRU5XckFKdVVqaVFQVEtIRWRPSi85NmtqTHdZeC9BY3VCY0NjREVyR24zcVp5VXJjQUUzZVJ5QUpXSWljd3NwNDZOUC9XUTFpRk5JRmRYSGtBTjJaSzY5T1hnSTlPbnJ3UkJGN1NSendJN01OVllHajNXUks2TEJvRVh0NUhIQWljeWxIYUpzTzYveFR4NURpaEVONEVEWE1rUm05UmRzRTFBQVhweHVTZURONUJmVDRhWWZtR0dlVEh0bnRWT2NiakhjbXJwVUc5S3liVWE5bnFZNEtrTjQyNFpza1pvSURyaVJ1ZFpHeXJCczRVb0JMcW9uaXdOdVpNN2ZIVHcrK21yN3ptQ1FvblppT2RDM0hlTFp0TWdibmNxZFdHWVVBeHZNQVRzeVJ6K1hPeGllVHVXTyt6TVBLUzBXMWM4WkRqU2NNM1BkNnlsZHc2bGM1a0dsQUJmVkU4VUJKekxubGZ5MG95dnJ4WG1GaVpLQVlRYlRoUlhDSHhHZVRuMVRxRm1jVnhpR3daTUU2MFRtNlBNSkYxUEd0MnBGWjFLQWkrcEo0a0FicW1XRkRRZ096eFdXalV0VzJBOWx4dFVYWlpQS0FUY3k1OEhtclE4ZUxGNlpaeCtxR3d4YjFFNFVCOXpJM0VmU3ZXT2M5MDU3a0RSUkxDb0dvem5RdHlOei80SjlLYzA3eHNrNS9qVm1UYXBJVERvSHJNamN6QnVyRUpiVTAvejQrdW55cFBPbEdGOGNCenFRam5mVGo5dmloM1Y5RWhWY3ZUaEFWdFpPdDRNWmRKR2NIQTRJOFhEK2JLY01EeEpXVHdFcHFpZVJBeVhma1JSa3I2YUpnaCtrUFJxWVJGWVZZOHJGQVlUejBrNUw1YUpiSUUwaUIrQVNMVS9pdUlveGpaTURDNzk3aHlBSGwyaHRuSFFMV3BQSWdWcjRaZjhhZTZseEVzZFpqR2tjSElBQkxPeVZmbUcyaklPZGswMkREdVBTTDhmQ3lPMU45a2lMMFkzT0FUd2RFbytIOEE3MHp1alVDZ3FUelFIU0xmUUVxV2IvTnZWa0Q3b1lYVjRPK01KelJqeXZsNWRDZ1RjOUhHZ0YxK3FlZHpJOTFqczlMQ2xHbXNpQjgvdGtyMVNEdHlSQ0ZCVUZCeFFIU3YxbmxyelBCd2QxVlZEY0N3NGtjd0N2a3R3YzdGOUpCaWhxQ2c0WURqeHdXL0RpTlpNdFVvZkhnZjhIKzBnOFg3U1UreVVBQUFBQVNVVk9SSzVDWUlJPSIKfQo="/>
    </extobj>
    <extobj name="334E55B0-647D-440b-865C-3EC943EB4CBC-34">
      <extobjdata type="334E55B0-647D-440b-865C-3EC943EB4CBC" data="ewoJIkltZ1NldHRpbmdKc29uIiA6ICJ7XCJkcGlcIjpcIjYwMFwiLFwiZm9ybWF0XCI6XCJQTkdcIixcInRyYW5zcGFyZW50XCI6dHJ1ZSxcImF1dG9cIjp0cnVlfSIsCgkiTGF0ZXgiIDogIlhGc2dWaUE5SUZ4cGJuUWdaRjQwZUNCY2MzVnRYM3RjVUhOcGZTQmNkR1Y0ZEh0VWNuMGdYR3hsWm5Rb0lDaFJYRkJ6YVNsZVhHUmhaMmRsY2lCY1VITnBJRnh5YVdkb2RDbGNYUT09IiwKCSJMYXRleEltZ0Jhc2U2NCIgOiAiaVZCT1J3MEtHZ29BQUFBTlNVaEVVZ0FBQSt3QUFBRFVCQU1BQUFEME5yVG1BQUFBTUZCTVZFWC8vLzhBQUFBQUFBQUFBQUFBQUFBQUFBQUFBQUFBQUFBQUFBQUFBQUFBQUFBQUFBQUFBQUFBQUFBQUFBQUFBQUF2M2FCN0FBQUFEM1JTVGxNQUVOM3Z6WFpFbWF1SnV5Sm1WREw4WnBwV0FBQUFDWEJJV1hNQUFBN0VBQUFPeEFHVkt3NGJBQUFnQUVsRVFWUjRBZTFkRFl4a1dWVitOVDg5UGYyL095RGdDdFU3dXdvQlE4M3VrSUJaOURYc0pKbzFwQnFKSUJwNUhSYVFHRTEzQUozRmhWVERrcEJBc0VZeEFUUllMV3hrUlUzMXVtUUpvbFFCVVVsSTZGRmo0aUpKTjltd2FEQmJUZmVzekRLNysvek9mZmUrZC8vZVg5V3JxdW10ZDVQdXVqL25ublB1K2U3UHVmZmRldVU0WXdyZmRsL1ZIWlBvVXV6WUxQQUYvOUEvTEhFZm0vM0hJM2pXUGRoZWFGNGRqL0JTNnJnczhKQi96WEdtL00xeHlTL2xqc1VDZFgvVm1hMzdUNDlGZUNsMFRCWTQ2Ujg2VHRYM3I0eEpmaWwyTEJibytFODRUc1AzL2JGSUw0V095UUpOLzRlT1V3ZnMyMk5Tb0JRN0Jnc3MrUDZXNDdUTDBUNEcyNDlSNUl6dlgzWWN6L2NQeHFoRUtYclVGdWl3UmYyWTd6OHphc21sdkRGYW9PSC9tS1QveVV2S3BYMk1LSXhjdE84L05YS1pwY0J4VzJET0owZStEQk5tZ1JPK3Z6eGhUUzZieTQ3bk5rbzdUSndGZG54L2JlSWFYVFlZNXpSTHBSVW16Z0xsTWMzRVFZNEd6L3YranlheDNSUGU1bW0vZk00K2dWMWdzZHkyVHlEcXpucTViWjlFMkJ0K2VZZHVBbkYzZmI4N2djMmU4Q2JqamtWNXFXYnkrc0JKbis1UGxtSENMSUNyTmV4cCs0UTFlOUtiaS8zYms1TnVnd2xzUC9adjViY2lKZy8zVm5sYU0zbWdzK3Z4NXlheDNSUGVadXpmdGliY0JCUFkvQ25BdmpxQjdaN3dKcDhHN0d0RHRNRkQ0Sjh2bEpmMWh3aUhZSTM3azBPOVc0T05RczVRdmx4QllEUEVUMnpiaDNwSXQ1c1RkSkNYTjd5R2lEZG5qZEU0MUVPNlhuN1lqN0NyOGRaWERoK3hRaVMwK2p1a2UvUzJqTkxKZDBDSW5ibHYrUExEMzNuekg5UUNxdUQvRWQ1UDFvYnFKMlUwZVJheWVsK0hkQlUzcytNRkFSUzZ5Y3E4NkpIUEJuVDRmNFFQRFZQYm1XeUYwWlhDekhoYlVkNHc0LzlmMWlwbkFqalRoYnp3WFJ6NEkvd3FsYU1DT3oxdDM4K0tZRVMza3gxMlhNeWxrT1dyODgvbGMvMWVKT2lJeGR3ak1zbmphYnUva3R1MnMzNTIyTms3Y1NCbEk0T1VoWTlURHluNGp0Zno3c2dndVNDU21yK1htZFBzR04wL1BHM1BCSWphR0d6Mk0wL3lEbDZYUUNIYml2MEdJaTMwKzdlVjJyS3EvREJUN1R5N1QvYzF3MVFsa2ZjaXJOeE5wTEFWdG1vNVlNZlV3TUsyalpPUjF3SnRvYy8vSHpwY01vUU1MYU9WNXd5a2R6QkN6ZFFtOTJEbFBUVXJQYlZ3dUpzRGRtZUhvWjV4TGFrMGlqMC95ckhuU0c5NEtzVk9IbmQweXI4NWxlR1FDRHhBa3B2MW1XZlc4OENPcjkxUXlEaUdwMXoyQXFYY1NzVlV1SkhleGpTeTBNdjF0VEl2VHljcHRBM3RiRDYyS3JONUtSZnNUbzNCbnRYSmZVNC9UcWFxWUpTcTFETDJ0cWpLSUxFcVh1dVlQWndhMnlOdkRLM1lBN1E0L2VldjRKczAyVjA2eDZHVkJDSHJ3VjZ6d0RkbXpXUmNXK0xhbWpOL01admpLcmpXY3R0ZTFCenNrOXl0WEIyVXhIV3U1WVNkZG9rSVdjLytUK2Z2aWJGV2FJMzJPd0RITWg5ZU1vMTdZN3JxZ0xjVlpkeFpTWWF0ZDNQQ3psNXdDVW1yRXBPa2FEUFBOaWlKRWQ2Vm5ydFRKL0pMS3Z5SDMxeHlackQzL0owM0psRXBaYWNMbk5jVXhpa0o4cmJTajAxVkppY3hNK1diNUIxK1FKdDFLTXo0bDFTUmZhZk9XT2I0K1ovcG01MWNjZmJWY3NweE1IRWV2Ty83MXg2cCt6bTByMlU1dkZUbEZKRTZEdGozY3pMcVlZM09DVHZkM0VMSXZJT3VuY3VwVXh4NTNUTEhOd282dGF0dEtWTDVTa2J0eks1OUwwY1hVYVFObHVoQXlaV2NMR3BydVdGM1dwQ0RzSmxSVk9lcGpJUXBaSE9XOTNSTTV6K25zRXU1OGNxU1hFRFBIZzd2L3hIdFdsYmsvTVQ0ZEM3WE9KRlZuc0lkS0xtUnA0TGpuS0lkVWM3Ujd0RFZMWVNzYUo0dWFPNDdZem5uYmVmWmd5U1padFpWVDFzKy9vcjNMMDMvMFBuZVo2OXNKMVZUeW1hSGU3VkprU1VsR3NDaUs2WGpvcFhIL3VPVDk3dXNnK3d1Z3lndjdQa09hQjNIM1l2VEpGZCt3K3pUSjZ6dG5YM2tNKzdoWGU5WGhtK3FKTXZoYWs1UG5uNjdZWlhKdWRHLy9kWUxGeTZjdmNXVkhGL1BQMy8yd29WYjNNTGRVcHFTOWxMYkYveXlSREJIVjF6cXkzbGhkM1loQ0dFNWd5d2k4VFlsd3UvOWFreDR2VVJraStLcHNnRmswM1o4OHo5a0I0UXJBUVlTcndxei9JVzdBTW1GcytmVkE4MTVjelpmTk9lejZpRUQ5SDR3ZU8wdDdyN0VtNklkUGgrdEJ3clEvNDJRaEd0VjRINldzeVl4b1pTRWlFdUViSnpNc0libGh2MFVZMkJaYXUxQ3A5YWsvRlpRMS95Zk5sM1BtUEpPMnc3R3Z1YjdyM3JqZ3cvL3Arc2Y2cmhYVkttU1ZvaTJzS2RSZytWd3RxcHcwR0dmNW1mV0p6L3hvWUR1Z2Q5YkNsbitWcDNsM1hWdm1GTk1oRHpzVE12bzJ6OTFIMGkzSWRYYkl0RzVZUmNIdEplcGRzN1FZSTIzL0RPSGxzcTVaMjVPMTgzeDcrQmg3OGRZeGZtYWY2Z3JlUEhpUis0TVJOLzZ3TVdMS3Y5ajBvUWNsRmdleFp5NmVNLzlMdU53Y05lSEwyNm9IQnhwUXFKZDdzR2FVbDVwSXV1clNsWVJDZHAwR0QwMmhqR0dBa3BtZzAxWWZ0ZzdyT1VtRGpIUzVPdzJxbjd1bjMvdzRFMWYrVzFpOHVjL3VPR21yN3o5UFlpbHJYbHRZMmhYWExPcmZOMzNQOHJGd1I0Mm5sOGlzWDhrcXhURVo0M1RscFo5N3B4dGdjR1RTeVlIK2dxaTZBa0V4aldOWkRIN0daZFdNeWxKbHl4czdiVFZjVmtIT1JaTXJQbGhwL05BaEg2ZU9kWDlRN0dLU3h5K21QcE1EeU5KSDdzbnpPWDRDNzcvOHJDOTY0RURFNlo1QkIzUE9qbzhmYXBzVzg0SmlBY1plcE16VXorOGNMTkJVKysrV29nZFVOcENwbFhJbER3T1NSbjVZcEdqZ2RJSSttWisySjBtWkNGY3lxU1lRdVQ2THhOcFY3TC8zWFlvQktuajRBZ3lTZ1N4SFFNV2pESEp5WVBwYlU4T1dqR2o0N2plSE5mb2FJRmN1amErcWl2RDB0VlFQTzEyZnFqUkxNYncwOGh5Smp1UXBNOHJNU3h3R2dIS0tkNjkrNENkSDlCbTdHV3lGdExwWGwxNlVlcUNGU0dwWXRYdzZDcEdEajB1V0pQcWVGWjRrR3N1RHFnMXA4L3lnZHNyOGVOUm1zQzdaalp5WnFLZE8yajA0MnN2NjF4czVSMlh1UXRKK3J3U1F3dFgvSnpqbk9GNjlRRTczZEZGeUh4QUcra2htVnlHM1dta3JCaWVZY1ZwWXpqOW5SOU5KU1RSZmt2UWk0SGRxV2txeElFYkR6dUcwMlhlVk5kNExGWnhWM2hab1I4dDRKQ1JNUzVDYmpwT2s4OVVmY0R1d0hZVXR2SzJZRmJhN1N1d1YxTXVydFdNdy9GZTZEOXhKZEFYMVF0dG1Ha3RYTDA0MkhkRHpBS0cxcmtDUmZHd1kvSGM0c3FnY2RyZ1BtV3NTWngwc0E4STBnMFJ4N0JLSFhsT2RPNStZT2NIdEZyTDR1UkYrUXZTQXFyQWZzSll1cU5LaUFIU1RTV0RmdUZ3U2MxWjkvWDdiRzBiY3JHd0g5TjZscTB5U1l5SEhhNjhXR2FiMGdvV3FObkxiU3kxZVRFcG9CNno1QmdWZG1uYlRnNXBGR3pPajFFdnlxaTRRZFc5S0N0VGJFbzZSMVJnUDZtRHFMTERzdFJWY3hiMHBSMGUzT0cyU29PT2NJN2xWQjUvL0VGUjVFbWpIZmxSbFpQYStGUmdmOUhqUHhDOVRJRWQrWUl4UHIyUVJjdndKNGR6MTVzdHQzdVNDZ25SQmsxK0E4R09NeDRXbGhPazJJcm1wRUd0d0w2UVBBVmlteUtzenRuTzZJdDl6OXpJTElxWkZtWCs2M2hGTDRMOTc1RWQzWk9zYUV1QzNOUEl1bGN1Qnh3azJHZmJ5TitJR3RvSk43VTcrdG5aU2FuRFJ4VUdqckc5dEdhYU9LWTEyaTVWYnVDaDdUK05XQnh0VEQ0L29MWHVnR09xVVBaSmFYTmNWMjIrbDFBTng5MVNSVVpZbGJ3RXlwaDFsZEhKYU5Demc4WDlGQXJGOHVLRnNMT1I4b2VNa3YxcnFvdTdETHZ6YmpCNE1pQ1ZZS2Z1ZEhVdjRyQVk5czUxbEVUNWlIV2kvcVhrRDVpZ3V6VVdCOGJHbFcvYlJWRXo2M1pmVkdDZkFJMUNWOGxNVFp5VytnazRTS1p3K1ZpeXMvQmtVa2JpQ1JoNUJld3BqWVdLQU5wbTVYUnptMjgzdlJCMmVMYUt4N0N1dXNScTQrNEc4UnJqSmNGZWs0NGVxQXo5akRlakEzSmxFTFp2WTVXTC9rZHRNTnB0RnhKczI4T3kvbUNuZGlFSUZ5YmtsaHlaNWlPR3FGVFkyOTJrbXBpUnRPS2F0aXEwemZNUjNMNExvVnNQSjEwdmhIMUhPMmhjVkZzVFFzZ2tFNjlsRm90Z3B4bDJoZVh4ZnpqSjJReWlpeWphNDduME1TLzZnNVJYUkxRS09aSk5rMWdHMi9hUW9qL1krUUd0UHZlR1hPMlI0SmxmVUZaWFJydllUdHJyR2YxcklWeEZnd29SRmhJRE9pdmJDdEswOWRoalVTK0VIUXJ3bzR1QVprWTFvS3NpRlZKSG9pS21BUVA2cVo1elFaVE9UUG5BWnhsbk1nNUp6aWp6eHpyazZDTWlwbkt3YlE4TCs0TmRITkJ1aEh5eVJFNUlCM3NxN0swa1JoaHEreXI3VXlwRWRIMWZiRWdqUXF4bUFnYnFwWUVFVDhCT3Bjc1JNWjNUS1oxWWczMUg5TklJOW1vNGhYQTJZTW1uUCtvUnF4THpSczVwVWFxYUdHMUJUa2JXMEZiV3FDMVd2VVQrUmlHdEtnZ1p1eHF2Zmx3YVhpcnNPNXVHaENnRGxsNk9VaFJiMUpRR002bEhDVnJveDdzTHVXOHJMTnNUc05PMEhmUUVUbzdKWVk5SDZjTlZUbnFqamhYQnZpNTZRbGpMRmZZZ1YwdGl2cUJZUENRZlBOS0dITjdFTkdhN2F2TnEwb0ZwV2xXcG5QbkJjQ09YcEx6VTZLTDBmRUtGZlhjbG9US011S2tXcjZ1TkpTZ3NESkFyQkNKNmpySHdCT3dSZklKMVRRRkgrMzc3b25DWm8zb2hLOEVBL2dyM1V1bDV6VmFZN1J4VDVwRW9mK0FZeE9naklvNW5ROXBiM0hEVE85R2N0enlZQzd5QXNVY2lyZGFPRTZ6bXE3Q3JaVm9LSytXcW10VlNVYTVDa1RXVmdsTElGZE1Mb2tFUDhBVHN0QWZkVStvMFphUUE0YlpjQ3RnRDN6eUN2Ukd4NTVRTnNkVFFvckljVmZjc1UxRlUybitNdkJkOVJCamM1ai9vL3RLYWc4c3hrWC9oVWowRXlSdWMvZFBhUzd0VWQvYVAvWmRjcG9nOThQTWVxYWFkTGk1WGhiM3k4SGZlOUpFN2wzRU8rNjd6ZjZWM3dxb0JhbDNkdnpWc1N6dURYZGpiTldDbmVWZ1Z0S05NSWRyemRuTFNHSGtFZTFQd0RKdm9pUkZGSzhoK21EMmJDazFJbWkvQ0hPdlY1RHJQZGYzYi9SOHZ3ZStJam9mZHc5dlA0ajZoRzRHMzBQWVBnOEhWOHM4Ym8weVNVSEhSTklRMUtTOVBWSVdkUUtBQlVtbEQ2czlyZk5iRi9qdk1WLzFrOHM2ZUNzdkNDR1UvelZNMTRmcDRncFM2clFwN0w1d2JxSkwyTlM3eVpiWXBQNEs5YmNDK0t4U2xZU2pXRit6bjh5MkZKQ1ZiWUtkbWE0bTBVUGRlWjZwMk0zWVpZdWF6MGU4Y2ZOTjVIczBITTRkZmRhYmEwb21LVGcwd0tOeW01MmRNMXhXSFNNRCs2SlYvQlI1N0tnOVBCd2lEU1NhaDFrZGpLNnhMN29jWTdZQW9hRFY0QlQyRW5PMlFsRVVXbGI3VFVFdXBsekNaRWV4b2dTYTFGNDRDVUVkVzNyWDBTVlYwbnlubVY2dDlWK09FWVVRWGptYXV3RWFhc2pMbEtiK0xwSWRacWJtQ1BVMWRNYTlNNkRqODdZVFJpcUVXcDZWVTJPYy9jUjhzdFZ4eFY1Mlc0VEEwZElBZ1dtWmZSZFVOT1NPSW80T0h0bStLSHVBSjJNbGthcDFqL2xVcFE0T2QrdVVhRlVldzF3eExWc1BwMFkwbUdtd0tWcWppRU1JaWxFbyttNzJiZXh1MXJ5aytwcTVMNnc3S09lNC9mWnIyd1kzd0tGdW5velNBbzdCcUswdlBRMjExS3JrYnNNOWdVamF0MlZSMzFIUUtxcmpHTzlCaXo1UkkvZklhejI0SUdMeDQyS2NWRTdiVVRrRXp5bVZpbGdUN1l0ajkwTHB3NFJ6U28zYm9zZzZselBNSzNtVDZ3TFM0d3BKRUdRL1VYUER3OHBSLzBJUEJhTGhzc2xyV2Z4MFVJMFNUbVpVcUxoT0dVV0VIU3NzN2wyakRMQzJMckhaZGI5dHh5U3NGQlZqWitqd04wSDB1dm1IQVRqNmFxaHVRbFRJOHBXYzVGdGlocUdEUDY0SG5WaEJ0U3NmMXZiQURTT3g1dFBMWU8rTEN0a210NTNob1F3SnplZ3NGdjNwQ2M5dWVYajFNZDRLMUVEM2EzYUJCbFRqYXFWY2dxT1lKV2FWRkROakI3bWJpQllzdHE1VmRaZlpGMmFMU1k4aC9VbnRRVUoyYWVvNXphb2xCN29uSW9xRTVXaTJaZWxjZFJqUjFkSWxaTk5xUnMwdzVVWURFNVNBRmVXSDlPcytMNktJWUhpSEZoY2p4anNpMVdCdDFoZE9xRmJFa3ZCdnUzSkRXTm9vZ3IzNkpmZExHQUJhZ0FiRVdUMHhyQUlYTkJKTDRJZ04yVEVnL1RXM29HRUlOVkR2U1ppUUFRcmh1c3J3cWROdmlHYnRpLytJSjJGR3F1U1hvZDJ0Ui9YVzFsUHI0S3BXR3NOTkdZU3VpcHhqR3lia2daeWVhZ0U3S1hGWDZZSm9HSDF0UTVlc1ZXZHBGUGJHTTJRalFEVGVEZkhTQWVINXpmSzVFMDRnSXJaQ2RISU14RFNlRXA0eUNMQmtHN05Ec0xCbHQ5ajNTUTNEaWhOR3N6V1RyaWt5YWxQWXRJbmVSMytYNVBkRjFQS0Z2bUJQV2hBS0NISG5hbDZGUUdMaU5JZXhoVHNpQTduVnpSZFpCenZPclNUYWNka0ZvRCttdmJLQ09Kd1JHU2tpeFJuaUtDdEw0MmVNNFJ4QUxHUTJmMlpyTlFZN1lza01pU042T3NyTEhiTENyaHpDQ0YreXJxYndqNWk1R3NnZ1ZsZ1d4OU5tU1ZBTk4wTnM5QWZ1dWlJUTEwSnhMWWNLcGFsME56TGFvTklTZHhuK1hjcUlBdTNIWU95amtaaG5TbzNaSXhmd29YTFpJQnltR2N0RUlSSitSU3RUbzdya2dqZkhEMUovNkw3VmNUKzJRWEx2TmRWSWpiWVY5enlCRGhnbDdTMmxERHlwc1dDcENRdWpwWVpjZXhEMkJkc3Z3SEhHWXV4bXhXZFM2R3JneDY0U3cwMnEvRk5GVERMRHpPWGNSaFd1c2NGN3ZHeXkza0gra2lyWGxuRHNXYWE0TzdiWVpvbGE1N1V0Qk5wUmVzUkpvbWNFaGk5V2YwaWpOSk15byttRkFOMFJKSVVkUDFkYVJSdGdjSXR4QjQ3dEtEWmFnS1RDVVFCWmlHSG1DR2VRdmE1V1VWdXN2S0VORmR1NFd3bzZlcEh1ek1DNjNNN2xGWGNiK2VPamFhZElHVDlMcVptdTU0QXlWdDNnY3lvcW9LSTAreGJ6VVNkcmtSZVJPeFlWY2hEVXBMMnZVQm5zd0Qrc2NUTmlieWhhdkFRMzI5RXIwL0Z4eWMyazk2aEtOSjJCSEJ1L2tZVlVGZHY0VndiQ3d3eXVHc0M5R1U2Z2dBdXg4S29XWk9mdVdHSENDcUxoUDZsdTJsZ3NKYm5TR0RXVlhSYmJ4K1Y2ZXM1c1Z5UjRKN3UrQTFnWjdPRGdWemJDSWFyc1VGZlkyTkZBcUJBbXkvTGt3ditiN201VHdPSHJvUzRiRmxQRS9vOEVGLzVYNVppSHM2eUhHb1JDVWNkaHBIbVR5NUs4R2hIUUZSYW9RWW1zNVowLzlYa2lDc25zaUh2dlppT2hqYVZnQjJRQ2huM21zTGszQmpCY21lVzB1NTdKTjJOdkthQWNubXdKVktCYjFjSTh2YnZoa1VvQ0xVY21WdW9uakxLbE5wNlpTVGdoN1U1a2NHREhLK0U2U0Z2NFZ5anRoWDdnWSthRC9nS1haaUlncE9tcll4RllXUkdzUmZjVEZHbXRETXNLYXRUQXhFMkNwZ3h1d2E0T2ExMGV2MVFycWluOVNFMTY2S3MrRFhoRjBtQkFaM01obG4xV0RLWjBQUnJPRHlvdFNickJNQ05qSmRiaXNVVVd3MDBoanpIWnNKd3BhdFg2VEhvU29ObFE0OWFRZFVKMXZaQlFDTFlFV1BhbGx4U1g1S1pQZS9qaHlLZDhHdTkxRWFiQzc5c2FqTjBnMkFTTE1BWU9wR093dGM2emlhY0MrcEtBZVJjMWw1QW5ZTVo3RHNTUklVY1luZWZSaHhxd1NUUFdDb05qUEpvU3d4dGpaUXVGd29jcUNLR1pWT3dBbWUxb2lVdzUxekVvc0p6dnM1aVN2am5iWDJpYlNMR3cxSkVKZUZ4OWVZQ2x5OGJhWkh0Sy81TkVPWDRGc0xHRHZxT3dabXdoMm1ndEkrclEwNFVpU2lvbWlZNHR1Wm1PSUZyTUpCMlV3UmpxaTBhbURqWnVhMTRMb1lCVlQ4MU5UTnRqNVVOSHFBbmF0VHh0cnU3YkhKZ2JrMFcxSW5Eb0JEbDdBakdNb2xTUHFzdUdzNWtVcDNsTUU3THdiUmVXSVJSczR1dEJGaGw3WE5GZklCMHhRMTBxWW42aDRrNHVBWWtrVFdVQUZYMkNGMDZkK2tIWFZMeGluVmdrSUJvSGQ4T1F0eGwzSE1jQ1NwQXM2RDAzS1hnQjdRM2IzQkZVeTdNNHVNd3VISFVQRDdHc1M3TFZBanJzaW1CZi95V2JhNVZpK1ZOemxwVUJwSlpaUUZGVEZubE5rSkh6U0dMZ2pvVHkyS0R2czBGK0RWWVc5YVpTVFVQQi9XaEVPMUxZRTdNREg0cjJrMkFZZEJ3Y0xIUGFXelVaZ0s2NVN0Wm1FMHhtMlRZcVNlUktraVRLaHFaWEpxOXpqV1ZXYnRpcTVROTE2VGMrTFRhTjkyWWtsTG9CRjhyaFFBQy9JUHNtalFCdFlEV1hWYmhubDRFWjlmVXNTaHh6WHg2dGxQZW9qOUxhd3JsTElFbm9ObmVKdTMzOE5oLzM1MXE0bXJZNE41dkYwTEoxTDVUckE4M1oyUnRwVjJVa3A2aFVpdVo0RkpLZ3NUNCtpcnZVVEhWd2JpbFl5TXpNNzdGaWtOT3UxRkFkbDF5aUhOSG82cURVQ1VEMFJ3UDUxMy85bFV5UEkyVFJ6cFJ6cUxhdGt6ZTRjdXRDMlZNS2pBR0tmUnoyMnB0VFBtVVJLemlEUDI2bUo0WGhXdUxJRSttQzQxV2hGUGNBa0ZEazE0N0JabEppZnUxbW1EN01hbTRRempuYTRSeW9scGlONS9xN2F0aEpvcUV6RE5IaWI3NzhTeVAwSWZ6OXJVUW5yMVNWTHRwUTFoUmVzM2VQN1B2NE91bEsraU9LUVhPQU11eHppZlBpeUtJcjVYQWUzbUdBL3FaYjRMRkpGS2ExRjBRZERzd1gzazZZK29KRW9TZlI2UWY4TnBjQ1N3QVI4MVpLZElhc2VTUW1vWXlkNXdLNlpvS2ZNTVBCWDlHY2l0R0pJUjNSQ0hid0FMd2phRS8yZ0hPdENWMURHZk00Mk9JT3JlellLeVhQcWdkQkovOGJqdE1zWm1oK3B6OXRKaE5Id1NDM0o2ZVR6NVFuN0lzcXJSUHZrU2tKbkNvZ2ZTbkdESWkzMFdBN1lqVVBEcWpMclk1M2hlazU5OFBCdkF6bVlBRzNkY2VFYkxrejF2ajFkR1paR3U5ZXNCWExtLzk0SGFTLytscHdWeFhFVXVNbFRWWkJ0TjRXREY1RVVHTnVCQ0RFK0xXeWw1UmN0bzkxa2RkOUNGbWFobTNCMVQ0YUxRMWlvUmlwNHRldVNtcFUxbFFQMnR0NnB6YnQwYkRLZHJmczFPRjBVR25IZDBZdjNSYkJxYjZkcno5YjJHTExGYUpsQTFIK0haY0tKcWRsUE50cW96SG9hRHlncWptaTRxN203cFpIdzVFK3NVUVFqWlprK0VkTTg2Q0JYK285WjdacVV6QlBOQVh0RGZ4Qi9MSEpXU0dTVEQ3SkhyNnc1WDJROUZadVhtTU9FQk5oaG5Bd05TSUc5eTFtUXYvVXJDVk53QmtscEpMQmd6TjZIMVpRV1RjeENLOGlMZVluQWFmOXdENlc5Y0NPemZodVNTUUVHWDBzcVR5aUQwdW9NSmFtcFZkdlJuWExwZlk5RTJnbW1wNHA3Q1lsR0YvL1dhYXRsRFFtd2E3ZnZyZFhEZmJ1MUZJcXdhUWVGN0FwRTRscHE1WkFuRTZpSEd3ZGJ2Y2lwYlFUN2U5YyttYldDVHNHSndLbSthbU1YNWFIbjk3ZDdJOTdaWVFlSWU1RlF4Q0IzU2NyQU1LVWQzZ3piNW5WVzJBVi8yOHBPVmJ4NGxZOXIvWkRJelpBMDJxR29zQ3gwU2pwTE1mbm16cUdETWphSTQybzJCVGgwY0FNa3ArelBnSW5QUG5pNHdnbWVTNXVrZHFPMUxFNTJiTDROZHJFV2FaVTYwU0FLU2pBeDdFazA4RERJM0wxbHlxUHJFZEJyUXlxWG8xNDg3RlhmMlBMSk5YazhDWFl3RnpXSXpHNW1RVEhvSi95MFpQUDNoRmU3QzhJdUhndXhZV0dJcFU2eGpLRjBLSXpXaVlGQjFJVDF0WjJWS01udzZlcStOdlpQTWZLd05LR3p5a0hiYW5YWXN0UzRUQ1NubjZBbklyR1RVTXQycEJld3R2eFVnU3lUeDJuZm9Ha1RValVpZXhBb1dYcFJXRGQzaEJRSjF4UmJiVGhlTEh2Sy94ZEdXTFc3WVRRdm9VR2RwL2ozK3l1MVN6WnVVVjcvdXplOEZ3L0MxTWtFdlM0R0xLeVRHNUZVaXJYRGpSTExoNDNoSjlTWEtISHlLaHg2MnhFYW8wVE4yS2w4Snp4ckNVanQvMm5SMXJRSkNkdlJ4aEpEd3Q4S0M0WVJZV2V6ck1reDNERjdYNmFpblNlZ1RCYy9qTEpGS1NOZ1hxTEIyOTdzQkJ1NEcrUFdSMTV6Z04yYjQ3d05aZ2wvNm9FeHhNOC9INjV4MXVvSEZGdFJjMW9hUWpzMDNkVVl6ZHlCRno4Y25SZVEyTjlRbVlsVVUrMUxJbHY5ckxUQTRJbHROVk9rM0dpQVU3ZU9vUkxVQTM3U1hpRjVHZGxsMzBLZkJ1UTBUT0xlOURuckg2eGlCVGlBeDBTQVQ3bGJ5WXFoMy9mbHFyNzVFL2Q4SGlzN2hWYzg4T0gzZnBxa3pGMzhFS1VQSDdqNFo2WlFUUC83YXU2NnRtOWNjUDBmTDdXWEdDZXcrV3VWbXFjK2RmRWpueUVodnYvU0J5NSt5aVJ4YVVna2hkTlFIRzRFd3NIblAvemVTeWFwdkoyTlgwek1lbjNsTEVJUEdxYnhZZDQvV0hPKzVPSzQ3MGFzbi84ZXR4djM4RjdWK2RyTm1BNzhEemd2YkQ4Wno1Q1ZOUHorZG0rQjVjaDZMTEJ0SEp1eFdOS3l2bVBrWEZOMVdZeUdWVkR3azNEbUd3VEU3QnUwU1NTc1NPTlBDbUcraUdBbVpQMUdwTTNQcWxUZDZJa2dSL2M4RjlhcWljT1BNS2ZnU0EvYXhDSEpSZUZYVkdxTUJtODNPQi9ya2N6VGEwNnVvdTF6cm4rTGo3T1B4SUNwTjJZdFRxeUdMN0FIUDZkR3Y4ZEdQNUxIWVQ5Lzl0WUxyOFh2czFsZ3gyWlBrelF0bk5SUUZDMGFUMzczNFVmUXB6N0tNOThZRnJJSS94MjRRS3oyTzNCRWNGSTlBMUlyc3hUL0hUamlZUGtkT0xhdjNBaXJOWlhOUnBoZFhHUUhMYllaUzVidy9Uc1AvNGIxNWFuM0hGaWZRekRpK1ErNUw5NmoyTnhuRHovSElwU0lDYnZ4cmsxTWpiNnpQZDBObXpKWHRYZTZNQVBDb2VqVkM4a3pvS0hNak42M0RJcTBES3g2bDBPYWRkdER2ckMwZ0VnRGpkMHZnRTgrRnBnVGM5bzFIMytadW1jTVJOZGNYeForN2JYdTdiLzR6V25obUUybnpJQ3lBSXBYeFpNSXZTQnpHaHROTnJReVZ4aUlzQTNZbHdmaTBFL2xNeU1VQ250cUtyWUV1Rm8rM1ZWZER2STZtajlnVUdvWlh1eStUQ09NVFhhTTNobExXa0NCQzlnM0N1Q1RqMFgvejk3eXlTRnFuQ2hFc3llclhvMmQzMmJFb0swdk04ck0vN1RYVG1hdUZ4SHVwTGxZRWVuZ01lYWhkZ2ZuazQ5RHY3dTNmRkk0TlZ6a1RiWGl0TzdLaDhVbnVPMVBpVFUrTEVtT3pBNCtWTlY3M01uaUJpNkZUZFFqNm9FNVptSFFNQVpnbGxyOTBoaS9EQlVQMGpGKytOZkl1YzZlU25XTFU1VWY5cm1jb2dBZCt1dExuMEl3akFTRTV2U1lCdExDTXc2R0duSDdJMzZBLzFiZCtVK1RYL1czMGtoU3luRkVyQzFGS1JVR0txYVRqclJiTUFNSnNGVmVINjA3b2Q2aUlvVmlVUUxzVjcvN29xK0ZONFJzMnR2eVduSDl5RVpzelZQZmEyY2xLVENUem1iVER0UUtGTWRZalhMM1JnSk5pNTQyeGo5dkk1bURoVXM4STl0SHhUZ0F5bFpQb2xvY0tReUxhR1RhYVkya1hDRlI3TjV3aGp1NmdHNjJwa21yMFhNRFM4RGpSaGJVeDNzV1FqWHJ0TmdBcU5sNVVqdURzOGdocm9OV0R2V0dwa1VYN042MkxkbTJyQmVzMm5MejV0VjFWeDczcHRhc1RNVHAvalBXMHRqTVR0cHptTmlhWVVIMCsrMWgxaEFqdTRCOWVZajhMYXp6N041YW14WUd1Yk42UnM4K0pUMzJrTm5SWlJFS1hUa3pQVjRmMkQzQ2pMU1VMcWN3aWhiYXVGRVl0MHlNR3RsOTFrck1vTXdrSnlMU2ZyYUpDbXJzR1U1RXdtUDhRZHRUUmtGaXhsemZMMGdQMmM3azNUdUVOZnVLME5uczViNXE5bHNKQXlyejd1MTB6alUyUmlmY0ZORkxPakd1OXc3c2tYdXdWd2Z2bmRudVpPbXQ2RHZ0b3BIYmZkZnVweUoyYjV0WjYzVXlkNUJramszajBHMCt4cXRrZDh4ZW5zek5LRzBQcm1ZVEYzeEdHSUI2OHQyYW9uWEJ5TXUrRU5ZSzhqYXI1aXpzeFdqeC9kckI3K2RzODZuQmwwbmNUY29wZENCeWVCS0Riemx6YVpCbjkzWnE0TE12cnRxY3VTaytuWDNPU1d1Zk4vZ3o1T25SN3FMSmM4M3B2NlFaSWFVYzMvYk52S2g0aGJrZDJpODFrWTZ0b2s2cDVndm9RTDBDZUtRWVhpNm1hODQ1OTZoeTlmeHhiSXd6eTBPZnpDL0FYdU9NT1crY3pMdExzM00yWGlJZVI1YVlYK3YzTzZDSlhHTUw2VlJxUDdaMENBV3RIQnNINHpaVS8vck1XM1lQdTVuN1g2TGNpdUV1SnBKYkMyTVBpNjNVZzJmaTBZTTVEZ1puRzhzQkF6anozSnBuWW9nVktBb2E1bjVsOWw1Uk9OQm5SVnk2SElCTHI2aVpKN1RtRHdRQUFBVkdTVVJCVktNT1ZjQyttcEcyQ0xJY3U3ZUZXcEhuaHlmMDcwZ1UwWnJDZU1ROUlpaE1nTVlJTUF4KzFLRHhURWptMmIyMWl1MlJ0Y3l6VElMK1F5bzZOZW8rNmNHMlEycUxqZTJOMlorOS9SczBLL0tZK2t4aHV3SmJ3d2JMMjRrNVF4aU1hMEx0WnA3RGt3UStHWXV5Nzk0WTZvUHZoeU85WnQxaVBMaUlZMkd4cVpnVHc4SUVHSXl3Zm81dzhvT1RsdTNaZmdWZlNrSjQydEIzZ0l5SHNwOFhEQ0NsbjZxZG1GZW05TU1yVzUyaWJac3N0ZVZuODFoL3FrMmd5OThKUythYnFYVFdYYzVFTjNLaVNpM21sU2xEMHdRdWx2RW9lbWpDNlBkWHNrd3QvL2d1aGpuK2JSU3F5L1B2S0pSZFljeG1mNjR3VmhrWjBWc1RsalBTRGs2R2JjTm1DcGZLWTIrcUM5RDltR2VqS1N6SzRsUUwwR1BHWW9kVWdzaFoxejk4UEM0ODlydmYrYWMzMzNObkJEbGlJMzBvbGFENHM2Nkl6bVl2ajZwVjJMM2xDNE0veFI1VjA0NlluRVhnc0RRcW5hWFpPeHY4QlQxc0gxWDdqbzZjemdpMzdlSlNhamJJaVdyejZCanlhR202azgyM0xxUlJyZXg0YzhxMVF1U1dUQXdMTkxLZW54ZzFjMmZRcGlGZkdPMWxyOXdOT3NJVnNOenVqMGo5YWo3TVFaMWxqejhpNVo5bFltRGNsUkUxNmFIY3NGOGJrV1lUSjRZdVVGNmF1RlpQZklQcEF1WGF4RnRoNGd4QUZ5Z25ydEZsZy9GdDdpSWZhWmNHUFJvV3dDRmRlUUI2TktBcVVzdGVqa3ZyUmNvdGVZM1ZBdDdvdHUxamJXY3BYTEZBYzdTWDVCWFpaV0pzRnFobHZPUTBOZ1ZMd1VPd0FMMjZZV1NQWFllZ2Y4bXlMd3ZnRFpTanZxRGRsNTVscFVJdGdDdFY1ZjZ0VUlzZUNXWTRyU2tmZHh3SnBBcFZzanJLYTdPRmFsNHlHOEFDdXlPOE5qdUFtbVhWWWkzUUtHK2lGMnZRbzhITkxXK2lIdzJnQ3RVU2x5eEcrN2FpUXJVdm1mVnBBVHh0TDIraTkybTdJMXdONzYzWlBNTHFsNnIzWjRIMThrWlZmNFk3MnJVYXBVZDN0QUhNcC8xL3Y3VExLa2cvSEoyUFFaSFU5Y1BiejlLUHRaNHY3M0lXYVZhVEY3NmV3bjR4QTU4clp1bW9jK3A0Q2hpRXRWR0xuaXg1aTdBeW1SaGZjcWFQTVljYmJucXNnVyt5ditYTE40eFprV2U3K0I1Z3ArOUVyRjh2VDEzeElMRGNTQTY5MSswQzlnMUlxZnZYeVJ1N3NOb3NENzNWRXkrQVJudlhjV0RzNitSN1VManRzVEx4cUF6ZEFEaWxvWmZDbkxsZTVuaW5oSDNvbUVNQWZtRDFML0RSSHZtckQrTWFWOEllWjVsQzgrdS9BSFl6T1g3RW9WRHBJVE5vOEpjc0VjSStkK2RvZnhVclZHVWlJcy94NzNYdzF1NVJ2L3BRdCsxY2pkL3lDR0d2Ky83cmRLb3lYWmdGV3Y2QjY3KzZNSGI5TWdMY1QxRmRBVHVlQ0w2c1gxNWx2WFFMVkg3ZFBmaFlPdG5RS1hhQzN5SVRzQytXbDMyR2J2THJRUUQyRkh2UVE4QytQdUpmcExzZVREQ0pPdUJOZGFzUzdJM1NvWnVJWG9DdDVLWUVlN3ZZOThkUGhBbVBZaVB4NnB3dENmWjZ4dDhZT0lwTkxYV09MTUFmL1lxMXZYYTlQQ1NJTkN4alE3QUE4RjRHV3dGNytkV3NJZGo0T21TSkc5dm5GTmpMNTYvWElVcUZxNFR2MSs5SHNPTUhUS2dUbE9GWmJ3R1gzYS9na3p3K3RwNzFMUzRiQ0FzMG1lL09ZY2NsRzlyRmwrRlpiNEYxZGtERFljZmR2dTFuZll2TEJzSUN4OWx4TEllOVU3NFJjMEk2Qlk3cHV1RUdybEdlMWt3STdFNk5uUGRndEdNM3R6a3B6WjcwZHZib214b0I3TWZLcjJaTlRHOWcxM2NEMk92K0hSUFQ3SWx2NktQK2xXMEcrMXNSbVhoclRJd0JLbmpJL2c3ZmY4MjNyNXRiK3hOaityRTJkT0hkK0xZR3dzSHJ4NnBHS1h6VUZuajdmWGdINnFmTEdYN1VkaCszdk1DbEc3Y1dwZndSVzZDRWZjUUd2ejdFbGJCZkh6aU1XSXZ5aTg0ak52ajFJUTRuOHppaUxjTWtXYUJ5MDhNdGVQTGZlckI4aWNra3dZNnZPL0t3TmtuTm52UzIxZy9QbjcwVkx5aHpyNGYzSjQwZmpQOEhsTGxVR0Q0SHE2TUFBQUFBU1VWT1JLNUNZSUk9Igp9Cg=="/>
    </extobj>
    <extobj name="334E55B0-647D-440b-865C-3EC943EB4CBC-35">
      <extobjdata type="334E55B0-647D-440b-865C-3EC943EB4CBC" data="ewoJIkltZ1NldHRpbmdKc29uIiA6ICJ7XCJkcGlcIjpcIjYwMFwiLFwiZm9ybWF0XCI6XCJQTkdcIixcInRyYW5zcGFyZW50XCI6dHJ1ZSxcImF1dG9cIjp0cnVlfSIsCgkiTGF0ZXgiIDogIlhGc2dWMTljWTJseVl5QTlJRngwWlhoMGUxUnlmVjlTSUZ4dFlYUm9ZMkZzZTFCOUlHVmVlMXh2YVc1MElDaHBJRnhrYjNSN2VIMGdYR05rYjNRZ1FTQXJJRzRnWEdOa2IzUWdYRkJvYVNrZ1pGeDBZWFY5WEYwPSIsCgkiTGF0ZXhJbWdCYXNlNjQiIDogImlWQk9SdzBLR2dvQUFBQU5TVWhFVWdBQUE1b0FBQUJmQkFNQUFBQjdGcVVpQUFBQU1GQk1WRVgvLy84QUFBQUFBQUFBQUFBQUFBQUFBQUFBQUFBQUFBQUFBQUFBQUFBQUFBQUFBQUFBQUFBQUFBQUFBQUFBQUFBdjNhQjdBQUFBRDNSU1RsTUFJdDN2elVTN21XWVFkcXVKTWxTd0tMZkxBQUFBQ1hCSVdYTUFBQTdFQUFBT3hBR1ZLdzRiQUFBWk5FbEVRVlI0QWUxZGZXeGsxMVYvOW5wc1AzdkhkcnRTUzR2S3VMdEwxQ1NVMmV5R2xJU2c1eVRiSUFnd0ZnWFVsbzl4bTFTb0VtVmNKR2hJcU1Zb2tTTEtIK044S0dnRGRBemxRd0toY1pzMExVUmkzQlRTVnEwMERsVWJpRnBtRWlFUW9zS3V4OTAweVNhWDM3bWY1NzczeHA2eHg3dUpaNjkyNTkyUGM4Kzk5NXg3dnU1OU13NkNBVTF2dnVYYWp3L28wZy9mc3NmRWRSOFVIejU4NnhySUZZV0ZsNExnbSszbGdWejhvVnYwc0ZnSmdqZUpWYmF3a09VdloxOVhGQ2h2WWJvRnNja20vUjdPV2xaL2FiTWpiNyswNDc4ZVJzOElLTnBBaU8rNnlZNjNaMXloNTl5QkNYWkd6UGM4bVVIck1DSmV4SklqTHB2bGEvWkJoR3pVMmtmdkhic1dhZDhsVXZZVFg3M2orSHFpZWpBcm1tSU9DOThRUzNiNWt4MUZjeXIvQVF2VktYUEVzOENkb0hhdEh4Tm5UcDg4ZS9iNG1jaXhNQ1BXVXZybEJOSmxiaXJLMUNXSnd2YzVPcFZmY2Zsc2dZY3VHMkozMTdjc2Q0ZkRzTWZjR1BGSUpzZk5vUEw5Rkd3UG53QllTdjFBVmduUjh0Yzl3Y1EweUltWFdXdEJpQlZXVE10bWhUaVZWdDl6M2JtMy9Xb2t4RlhmZnN1eTZ6cVdiam1yNHJ5REdlZ2NxRC9qRTJDRGs2YnNFUXJrWGZTQkU2VmhJZTF3b240dkZjV0VCczB6dGVFd1ZxVWo1OHFEbTV1SWE2a3d1cDVSb3lTNGNpc0pMcmNNekdVYlFxUlEvSXRMRHFMN1hEVSt0NkJKMFZRaWJZanZKZW9HczJKU3RQMkZUM29NSzNyQ21CUGJQbkNpQkZFWHJ5WnFnMmd1V2JkN1RaS2JZNm1hdnNFZDh0M1JIbUtJa1RpRE5yenRQL1FjWDN2NDFTVmVUTW1QWEJEaVFySmV6Q2JyZHE5SmNqUGtZYkZGVU9pUDQyWHh2WDR6MDU1aHhEcWlGTkhxZm5tMU9lSDVUYnBudjdnWk5MaFJOOU1TcVpHTGFSMmtaMVc4NEMxM2ZHK0UxemlHeEV3K0x1elV0QmVrbi93YnVOQlhmOW4zMGFvcGtXVkdwTHU2M3JvR28xQ01LVVo1QnIvbnBZOWNDT3B4UTB6SWV1ZG05a2toSXZyWC9peWZ6YVJZNEVXWlA1cHdsaElnZzFKUjhaeFdPaFJpOFYzUFJLak1CbkJxa3hoNjV1WjRRVnoxUHRqTjhQMGxjUU9iUmliRmNDWk1QNE1mc0d3NTVvSVcwZ3hUdHpRSm9RY3JpU0FSdlh2bFpqWXZmaTRJcEJjVWxzV1BzL0VqM3pCUXkzUk12VERvUWN1Vy9QQXdqSWxxYitRWUJhbWJpY01sNE9pVm0yVTVEY25OSUJ0eDdWcU9CVlJBWHJ3Y2JpbzJaWjRTUGlrbVVqUlo5eHpkT0NVRmFpM1JvMGR1anFvZG9iZ1pIQk5iemhYYVNIbzhqZjZkUGlVbS9ucXFHTThMcEkrd0tZOXd1bWR1djNiRnRqMXkreGI1STM5YXVQWUx0aTZXQ2FNVzZiMlVTeFNPVlhaNmN1dlQ5SHptbHZaUHJjc0s3Nk91SEczTnpTbkJ1bGY1Y2NiUVUvbXI1M0hUUHV2MUh0RENVSUdZNlVWcjA0eFlZV203WUtWaVFtemZMdDRlWktMclNxbm5NVVRDU1RxaEh4RXBzWHljM2c5c2wyaWdiNG9yUHBNU251SzBjWlB3VmJXeldtSXg4UWc3MU0rV3hHMkZsM0hURGxTVXNvL0s1Y2lQSDFaVkEvUjVUR3ovbnhCbkdLMWdnMVlzQVI1NEdheVowOFVTWEpGeWUyWUR4N2IxVHFlaVJUcmhuZFNzc0dnb0UrZG1hV1VLcnN1RStMMEFQdkNxQjRvQ3VDanJERGU1WXpYRzFHcERmRFFZS24zSUdPcXdMdm1vUHM0SGJ4Um5qcDg5ZXpOdVNPWHBWaVpxeXd2VEU4WU1xNHFiVDVpOUVKOUZ6K1hzMzNaS3l6M2pRb2YvZU9ybVNLM2w5TlZmWHQ4VlF4aTE1OGVGK0hDWjBiUEd6RkpwTFJnekh1L0llY3hvV053RXAzV01jOThiSkZwQ0VkSGZpMTR0RldMY3pFQ0lFY2pVYjBMVGlHKzRDYnFtK1ZQVnNvbm5BdFZUbW5EZ0Q4bkpqV3laa09pTmF1M3E4d0k1MXlaUlIzZGhxaWRqSythb3VROEpLKytRNW52SC9nTWxEMWY3ODd1aEdCVlhFdTBYcDZRRHFhQkw3bjVzSEZ0NkZCSWtVM2tPajZPaS9SSkZwQjJPM3Nka2NJUDk4WXJxd3o1ajNCekZTMGlSdUUvQ0gwMnFXaXhFN3NXcTV1WTBFM2VTYVpYQ3ZOeDVRMEtvaytXaGlLMi92Umc4Y3ZmdHNtTHJ0bitoRHRrdlBhNEFycmhMYmZUc1U3TGMvczBaalhDL0Q3czkyRHhVZHFsbjFQY21jTHl3eXpRMzhDSUJackFTMU53YkJYbDNpejhNa2gvUjUzNlpyV1ZNQ0l3NkJVV2JKTCthYkJNZFFMVzBTNVFZTjNOekpKdlJBc0dQYTJaUVhxZThscmFxNWlhL014Mnlvdzlydm1xWEtYaEF2QU1MUHNxM1doazB1WUZtcmhKY1pkR2VOeVZNRlFQdFJpUUh2V3VPMEorLzg5ZmVjTzROMzhCK0ZCZSsvUmJrNkhpU1dhOWRrVWlBOEl2b0ZFL0pRTnREVm5pVmhBOFhZS051T0ViYXlrSVE1TFRZRGdPVXRCd0JsbE5rajFxRFBCcURJRXk3UklseHM3RkNZR29QSlM1WWdTakpUYmxSQ0gxZ05VTmRJNjFvYTFDQVpZYzE0SXZPZ1NJdHFsVUp6ckhUMDFSMWhNYytHbWp2RC9oL1p1dE1ZNlE1aFdtbzdMbVpYYUd2b2Z2SkovRHhzMS83Mk9PMzRDblRqbzVkbHFpQmJUOGZaQ3l4UThiTmZJdGNGRVhHRFlCS0J3Y2IvZUZ0dHIycFdpY2pGV21YS0hZQUJadWZ3Wmlhc0dQSmM5M1NEcG8yTU9CUUZPc1NXMDNaNlFuMWJsb09icHBOUkZUTTJDUzZmTjAwQlhxT0NmTGIrcFhZM2ppQ2tWWTEza3hrczEyTzlBdENmSDZkbEp5U3N1d2ZSY2dpemUvUWY0SmdzZDRaQ0lQeFc3SjI1d2NoSGJwRTJ2Mm9MeEdpRWNackNPR2pWMUdsVFRsdExnc09oMjN6dVJuQzBNRmdMOGptVVF0dUVXSnJ0cWl0bXVJRlFVUExibWpVT2xYTGFGWHR1eG8zMmtSVUxNOGttRmd5RlM2TjZnM2hhdmFUbTNaN0EyTHFYT1dtWG1tM3VNZkUxaEpnU1pPMFZKOXNIWG16L1ZWVi9IT1NsbEtWeEttYm1DUHIvTlVoOEFvQ3BQQTlKanRQZTdkbkVPczFqck9nUzNWRGI5Ym9jM1BvQmhtV0tqb2ZZWVpRSThTa0ZxbXptbHhBM3VtOFJSWnBhV3RvQllzZHQwcU5QNmhBU3BzV1Vtb2V6aTlvZDE4MnExeVFXYis5WmFkaHRIVHl1RGxtbEs1cDNma1pGdFRxb1h6czVNTUdDcDZlaWVNWUpiSTBwZUpxbUZWbExHa2xOR0pIM3F0b0NDZ3JOM3pTVExUUHFZU0JnWmpTcCtRVS9JOTJTelpCS1NCS29XUk1Nem5MbXRZN25SN0FxRXJzNEl6aUd3UnVTU0tTSDZHM2I0aW84NjRSY3UxSFQrVTUxcmp2YkU3NTFvVEg0MmJvSzRUZHhqbW12VHNLZURRaGxjTVdreDRmaitUbWhsU2VOY1BOS1VOakJWcjFpOXBDYVRRMW56UTVERzdTdWdMSm16Si9McWkycHRrWk5Yc3k3QkFtVHZhdTFHUGlVVkM2RXp0WFlVSm14clZPZVRhS3ZNeVdhNFFZMjhHb0ZuZnJySEhmMmVZRmk4TGpabERZdEEyN1o4SkliMGlJRXBNbFdvcS9GWDFVazdSdEsxSzFsbzJtamNsbXhYY0JTOTdHYi9wR3FFVEQ2ZFJTSTkxNzNDU3haWEluTVNnbHV6TktkdWMyTFVKTXZRV1lxbHFPZCtwdVpCTWdTd0FoMTR6ZnFrd3F4MEcyU0xmTksyTjdjYk5LVno1OVRFV0gyK2RtemJnbDNReUdya3NTRGl2azBWWUJ0RFZDbDRKSGVrRU5hUW9MSmdESU9MdEpQUXFXMHJJL3Mrd29ZKyswWkxYOG9MTUdsY0NETlpNM1QyOGJ5RXE3TXh4U2hyQWhKNjY0bVkyOHJ3cEhhc05PRzVGMGRwZndUbnVhbFpUVm1oeE9mcERkTlB1V0t1UkpwR3ZlYjY3aVJORG5adE9RdDVzUkdtWjN3aS9SeGtoMmV4Q1QzMkgzeVFpbExsNGlqVE9yeDJGZUVHcGdrdFowQXozZ01yZFlNZmh2ZnBsU3RSdnppSFBPTGJRZHdOVm9uODhHR21oeENCSFhmMERMWnVqZlZnZWFtMDJqaHB6ZEpkeEZaMnBRZ2dGMnJxVTYzSHVWb0hSU0FiSXA3ZnRabTdVb2ZHNDYybGlBamhuUUhCeWhoUDNxVkxjOHV2RkZUVUhaenp6MmFZSE0xNWhsV3VnSk43YjJqSVdXdE9GRjFvSnNhZEdVc1pJNWt6ZlBCRGN4Nlpac0hEVmIwWUNxSjk0aytSbDZreVQ0Ti85TkVwd2VLTVZhTkRPdGVLYXd6TlV1SFY1eE81cERrU2tycDA3OHNmZGFhcXphbmo0M2ovQXRaR0hTTTFCUUM2b0ZxMmVUcFdqUkxEbTFad1dITVJHcEhyYWh2WWp5aUw4Wk9oQmU0cDZ5aWpiMUVpWEJUZEI1V1hhc2VodlF6VFA3MjZsdmVZR2JhcVNLNlZmMnJFSGt2UWhESWR1Q3cxa0NRZGgyUDhLMXJvUGFjNjYrWnJ2NjNCejF1R0tCVWpNdUNpejZSajZvKzVvMzNuc1lNa1JPWHRiSU5nRFlPUzF4R1p0cTZ1Mm1uMkh1djdaTWpYcys2Q2dEOWZhaWExQzVCRGNuemJhcENLam9DZWF6MnE2Zi9Ec1kvaXZ1aktrRGMwNXIzMDdMay9ROXFYdGxPYmRrdk16MFJLYmQ4RXhQWThHTzFaZE1hY21pOGJrNXFYV25iZDRoa3p1L3Jsc3JKZ2JUNVpvMytRU0tJYkgxTlBXb3NCV1h1TjJwMDdhbnczZVZjcHBVcFphcGNjLzZvczFESU1BZ1B5VzRhWTd6MVlzRDA1cyt1QzVWalcxa3JlcXI0QlNjWXFjaHdiTlpnaGFTZVRJR3FsWVg2WEFNUzlCcCtGVVF5RGtXZlk1UFlMWG16VWgrdkJrYzNjRjdzVjEwWm1qWjFKU0ZUN1dObU9ZMWNPWUoyeVBFOWYvSjFYSERIajlJUWkzaWZHRVc0SDl4SXo3MDhmWVFpNElNcGlsbXJrRENoR2J4NTRWZU9jZU1OYkJtd1NEeW5tbmNITmRlYVZNL3BSZVZOYTc4aUdkRWlkWDZqSUh3VnVaQUVLZUpKM3Vnc1RldFRvVm8zYmI0c2pudXRwQ0YyRDFUOG15K1BGeXhncFhXbTI2RUtLMjZ4aUtMenlCa21GOTlTUjZxenNQUlVhUWFZNmJIZE14eGtmQ01rNEpJY05QNExsRExNOEFNN0NtcG1pS2I1dDJEYWIwZDRFRkRKSTBxcXpMbUVVSXNidE1nRHFQMUluY2ttZ2w3WUNEMytHUnF6ZWZtbE5sc1BTRUdjOVo0aDFwTVZubWJ6Rk04SnNTUHN2b3FZeTB1cHlHZ0pIWFRkRUFHTjFSU3Bqakw0RlUyeko5aWRSRlRaN282d1UycHhOR0lFMmFFUHM2RlltanM2WUZYTjZ4VjU1ZzI5aVdhNUloaEREY2ExQTJyTTAzQjJBdEJFOWR3Rmx0aHhXYjdudkc1dVRmMG1IdUw5eXdMSm1tOHdlYmhEMjkvM0phUTRlL3M0Y1V1WElDUzFzeVJCenJhbHJJNTVNWG5xdTk3UEc3bGpZZmpFSHZ0VkIzcFhTUGZQRkMzcHc3YTVJcnUyTmxVWVdNdHl2eVEwcGxZQUxaQ2MxVzN5M2ZITEt6MDZxMTJ5cjFJaDB2V1RQUTdQbUdqeHM1cGcrRCtYLy9FM1hlY0JzUXpKNjc3aWdmWXVVQTJmNFkzUTFhWGVmbXRqMFduZjRkWFFEUjgvc09Oc0hzWnZpNk1URzBPSGFxazFtbzNTWEg0dXRGcUZsSDJYbmhiNjZaNC95OWpHbDg0WjRycUdlY21ERnBMdGt6UitRWUwxRnkzYy9jL0crR2I4aytmODVZQVAzdGV3Y2czbUlZSzd5WnBzNXBhdWtRT0I5MTdXMmU3dEVJNnhuS3pseUNRWWV3dUc1UE5Pc2FsWGZld2FFZnRWbmNvS0ZibWtGQ04zTVNGVHdLakVONE5OcmEyWllQc09zUTltRkk3R0pPdmtFeUM5bVB0bVFvb2VUUWg3blRnZ2pTamhxN0tBbmNscVQ3T1RaaGt6YVQ4ZGpDWlpsYXd6M1R5ZDAvWnFNcEo4Wk5CV0hzWllkajhVZVBhWk93MDFHVGdNV3Z6aW1nRkhZbWJldHlnMy9HSkhsRTkwcm1aalg1K09mYmRBcStYVndBQnpMSmtQYXppS1FlQUU3THpmeEFNMWNpaHR3bWptdFhwT3Y0OWxBZkVyZUtucVQ0c2JUMGVYWW43MDYzSC9kMUFqUlBpOU5uamtYbTE2Qmk5OTNqemlXaVZtbXlLYzNQYyt0SEhNTWFDaFhNWitvVVpJUEorWVlaYUkrdUoxc1RWQmJ6bGcxY0lDM0tTYU14WXRCcFIzZm5YcE03aE1wbGRGNXFNaHV6dkk4Yk43OXdka1d3KytCSmQwcWZ0M1pUUmdZTExJbG1KbGdOcmlPMTFsTUk4RHdhSG1WZWdRQ3Vjdlg5OTVyZFViZll6YmNvOWNzdldQNm1LSGovajNBd2UvUWVENFovYkh6TFpMcDVaRjRLRWZ4bGQzVUtYWDRsK3hIWjhsTjdwWktsc1R6MFJuM2kzMTMyUFQ5aW9DYnVKZlJhQm13alVjWlR1NlUrdmwxZUFIckZHZ2hyVS9ZZ0dlY2g0UkUyK042WVRPK1ZJUXBONlkreXhrT0RtSHZGQUVoZDY2ZHB3RzV5aVFSS1psdXJmZFA1Qkx3aTdoSTNKSm5vMXhOWTRaSTIwUTB3YmRrRFpaTzQ0UUdBMlp5MGs5c2FycWpESlZZdzdGVFNRRTZ5VHFkdi9zMjlJcThZSjZtNU9OWHNhZHBRaWVMZ0p4dEIwRzUrRTMvaWxUbW1tOHh5UzNNUnJBZFZaT1lNTzRWZ2NXWVd6ajlTS3NXVUFMTnBOT1dGMkozWFA2YWlOb1lvMDExblYvck45NDJhTmE1YmQ1d1dTYUZjQzhZbTZFbHVSdmRndHdjNVk2RnF4US9MZE13OU5rcHRGc1ZWclNSSHo5S2ZYeXl2VXZjdThvQ3l1c2MwSVhveEpuZUxjYkJxSnRaQ0IvNXNrcm41ZnViNXhNK0pXZi9jcGJWaW5vNzRDYURvdFdaTzl1bzVQaWgxWWlXclA1WlJZN1VlU20wMnhkWUthMzN3YmVTOWRwTWlxRVFLZUVPekhENCs1TzhjSnJxczJuRk5oQmhnMXVzaFU5T01aemZVREM3RmpzU2RFVFhJbEtXVmxZT051cjJVWTNRMnFTVkMxUS9KaVBSOVhHamV0UFBtZ0hVcDB4TXhVZVFQZno3TXBjbkhsS1BlcGFqeUdVZENoZXl2VWR0OTNabSsvNVpVY050ZWwwVEU5YytZb2IwVGFENHJJRjZpTnZ0Si9rQ21WbTNHMThuWE1ScVgyeVRzWjUrVEVFSkdieUJybFNVSGY2dElKR29hY0FKbHlOb2RpblIzTDZ2YWd3Z0ZNNVd2a1dZcFRaSmQ1VlVFdENVTHhpWHJoV0dad1pudWdLWldicDJKRHdneTR0TDNrdCtMd3dNMHhrOWNHUXNMazJKdUhCVTZRZklwYVBacFM1NDkweVVwSHVjM3ZaaGJUSUpmYzFCU2Z5RGVibEFVLzJQZ2tKZDZrQS8rRitJenYveGFNNzcrZnczZVA3c3VMOXBMWGpNQlVxaE9xSENxSmQ3TEdrak9iRDJ2TGM4KzdxRDAxK0tsemZqTXNsejViM01HTlRKMGRjWE1HTFRJK2tSNmxNaTNkeGllcFNMdW9USlhOeFVSSEJKR2ExcG1DMDU0U3JPckN6WXg4RmM5MnB1UDRGVlhLUk1vVFF4VnEzSmNoTFN3eW84eDk0dldYUEovbCtxYXIyVkN3VGxKWnBmaUV6S1c2MWVPWDY3S2gzeCtwM0Z4S2pBTGplRXBYanNaa3QyTEN6ZkIvSWNDMEkwMmlvSGxaRmg0eENoamUzUUlaVjdWS0E2aWZkUmZheEZvdWJiSHBMRW1YRXlHcXpnTld4aWQ0YW01MnVvTHJFdXZ1WUtuY2JDWDZ3VGl1Nmtwc05FL3hRSjJ1QmNGN3YvUllCR2JTRW15Q3ZrSFFIZjdaZS9FZTNFZFVMYmk1Um5jS0t4YUlaZlNYNTFqTmF5S2JqVlo2blFkMlBKbGFGWitnTTRwMDM5bDFmTkxyZUFZK2xac2VUeVFrak9PUzZWTG5QcXljNlhyd1BPWUxCM2JHd01oblVWYlN4L2svMXcxNHcyc1pxK3B3c3JLeDZ2Vi9qUlJHZGdqd09reFJIK1dwK0FRd2tUUlVCeDJmZFBDQ2t0eXNzcGl5WVUvcmFDMjQyMnNIT0Z0SHVoR000cW1NR1ByNDhWcy9kOWR6cnJaOFBibDRIVlJxR0VQZ3VsM0tYTmo3NEZCbHBJTTI1blRYdkx5WUdEdndHQ3hWTnRjVDg5OWc4bGl6dmcyQnlRQUZzM1h5WnpzWDJMdE9wbktrL2ZkRE5mdHJRS2Iyc0QzcEtHOFJJbWtJV1pKK2YrN0ZnMTVubDl3c00wY1dJcmZpcGdVZC9MMHBjZWEydjNKVkpoZTVBTVZVQmNFOVdPaWFLeDdPSEIzbHJRWVRWaGJyOHZZYTc1UWNjT3FTbTNueGZUc1JpRnpMRm9KY2lnRHFWaXdKR3pTZTNuL1gvOFNyRGwwWklRQjg5NnFWeFRKNWp2Uk95UUduN3JnSlA1WjhNcGtvZURKNVBHdk8yMlcxbENYQXBWamRnQlRoVElnNUc1L1FuVEhPeTNxTFQvcDB2OWwwSitXVzlpemN4Q1dKdUdBYjZOMWxMcW1zZ2E2dEQvaVFtWS8ybXNyVHVja3BHNS9JTGYreWZLZkVuK1ZiUHlpdStFTy95cFQ2ZGIrWnhrMFdiZ1lZWjg2TWlTZm16VW84Uzl6azVRSEswOUkzYlh4Q1g3NFE1L0hPZTR3Q2J3S1VFSitPMWFwaVViYWxmdlI0djVtVUtEL2M1QzRwcE5iYSt0aTBvR2tQM2xMRXhueU5GTW5JYk5yNFJMNkNzWjJJVDhoVk9vUC9TMm1UN3VQOVpud1RCVlVYYmtKTXpZdUhOQXZFeWZiTVBUNHJjMlVicngrQU1wajAzYndqWXhPa1NNUW5kWEVqZm12SmV5ZHV2NVRwemd0eTRXWlk5NndtdlF5MjJXa08rY1NiZVowZ0QxMTlCSlhGZEZZTzNDMnQrYXNjVTRRRVFXTU5QbGhQcGU2NGFjUE44RlBDZm0xVGpyTkJybmlIVk5hdlU2am1vWGQzQUR1TTFYbXd6OFludUV0Qk1XNTFLdHA3WkwrVnVtOUtkTWROSFc3ZS81MkNlSmZUSHpSNFo1ZFcybjQydndlOHMzcldjQml6QmJCdnpTMXNHc1c0UVlwTUJOL284VFVWaHphUjY0cWJaTlJWYXZ2ZkRxS1lNcjduM0JCVmN5RkdWV0YrMXJVYytodzJPYWNMY1hQT1gvU0UxV25ENlg2UUQ5NWRLWldiODdHK2NGeC80b2tubnFBN3I0LzZUZkRMT2wvK3dXRnltQjU2cmQ1Rit3dnFVNm51eXlKaWduaWdNR3hmamN0WXZ1NTdjSGd4OXVaU0lTdHlIcWdxc0dWUjV1NkpIeFZnTTloRG9zUmNFSFd0bXNwcy9ocVRIWVJuMlpkRmtJbjVSSklBT1hjckdERUx1ei9pVk1ITldROUZKUmtCWVd1MUZJei9xZ2k5dEI3WElCeVgvUmswMk5EdFpkNXkyUE0xWHhaeGV4M24ySVk3VUt1LzBpZHk0QzBmYkpzWmhnMC9iQ2wrakpVcEM1WnJYb0N2Njd5eGtXUTlheDZ4Ty9JWDA4N2ZHZVJoeTFic3l1WEtFSld2eFpab2Z6RVNwN2h4QnlrRzJrMXhBci8yZkFkNGlkUys5WW1QZmExRm5lNjdtOWdycnZ2YzczTU9xMStzcEhiWXlWVjZtaFR0ZUhpSG5iRW1JZi9MZTVYUGREN0V6dzFmRmxOK3FKcXhzR0s4MjMwUWhDd3pUNHVFcTI1cjVobnFzblYxY0p4OGlqWGdycUN6RXdRNC9FQXo4RHo3cUhnSDZ6UUkyYUl2aTBjVDhVbkFXTWdZdTJmYURNdS93bkpXSm55WFdLbkNlaHZmTEQ1Ny9FVEV2Rkg2cFMyakM4QytUVFlpTk1qT092OTVJVTVIUW55VzlSbUliT3lyRGxOSjcrSWc3R1pYcEVWUWFXdzROQzNuNW5STThTYlJmZXRtY2ZJZjE1UDFoN3htK0ozZUFzUFRNMTRaaGFvN000ZzRTZU53ZlM5RElHYzFVZ2pqS1lhL01yZ25zWXdLZThxT1dPMDMxYjk0czV1WjRKMmxWUTBIWXp2THVwUjg4OEJhTG1kM29jQzRWYjdESnZ6YnBVZWZtaEg3TG1sVVZmK1EvZmhYK2pURUFLTEptNEN6N000UkxnWVp3RUtqOWplY21GNk1rUS96R0VYOTV1UFlMbzVrdjJsUWRDZkk1V1FZM08vUkJnWGZoUHJTRHI1V3QzUlJsOXh3QnhzNFcxakIyTTllMVBFUDZXQWc2M1BCRDhYUFNnOThzUVZoRHlzUU83WXdYbUg5d0FjOS9BUFE5K2VSK0YvL3V3aUxScmhwNzBrZ20vUHN1MDhYWWZSRFBNUWZTMjZ1WGR3VllnOXRtaEhMVWpaSHJLeWErc3ZQdlZCZzZuZFAvZ2FFNHlLbThHMDFmSW5pNldVMVpFN2F6Y2JjUlp6QTVhSDZSd0VjL3FpMExuRkNUcThQL29UOVdGZi9ScnFNNmVBcE1LbitJdm9adzhEblJmc3g3NFhhZzUvQzVSRU9qZ0xQM0NKL1pQVGdCbmlkWS81L2xhUGNxZXNhUFFVQUFBQUFTVVZPUks1Q1lJST0iCn0K"/>
    </extobj>
    <extobj name="334E55B0-647D-440b-865C-3EC943EB4CBC-36">
      <extobjdata type="334E55B0-647D-440b-865C-3EC943EB4CBC" data="ewoJIkltZ1NldHRpbmdKc29uIiA6ICJ7XCJkcGlcIjpcIjYwMFwiLFwiZm9ybWF0XCI6XCJQTkdcIixcInRyYW5zcGFyZW50XCI6dHJ1ZSxcImF1dG9cIjp0cnVlfSIsCgkiTGF0ZXgiIDogIlhGc2dKQ1JhS0hRcElEMGdYR2x1ZENCY2JXRjBhR05oYkh0RWZTQkJYRzFoZEdoallXeDdSSDFjVUdocElGeHRZWFJvWTJGc2UwUjlYRkJ6YVZ3c0lGY2dYQ3dnWlY1N0xWTWdMU0IwVVZaOUpDUWdYRjA9IiwKCSJMYXRleEltZ0Jhc2U2NCIgOiAiaVZCT1J3MEtHZ29BQUFBTlNVaEVVZ0FBQkg0QUFBQmdCQU1BQUFDWkNLalNBQUFBTUZCTVZFWC8vLzhBQUFBQUFBQUFBQUFBQUFBQUFBQUFBQUFBQUFBQUFBQUFBQUFBQUFBQUFBQUFBQUFBQUFBQUFBQUFBQUF2M2FCN0FBQUFEM1JTVGxNQUl1L05xOTI3bVVReWRsU0pFR1lGL3NoSkFBQUFDWEJJV1hNQUFBN0VBQUFPeEFHVkt3NGJBQUFnQUVsRVFWUjRBZTFkZlpCa1YxVi92ZG12MloyZW1TSUZXS0RPc0VsRU5OaERBbEdLMHRmRXNNaFg5U1J4U1N3S2VzQkUvRUI2b0dJdEl0Qk5VTXFpb0hvS0Nvc0FaWThoS2hSbDlRQ2kvNmc5U0JGVW9qMXVYQ3dnU1ErS3BmOVlzOHhtTmxtQlhIL25mcDU3Nyt2UG1XUjdsbmxWMCsrZWM4ODU5OXh6enozMzNQdGVUeWZKL25XNVd1Q1RkNHFyM29IT0hYLytDRDJjdU84NmNkVmJsa2ZnM0dlNUxDeVEvM3NoVGdqeE0wbFNQemQ4aHo1Wmx0emlwWWIxdzF2WDNIcjlxUk5pUlNPbXhJbGJyNy9sdktuZXYxOXVGbWlLWDVoSjhuOGw1bk5pZnVpKy9aZlkrb2YxSlBlZlFyeGI4OWFGdWxZMFBDbkJmZjhaMnJSN2hPRkI4V0twNlVmUFAwMnNEYXZ6SDRnTHE1TG5mV0xMTEdILytua2h0ajR6WTBWOUN4SHFhK3NXSEs5Qzd2N0NWZjg0WGlydExXMXloZjlUQ3VjeHpMWCt1bnVPOEF5eGJieW1LcDR3ek1lRStKNHAwNzB1WHNQQmNTcm5TK0lhSVY0d1RpcnRNVjJlSmphMHhyTkNlTTZSMlpIbVl3eDlYSWdsQXg1eDNuYzA4Si9ON3h1aXNidC9XTHd4eWQwN3lMd1pPOVhIUktHeUhkd2pvbitTTXVINVdGczg3bnFSaXVkb0lDK0VGVXFvY2xGWGpOMHRKeDZGVHZuMDR0aHB0bGNVbWhRTFJ0VUp3V09Md2ZwM1JCbUgrTG9RWnZVQ3N1SGNyeUF1T0twa2Nwc0I0MVU4SzN2L29CaGZEY2ZMWHJFMnMyTFZJdjJzeGFKNTRRRDNqTExnOC9hd1c4QXFZb3N4TmI3TGdFR0tYNnpGVkRrY0wreitWWktMTnhJL05nOTJ2NVhMV1dLYnhaUHlEL3IyZEZib2JCdVVjQmh1ZG1ROTg1cS82cTF5NVpXK1lqMkNJMXN6SHF5QThtSUdjb2VvQ2VublVOem1nRHNVK01QSFhtQ2hPMTNvMi85TkZuSktic2NsK1lRd2dXYlRoYUlrbWV5ZlZmbk5sbmhVczFWbno2L2I4bTRWcnBBck5uWUJPL2FmaVhmdGxrNTdTMDZPTC8zcFVsL2xTMkxPME9CY2NOR1U1VDIxc2FuQkIyVFk1ZXR3OW00b1YzaTkxOXB1QUEyNVl1ZmdQOHM3RkRlYnJmUU9wWTQvTzJLM1U3Szg2c3BkU2dWUk5EVTRaL1lqUXNubVJ0TnNYNStVTnd6SFlQZlVuaVA1OUkxdHZ6bS9kaVNvS3VTSzNaYTdzSkVrR0tiS2ppT1lrYlMzN29qZHpta0tmUWNJVTNYRGRMQnN3NDNHVkczV2ZNaWxRc2tSdmhVanlxZGh1Z2NYWCtFT2Rqc0VQMjdUSzZQQmp1OEZ0Zms4ZnBPekFaUDU3THZ1TEpDaVcxZmQ4VThmWXZpTUlzeTRGcUY3ODAvUlk4THJyNzhCZjNoYUdCb0p3bkovZmZJV2FhY1RON3o2MC9ISTVNV0pVNDZmUlFHalI2NHNXemgxeXduVnk3c2x3NHZ3WkZJM3BoQ25DdjEzM1Vaa2ZNZDVqbnZtZms5Y0gyQ21oSmpSS0J3eXovbTFiUnZMRGdweHp0VFZUVkprRUtYQWVRQnkvMmxubUZLeHR1bXNaamN2ZEg2eHE3eHZwcDZlVjJlNm1PRStJRnhjMXJoKy9EQWx1NkpPNXovRmF1SERyekpObVRzTzJmaGwwTzdPR3BDRFViWGtPdVUxQ0c1OXh6NVlDVnJZSnhBRGNCeTBJU2FaamFZYy9HZGR5WUJ2V2E4cGJBUnk1WndXMnplOC9MUzhmZ2ZkZXR5UkhGVkxpa080MGlIN1NOL2hkbFJDQnJmV1JVQWVENFNENjNlN2tCSWFYVi8wcXZ2elQ1eSs2MlNxbXJqMWp0UHY4YmlUNUJGZDVYUjRiRGtnT1gzNjVIV1cvM1JRQ1RELzV5ZVZxVzk5ZFkxcVAzblhteVQ1OXBzL1F5QVFDdjZKTHlsd3RNK0tFQmUrUFJEclVhVU5kRmdnK3BJTFJacTlhdjBINGR3OEFJdVdMMHg2TkttN0FNNFd3RlV0QWJjemJvRjBTRlhLc2IxZldEY1NqR1YySTVzeDN5WXRnK3VOMmJUQVVnWXVqV0lvQnVWL1B4aTMvdGR3dWZ0RFFkTUVYcGh4OWFiMG8xVHh6d2FLN2pqdEZWdC80ZEFZYlBHVERrdytDdmh0REI2aDJJQUljWFZHRnlKWkNDcjZJbFBCWkdITWhYYWFDWlhtbUtqKy9FQVF2YzV4N2JwRmtqc1pXa0ttUGFKcGs1MDFXQUU3S0hTNjdidms4Tjk2RTFTNzdlU3ZxaVFFWmZlc0wyd1RKMkhlWWo0NFB4ak5UR05DeVgyMlg0Z1p1bjNYcjcyb0FFQmVXWGtLYk41alZTZS81dUpiZ0d1c25hUWdidWJnQ0dYMWRvNjQ3Vy83OCtZZmZyZ3BMajc4c0J4ODhISE5pTHZnRmpmYnEzeGhOUkNNU2M4TlFkbjBraU9aY2d1ZlJPWkx0N3ZLQTEyWEcwY3pUS2tlaFZETmZUZnlqWm1FWEp0VW0vaWJGQ1ZjMnpOZHBFT1FTL2hBTXpoL21hMzBWamdpL2RXZm93ZEN5bEtmK0RMRTA1VXgxbTEvOWxrUnVnQW11Y1BVWUFPd1IxTGRXdmZnRVlBcVpOTDFjNFB3dXVNZlpJeHpBUWZMZzFOenJIUXdERktVTjlVY1k3N2d4N0VPZHlhUXdkc2M4ZFF1TDJDYlhMaHJKamtpdGpjQXVuUEYvSGVraVhpZXhzanhnQmpWYkp5RzRFODlSaTIwS3Q1QXBaWVFUeWpNSXlVMGdLdW1RUGJadERRTTZZcXc3bmNkUkxibkQ1YVNwSEtSMVk1V1BGNG16WEF0RHNEdmpuOGFFUU9Pa214Z3FacVJpWmF2QkNHTU5RVC84TGJsSlpPQ2E1cVd6YWtJVWU2eHVER2hneGJiUmt1ZklaOHFKNllOVEUxWGZSTWp3VUNmUWE3c3JsZkQ4S2NaL3ZPZ3R1T20yMWprNzVYTlArNjNDNmpaMjMvS3dyTjJCMUs0aUh5My9JOFQ5U3NmL1lyVXpkdEVkK0hCZXJxaXE2QzRLV29NWDlIUTlXVkN4OHRYa3RveElZSUtWZ1VXUXFOWEFDb21rQkV4WnVTcXZPL1NoeS9jQ24yNitMNHMwOUkrWTdCcW5lZVQyZFFrU2VleDFBMTFrZ3pERDBZV3VLVElYRmt2MDIwZVBBRGdzdXFZeHB1OS9RZml1YzlOUXdTemRuSmtkK2Jqajk5SXVnVXJoOUdRM3pFamx6VmNja1dOdVlMbEFBMjlzemtZSlhkNUwxdkdRWkY5YTRqRUhBNnR5V0lhcWc5RmE2WnVlN1JiT2RvQ2tCd3NxUXRTSHUxZW5PQ25BK295eDBvL3FMQmhISW8vamYzbmpKa3lWV2JRQkY2RmE5N3BvMHA5L0FkNmZZK3hISUNJR1FiUFpzOEhSakZnOFZ0dmgrVCt3dGp4VDVuYlZyYlNZU3NheW11RWJJVzdMeVFWYW5Ba0M1MmJXSThrVENOd1lxU3d2UC9IUE9kVEluYndhYk44VHdibXdhcEVZRmZGczRVU2RNMk05MGZGUnBXOU1UY1VmeHI3VDJxNmpNR2ZjNXJSVkZQNVVQNmVlMzdNNEp2Y2NlKzVoenNIa1VCbnZybWxiR0hac09KZVdXTEF6b3FmWnhib0tvbTkvVk13czhRU295czFBOERSRjFIT0Z5ekcxQnprSGFBTWc4ZFhMR2U4ZTBtQ3pJS0g5N3czb0Via3FIZXN4alpoWXpMYXBtZXdOby92dEVubkEycFpEbTNUUExDaWh1RC94UDBRZWY2ZDc3V2lVTUJDdWFEZ3NoOXZLcUNWL3R4QTRTV2FCVWJYT1hieURLQ3RFcm9hZXFtMVdNRWRrTlIwRlc1SEI5dDlmUkZjd1hXekUySktGV01zbTFBN0hyTnhuWFhlN051V2hKU04zVkdHcmVkd2k1ZXZaSnB2eUZwb1lnTjA1c296RVJJSE9kcVlpcVMwbXdrUUVuNXVYSzJFTzd1YUR1SlRDbTE1TkRSYU55OG1tMjRYT1RqL0l4VUlsTmR6YTBaV1FudWtGUVdocXVqd0NlS2Fpb3hIQ2lpc3FacW05Ujk1THZzS1JrOUZWSE9YcW1vSm11b1FqMDBCSndOTDRBcXVERWFFRE1VakEyVkF2NktxMk5zL3ptQzZKWXlHTXk0bUVjV05lUGxLNml6ZWhHZUhDRGZCZ0U0SFdWazl6Z0IwOHlQY0VQM00zR1hjNlA2aUFqdCs4S2VSelRxc3kyT1U2MjQ2RGN6L2ZwancwMldrRFIrbzhGTmcreFlEUGVCYVlZckJNYlZEMFpNQWJjYW03UU90VFVWR0xvdWJuc1pTd29hajJmVG1wc01IcFQ4NkZWMnYwU1FmY3FSWUtoUXdjV2RFL3N2cnFxcnFUc25Lb1NreFBadzZPRHBCQnpPV3I2VHFpT1NUK0NXbkFlWEhRUTdXTUxtSXBwb09DVGozc0dYa3g4N2pMZk8wOVdFMHpweGRyaXhaNitkQmJHbEFhbEtsUWZtL0lNVHJjTnhPRXkzL3AwTFl5R0ZEQzgydW1sVUxoVFlRY3hKUng2NVYxVGovZ2F2dzFWWlZ0N3hwZm5nTEV0WlVEWDNHMllXckc2ZzB4ZUlRMU8zTFV6WlRrenJPRnlKd29rL0xWb0FLNG9kNTdOUjFoUlZMRko0ZFV2bzhiMnRsQWVaWjU1akRkbkE1ZHNReUZrZlBQNVNZMlVkbnREeU1DQVZSZThrbjNxYlNZcE1Hak5qQndHak1nUHhYQ25FN09GTFZCcHBhVXZ3NSswVndTZzY5emxNamFuN1JVcllzNldFZ0hVTlQvNmhIU2F0N1RsVy9Gbnk2SGRSUEJpT29XSWI1UE16bVg1Ujd4SUpnd0JXRExZWGVYdmFHVnNiTnpUbERiZThUekNRVWNlZHREUldxZkhZUUlqeWhtVEx6amlwM2VxSDlpN0dNbkVXMXpYUTNtQklVcmhuQTN0T0ZKSmxHemJyQ0RNWVA1NUR2NDZiS2YzSklIclhrR1NNWU9ZQ0phUXFGbFZFN1BMbldra1EyamYrUWMwT1I0R3A0TXNwL0I2S2lKWmtOZ3IydEdMaHdnTmt2NTJWYW1TS3dLaTJiaWxiUU9mUjIzdFRobnNLOThobkdubUkrWC9IUERzRVZEVThoVUFweHpXckFXaHV0aUVIdmFjR1NjT0ZXdGxDSCtUZkN0cWFvbCtIQmlpVHF4WSs2SWhHbE9zYWROWDRnT2VVSDNJVVpDeWhrbURyWTBOS21yTjAwS0twY2NzeTYxQUhXSXFmT1l3QlpsMG94dmFVZHJOQmc5anVlRmN4OU1VZ1lMQUthclZzQWhicndOb093VDVLMWZFMzhobVdpNmZRY0MxRUJOdkJnZW9MSklpVFZsVjBFOUVsSGdHYjUrVndHZjlsTEZrQ0FQc2ZObjZFalVncWx0VkJFRDM3MFhTVXdxZmFmWENGeVRjajh2aWVTUWd6V1NycFFtcE1GNnovMERHVkRvdmpITkxBV1BuT1JuRXo1SFpCOEtiQTB3eFd3ODdUWFFhMlJSY1NGUTJwQ0hONUFGWktIVmFMNHkxdmVTamZrTXA0dm9GOHpmZEw3TmpxelRMejJtZ3pYeE9ENEI0UWxObjhzMzRpRmVtLy9vZUdTWGJUaXlVdFdMS1FMVmNxUllJMW85SHJ4bDB6b1M3WC8wQW1BVG1STUE1Mk15Y1A4UjZWbVRjT0d1UjFZaytSTUE3dHVCRmFYS0c3TkdmQUs3WXNHSHVGZVliTzdFeGdyUTl5MFVyKzloanFvTW8vYjE4VU41VVhjSHd5MHJ3dnh1WXorZ05KY3RJWS9iZ0IxdnlLWWNEUXNDejdKcHRzQitoVWpRTEQ5WEE4Mm1xd3pYbjJXbDB4SWo2Sll1dUxScXVXbUN6OEZpeVZKbmhyL0lkOWM5aVRBaEd4NW9LcUtjUmE4S3FOVGUvUkJ1UjFwc083eEU4RFgxWnhZSjVjK1o0aDZUZS9jZmRkdDNWWXpsRjN2ZkE5ZWluZC9JVjlENXB0NVpkV1NCTXByeVRGRTJYeFpQTStqN2doeHZ4OTl2V29BTGZSbHcwZE9zOVhxSUV4a0x2dWZZV2lIeGtLbXp6MDBWSTI4MHhOQmcrd2hFaHFqVlIrVlhDSFhJV1IvVWZiUmczOFc1RE5TVUdvY2dhYlRnaWNicm1ISFdsV1ViRVFxRzkreS9rTyt2ZTd4RThEWDFjT0lOeUN5TXFNM3N4ejNRNUR2TW5xSEQwcUlJYmJKS1gvOUNTZ1ZxQ2IvRWVVWDhqSGZFUXBnNlV4eVZ1MG1IQmM1L29JRDR4S0YwakNBMXBselRLUGVYalhMUHgxR2VWc3pmS0hDazhtWUhkNFNUQ2xhSTJvQjRhYU1vZVFyeGFDbUIzOXFSYU9rRmlJS0RmNkVnN2ZNK3lLck5tSkRkVFdQbWliKzBKYmVweWFJc0tzYVhaK1QvcU9hNjdsNy8zY2gzanFUUEt1dnFkRnJxMkVyaUo2NlVlOVdsZkcrcnZ3Q0RsQk1Pb3NnMkZ6QjVDbDZsREloV1BaUlBoUzhkeWdyMjI1eUpGTmZ4ZHYxcVJEMGp2M1hIT3NoSGpJZGVxUVNwQmQ3TUdJS0JPZFg1RDh6UGtlK0lFWFF4c2FhVWxOMDU2ZTVvMzBGT3VnQmhVdjQyL1ZDRk5LcUp1clFjMUcxOWx2L29VampxMFlRUmN3TmpTNnYwaXVpZGszc0JJdWpwc0lOd2ZURkJKM3Q1eEtJZVJmV0ZkOWttSXNvdFAvWkpCdmx6QlNzWXlnYks2Qm92Q0NWWjJHY0dEcjRzNGxYb2h5ZkhRSlpDVU5XZVB4REJ2R05ISWdkQ293SHlHUHYyTlhDb01sL1RGbmZqeWlISW85WUNLcTY4NU1jTmZ4SmF2Mm5EU1JHMkY1eCtwMVU3ZXFEa2twZCsvZ1B0YlNpUkU1Uk1DMmJ1SVdkeUpKdHlpL2tVNzB3VEVSVHdpZEVkdjRxOFZQcmhEeGFObzlJQXhJUGJKQ05QcXp5TlRoU1dieE8razhudzFjUWtVRGIvYUxBT2g5V0Y4U2lqNG9pQUY0dERVZlE1eGdHZ2dwclBlanJkbWdOVWJ3aUpiTnFEY2E1Rkl1ZGlyNDcvelNvOWV4UGJTT2JRQzZhbG5DbjlGMk9qY09Wck0ycWtmOVF3dUFvVFlueXNqVUZ5TE8rMVBEMTJMM2ZiZjI0MURWRUtaR05DL2dHeDRYUHZ2Y2JIeXhIMlovUmdOOG5zZWdlTS82YzBGaVduNWZrUDU1cUorU2ttSkF6SEE3TGxlanNFQlJod0lZUU5jc2NONWJjV0c3K1kzL1k3WXFKclN3YTh4VUx4WVZtTkFYZzlHRlFUUmNVSTJTZEMwUjA1KytBV3E5YXFTM1ZnZFRDcENEME5QeTZDWWpYVkNOdGsvYWdFVFdmcDJOeWtGSmV0cVJaaXJpWERIblNkZmNPdnpWR2I1cUNraEI5TmwrZkpIaU1SOWRMbzhvc1JFbWNMTER2RHoxVUVQVGZBL1V4NldTUnMrZ1l5RkdzVE91eWQxNUVkUmpRRlVZVHZmMURkVWcwYWg0TkFXZW9COW1YQ2c4UkJ5Rm96Vm5OckZISWlqVzlJY0lZNldYSFlJNGJiU0Fybkt6ZCtSdWcxdDZXV3Y5aFNDa2R5VVdRZnRIdXFhWmFicG5OUjlNNFJNY01nMUZOM21sWHR5aEwyTDNqWGpWOFNXdEJvdU9QaG5YU3BOWEhmNzR5QS9hUHY2eXcvYk9yc1p3c3pNVEx0bitMNHlmKzdEcHh6U3ZyYXA1MEZublYyNWM0RkpiYjZOZHlpSVRuYjNnNG1IREJROGhCOTJtb3ZnNXBYUzcvQ1lBbmpITGVtb2Z4Z1VMa1hyTkNiaUFZMlFFanZ4eTVGdVdxZ1ZrTmYwdGsrQThxVFZDU0RXQkJDb1lQODhza2Z3M2pYRTNqUHhiRHRGTmZJWm1YbUlOeUpyVnRCTzIyZThkQnVOMTFOb1BaNG9uZVBXQmFMU25WbFlGRjByU0lkUU8yNW9tWWppSUF4YWcxajRZQWZsWUV5Znk2UFNLMkNJcnRrUS9iV2p5OWk1YktWdFI0MndTZE5CcnRIdndOaUQ2bldnS2ZYc2tZVWxaMW9vZ0doemZMSnl5alBOZjZUOHM0a3VzQlNoUmpGeVNtTVVjM2tLdWdkc3c2aWF4MUgzRGJpd2FxYUNVTi9DVGRwK1dRSGd1enZSNnRvYk5CcUNGaUpIditlRGFpR1V3NVVyR0g0R0dxYUc4eTA1MEJveFhtSDZXUUlXZWRHVlhCVXRtRHY0T1c5ZENrbnYvTU1YVmFadVF0RG91K2NWZGtZaW9VV2Y5cFcwR1dIZ1hLOGVZa0lsMmwyNmJ4dTQ1MUVsbnJQaUNucUtHY0xibnFKNk9rWHVvcWhhdDE5NlpvVmdUV0ptSU1xRCtlTU01NktNVnVRY0tLb1dIS3dYb3dvZHJNZGtQRlFydENIVGJyQ1NVV0FYVVAvbW0wcktOT2Frc3RJQmROUzdpWG9tQ0gwREN2Q1NoMlN0UEFSQ3AvaHFBRnhxMkxGQVRQVVZudTN1V2h2d284MWFXWW1ERGtjRE82Nm9wZ09tZHo3Qng3UUd4OSswZXF4aUlEeU1zNk93UWJMTDd1Y2NmSFB4Ui81ajJhMFFFN2g3TkZZTFNDSlJZUkpaaTFMc0hFT0FaZlZlckJUNUZQeThhd2EwK0NCQzhtRjhMVlBHbTUrRXpEdkVGNlcvOEJZbzBRd1FXMGxLL2YxR25vb05yMTJUdFNUck95NVN1RFI0U2cxZUZBT3ZyRXRUWW9GeDZXNmRYYjU0ajhKM3o3aDhnenA1a3ZaMEFJQTJ4TWxjWFJzR3VNcVlWdGk2YXM3b1ZGQTdlaUx2WGdaL0UzdGY1VEVWNDRKQm9qWE44cnpFWExXaGZqUDNSYXRCelFFd2kwWFBQYVJWazVxOWU5cnJ2M2hsc1o3dmJDb1dSL2NqNHc3cmpDWktGN1cvN1pvZXMxeHNlTFB6QmhzQU9CekVLNEJlcmVUcCthNldqSVBRYU1UTkZESkxNdXRLdUtTUnZxYVFzWUdLQVhmMnBkRnlVZGYyQkNQdCt4UWdVQkRUSEhwRDh5N3B3akpkQ0tYTDh3QnBtVG9hQmlabDVidG9OV2lLMDFSNThaVjhub2czZXlnd1U1ZzNwM1VJanJ1RnpmK2ttdHdOYldVU2FjbGVCWEhpdE1xRzNMMEx2blB4MS93Rmdic3BqNnl3bHdsZENpcytLRXVUQk9OaGRTa25yeE40U1pLcUJTZlNRalBwL3BBR09veE1iaU1MM1dMSURnS2F1Yit0N0ptbXVnaG54YUtkWHVYYjBQUkRMS3EvU1pjVUdMK1NSNStHUC9YUllYbGpQcW54UVVHblcvdnRPM0JRcFg3dXp3b1BQeTBIOWdzSVZJV3Ruc1hLS2FZUkVORjZveldDbnpYUGZ3Q0ljd0xiOHdFZmpGcStUMnZ5cy9wYjlMa2p3MS9rTkJ1Y1lrZEV5RnhUVjRoSUVFR2UrTS83UWo1UlFmVktRWTNwaFQ0RFJhbWNIQmJHYXNBZ2t0Zy9yNlRkQTlSVmNMVGI1ZzRMYlFWYlpVVDd1VU5QUWZ6REZsWkM1NjkrSVB0QTVtT0c4SDhTQXdNdEk4MzZSSHhSMDNtYXVFVG5tMXZma3hyQ3JzcEtaUUR6WncwRzZlNjBQUFBubUlCK01HNnB1cUUzemI1SEZCTCtxazJyMnI5OG1XazZUampPNVIweFpZbkRxRi82ZjNXYTh6UHRHdVF4TTNidi9Td0VLRHM4UFduT1VNODUvWmpPTWY1RDhMbG1GbmhVMjdDY3FTZ3lnWmVGYzd6TVlPbWNObjhNUFgyYVFBb2pjL3VxcThFMjRnSFluZVIxamplbURnTnpoTXAyT3JEQUhqa0RzMWxacnhhcWRKcTlJdGo1dXBRRnVkR2g1akZIVjFlS01vR09MR0RLNUR4UTJuRS9zS1AweSs3aXJrWVpjSHk3cmQ4NTkyejV3TkRxRWloTkVJb1gzRmxOVzl5ZUlCR1o0UEx6bFVMLzZLanEycEpnTy9XOGhKZkNFd0JqSjA3OGhNeDdlbThwOXFwSnhXRloxRVZtNi9ad08vaFpycVdaaW04RzdRMnJpYWh4OGZnTzFkU1NuK0haL1FmMHJobG9ZWW9yQk95Skd1VXJSQjUySWEvbWtlL2R0cXZqMENhWjRIREJxWWpTSDR6ZllxVmY2VFQ4V1c1MzR3RTR0dUVJem5Va3RjZnRLU0Npci82ZjYyRmVxeFFXa1dOU3RNRERYcFRkYnNhN3IzbmlLYjZTbkZCbWVIeDlpdUpUeC96anIrZ2Y4czdwSytHTHB6M1VYQjhCdThGb2RXUlE1amhXS3F5OFJoamRmMzQ4ZS9QdjBWMEd2L3VWdUkzK2JjOU9LRnYzeWVEYmZ6K0JJOHZvR0lacDVJOENPS3ZySk9GTHpzQWp4OVhXTW92MWxKNkUzVzdLc1ROcHROZHVtd0dBWnZZaDFna3hxenFNWTBRMDVJV3dmL3dyYW82R01JR3VuOUgyaXlFSXN5R05RYW8wdlUyVEQ4SkhXdUhYVDM0ME5mL3Y4UUF0K0ZTMlg4d1VzMEx6RU5xenNTRlcvNWc5MldmSXJrMzJqL0tQMEhvcnB0WCtxMElKbmR1M3pFQ0RubDFVQ1VCV2VqSTNaYk5SNEZ5aFBtbVNxdHh4MkFKWjEzRElrMlN6QTBHWnhxelhIbzBtanYvMENUeFVpVVFZVHJCOFp2eGRUcGU1bjNnM1lGaTR4Z0FINzhXNTNidnAzQ1QvNzRSaUYrbmZGU3NlR0x3N3ZJOFpyelBpR2VpOGp6R1A3ZUVMQmJFSEsyN081ZHZVOVcxTS9DTEEwcnpQYU15WXp3VWhVci9Pd1FTcVRubkNhdytZYURhQWN6SjhGalN3NTcxS2RSRlpoazNTNC9pWEJ5VUFKTDBVTndBSUdlaHhmOFIxNS9PYUdoV0dZTThIMXZYdlRuVDVKbnBVYnIrRCs0Vi8yNWhNVnFnN1dtaTg4MC9LK0k2elJtRmlSMjk0N0hxQUFYejF6c1N0NHhOdTlLY1drcktIOXpaNGZVbjZKVENHdlRtb05vQjZNcUczTU9pM0dxT1VpWERoWWdOdnU2UFNJMkNEb2dYRE5BZEVmanpMUGhMTkd2UEhUWXlxdGV0SmxqVXZyemd6ai9nVitFRXR0di9oL0dxSXZvRVVjMlpiTEVNYkk4OFIzUWJiK0hPM0pBMDBFRGR2ZXV6Z2ZucThXQXlJSFRQZGQwUjNlcFNtMTBoL2YyakxkaStTbkVyQWsxbFRXbkx2TEtHUWZ0cEVSSGJodGRCZFE5WFhKcGtONkNyOFNmTnNqM0hyakQ5ZWRYVGFkQm5xTVZRcGpsN25tbC9aNU1xSEN6VDhJN2pWNCszY1ViaEhoeHM1L1llUktSZHMxN2lQRUNnck5EZXNtRksxajJsRzlwVjhseGo4RzZ3RGwyVUNaVDFycnlsN2lmNCtjSWZqcWt4RC9OOUZDUTlnT0c2TXV2YVZPZnpVaEFuSGFEbmp3VWJPNE5GZTc5L0FkeFVKU0tsb0VtelFYL29NbldVUUhtWFdDSUsyc01HSU5pSGVwdk1EMk9lSHN4UEtDY1k1VlYvVVR5SUorSmg3UE9oQmpUNEVYS1dKYTdrdXZIUzZyK1h2SG9la2g1Sm5qY0RtbHN4SkZjc2Zvc2ZpMHZ6ZmFmYVQ2T3h3cmlOV0h6QnU3blAzVGd6T0lOTGRxZWtZMGNmY2NFUCtkUStmS0tBOGFnUkZQZWMvNm1uNVUydlNsc1huZHA4SGw5d0l2ck8ra1R4Y0xJSzR4QU9KZmQ3K1NxWXJ0bUt1eTk1S1hYOHB0NWo5dEsrcHBJSDM1Tm0yYjdUMHVJRlNNTldmTHRwaHpkKy9rUDdYZTV5UUY2S1VNZ0VQN0ZySDJXellHQThKS0F3ZGtoN2JDWXRyUnA1Vk00MVIxUFY1aXlIWDlieEdxR0xTS1Q2cjRVNGpqWmFJWmRrbjgwTEJ1YTR2T1VNS21YaVBUbE45cUN6VFJrVUhTdldOL09mVXJFaTZjajdlYy9VTVNMTndCN1BxQ29DamNMOGluZjZyZzJMMVVKWnlqZWVuVVU4Q0pYeHYvbkNDVTFoZjJmYjI1a25BbHhFWU9YY2VMWGZYcDF0R2I1ajk4SXNvMVlxdndxTjBlWHZIbmVsOSt3d2dUeElSZTkvS0VPSHI1eFg2SEg0UTZFdEZtZ016TDVuVGE4cXd5Qjl2Z2NaVFdxT011T3VUKzZOUlBWWDBvRXhkSjVwOEFVK3VKbFE4bGhwanlsaG5JSmFIbVRZTk9iVFU3WThDVll0dnZoRUlibExROTg5YTQ3b2FFNHorMnYyMEdlZWM1dkVwMXhiOExSc1Bia3Q3eVE3eWE4eGNLM0x6end3T21URUJxZFRGc2lXYWo0R3pXL0VoQVU5ZUpOS2tReEltSUlST1YxRFU2Sm4yY1ZZMUJFWDkxN2g4KytuMnhqbFpYcVRYcnY4TTNLOWV1b3Ywa3E5ZTcrRUwxRVpPZUp1Y2Q1cjlSTmZWdzc0MVZKZ0g2Tngvem5DVlg3RVNLMmxQMzRyY1QzZzJ0NzFZSzZnSVRaWGx0ZkNtczUvQkRSL1FuSEJHWDRneGR2TUFiR1B3SktEYWJHd0VmVHJ1Yko1bnl5c1pnS1lvdCtiZmo2NjE5MGk3YVBOemZvN1RjN0JQUUdEZFVHMzhIT1BJY2RTWE5FUTV2aUJnS3UxTnJodHYyT29BN2dCMlZZRXVkL3oxUTk4dFUzU1k3ekwzL1hNdUg2OEN1MkNjU1hWRFYwdzAzditoY2pDL2VjUmxQbGJUVlc0UmZCcnhRUnI3M2o5QU4rbllXd1N5aGFBSVdTVGlvNXppcy9xQW1PVjZJVFU0L3VxUWVtbGJHOHoyQUV2YlVhNmRKcS9ndnNmNDlCWmV6Z2VrK2Z3YnQxS0hoQzRUanBYUzUxYmIyUytiTWxzTFVHMHpZWWxUWDE0MWRzdFA5ekYxOUszZU84cTN1RUZya1Zkd0tNTHNFZEcwSFBZTlcrNjMrRmZrbHc0cjVDVnRZWENIOXFRV2NXMSt2WCt5cjRxOVBYeFZaQnZOdWpPT2F2NWw3ZGtNQ0J6TXlWaEtpUjNicm16Um0vdWs3MUtmMnVPbjVHM2NiM1RYSGlHdndXKzZrVEtqcjI0eWNaMUlyOC9YWVZqcjNmZjkrVTlqbngybmQrU0ZGbWYrcmZmNWZ4SE1wa0V5R2s4OTA3NWR1clhTZ04rbmhaYkdGNWVMUm1FSHZvWHZkbngrOFh0dC9tYTMvWVB6RHlLNGVERUE3UERjZXhGNmx6M25reXZyampad3haWFpyNGNubjdoWi9KcWhsNzNJR3N6UWpYdXBONVdzSXBCaTUzL0lPUmdmbjJHT0dwWlUvaE16ZDc0R1VHVFBJOWNGYmZtdEZiVkZsVUErRm12Y09FZ1ZqMmljYmNBc2dKZTJ0WTd2SElxamRuVk5zSWRpWVJ3VDVpNzFtZ3orL0Q1WFl2ZlU1YVFxenRQUVB0YTl6VEFyUDhnRHFtUE5JdlA0cFp1bUt3eSttM0Zlbkt1MTh4cGhZNDRwK1dobHAyL09kbFlmVlFjTk03ckJ5S2RaOTRYQzJRNy9GTUNqcTNkeS85U2FyOWNxMXh0ZEcrWGowczBOTkQ4djIyWnowRVIxVlovNXdxSXRwSDdERUxIUElmMS9qYVQrN2U2USs5c01PZWwvdnQ3RU43MWdKSGUyWElzLzdySGp2clpLSHI0OU9keWQzbnZxUVdxUEp2QlFlYXBQMFAzd09PSG1Ed1lrTVB5djJxUFdTQlE5MVBtS2U4ZjlDMXd6N2hTZjdjRGtYc3M0K2hCWExkZC9BZC8xV3luU21QaCtURm5Vblk1eDVMQzdUY080cUJmcFhnYmFHZ2VqZ1FiN1BWaHVQWXA5NFRGampXN1FqNlNQZVZiWmlPdmYzcWRTSS81TDByTzR5QWZkcnh0a0M3eTc2NnlkL1JHN2tMZU8xNWdaaG45N2RmSTl0d3ZCa25zNTlySHQrZGZBV3ZiWHlQK3QvY1Q1L0gydzFHMTY3NVJCWnZ3NzR1bWxVN01BNlAzV1VhVmQ3TnM2U0JXOThuZkFvc2NEenJLVmRlck94SzB3MFZmNDczZnRDMkswM3RDN2xFRm5qbVROeHcvcVV4YmhRTVhwdWZCMjNlWFNRQUFBQk5TVVJCVk4rWjNUeExHa1dQZlo2OWFZRXBjUzBVejFmRzdMdTVlOU9ZUDR4YXR4K3RKY2tYeFdYOUh2a1A0N2crVlgwK1doSFg3RDg3ZmFxc2ZSbTJNM0YvK2FwWFhZYjl1c3k3OVArUm9kb0Y1ZU1QNGdBQUFBQkpSVTVFcmtKZ2dnPT0iCn0K"/>
    </extobj>
    <extobj name="334E55B0-647D-440b-865C-3EC943EB4CBC-37">
      <extobjdata type="334E55B0-647D-440b-865C-3EC943EB4CBC" data="ewoJIkltZ1NldHRpbmdKc29uIiA6ICJ7XCJkcGlcIjpcIjYwMFwiLFwiZm9ybWF0XCI6XCJQTkdcIixcInRyYW5zcGFyZW50XCI6dHJ1ZSxcImF1dG9cIjp0cnVlfSIsCgkiTGF0ZXgiIDogIlhGc2dYR1p5WVdON1pIMTdaSFI5SUZvb2RDa2dQU0JjYVc1MElGeHRZWFJvWTJGc2UwUjlYRkJvYVNCY0xDQlhJRndzSUNndFVWWXBJR1ZlZXkxVElDMGdkRkZXZlQwZ0xWeHBiblFnWEcxaGRHaGpZV3g3UkgxY1VHaHBJRndzSUZFZ1hHeGxablFvSUZkY1kyUnZkQ0JXSUZ4alpHOTBJR1ZlZXkxVElDMGdkRkZXZlNCY2NtbG5hSFFwUFRCY1hRPT0iLAoJIkxhdGV4SW1nQmFzZTY0IiA6ICJpVkJPUncwS0dnb0FBQUFOU1VoRVVnQUFDaTBBQUFDNkJBTUFBQUFxK0lIV0FBQUFNRkJNVkVYLy8vOEFBQUFBQUFBQUFBQUFBQUFBQUFBQUFBQUFBQUFBQUFBQUFBQUFBQUFBQUFBQUFBQUFBQUFBQUFBQUFBQXYzYUI3QUFBQUQzUlNUbE1BRURKRVZIYUpxN3ZONzVsbUl0M3Q5b3BQQUFBQUNYQklXWE1BQUE3RUFBQU94QUdWS3c0YkFBQWdBRWxFUVZSNEFlMTlDNUIwVzFYZTZabjUzLzg4b0hqKzZ1MU9FTERVMEVQVWFLN0JicE9LOFJHWlVTeUpXTm9UVFJBbDBxT2lBZ285SkZFakVIcVFXSEF4M2pNK0VMZ0NQUWtpTVZmc1NhVXFsckZ3SmhWSjFmMWo2RUdTZ251UjI0T3YrLzl6NzUyVGIrMXo5dlBzOCtqdTA5M256SnhUTlhQMlkrMjExMTU3N2JYWFhudWYzWTVqZjU3NmxkLzVtbmM5YnM4clUwc09sQndvT1hBQk9YRERvK2V4QzlqeXNza2xCMG9PbEJ5d2MrQTYwNHRQMkROem5icjBwdE9mempXQkpYSDU0Y0EzOXQ1emtCOXFTa3B5ejRIRjcveUJudWM5bVhzNlF3UXV1MTdQZTM4b3VVd29PUkRtd0VQZXFYZDZFRTR2VTBvT1JISUFKdU5lWkdadU0yNTduM09lNzIzbmxyNlNzUHh3WUxsM2RyVFFLWjFGK2VtUklsQUN2Vmc4OWJMYzg0NGNwMUhLZWhFa2JONDAzcVlGMFdJQnBYemVqTHZROVZjOTc2QndETGptL1pYalBPUjV6Y0pSWGhJOGN3NjQzcVlEdjh0Znpyemlzc0lDYzJEREk5T3JZRThMYS84SzlveDJDMFozU2U3c09YREpPM1VjelA1M1oxOTFXV054T2RBbnNTbllzK3pCQktBelJpY0ZJN3drZC9ZY0dORGFvZzlobVgzVlpZM0Y1Y0N3Z01jWHIzamVtbk1Ob2w3QW5mVGlTa3BCS2U5NG4zY2NGOEpTdkdWUlFUbCtIc2pHYXJSNHh4ZnIzaDNIdVFwUkwrM0Y4eUNEVTIzRGd1ZnRPRTRYd2pMVmFrcms1NHNEUzBVMHVycmtSTDhFVVQ4K1g1MVJ0aVo3RG1ENmJEcE95L1BPc3NkZFlqeTNISUNYYnE5b2pZTjdrUXpGb2VmVmlrWjZTZStzT1RCZ2h1S0s1LzM1ckdzdTZ5c3dCeUF3MjBVakg3cDhCelJmdnYvMVJhTzhwSGZtSE9pVHo4VnhmdkRUcFh0eDVyd3ZjSVhWQWg1ZlhDMGd6UVVXa1dLVFhrVC9lYkU1Zmk2b0wrTHh4VVBhamk2ZmtnTXBPSERUbyszbzhpazVNQm9IaW5oODBTMTk2S04xOGdXR3htbXU0d3ZjL0xMcFkzS2dnTWNYY2JTb3ZFbDN6TzYrY01YZ0o5cS9jSTB1R3p3cEI2Qmo4RFZBc1I0c2pmNmlXQlNYMU02TkEvQzVyTSt0OHJMaW9uSUF4eGNMZDM0Qko5SktsMUZSQlc3V2RIZExYL1NzV1g0ZTZzT1JsNU9pdFdPMWRCa1ZyY3ZtUjI5NW5udCt2QzlremYvb2ticy81amc0dnJoVE5QSTNTcGRSMGJwc2J2UmlQVlQ2b3VmRy9lSlZYSG1aZHpyMDNrajNMMjBXamZwT2VlOWkwYnBzYnZUaWhwSHkzc1c1Y2I5NEZiZTh4NCtjcnp0YmcrMVZLeHIxWHVreUtscVh6WTFlK0Z4S1gvVGN1Ris0aXAvbG5kVkFkSGUzWDd4clJoWkxsMUhoNUcxdUJEZEtYL1RjZUYrOGloZDcvazNYSzA4TS9hOUhpOVFFYkJXVnYrdFNwQTZiSjYyWTk3Zm5XWDlaZDVFNDBBZ3VkWWZwVmJ6amkvaWhydUxkR0ZrazZUaFB0UGJLVCtuUFUzZE90eTI0cXZPVGZnM0RBaDVmckJmeHhzanBkbWlKUFlJRGtQVHltdTRJM3BUSkpnZWdXWUp2QUZvRlBMNEltdmZNRnBYeGtnTTJEdUR1NHVMOWVwR3RJV1hhRERnZ3Y0bUdodHlaUVlXWlZ0RXRJTTJaTXFCRWxwb0QrRFNLM2I2WXVrQUplSEU1Z0kyTFh3bGFYeTNnOFVVc2piWXVidWVWTFIrRkE2dWU5OWVqd0pld0Y1Z0REYWxZRUt3VmpCTzBWOVFzR00wbHVYUGlBT1M3UE5ZOUo5NFhydHFlOUVXM2kzZDg4VEwwNGxyaGVGNFNQQmNPUUw3TFk5MXo0WHp4S29Vdld2aGNYQmtzU2tOdzBXanBTaTlLWjgyYlRyZmNvNXQzRnhTbWZwei9FMnVMQWg1ZmhNdElxUFhDOEx3a2RENGN3TnBpWno0MWw3VVdqUU9IOG13T2ZIV0Z1MzBSTHFQQzNhUmJOQkU1TC9TU0w3cHcxNktjRitZWHJSMUR6LzhJRUhURFYzZFNOUExoTWlwdjZ5NWFwODJKWHZKRkJ5ZDE1MFJCV1cxUk9FQ2ZBUEE1Rkw2Nm5hTFF6ZWwwUzFjNlowWDVUdUFBNUx2Y28wdmdVWm50Y3dEYkx1TFRLUGpxdG9yR0Y1Qy9WelNhUzNybnd3SElkN2xITngvV0Y2NVdkVCszVWJ4bEJybU1kZ3JIOUp3Uy9MeTNldS83RUdoYjR1ZjhSNkx6dWEvdG5iN3orMFlxTW1OZ3lIZTVSemNkbmkrOFluajZTK1NqK09hMU1TcklvZWhVbFd1NjRLc2JvMUZ6TFVJdW82MjVVbkJ1S3EvOGtPYzk0SG52ZDV6R3llaU5XbmdWakxFZWhPa29LTHZRZStEUisrNS9wQ2QyeFE1UFAzamYvYjNkMFZGblZnTHlYWDd1a2hrM1ZVVFA2Rkhubng0NGkyTm9rRnlLRHViUUozZ0wzZUMrTVI0dndKdGNSczBDMEZrQUVsdmV2ejl5S3QvbzdTNkxqYmowVk44Y2VyL3hRc2Y1RTlkN1BEQVl5SktuUitoRmFDVTg4OVNMcm5Ja0xYM1RTc2hFRGx6eTduN01jWjdXdmVzTTdpWUNtd0Q1RkoxRGVUWUhQeDVkdU9sMEZVT05XeWdtdzh2NEtCeDR0dmNMRFB3RmQyK1Bib0V2RHIxL3pVb3Z1dDZ2QnJWVy9yam5lZS8rVzRLR3lvc2hYMTh2b25NSVFGYWVuRU8xNTc3S2ludTNSbzFjR1A1eWIyUU5rbFBSYWNtek9aamhDM2ZrcFE1WlAvZHlONHNHTHZNRmIyV1l5c3RjVVlsYTducC9Hc1J4QzhrQno0SnNOWGtZNzBYdnNjQ1dWQkpuR0tTakZ5Y3pyTy9DVkhXYm4yaTVKNVVHS1lUbzlPWFNwb2pIRnpIMFJyZmNMNHpBanREUTIwS2REZEljWnJuazdTdklON3pIUmF3dko5ZUdyaGR2am02SENxeFpCT2pveFc0V2lETEY4UVVmeUJUZEhKQXQ5N2duYmpuTm9ia0pSZWUyS25qVGEyMUgvdm95ZkhVa05sKzlOcjNhTXNmY0xYOFFPQnVlRHNVQzZFYWFtYWF1WHNDQUNYVmRVSEhOT3owS0lsVjlUMnhsenIvRGc5c1hOVzB1U0o1bm9ESThubWYxV2RTOUl1ZTdmb3FKWjBMUnVYNTNKdnFwTDQ5MUIyTHMxckpnMW94d1FOVDVaRFdqR3M5bk5aZTlZOTZ3QmNYNDQybWhkMTlaa1ZhNjZ1ZWpXSzN1QnVENDlINUhLZGsrVmlKekNLNUNXQTdtVUc5c2xiZFBaekxNWTJtWU1MTjlKaERVVTB3OEU0ck9Bdi9SRlZIcFZBSnRLU3NiYk5xdkZNbGZSeTZqd24zU1BaVituQkRwUVBFRXludEVvcEgyRkkyM290L2EyUlVMYVJob2V4TEZ3cnczeU9vUWxwcWtKeGVoU3EvdzRydXN5TXVxSWtaUi9KMVVkQnBuczVoSlduSU4xR2RiR0V0Rk92cEtMcU9UcUE0bzA5TnpvSzNNaHNQa093cmhTTm9VeURWekVhY2Z4VG9jZXpBS3FoVnhZa2VVbkcwQW9xNjBjcloxUjlWMlR3cEZFbFUySittWGxSRzRrdnlkNWNTaWMwbXNSNmJKQUV5aXRRQi9qd24wbFhtTDd5aXRKWmZSOFNnRlNsZzdCM3B5TGVTNHlSeTlLYVhHdVNKWEhBejNxamc1QlNqbGdFTjcxMTcxekZLN25xZTBjbWJWeGxWVWtXN2RPTEJjNTExWFJ1QzFaQVpQTGpyOVdWaHVrT0ttejNiTTdyU3JlUDNKWFBlQ1RodzhXT1VQcGVzc0dTdTJyR29NZHo4Unh4WGxRK08yOFhFZHR1OENXeEplRHVuOG5mc3kydWtwbjNZbHRuQTJBRmRuWXZ0TXR5MERWUy9LY3dsUmxVNHVPaXV6R1BKeXRqLzB2MDFvN0VXMUtJZnBBK2hGdWFETElZRUZJUWxIVnlXbHc2WU1SNFN1ZTJKdkdVV1Z4VExnSVZFN1FUSDFzTUNLVkpFUlNLZWNqQVdjL1BobXluV2xSZCtldDg4MUxhRXhjQTExSFMydXVJNHNNTG5vTE15aUd6R25iN00yTEVGc1NIUTdXNUZOeWw4R2REazNkL05IWElFb1F1YzNCYm05TlJHTUNneWtJWWhkRjMxbXdycGpMeWczRks1R3grbnZSQ0diVVRvV2NNb093WXdxamE5bWNSWWpQSjZFeVhNM0ZLNWUxNmRJRy9JTVJLY3RYSCsyQ2pKS2N3TjEzM2lpVHcyc1REQ0RMWDNLUXRQdEEwdGlWa2tkeVBwUlZzaXl4Mk5sU1BiVk9NdTQ3R0dpQjdPanZFUG5ieWFqT3ZTRXQ2V2xMS2xaUWVYekFIUVB4N1U0OTM2Q0hTdXA1bVROOTMzckhDeWpuYm9uanhvdDFCSVptb0hvckNncjk4VDZ4Z1VZK09yK3ByZFpKeVBnOGdST3piN3Q2UDdLQkFnVDJ3U1hrUmg1aWNDekI3QXlaQnBrREhjbXc0cFA0ODlxSTZEb0NKTVFxMU54SXR4SEFMM0lyWWFXbkxXdTAxcGtyZy81b2svbVNrR29jbmZ1azBXSXBORVRxcDc0Q0RSTjRReEVaOEVVdVRUMWpncXo1S3Y3emhQT1ZYSWExWVVoTUNvaU9KWnFsaktWNGRzc3Fka2trY3NveDU4QjJobVNUZE4xTFBmY1RWNzc2aVdNV0JkWEUzN01TSXVJM2d1bXM0ZnRQY0lLTXlSR09aMnpJWmZuYzE5R093TVF2UnZScHZrazMweHpnbjQrcEkxUUs1MEplVXU2UlZ0V290TlJ2cThhZ2RMUlFEZThUem5MUDNTMjd1REdnUFdsM3Vab3BSWG9ybklvUTBtK1BiMXptT1F5U3Q0QlUyaVpiVENDSVZNZ1lybjN5Y213MXNGSjd6My9KUTJTRm9IU3cvVGlRTzZ5QklVeFRrNkNJRElEY1ZxVWE2MDBkVXdENWhBazcwOEQ4ZGc0YnduRGVtd1VPU2hJMzFaNHB6Kzlsb0tVRm9IU002SG9ETVJ5SlVXbDQ0SXN1OTZaTDcvUHd1V1M0NTlldkJieGtkVVVQOXlCYVNJM0FNWnQvOVRLUlRFa29jSS9mc1VqM3Z2ZS9QVUpVRVoyZmNMSkI0dGZlajZicHRxblBPWHBudmMzbnZJVVJrSmJtb1FCU1ZpdjdnWEJWYjZwNTl4SzNxZ015a3p0MVVmN0RxYUdQWXc0dVIvN09kUFQ0VGFrU29FSTREbjdyUlNhTVNQUnVUR1QvYXFGMyttOTE3Y1V2dGI5ZEMyU0Zjczkxbjd0MzY0QzNUSDhUQ0pyWTJwTFhleUZKbjRHdVB3dHIzbUUwZnpBTzMvaUphR3V1M242d1lmdnUrKytkK0x2dmtjZkNMdENQK0hoMXVuNzduLzBBZi9nODJLUHdULzZDUCtZeVUrNC94R2JoRWN5UkhER0VxRExpOW56aXpLek1qd0ZFVVNGSWcrWFBDTGwvZ2Q4aTJ4cDBpVmlQNmoyN2JMYTZKQnlCZzIzTkJ0d1VJWmNMSENVOGRqUDdld1lVTE9QRHRIQ1drSzFmL3lSdHpJcFAzM2Z6LzN6RjRaZ2s0UkZMV0RyUnpVZllSaGFYQjZYaDRGY1BlQXo3RjR1ZHZ4c3FKL3dhQzk1ZFpSQ1dBdzZKbzJTZFVMUDNmVVVtRElSSGZqUE9PZFNWRGxsRU5yUE14OCtBRkQxWlc4bmdvRExVenVIaVNFbzFtejJ5aXZmcFpGOCttb0RqRmJpOGducnhVT1pTU1c1Q0NEMW1HRVNDUW9uV0VZY1F3SUEyd3VYRjUvKytJdSs2Q3RmaHl0ZFJUNi8raHExeW5GQmN3Sjd0aGxjV3h3b0ZNVkdDaXlSMnFCbkowVXhlUVlOWTl0a1drTXVWOEdkRTRZdUI4dG9oeG9YMzdhbnV3UWpudmMwRGZBa1lWSEFyZjJvNUZQd3F1eE5CVE5qV0Y4UXdWYWNPT1VVSkNTYkdHbUV4U0JrMHVpTEErSk1TYkRoelVaME90NldEZmxjMG1nL0Q4L0RQL2VnLzlCQVdwZVVOS0pWK0hEOHhibkVid3MxUU1LeExZT25mYUVMQ08xNXZNYnoySHZod1krOHh2VUIwTERmMWZJbzh2U1B2SW5sbnIzait5bTY4TXJYOUZqOE14K3VVZHhaZUFXTG4vN3NFWXVxLzJJWW9vSnA0VXM5NzdFbVM0R3MvYnJJK3M2UCtEVGUrYWx2RTJtTHY4TUl1ZnRtditZVjdza1RBQ01HRmdORE5YbmtPZGpDNEQyS0Q5UjVrTmZYbGl0ckRIZi9Xb1FjTEtOSlh3UktobE9xdnl0L3dCaXEvdnVQT2tTU3NFam9pSDZVQUJTcXl4MnJ5bmNIY3ZYd1Q3QWg5VHd1ZG0vK2RyL004M3d4Zk84UDZ5aHNzUlRDWWlzMlNkcmZJVjJBWnpjWlNUYWlvOTFWbGx4cEhFVGxEOTk2K3M2QXkzRndrWGwxYXZuUDFIZytuUU5YbkVZVmNUa2xCNUR2UWVMNlJjS09GR3FCaHUyWUVzOUF2dm5jOGZXSVd1cHJBSE1hdWVmUVIrNjcxd1E4YmIrZHJvc29MbStIRlJmRzZjUXhSSmJXUXplaEZqbXFsdGl6SUpoS0Q5VWF4ME9maWFRLzQ0UXRKem9VOUtvc3NUK0JrWXBuMzVKbEpCMkt5ckNJOERXZmhIQ2xXUVpyMGorZTA5bVcrWE1LMFJVamNUWjFwVTJOTjU1L0d5WTJYbGg4K09oK1ZQRjFOZHVjVmg2bmN0cHp1b2ovbWdMK0FzUS9xc1JqZ29uQ0VsTjJ2S3psM3lmNWxQWnZOSlpzUk9kYW1xcWlpVkJ5RnNEbkljYVJralJpc0kxKys2ZXlUQjE4MkpUUmF6R1R4YVY0bzA0aUdUV0VOcWswbU1WSkxaNjlvNE4vSC9rMzkvY1FZWTljaWdwNHBDc3FYaVQ3Z1FGeW16S041Z050NC8yNmQzWWtzMFVvamlFQ1NBOHN1OG9wUXRnMzZqQnVvVnF6R3MxV2E4VWFRM3BGVWJHbi9XZlVZaHk3c2NIS00yZ3JmS1Vzd0hBVVVxeW5FR1pPNTZYVE5aRS9yd0ROWjZacHE5REMxT0xEUHdtZ3o3N201MzJITk1LMlNRS3AwY0xDTU1iMW82d1NrMFpUeGh3NmM2YmkzVUI4WGNuSDU5MmZVNk54NFJiS3hncExYT0h4OGlyZlFnUE1yRFNNS3h2UndTU1hqVVJWT21SYVBNME5mdHdvVEc5eXlsQ1RFdHFGVVRYTW9jR1RaNTRwblRyNnIrRWtrME1RMUJWS05VYWh4Wjczbm0rbDVZcFA2QmYvSUtEcENZc1htaGF0RFZaUlJPa0VpTFB1MDd5aGZDcWlVR0F5Uk1tS0NyWTgxVzNTOEZSN0FyR1FkOHhWRzM5ZExSdFZRMkw2TjRlT2FkdUs4RjBuM0RJU2NtUkFaT1cwMGZOMTVDMlpZa00za3pSUXFoQVdxdkplNy9UVlI3UVZ3bFRod2plNENPR3hUSG14d3NMd3RtTDZVVllNVTF0R0VFSnRuMWNTSUxaNmZqLzk1Tkl3eXdLdkppeEtQWmtGbDNwYXN5UHdaaU02bUhDM0lpb1lMZm0yUDFlQzlvUFJDZ3BvekdlcWROOEM2M2RFSmo0ZlZKVWswb2VxOGppY3prS2FwbGhESFV1S3lGZk5yT01OdnBoenZyQkRCU3lxMU5WRlVrWENocjVhQ1ZXNnAwSmN0VFl1eEJDMWlEME1pMGJsTUJTTVl0OE1VSzJpblJrR3piNjRHVnJRR3JXOEdCaU1KenhEWVBuR0hZelI4R0RCWm9COE5lUlVnZ1Y1TEdydStydlZPVmhHd3ljYU4vbmQ4TTRPUURVdEJ1Z054OFh2Kzd4U2U0UmxRTUZvK3N0UFZQL0g5cU1FckJwREJtcEZuWndIV0o1SllJUzZwc05DeTlVaUtCc3ZMQnAwY2tSc3lnRnY4RmdtRExSNzE4YzFmZEhwNm1Nd3VRbDJpSVZlWUxNSCt0RU9GWnVLWVZwVEFJYjZseVpYREZtQmdDbVQzd3BubUlJZ2d5QkpzVDZucWtpZkhjamRvVlEzbFpleFhnM0p1cXRScXlKQkdBTmRiVG1tS2xYbE8wN1ZkNkVacFV5R0dObVc2UExRc0U1QTFicUFnd0pTcWFEMFMwSTdNYWdoVjJpaWpCN29BSVB4S0hxWHc4S3NDb0lkQXhqUkFCN2JLYlVBQ0dUdEJNSGcxVkNYaDIwMlB2T3dqSFkyUVArSlRxcU1WVngveFV6N3dwem5UKzhoSXFNQzJJMFRGa0RGOTZOQTQ3U01pV3lvdTJxcnFGc0MwOFVGQjJvME5yeUtzalVkd2hBV1BUTXBaanVLc2hrdTFPTU03cUIrNDhsWWROVExLc0tFcEU2NXhVVWFDNFZtNmxJYTREWE5tQ0Z2elNlVmZQT0hIWkIvTExPWE5NdEdwazhZb3NQSWtjb0E0cm5GOExmVmVSZ1JQRWRHeFc2Y3FPTVFuaGdyVkE1UlJlWERMTjAxc0xHb3lSQWJqSjVXMXpsS3U3N0twRWpMd0taZTRKYmU5ZzB6WDRkMnZ1VFIwUE1qQWNnTEpTaW12eUFTRFk4dEFsNEFrOFkyRC90ditFaGx3Z1pqWFI2VzBRNzF2TFduaU5wUEJGL2Nra1FKNGZEUHVqOHBXK09IWEtQL3pmejRmcFRRUTZWM0tSVjQxUWw3RmFTc1NXam5odDdiU2s0NG1Dd3M0VEp4S1F0dkRZbk9wd1BhRmhVYVcxd3ZUbDkwcXI2REpvN29OSG11RUFsemxrcFRtc0ZVTmV1a0F5dGZDQkR5dTFvZk9nNTZkVjlCUGRTWEJFck9KRUhTV01ieVhhSzd4Y2RuWDdVVG9DM3g3RW93Rm5MalJKMm1nS1pTb0tmcVdaZ0hjaUFwUUNHR3FIbldNUFpaemhRWkF3d3FsZ1lkdFhWVEw5alhoK3lLTWM1MDRMallUVmtOZWRqaVFGbmVpaFJLa0xXandhTVp5bnB2d0lqdXFxS2dRYzh3Z2o3V1JGS3RHaHU0eHl4T204SXk0eE9JaFNkZU4wNVk2RmV5WS90UllBZWp0MFdFQWwxOTM0VjAyNUVDTU5CN1c4a0pCNU9GSlZ4bXpKUkRSU2pyWEM5RzQ4cEtkTkJDbFRuUkZjYm13QWhZRHdDdWh6czZ0cWpJM0ZETUFCemkxc1FmbzhuUVQzVmRsN1RNTVMzUVRoSllCUlhXUlN3aGRibU5Dbm5iazdXd0pZRlpLRmJVcVlUUytmQ2NxaVBmdVdxMDNLOHF4QkJKUVVTbzRYa2YwTE13d3VSMFFsVHNhL2tMR2xXMHJGYlVtd2FaRkxtcTdJTlcrSFFTVTZncWF3Slp1eG9rRE1ndG1ZQWUyblp1eWxiSW5KbUh3TC9JbFNoR1daTVJoS2xJSmJaaksrVEc2OFZHZkQrS2RrTUZINGdJQlZDWjJvR0crOFlaWlhKSkZoYXQ1a2tpM2FZc1hWWFhpREpaRFdVbE90Qm82cGhVcXhnaGpLTWtIQm9JbXp3ODBydWptQUhPSVFSbVhTbCtWVk1WeUdqcGk0Q3FxcHFVY3BNRjY2QkNwVXJGQnMxOTdNZWh4OVNoMjBVaFZmWWQ1NHRmZ2FTN0gzNlJXbHdKMHh5d0plUGtYMVRYTzQxZmtYa3lGR0tJekxLSFlENW9IQ1VvSkluT0p5cDJ0S0lyb2svOTVJclJMQTA0Tm5KZFllS3lPY05aU201SXJzUEZ1NmRCdExWNUZ3cG4xNm1xN05LQVp4Z2gvbnExaUFyYmZIeEFHYW5MVlZvcUdPMUxFQmF5dDJQN1VWQUFlM0JOUkNqUTFvOENWSFZFSTMweGxDd3NXczJUUkhvMVdYcGd6Tnd5UjRTeUVoMXMvYW1EV3VBZkxkQ1dNeEVRN28xV09JQldSeVZ0ZUdnMlYyaW02SEpKODB0ZjRjYmJXRlZIRlRvRUdacXJUd0VjQ0owQ29HMGxnOVlZNnRUd2hhUW8yZk9iNndxWURHSW1VZnVibGxxS2ZlVU1OeVdvRElVWUlyUHNvZHU2dGNDQVFOa2VoNllkZ1dNZVllK1dvczFZUWtkdGxnYWFFRkh2bGx2U2xMNjlZRit1bHpCTGFEMEFHMWVkSjJDNG5JeGs2ZGdyekNDVitHY29Jb0VWWXlLdzFGYjFRNk5ZZE9pZG5TZ3NUbEkvaWtvSCtnaGhwb1M2OU9pajZxYUFka2I2TmNVVXdpSXhUeFRTZnJWbkl6UWpoSEJuSmpxRzNJVXFTcFhRa3hNOGxvRmpUZCtMYXB2cjZETk5IYlJVaTRwSU1oeC9pOW8wbklybUZFQWRrTEVYQWRmeDd2ZzVaTitwdEdJUXFJb1NueS9jZWNrUUxzT3ZnaGI2cUEwWkNkbTJ6QmdncXN3Sk53MnJMUUFNTVVRaXNJYmc0VkluSGgrbXBYZ3lvWENrTnFMc1pWVlpNL2pHdUZPb3FtR3ZSSExVcDRuK0QzMVMzMExocmo5SkxMM2h2UWNVdmVXZEh0RTdlRENuUEJuQklRNHlvemN0TFU4ajZrTGVqcDlWRlJyU2p3OVFTamxkbnl3c2lmMG9TR2laaHZtaFZoVVQwd01CN1J3ZXkzQmlLSVd3Sk9KSUIzQkp0Y0U3VVF5V3VESVRuVUR1Sk9ZeFFtRFRpU2pXVnp0YXBDWUdiaWpqM3p6VFRTTkZIUTNzcWhEVnBpSTlxUU1rMXBjR0FPcU1DM1FJM09PYU9yU3dhYVBVSG9mL0pzLzd2MndyOFBOTzVYczk3MGQ1dXZJbTQzaEh4cnZRWU1yTlFkZnRzNHpKRUZuZUhxSVYyNXFaMVZBME1JMFR6VEs3ZW1yQ3IzcFBtaGpTeGJ0S1gxVlZJeVdpdUQvUlhHWmNxTE1acjlLOSsxYWFoeXF1TWdNakRzbjd5NEZwMTBaZ25XNHl1ZXVDbVRKVTBhcm8wTHJ1STJGK2REbllVd2hMWWorS3lrTURlME1qOE9vcENONFMwRTV2WFlZVFF5bUVKUkZIT29DcmlyaFV0SFdVdlh4bW90TWVUNDFwVkdFKzNCVUpMWFhIVGFRbUJxNHJQdUZiNkxJZHRjU0NhUTdDVHRBR01jeUtMYlZBSm1HeUJLUFFMbnV2RCtvZ2MwL1RJRlVrY0FYeWtQL1JzZXVUZTZndG1EbU5OUGxLOWkyZXRqVmJ1TDNENGRSM2lDRnFwaTNjVWxTZ3lCK29Jd1ZVYUFwbVExRm1mb21yWW5nTERPa0Nxb2gxVlArYXZUaG1taHB5cW95SmtDMUVWcUFqVzF1T2M0OTNTbG5pUVJmOWRYZExST2NZcUlKL3luU21VVElRSDZWREFqUzVaU0oyRkFDbkVaWldZai95bXFVUUJpa056YmZaK0EwUXZNK0JSLzE1RVpSTkVCYUJlYkxBcXJLVXVxSU1rd2lzMlluT1JxVDFIMUcxSlhsVlhRaHVlTVkrbUtXQUphbXV5TXRRNjBFQTN6QkZEdFBtc1liazBJaHJtV05HU0dFcDA1V09oUXN6VGZseXhpY1lXbEVGUmg1MDV0MDFKTG4rY0tBVHVlczZHc1RJNE53VHFTdC9pYkVqbDFZUnAzUkNEQkhsN1FHcVl6ZVVWVlZKNyttZXJrcHZ4NFMvYVhxc1RJQ0lPQ29uSnJEbnBya3B6ak9VTjdoR3NmNFcvY2ZDOFJqaHB1TmNlNUp1Zkg4Ykpjb0hWQ3NMRFprKzgxQURIQTdOSkFFVnk0S2F0dHJWbE5wQnNVQWswZ2hMaW40TTZvTHdub2hxV2FDdTlyWXovTWVvZVZ0QURQaE1MbEppQThuQ0VsczhmYVo2c2MyaDVrS3g0c2hPZEtvWnJFQTMxSmtIN0pmc3RoSnZUVHpjRWNtMFZsRFBkTk5wUldNMWljMjJmUUZQZ1lFK2YybDU0MFpvMXkxNWVRNDFxSytmU0owKzRkZlpDWGpoQm1iQ1BTSkhvWWxzQmluQ2g3dmdwa1I0NVhFRlVnWkRESkZaMWhCdEJxMkhjbGFSS2hKQm8yS3lZeW82RWxsQkFLdW5tcG1XSmc3amZwZkRiYVJBY1lOTk5JdUJ2cXRqbHFnUVEzQUs4bENaTVh5TVhjTnc0ZlhNL04wR0w1TjFTOGRZQ0RrTkZEdndpVVhlTm9YY0dHRkowWTgrTXB5cW92bEVmYXFvU3NSdjN0WGRONTE5a1pVbUFCb1RoQ1VObGhRd0xibFNYRW94eExNVEhXaVlaZ3I2WWtFZ0Uxc0NBT3pmRTVIMGdTK3BDZGdPSmpaOVVEWVV4Y0hBNmliVksxby9DVlFUQlVnL1MwbUtRZ1hIa3I1K0lqM25DdzFVcGorNDNVRFV5WEY2RUVJRStCT2VXT25WR3FxMXJKclJIQWJ2RUVPVVBGdXdwZUlVQUt1b2VZM0hPdHJ5M2FtcmNoL0FETFVOSmw0dzhRMCszZ21xdVd4T2NMYkNsOWhZR0FSVElhYVo3UVVpWnVIdVEyRnpXeE05RzdKWnBYWEJTOUdMa1pVTzFaRkNVRlVVMjJUZ3FZU2xsZHlQUWQxQXR4MEVneGYxdGtpNTllYzBmZS95K0lLVUE1NFUrKzRrQzB0cytkU1pZT3NiQStDMlpXWTM4V1FuT3BpQjlrM3NvOFpkM3JkVUVPeFhsc1Nqb2dJOG1XbWE4NEtPWG9rZTlCRzJsQUhOVXE0b050WVlkVnFMa0NBRlJvczEzMCtzaHRaUFE2NFhPOXlFY0RsUERtMEdJNm9SSEx2eE9OM1BJeGZtN3FhMTZoQkRyRkFpa1ZTMVlYRlRIald3eG9IYXFwbUtuYTVqbmlIZkhkM3JLelBpUTZ2ZXE0TUxKaGVIWjBmeHNKUzdRRnhmNkIwRWtKL3d6djQrNlVWcXhGYVFKbDZIS1hwSUFFOHpBT0pNQXkxY0hUV2hxU1hUZG8zZnhaMFV3cEttSHdQMHNIY00wYUhlWHVPVjkvYzE5ODAxeXl6SVFXM3ZGTUppS3paNm12Zll4dW0zc1dKZlo3bW5Lb1F2TzlIQmNibmRFUG9SRTdUZUJ2c3RRM0FFaklkQXQ2N0R1K2FBTUk0dllwR2x6SVY2MmZGakF4QWlQWDFSZUJwY25nVkFOMUIrV01vRWM0N0xOUjhOZzVvQURBSTlCY1BnODh5RTRDQlJaMUJDRE9FRjdHODZFMm5wWlhTVjVEVFlya3dDbDJTR1JIbG9Xa1RMTDMzWDZXZU52cExnUEZTLzQ3ekF1L01kTDNvcXJsM2U1NGx4N3paNDFKSWp0ZStkWWJmbHFkL2xCU05FTGFyY1NhMG16enpNanIxc0oxVkxOdHFSQmtScmtnTktTU1VzYWZveFFGOVZ1dFpQZ3FZVWxTOTdhNlJqVHdMZzBVN3BvRkFLWWVHb285NGZmMjN2Z3grS3l1VHBDOTRPN21YK21YL3dQNTd6S3MvdVVlS1F3VHN6MFVGL0NPNFlkYVNOa2t5c0MyQ3dYMTlYaXB4MGdkQ1piaFJUWjluWG9UYisvS3BBaWRtdkppSVpCZEQ1S1ZibnJSQURPNEVGT1VCNWZ4UzRYQzlDZllldGlxRXlrM1EzbVJYSFczQTl3cFd2TW9URHhyeXJxUFlnbkUvSlRaN2NRSVNINGErMVRRaDF3NDUvQmlpM2JpVkpQQlJxd1ZtTUl5ajB2RjdQaVloZDhSNTcwNm1VcU1vUHdZSkdWWUcxK2dOcXFWWFRLbEl6WnhpbWprMG1oWlNmVGhTV3UzNFhEQkJJRkpZcWdBNTBCQlNqNUthUjNPRG9SRHJOeVp5cFZ6SHJJSHJDTTN0bWNaNFI4UVoycFNGV1lZa29HU1JYWG9WcE9IUkRmS2pNcGJNMVo4bEZaYkJRZk82RVFQU0V6RVFIYXVoSkhmWElNWm9GYTZJVTJHOGJVeUkvS1ZBSHRrMGRDQlhVUkFyeGlEK0tZV29WR0ZGb3JFQWYxU2cxUk9Eb2hFd3hsR1BGWE9FTVFzaGZLZE1rSFpvMWtNdlYzeUpXMEt1QVdRc3FzNS9Tb1dON3RRaHlyTWw5b0xSa0VLdlhlZm9BRVY0dGpsT3JYNVZ3a0ZVdjJFL3lFNzZBL2Q3NXgvVkVEcXU4WDNXRXlIUGYwRHY3cGFhU0doZDgvdkF6R3VoemYwa3NYSzhBQUNBQVNVUkJWTDUzK3VtWCtETUsyNE1SaFcvOHBnak9OVUNXbk9SbEZDblFnbmYxUENySHVzQVZXUWhGQ1VzZjBIcDVGdFA2TWNodnFiM0owbWpQcGhua052YVlYdVR1bTh0M2d2UzByd0Z3SlFoTExLcEszN3Z6TVdlNVpkUHlhc0hMbjBOczRhV1BlQS8vbHBvY0U4NUtkR0JvSlkvOUdEcVFSWE1saWI3L1FDK095bVZlbE43aE05M000eWhCL2h0K0ZRcy95ZlE0WHIvZGxNbEQwODBzczhZTkRkRXVMam5ST0hwOHNTeEErdjVVUXc2Y1FBZTZBbEZYZFI0R0pUclM2YmdDQmFtc2R5b0tYd1Y2Qk9DQ1ZhTkpZZExHdGxYSUJ0SnJ2UENxR2xteUN1eUtOdU9CaUYrZ3d2ZElIQnpYZE43K0JINURMckNuVTgxWVdNa1lVelJGQkE1MHJkRVBwQmRwN0tRU2xsVDlHRlRkRDRrSW1hWUhRZTZ3eVM2ajV4WlJsUWVDN01SWENtR0p4WUd2M0dzQXFBeU5qWVRZUWhOa2ppNDY0UFdrZ2thckEwMHZuazNRZ3RDWmJ1QzY2aGtZNFpVNU51cm9qTFVMYmlEUm8yaFdNbEtTMWFaZXJ1OHZVRWprZ3luSEZYcXhIUVozQU0rNzRIQlh1NmMyNHBST21DRTZBV2FNSmk2YkFCSXhvdU5JSFl1R1hEZk1HaCtqOHR1ODdOTVRuK29GbSt2U0pDR0x1RC9MdEpLbnFpd3FHeEVIS1FyWStnbFBWYTRNQWtnU0VncW1FcFpVL1JnZzdwaGpobFd4NmVmZXBPNGRTcUVZOFpTT1AzYzNnNW9jdTdEd1hOdjcyWHhKV0xmS21hM0laR2xqaUU1b0NodVpBajduK1FVeGN5WUxTSFFkcmxoUFNKanJwZ1VLS2R5WDJTelVsODRTSTJmY0tMa0hrb2M4UWEzcFZYVDhZalJVZ25uWUZYcnhFSWs3T3JoNjBRbmRIcUtzZHlKTzZjQ2tITWtrSjR4N1JxVVU3U0JkSkJQUUZvLzFyUVlFT3BvRE9NNjlRbzEyck1BU01xc1FVK0pYUWoyZkZmcUo4RFRBdmVReERpaERxL09WZFNwaFNkV1BRVFBjRURsMHptUEx6MlVYSExsQ1NZOTZTc2VYMFFBWER0MlAyditMUGU0NHVpTG41WUR1NmJ6R0VKM2dwNE1tb0ljTWRHRjJzR0U5UGpMYW45UFBkQVBYcXJuNnFJc3hLV3BxZVpiZWVlcFhSRDB2RWdVakEyUUdjMEdLQktKOVJNT1lkVnkvV0JYRmcxR0FsQ0RVUU9LeGdhMGxwcWJMNUpsVjFqdHVNTDhiQmNJTU1RSDArQUNWbXZNSVFRelZLWXlxM1E3S0xkamJqYmFLZnNaOHdKMmlMUjdRYTgwODF2UGUvMysrTmpRTEpWWlRlVTZVRUh5RmFFMGlraVFBOUNGM21zU0FBdXBZejRhcVk3NldLc29uQ3NzQVFJbjlHT0RITCtMcU5TazczazZiT3JvajNEZWpudEx4WlpSdzBCTWhMSDZtOVg5REROOUxYdE1La1hYaUdLS0REVVViRlNOSUUra3lLV0UwcWRrUXBrdERaeGxudWxGdUlOYVpBWkpXZUhSczhEV3JVZzlkUGhMMWJDcHc5aUExSzduYkFHVzRqR2lqYngwb29ieTVEZXNLb1ZjU1JhMkh3aU03b0tGQjVyZFAzWksxWndBU1lvakFaUTIwZ0pFb01oNXlBVWk3azh5SjNRRGltcjFpN05FSk5HaklWZ0FkL3BMYXFDaWo2QkFVcHRFK1JuWGttWWw0dVB2Q0tERkd0SXNha3FjSFFPM3J5RmNEWDBzZDVVLzhMRGRTV0ZvQUVoMGc4ZWo5R0tTSHhaSlc0VHNzRjZkMDhPNEw5ODNHTVVzZTRWOEtZWW5HQmw4cTMzdGNTaDVnMFhoR3lCbWk3YkxXVkFXRG4xUXpZVWVRcHJCZUpMYVA5UkMvdzU2d2h2ZUVqaTEwZkpHMGtBR0RFbXdsekRnUy9yZWpZN1RFeU9HbTZIc0xCQ1VCeWhnUE9MYkVIQWtiS0I0UzlRRVNBN3RBSUFSZ3NBVHJiQ0pScm5laVR1azRJWVlJWE5aQUY1VmFNcURtRktiUnNOa0xvRnIyclRnSTlFRUFnZTB4c1d5TWdBNGdzM3QxUUdISTRFcEczMkRGclAva3JKQ01KaDZpQi94UHhvTWdGMUJOSFdnUU1CMHlrQ3dzcWZyUnh3OGg1THFIVjBqZHZjc2lWOWg4MEJZZ281N1M4YmRhOXdMRUkzZi9iVTRIbmRwYzUrUk45ZDFCMjBjVUhSU3hrZFFnUlBiSGxDYlNpMnNDQjltTE1pYVMwd1VPVVRqTXFVUFRGZ3hQaGpDaFREbEFqYSt6TndDcForRmFUQXFyVk5oTURNVUJaWXdIeUI4anBZN2lKejY4SzVTaGtpaFFJYzIzenhhWVBxWDErejdMYk8wS0dEMFFZb2llYmNhQTBHWUFrZ0tXdE5Na0VwQmJFUXRxSFJNRzIxYVFndWxBekYvZG9KZ09uSDFzQXhTbW1Lbk1pcS8wV0RuYnYwK1pzT1BHeVdUajNJdkdRVkJIZWpiYXRFVXBrQUZlM28wVUZzQWs5Nk9QSDFPWWFRd2pLVmpGMS9jSXFNVkgwU1V4dy9sbFUveFBJU3pSV05BZnRTRDNhdklBaThZelFnN1lqTWZnZlh6NXZuM3dqeUJOdWliVVkvRjFtN202QlNOeTIzSU1zalQwc0dHamtRL1M5S2VJNG1NR0d1Qmtzc1NBNDhkNkJYRFVNVzFUUmZsQVk3aWFxTy9wOEZEcHZvSHBYR090RXV1ZGloQWZvd0IyYW9SU01yTXNjUm9RNWxxZndLaW45Z1E4bmM0UHRHVDQ2c1VBU25vZzJ6SzRIS0ZGQmVhc0FxdWcwSk5IK2JOQ213VWV0akxaVGNJRThUYjFXaWNZclZVMExVbFkwdldqVHdSZ1RiMUlIYnpIY3QwbXZRNjVGNlU2aWpBeEJMaTBPRmxZZk1qd2YwekhZcWdPUkNnTWwyWEtHS0xUSDFHUGhzblZOU0hGUmxMTUNzSTZ5bTRxOFNEWTV3TTJpTU9pTXRlaTBJdkpPaXlNT1M2bEJXSnM2a1F2MDVFMlZKQUJVNHFORU9xTGtDdDlBNGs3T2dhbmlqU1dSS2QwL045ZVp3RjhLeDN4bUF5SkFBdVNTZEdHblF6K1p4TDdzaWlnZ3VYemhnMmFBTVVDaU1iRlVWRDBXcVQ2bHJnekNkR3NlWmZYbWduR3pKQ1FqVys2RHNQSU1XT2FpeHJ1amtnakxDbjdrZFVMUlcxMklsbXJKNVRKVHVrNDlJUFgvcERwSzBJUUp0cWVBbHhKd21JdlNNNXhPWnpkMFZWeUZOclk5REZFcHkwbFBCWjFkS2F1Q1hVdEdWM0trbU03MDAxZ0hhNWZnakpZdUI4SFFmSEtYaTkyMGZlbWJJbnFSS0FYV3ZoRDNtcVViVDJTMWdMU0E4cFZubFdrclZIYy80MGZNZ3VPS1JwMVNpZk1FSUtPZm9nUW0vd2RJcjBwaTZFbFFYTjd1ekpWQ3dtOWlCN2cwMUNsRzZtK3RiSVpSSjdmKy9SNkJtaW1nSUpjU2FGK0RkV0RHZE53M0dLOCtqMlRSbGhTOWlPcjFxSVhhVCtRemRQQno1RFZBK3MxOXBUT0g5emRERFdERWxJSUM0SGRkSCtSWHRyVEZWTGtQQ3Q1THRHS2poOFpYWFRhY3JVL1pyVWtGRWVpcks4WFNVNFNIMUVtQ09CNndwQXhSVm1tWG9SODdadGxWME5MRkJOaTFEaTYzcXBPTkR5a3hMUUUra1VTZjNGQVdjRmF4aFdXSTRUQ2hJZXA2L09QbmRLaEgxWUoxanRScDNUQ0RERW9NS0xVUHlkR0drVmR2bjczOHhEMXJabkxTbS9xeGNSOFZCZE53em5HSFIzb0lzWWdrU21HRWJobTlBTzZacHZ4SzQyd3BPeEhoZzhLTitScUFvbk1VY0pPNlRDN2pmbXo0MDdwd01LOVkrM1BGTUpDNVRyaEFVMHQzZlJ4THZic3lLMDF6anF4bGFKRDQybktUQytDMmR3S3diRW9XV25Yc0JjaFgwMlo2NGV1Qno0Nk0zM3NPQzA3VERFT0k4TUN5bkNSUUsweDZXTjZKMmdPR2hhc3FJRXpaRjdSb0tvQmRkV0g0ZXVkSlNhMTRTcVJZakxrZjlwUDZQM3ROVmFhWnFyZE1CNnFSL1ZCZFhoVDZ1WmlUNVR0Y1g4a1lBTml2emUwTkJUUWhRekVzektxU1ZYd01qVGZoWUJiWEF1S25JR3dLRndoK3dqWmhTVmxQekxrTnIzWTgrZjVTckF0V3ZWOGtqZjJCRG1od0FaZ0RrS3BTT2drQ3d1Z1FBVmZnd2drVUxVQkFVOGZlbHNpT1hlQlZtZ2hPQ3FKdWw2a0wwWFpSK2w0Snp4R1JZUkhudW11K3hNcHdiaUdmbXB4emlvSU10ZUxXSWxZMVlsU0o0S1FWV090alZacytUQlEzNEVFdUZ6VVNWQkNOektRdksrakNEdWxnemVpSjNqUnQ5SVJqOEVROW5FdVNvVWVmOVZHMlR0aFRPUVRDd1lneTJ6emtlbnVoWUg5RktFWFVSU2E5aW5QK2NPaGQ2Y1dCVjNFOUFSV1JqV3BBWWJJS1QwS3lnMHBtYTZZVlZJSVM4cCtaTFhERnhrU0gxUlBBdUdmMHZIdkp5RlkrbFk2NnVtaVhUdTJ6QlRDZ21JMG9rMlRjSlZ4cXZMVXYvZDdudmN2YmFoemt0YWFXQy9TREhBa1drTzlONTVlN0dobnVqdGJBcVdoQm1BdW1kdDY3S3RpQVo5SklKMHJ2YXJyRnRSY0Z3T0VNT3d6V2x3T3hWV2dSaUZKVHhNR01yY1BFU1dMc3dYTkUvRVlESUdvMlIvZkhDUjcxS2REUTBjZHBTWWZCc3ZxbTVhVFVrSEJZVEJCc1RuRHIvSm5qalNrUlk4a3NES3FlUzB3STdRT01JSEpRRi9URXJHbTNBMFNVZ2hMeW41a0NHMTZzZXZyU3YrVWpxOFgwWG14cDNTR0lQbFlJem1JcEJBV1FKS0ltVU8xZ1RUL3VmTTlOc3g1U1d0TnZJNG1mM0JOTk1mWGl5S2FQa0RINlpUdEFRV2xvUWJnOUEzTFlPYjJJbWw3K3hwQ2JkS0dsT3dnZWNpWDBiVGNEUXd5bHdjYTNJZW40cUNhRG1CNjhnbSt4L2dRZlVvblpFQmZIZ0tENVRuOVpWWU5qYWN0dFVJLzNFQ3lxdFRxaUZOTzFYQU1LQ1c1dlVnOS91aWpELy9jZzkraElsQUFDeHRNWUdWVXV6cGdpTEZ1Q0lOaXNXRFlsQmdyZ29ISndwS3lIMW5GcUl1TGt5QUVSQktOYnROUElYUTFkTGN5NXZ3TTVUKzFhMGVKaTJBS1lRRXNTYlpwTC9haEtoOTk5SjAvOWVGdkZjaHlHV2lwU20wc0NtbXFxNG1TNk9zekVSa2xjQWcwNjZLQTZsMHozR253NElYNkhOK2RqRmVycU5BTWtINVhtbVZtQi9HT3FUdWgzWnNjRm9hZ1B4RGNRQzlXZWpZTlJWcG1DK2NtZG9OeVE3YmV1Ukd0bmtMK1JWNmgvVTFHNm1ZNEMwUnAwMHNWWURSS08rcmlXaS9HZnBzUFNZUlJ6N25nTVhTWk9xZmJ1UUV0WWVqT3RpTEl5Y0tTc2g5WjVkQ0xSbDNzd3o5NGpwZTRiaVlCeDNqcmI5dXBaYWtOSHlZTVVVVkdnckNnRUswcmpCMTRPTVVNcjFnWWVTNVMyc3FjTlI1QmRLNnFKb3FDM1p6eklpMU5nSGlvZE9WVlpjeDJORDhZM2ZjWUhycVo2OFVxNkVrZS9GQjBhMXJyR3VwZVJqZFlxYm9CeFpCc3k1NEdHY3I3L0pRT2tLRVU5UDRnM0VaUmtjRVFrVzRQMERyOUlKUkYvTlpjbmF0SVdDZFpEc1B5d2x3dnd0UVlxNDg1bnZQMlRyZEhCNjdwZllvdTJKU3NTQlNXbFAzSU1OcjBZcHROaE1FcEhkLzUxOFRwQjExK0pUMFVnc2xqRVZoa3BCQVdLdDlpTXo2RnhOTUxyYkJFVnE0QzROYlJaQVRSQ01PQUNoNzBmb3lsdzZIQzd6cXdLRkpTVmVZWlF3MWczajBPbGMvOC9HSUQ5Q1Nhb0hBUTZlc0VITUhjbDdSQnJCZ3ZYSDlFVkZ6dnRDbHplWWpzN1czbmt1QmFoMDBRK0VXRHlNZGdTQ1NjbnhHczB3MG9zajZhYWhyWkR3ZjQ0RHRHNDNHUnhxaFFwaTBWeWNVTTB3aXd5S1RCREVqNGpwWjBXK05pb3JDazdFZFdCU2hTakF5LzFoYVR4dFoyUUlPUGpuN1JJT2I1c2pldlczTlRDQXVWVy9oUEh6S0xnMVBLQ0RGejh4T0hYbHliakJvNmtkUVVLREJtN0ZPTWdMQUd6RFBkclQwSjFwY3VPMHFFNWcxemR0VlFVTEwwbUNGSWtTYTJWalNRWlYzODd0RW5oUmQ0M3AraW9PdnJ4WHZsano2cTJEQzNZOEJVaFMzUnAvTXo5SXNHa1kvQmtFZzRQNFBzMGMwUVRNTlU2V1NPYk9HM0YyUDhUWHhnVjgxbWg3QmZyQVNhMlN3eWFUQ2haWmp0RmVPTytTUmhTZG1QckZhTXlaREMyNkFlNTZkMCtMMU5qVDJEeW5UUkZNSmlSMFNtOVlFOUsxK3AvUlNyeFFTS3RhWkNMNGE5ZndrSWtHMmU2ZTRwcXErdE95a0dxaHJtbUt1NlF2S1RGK3puK3BENklsNHU4dDFCcTNTZFp3SEZ0Q25VR1dWRDFCVzZrZkRmMldFRWw0RjlrK2Y5T3dzTzVvWFpGYWQwNkZkaG9aQmpUdWtRaEdKTjIxQnFhYVIzdDdRVWlnd04wdG4zT2R0WVY0VkJlVm5JOURZTEQxSjQwM2loK2IrbmYvOGltVjdKb3gwY1gxTzVjWTg1N3lZSVM4cCtaRldncTBMV1NZTzhIL3lVam45djAzN3NLUjJWV0NOTVB2RjRZVEVLOENoOXRWRGprVHkvT3hGNmNRUnBjbFY3cENyT05ZL1VhdUJRRjNCTHlzb2NYM0pxbXZiUXR2SWZoT1hBb1cyT3FHY3ppVHBJY2JJcnZjNHRxQURiUGFGWitzV2U5OW1QdWRCQlg0N0xmZjZWdFZLeXQvZkVLUjNtbEhuTThiK1Z0c0xUcDYwYVF5S2dlREpOMGI0KzR5bDRrL0hSVk9MK0wzWHVPdGRpN0ZUSTlCWXJNaWlJNzV3UmV3c3RqWGhDSnBYR2tQUVJUSS9Kb3gzZHJQbGNNSWVhUWhndkxDbjcwU2Zic3RpQnNKNDYvSlNPMzkvYndiZlM2WnNhUUpLRkhDOHNFU2hKTDBaazVTdDU4dnNYeWNEWkVvMEM5MDlFSkhXQTdISjVwcHQyUEpXaXh0MktIZjVweTNjck1BMkxjY2ZjUGtCc2UzYVVzdFlnRlVwc1NGOVhMb3U5c05Yd2NaY3cwWU5mUUxNK0pDb240cFNPZjlGSnhmOVcyZ3B2djJ3eUFwU1NYWXZ6Qzkxa2FBVXlSL2Fjd3hpTkMzNGVzR3FxQkZtVXA0RjJSVHlhbnBxZ1BhdUVQNms4VEN5TnQvZGFKRFplV054VS9lalRZU2hoU2h3UWtXN1R6L2Z2VU55NUZlTTE0WUMyZDdLdzJFb2hEY285WnVhTktEU1BaRmV6MHdRRkRUQXg0Z2xKMDRacWp5Q3lLN0NrRG5UQXJpTUYrbERzUWlDeHF0dUMvSXAyeGNRaUU4cXl0SnpnL2tVeTRwSmQ2VDE5T0xTWU4xRnBCZ1VyWC9WYW9EcDc4MzgxMGtXVTdJQVRjVXJIY1Jvd25lTk82WVFZSWpCRkJOcEN3My8xOEwxTkgyaW85aGxMb2hhZlZIbzdmcjd0UHdiRE9rdGZUY0VhRzRLNXBGMUJKMFU4V2QyL1dBZit4RDA2dU1YVmVmYVNkMVlMOHlOV1dOb0NRMXcvK2tpSDRXRmRCWlhpbEk1L2lHYTN2eDJtSVUxS3NyQkVZVW5CcWFpaU0wM25Xc2FvZEJScEFzTjNSZkdXdXFnV3FRa0JXdFdwTTFlbHAwNnQrdSs3d0x4NmdxRzdxbnBRV3ZyZVRFSjl5ZGwwK01qd0ZZWUx3WUJTOTJVZjh1NnNoWUdRNHBxK1BCMEtOVDA1cklrMGpMS3p1Rk02ZEVwQ3JWWVVqQW9NdUtYeUVIN0wvQzRqRWNhTDZyYWdrcVNlbjd5aXU4QjBqRmc4SGJFVXJCdGxoK3N3RnpKMkNOWWw5a2hEazZkbDEzdWpuVmR1cExBTVV2V2pqOVh5VGRncXFQeUVIR1drMmo0WDE5MTI4dnpVWkdHSkttMVIyRkdnYzAyM09HaEhwUWRIUHZaRW1UNGZQQ0lsUllBRWExMkJ1NkpOclN2YUdJYlY4aVFESGZndnYxaGZLNkdnR2pOSWp1WHdvdGhBQm4rN2xEUG5HZDVwMHdBSW9tNmtxRE9BSGc1UUtQYnhBRFYzdCt5WS9GU2RJWEdRTEE5a012UUx2YmM3eTMybTBjQncxVzNCd0ZEdFh6U014YldHR3p6eDR3Z2NLemtQcVYybnBGK1lZQitzOCtmcW1DWjNWQmRrcGUzOWVnU3NHeWtzS2Z1UjRlMkhsNnN3V0wzT3RxaVYzRGQzVk5OQzVLUUpvSEM4c0VRaDZXdVc5ZkxibytEbW5aNmlSNU5JaEIwaGQyWEhtUTlnZCtseTFmZDJsRXF2YW4yTVFibkhNanY3Q2t4WEc2bEt4cGhCT3Q2WHVIR0dHZmhZNEwvVTgzNUVSUFNBcXpKSXo2TFlFRlZKQnNKdGtPU0QwUmtTUm1pazBBaFlROW90R2dVM2FBQ0Q0YjdkcUVLQ2pMOGFIcXNwUmxqOGpqZU02Uk9aVnhsdXlzaUZETGxnc0RKQjJubWdMU0JmNWoxR1BXSjdnRXdSQmhVaVpUK3lJcGo0ekFyWTdwQk1KSk5Qc1dmVWlsS0VFNFVsQ2djSVU3THVpWnVIRmJpWkI4RnJkY2s2VnYzZ3NNUmhhTGhVQ092b29TMEZFb3IyUUkvSzdxUkxPcllwVTc5UFV6dFByWlFkTjdoS1VwTlVlRVB4R2Z4dno0dDBWN21Sb3M1cVFMYmFmS3BhOHROR0EvaWpNTVFHb2FmMWZmek1DRjJtOVRNSVp6elV3THFvTjNZcXVNNFhpK2h3WmVqZWsraGEwNm81aHhGaTNFbEN1N0RNRVRwZ0dVYlRlaFM4cXpGWGcrcW42a2RXcEJIdVNwcnFWZnNRVWVOSWdsWlpmQ1JSV0tLS1YxWFpyY1RPdzFFb1pwRU95MEZkam81WFpWOGVIZ1ErWmNpa1EyZWU2WFk2S3U5SUE2ckRGZDI3UlhpMSt6UXhVcHVVbU5remdOQ1lIcmdRY2doSG9KK1d2OHVMWEJnbCtoZUJSdDJqVzBYVnU2RzYxQVNkSVdxT1BZekRvZWprQlY5L2RZL29YanlMTzZ5UGVpM0pFbVZWcU91K3NzdFZjVDhnUVM1a2lPeTRoQjVqbjkzeGdZRmQ1eWlQQy9qblJvK2dkUDNJK21BUUhoQjA1bU5QNlNCRUV5VmNBZGVEZlpTT0ZSWWRYTWF3M0pOVHdyTlBqMlJPcmtJd1BVNG1KbWdnVFN2NFFEWkh4V2VlNmY0Njg1Q0Jaajd5R3RxN1NqM1FGTmx5ZUFQOXJrNnVTbDBpQ0dWOGgwV2UrdEtlNS8yWlNBOEZodkdUVDBlM0QybTlVd3ZoMEJJMGhtZzUxZ2dHTGdpOTRSdWg3VTA2V0hVUUJteWgzcjF3c2t5cGl5bDBJQ2RDNXdXNWxXMUorWFJEbUdZMGc5OWFXOVh6ZlVPVjUrS1V4Tm1CRllZbHhnaEx1bjVrV09CTU5NY2hCbzVtUEtDaXhNVi9KSmt0SU51THpJM0pRQnUyZWZiQ01MZFRLdFQzRGlkejdEZTJrdytDd2xWdjlGV1ZxMDljZndTV2t4Tk1QbDNKU25ZZWxYcDhTUnVPTnpXTFM1WWNPd1RWSWF5aktDUm85cDJYdi96QjEwREFJajVsQ1VvaTIzS0tTS0R0NjlZR0RHSmxGMFpBcVFHTklXcEdSSGlEOWtLditmWkthL3Noei90bEN5Q0F0SEVUQWprVUkwRlp5Ti8wM2hZQ3ZHQUpkSm9pbm5OZ0NBVHFaMS8reW8rOGxXRHZObU00aFB4SVlVblZqd3czak1OOW94SU1kYzArZEJVTlpZQW1SeE9GSlJKRlN5NG9EOE5PN3NoaU04NEEvN1ltcjNJb3JtYnBSSGRxVkRWazM0dk4wZVZ2NkNJcVdjY0t0Y1dBUkJRVHpoWmVEVTE0cmlTcUVvWW8vYjlPaUloUVdXeTBpT2YwaDBQWk11RnJBSGJXbEhFejFOTHRRL0NEcjdoTVNCN1hHTUlUWTk3WUtQbHJaK1dFUVJ6K1A4WFRwWmFwYy9OWFRWVERIVGs5dVR5NDZJNjFtbExSRmo1TWhoaDNxRVExNW1VRUV6eS9jUlFGaGZSWVlVblZqd3c1WnE1ZG94WWthZlloQnRxYUFaSSttaWdza2FpdWlhSDZkME9xTzdMUXpETmdiemNuci9RMmJ5dmNpNXVqb3V0RFhONTNIM3NlNWFwRzc5T0c5NlNDdEVNOWZra24rN3BoWVNyZzR3V0hJR292dHVpeUM1RGcrZXg2Qk9nQ3pFblhCM3JuVC83MnY3QkRIWEx1K2RrWVpsdDJRSkdxTTBRa1J3ZStGRmRXWFBXMTdTSFUzNUVOc2hxLzJxY2ZnVHZnNVo0ZE9CbVd1cmJUeVJ6cWdyeko4WEVhMzFhWTZQdzUrMUFVYUFwaFNkT1BERDBHNG9sUkQ1VHF0cHJVU1hRVXFkQkd1Sm9rTEFhOGpGYmNRTHkvMGZZVmhJU2JiMmcxRThjYzNIdGJyQjExejJvK1ZKN3pEMy9nNTlXcklOUkdjNEZSMzVzcUFNNHhxL3V6OXlEMk5GZi9nZlY2b29tbElVeU9FREU3c1dEeXU5djNmRThrSUdSUmVYeHZaQWg0UXlmK1J0SWdvNFBkS2tOQ0NNTUpsYTdudlpMNVN6K09nL3hXdFFpazhYTWFPbmxOWU81NmI4ZE96a3Q3Y1o0eUFYek9BMkJjNEdpT2FxajhVdi8weCszTXA1SXBoQ1ZOUHpJaTRQdFdiUWxLZ3h0VTloL2kvWVNKbitHSitwY2tMRkhsa0g3VnU3dnVPSEN6eG5qa1k0clBKcXVSUEFqVEVQS2x2ajRFNjdkczRIMm1ITFp0V2RiYkhjNjBEc1I5NktyRERiTHhnUGU0RHRFS3JScXNkYVZPaEE1STBCTE9JV3ZUQTUvNThBdGpzTjcwSG5qVU40WHZ1LytSQnlMMFlrTm4ydVZrcGFjekpLWitrYlhvZ3R6dis2S3ZmQldjbDBkKzZxVjFrY3NDS3dtdTRVdXFlMnBwNkowK0Fsd0dEaDNqQlluVndWcHhCc2ZhWmwvam5YN3d6Uy9SeFZZSFRpTXNLZnJSUitwNlQralljV2hWMzBoczYwc3VBem9obWlRc2NjVmY3SGtmN0huZWo4WEJ6RHV2WlRmd1JpV3IwdkhlamZNZnJ2ZHIxcExnQXA0RGExNkt4RVZkZVMrK3p2dHNNTFo1NGU3NHlEa0s3YzBFZVZaamZxQnZWUzBsNjNpRElScnBFUkV3elg5NmZBalhkM1RRSzdyN1NjOUU3S28yMGhaK2NIajJqbThQQVYzRUJKb2hOVy8zTkptUTNJOSs3ZUdCdmV3ZGE0UnRhTHN3V2xaeUpFbFlZakU4NzM3djRSK3Z4WUxNTzdPYmJKeWtJbkd4NjNtd0g5NXRCLzZxbDlPb05IU1pIZFNhMmxQT1BOa0FzR3FJbTRodFJlTFRzSGNueng3RmcwNmV1MEozMThxbjhzRmtSaVV4UkdLVG9lZSs5cEhUaDMvM3FNTnQ3ODZtektQUVlzS2F1S292OS9YQ0Z6bldoNnljekk0QlNmM29VMUpYclhzLzZkR2FSdVN0ejJuUjBTSkp3aklhdHZ4Qjk3SVM5dVhmZjlmcE83OC91b0U5M2VhTEJyVGx0SFdQY1Fqa1VqWldyOFJMZStTNkZTZno4aEJLWWtnTWpaMmdYY3VqemxPdEhHOGZ4clIzK2xrd0NReFRiUHAxNHZmSjR2dngrdXptOVZtMGRzWjE0TkRMN215cWpMaTNKMTNsMVlUNWVDVmhDWml1RmdVS1VwVzFxbFd3VHg1TVlraE1EZDNBdEw0MnF0NGZlclVZdEJjNGk3eEUrek52ZjBJL1lzWFRuRGxONTZaQytOR00xZFNVbW9hVnJ2QURWenFSWHhKSDFINGxZYlUveUZxN1Z5SHFndDRJb3VhWm5NU1FHTnJjb01mNzNNOFlBNnRtTFljWFptcjJ4UTFEdENmd25ZL050NFIreEVHZDdiRnhYL2lDV0MrdXpZUUoyS2tXNXdadzNtdkVPcFBHWkQvQi96aGlkZXh1Mkt4TjBKRnBpQ3VReEpDWXNrTi96WGRqVkFmS2pkbnRMY1JRbjhNc2FDQnZEcVowVWo4T0p6bUdrME0yejVTa3pIOUdMNHA2bVBWN1BHOWpkR1hjanhXOFNzTHhNVjV4K25jTG9uNlNIbnoya1BFTWlhT254ODZVTEpxLzBCVlhoT1ZWRTg1ekppSTRyd0Q0am1Ua2lUNERYaVQxWXl2WEUzc0dESmdtaXRGK1FXa0NTbUFqQ3JQZWNwZHdFdWI0UVhrNWN4SG9RTlIzazRpYVozNDhRK0lvZ3pmc1I1L3k1Y09SNTZaMjdOUVVWK001ejZQUEFDYzU4akltZTVMNnNXb2NWeHl6bW90WnJDT3R1T2t5b0txNFlNYlkwb2pYZkZXcGN6TnFCZFNHZnRnNkk3eVpvWWxuU0Z3MTFEUjY5RU8rY1NWWVhrVTdXNThJZm9FQU1PV1B5c3dzdUpQVWoxY21PUUNTQllGRnhqR3owYjhoankvaVc1SVJ2MklEaDRmODFKMk4yKzNNbmFTa09OWnRWZVVtTFpZaGNWUzYxRFk4eDNGQTRiekxvL29qd3lqT2Fjb3FtRG16WTkyU2h5NTFJcDVqbWFTRk1NenlMY0VhdGZtS1lEdDZiVFlVOWVYc0JYOU0wbjB4WVpvYU1aMjhuUG5XTVk0dnpZd3o0YmFtU29salNDeUNEclVOVHkwV0twUTV5UGlMb2xBRmhVMFlnSm1qQy9URXplMmdXbnBxVVpqY3pGZFJVVFdkdS9Sck16dWtONVRMTU95Qkg0L015UnN4Qy81cm1ic0M2YWJSczVGcG5HbUJPSWJFRW5MSVJ0UElVNGs3QnhkYWJEdHlrNG1sMEJnQ1BUSDVpZjJZK1YwcUU1TmNHQVF6WTUxNmZCSHJqdjNST1RTMFh0VEQ4QnllWm0zMDBrMmowZldOVHZ3MFNzUXdKTGE2cXE4WEQyS0JRcGszeFEyYm9heUxudEFHUThjUTZFblpsdGlQVitmaDlaeTBWZmtvMzUxVmg2ckhGK3RqbmNRZlJDNFlLdGw3ZCtnendORjlvTFB0MDJpR3hOUGgzKzB5NnFIMWFvd2ZJNzYrYzUvYmhiQTBaOS9LeEg2RU0yajJWSjJMR3VHYVBacE5ROVRqaTYyeFhIZEw4azV2ZytTcjJYK3lRNThCaW1Qb1JuVjVpVVl6SklGQ3NtOUd2azIyTytMWE1RazBuS2ZzSHZnNW8yR2tzUzJ4SHp2WkR3eU5nSE1idVRJelMzdkM0NHZVQTYwb0IxYy8reFh2S2tSOUwrL2RIc21RQk1JWGZzK0x2Rjg4cXVpTldTMHNvZ2pJY1RwazVYUWU1Q1gyWTdYMGZZelhMNE9aK1l1cnluZll2ZkZjZDVjanR0Y3VUZUU3akRwa2ZYczhuczZ1VkJSRHBrRkI2ODQwc0o0TG5IU0ZjZHdoc3ZrMTh1Yk16Sjc1dFhFcU5YZG01alRha09jSnhqcStTTTF2MjA4aWIweEJLQThoNndkVFlYbVdTQ01Za21VVkFhNmwvTThTVTJoMU9wVGs1eHZWVzVzTzg4UlEzYm1zN3ljbWU5NElGbVkzei9XbEQzaXM0NHZFcWt0V1ZiVXdqUlVleUkzYzVwbDNyOG42N1F5UitkbUY2dG03S3JJamJzNlk2QXBqN1hmMjVreVBVdjJ0S1N5bEZQVG5OYmd5QS8vRDBodDY3MWpINXlxZVdJaU5kWHlSZGNHR1RmeXEwOWdRY0NIckJlaDFLME9tUUhlbGRPQkhjeFUvOTUzWEswYVdFbjUySnJwUkZ6cG5CamNCUEwzbmZkQzdzNGJqaTZTK3J2UWdROEZ6SHlvZ0ZRQUFCK2RKUkVGVVdodVo5OHNmdFJSNTVqUzJBa0duME9PV092T1NaR1hJRklpcnZINEtTTThMU2pxN3NKUFR4dlRMaGZUb1BiTXdmYmNJMXN3ZmRSYUhuOFR4UmJMMVZybFNwRGVzeUx3K2ROUG9OTXpRdkxhM3BHc0NEbFFoTEpzVGxKOW0wZXkvQkpzbXRUbkJ2VEoxWnpwKzBaUiswdW5xWGZoZ1RoQzQrY29ISDN6UTlUejhmL0NmNVlRTE5qTG9wdEU1M0FSZ0k2Vk15enNIR2hDVzNNN3hRL3RlWmQ1NU9sZjYrbEVIQWpPajZsN1ByMkw0UjhwU1k0emJGek1qS0NVaXVtbVU5SGo1bEJ4STVFQUx3cElJTkMrQVcvUDRFbWRlamMybTNwdVozN1pnMGdXemE1ZWxOU0E2bXp3My8xOGVPM1RUcUU4NUo3cDhseHlJNEVCbkxyZlNSaEJqSmkvM2JIdVZKbFFaVnpqUU9GdFRZdE1JMXIyZ0NycTVzeGJVTVBieHhXbFFHSUdUNk4yS3lDdVRTdzVvSEJqTzVWWmFqWVNZeU8zVG81amNNaXZFZ2VYSTc0MURvR01tUUFNR1RqcGFsM0lrWXg5ZjVBaG04S2I5b2VZTTZpbXJPQWNjZ0t6aytJcVI1ZDd4T2VEeERKdHd6OTFwbTR2eW0yaG9TSEhzWmZ6amk3Tmp6Z0N5UG0zdXpLNDFaVTNUNUFCZFlUeUhXMmxUTittWkgwZ05XZ0tDQTdlM3BzMEdYTkVkS0pmZytDS3JFTGJZL3JScm5oVC9SdTV2cFoyMGhXWDVyRGhBVnhnZlo0V3N4SFArT1lCZEYzNUlBRUhoL3EwWFlJbmFMc0RlMFBrWG9HSzBrSzR3enYxRVh3eFdYZ3dxOFIzQWswRkxJVHNudk5HdEFpeFIzVnk3akRnbnkzY2VPRUNmQVRielFFaEpRekU0QUFXNEUxQUsyZUZCcHdESEZ4MkllcDVkUnNYby93dENKZnhDcFMvNmd2UjFKczNzeVhrVXNyUEpjWTU1K3lJdlBvczN1ZEozWjFGUldVZnhPVERJOC9IRjRyUDMzTFdBcnFYampXb1U2L2dpa2I3RmFTL2ZKUWZpT0hBbzNlaHhZR1ZleVFIR0FaelNFZDhadHFXS0xNTHhSYnBSYjczc3hwSURhVGpRRjZkMDAwQ1hNQmVkQTNYbFNocTNXTWNYeVpWKzBidXZiSDlLRHJqS25tTEtJaVhZQmVaQVMyNUhZeCtEbjloeHNFdTluM2V1d0IwcVROMjgwMXJTTjJjT1lBNHRmZEZ6N29NaVZZOTVkQytnRjhjWHhhMWRBN2tiazl2V3dOUVZlankzUkphRTVZSUQrSlNyOUVYbm9pZUtRUVJkN2JvZGtLb2VYendzd0trRzBDajBlREc0WFZJNUx3N1FIbDNwaTU0WDk0dFhMMnhFN3lBZ0cvNDZzZFRvZUdlNWIweS9kQm5sdm8veVFpRHQwZVdGbHBLTy9IT0E1dEZhUUdaVldXb1U0UGdpZnFSTEhrUFBQNmRMQ3VmSkFSeTdFRmVpekpPT3N1NWljRUM5V3F3aGx4bzRNcDNqUzVrQzFrS2xieGFEeXlXVjgrYkFxbkxzWXQ2MGxQWG5ud05ZWDRnOTNiWmNhc0NNNUI5TjU3WU41RXF2NVphNmtyQmNjYUN1WEltU0s4SktZbkxKQWZ3VXdPT2NNSmVweU1VZlFSekpleXo1MGo3UHpkMWJOWFZ6UjF4SlVMNDQwQ3A5MGZucWtKeFRBM3VSLzlJb3RxYnAyTXMxdW1vTXh4ZTNHZVgxUGZiSzR6L283dEpsbE1lT3lTTk5uZElYbmNkdXlTMU5PSnZ6UkVBY2J1NmtZeS9WRS93YjhGM3E3bGFRbTc4WFhPbWM5UHdSVjFLVUx3NWdqKzRnWHhTVjFPU1pBMWlNOGpPQU1CMUpKVzdzMEQvUE95S3lsLzBYQlhQM1ZNdGJ4bkxYSjNrbGlJN3BydVdWdUpLdS9IRUFteGY4aW02c25YZEJZR2NULy9EYkJveldLOEw1bUQvU0c4cHh5L3hSVjFLVUp3N2dtSzdZWHN3VFhTVXRlZVdBUEpEVDl6K0o3cEdoMlBVZVl3VFhjM3p2SzdiUFNZV1hUOG1CUkE3QVhjVGQ2SW13SlVESkFaaUgzRWxISjd5aFp4YVpvZWdHWHg2N09kWThjQm1SQ2krZmtnT0pISUF2T3ZmbnpoSWJVUUxNa0FQMXdESWtseUs1cHErd3F4ZzYvdlI2T2NlTEQ3aU04ditwNGd3N3Nxd3FoZ1BWOHNjQVk3aFRab1U1Z0kraVdlS2k5NGZzQ3AwcW0xZGJ2bDdjeVBHUDJtTDdQTWZPenpDank1UTVjZ0NUL3Y0Y3F5K3JMaHdIOE1WZms0ZysvQ3Rzd1J3NFRudUhZZ08yamw3TTh4VWsyRDduTzBaRWNmbVVISWptQUh6bnRlamNNcWZrUUlnREc5NnZJTzBLZEdJWFo3a1hmSi9kRmJaOTE4cnpOOUxZUGo4T05hWk1LRGxnNDBDdjlMblkyRkttUlhOZ3lUdGJkLzVYNzFPT2N3K09NbjZ6djIxWEdYck55amVkMXFLTHpUMm56c3pidVpOUkVsQUFEbUFwVkg0Q1VJQit5aFdKRDNuZWtMa1RLMTN2QVg3MDVWbmVhYy83RDdtaTB5QUdTNk0xSTZtTWxoeXdjZ0ErbHh3Zk9MT1NYQ2JPblFOZjlxN1R0ekFWcy9nN1p6L0txZm5xM3RsSGVUaVg3eDdmU004bGRTVlJlZUtBK053L1QwU1Z0SlFjeUo0RDZvL1JaSSs5eEhpdU9OQ1FONHVlcTNhVmpTazVZSEFBUzZOakk2bU1saHl3YzZCZmJydllHVk9tbmhjT0xMemhMYXdwV0JvMXowdWJ5blpNaVFQUC84d0J3OXdyd08zelUySkJpZlppY0FBbmRMZXBwUnZzSk5IRmFIUFp5dkU0Z0tQLzdETi92SGZIdzFDV0tqbFFEQTU0d2NWb3JyZ2ZyUmgwbDFUT25nT3JFSloxVkl0dnV1aFZQaVVIemlzSGNCSXQrQlNuTkFIT2F4OW4xaTRjY2ZXMmdLMVJyaTB5NDJtSktKY2N3SktJZlJZTkU2Q1dTd0pMb3ZMREFmaGMyR2ZSYnZuRmFINDZwYVJrR2h3Z2U1RStYZGdJTGtLYlJoMGx6blBDQWJJWER4d0hjK25XT1dsUjJZeVNBM1lPOU5qNW5FcXZYRWJiK1ZPbVNnN2d6QUpkUlhlclhFWkxucFNoODhtQmxuZG56WEd1ZW1mNFh6NGxCK0k0Z0I4dmVpUHl1OTRuNDZES3ZKSUR4ZWZBTlhhWlJkZkw4YzJReFdmeWVXbUIrNnRveVZYdjlPaThOS2hzUjhrQk93Y3E3dU5Iemd1OHU2VzVhT2RQbWFwdzRObmVSNTJGb2ZjMkpha01saHc0bHh6QVR4Zzk0cDBlbk11MmxZM0ttQU50NzZ6bnZUOWpwQ1c2a2dNNTVNRFQzK1I5dXBsRHVrcVM4c2VCeWovcG5iMDZmMlNWRk9XYkEvOGZyTys0amEvVmtGc0FBQUFBU1VWT1JLNUNZSUk9Igp9Cg=="/>
    </extobj>
    <extobj name="334E55B0-647D-440b-865C-3EC943EB4CBC-38">
      <extobjdata type="334E55B0-647D-440b-865C-3EC943EB4CBC" data="ewoJIkltZ1NldHRpbmdKc29uIiA6ICJ7XCJkcGlcIjpcIjYwMFwiLFwiZm9ybWF0XCI6XCJQTkdcIixcInRyYW5zcGFyZW50XCI6dHJ1ZSxcImF1dG9cIjp0cnVlfSIsCgkiTGF0ZXgiIDogIlhGc2dVVllnUFNCY2FXNTBJR1JlTkhnZ1hITjFiVjk3WEZCemFYMGdYSFJsZUhSN1ZISjlJRnhzWldaMEtDQlJLQ2hSWEZCemFTbGVYR1JoWjJkbGNpa2dYRkJ6YVNBcklDaFJYRkJ6YVNsZVhHUmhaMmRsY2lBb1VWeFFjMmtwSUZ4eWFXZG9kQ2s5SUZ4cGJuUWdaRjQwZUNCY2MzVnRJSHhSWEZCemFYeGVNbHhkIiwKCSJMYXRleEltZ0Jhc2U2NCIgOiAiaVZCT1J3MEtHZ29BQUFBTlNVaEVVZ0FBQ1hzQUFBRFVCQU1BQUFBMTduL3lBQUFBTUZCTVZFWC8vLzhBQUFBQUFBQUFBQUFBQUFBQUFBQUFBQUFBQUFBQUFBQUFBQUFBQUFBQUFBQUFBQUFBQUFBQUFBQUFBQUF2M2FCN0FBQUFEM1JTVGxNQUlsU0p1OTN2elprUU1uWm1xMFJ4c3VSZUFBQUFDWEJJV1hNQUFBN0VBQUFPeEFHVkt3NGJBQUFnQUVsRVFWUjRBZTE5RFl3bHkxVmV6LzdmMlo4WklEemJSUElNSVVSWUFjMG0vRGxFNUU1K01DQmgzVVhpdmVlSHNlOEE5aElJNkM2Sm54OG9QM2NjNHZoSndjd1kvQlkvTytTT2c3REFnR2NpZ3dWQmNBY3BKb0JEWm8wTUJpZkt2VGpCV0VMMnJMRjMxcy92UFhlK1U5MVZYYi9kMVgzNzl1M2RyWkptdW41T25UcDE2dFNwVTZlcSswWlJTOE9wbDUzODc1YVNGc2dLSEdnSEIvN200SWNPMjBGSm9FTGh3Tkl3SHNRL3FHU0ZST0JBNElETWdSZkVKL0hKb1p3VDR1M2d3RVB4dDBlL0hOOXFCekdCaXNDQkZuSmdhWEJuZFhueWZBc3BlOUJKV2hyRXExRjBISWJtUVJlRTBIODNCeDZLUHhWRlY4SWE3K2JRb2tyT3g4OUcwUXZpZUgxUkJJUjJBd2Zhem9GaGZCREJ5ZkpYYmFmendhTnZIRzlGblRpT2J6eDRYUTg5RGh6dzRzREYrQ1NLUm5GODF3czZBRFhIZ2FVWUM4c0ZxSy9iemJVWldnb2N1S2M0c0VZN2xCMU1rbnVLNmdlQjJNdHh2QnVkeDhoZ2N4OUM0RURnZ0lVRGsvaVpLQnBpa3NCTEhFS2JPTEFmZnlhS3ptQmtndlhWcG1FSnRMU0lBOHR4dkJsRlBVeVNGaEVWU0NFTzlNZ2ZlUkVqY3kzd0kzQWdjTURHQWF6dTYxRTBqdU03dHRLUXR6Z093UFZGWmxjL2p2Y1dSMFJvT1hDZ3pSeFlZMmJYMlRqK1hKdXBmQkJwZzlOK0UvMCsvZmdISDhUZWh6NEhEbmh3WUljY0xGSDA5YThLcmk4UGJqVUpzaExIaDAyMkY5b0tITGpuT0JESHo5MXpORDhZQkIvUndXTUlnUU9CQTA0T1hJcnA0REdFRm5KZ0dOeVJMUnlWUUZLYk9JQnJSZUZjcTAwREltakJkZnZQaWtTSUJBNEVEcGdjR01YeHRwa2JjaGJQQWRqRm4xODhGWUdDd0lFV2N3QU9sbW1MeVh1QVNjT05sckN0ZjRESFAzVGRnd080cnhyOHd4NThhaDRFQjQ5aFc5ODgyME9MOXhJSHduWFZ0bzdXUnRqV3QzVm9BbDB0NGNDcDRCOXV5VWdZWkV6Q2Q3NE1ub1NNd0FHWkEvaW9RZmpPbDh5UTlzVGpzSzF2ejJBRVNsckpBVGhZZ24rNGxTTnpKV3pyV3prdWdhZ1djZUE0K0lkYk5Cb3lLWGpqTVh6alhtWklpQWNPNkJ6WWljTTM3bldldENOOUxyek4xWTZCQ0ZTMGx3T0Q4RnB3U3dkblAzeGt0YVVqRThocUN3ZndyY0x3a2RXMkRJWkt4empHNzNTRUVEZ1FPT0RrQUQ3bGlkL3BDS0dGSE9nbFgvdHFJV1dCcE1DQmRuQUFMNmF3cjMyMWc1cEFoY1FCMk1WWHBXU0lCZzRFRG1nY1dJbmpUMnRaSWRrS0R1RGVSUGgxMmxhTVJDQ2l0Unc0RHJkV1d6bzJwNkcrd3N1b0xSMmNRRlk3T05BTnQxYmJNUkFHRmZnT1cvQktHbHdKR1lFREVnZUc0WGhMNGthYm90aldCNjlrbXdZazBOSStEbUNIc3RrK3FnSkZVWVJ0UFg3OFBJVEFnY0FCRndmSVAzemdLZ3o1aStRQXR2VnovZGJxUXhqNmNpSDhrTjRpNVNHMGJYS0EvTU5UTTd1Mm5LVkJ1UmtDNkwzYUdyKzNFUTNuN0pXRWRWY3loRGN3NzIySnV2K29oMzk0cnNkYlpOMlZETGZ1UHk1WDZoSFl0bFdwb21lbGpaTGpBdkJ3RU9ySjJ3RFdEQWRXNW55OGhZOGhsZzNoOHoxczZFbnhiODVUQ1BiTERzd0Q1V2E0OHNqMlBKbS9JTnozVzYrd2c1anI4UmE5VWxreUJIODFrMjNhMWwrdElPWHYrbjdQU3RRQWduTkgrUFFYdlBncjMvdnYrZ3dvL2JmbGlmbytBRHM3WDhmamdqaDB2L1dxVyszUy9mSjEzMzBFR3FEZzJoRjIzdklGSC8zQVM3OHBBVXIraDh0T1RMWnBXNzllWHNvN0EyOEgrekRoOTJGK0kyLy9zcGNsY1BqL0FIMldkK1crL09uNSs2MVhFT0VxTW5uVDI4Rk9zeERodWZ3NTB2blBYek5JQVBGL1BSKzJ6dEtQdno1KzlCL1VpYkErWE5qV1Yva1V5QmwvcStGbXd2RlBGZEw4azI5TXgrWnVJZWg5QTNDL1RmUmtZTzYzWGtFdWk4WFhsTW1lOTNGbEoxVkxxeVlTTmFmekZmMTBrdHhRQythWStoM1c0dmY2V3BKenBNUkV2US9hek56Q25DTi85Wlg2SmU4VTRveWlkNlJqcytjQmUzK0FuUFBuNHozVTRmdXNWK1NhdWwyZS9majU1Nmx2clEybUlueCtzTER6cXdtbzkrN0hsd1FYM0JmSHIveXpGMzl0b1dub3FqN2YvSEVjVnpCMmxzcGNGdHRKK0wzdDBaSGxyMk93dHp4QS9VSGU5dDMrc0UxRG5vMGJFOE1HdTlac3J4N2FublBYOExXdnVJS3hzMVpDZmVHTDdSUSs2OU9UbjJXbW10T1o3SU9pQk14eS9KMEVQWFo3NWtvZ3F4MjA1OGt6dFdIczFmM3Z1cDVsSStQcFBYZ2ZBZGQ2S3R6cFgxT0piMVBxVEwxOWJVblhtdTNWdWJ1NzgrMDN2dllWYjVkdllsaENmVVY5dElHdzd0UE1SYWEvNXR4cFRzaERuMkVOd1FKdFNtSHlsbjJlWUZtQnc5Q0dwZHN2b2I1Z3FyR3dhc05rNUhVQlcrdTNsUjQ2YVdpZ2phNTRaSnllNzZVN0R3cm1BZEpzcjViangrYlJpUXpuQ2tUeU1FdDZ4azdmS2FPKzF0QUdncCtMalozbVgvV2tZMGF3NFkwRXdYRVZIc3pZZG1GMTJ0YVgzNzRzbjJ5VVVGL1JFUnNaVC91N3MxUHZIY0VTWjZTRjNLb2Y0SkluVitwdmVaNFlHKzdWOFozNUxsRDdrTis5MHZ6YS81NHk2Z3VPTWdxZWpweTNBWFNyTkVWVktwemlsOGp4UTcyMWJvcXFFR1BVb1czOWJTTzNLT1BtNTQ3THFDLzBuSUtuVFhWbDRHbERGMUdabEQvbFo1RDdJYXNkYXJuS3JxUjJLdXBHMkhDdkxzNTVEUmhEZUV1enFETjRUeG4xRlUzUUNJS25UZld4YWxjNVN2Y2lPc1BkY2RoRHRlK3FMRzNycjVYdTFPUnFLZlhGTi9aVHY0Wit1cEtqMUlHNzAvZlVtbzc2Yzg3dTNKZGZNbWk2Vnp0enZSTWY5YXI4a1BQbFQrT0ZscW0vK0tRZVlrK1hjbWZvYTZqNVUyQ0ZITVhmbStZUFk1L0xBMVlrYzh2RWp6dzY3L282R3oxMUY1L1o4ZVF6UTBMV040THZSZjFKaGYyc2k5Z3pjMTZaWGUzNjVyZmFOdlR0aEFIWGNLL09scGRoZytTY0RHd0h5cnV0TjI2VVUxL3BpME8ramxyc2FQWnlTSzZ0Q0ZQM0lFSFdiZUhMeUd2UUtpbDUvajFlKzFSSjlVVmJWQVRmTmZKMEJXbHhVZCt0Y2luWGhXd08rZjI5T1NCZE9NcUdlN1U4MTMwTkhUMlYzamN0eGF2bDFCZGRUYUN3NlRsNDNmbXFiRTdGc2RnS0hWVzYzODd4ek9jSm1zcXZsTVBEa3VxTHpHOEt2b3B5d3YyRk0zZjZTbm5CbTdsTlh3UkxIM2hKRlBWMm95c2ZtUHBXdVFmZ0Z0S3I3anhORWZLcWwzNW42UHh6VVVuMVJYNGNCRjlGZWJrWlQvcWFVS2dicGZiQ3pVanFCQXhiTGRuVVJWalM1VGFQVWZyaTBPYzhXenJqNjhFc3hIZXp5dDd4eTZjcVhqMnRsbnFuSGpwVVFTRVpyL2o5blMvOGVuR29zZlNES3NCOFUwMzFLdXZGcVZkbjhSbGlGamFkcmVEQTlhYUFUcDc4TGpSSUtNZTN5cW92L3VMUW5vUWxMOXJUbmJwZnQ1MEhYcktNSTROTGJqMnBDa3RucnlTU3VZTVBNRFJsRzltSEQ2dWsrc0pDUk1GM1l4LzF0OG9TNVlBZmxsYk9VWFRoUkZYb2V0clJWR0gyV1czelBHWThZWHhKNi9ZM0M1SFVCdEJjcndUSk96VzkvbUN5YWRuM1dGdlFVaUpDL3VIYkplQUpkQm1pWHRMNndweGl3ZGREZkZiLzZFUnBJdlA2eEpFdDliNHJCUnVYTjNUeUdxaWpqTGIxbmxkTnN1YjYwOUxxSytxeWtmSGVycTg5bHpVM1MreFN6TTk5UzJDWmFFYWluaTZCU2dIdDlIOVVTY01hajE4emZLTTBCRS9OKy82NDFINXp2ZUtOWHE1cjliYXdhVkxta0k4VDVQbGN3d2pkOElUbFlHYy9INVZXWDBXZmx1SzQwK2VTZHBXMlUrZHUwb0tzMTc1ZkpLTnRmZGtKZm9HTTFwTFdWK1QzUlJBeFFLZHJPcU85V1dGSXoyZ3pRVThMSWt0SEhsS3ZWNTYrL2lNdmlTYTd5Nzh5K09FVTFkTGdzZEpJSzFab3NGZWN3aDZtZEMzQndxYTFPZDdpeEs2cDlPMjhuYXZsMVZjMFJFTUloNTVNNmw1VEFKZks3M0NWK2tyQ2dzeWlLWmErN0pzR0o2Lzd0N3RLMVFZVDlLYW9sNkhUZWMvZi9zWnZIbXdUYVJ2RXRiTHFpOHc4Q3F1RXdTTU05anlBaWtGMlhITDNoVi96U1B4OTN3TFh1Um1HR2tQMGRGSWpCNEdKTXMyeHZkM1MzNVBCOTFVRkp4ZlZIRyt5VnducDU2M3pzdElNTU5sMHdkdmxYWjZQTzVEYlE1OXFiLy9vZXovMGVtWU5uS0xsdCt6bU1WcWpHZUx2Wnp1bjdoSXNHb2NSWFVWU0l4TVpiZy9vRHNDZjdUTjY0N3NIR1hlZWlsLzc2Qk5QUFBId0l3UHBvRzRjWDMvNGlTY2VHZmdlUzJUbzhtTjBWMDVsZ2dPZWhqQzVJZFlaa0FvcXE3NGkyaWtoa09yekNmQjhadUVYZjhNUmZqMkRzY1p3bDJiWFZyQ003Myt3OEMvTjBzdmFzWUdlWmpWeUVJeE8yUGg5TThidzhVY0d0NVVHTnN5TnVqb3hUdGwyS1hrWUZmUWxFbzMyS3FGcm9ydWFLZHMyQXhMd0RoUDVKMTRIUGo3eDhIWFZRV3V5Q2N1amRhUVRYTFA5NzBOVTlqeFFKRitOd0xsV0ZOMmttVjVhZlpYNHRCUTFRa2RvVWpBMURoVldsRlFUR1R5QTIxSnJpTDQvam4vb3QxNzA0cThheENjSG91UTRtVmowUHdQdnA1a3F3YUpPNWNnSzhLb3p6SUZxd0FnNFJPa1pacHlVVmw5bHZnaUNWcTVNOFkrSGJ0cDc0MUcwR3psajN4bGY2c2NuLyt2UDN2TFJQNDdqZjhiYkVNK3U1bURYMHdTWWgyQ2tVS2t5OTdUaC9OTmZyK2xhUmpnUG95QzdaS1RaWGhGeHArTk5rMGJyREVqQU9nb2ZWZlVWbVd5YWFLdU8yVmJsSENMRXB6SW1PQUtiSHIxRFZDaXR2cUlkaGtHYTkvbk5mbElwTmpVT2lxdEtxb25zU0hkOTRkc3dmOGdJT0lYcHRNNUp1ZmpTRHllZGVQbC95TmFUanc5WjN1dmV3S0ZxZXBLdXZPYUQ2eSsvR25PZGJmM0dtd1JmV24xRmZkWURmZ3JyMDZhQVNVYzFRU0QvMTdaNW9nS1A3QnYyTHBYZ2V5UFByek9RTDQvajcyR1I3TjhWelZ1bXB3a3lGOEdGSjkvOHpZbXl2L082UDNseU84Tk1zZjZ6YWpyU1gyNCtLNW5jSERRWEl3Y3E5Mnk0VjBUY3NjVThzcytBdEN0UFB2bWgxeWVEL2VqTG4zeFM3Wi9KcG4xdDNGVDRXVkxRUW42dnkxeDU3emRpNE1udXVzaVd3UExxNjJ6UzM5S1h6RmozVEkwemc2UWF5R0RlcXVmR3Z4UEhIMHpaaW4ybExOYzNpV0hUdEN4NWRDYkkrajBscTQ3RUdDM2Q4a1FFR3hHUVM4bmxoL0xxYXcxTkllajdaNS9HZTZqM0xmL3puUzk2eTVmOFAwTHhEZTk4K2kxZjhwZHZRa3htbWcxUno3YmlYNEwyV2syaHg4WlYycHZxYmc0MzFnNTF6UGtJQ0hxcEMrSStuYTArQXNPYXZnczVyUm0vUzQ2OXZCT2pRRjBxMG5DdlFGdG5ZSzQxN2huQU8vTkY0R1A4OTNncWU1cHNPbTgzdExNcWxXUDB5b2pGSnJiaWd3RzJoWUsxNzZmUzh1cXJySWVZV2hIQjBEaXd2WEpGbldxNjVNcEFkbDdiUUw4Z1RqNWp5Sm8vVnJRSU1VeWY1aXZHUkJOMHp4QWh4WERnV1Irc0FDU2RDQ09VVjEvbHZnakNHdUgvaHZISnI2ZHgwTXY5Unk4VTF6MDVuUDZFNjJ0ZHo0dVc4T3JwSHMrRmhHbVNPZVRvVXhBOWpSSFBSOERxMFEzcVc3d1I2WGxSdDNYUDZBTTlkcHk1dWpCS3lFdEVtKzVWaEtQbkd6cDlPVE5BZ0VKQXRRRktpZ3cyWWM3c2lscTFSb2p6UmVza2J4RHFpNGE5UDZXTTh1cXIzS2VscUEwcEdCcG5Ga2sxa08yb0x6bUQzWklyRXoyVlhDNUlhWXN5RFgrUm8wZnFpWGQwZ0phbWZ0RHdSZEQ2dWJQTndNdXJyMmlDdGhDdStqVW5RdzNpYitkSkVDekUrV05abEJlclQxeVhWak1vTlZaSU9JN2pUUm5ta3FaTzlIUWhnZ1FaWGVFNWtQSHkrRUFhZE1vN3A3K09jczdCSUNkR2pybk1zL0ZlUlppWXF4cUZlVE5BZ0hZZHFzTmdFOFN6Z21TSmRuSWlVRW5lYzIvRXppZ3ZzTlBIS3VxTEx2Z2phRUtTUTV4VVpHaWNBbEZQcWpya1NrZDJNVDdaazlxaXR3Q25Vbm9zaXp2WmtNOUloUlJkc1JnU0drajVKRE5XZGJGeW9NR3hDQ3pDSzZseFVFRjkwWllZb1lJV2xtN3JENlhiSjh1eXlyZFJQYkpzS0xDV3loUmdEaWtyNnlqZVZqRHBhUnhkNUNOSWFnT3R1ZW1rb2lOdDkyajhKczhseCs3UmlWRWgxelBSZUsraWpqa1VlVE5BOUdQc3VOaGpzcW5IdG0yaVluMlJOWXlsdmhkeVlkOWcvdUhqYTZ5OGd2WEZYeHlhdWhySXlkYzF6a3lTcWlNN1VyOW8rOFZ4WmxFUVNkaGFTck1LRE5Pdk00eVZXWmJUaXpKRjdLVFdzd0tPRHJkd0lwelNWVUY5bGZ3aWlFUVdNL3VTOUZCU1g5R090dEdUcXJEbzJPQml0TlNQN3lqNkdnaW5VajM5WlhFOVhZZ2d3ZVZVTm1lMVBaU2h2cUsrdlZOT2pCTHgzdEhtZTJXK1lKdy9BM2hYeGc3MVpiSnBRN2RqT1lwWm4xQkp4bDdJaFhPSC9NT2Q5TkppQmZVVjdhTXhCT1k3Y3pYaXlOYzFUcEdvSjJnY2NxVWh1NlJhQ3BqSzZnVkYyRUhTSzB3RDR4WDN6dUNHZytwWnNzbHl0TThXRXl0T1JXNUYwZVFnS2FtZ3ZzaVdwYkJwNHM3UFdaSWNSa05aZlkwa2x0bFE5TTBGR2VMeG1BSzZ4clF5ejFyV2pBUTlIWkY4NVNGSUVUbUVJb3BPYVpOc0pkYVhwUTI3bWUzRXlFblBucGVLenFjWDBLdDl6YXFOQ21ZQTc4M1lwYjRNTm8zVUdjWVJ6UDdzeHY3dkRQWEpuM0U1SGRJcTZvdUdHVUh5SkhsM1FOTTRzMG1xaHV4STNaa2Y2NU9BTnBPcFpnQzlRMjFMZzllSURkZUJkN2R5QUdIemFmUFZEVHlpN2RBbHJ1eXFxQzlxRFVHZnIrNG0wNUpsaVhkRG1lRHpGdGVXaEEwekJBcFhDWkFvZGRrZ0Mxc2lTUCtKSEQxTi9veGNCR2xyYm1YVFYxV3VxYjdPbWpxWGtMb3hLaDJreEg2UjhDK2dWejNkc1Y0d0EzaW54aTcxWmJBSjByWEthOVg2aE1qcHV0ZUZQL0VQSDkxSXlxdW9MNXI2RkRKZDRHckx5TmMwem15U3FpSzdKRzhOMlptRTlsVURIT1ZKWWp1Ukp5bWpjMSthWXdiaGxUTld3S2puUEd0dmtIaGdza3VoYUpwb21Qbkdmay9MTDBwZWtmeEZRNWt6Ri9VNW9XTENkdmRRelNFdXE3ZFhTQjlKQ2tVM0V2UjBMb0szdi91ZHUybDdpckpCZmtiR1dKVk1VMzFkbE5TcEY4WU1keHJiY0J4ZUNzRG1lMlhZZThSMlRkdUlHZEI1OTd0ZnhHa2RTd0tLL0t5S3pDWUdESlpYbVBPOG5ad25DZnhoVHJsVWxQaUhlMVJEaEUycDNDT2Flb2gxMzVGSFRWWGp6Q2lwS3JJajFlR3lyM2k2R0drcnNoWFFOY3pIL2pXUERwUUdBUjJtZThpQmhXM3JaMUpmeEZFS1pidHlTVEt5aHJMNldzNWZiM0ZrdEt0Mmh0eHZVelVyUWxZbTlqMUpVeEtjbnM1RFFHVjMxeFBza3ZwYTZpRi9POG5HLzVHMFNpRnArcjQ2bVRyMXd5aFE4OGlScEk5NW52SnN2bGRuZERHRDVFbStYa2JkQ3A4QktJdi9lVXJ3T0ZOZmZ3M1p5WkVlbFVsc1NrRGhmcm1SVnFyMVFZT2dTWVVUZitJZnBnSFB3cVlUMmxvQXZVNmhhQVd5MUZVMXpveVNxaUM3R0g4cmErOTNWOWxqYVNCUG1ZUVNLSVpNNm81MCtpLzZNdERTclp3c3RCTS9rMU11RjdGdGZlZnBOUFRpdjBKTUx2ZUlZM1FwaUpzUEhsVUk1S0kwbGtOVmhQZnlVS3daUXZBUW55RlNOUWpiRms5MnRCcDZPc3BGOE8vUnQvVElXMUpmKzlUalBkNUNkRmwxZnBucUs1cGt6aTh2akFJMWp4U3Byd1gwYXFTdFdia3o0TUlBTEx1YTlHWXMxQmRUSXgvaGZZUVhObU5Ua3Vrdnloa1NqeGk3cjdqckFRaVF4RC9NNThoYjQvZ2xUei90V1ZVMHNJUE9JOXdTR2I0UlJlUE1LcWtLc25FNlkvdXJqQllZaU1hK2l3UStLUVhJTVJJSzFXdlpzcVBrejVpWW9KMHRQeHpwdFM4T1BERVdUMTZTOXh5aVBZVERQQml6N0xTazc0YXkrb29HNnlaMGxqT1dGbXVXUzd2WHphdzhpWTJsWS9HTFhQMmtRSHE2QU1ISDBMY3BxeXFwcjc2cXI2K29aeVVXOVhVc1dSRStHRk5hczBlUitscEFyOFpjSGFWVTVzOEErcW04MURiRDZLVGVEYWdHWlU3TGJHSllzYUptUEtndlJsZXhNc01pSCs5SWtXM1VuT2JEMjBwVEQzSGFheHVFSTAvUk9MTktxb3pzSWgrOFZDZjFMQXNGR1kySG5MQTFKQlN0M2F0eWtzcXh1Wjk5dExQcExwWkxrbTI5eUttbXZxaGZDTDYzYU5MV0xrdTMrSWFLK3VvZENvSXNFVU9lYWV1cnNKVXFZYWtRb25KV0kwMVBGeUNnTWJ6R0NNblVGeTNlTjJUaXBGVUsyU3ZtbkZ1UmlQRENLR09uZUpINldrQ3YrdG5TektndG1BRVlrOVRpSG92Uk9kSU95V1UyTVp6ZDBtWTlxMWIwajlTbVlXdzRLbTBvZzF0TmZXRVR6TUtxb3cxbnRxeHhtSk02UjlRTDVVcEdOazdueDNKeWJwZkp0a1FLVWIzSjB5dEk3UEVFbnFkMFExa3FteUVLaTBwWTZVVm9rbTI5Z0txbXZ0SVhoNlROb0VDWUUwbStjWkVBREJYMU5UbklxUWF2bHFZbngySXVTTlhXSk9uY1Z6VU56cDRWelVOWFA0U3FFeWdrQkVQdVNzeUdtQmJUUFFHTFNJK3ZaU3pUdUhWUDkySlZkZjA1QnBpRFVjWk84U0wxMVh5dmxsV1QwMzZNS3MyQWpHa1p4d1Z2MCs0cWJLSzhEVzhqS2NYZzl4aGhBS1VCeWEzRS9NTUNvcHI2NGk4T1hSTjRQQ095eHBsWlVpVmtGN2tObWU2QzlyVjFoSkZIcW1TTEUzb09pWFdld1BPbXIvcVg2bmhFU1FjcjdlVFVTYmIxQXFDYStvTERnb1Z0Z2NjbmNqN2RTQkRzVUZGZjNlMmMrdWpkYmFXWXZDZXFPcUxpa2JRMzJGRlVDOTZRVXRPRkNHQWhKTHY4VE5rQXZhcXRqeFEza0VWOVhaSXIrR0JVT29sRWtmcHF2bGNYTkFWUU5BTm9tZHRtM1JyekJZUG1oektqRlRZUkxEaTl5dXJVKys4WURmdnVTdnVLQVZoUmZhRWFoVVNRU3ZSRjBqaDBxeTVmMUl2a1NrSTJUcy9xTzhmSjdZZWgyTm5MeEtGQk1kdG85VG1RQ25jME0wSXFtaVZLdDFaOWgzeWtVdFRqem9seTdaTWxqdUFyRGdseSthdVNRMlZjajI3bE5BOFZjazBwSnE1T2xSeEtyQ0NYWitybFdyb1FnWmlXbWZxQzlLdUN1S1ljd3AweitRZ3JaSThUUkhjUGRaUGR3Q2lBMDBpUittcStWeXRhTHpHSzBwTEU2Y2RBcERNZ20zMWpycjVvcWQzbWtQUlUyRVFaV1BQWDZWbHo2S0poeitrSEZadk04SVFFdUJxbVZZanBvMFdFOVpKMUpZMURML0ZZMmw1QmJvcTBTSzR5WkhqYjhUb0YxR1ZqUnFKOXd5UU51ZUlRa0JUd2RnYXlyT2l5TEgvV0dMbHllSCtLY0czSWt3cnYxRnQyVVVVb1VFNXlpZUQ5aTBNTTVZcmdpMjU5YlZqNEtLZ0FFMitKQkVYR1hCVW91VFNtdTBrT3BvaFNwS2NMRVFCWDR1WE4xQmZxcVB2TnM0cUluMVdVV2RKNlh4cHVINHdLelVnVXFLOEY5T3FZNjZXRTFPSVpnREhaWXJDQ2ZSbEhFeHdrZ2djOHlwNllzdHRLUmoySkhtaTU3WWNLL3VGa3A1K0FZNjArOUt1b1F1MmpSWVN5N3U1TTQzaUllcEZjWmNpNmpCajJqMm54RWFKVGxXQktJVmYwbmN5aXpRemtyTHI5eUFwbWpLRVA4a1lsRjl1T05MV2Zmc3NuTUUvLzY0dlNXWjliVHlzY28wbUVHMXEyZDNLb0d6UHVtbGlORmZtbTdZZGx6U2NtN0NWWVRtc3VHaTFkaklCd01hWmtrdzE4RThQS1dybXNPSUxQVzFiMmlUVDJQaGgxRmhTb3J3WDBxcXNPK0Foc211cFVLek1BQU1tYU5lYmFueTdkN0NsMVpEWlJBU0FxaTVXQ1dFMmdYYzJLVjh1bEZDaTR6Wk9kcDE4OHdjZDgzL2swei9CL2t2QWc4QmRjZkN0bUdnZVg0b3BFdlVpdUJESzJRMlAwcEoyRFFOc29rMXVrdmYrMWpPeXhaZFpscGRWamEyam0rYUxxcC81bzhLK250TlpsL3JjQjZsR1FQSnBMWDlQL2prTkN0ZlMxOGF2V0tXSVB6T0JUYXRyaFhMbERSWDExWHZ5VnYvYWgxNE5UeTIrOC9vOTN0VG9qYlk3UUJMaWh3U0JKQXpsTnNzL0xQVUtXbGk1R1FENUxSa2FtdmlaOElpWk40Qk55MGpwQWZucHpZM0tVVFFMYUVSVmk1Smo1czBCOUxhQlhROVdIV0R3RElHR2ErcUlOaVRyQ01wdW82K0Q1YmM2QytwNTBvS0JaOFJia1gvWEkzZi9Ecm4xdDhrSWFPQmF1OHB6SWQ0N2dkRWVyS1ZEa1JZVEdZWnE4UU5TTDVFb2cyMDlvWWYrdm9YblNqT3AyZ3RGRTJjSWxSQnY5YkNpV2l0bVgxeTEzMlJHYWtUZnJOc2gzRE9MWHhwL1pCWGtaNU9Ea3RRL2o1eE9rYjFjdDkrS1R4TmpweHRjMXEwZkJ5bDhjbWlxNS9vbWhvcjVJcGtuUmQzcG9WZi9zODdIbTF4c0I5TkJzaWJMWGsyejlGb09XTGthQTdVTGlTOHpVRjBReG1ZaThaZXlmOTNnY3IvZHFwVlN5TDlsclBoZ3piRW1zUUgwdG9GZUN3NHhBanhuUTUvNm1NWjhzdE83dEtqMlYyVVFGMkxxWlM0RlNvMHFDSFpZZjVOZnN2QzgrNmVObStraVMvSFA0cFpGSEgzL2tlcWE0dmVjSS8wMzZra2FMMERqc0ZLTkExSXZrU2lEYkFOOTV1QVUyMEJxZXFTYkJGL0lLQ1hwSjVXZENmNmFjcTBpZ0xJenN5RzNhb1RFUDN4QmQ2VCttYmV0MTRLTTd2eDI5amV5ek15ZS9GMTNwZlZZdno5SlFLaFRLYnV3NWdxRlZmYjNyN2tzZzNuc2NLSG1PTlhtbjNxb1FMTFdQN0dtU2Z5enBEY3JSMHNVSWFJN3RVYzFNZlEyTjBWYVU2QVdMTE1oWFdiMHdVb3RTS0ZCZnpmY0txL0dlUkovSERPanhMZmVZcXk5eVJrczRFSlhaUkNXWVFXSUNxWkN6cEloWUxoOHVQT1A0czZ2Um45L1ozVkQ3cVlIN3p4R3lYaEJLVG51aGNlakVYR2NXbzJVZjJkT0VxaUs1a3BDcDNSZ0J4N2FhUlNub0IybnlLSWtOaTdGbUlxaVEwMGN6bVphMElZQlo4NTNJUDNNWG8yalJ1YnpLQmFicng3QVNKemV3UFJvcTBzcUJrbWU2bDg1Mm9tcHhVV3FvcUs5VEwvMWpkT0ZhWjNBUWRZMmRJY1pReGtacnZrMnRRdVk0dVYydGoycmFBd0ZaZzFOcU5GTmZmWU54ZmRtWXRxbXZzOUtPM2d1ajNFM0VDOVJYODczQ21Nc2tqc0NsYlRramljc3pZTUpWMFppckx6SVgxRG95bTZoRTJTQ29vRE9rcUYzTjdOT3h2VFcrczRlODNnMU40bFM0RW5PRWhKbkNwb3FoSUpWcG5Cb2tOVU9tdFhvRXV2YTBQQ1JwV21lMjcwRGFTVVp6K2RRWFVVQXMycUtJTTN3c2RkUDEzNS9MekM2N0dvSTdUS2ZKcTRkUnZPckVHQTJwVmNuS2RrUGFTb2E2RHZvWTFOY1o3THI3aHBxWXFNY1N0QXY0bkFWbEYvbXJTWDVQZGpnaVMwMTdJS0NsZXAxdzVhbXZpY3h6L2FjNnFQSmw2ZjZsRjBhcUpJVUM5ZFY4cjg2b0krRXhBeUJDaVNkbDdGWmZNcHRZNzNYUmtGaFNQYnFDSWMxL1p3aXZPR0hOaHVmck9kay9iTFJZWm82UXFZbVF1V3NNYkphTVRPUFVJS2taTXEybG9aMGR0TXplRnFBQUVuN3grWHpxQzAweEc1VnhYclNyUlFDUmxCK0R1Z090TUV0ZVNyNTljaUcrc3c4TlRLdm9yYXhRajYyaEdNR21TWFJRUzNxb3l5alUvcldqcTFFME1BekpvWHBDUWlLeFpjRTRRWDZhUGREV096WHRnY0NpYkVEWGJiWFZIVG5EK08wT3dBS0xxT0dGVVVBbmtRTDExWHl2emtuSFBpQVJZMmhUQ1BJTTJESFUxN2xzbU5MdXlteGlXUU8xbVJSc3hnZEp2dTJrTFVON25KYlRkSElybkZKemhKMFhBTjFlMWtweExOTTROVWhxaGt4dG1DaXo3V0hJU04wU29CUHBTSEJmS0RKUkxDS2Q5M3pTRlZZRmtDdENKa0tlblVSTzVQVGJmRVRkbmd0UHRKYjRISUJ2c0UySGFibFlTYnNoVkx3TE10UzVCM1NQRWE0SnVmQ1ZrUHd5a3NoYVE2UGJJcFZGK3RsazBnSFV0QWNDTXFFUENYVm1mU0ZIbzJzc1dkblE5VGN5VXRJWUtvdkI4OEtvWVNoUVg4MzNha1dSZUo4WjBPVkcxNWhIVmd5UmtkbkVPTkMzQzlWTWN5UUNBWmtsb1RHYUplRnlleXpKNytjdHlxWG1TTm5mcEdmdFp4cG5EVFJ2SnpRcC8wRWdYemVLNUNwRHBtQmdnbTN6TUk3UTVLWUE3VW9xZjZpSnZ3QkNCRy91dTRKN0llQUlTTThrZXgyZW96MHpaeWhOUjYxUVNnNnZzZ1RackpoM3RFNU9wVkk5aXBXVndpMDkzeXM5MU5VWDFyeFgwajVqeldoVWd4eWp6YW5aQnZrSlVrY2M1dFdCREtDbGl4RXd3NU9oRU9xTDBHL0tTT25kUEduOHIraWxnSVZHbnZJcXBPd0xNWExnOUptdnZoYlFxN1ZZRmtiaWpjUUJRZnhJWXRVR04yVEdYSDJoVlBPWHlteGlTSEQ2TFpCSmtabm1DTHZFSUc0RVNGaEZkSnR6NmlFQUFDQUFTVVJCVkYrTUZtaTlMYkwxU0xrNVFrWTN3dk02bHJ4MHBuSEdxRG8xUVNWUkw1VFVESm1LaDNTR3JaTVlzR1RoWnVCSG1aNFViMHlxZUpMVU1XbzVnamJZbHRxa1o3SjEzZ0lBbSt0V2tnMUY1c1ozS1pVYXlDVUJvWWU1YkNkTER1RTVTNFBGV1VOTktkRjUwOE5icUxmMHBvK290VEZORmJPMWh6WlZDSllpL1pDU0FrMTRLRU5vNldJRTdLV0NiVUloMUJmSTB4ZkNmZDRlQVM3cnBTd3ZvMFBVejhOSWlLU1FyNzRXMEt0anVjZk1PaSthQWZ0OG1NZDhkRVNPNkNoWWN5Z1NGSmxZQjVoL0pCTURZUVMzVEF2RUExVEtmTklpTzR2MGhiU0R4TTBzWDQyVm5DTlJQNkgxVU1XU204bzBUZytWTGFDU3FCZEthb1pNUmJRQzFOZlVMSmJxSW45VjVCOW5CSXp5ZE1IbEFRRHQ0ZFVDbVNzeW9vcXVRc3JIQy9TN1NUa1V0N3lBcXBYT3BkTWZTd2F0cWt0OXk1U1Vha0N2c0pEMVZpb3NpZzY1WEhOQW10OVhlVUorb2tBaEdYQzJEU3RaMGFsNHducWN5aGkwZERFQ2RoaXlTU2lFc2lHUk9hU2NMS3pKYXJWaklSNE15bnFFK3B0VU53OWpocHZGOHRYWEFucDFwRmhiUGpNQU1JbHFHWFAxdGNFam9yTUtteWgzeHk3Tk04MFJzbGlzNWdZbkEwTFBMd0dOTk91ZGc5Q3o1QnloelFTRlhNVXA0MGM4MHppb1dDRHFoWkthSVZOYjJRZnViVFdMcFlhWnZZWDBHcURTNlQyblQzMmhrV00wa3VlVnhEck43UmRFM2I3MmpTM1dBMXBXYjFQc3lwY21hZGYvSTdTTGNNMVZucGMvdEttdlBWc05UWDJSbXZ1c0JVNXljMEtUS1pqVXRBZUNLQUo1VzlTSVVEYWtIWGNwSndzcllybW1QSFcvbWtBSm94ZEpINHhKTGZFL1gzMHRvRmRkUlhoOFpnQkdKVEhweDF4cmRZMmpHUnljM3hKOXBzaU9tRE5LOWt3SkNENC92ckxqd1NTNm1wWWd1bWNIZ3NkZ0t5bnhuU1BraUVHd2FTRlhFMExqMUNHcEFwblcyaEdJT3RUeWtDUXRMODJ1RlNTbkRPcVVEZHFzWHlWbnJMWnBvTURta210L3lQeHRvNXhuOU5MeEE5RTNlRjdlazQ2WUNwcDJWaDhxYkFJWXhzcnE4YUJ6VlhsL1N2SWdwM2tMSStSdkp3a3NwS3M4bTU1cTJnTkJGSTNUU1NiVUYrYWhMb0lyeXBvUnI4dE5Kbkdaano0WU5RejU2bXNCdmRvUmNrU1Urc3dBNHQ4dUFhUDd5YWdOemZWT1poUEJkclh4bzd4WkF4SEM1Y09LYTVBMWl2YXRJSlJaZG83UVRwakN0aE9qVVNBMFRoMlNLcEJwemV5QXBqMHREMGxxVXZJUWtsdnFrRUdkeTdPUFREeGxjbnBveERhak9ZNXh0cGZITE56azJjYVRUL3ExSE9OWnJqVExpME5EaS9xeWV6QTA5WVZacTlnQW5DQ2FUT3RKQW1xVlRSbGVwS1k5RURDcm1YRlVxSytWeklMbGFGWDExWi95L093cHowc3d0UkJqVnBQRjh0WFhBbm8xaVorUlNQU1pBZVJnT0tRNll5Nml5TGdxSWFHb3pDWktkNjB6aTBxcUIxaExmQ1pha1dDZ2hmZ05zNmdCVzNhTzhFTTU4c1o0QnFGeDZwQlVnVXhybkhTR2xrVkphUS9Eazhsb2Ria0JaS2swWTlZQXBMaTNoT3dxMVhyYUJHYmhnYk8xSDB0TE5yakY2SVJNQy9aSkpqS2ZRUkc0WEQ2MHFDL0phcFZBNFhXUzFnUGEyVm9OU0NEazFwczZzZW42cUt6T1BCQ3dsM2FacTFLb3IyT1R4U3VLUGRaYmxXaE9vN0toZ1lPT1Fvd2FoakxxcTVGZXFlcXJoNUhRS0tha09nUDY2YzV3bktvdjJzVHRhYlZrTmxFUllIVVFyVWI1Sk5rUmVWaFJMcVJNYzdZcWpaV2VJN1FEUk9ET1p3V1pQU0UwVGgxaktwQnBiUTN0L3FZUlNKVVVCR1pPc3JHWGY2SlZ3elJyc3NnclNRWWhid096Y0kvSG5jK2RETjRKd3dxWVJXN25RMzVGNWdwU3RSV0cyVzVCYXVxTFpzY05FenN4NGRrMEc4TytLME9vYVE4RWljK0xVQWoxTlRGYlBTZjBKVUYyNko4V0J2R1d5Q0ZNbE1qRENDenkvYitkRS9rdW9LNGVGOUNybm1KOURlMGpQMEpIc3hrd1RoY2JQTm53WWtJWTJ4Q1pUY1Fpd0U3cFdXY1l4UWc1Q0kreVJSRWE5bk01a0VtUjl4eWgzbEN3eUt5akVhRng2cEJVZ1V4cnJDOVptMUxSR0pSS2M0Yzh2b3p3ODl3MGtHQnJpdEtDbHNjZHJQdENZcnE1WTVnUzFNL2dDMGpzVWRPVmhHMW9zYjdFOHFlMEN1MHJGOUIxalUwRmdDVklLL0NkRFlaZEFWRFRIZ2hRZTVCc05iaXlJZTI0cmlDbGUzRkZZNnJNU3crTXBlNy9MYUJYUThYdTdmdk1BRmcxVEcyTjArZElIVTNHVW9WTnlBSHNWT1Axek1ualdKb0ZGbXo5YkFybCtvZDVWZjg1UWpZVWd2L3VVV2ljT2lSVklPT0VwMDlJbzJvK0pQbDlOWnNzbnkwcU9mSW5QMEhrLzUrbVdKNXJjRCt6UzZLOGJUMXZFVk9WSDFUeUxOY3p2VW00N2lwMzV3OVZQdVY4WjBCVFg3UUwyRGJ4MGxEemJIVmlzKzJNVk1FREFhREh5WTZHcXkrSXRGZ0NPQzQweWFPT1oxK2U3aDRZazBOazlNUVdoR3NtYlV6dFpTTzlVdFdYMXd3QUE5bVJ4emhWWDkxTVRRaW1LV3hDTG1EM1JHRk5FZUMwenRjVVBXM3h1TWtJeG00V3RWcGlqcVFlWW5rSnpzY3VORTRkWXlxUWFXMWk4Q3lUbkN3aDJjbEZiTG1ObWgzdGJGaERObE9TTnFqcCtZQVZ6MWdpeVVxMFZ1dVUvMUxCREwvRXA2TWhLVW9PZFdrQ3Ard2FIdVRJUTA5amV0WEVmb3pzMVRSYm5kZzI5VldBQUhpQWc2d0dycjdXSkI3eXhrdGFYeDRZNGFhRFdEbkNxM203NlZQdHBRZGJVTStEaHJ4ZUdlckxZd1lNRTlrY0ovd2tWejRmSnRFZmkvVzFKd3ByaWt6UU1ETUQ3ZmhvbkRsZEsxWUJVK3VWbUNQcGRkdGJLb0tjbE5BNGRZeXBRS1kxT0pSc21xd0k4aUdNQU1xbFRRZXBzOHZ5ampJRHJ5Vkdoa2ZlY2pWTURVQTBCblZqMXhFeUlUand1QzJuOCtKZGF2dEdIb1NqREVTcHhpdlVsOTNqQUVtUjVZNDRmR0FpbGZHcFhpSDIrc0J1VnNNREFZRFRlY2JWRjlBZlppaVMyRG5GZGErWFVub2czNG56d0tqaHlIZmRxNzFzcEZlRzcrdFpqV0lrOVJtd2xreUFjVEtLS0pVSE02bXVzQWxaM1V5Vm1QZ3I1dlJqbDN3eGhLQkxlQUt3RWs2TFdpa3pSOGlCWk5ydTdoYUV4cWxqVEFVeXJiMmViU0JJMDZwbkRLQ2NGTWF4T1dnYXZ1ckpFYkhIWFowMDZLMjAyR3RiRDNYb3JaQ0l3K25iNEc0S2JDWERxdXFMWEFtSEJrWXlBL21sYWUyazBYYnlXSUNBMEc4d0xxVHFDOUpxenRTUzZzc0RvOWF0ZlBWbG5xZk92VmZHeWFORnF2VVpnTldIdHQzalpMcnMyTmFlQnRRWFRZSzhSWGtrdlNEWHpadE42UkNWbVNQdzJJaTN3YlVSdGlhRnh2RVFkVUtRSzZrQ21kYlV4S3ErUUttODAyR2ZyNkl4bnR1bnZvQWJBcE5uQjlETVBreUpoN1lwMWt3akQrTTV4Y2VNbFBUbjQzaVczeE9NOHJTK1FMODhTMmlyZkdpMFFXcDBuZWVxRTF0WFh4NElDQkdtSGJ4TnFmcnEybGlpM3Z2aWpjdFBsZHZGR09XNmlKZFJYNDMwU2xWZkUzVmdVdUtIK2d6QTdOcms2Z3ZMcDJXL3FiS0pXVitTdGF3eHBWcVNKb0ZzQ3V0WU1JZUVrQTA5VEtXUlRTQjBwRHk5QnB0bWxTZUtuMExqMURHbUFwbldidGUySUJPWE5oWEFIaHV3MDNtYk93VytRbUtNUmxWVm9DQ2gwNE85Tkdma3czWEkyMVRCa0pkQS8veUJKVVJEbldibjVoRUZzdVZEcHZpQmhDaUpRdnd5MXpac0pVVmExTFFIQW9ielkzSDhvNm42K2hsSnVMT21WNlFtczF3NXBnbERJVWE1THVMNTZtc0J2Vkp2M1hmVmdVbUlOMmNBdmdKNGR6ZXh2am9UMjlLRGE2dWJTczkzUE13ZnBVSnhncFloeGF1alZUbkt0cFplWHZtTk1tSVBLNnJZWlpNUkpEUk9IWklxa0dYNFdRd2RNQmNTY2tPcEN3ZUc0dmtvV2pOQk5YVHlmUi81dHM4blA2bk1SSzBXUzBJbXNxWERCS0NSNDduSFBsd0h5V29mZUczTEV4d1dxNWFsMkowMTlGWmZtampCaHJHNDd2dlp0UW4yd2R1cDNES0lsTkllQ0ZobG1tc0h6UHE2aEFsb0dZVVJqV3hlQU9XMzVQSkNqREl3NHZucWF3Rzk2aXJUMEhNR1JGRCt6eWJxNjNmaStJZTFQaUtwc3lrQzQwMG81TXd3UjhpUXNSanRvcGx4dHJXRUFpNVdObVhtQ1BueURrVkx4UkdoY2VxUVZJRk1hM2NrN1paRkVRaFY5NDQwYk5qNkQ3Y0VpRDB5eTdlTStuRzJkRml3WTVVV1ovNmd6d0toWmZYenRxSWFMRVQ0cXBibGx4eDZxeThzenJKdENXRlhsUUsxUit2VXVtZ1l3NTRsa0t1bVBSQWttSzRNNDVNM0F6SCs3aHdtV2NyL05jdjZwUURBV2E4eXB3aWpVcnRJZlMyZ1Z4dUtkSS84WmtBVS9VVWMvOU1KUmhGLzM2VjFrWklHbStid3ZhK2k0eTJvb3hzcGFaQ2wyeFlxMWF3eWN3UURWV2k5eU5pRnhxbERVZ1V5dVFYRTRXM1IzK0ZsSDk4NVVPRXd2MC93SXVTNm1tdWtqakZOSENIYkZCbTFrZ3lxbDhOd0xEeGkraWZiK2l0LzZzREVzc0UwRHY4SGVYQlVobzFkZ1FYaXdqRE1Xa2xBZ01wKzhnajFwYkFBTmEvcFdQZVZmUXhRSGNvUVdyb1lRVnA1Q1VMTnd2TjdNam9lVjc5K3hYT2xKOWJ4UXltSmFBRkdGYmpBK2xwQXI1UXZuUG5PQUhUcWhTa2Y0NDlvUFdSSmcwME81OU1zYzJTRktMQTFudVpOc3ExbDZoLyt4RzRPZUprNWdrOGRtK3R0RG03cGd6bkRRbEZQOGJqbHlxVythTUZQS2wvNW81Ti9sTVNnNC9YWkROcmo2S1l5LzJ5a2w3anZvMWVIR0Z0Nm1VSEIrdUsrSTNDZDFvSHpEajJSMU1GaWtWcVFuYndCWjhBUFpZdFcxcUJYYk9pdnZ2cVo5VWlvdTBKWmY2TC9tdldrc2I0aUllam0xU1EvK2ErbGl4R0l5ci8weDNFY3YrTDNSVnFKS0Y5YlZVclNCRGc1MWZOek1XckErWnZIQmZScXBKZ1Juak9BT3JYOEJ3T3M5aisrcDNVd1NScHMwcjRPeml2Tk1FZEloWmpXQmtlTTUwN21VQjBsMGpQY2s0cjFhSms1c2dUWGcxNC9ONTFwbkJva05VT210a25YZU5ZcGEya1k5K0hrcFFBbTNHQ1I3QitZRWE5T25za3lhbytSYXo3UEt3a3A0KzRwY1AzemFIOTBPNDhJcUx1VTNJdEZiTy8wdFdzaWVYalZzcUcvK3VxcGdyZkcxZXNMNGp2a0ZFYVE5OGVVMXZtaHBqMFFFQklXMHBOSG5sU2VZK1dDc2xLVUpGQjUxY2pPdzZnQjU2c3ZyWmROOU1yODF2MDZrWncvQTVKT2pUTXBUREt5L3dhYlNtNjJNa3p1MkZHc3k1c0syODBNNVEyMjZPUXYzU1htU1BTVWRLVkhiZFNSeWpST0RXT2FJZE5hbTZRci9ydnVUcU1Yc29rT1JXTGNnVm9CM3o1cE9TclRrTTJRQkNzejNsdndRRHBJWjFFQUtHbXVqVTFLbU9FL1RTa1BKdVMxcE93c3Q5cVNwUGtmZHJiOGlvRUo0TTRaNnVJRUk5SmhGT0pic1RJZWJJYVppYnM4K0RmWWpOMmdJZ2puWXpKSVgxdEYxTFFIQW9Fc1Q5a292elFrYWtnUnNGdEtwZEU4akJwMGdmcHF2bGRuVlR0aTRqVURrazZOM2VyTFlKTWJWR09RZjNJSGM0UXY0clphSUcrYTVnTVVzVk9PRFZQcE9VSzN2bFp0VFRyek1vMVRnNlJteUxUMjFoSXJwVE80aW9LZFEvdzdwcU4yTFVBWnhMOXFPTWswb0ptUzBDSFp6UWdMSmtrdm5FdXN3OG1CQll6ODN5ZDdLTmlQNDgyay9GaGNCRTNTeHY5Sk51aEdXVUhHMEY5OUhha25vV1QyN2dMN1Rkb0hYeUNaaFBNa3NjSjRtNzE0aTBmWlUwMTdJQkMxODVTTitqdUxva29XMFg0V01Tbkl3NWhWWmJFQzlkVjhyODZvQzhtYTF3eElPalYycXcrZFRSZ2Y3ZnhMNDB1RkpNVE50VG95YkJENnZSUnRzdGU3YkYrNnk4OFJxQ0J1UFhqU25XbWNHaVExUTZhMWprV0RKdEFaK2hldDNXQUhYTHJuSy9tMXNWekdhVmpMSjFjd01wWlZQa09VU2NOT3Nvc2FyR2FGVXF5YktMY1VDQVZEdTVvVFZUQVQ4MVkwQVdlTERQM1YxM0VtV2d3VENMeUtDUHZ1NVJLWnZSdUs1d3NaWTc3OVpmQkd1aGhCV2s5Y1d4VnBPVExJMjdJVDRMbVluNEZJMWVwVFgxb3ZHK2dWYU4rVnV1STNBNUlLWTdlczZHekNhbFRWcHBlSVU2T1lJbm5IVzlGSzZnbGlPeFFhdFhOMkVycGw1d2hrTVQ1VWFTbEtTUnBuOWpHVmtLbnR3dkZEVnVIK05jbytnOTV1cUM2V0JCcERiTXRXVWMyVVdrTUR1VTZxQ1ZjeTVDVTdnTEdpN01WRTI2VHFieU0xNEY3TVMwVkdJenA4VlZRdkdSbGExSmRqbFZvVG9wVzBBV2NDdUwyY1VJZXZCTUtqcDZtSmZXM0IwTkxGQ0VSbmNwUU5YT2ZyQXM0YUdkbXNpQnlNT3BJQzY2djVYc0dRMzVPSTlKc0JTWVd4VzMzcGJBS0hTQTdyRENUYm1rTkJSUThiNlRESk9VcE91bzYzVklBa1ZYNk9RRGlaZldQRDVzaVROTTdza2lvaDA1ckR0TnJFdG5HZHNrOC9TM2VQTExZSVNhdGRYVkMxT2dLVVNENkg5dmx4S0VFZTRoMGFPejlKdVYyRHZYSEMxZTJhUTUxd29pSE1EZ2NCaDhoNUR2UkRXcXk1anZhdzVUMlFNVUdHME82RlpJUFJQYkRjQ2x6UlJrSkxGeU1RemRIcG10SzRLS0ZMSTZ0WnloYmJ0MWtST1JoMUhBWHFhd0c5RXBNOElYWE5ad1lrb04zcy9GdnZwczRtclBpYk9zeU1hU2lSL0tVV2czbUx0VUdRTkkwblYyMU5scDRqa2l2R2hzK2FKMm1jMlNWVlFxWTFscXo2dzEzS3Z2ZzhqbDlzVjdPSkhiWHY1QlZDdWtVdHdEbkdLbHlKZjVjWkRDTzdYVXgyNGdHMndjOU5FdW5wOUswam1MVmQvZFpFOGlVTzFiaURaRmkwUDdXR2R5NjJzMVlSZ3hyZWpzNC93L0xHdDE1Z1h1VSt3eFYyV2sxUEZ5SVF6ZEZiczlzaXBVUXVGUzVMUi9HV1VvTWxjakRxd0FYcWF3Rzk2cWszbUx4bVFOS3JubUVpaTk3cWJBS0hDaVJQVlBXTjBKcVJieXNQVTR2ditMa2RtcThkKzlKVWVvNlV2aldCSHNrYVoyWkpsWkZwM0RvaVB2ZFo1cVU3WS9zeURiVmUrMXFpa2pGQkM4bFVWdk5GQ2lwOG5SSkh6NEtZUTF5YzJxU1VFV0Fua2pIVnU3V1dvSHZxZVFORXljRFdRZjI0aGxKYWtQZ0xFQjEvVUFiNmFWaXBVemxEeEVIWURaR2dDRFRkcDZPenQxbmUwU3N0eXpvY3JFb0ZQVjJJZ05mdWRFSG1zNnM4cVR3dmF6cFNLV1NKaVRyWldWNGVSaDFEZ2ZwYVFLKzZta0wybVFHc1Z6OUY0LzFmOUE0bWFaMU5zTGJYN1pDVmM3RTNWTjEyQnFhMXhNaTRGQit3dTdtbjdmdUtzbk9rL0swSkVDWnJuSmtsVlVhbWRYcDVFSDltdDdkTHVXZ20vb2RhTVV2Q1EySlg1RGJnU25sOXRMQ1ZXM09EZlV2bU1sUVhyWjdMRG5xVzRqc0gyRm5ld1d2S3BMaXVERFp6a1pKUjVManBrRi92dlM5OTh6OFpnbWFFNzN2NW4velkzeVhvUzA5K21OSW5MMy95NzVpVnNhMU1WSlVvZWxjY2YrdVpSR1ZqQW4zR1VDK29vZVRwNmFnSUFiVjBHblQyaWFyNHpqLzVreCs3S2hybmtYTXVhNUVEd0l0NEtPSVVLY0tvQUNOUm9MNFcwS3RqYlR2c013T2lyMzd5UTkvRStCaC94OHVmL0dxOWsrUnNQVlF5VjdUUlV3cXJKZWo4WDEzUmREeW5rclY0OGh6a0d1Sy8veWtkZ0tYTHpoRk1PTVZiYUVXcVp5b2FaMVpKVlpCcExiMFZac0FPQ2ZiUyt6UmJJZ08wR0FkWllSMHhrb3pOWEVTbjRqdlQ2SXNHcjQ2d0dIdysrbHZQT29ESGQ5ZWpVLzNINkY3N24wWS8yYk43eUxLNk94VnZUZlNKNEN3d3J6dGJIVm5lNTdNR2VBd3JnQ1pNSFVqRlN4bDlmeDAzdEJWTmxWVFMxMjg5WFlnQWFFWVpqWWpkNXRTSTUzNit6Y3ZlcU5vVjBCUXB3cWdBSTFHZ3ZuQnZkVjJwTXY5ZXJlaU9FSThaUUF1NEZCU0tLWUV0Z2NxbTR3Sk5ZMkFvem9CR0xQTFRic1N2anBhK0RoT2wwNCtucHdZSGRxUWw1d2cybXhhQnRxTVd1WXJHbVhWTUZXU2lpVFJDZTZCUC84S0x2NnlmYWEvZjBtRDYvQktvbGw5WGtuYW5MdTh5YitNRk1WNE1JSzBGWmx4M0FwOGF4SytObjRjbzRRc0xqOFIzcDd5Mi9RazcydUdyc3NPTDNQN0pheDk5SWcwUFB6SkkxZGYxaHg5OTR2R0hyMXRIZTJpMGRHV0lUbi9EV3o3NnRUZ0FXRTB3WDV5S0Z1QjQxYlp0ZWpvcVFnQmNvNHpPeHg4WjNKYXdKOUd4dHFVMUFDN3FCOEpGR0hVTVJlcXIrVjZaRytiaUdkQ0pyejhzeHZ1NmVjWEhZTk5ZUDBqVytWSSt2UTl4Y2EzYUtUYjRydThrRSttdDhjbkFCVnh1amtSajVxMHBTYStxY1dhVVZCV1pUc2tuQm1BTXdnbFhDc3Y2cG5sUzNuclVHOGxOMDdZMW51YUNSTkhQdi83azI2Q1hzQ1Y4MDUyUE9HRlBmWGp3aWowcXZmU3lrMjloRVVvNHdvYlRwKzJvVUQzYklzOVg2R1ZFQ2tMUTlqZWxCbzYxN2JTZUJpUHlFVWk0WE5HZXR1Y3g0TTRZV3RjQXljOG9VbC9OOStxS2FSZ1Z6NEQ4VG1LenBpMkRQZDNFSzBEZ1VYd0VTU2t5ZzViZk5Iak43ekZjSHgrK2FzK0Z0TlFjU1k0MlhLaGMrWnJHbVUxU05XUjZtOHUvK2ZqZ3RUL3kyNWY1Y20vYzFqMytMcjFLdldrNkRER1h0SHJic0dDRDBhY3JhZ3RVUFZuN3VobERhSC94dzQrY1BQcmpxeFB5MDFHWUhDUlA5ditjSnF4Nm1vQnlFVWk0SEZIc2lkaUM0Q2hHOXFob2QrbXVtcFFVcWE4RjlHcGdycFNGTTZDZ213YWJCclB5eld4d0IzUEV0SjlOdUpwejlvdmNPdGIyREkwemk2UWF5S3hOWHVaYnhEWE5UV09GcmpPVER1TFZLd2gxWW5maXVza3VpVG1MYXkwNGw2T2ZKMm5mbHhSbi9XbHl2MHBCVDB0RmRnUVNnQ042c1hDTE00NjNIWFU5czR2VTF3SjYxZVhMdE5HRnlqTkFaeE1PeW04WTJHZk02R0dTWEpzUlIvbnErSW0wS2pQVHBYRXFTYW9MbWRxYk0zekZHRGJOSmN6dHdvbWswbHBMcWovRHJZbXlCTURBWEhmVjZhVTIwSGxGVUdBYUtSWDB0RlJvUnlBQk9LSm5DODlkKzdPNkRZclUxd0o2TlhJYU1aVm5nTTRtZUVNT0hEeXZuRDNBSk5tdVhMdHFSWngzRnIwMWJFUHQwamlWSk5XRlRHMzRmSnc0K3k3VXozcTFJU00xd3Nob3pnTURwdjZNcXJjbUtsR0NHd0szWEJXSEtjTjNWR2ZyUkZONGVqcEQ1MENRQVRoaWEwVTJ3cEp0eSt0QVpzOCtVbFN5QmFiNVhsMTIrcVdxemdDRFRSQ3RYVXRmWjhtQ25xL2lRNStsU2FvTG0yK3ZBZzZYeHFra3FTNWtLbDFuVXpOeHAzYldxKzJZcVdPTXpPZk03RG5uN09RWVJQVTMzZGM4OFZJTDZjSHVCVzc5cGtXNmN0SFRHUVlIZ2d6QUVkc3h2VUFxNUlXNHlGbXN3cHVwNDl4WFdRSGZmSzhNWlNPb3Jqb0RERFlWL3dLS2FOTTNndld2bWlieGJjQUtoMDBEN3UrWER5Nk5VMGxTWGNoVXNyQ0ZJNHYzejV2Zng0MHhNcmRWWXVhZndxMEoxZHFaYjVOanQ0SWVNRUt1OUxXOXdRV3RocDdPNkhVZ3lBRHNzVTdoeWNXbzREYWVIYStjZS81NzVKUWx2b0JlN2JnTWlxb3p3R0NUK2tGOVM2L0xaMEZjTlc5Q2VSemxhMkJta2s0b0hWd2FwNUtrdXBDcFZHSHduditGdDcrLzRQVWR0VTQ5cVFsRzVrWTlxUHl4d09UYjlvZWVHWExrZmlkOUVNY2ZlZnFYK3ZxR1E5Y3Vlam9qeVlFZ0E3REhUbXY2MFlUcXVpYTZDVm8xWndHOU1yUU5wNzNxREREWU5IR2Iycnl0c2srNkZWMWt5WmJGV1FnUGsrK3poVUEyQUpmR3FTU3BMbVJxdy9SV0FndFgxZno1cC9wb3R1bEdtN3cxUVJ5OGJGNDM0b3lsN2xQUTN4SFFaNFdlNXZXalBxdHVJaEFBOXNqSTdZNUxLblMwdzA4N21obHpHKzlWNUZUYkZXZUF5YVk1aURQUnBndklqSnd2cnI0ZlZ6Uy9YUnFua3FTNmtLbjBuMDhuUVpHelZhMVZSNG9hbnRhQnFBUU8zSnJBdTBYTkJhakxxYU8xWWNyNGExcjVXVTI5NkdrQjdrSWdBT3lSYnBHVDg3VG1qYk9qbVRHMzhWN2haK1BWS3ltaUF4Vm5nTUVtSER6dUNxUTFSVllnSkxNNklzdVNRcmNtcW5YRXBYRXFTYW9MbWRvZC90SmU0MDUwM0pLWnczaXJuVE5TdURXeGFtVGFNMzdxd0o1ZkxuZW9LYU9zOW9UNmo3Q1haYkhZRlUxZTliUUFuN0RxSmdJQllJMHNGWjcycmhWZHlyZmlMWm5aZUsvb2kraFRLNUVWWjREQnB2TVZ0MXhXb3RMTU5ZenhNM2tBY3lpRHhmZmRubWc3ZjE4QmRHbWNTcExxUXFhMHlMNDRRZlBnVU0yZWY0cStKOWEweVZmbTFrVDNWaDA4Y0w4ZWZVUmN0MTBkMmRHK01LQ25PVmxPQkJ6QStqeGY2RzhjTnVKc2FicFg5REhsTFN0SDJNdHJHSWxEYTZrejAyQ1RlNmlkT0FvTE5rRFh0VUtvZWdGNi9pdmlhZFdnZFdtY1NwTHFRcVoybHQwc3NjMGlGYXorRkgySXJacUhzRG90Ty82M0pqcU90YnBrNDJlY3Jvc1Irbzl3YUNBOHF4MHU2R2xlWWNUcVd4QndBT3Z6cU9oVFo1Y3EzVmkwdHBXWDJYQ3ZpSlMrWGR5cXpRQ1RUVDF0M1BKNjcxdld4Umh2K3dMWEExZm0xc1JJM2RpNk5FNGxTWFVoMDNxWnFNWkRMWGYrU1hwbnFOTHRrdXFrWVoxOTFyZjI2WG9zUTJ5UkhTMG1pNzdsM3U1U3JHN2s5VFRINTBUQUFXelBqclkxTldGRzllaHRFN0dhMDNDdnFQRTFZNk9la0ZScEJoaHNncHZUMXkraGNpSXYxY01rV2M4RHFMOE0zUEIybTNSVnk5Q2xjU3BKcWd1WjFtT3lndUx2MURJYlNPSzhXdjhhMXJ4YlBjNjVCSyszdmVhdDZQU2FhbnJpRklZdUdIQm5UNFZtcVEzTmM2cW5lUlVuQWc1Z2VaNXhrc09CZXpWMW5PTnpQWnZ0RlZGeHluRnNVMmtHR0d5NjdMU3pYUnp3eUI5QVJ1cFhpbmtONDlhRXVpUE1BVjdTaE1tcGNhcElxaE9aUnREUDkrLzhoSmJWUkhJRkk3UFZSRU9pRFZoQy9tNmQvak9pM2t5UmtYTXZ0dnpHK0JWVEcrNkxtbnRLVC9NNlRnUWN3UExjc1crZ01zZ0xUVzFXR3UxVjByK3hZL2dyekFDVFRXdnpjRkpoam1pZTBHeWs1aE5iSzNFWjg2eDIxT3JVT0ZVazFZbHNQdjB1aTNVZlEzT3JiS1daNE12Y21yaFE4ZXFMUWVDbENvdHlWMXYvOUxUUmlIZkd4Y0p1alJ2N21sQ1R2VW9ZZExvK2dUUFpOSm5EcGhzYlVuOWJ5RnNJOGdCTDNaclkwV1NsVm8xVEs3SzhMbGNyTzhMUUhGYXJXckhXMFAvV0JMNDJ1VjZ4RmIxYXI3ejFmMXE3enF1bjlTYjgweHVhWWpScW5xcHZoaHU0dFl3R2U4VmI3dFoxQmRSazAvSTg5QXc1alN6ZVVkNmRPVHh4Q2M3MzFnUitXa0x6WGRlcWNXcEZWaituZGpBMGUvV2pkV1BFL1I3VkorNEdwZXNrT2FXbGltNFdHandtdXJFbXMzcmFyT0dYczF5NE05d3YybHo2TmVRRjFWeXZPRGtYNjFvd1RUYWRkVG9KZU9NVm52UkZUMitacllEZnJESXBNU21QOUZlV08zRk5IaGVpcTFaa1prZG56UmxpYUdiRlVhcCt0OFFoanVVcno2WGFrb0JQK1o5MmlscW5OTVd1cHdWZ3ljaW95QzNmMFp5eEpmR1hBMitzVnhsWkcvVW9Bd3VidXRxUVpXM09FS01YQW03UFVMOTBWWnhpYUJhVkd3VmVKOS9XU21zbHRsWmtHcUd6SndjTmZyU1pxSVZCNWIxMUtHT29GWEppcC96dU1YcWhkdHlrcHdzYnRRUDhqSWJXZ09wODBNaWFZMFpUdmNxNnNQU0dMRDVEekdUVDhsdzJlWFE2dnprRG5hV3J3cU56MWJmU3hEVFV2bXJkdDdJSFhLM0lQTm9yQlVLWEJZdHNnVklJaTRDUC9VOEtsdnQxM25VdXZ1ZGVSSG9vYnowSG5POXd6a1Q1Q0pQa1lDWU01U3FYdVRYeGM4Mi9ORk91TTNPRnBnK3hxWGQyNTlvY2ZnSFkvOVpFdDE2cDZYdGJmZk5sUWNBK1B3N3NPTzVrek5ZaWx0dzVuR2U2YVZyenZ6VkJsK1VhTlQvY1ZDK2loRDdFZHJ2QmhwL3kvOWJFbDRNMDdVYkxUSVRlck8wVWN5WXlRdVg1Y2VDU2RsV3ZwcGJHRU1TYVVQbWc2ZlM5dnpWeHFnL1NhblRVKzVEWEpoaDZ6LzlHZ3dUNTM1cGcya3U3MFRJVG9VdURlaHpHTXhFUktzK1RBOGZhaXhJMXRUVXBzV1dvb1VuL1d4Tk1lelhybHF1aGZ6V2l3R2M1L0wyRXM3Y0xiZW0zVmUyOEQ0U1ZPSC94SWUwaDc2LzArR0FMTUszandKTGpkYVJaQ2UyWE9HNmF0UzNVbi9odVZkOHhvRG55SUc4cVZwcnRmdGZ6anV4LzdORzR4UFcrenJRMHVGYURjQVVVcmVYQVUzZDM1MEliQk5IN0hzUHNCTUNkcGQwM3RPUHMvRGMyUlpwK25jbE96SUp5MThDQytZeTVyVU9ldHlhKzhJM0p3SmczV214SS9mTit4dnNtc3ovT0FOa2VEangwZFM2MDRMaXBTZi9Ta2RkK2FPa3IrdWtrYWZDRzljM2I4QUFBQjRSSlJFRlU4MXpZT3d2U2pVYlBYWStMYjAxMDN2TnJ3M1JjOE5pYnBXK2hidUJBSFJ5Z0wzbzJaN2Y3M0pwNCsxKytLWnNqRDdKSHQ5dmt4d3FYQnZISnUxM2hQUi85eWcrODk4MnZ6NFlGc1hvKzlsV0hDQWNjRHk0SDZITENkbVBkZnlpT2Y4QTFSOTc5eWIveFAzN2pwUjhlS0pPa09jM2FHQSs4R3hvMnVhM0hyWWx5NFFHKzBlSTlnZ0Z3M2h6QVNXQno3bkhjbWlnWkR1YmQveGJqQjZ1YXV6WXlMRGt3RFpMVzRpRUtwQzJZQXlzUTI5Mm1hQ0JkV1M0MFJscFRMUEJ2aDd5U04vekJaNE9rTzJibHdxM1pHZ3kxQXdkcTRNQmFrOWUrSnVWbVNOTWZJcXVCblRXaXdGRmdjOWUrdW1WSHB0RTNOV3JrYWtCMVgzSGdxTUZyWCtSbkt4Zjg3bEhlVndNaU9rTmZNcHFLMUh3amRJQlRMalQ4Z2Q3NWRqOWd2MWM1c09ONzE3cUdEbTZVbXlHQTNxcWgxWHNWQmUyMG02SjlWSHBrd2p2V1RZMU5hQ2VIQThQbVhndE9meTJ1ekV5NW1rUDUvVjRFcitSYzN0RzM4UTBud2lYRHAyeG9RbDdnUUxNY2dOUTI1Ui9HMWFLeVliVlpaclNxdGYwR3QvV3Q2bmdnSm5EQWt3UDBReDBQc29uanlhWkZnQjAxdUsxZlJQOUNtNEVEczNLQWpyZW1zeUlKOWVmQmdaM210dlh6SUQvZ0RCeVlPd2ZvZUd2dWpZUUdxbkNnMy9CSHZLdlFHT29FRGl5U0EvaW1WSjJmblZ0a1YrNjN0ckd3SE54dmZRcjlDUnlva3dNckQvVG5tT3ZrWk4yNHlDdTVWemZTZ0M5dzRIN2lBSTYzSHVTUE9yUjRLT2xMOXkwbUw1QVdPTEI0RG95RGYzanhnMkNsQUc4aGhtMjlsVE1oTTNBZzVjQWsrSWRiS2d2d1NucDlsN2FsNUFleUFnZm16NEcrNXdmTzUwOUphRUhsd0tqSnorV29UWWRVNE1BOXdRRjZqMmYzbnFEMGdTUHl1TG5YSVI0NDNvWU8zeDhjd01lYkczdXY3djdnV0dPOTZJWjdFNDN4T2pSMGIzSUFuN0FKSC8xdDU5QmhXLzhndi9IWnprRUpWTFdLQS9BUGgwOEh0R3BFT0RIWTFvY2Z3K0RNQ00vQUFSc0g0QisrWnNzUGVZdm1BRDRnK0NEL1NOeWkyUi9hdnhjNHNOSGt6d3pkQ3d4cERZMTRHVFhjSjI3TmFBUkNXc21CbmZCaVNpdkhKWXJPQmJ1NHBTTVR5R29OQndiQndkS2FzVkFKd2R0Y2gycE9TQVVPQkE3SUhNQnJ3ZUZtdDh5UTlzUmhGNGNMZWUwWmprQkpDemtBQjB0elA0VGF3djYzbUtSQi9IeUxxUXVrQlE0c25nTndzTnhhUEJXQkFwTUR1RS84SVA5SW5NbVFrQk00b0hQZ09Id3BXbWRKUzlLd2k4T05scGFNUlNDanBSellDWjc3bG8zTThoOTlHNk1JZHZINndrazdIMTkvK05FbkhuLzQraUJZZ2dzZmpFQ0E0TUF2ZjhjaGl3L2l2eEo1SWRJR0RteWsyL21OTnJ5TFNqK1VtNFNndnRvZ0hJRUd4Z0hjNkdaK1lUeHZCSmEwaWdQUUZreFZETnZnK3VvOC9TVWZCMEd2Zk9lTHdpRm9xNlRrd1NabUJUSTVCUXV3dXRJamhOWndnRDV3LzJsUUE4OTlTeGFXYnJqQTBScnBDSVF3RHV4amtseEY3TGdOTzVRd0poSUhZQSt6VngyeHNPeEoyUXVNYmdUMzZBSzVINXEyY0FBT2xuZ2IrY1B3V3AyRk80dk1JdXVMTGhKdk1CdHNrWlR3dHNNU3h6a1JuaTNoQUZsZmgxR0VwWjVzc0JCYXhJRUJ1ekRSR2JSbDd4Z3M5QllKUnlDRmNRQ244dlF0cVp0aDc5ZzZnUmpIbjRHYi9FeDhCLzliRVlMMTFZcGhDRVJrSE1CUENINHJVcjM0c1N3dnhGckJnZk1uZTZDakYzLzNncW5weGErWk1oS0UrdnJ2QStad1dEQmRvZm5BZ1dqNEEyRENtZmhrTmZDaVpSem9ERCs3R3YxY2ZIZlJ4dGY3K2RjU3VmckNZY0xkOVpZeEs1RHpZSExncCtNM1JNdjkrRWNmek42M3V0ZjQ5WUZINHBQRGhkTjRuSDZ3aDZzdnZLQVJGcnVGajBvZ2dIR2dHOThaeEQ4WW1ORkNEcnpqWmZHcjFoZFAxNlU0M2lJcXVQb0tIMzlkL0pnRUNsSU9kSDVsY09jUEF6Y0NCOXdjR0NTM2FsTDFoWHUwVzI3WVVCSTRFRGdRT05BaURreVNuOUJMMVJlK2dMSGRJdUlDS1lFRGdRT0JBMjRPakpQM1lsUDFkYVlOWDhCd0V4dEtBZ2NDQndJSE1nNGN4WitoUktxK3d1dXhHV2RDTEhBZ2NLRGxITmhJTGpXbjZndS9aN3pYY29JRGVZRURnUU9CQXdrSGpwTjN0VlAxdFJMSDRkNUVFSTNBZ2NDQmU0TUQrL0VKRVpxcHIwWGZwTDAzMkJhb0RCd0lIRmc4QjBaeFRFU2s2bXN0VVdhTEp5dFFFRGdRT0JBNFVNUUJ2TmRQOWxhcXZvNFRSMzVScFZBZU9CQTRFRGl3ZUE1Y1RqN0ZtNnF2Ym5JTGJQRmtCUW9DQndJSEFnZUtPSUI3OXR1QVNkWFhNUDVVVVlWUUhqZ1FPQkE0MEJJT0ROaHJRb242V29yanpaYVFGY2dJSEFnY0NCd280c0NZZmJZNlVWOTRaMmhhQkIvS0F3Y0NCd0lIV3NLQnMreXdNVkZmKzhrYlJDMmhMSkFST0JBNEVEaVF5d0g4Yk1ndDd2dnF4OWR5WVVOaDRFRGdRT0JBbXpqQWZ1NklXVi9udzRkNTJ6UXdnWmJBZ2NDQklnNHNEK0lmWmllUFYvcUloQkE0RURnUU9IRHZjT0J0Y2Z3VHNMNStzdGVhWDUyOGQzZ1hLQTBjQ0J4WUxBZCtIajg3U2VHVjRYM0h4UTVFYUQxd0lIQ2dOQWV1L0NZVTJMLzQwdEwxUW9YQWdjQ0J3SUdGY3lDNU9MRndNZ0lCZ1FPQkE0RURaVGtRMUZkWmpnWDR3SUhBZ1pad0lLaXZsZ3hFSUNOd0lIQ2dMQWMya28rdWxxMFc0QU1IQWdjQ0J4Yk5nWEg0VHVHaWh5QzBIemdRT0ZDQkEwOS93Zi9GdFlsLzljNm53OFdKQ3R3TFZRSUhBZ2NXeHdIOE9sb2FQcjg0SWtMTGdRT0JBNEVENVRsd1ByNysyb2VmZVB6aDYzRlFYK1c1RjJvRURpeUVBLzhmNU9BeDVZbk93emdBQUFBQVNVVk9SSzVDWUlJPSIKfQo="/>
    </extobj>
    <extobj name="334E55B0-647D-440b-865C-3EC943EB4CBC-39">
      <extobjdata type="334E55B0-647D-440b-865C-3EC943EB4CBC" data="ewoJIkltZ1NldHRpbmdKc29uIiA6ICJ7XCJkcGlcIjpcIjYwMFwiLFwiZm9ybWF0XCI6XCJQTkdcIixcInRyYW5zcGFyZW50XCI6dHJ1ZSxcImF1dG9cIjp0cnVlfSIsCgkiTGF0ZXgiIDogIlhGc2dVVlk5TUNCY2NtbG5hSFJoY25KdmR5QlJYRkJ6YVQwd1hGMD0iLAoJIkxhdGV4SW1nQmFzZTY0IiA6ICJpVkJPUncwS0dnb0FBQUFOU1VoRVVnQUFBcklBQUFCS0JBTUFBQUMxQ2FydUFBQUFNRkJNVkVYLy8vOEFBQUFBQUFBQUFBQUFBQUFBQUFBQUFBQUFBQUFBQUFBQUFBQUFBQUFBQUFBQUFBQUFBQUFBQUFBQUFBQXYzYUI3QUFBQUQzUlNUbE1BSWxTSnU5M3Z6WmtRTW5abXEwUnhzdVJlQUFBQUNYQklXWE1BQUE3RUFBQU94QUdWS3c0YkFBQU5RMGxFUVZSNEFkMWNUV3drUnhWdWU3MVpqeDJ2TFFFaWtWREdVaVJ5UWw0cEZ6ak5Bc29KcmNaSWJDSVFZZ3hTRW42RVprRUxodE1ZeE1FU0NGc2k3Q0ZpTlpaQUVja2hZdzdrUnRvY0Vva0Q4Z1lGSXVVeVJnTEJoZldHWkcxMncxSjhyNnFydXFyN2RYZlZURWZNMEVxbXExNVZ2ZmUrVjFXdlhyMlpkUlE1ejh6RGozVlBybjUvMXlGT2IyVnk0UHk4SStSenVwOWE4NmZpeVNjMk56Y3ZQOTRWS1RVV1QxM2UzSHk4KzI3YWJ3SkxIQnlsWmtQcXYza1Z3RFl2UHlYZWM5MWZFZUxyTHovNDBFZTY0aVExNHJFeU5uMXVHUTA2Q2ZHZW9VeGdnWVdqOUd3aytpZXY5MXI1bDRUNGc1UXgyeEVucTFyYTRrZmZVUEl2L1RCMUVuL3ZTZHJWNytsZW83NS85b1BPMDUvYUczVjA2VGdlVGpKa2UvdjFieXRZVDF6YTNpN2xFOUJZZ09aVklWNUx1Q3dLWWUvemE5RGg5cEVqb1RFRTZYY09hWlRLTDhBRi94Mk1NclppVERFY1BmQjlaTnFQNlZvTjd3STBIeFRpYzRZN1hNQU5VNGxnYVBGV1dwV2xaV0c1M1V5YmQvVTZ6VTdqRVhHNjV6M0V0Mk1KSE1PaUxVU2Q3cXdBRGF6M3RoRVpuUmZpSGFjbWJxVlZXVG9uL3BPaGhGZG5ra1B4dytMZjRZUExSNVRCTVNOYjd0WTA5TkVLUldnd2YwY1d4OWhla2pOWXMzZXNSaW91aTlVTUpiejZuUGluSEtSMUN1ZFFPS0lNamhrRWtEVk9hUUdhRHdqeGFTTVJoWFBDWHBPdzdGMjdGZVhZZHNTWk5zOXF3OFJ4ZzhURW5nT3J1NVhEMGVOcnRXd0JtZ1VjSStuSkQ4bFlwaWRhZ1NqcWlpejBSdmRLMmp4aTZadzRUVVppNys2TnlJUWRWZ0ZIajZuVnNnVm9qb1g0ckphbjN0aE8rNGJTeXpta2ViRmlXa2N0eE9tMjZJcnhKOHBTb3dLTzdsbXJaWGswT0xCT01wYUNjaHRhZzJnb3hMOU1SUllHNHpzRDdJUjF6VFRPN2duZE1OSzdERTdqaFJjZTFFeHR5NEtlc1lEdTVmbm0wUXdjcnlwWkxkdkx0T1dFQ3RUZU1VYnhGSnp2ZHNiYUZVM2I5K1M3QmxMSzRLQk5mRFBoWjFuMi9TQm5GaytZVUI0TnptWnI2eXVPYzdhalBZUWJkZ1F0MXVBWDc3T2M2MWszTW5Ga0JWZEs0Y3dEcTdpZ2VLYVdoV01XNHMxZ1NkWUFIZzN1V0ZiMHFyclQ3Y0JzajJOVUxDNVIxQnhyZmhVck1EVTg1NTJiaVNHUFZpaUhjeDZtVFVMeDJFUmRtRm43YWpTQ1hCNU5PeCt1MGwxQkhHZ0pUVlIyZFlYZTdhL1l0ZEhLUXhNYVJIVEx1eFhBNVlYU3ZoVndZSU5rQThiR3NvZkNVcWFVZVZFamk0YVc1MEYyQk4wT0xtcmlNaXA3dW9MM2JBM1hoTWkrV3M0YWpKYVV3dUs4M3M1c2p5bzRDTlVUTUxHUjJzc0g3Q3p2WWlLTFpzQk5HT1haTmpRak9CSEhsdGR5emtQMzlIL0RtS2xMZ1o4THVNR2ZTWU1LUmw0Vm5Qc0Jaa3VPaTdWbENldzZ3OHFmeEtQcEdjZGpjNEl3czBGcG12ZXR4cDFzZnNacTh5M2lNRTBURllCbVhVeXFXSnpQNVlmc0VWVnc2TFM2SWdmRTJyTGsrclpzSHNGbEZnM3RIaVhKNFFmcUhVMVljaVV2T0diV25RTGZtQzBySm9hQVhYOEc5c2pzcUdvNGtMVWhSOFhhc3F3RHlUSXVyYk5vK3BCMGxCOEc2bDFOeFl5a1RqZUt6cm9obU80VjlvYnZWdmtZT1l6WG9ZaGpUMStMbVE1OW5oV29HZzZLYXMzRTJySUlUWnh6aEdGYlFXTFI3SEJ1TnNJQm80T1RLQ0xYdEo3eWpwT29KYVdNVUdwYS9HVm00b0kvazhPU0JWNE5wNXV6TE8zSmdDM0RLTXFoSWUvTjVOS0liTllVK2FGYmh0L01tS0dmWW5TY0xpSVFPa0h4NUhKeGNPQUJCN0xVT1JGcjVMZ1dqV2xaRGczdGhOUnF4bnprNTgzU2RCTzBjeWZqemErU2Nhanh5V3JIY1RkR2k0TENVbm9FWkh0NHdHbnJPWTIxWmVtRXpqSUtxM05vK3VDNmxXZURNTUk0SnVrYXRKZUtvalZtaWVjWlZGSGlyR1hYcTBhazdUTldXSkZTWmNrRHpsQ3ZHYWlnb05BVkxNTW5zQXBXVnJ6VWtjNFQxdWE4TngxYWFkK3U1UnFpR2xLejBIdkg1ay9lWUNNQXpFN2g1dldBQThuS3o4WDFXWlpEMCtORFNYTHFxWk5BSnhOODFwR2FoUkdIam1VaElKVldiZUsrSGFvNDNjR0lpNHh0T0huTDBrM0k0UkpjWWRDUUMwM3ZRaWxIMmlBYnBvcUI1bzQwTURZMnphYlFlUEZtMGJOaU9xbENleHpMbmltS2FIM2d0UFJTalhWaDJhUVNIQ1dmTGNKeTg4OU9QMVFZTkJRa201UEs2dDhIL2FLcHQ2eklyRmZpRU9tWENRV1BkUzJRYkhPNm1IdUprVnBTNkhFZURQMTk0S3pwTzBxc0xkdG5rbjFSaEcrMkNwLzlqRzRNR2dvNHVIMEk4VmFhNWpEZFk0dmN0VUxMT1M1VUpaZW5oQzZXTFh0T1RiTXJmbDhUWDJRYmZlQU05QzZOdFdVTnhlRkpzV2JSYzlIcEtkZHNGczB5eG5LTHNBWDZpaGwrakZwUzZSdTNZRnJUd2xJWEhmbm5DMmt2V2VvNXRuUnJtYTVNOVh6dTZ5WFZ5UWNPK3FpTVVxd3R1NllMcnFRLzhVaEF2WDNrOW94Yy9XVnRnSDVibVc1VVJhTjFFalRSSzdGekhhblpSSUE3eTJra3dxaVRJOFhpcXprYUNENXdFTDBxYUxFMmFNdVpaWTV2RmEzbmNFRHRyZWhRMkx2ZU1LQ3JqSFd3TGFONkpCdG5MUjloZW85U2tOTE5RTlFzT3h0eWNRRU85WUJwOVlGRHZuaVh4c2Jhc3BETzdWdUdmeEVKSEt5Vmdkb2RDaXU1dzRBeUJlWnlHMFVVbGh4SXJ2ZVZKRU9LeExMMGRsNFh0bDhSTVJiM3BIbmNkaDg0RkQ4YzBMQllXeGFFQ3k2ZjBCcURCaVR0UVcxdWROL2JTQWxVVmJKYjF0U2s3U09VR0YyQ3VPQ1NxQzVRemlndk9KMGtTUkVuTE9pbzJuUFlCRmNZTkQwcm5yTDQ5U0ZzUDYxVG9IMkRxZ3ZqVHE3aDZlclN5VWNvSmJHeGpETmJRbnh0MTdCTENqMGZPSEVpREc4NU9VQTM3azVrMEhUMFFlbnFDS0gyQlpMdXVsZW94em5yV0hOSGhOYUdqamZvNUMzYmhNeXFKM2RwNmZqQWdXK1RGbzJUZDkveGZLRkFaUDloSGszWE9ha01WMmhvSFdBeVFidEJqWWZjcmNLTUNpbnMyQmtmeWh2Y3lvdytGQjVQZHRGNndjRVJKblAzY1dMWkZ2dWxTa2FkOGlxREJxcmtKajZTMzRuYkRwVnlpb1M4VVV0cVZpb0pXSGRUYlR2NTAva1pxRmIxdkpaeVVDVS9PRDExaE1YS3NuU2lyV1FaQmRiQktvc0dRckwzVGpDbEUydkxZazVCR0ZsNnlYWVJWdnNJeGNPc0xsY0NtWUJCL3A5SitNRnBLalN4c2l6QU1tZGhtRFlNbWpiTDloakJ0TFBSWUZueUE4ZGpxMkFVaGdqTHMzU0R2bE1nSmtoeGY5d3dNd1UvT0lncjZNaEtMTHZqSE5hR1ZWQ0JRVE5rTGR2TCt2U082bFpQYWxicVBIQkVDQjNWZWVOcGl5OHhmVDNock1sMFV5eEJPVjlvTXl5OVNBeWFGdWNOS01DNzZIQnNTM2Q4WnR5d3orSzU3RXdwQks1YWpkWEZ1Y3hQcVpNUm5uRHc0NjdUWGJWbUcwTjlDYW9XV3R5RFFiUEduV0NVbkhXY0FWM1ZrSWxwTW9lZEsrM0Z3cFJtOW95QWQwc2RQUG54YkFlWGNiWTJ6RXg5MHU0Sko3cE8wbU9hM0ZlRitFYVdlVkpmS0FTVHk4OHlhUHBXVHRzSWFEazdsY2hRQXA2cHQyRzY4SVdBL0t5ekNTbjI0RGtXVUJkcG9wbkhFMDRVL1UySUx3OFJXdUwvenpOOGlCU1NuMlhRd05pNTMyVVF6bjFYSE5iQ0NhTGFWWmVhcXgxalpNR1QvU25ZckQybHFJVGRnZ2I4a3FXZ3hnY09GSDlBNi9sbURrVkNDTW5QTW1qb2RxVTRuZi9qeVNkVUNjNGd1eUlHMUszNmgzSUIrVms0Z05TWWlOMVQxMUNFMUtJM3VqbjdxVlpQT05SNTRmZGRUTU9QOXRSQTdqTWdQOHVnb1RCNWxkak85RVJIZkZjSzJNbmZTZnJvdGpLOEk1dHIrdWhaQ1dDRVVQYkZwRkxDdkIyWDI3MDk0YWdoc1hPSTJtekN5d3lhWVJKSlBuZDZGRDBnVnhFeWlPNC9ZWUtjWlZqMlp0WkZoTXUzUndEWHJxNWpsMXpSWlo5M3MxQVZQemhLQmpTb0xUNW4wRFJWenJuUnZRQnhPd2Y0T0JiSjJsWHk1U2RGQzc4dTJJRld0NUJpM3dxME1IRUhJV1BiaGFyNHdWR3k0aG90eTZEQlJxUllhazRHVkUyc0hNY1phN2owelYzUkR0UjlBdDhRZkVNUHdXVHU2ckxIZThIT3lydjkvZUNvTVhWYWxrSFQ2TWhRY3JCTzB1Ymc3ZGJjbElGU0FnTTVzbW9jN1JNdThaWWVPUXc3d09hS2ZZY2ZIQ1czVHN0eWFKcUNJcGlkVlpKMjV0MElweXZqZk9pN285cFNzeVFKVDhzSXdza3FKMWJScXovN0piN0RDNDRTMFFxTVNFb1ZZOUJnOXlNVjI1TzdjZkVlUW9UVGxUd0xkQ3JlZ2ZudVhwU3pKdXVEcFA2UjE1Q2tVMXd5eVY1d0ZKKzJtNFFPMFNEZmwwTnpTTm1RanV4Ny8rMDRkMG1RRFhSNXVKaG5OeFlGL3lMdWhtSndIT1lNb282ZGxjL3E0QU5IanZrSk1JbGZaWWVQV3VmUUxIVEZPN3R0dVdicEsxc21OMGNwNzlDTHZZZUdneVRwam1uYjh1aHV1alRzL0tPaDZvSVBuT2pSN2RjZkk4TUs4WmxMMjQvcW9XTzlPVFRQSUR6WXVRQzJNeStsZjBzbUk2Vk9sNlJad3daYlZGN2p2dGJRblpqM2JIcjBNYTJSQnh4YUtOYkRjUW1tc1dpUW5oQnZQLy9RdzUzVXNDOW5PSGZDenBqTTZJTHFkWEdDM2ZpSU9Ea3E2TUNUNXlzY1V6V2M1TzkxMFovcnF1L3ZkYkZvL3RGVk0zaWk3ellMMlFUS3NNYlViR3F2ditDNjUveDFzTFNwcEZUNm96MGFWdzJuaFB2b1RTeWFoZDk4cS92a2QzNjdwTStVcFd5QzVMZ28xemE2SWpUeVEyOTBuLzdrMFhnOG1OR1ZjSmd4TlpCSzBDenBQZC9FbFdINm53bUNNeWVTZEZadmZmcnRpaXZsNU1BNWx3U1c4OXJmVHJkOUp3ak8yU1FqWC94dlY2YksxQk1FQjc5NDJvZnQvdXI4OUdpcWpPa29PMEZ3b01xOTU1OTlKZlJud2c2Y0NhcE1FQnhLY011SGJtVFQvMHdRSEh6MUtaL0NsUDEwV1h1QzROQXZrT214ZmxjM1hiWjB0WjBnT0pUcm91ZkExWEJhYXhNRUo4a0JNVjhxVEtWeEp3a08wc2IvUDBzV1AxR2ZIRGowR3hQcnIxSlA1VXExbEo0a09ML3MzUDZ4cGRxMEYvOTNjUDRMblBoVEJ0SE5CMHdBQUFBQVNVVk9SSzVDWUlJPSIKfQo="/>
    </extobj>
    <extobj name="334E55B0-647D-440b-865C-3EC943EB4CBC-40">
      <extobjdata type="334E55B0-647D-440b-865C-3EC943EB4CBC" data="ewoJIkltZ1NldHRpbmdKc29uIiA6ICJ7XCJkcGlcIjpcIjYwMFwiLFwiZm9ybWF0XCI6XCJQTkdcIixcInRyYW5zcGFyZW50XCI6dHJ1ZSxcImF1dG9cIjp0cnVlfSIsCgkiTGF0ZXgiIDogIlhGc2dVMTk3VVVaVVgzdFZWbjE5UFZOZmUwTkdWSDByWjE5N1ZWWjlYR2x1ZENCa1htUjRYSEJvYVY5Y1JHVnNkR0ZlZTFWV2ZTQmNYUT09IiwKCSJMYXRleEltZ0Jhc2U2NCIgOiAiaVZCT1J3MEtHZ29BQUFBTlNVaEVVZ0FBQk4wQUFBQzRCQU1BQUFBbENvZENBQUFBTUZCTVZFWC8vLzhBQUFBQUFBQUFBQUFBQUFBQUFBQUFBQUFBQUFBQUFBQUFBQUFBQUFBQUFBQUFBQUFBQUFBQUFBQUFBQUF2M2FCN0FBQUFEM1JTVGxNQVJKbTd6ZS9kcTNZUVZDSXlpV1oxTkpvTEFBQUFDWEJJV1hNQUFBN0VBQUFPeEFHVkt3NGJBQUFnQUVsRVFWUjRBZTFkQzJ4MHgxVysvdDlyKzdkTjZJT24xaXBGZ3BheVZta0NCY1N1SUEwS0FxM2I5UDlwYUp2cmt2NEpCYVIxMVRTQ0FsMVhoRWc4b25VZkNVa2ExU3NRSUdpcFhkcFU2Z04yVVZQU3FsTHRrTFJGRmRWYTBJSmFWTmxOL25YU1BQN2htNWs3TTJmdTNyMTc3L1Y2WDU0cjJYdG01c3pNT1dmT1BYUG16Tng3UGM5ZGt5YUJ2L1ovZlhmU2VITDhqS3dFUHNiYXJPMFVibVRIWjhJSW0vRVB0bWFyVDA0WVY0NmRVWlhBZyt3Wno1dGlxNk5LbjZOcnNpUlFabXZlVEprOVBWbGNPVzVHVkFMbldOdnpOaGk3UEtMME9iSW1Td0lOOXBUbkZSaGprOFdXNDJaRUpWQmwzL1c4TXZSdGEwUUpkR1JOa2dSbUdWdnl2S0t6YjVNMHFDUE15MG5HNnA1WFkreGdoSWwwcEUyTUJCckNjVHZEMkxNVHc1SmpaSVFsVUdCUGNPb2V1OVc1YnlNOFNwTkRHbU5YSm9jWng4bW9TMkNPOGVXcHU1d0VCaU9CVTR5dERLWW4xNHVUZ05oWVdIUnljQklZbEFUMkdGc1lWRit1SHljQkJIclhuUlNjQkFZbEFSZm5IWlNrWFQrUXdEUmpqenRCT0FrTVNnSm5tVHYzTmloWnUzNDhiOTZGMzV3YURGQUNlUmQrRzZDMFhWY0Y1cDViY0Zvd09BbjRqTzBPcmpmWDB6R1hBQTVidW1POXgxd0hCc24rT2NZZmxuR1hrOEJnSklERHZlTDAyMkI2YzcwY2R3a2dIUExjY1plQjQzOXdFa0E0eEQzbVBEaHhIL3VlV2k3Y2UreDFZSkFDS0RPMlBNaitYRi9IV3dJSWh5d2Rid2s0N2djb2dTbm8yOW9BKzNOZEhXOEpuSWUrdWRPOXgxc0hCc2s5SHBaeHAzc0hLZkJqM2hmQ2IyNTc0Wmpyd0NEWnoyZmRYdmppWFcrNzduY0hTYW5yYXhJazBNcTR2VENEZVRqaiswYk90aTllZSsyMXQxeVFmdU01ZHVITjExN3krYXRMWnYwTHQxeDczU1VmTDZPVDF4NHdyL05MS3VsK3gxOENDTDlsMmw3SVhlTXp0cCtKZjd3WVIxNWluWUxqN1B6Qys0UHhBbUY1YVgxcmlYUXBVeSt1MGtoS0FDUEtoenJEbGNzY3VIdi9SeXFNL2NxbjFtV25EL3dQWTIvOGtJQnpuL1FaZTkwWE5ERzV2NFgxL1h1ZGRNRFlTNENmZnN0bXBUem8yMXBXL3F0MGtaSWp6NGZWeEt2b2RMTlQ3TWxBSzNXV0E4WlpBamo5eGtyWkdNQnpoR0pDekZMYlovUmJEMlZEUWQ3V3R6bTJrNlY1VjJkVUpZRFRiMnd4RzNHSUZHZXI2SGxZYkZDbjBhL3JoamFZcFdGbnFGcHFKQWVNclFRUWZzdjY5TUtwN0svUHQ5OEFOa1AwOXJUdEZMWld4bGF5anZBb0NXeEQzNXBSQmIzejVyT2YwOFNhZE1WME1FYysrd0I3dTJ4S1p0MlRGVVlZRXdIQlB5ZldKUlZMZWZhZFZQZ0VHVlpzMFNUUGt2UEZKNnpUZUdkMFpNUmdPMmljSlZETS9yS2FWdGFGcmVjMXJGWEJHYUszbUdsSnFsVWFaOWs2MmpzbDRETnJwZGlKMEQybm5IVmg2M2w3MWhtQmpYM1RDZUl6NWwzQ2JqbzFncGtNaU85S1paMno3SlZrS25sVXJTODliSlpJWmZxeXBqTkc5UWlHQThkWEFwaStyTWhFQ2s2dytYU0k4QnQ5QTFpQnh0Z3FaTlZiV0VwQmowTWRBd253emN1TTIxa0l2NjFuNURBVWZxdFF2YTJhOWN1VVc1MW1GUERJVnNOQ01ZUFgvOC9YSEx6Vk8yWE5pYWs0dE1Odk9XdUJqQVh6VnREWWFUZWRwaExyR0NBM29HK2x0SFIraGwyK2phM09rMTNQbEMzWTRiZHBFbjd6dkUyemRIWFRhVXE1amo0NkZvbzBFcGFJNFBQczhTM3ZvMC9rc3pwK25vY0RTWXVtcXhNay9DWkNKV3V5YktvZFBWOWY5UXIvemI4bmlxWmViVm9aUTJoaUdFa3Urd0wwYlRjSitnTS9jTmZiWGlXYy9GeVoxVkdqWEVuNVVacS80YlhrdFdGc0dESk9rWUNiZU52bXFzUzZtMjZ4QmpWeFJxNEtrdkVsNmpweUdwRVlHblcwZ1lsaEpJMllLeGk2Wm9JS0NQdmpFcHZuOThpQWJNUGFra3JRUkxHdWtUQm5FdE5GdzIvUVB0MXVkVWxYTU1Cc21iWC82RnZmdnBvOXNlN2wvREgrRE5QRU1HTEdKZ0hFdFNnQm1zZlhGVUVrdGlJUGNNQUhXMHhTVStNUUZTdFlTdzByL09aQnMvZEZuY2pwTkZkbGp6ZDU4ZmV5TjBBMVZ6ZzRsdGZFTUpKSyt2d0FkNkp2N0U3ZDlSVmZSazdPQmhXd3hxeW42V3VXOUZPeGxocFcrTTFEdS94UkJzK0xuRTQveTU3Y2tyMXV0cmVxS1RWZVZoeU4veFBEU0NweDh0T1dTVStZd2NRdG8vRzlRQjFRZFQxTlgrZE1oQmNIZzZualpZWGZQTDJoVlYzdGJCNUhQSGVEM0JuMmF5azF2ck81NGVWTURDUHBSTWhQV3liZHpvSytRUU9nS3lYUmg3SnpTVHM4YVZRTXdpYU9GejM5aHNiUWdWaXZUa2V0VHZjd2k2b3JEOXBUYWJ5cU9BcS9FOE5JT21GeXQ4eGFIY1pVM3hDMkJic0tkWUYwT3JGaGxHM09tMjBNdUdnck1wUC9wNmZmZU5xWHI5dThPNEl1YXdzTkRpU1pvbm5OOGJrbWhwR1VJbTlBMzR3ZXhGZkdvbkpMZkx0U29qWFlsWGo4VU9uMnNzNnd3Mi8wOUJ0SEtjcEhhYUttMDIzYUp6YkZ6QlN0Mng0UFlHSVlTU2x1NkZEaTdheUMwSU05OWJMZnZjU0tLbW1xWVRJT0xsakt1b0k5NzNUSWtMWEVOQms1blZhc040Y1ZMUy9RTkRnRzBKQVkrUzhZaktGZUdOdkUyMWtWTVlFV2xZbXAwblBmQ1pnbzdtcWt2T1Y0YmUvckFnSGdIbGpBNmpTa2hid0lTeFFxc0JyMUF1MDJSancxSkVabXJkdDFHRElxUTk4V2szVU1QNTVQb0hyKzlmbnFJY1ZGVktWRkh6NzFha3QyS3czeFdHdHgwYzdscVlidE1tNVRMN0FUZTRSemhzVEk5TkFGQm5YVEFZWWU0NE5GSlR3OVJDdjJCU0s4cDkwZU5hemlXZklTcHFxbE4rVzZoY2cvSDdmcXpSRjBYVnl3MXpZYlNXOFYzY0NvQUVOaVpDN2xsTlIzY2ZHSDZ4TnRaNkZuTENxWHhScytTb0lNaEdXMzB0Qnpqb1Q1cWpMaUlhdFBoZmMzc0tGVjhqWWlwbFBZVnFuclFiL3oxQXRNUTh2UWNZZkV5TkQxRFVwanVWSnhBNEZGNVNxQ0Yrb1ErUWxyVG95cktNdE84c2s0dUFvMDVuY3FIUDlEbkdQZmk1cE9ZV0ZYVkJQOGQzNWN3Mi9EWW1UbytvYWhUYXcyRzJJQ2hiN3RpakUvdytmRTh5c0NUdktQaE4rOEd0VzNHcXltZGNHWmZtWXVLcktHNFBRU3hUd2RoVVFSUmhVZUZpTkQxemZZTEJYZTZEazJXRFp1aVcrUDF3WHFCbDg5bk43dldVMGhrUENibHllQnM5bU9oeUFRQzMyNjhheXFSMzdsQm9mSm1CL1g4TnV3R0JtNnZzRm1VVmZLREdVRUpNTnY4UGdXUktIWVJ0MHVSU0JHWjVId0d3NmJtQTkyUFNnMnIyZ2R2cUZWM0tFNUFZeUZSSWxtejVzZE1wbzkrdkN3R0JtNnZ1V2hiMGtIVFliZjRMUFh4WUQ2M0hldnJTVWUzT0t1UWNXZTJIcVFtdkdYVEg0QStWMDJxaG9oTjN1RGJNSjJORExLR2NOaVpPajYxbUk2bk5acmZHQjFoR05mWUdzY1ZiN21vNnpVcGxkdHhPMjJDSTZ2MzRIMGZHUHBkSGxSblVqU09STFlsaEZBblp2Q3V1bzZJd0VNaTVHaDZ4dEcxZzR4ZEI4T3JLbUVUOVdRUG51VnJ4Vm5TWXlqZTAxUlFzTnZIaHk0SU56eG5xaWdjVXV0Z1VOdE5rS0xtM1BORU1LNEpJZkZ5TkQxamVGYVNUWks2dGp0T2FFcUg3dWNSelR1WkZTUUxMcTVjNVlkdzVKZ2plUGRLN1lzd2pYMnVwejcyQUMxcTJIa2NVd1BpNUZFK2piem1IL0QydEZJbGIvTW9mY0kvdDJseTI4VmoxUkpUNnZhYmtKUFZzOUM3MW95UnhBMzgyamw1bDBPelh5WjNWcm5nTGx5Mzc2ZHNkZitHSmxSLzQyMXYvcjVqL3d4ZTRMa2FmenRMaWNCK09FcFBMVXcvdGV3R0VtaWIxTTRudU8zNjU3M1EvMlhzd2ozcnNXM20vc1QxcTZ3VjNxNEp5WG1PWFp3RzN1MTV4WFlLeTZid1o4Rm1SS2p4UzRvMUtEbEQ1UVpxeHo0N1BLdTZlcE9ydXJzeWFiSk1kQjgwSlBKa1JCTUxJNGdMWVN6eHk4OUxFWVM2TnRNbWYyMmwydGQ4UjYwWTUxOUViTGd1OGY0MWZqRHBpODRXTi9VRzEvM3Z1cmdIZWgrNnUwSE80YUt2WVAvODk3RHd4d24yOS8wcG9vME12WlJ4dDY1dGIyYysyL1dycHNLUDN3ZGUrMUxUSkpDSjE1RFV3YkdMTXl2bjlreVdlTUpEWXVSQlBxMkorSmpzNnp1UzNlOXJ3TG00VjRkbVlodStiM3NvSW1TWXFrUSt4elhDYkhyVU1Qa1hDMWgwNnRNTm1YZnc5aExFVGxaOWJ5SERqc2J3azd5cS8yTzlXaGl4eVozU0l6MDFqZUVIUmE0RlBPLzBTVkdjQ2dSei9QQmkyMWh5cGNoMWpOWEtpUkcyMW1sOVhxZWQ1bzlmWjYvbXdHNnVhTndFR3Zqc0FpL3RkaGJWSGFtM3diWE5uNWQvb3RNOVVlbVVrTndNWEJHZXV1Yk9zSUt2VXNhdUVnaDFEem5PQlkvSDVUekdVQ0UzNkt4NTlwYnZPQUVPOWgrUnV4NTZWVklyc2g5dlNEOGRwNUZQUVBEaTVOZHd0OEVKYmhlbDZ6R1FMQnkvL285M1M0aGxrNGloc1JJVDMyRG11MEthdmw0bHpycFBtUk9EYTArRjljR2RxOENpMVNKdGErTjc0aFdzTlB1TDRwWXNMWnZuNVZ6YUJCK0t4L1NDZDNqcWlhdjM0bWplN0JsZHl1YU9uKzczYVBEWWFTbnZoWDFKSWJ4MWxOVTM2UlpoSUJpdDdPMjFXNHBqblRFMmRleXBJM2Z0cmlqK1hKL1FSS0pLUEVTaDRMVGI5WmpJaG5Zd1BTdXIyYTQvdWR1ODl1LzlKL2gzQUdrODVxbURzQ0tPaEpTWWhtNS85Rkw3TFdQQ093WGt6cUhCM3ZwR3orWkUvUlMwRU40K0c1MUN6N2tvenJRbVJRSTlreVJCYzBUaWtOTE5hd080NEplTG1CWVpiWHhzQm5NeDhIcHQ1TTkzRVhkWWpkZ3VxeUg5RVliWi9iTDhFWEJrSHI4WHBZK2pPOFFXdGNPenovM29vN3JxM1pycVZKbnVSeWpyemQxYTZnN0kxakhpNHQ3RENlMHQ5TVhSbnJwR3daNUxTQVkrc2FoS2o3ZHlEL1lLT2V2R3Y5YTR3VytGc3owSVVkc2ljWmFMWDZrVjQzcWhpRWxvSWo4cVBjQ0FwOFRObE5oaTdJVWJvQ2NqNFBUYjFESVhWbVM5Zi9zSFdJdzhNODJIWE1WOXNidjk3eC9LYlBIMTBuYkVKdDlMZlBDbXAzSFV3TS9TdGVORVFReTJXdis3UE1mdVlNLzJkM1MzazVmR09tbGJ4VVRyU2hMUTRFY2NVbDlxOHJFVnNZUE9Zb3dVSW1NVGhqTW0wa2NZRE5jck5PYlloU0ZZZHZubVZNZkRJcTIxYUh6NFBRYk5qUktRVkhtbjZuSEpOZkJPUlhaemxTRi9heUFwc3JrQ1h6UGUvZUhvWjhIMy9vSFhCKys2MGRRY1lWalFZbzMvUFRML3VPdUFzemgxNzcydFgrL09xeTlvcW1qL2hmSnlBemk1dEluZUlqVno0dmJWOURSRjBaNjZCdXNnWnFYY0F4SXFIcnVVeS9Ba3ZLRG41Q3l5SDJ4Z24yaEprL2tQdW1uL3BBajJtZktFc2tHUS8vUkpIUlpYSzI0OEZ0eFJ5TE5oOVdwSXFtVzRUZU9FMjlQWlNzOS85Ly9vNXh3cXJrWUpmV2xhZGpZWGRvQ1BFaDVjeUp6MmhkT0FWWkJpQWppQXIyTEFuaEkwU2xTQS92WHlVaXV5dHE3UWYrdHAydlVaKzRESXozMERYNjNFaFZNVVFEaUNIaGdUVGhaRzBaZmF1cGttaVEzd1ljYzRXZUZCaWZnTlBnSjNER1JLb2ZtTHd0VGFXVWpOT21pZ1JXSldOeVZ2NW9ObWN6Ni81ODQ1Y1R6M0NRSGhrUFBQb0VHWVhORlZ3K0tPTTBKWlFLM3RWTmN1WktWbE1QVkN6UHlmRE9qOEtkdDZUM1ZCMFo2NkJzMGFDVmdCMUhUUUdwUXdsWEQ0eW50VU9LTWp6WERKUGlRSTE5SHhzeVNmSjM1dE9vcU52ejJzZ0JyVTQrZnpHam90T3JHTnkycWxqUDlmaHlVUDZWclFqb0xPbkdLeVdCZ2tJR2Jha21YblJlTC9OUHEvb0NBZzZLYXVyRTE2b0FBbXhIb0ZJbnpGSW55Q1djbEN5TVBrTkRnVmV6VkpQV0RZUlo5WmU3RlN4OUxzaGhqV0RlSXA3VkN3TlJaRVpNRUgzSkVEUzF3MDZTQjlyU1M4dzk5UDJzS3VrR0ZVSE5GNVlicjAyOVVTN3Exa2lRL1Z5RytScTVJaWNOc1dTSk56Rk9iT3l2V1gzbGx6RXk0YVpNWVMxTDU2TUV3STNRVjFLQzNFWi84MXpROWlSbkorWHlRb3kvVG5HZ1hFN2ErYmRIWmp1eHN6Nndoa05IWWw3bjREMnRrOUI5TG14VmQwZzNJb3dOakh6dXhLbWJrakgzdFJETTU5Rk1keU1YcUlCaFpkZnBOSFJJMlZkWU5tQW9DN1pwMGJBTTNTZVdpY2oxRTNqWXR6SWw3dFZvS3NJMzI1NDBjU1V1REFDa2pwNnk1eTRQclJDakl4b2hZRTJLY295NnFMdWdJM2VuKzhscjFxc3BtQ0ZMMlNwb2lUQnpMT29IbjRMZE1vZ3RVUXdmMElFY0lEWVpDMzFHUVJJaTZFREpQOGdkZGFMWlIwcFBCM0djME1NRGJqdW1mTnRVQmd5QWR3ckRNRy9hYWpTYWlHcGdrbFlWaXFna0NEQ3FqdmJsQ2tBWUsyb3hROCtaTjk0T1J0Mk1VbzYrREJadlJlYkpLYjJtcCtaYUtWSGQwSFN6TXZxc1RYcElQT1ZaQmg1cGFURTBOY1g5VktTMW9NVDFwakJCQVYxQzh5TGlhODhHNDRtNHpEZ0JIOGJVRjU2bTRhMnJYS2dWeHlyN2h2clRLUUtzaUcxWE1uTW5yODVKcHBhakVBOTliNHFVRHVXSVp1WkdTa0xOdTN6NHdFcjlleUJOdENNSnZIUi9pSnE4aXhXWVNjWHBiSlVwNU5GeUJRcWtiUEFJRGQ1NCtQQUphRmlKUTdDeG8vRDdOUWFWZG1WYXZRSUxGc3h3bGpQZ0tyUkVEaHg1MWhlYXFXRkVydEhRRzNXdW1JVE5uOGp4dTY1U3g1ZnNnU3MxYWk3eDBJRmQzUmdwMDZ1ZTArR1JBRVVveUM2U01qTVRyVzR0b2c1NnBvRlhFaXRFdkFXRjJNTVlxeVhUYWEzdGh3d3lwQjFwNkR3YjhxQkxGUXFVdG1WYXZRSUlxTEZNTWRHRm9wZ1dkY0dQRnlnTzN3ZHdOelNNU0FSTHNuVklqOFg0ZGNrdmwrQTIwb2RCaENOZUNSZ3U3QVhEMFAzR01VSTBDSlpWOVF3NlovSkdaalpGNGZZTzZxLzRnVXhOK1d6RkVXRjhDb3M1WWtnODVvdEZZODVJbnlxRHRxK203RTRMMjdOQmNoTXFEWkhGTkFtRU1zS2hRYU1Vb21ENHZqWExqQ1VMTDE2d0tNTFBMT2tQUG1lZVdlQzArQjIrdUJxWGJ4cDRVRjNTTm93YTZNZ0wzWThYdXZGd3k2WDR3RXE5dlJXTXVNQThGTnlXSVdqUkVXRjhDb3F2REpGK2VBZ2RXWTZaWkNlMForeHBlQ1lSUlpYb3pOT21hSTVwK1V6ZTVSZXJPc0VwWVdVaXBEUllYclRSdWxtZGtSaTJzc21hWkFnUTlaODd2Yy9TdjR1OTVUUTdocWhtamZZZk15ZmcvMWZtM3JveTBRdUtEZmRzeEJQV0RrWGg5dzFpby9qQVBsV1RYRFN2OFJqL0U3VldOK0JKOXlKR3ZmNVdEWmZneUVJWkRqQkZ5akgwMXhaMVF3UXJWOE1WQTRHTE5xc21ZM2hLb2YvS0piWDBqZFRabjUyaFp5R3o0RlNVQndkQUZFNnZDTnpjbmN1YVZRcE9WdkVLMFBYQ1ZtLzQzM2ZtM2JveGd3bFFySUVXQ3Y2Q2cvakFTcjIrK1VTMUlMVkM5UFd0TU41UkNjTHBxMmwzeTFJRU5RMjRFaEluSVRDZ1I1UVUxcEhnUGtsRzlDRVNWVlRFaENwSGxLMDFRNFRlb3JiVTh6VDhEblU4V0VabnFuRFRYUkNkb0lUQjBpZ3hyb2I2dFdDd0dBbFJZK0xVOWNGS1FFc3h6UVVaZlZueEROTnVWRVJnd1N6akEvallocEIrTTlOUzNadEJoWHB0YU8veTJXU0lVYlJyOVRES2Q4bHZmV0VUU2pnS3JacllON09zTDExVloxQzhtWGFVNy95dkt5MnBGZFRid2d5SFNFcTFaWHVScmxpMmExUTArVDkwSUlNR3ZrTVEwNk9wQTFFWXYrN3FaV3NCaTUydVkrS3M2eVZKQzEwZ1BuUFhCUmZUVmVmNHRqcEhsbUw3N3dVaTh2bFhNVUxTVWRIR1VSbzBwcDgzNkVsQkRUUjFlNUplbk9ualpob2hVS0txamtEZXUyL00ycEgwdE42UHdWQjdDYjhFTkdpeWJpOHErblE3R05XODQ0cFdtb1RLdERuVlJ6ZG0vcCtpdU1ZcTJWZHRvb0c2alFoWE53S2s1OHg0MXBSdGM3WUdickFGQVhSbUJ1SGRpK3U4SEkvSDZWalRXUi9zOXNBZlU2SllYQ0lYemVqY2s4c3RUQkZPQ2U4d1lwSTVDWkdBa2Q0UDhUV0ZmYWZRbG9vS1p4ODVKUndTUHJrcTB4cjc4clNpREo1T25ZZmFnSERUSUZOR3N6TnF3TFNQQ3VEZktBais4WE9CMnU2VGI4VVdYNzM5aGgyOUVsaElhZVJCQURDT3NHVU5BUHhpSjF6ZU1kOUMvQ1RiQmhnUUxWVjVrS3dBbXZSVlpvYm9rZitQL0Y2QnZWMkpRYW5vUzU2WU9pTk9kM29pcy9tNmg5dkFIVjJRNjJOellWb0hZSUhvUEw3QWtFZVQvMnJKNFAydWNqZFhvbTVSdnNZRFpGV1VRVFppcXZQRUQrSndaWE0vcHBoUUF2VnhUOE9CK1l4aUpDdzMxaFpGNGZZUGNBakhBSXdtTUFHeklpcEdORlg3anA3K2xIVWsyblhwbGpFUXcwWmttQ2JTdFhHMiswdVFXUzdsaEJFZUFlTXl2Q1FENGdaN25wZTJCN1pLbzFUWHhtMmNINnpKRC9KZWI1eFZqUlVsWkIxaGdsc0tjVVZxR1NURndEbldWRnBsaCtSTTg4dXEwb29RL1hmZm9nUmhHd2pjT0phWXZqTVRyMjd6MmR2YTBWWU1OV1RSa1dPRzNIaDl5TkxVVXhNZEJLcWpLc1gvUmYxM21RSlA1ekhnNnRCQlU2QzFwdHdxYXR2S2FLSUtNRmdUZ04va1BibEhyY1dmNU1FaWVlbHNDTy9JZkRqTFQvS3BxQ3N2VDhEMVRWbXFPQ2lpKy9yNzc3dnYwblJHYzFnaWVkNnA5OFpaYkxnbUdwOW5GV3k3NWE3eTcyZ1ZrK3FzY3hJY1JrYUFSQ3BtYjluOE1JK0ViaHphZG1CRmFLUXpINnh1bW43cW93UThtcmNpNkd5cFBKSzN3R3g5UE9UMVdBd0hKS3QzK0kzQVZtdDlDbUdCeFYyYnRTU09TWHc1aHlDUnZhQitncitZbi9iSm5YeHE4NEFPQUQ5b0hJYjJHTURud0F1TGtIUFRJMTdHRUsxaTFMVm1DRzVEM1RTNmdHa01CRTd2RHkzTDJUQzdRbFFjdUVpY3I2S0Y5c1luRU5BY1A2ano3VGtEc1lJMkRudmNOd0plRGJtVk9odjlkR1lFY09rMnc2U0F4STZaS0p4U3ZieUJ0VmRUWkJLT0xzamJBZGROT1k5L0E1amhRNUplbktLS0V1UmJIcm9pZ3Y3Si9qc2sxdWJyVDJRcHl1S2xmd1VOMmJVV2xWQ1NVNUtVSTU4VDR6L3JzZXF0K2NZa251V095YnVWSEpUZ0pSQzFiZW13d0RpdDJCZWlpR2JpR01yRTBWQi9nV3kzeUY0N3BkMzE5Tm5pK0FUS3RzTmZyNXJmWlQyZzRLOUNWRWR3NHhEUHZhRDRGSXgxMWRVYTh2dUhMdG9LQ09WYlZWczMrRUhjb1p1N0xHenZxeTFPNlN3UEFmT3BtVFM2RnlvSHB5RjhwTUt5S2M4cW1VQnpBbUczWkdvNStYcWxLYzViVFkzdE9XalRwOTlWc0R3eUt0aVVhQW5PTEFvajdCMksvYmd6Y1dkWnVCdGp6SFRZYUE3ZWltOXBUYzJiblJBaEZmMWJqQVpnM2FrcjhsQUl4bjl0R2oybkZWSEJYUm5EajdNZTBsSUtSN3EzMDBMZXpRbjl5MWFkYjJnVFk0YmVRd1FuMng2dXIzWHNrSlpndWRiTWttNEFOcm1YY2ZxMko1K0xQbTJtS0lJbXZxUEdTNG1wRDNoLzNxSU5DUElUSGorT0w4TnRIV2J0dVZUc1ZCRXMyT2pZSUxEU1pPTVdleTFVT2dnYW1mZVc5aVcyZUpScy9UKytpcW9xRHFLV1h3UTJIMy9KbXZFOFpTN05KbExMU05MV3pRbDBad1cyeWJEYzY5YXNrbllJUlVpc0U5dEEzRE5mUGU3T0ZnNjJ5aXN0aWloVXFFTFFUdW1sYlFuOFNUcWVZUDNvZHpwaVdyNWVwWHNHdU4zU0l2NG9tNnBvUkhzN1pBenhReERWdHlqY0tnS2wyVng1NmY3aGo3dDRNQmhWM2ZCZEZKcDNOdzdpOWo3VWY0Vm4zVm9pbEJCZXJCQStnRmhiUFZsdHFzK0d0eWM3d1cwRmFaMTVyWTRYL0Y5ZUdtY1pQU085WWxXVDc3Y29JL0xlUXZwMmk1alFGSTkwSjY2VnZ1SkV2c29OZGJQUUZ0Z0Fia09iV3c0eGtONzBwbkpXRTA2bll6dW94MEp2c1RkN01sM0R1R0c3TXdyUmNzdGxkaWxUdGNoMU9OdGFlTGZiNzN2MUZHcmg0aUIzOHViZFhtdms2WXo4ZXFxbWI4NVdQRlVLZ3lUelhseHA4OTVlLzZCcm81NVl1d3pBWjllYTVFSkdaSnJHVWtZTTJjNU91b1FCTVlHc0s1cjhWazl4YzFBWGlNem95dFJkU2JJMlRCdWpLQ0thYmZidWh4ckpKcDJIRTFBcER2ZlRObTc2ZHZ3c1hJZ3lzR213QklVSnRnNnRtRzBLQ3hVV1Zqdi9kaG4wakxuZ1VNbDZ1ZVNCSDViMTROMGRYWkhGYlBMbU9tZGRubDlqbEJkclU4L0RpM3NxYjRWbCtrK1lDUHFmakczdlU0UXBocVdRTDJ1emw3Z1RKdUY3VFZOa2k0RkV5S1VBd2VEczZBL1oxWHlkQ0FQaHZraXhNSFRwWk1DeVl6NFROSklwTGt4WWp3YTZNaEtkM09DT0xwb1VVakpoS0hWQlBmWk0xb0dXQlZjTk5zR3BhT1VYblZtVFA4MUwxN2hpRDFnWENNQnNQdVF2TzdJdjlHNlNpWEZXK3Rka0ZDUkdFMi96ZkZLVnpWN2RmSGtMN0FPd1J1L2tuMThPVk56VHgwSkNlTTlXZFc2TCsvUysrMVA3bFIyaFRXTzh0MHpSc0xKazZJYStTVlVvU05iV1VrSGx6Sk1CWE1XaG9YM2J0blhuRzVHYUh1aklDQzJaM01LTTY1cDJsWUNTR3RvVDZoamxqUmJhQ2JuZE1lL2w5QTNNSWVLWG9Eem5hZURKVmdCNkVHb2hDTzN5ZVdvamFMUlZLS2czenJXMmR5a3Y4QzdORVBBd3huZDVvS21QT0pQSXkrUndxVXNYa0k2cVhPVG1pc1ZDRFhWbXZHdnpLVlAvL2h6YVh2WlBVTDBuQlNBeGxDZlVOZG10UnRvTFF3NXBwTHdqajZ3eG9ZL1NISERVR0JZclF0eFdhY1ZTd3Zlc1c5RElUYkQzd1pObmlLaVVaUmVsclROOSt3eTZ2ZWJjVlZHN0V1SWJLQXcvNk8yMk03QndkYVQrWVVlWUNGenBBNy8vUG5xMy8zdDRLNlNNRkk2UldHRXlvYjNuRzZySXFKdmsxM1lqeGdJSXNsRVoveUZGWG9ZRFB0QnJUN1A3REpKcGxHajlMbGlyYklSdGxzQkpBMjJLWWNzWEwxL0FXYzJXeVdzQVdWUGVJai9iQWd6NGFaam83SzljWXNxQWEzSlRiS3dIaVVmM0FyV2lTdHFldFZBcEdTQnRoY0M2WmdXbHBxV0hxV2RTTmRJUWZVUnI5SVVkZGhRQ1lpUFJVUWJLUEFMUjMzWUlPYUhBRmRqbTc4VURsSmxZSk1FazFUSjMzbUVndzc2aXFBa2xCcitRbjdJSHZHVC9RZW1JdkNMcm4vQzFTK1NoQWpGNkp0SnUzZk5vVWpKQTJ3dUNVMVVPNFZLZEpSQ25Za2VSRk0zN1lOWUVLUlgvSVViZEVBTEJuMzFDa3JML2d4bjVFZStWRms4bFZQL05vNW54KzB4YnFjRitmNFhHYjYwMjdQUHpXVlpHaHB5V0tXalVyc2NZU0tXakkrZnFrWHQ2UXN2NkNCUm91bUZOdW8rd2pCU054UkwycUhsY2FsTUh5NjFCRXkzakhENUlaS2NEMEVhQkswS0JBd2VSckw5Q1NWa3lOWngxNkQycnpvNzNtYW9XRGFLYW9ON1FOUnovSFpUSDNGT1pQN2ZUemlwQmNWelVKZStDKzhsa3dDNi94eXNFMUwxVzJ0cWd5anV3WGQ4Q2FhanhYc0FoUHc0aHFJdVh2VlBHM2docFlKSHhYVlQ3Tk1IR0lpNGJ4VldtUnhqcFZacGRmY0JkeVVMc2dIanJiT3ZRZXRHYS9iZ0pqVDEybWREM0NVSy9POGh0eTl2TEhtUDFPRE83UWRtdHNVenZGQWdNanF1K0FhcE5VT2lsdTRTbXlaQ1dGL1FXcnhocC80OEF5K0NrWXlVcFNUV3Q3Z3l6cUlkd0YwV0t1WU4zSnNoZllpWjJrL2NFOTFicWJ0RTQydkVxenN4NC8ybXN1K0ZLSjdiS3BwYUNQczRNUGNYM2owN0xGL2d5ODdLYytvZERvNzMyZi9pc2cvOElYN3RPWitDcVloaTlvQ0FDR2VoM0wzdGZUdkNPQzBkVk42RXNFdGpNemtwRTJma3luSk9zUzk0MGY4UkZ6YTY3R2RqdGIzaU5DNnl5MWMrYlJRWGFqWXJjVm03SVB2VXZVbkYrMzZsUU90WFFwc0lOMjAzdmdEdGIrVTlJcURrWExxOFB2Z011bkx6RytxSFhTMkJiN3E2NFlpQVdFYlBCMzlOZG44QWFOZDMzaTAvOVlabjlBT2t2SENLbVlCb1N1Qi9wbTI5Slp2SWY3USsvL3ZpTDd1WWpXdW4zSU1RTFZhNkFEUFUxSElmUXJMK3FwaHhQR21JaHU4dUZkZ2xTZDU3NkVpREZVTnRoSi9ZcXNEQVBldm5qcFFzUnBnQm0vZlF0ZTgzNHRqdTVxT3ZBcEp0WG5lV3RsaU0zckhlKzg4bUlVemhIOVBnd21jRm4zRGQraFM4RklSc3E0VXErSnVwdHFDcFV0bmVPQ1pld1BvOXFkRDZwRWxZWHowR3l5YUV5NFl0cjBDV0dRN1ZxTmtHWEZ6a2dFbGwwbkx2VzVWL2p0Vzk4bCtSRnJCNDZzVEpmNmpXc0FlNEhQcW5JckhNS2owU1V2WDFLRlIvdzc5ZWlyMk1WM051MWVGQVBxMXk3dFR3cnV2THozNE51OHdXcHk2ckZLK3hmclZwWktkTEtadjJrQUFBUWlTVVJCVlB1UW95cW52eTNvMnlMTk9DcjRqQjVJMDBOMXljQWM0dDdENGFVcEZ3ZFIrbTMzRnBXYU44YSt0V01odE5qK3pJWERFMmUxT1hvSnFOa3JPVlc1b2pubTNGY3FpeGppZWw5YjdOTFl4bkpIUWVlT2FyVWZ5aS9YUDdWTVhzSVp2WktkQ20zbTV0bXoxa20wRG00bUk2UGNmZ1EzMWYxRjFxNGZDVU0rOUczclNGb09OYXBmZjJYeTFkRmVrN01SRTdrd1dEMGd3ZERaYkZiN3ZQYmZ0a1AyZUo0OUZSWFI2VUhMMkJYakVCSzdDRi90Y3Yxb1NFZnpvUnY1YVByeElsN2x0M253VTZIcjZnaTNQalU5UHJ2cFUxZGxuSmh6ZmhCaG15TUhDUVFGZUw5K3h3bzNOV2xqVUdINjBldjg5czB2Z1pFN2lvdDdUQkVSdkNQbzZrdWRITWdsRHlpd3JvWERkaTZiemJpVXpFdTdPRnUwdldYeE9OQ05oNlhNMVlkL3lPeDEvK0Jrd21NOUVkZktZU21vaWtZek5qUEZEaEM5KzJLWm4xTzJMcHk0YkZvWkxwRkJBdGdrTXhHQURQVVBVK1h1Q0dWRDFxSFZmMU8wdTVXUnRMK0VnNEUzSkRiRDFYT0hDOVdFbXp1bWFVUzhCbk82TjBLK2VhRVhIZjhPUGIzUDh5YkQwMkZFLzEyeTdyM2R2L2pPc0hVRGJuV25Td1dYblZ3QzJDSVBQZGlVdk82b1l2Sm4xdy85d29WUlpXN002ZHJBMkt5Tk9ROGQ1RC9zMzdyUWtla3lSa0VDZWVpYkc1dFJHSW5qUVVNTituWThPSFZjam9JRXFvTTZiVGtLekRvYWhpNEJ4RVl6QmthSFRyb2pZQXdsZ09sVUgvZ2FRL0lkeWVNbEFSelhOd2R3eG90MFIrMFlTb0NIcWxiR2tHNUg4bmhLZ0o4K1dSeFAwaDNWWXlnQnZwMVZIME82SGNuaktRRysxUml4VlRpZXpEaXFSMTRDRFJkK0cva3htaVFDOTF6NGJaS0djK1I1S1F6b1llZVJGNFFqY0NBU0tBL3Y5TnRBK0hPZGpKWUVzRndvalJaRmpwb0psZ0IvV3NhZFdwM2dBUjR4MXZqVE11NzAyNGdOeWdTVHc1K1dtV0QySEdzakpnRzhjdWRZUE1NN1ltSS90dVJnZStGUTd5TTZ0b0p6akdlU3dQYndIajdOUksrck5ONFNxTG53MjNnUDRKaFJYNTI4aDAvSGJBU09GN21WUTcwdjkzakp5bkY3YUFud04zbTcwMGlIRnFOcklLRUU4RmI5UVh4UElDRTFEbTNTSllEVDVDNGNNdW1EUEVMOElkejd6QWlSNDBpWmNBbHN1SWV6Sm55RVI0dTlUZmR3MW1nTnlJUlRVM0N2Q0ozd0VSNHQ5dndVMzlrYUxjb2ROV01vQVp5MlBQUzdjc2VRYlVmeWtDU0EwMitadnNFeUpISmR0Mk11QWJ5N2QzWE1XWERrajVFRTh1NHcrUmlOMXZpVGl1L1RqajhUam9PUmw4REROKzhLR24zM3FzR1JINnNKSUJEdmZCT2YxTUJ2YVFMWWNTeU11QVRtY1FxSlB3U0lkM0c1WndGSGZLd21nYnh0Nk5zT0dNbTd3MGlUTUp3anp3TjJUY1U3TGN0RCsxRGJ5SXZJRWRoSENYRDd0dXQ1Y04rNGxYT1hrOERSU2dCaFhoNEh1ZHROcDBjclo5ZTZsQUErYy90S1FFWDJGaWNSSjRFQlNLRE12dzE2a3JXM0J0Q1g2OEpKNEgzc3BkNXNoVjN2Sk9Fa01CQUp0TmlCejI0YVNGZXVFeWNCTC9mSC9zRTd4bEVPL3crN1IvZFF4TWFIQkFBQUFBQkpSVTVFcmtKZ2dnPT0iCn0K"/>
    </extobj>
    <extobj name="334E55B0-647D-440b-865C-3EC943EB4CBC-41">
      <extobjdata type="334E55B0-647D-440b-865C-3EC943EB4CBC" data="ewoJIkltZ1NldHRpbmdKc29uIiA6ICJ7XCJkcGlcIjpcIjYwMFwiLFwiZm9ybWF0XCI6XCJQTkdcIixcInRyYW5zcGFyZW50XCI6dHJ1ZSxcImF1dG9cIjp0cnVlfSIsCgkiTGF0ZXgiIDogIlhGc2dYR1p5WVdON1pDMHlmWHN5ZlZ4c1pWeEVaV3gwWVY5N1ZWWjlQQ0JrSUZ4ZCIsCgkiTGF0ZXhJbWdCYXNlNjQiIDogImlWQk9SdzBLR2dvQUFBQU5TVWhFVWdBQUFuOEFBQUNyQkFNQUFBRGxVT2ZZQUFBQU1GQk1WRVgvLy84QUFBQUFBQUFBQUFBQUFBQUFBQUFBQUFBQUFBQUFBQUFBQUFBQUFBQUFBQUFBQUFBQUFBQUFBQUFBQUFBdjNhQjdBQUFBRDNSU1RsTUFFREpFVkhhSnE3dk43NWxtSXQzdDlvcFBBQUFBQ1hCSVdYTUFBQTdFQUFBT3hBR1ZLdzRiQUFBUXFVbEVRVlI0QWUxZFRXd2tSeFh1OGMvdWVuZTk2d1BrRU1pT0VSSkJDWkl0U0tUQWdURUlEa1FrWXpodzRJQ05GQ0FFSVR1SUN5QVlReVNrU0NBN0FoUnRFQmtuVWlJVXdiYTVFYVJvNWdEaUoxRnNoQVFpQ0swRFhEWkNqQU1rV1UrQ2krOVZkLzEwVC85Vzk3UzdQZE1IVC8yODkrcTkxMVd2WHIycUxsdVc5Nm05L2NPZmU5RGU4UmFPYzhrMTBHSDByQ2RIR0VONk5XQnpCWGE5aGVOY2NnM2MvdG12UW9WN3lSRjhrTFZmUDlLLzl1VTVYK2xvWlczV054WjRjcFAzNEtPdU1ZVVRnR2l6MTB5bG1HMnh3Njg5Q0IzMmwwMUpWQit2eHRnYnBsTGN3djRKMVBOdHhxNlA3aWllWXV4L2hncWNjbFUvalQ3NHVDR042cU9kWTJ6YlVJcUYvcnlEMmNBZ05wK0lERnN2QzlvRll6ZXdadi9VRlFLOW1EMVdGb0dLNXFQT1dOZXN6ZE5zVVNDMm1QbE1KR2hVOWJkcDdBWXV2QzVseGx0UTJwU2xvNUhvR0x1Qm15OUxEY0dRc2kyWkc2MUV6M2p3YVV2b0NTalFkQzZ2dUxyTjNVRE1IRCtRd21OTi9Zck1qRlRDM0EzMERGc3M2UTVIU205U1dITTM4QXlHclZ6RHJDRWphWTVVd3R3Tm5JSE9yZ3RkN1NJem1xdTVPbVBMUWd2cGZrbUJjdGcya2RsTGgzOUNvQ0g1dkprb3A2RXpHY2NoQlJyU01XdTlORmdkWTlzMUNaMzlSOGd4Z2tONDZodjJ3NHVXMVZOMlRDZ2o2UzkwTDBmL0dyU1pGTzlrd0wzWlpsY1F4WU1iYU95L1RkejdSYW1MVGNSalpHWVVFZ2poUFdOTjlsNkVHL2p2UE9TMUdWTXI0endJbHB4R2JaUDlEU3llT1lRYmVKQURyN1NVKzI4T2RDcEQ0bjJ1QTlKN25yR05ITGcrQlFWdTUwQ25LaVF3Z1c1eFhoc1FYRTRFR2JnL0N6cmREUGhWUTExZ1IzT2NaNnhEY25IZm1vd2RWVTBKR2ZpRnhYSWRPTm9PeWtCSW92Wnltb3Nrd1hJbjFQb1hxcFRMMlF3OG44L0pFbVJnb1ZCVUJLR2RFV3hsY1FNMWxtL1VGblZhOFVsTllncDUxWlVOeVR6Y3dKYVlsRTZxeXJ4eVljb1U0WGU0SHdmZVNwTWNYb003S1psZ1Z3OW5SZmwrQ0VsdFpCZmdFbU12WnFkU0hRcFlkaTI1M0Y3TXhRM2NaSWV1VGEyT0VqSndTbE9tUUc4RXVZRi9lRS9nOCs0d0pjRU9QQ1FJanNJdm5CZ1pTRjVUdXBTaWszTWQrTWpnbndSMUVzMWNYQ0VmMFJKbkY3UUlWanRBZGd6cjRDY2s3Z1ZmY3IzRTR1YlAyb3FhaEMzbDBLaDJUdldDOWRmL2tZTFJVeTlJcDBndlBjSHB0Z3Fjd1A4SUc1ZUpGVkN6UnlxTVlOSGlRdzY1UE56QVM2TVZDTFFzOURyWlplQUdiaVh1YWlHQTdmNThTTTBKTFNZdlJvaGNaMncxbzVobm1EaGxtWkZRWmREMUNGWWorNm0ramx6RTNSYm1KMVpHTmNrWXhTNUlwQnVZaklxQU9xVVdjYU55dEFNSEN1VCtXWnZyY3ZKK29ZNzB2N3R5RVRjN0t0dWE2SUhDSThhRVRIR3RHZk9JMXBSYXhFM0pmcDMrTlZRS0E2NkxPSlNHVFdGeUErc0h4Z0kwbE5aT3lYNXRUSzBhaUpoRWhQUHNiZ28zTjB3NW45Q0NZVE9pWDVzU3F3b2VscTVpeUNLeVNtNWdhOW1VOXhlMERaVzZlQzJteENxRHA4NFFkQmpiQWR2Mm5pSHZ0ZDY2d2x4UlovWlY0WWxNdFlRTmRQZlNKbzJuejVuK0x6L0VuK2VlKzhUVGVld05WRVBmQytKWVpCTnJrcTVsblJZN1RLblozd1FCOVd5bHhxOG9BaGJBblBOSjlpeVA3ZGZGRGxOYWVlaUlxdlpvd3prdHBXckJ6N3BiSXJ1dllEN3BXdGJhaGlIL2E1cjJrRncySkZNOXRDYi9zdkkwbExlSndOYUU2ZUZ3ZUpHZVp6Rm5UVHpielpsZ2J1U20yTkdpOVVmNzc1WjFDUzdobmFiK0c1M1MxNSs5M0Jqa2hLYkZYSmN2MlZ5by9abXhIbC9QNFp6bFU4WkR6Ny81bEF0cmlzalprcDBaOWx4UmRPc2ovZS9NRWErVFR4OTlTZkZjcXRSS3lheHFoNCsyOVZMcEtKSVpXMjNkUk1JVlZRbCs4SFNMYWk1ek94VDNOYlhPbVJzUElwRDFpcUlnbXNNc28wUER4a3VrSVRHVzVZcWkzRm1hL1V3MHlSVW8wSGgraXladFhKdmhpaUxqTnNNUWNXZlVVbGdkTCtjbVp6c1NwT2hLeEo5RkpMWG9wZ2ZhbTJySDJPTnA5aHYwd05Md3l3VXcvelo5UVA2c0JlZDdjVFBFMlQ3dFg1ZkxDQ0wrdkoxVjhuendwekUrbitSK2FDaTlsVGNzZE5KeWVRM3FiSDRvMjhWVTNBRDlQUkhUbEwxdE5hREE3Uml3UXF2ckpYbWhmNEZpNk5LM3FHY2FFekN0dFV0bEJKdmwrQ2ovVDlETDk2T1VSM1ZuWWYxS1p3VHhkVWdjM3dYVXZ4UDZleUMyblJWYWhMUUIybzBGelF2ZzF0VTRTdVpYRk1WUlRsSC9YaWdsUWZnQ0p0QXExZ2plRWJ0d0xJVWJlRGYwOTB5OHZza0U0c1FFZ0lzeWdoOVJlNVZoN0pYQkRmd2RWUExwTUFhMWNqS0JoUnJCNStGemRqVUdncExIN3diV1BnazJxV3ZGUHJ0T0hLWU5mWGRqZ1hNQUlNWmlHenAyTjdDMmhpL0NZdG5rNnVBbXNEQWp5QmxiNGcxSC9ha2ZjM0JqdG9PRGlmRnNrZ2puM1RCTU1VYVFNN1lZcFRxbkRtN2dmRHpVMENBbVd0QmZBamFKQWNjRU9rWnc2Qi9DejRLeDYvTUo1RVlIU0FBMUxCQzY4andSbThTQWF3SUw4UVFud05ocmU1RmlaNytpS0pKOG9rb0tYOFd3cWRGeFRhQmxZZFN3ZmEwaS8rUWtHSHM5V244NVhGR1VtVzhLWDcwK2w1U01NSUdXaFlsdnVKN2dGQmg3TlpveGJNN2tla1ZSVWkzb2NBbkNWenE0TUlHV1JZY2ZobWtFejl1eGNhRzhyeWpTQlUyYXZnRnFpQXRmNmJTa0NhU3IwZFMzelRwSVBta016dGk0VU41WEZCbHduaVI4NVNFclRlQ1FqU0M5MkxpNEVFSkNXNXk1Qm9DWFBXd1dsWGxMQWpZOXZDZ1Q2QmpCWWQzSlJTLzJlNTZXQXpLNVgxRVUwRVpNRVVaaGZQaEtwM0ZCaTdvTjBRamVEUDE5UzI4M0tJMERnTzdSYi8wRHJ5REk0WlZoR2xoTVJWMHpnVU0wZ25kQWYxK1A1VXV0ZjZGSzdVUjlMR0tPQUhkQ2cwdHA2UFcyTmVnbTVOelg4cTJucmwyKy9PaEx0dE12VnZwWExqLzZGRjloM2RLL2N1M3l2OVJacy9NTWtDOGRhcWllSk1KWDdHZWVrc0FNZ3RDdWs0Tm80REdkTktFWVRNSVlBcGRCTjRHRFJwQ21aWG9jQmJaNG1wOFFiVGhKYWVqeFBSR2VNQVZTK0NwQlhBMVRpRGhBanFUNE9pUlExY01zSkc0L2xyaUJDNTRWcDk4STF2NzZmcWpscnQ4NzVHcnY2ckgrUGZNOGN4TzZldi9qZTdLZE4wSFg5N2pkUnhhNmlhUnhOUnpRRVFmSThVSU8vR1FLeTkrTnZwRGdmVHY4Tk1VN2Q3TFU1WlowVG5HMGZWdmw2L3hMRjU2SG1mZE0yQTEydjRMVFU4bmphaXZxWGlKRWhqWTRFZkF6dkNmc0haSEZUaERKNXd6Mlh0YUZ0WGFCdXErWG9GZXNxL3lNR3FRWVpCNEY3bnJmaE1TWjdTU09xOW5xNVYwVWJ1RHd0QWZLWVFxMHlHZElzSmNFSWFmWXFoU1ZFcGdIdlhxNXFvUkM5Vm1sTS9mYlU0bXRmMFlsQzNGblJBdno2YUpXRUo0TXZLSUkvQXp2Q1ZXZ2xjaHJKVkV1K0w3YkppRTh5MkYweVRrbDgxV3RTZHZqYUp6eVlDa005T0RYNWxVMktvV1hKenY0bW9nR0RrOTdvS3hKNDJlTTFrMy84QmNHNUgwbWNOQVRiSG4wdWJ1bGFHeDZOcjRYaFBsWEFEeFZUOFlId1M1b3JrdmI4M1o4TkF2SkpsbTVneEdmQ1VSMEZacmYxemkwMVFmM0tHMnRxcXFPcDIvMmxsV05ucUl1SFhleXhJVmZVWk53NEJWRk90a0MwaFFVZkdJdXBpRy9DWVNWZzhESzBGbjR6a3JMV2IxRlJSQ3FWcmxUY3ZBcEFDZEZiekpaY0tpdEpuek1VTzZhemsrdXdEeUZwV09pbHdNbWtIYVlORXZFczlvMFhkT2R4Z1hHdWxLY3NCRU1BSW9DeHB5dTQyUXdLOGtKLzFqZFFDa1ViWXpFeE04SFRDQStaNFljcW1mQkRkeVhCQzNQUlEwWG5jK2ZuZHBlVjBINVV4U0hUaEFnUjYrVGJ3UnU0SmFmekRIa2FXc3VlZ29jTUlHT0VWVE1ZMFR2S003UDZiNGVKazBKZCs2NkFocE0wVTVJL0JZTjlmMTVGN25PZk83VklORkNTbVk3R0krTDRVME5ta0RIQ0NyN2M5WGpCbDVRRmZqd1dYTURHaUZ6c05zMDM0dWJEK2VEMStnUnJJWStDbUx3aGxvZGN3ckE3d1VTTDE0anVPdVphdXNIR3JjUVdLck43bW9WQVVtK0d4enhKZ2tGaDJIa1RMUW0zTUFBV3NVV1JRZG5Ba3lnendoNjNjQ21ITE9RQW9FSE1VRkhqMkNTbUkrRkpVcUZQdWpSOGlxWE50ZGxsaXVLUXB0SlhmRjhSSEFtd0FUNmpHQlBDWVdXTzZ0YTgvQndSTWl1OFpoV0hweXMzUmNYWmtNUEZQVGNaV0tHSzRxQ21UQXJwV0JtY0hBbXlBUjZqU0FrRWIyTUdtOTdSaUZtQm9lam1yM2tKQ0wveGdXMTRMcTg0UkpBNXlacjY3RVlrYlNIV3hrYW5KblJsN21TQnpMbXdoaEJrakEza0U2Q3VPdmYwNUZ6c0NSTVl5SDRUWElRdEN2bUtIUkdzcmJtVnhUSk52TkozQXlWZkRlQVZFUDNTbFM5RFhDM3EwR1NmVlhoY1FNeG9JV2xUekNDT1JFYUMrRmhObXlEaUNBMG5DZXl0cTFsMWZieHBpZzRNei9JUWx2clhWcnRDcUNKZnp6dzlYYWNGUDMxdUlIY1dNNVRjYklSVEpEUlcwdktYSFNjWm8ydktLSzI4bjBRbkJsOG01UHNnY0Fyd0p0UW9EdVk2dUZ1SUkrZWRJbk4wL0wvQmNZeVRXTWhkSE96Sld3Z2VWSmcxL3lLb2xnKzBnTk1YNXNiUU1KNktmUnhqU0IwcWVGZFBmRFFxTHZMaFdiOEhDenhvZ0tWK1YxUkpKc2JicUlScWo1VUxQSzJPMktlNERrOUdvZ0NXS29OL05Sc0I1YUR4UDZKQ0ZUaWhYTDB6RmNVeFRLUkUwQTdTb0ZidkJHdkc2aEhBMUdOZjlpN2paOFVJNWhvaGdjcWM3dWlpSm9wNEtIb1IvakRqYURQRGZSMU5UaHVOQXVsR2NFa0ZnOVVCc3FYMHhWRmdiU0hVQmhsQXQyREZkQ3hObEZQNk5GQU1PUzR1K2xHTU1rUmVzd3lweXVLaHFDclFKSXdZUkVQUDNLRVByYXRjS2Q5L3JLemxqc2pGN0FLTWliRkQvck9CUURsYzBWUkFPSGpLc0w2ZmwyMVBhT3Y2cWlZcitWMnR4VkUwaFNGdHdJdkZNOTBSZEZidjJKZmVmZ0RTWGtvQkE0S1hGVU5OUTVVbXFjb1psSVRpeFpmWFhSMnRpVURCOUdBS1dySlM4ZVRjQWNyQmVFTW9GakpMU3YwdHBibXBTMzRIUVlqbUhCcjl3WDJRTlZZNmhRK2pINzQ1MjFvTU5rT1ZtcjZSZ2hZM3l1bFRYT3pxTk5ad1RmbHUvdDZ5ZkdsSit5akxsci9MVFQ0emVQand0OHladUVkV2JZZ1lpV3lwTUhZWFVGcmJBbFFZS0xwYmtqaHBmYm5DMnczcGltYnJ6VTQwS3k5NmdldU0zWnZjRURIRHpuMC9BUjczR21Edk51OHJVTUc3dGVVSDZoZll1MVNKRWRvUHdQMUhGRnY3Tys1MUxCODc4L2xTRGticWJQcXlLaTlNVUFLYTdteWpPQ1d0Qy93SEhUZmE0RHB1SUpQQVQvbytiSFJXOEdBV09RdDFqb0JNU3Y0MmFVWndUdENNWFRBUVdwVEZLYjREVkllTDF0T1FVU0JOaHgvcmJiaTJtaFZneFRpZHZ1ZWdtUExuTkdpYmgyMUkySENUeTlNZzA1UFNrdHlvc2VlL09CTnQyOEdiZ2tnQ0wrWGx1Qnc0QzlxNDJNQkdzakExc1J0em5YeC9yOXZNK1I4Mm5randlZGQ4MTlPR0hMWlpJZHloTkhVSmpPRzlQSkVtL3g4ci8vRHBXQ0t2OWdKTGkrOFZCKzJOTFZ0RmM1QnhSdmNoTks2cmd5WTJ2aW1hTVZGS3BiOU5wUzI0VFpKVzFKYUZMTllScXJhR2lsUURGdkVlZFdwcDZvS1ZEVGZMU2h0M1cyVUZDaDI2SXZtbzdMdE5hQzBSWmY3OFJBMmVJM2F5UzVyUElrWUtOQjZ4N2YzQkJxNU1kc2lNLzVOcndGeXBIZlNvNDB4aEFab0tiY2tNdVBmOUJwWVEwQXdQZFlZUTJyQVZpZGRaZGs0a1Z3RDVBYnVKd2NmUS9vMWdET2haUW1UKzFtclJuNVhIZmF2QnNNbDQ3SUdFeWdXZFNWanJScnNZRS9wc0JxY2xwVExCbFAvaHI2a0xKYWFyVnFQSGMyVm1zT1NNNGVGOEVNbFo3SGM3SzJ4dzNFSHpQQ0s0RVZ2WkVBZm84cFBUY2FxTU5MQXJLMmZxRFVpTWRwSU40cVB4VVpiRGNiU3c0ZFpNa1llSTlLL2xIRlBXWTZWWWFhQlRYbkswZ3gvMUxIT3lVWGNaTG0rRnFuS2kxbVRpN2lMNDZNZEJpL3R2RnJFWGQwMndCOTVsS1pheEhudXR4bDV4U1JVd0tROFhXUlphK045NFlSYTA4QVdycXZNd0VkcHFtcWNDdEhBclBZWmh0a0hrQ0dFUjZYNGtuYk1mRm83c3o4cThtZVdzLzBUNTFqOVI1LzcxUmZhdmsvck14TWZBUUowSkVzOTQyMmwxSys4cGJTSGxEYWNVMU1hVFFRNlZLazk0aHE5MFZTR2lkUk5UWHRJWnZsV3pxVDU2dU8wdlFxVVY1TldYN0tDSk9oNUZYaFFVTE1WYU9iL2N5VmlES0t3aUtzQUFBQUFTVVZPUks1Q1lJST0iCn0K"/>
    </extobj>
    <extobj name="334E55B0-647D-440b-865C-3EC943EB4CBC-42">
      <extobjdata type="334E55B0-647D-440b-865C-3EC943EB4CBC" data="ewoJIkltZ1NldHRpbmdKc29uIiA6ICJ7XCJkcGlcIjpcIjYwMFwiLFwiZm9ybWF0XCI6XCJQTkdcIixcInRyYW5zcGFyZW50XCI6dHJ1ZSxcImF1dG9cIjp0cnVlfSIsCgkiTGF0ZXgiIDogIlhGc2dYSE4xYlZ4bGNITnBiRzl1WG5zdFhHeGhiV0prWVgxblgzdFZWbjFlYmx4cGJuUmZYRk5wWjIxaElHUmNjMmxuYldGY2RHVjRkSHNvWTNWeWRtRjBkWEpsY3lsOUlGeGQiLAoJIkxhdGV4SW1nQmFzZTY0IiA6ICJpVkJPUncwS0dnb0FBQUFOU1VoRVVnQUFCQ1VBQUFDOEJBTUFBQUM5QUFrNUFBQUFNRkJNVkVYLy8vOEFBQUFBQUFBQUFBQUFBQUFBQUFBQUFBQUFBQUFBQUFBQUFBQUFBQUFBQUFBQUFBQUFBQUFBQUFBQUFBQXYzYUI3QUFBQUQzUlNUbE1BSXU4eVJLdFVFSGFKWnBtNzNjMW1EOTlRQUFBQUNYQklXWE1BQUE3RUFBQU94QUdWS3c0YkFBQWdBRWxFUVZSNEFlMWRhNHhrUjNXK3N6TTd2VHY3bUdGQlVRaUpaekFoQ1BCdVR3aUlId1M2alJRU1h1cUpGRUVpTExwRGhNQmdNdU5Gdkl4TlQwQUpjZ0xxQ1FnSUF0R2RCd0xKU1hvQ01nbHhjSTlBRVZFYzNNTW14QUZoOThSS0lCTFlQUmxpOEhwM3R2S2R1dlc4ajc1MSt6R3Z2aVhOM0hxY09uWHExS2xUcDA3VnZlMTVZeGh1eVQrek1ZYmR6cm9jejRIcjJBN2J5WVFpbmtIalZ6S1IzNTJiTEQ4MmZoM1BlaHpMZ1hQc2Z6MXZpaTNGQW1RRlk4ZUJMbHYxSnJyc3gyUFg4YXpEY1J3NHdYWThyOHJZdFRpQUxIL3NPRERQSHZlOEZtTnM3SHFlZFRpT0EyWDJFOC9yUWlibTRpQ3kvREhqd0NSakc1N1h6dlRFbUkxN3IrNmVacXppZVRYR2RudEJaV1hqeElGNWJraWNZZXhINDlUcnJLKzlPTkJpVjZuNE05L0t6SWxlYkJxck1zYWVHS3YrWnAxTjVNQU1vMjFIRmpJT2FBNmNaV3hUcDdKWXhnSHV3RnpQK0pCeHdPUkFrN0dpbWM3aUdRZmdyRnJKdUpCeHdPUkE1cXN5dVpIRndZRnB4cTVrak1nNFlITGdPTXZ1VFpqOHlPS2VONXU1SnpJeENIQ2dsTGtuQWh6SmtpMlczY1BNcE1EbVFKNnhocDJUcGNhY0E3aFFrMTJ2R25NWkNIYi9CS01MdWxuSU9LQTVnRXRXL1BhRXpzbGk0ODRCYkVVdmp6c1BzdjdiSE1CV05IdlZ4MmJKMktmcW1jdHE3R1VneUlBdVl3dkJ2Q3c5M2h6QVZuUmp2RG1ROVQ3QWdTbkl4R29nTDB1R09YQU9mRW9YRHUrTEVTZlIwV0tZQlZsT2dBTXd4Vk9Hdy9zMUQxelF6VzVaQmNZL0tybWNVaUlPTTF0bk16ZG1sQWlFOGdycFpXSTFoQ1JOeGxsMnd3ZlR3QThSRmpveGMyTTY4SlBXV0lUWUJlRmRUM3JLVys3OGh3NEhFdjhXSE5ER2c4eDBHVnVMTHg1bFNUMXpZN3F4RjBORW9kRWIrdTAzZjlXSHcvOEJYWUd3L3ZmSndZeXVEa2g3YnlZZG1kS0wvbGpqdTE4SjRaMWZFVkl4NkZkL2x2ZnJ3QnIwSjNjemdRdGpVWXlyekJSY1BzZnc3ZzRIWll1RE1RYm0vNzY4aTBXM0o3WUhJMzFjYXJmOGdYWVpwc21QY05pbHdWaUR4V05maGdhM0o5aldZS1NQUzIxOG40T0MyMHI3ZmdJZDlNM3N6djY4NzQvYkUvdWpvQTZmSkUzUU1DUE1PWkZlQitTZ0ptTE5hYVZ5SWljTjBDeEliNlNwTU1hd1RmQUtZY3VKQmJuVzRJNmZLaHZVSkhFaU5RaFVRQ2NYZzVsWk9wSURlRG1LZ3VQc244cnpyNFJGWW5MTVJJTURtaVNPRGRsZ05YVFN6c2xTc1J6b2tFZzRIdys5ejFXbHhMYUhEY0NnSmtrczdoNEZiYmZkVlE4TVkxUlU0Q0xCbnVYWTVmTEEzNHpyMHJkczl6eEF3Y1c2YS9lY21JUGVJRzNTRUZ6UEFrNE96TnJtZmhpWlpFdnZoeWdlOU5HUG9ROWFsY0pxVEhFd3V6em9pZk14NTRVcTJQUUFhWHplekhIRFBVQWpSNmVxOEcrNzNwWTVQZWdoRmc3ZU52YWNlMlJLajhxMS9iYmlubmRueUExT1BDZUFrQzZsSWV5c0JQTGprcDJGdUJLM2ZLang1TkU1MmVIZk5aMjhOMy9oaTI1b2UwTkJPWTNLZjNwcXg4MjUwNXZBL1MzdGJBVGFyNU5JdU84UTV3Zjk3bWc3ZWVlYjYveVF2aWt6MmQ3OXg4NVF0cTd6Nk9CV29OOURTcFpkTmV5UTJoc0ZtanV1QlRRQzNVcERjQjNxa3k0blpyMElYMDUrYi9QMDQ5NHkxcWphbFJWdmNLT1dhR21pZyt1OWlPcTc3UFJSdU9VNWtYL0Faa0E2LzdibjVSZnQrbWxUME9PVmhEcWxKWHhWNWlmSHI1Rlc3ZzZENlMzSVJDT2hVYlA0N1MrNzg2YUhuYjUrMVhXZFN5YjZBeGN2N0FZVXhUSVlockRwU0dsdHlSRXdCZ3k3MzYyWUlwbmRudk9Pc1NkYUc1U3VEMlB4NktCL2l4Sjc4dk1VOGNOcDEzMThVSk03bVppOWdKZ09Eb25QQWVlUHdrMFZCNk15bC9oYkNSTzR1VFBMZG55ZlNkTlpXSHVRUlVQY296aFlSQ2FwMjJwYWQzWHNCSnM0WU9sNjBLUFg0U3hJMU9qRDZrWTVTZnhPd3IxVVpjSzNXaHZDaG9IMlZtbk1vS2s3UHdiSFovTDJDRDlMdVIrTyttRU5oSUhuVE5CQk5lL0xoQU1QREN4OVIzUGRwRGw3QnBTVXBHdXJOWVRYUE1sWkc1d0lDZlJEVlN3a2dLRDRZaW9ySlJuZnZrRk1CTThzeU11SEFJMjlGK0VPTk5YbzJWQVZwazFkdXR2YndhV3VaOVhvUXJwUkE5MlRKa0FtSE95bTdoN3hMQTNsL2NIV2ducTBESjRoclBXSExsMnRpZnhqU2Zic3VWWGFiZ2kxbFhjWm13UVN5RDc0dndTWVFIRTFTWEFKZmtZU0dhaDhDSlBIZ3FNdi9Oc3AyUmJkODdlUmRObmhteWJrODlpYlhBWklUbFBzbEJ0bTliN2k4NkFuNWNxSXpkaGNZbHZWRVRrOVlodnVWbUtMQml5WUNTNGVkS3Nad2RtLzNhdjlNa2RsL1RQVjloU1VlRGw1Y1FkRmZ2ZGhDaVNQVFM5NnFBd0RuTlpTYlNWNzFqeDBaQ1dwNmVHV2R5ckR4V2RnNndTWHdaby9oaHNHVEwvUlgzNHdGRjVyNENwQlJ4V1NYK2VGS1Bqc1B1MHlOZ2IreUdnZDNkdUtMSW5ON0NUTHJUZVp0SUdLeGQ1dlFiN1NiODNFZXN2QmZhZndiNXNUT2hGSlh3QXp4R3EwdHBwUSs3VGNPODRPZys5ZHlNUjZRb3QyTVp3b3lRN0swM3UrRXcyT20wMzBRS2t6d1gxV0xnK3VJU3dPaE5haGNvME95ckhQV1VpQVZhTFFESzV6Q1JVamk2bHJqY2lTdUV5OERaVnNnQlJTQ2xwY1k4NzVFeU9VaVJPaG5WbUoySmEwSDNDbVBSYndwTC9oVGI3Z01pK3Z3TFFUeFNlMk1WWEF6YVYwNGc3ZjdvS3FIeGRwajM0TzJVM1BqRkFtY3FGRld2aTNVenAyYklvZFVpM0dEK0JhMHZrUVc2VXAxREowK0Zvc2tHc0I5NytzdUVKek9Md010WlJVSVNmWHR5VEFvWlVmSDZGTXdHQ3VCQWlsSlJlaEVjZ2Vidks0Mk5yTUoyNG15dUtVQThPSkNmN2hkQU1hSkpwdVdhWDhybkxWZ1JVbmtpK0NCQ2taTUgwc05Hd0RJalNybDBKbU9JYUpRdklpYXFKSkcyK3pwL01xOEN1dTlhNmJGMHYxV1Q0WDA1eGZSZUNsTnlDdlJ1VDN5RnBPbEZyUE96Tmlib1hKSzQxU0ptWkQzUkgrN2FDSE0welhBRGw0T3dTVEhnRVczQUtQeFAyRHA2ckN5Nm8wRjZkVERtZ1FheFV5QVRScGdvdDdvaENhV0dsYTZBZTJQVXFaT0IzbVVSbU1RMWp2aDFhM09ybU9jakRuRTNaNmtOQTVqclJHd250NlFBY3JHZEJ1cjBtcmpyaTRKMXBKeWs1aEcxSkVPZktHaE05R014TTJqMUs5WW01amMwejluRjZqYS83K0k3WWlEQSsvckVWMlJRRi9nNFE2WkNMZG9nalROdGxYdzRaeEF5eE52ekJFbFRUdzZXQ2hteGNETllicDN3Nmc5cE1UZWMzbjJYRDdWcDFqMG92SWIxbDFLbFpoNmtRYk1yR2RxaFlXdDhTcnQ3aVVrUXJuNE1EbGtjcUUxd2w3RW12Z0hNTFc0TFJIWXpobkxFelkraTVGUS9tNVZhbnJsN0dZblJ4MGgwemRTcWRxUUYraUVBbGZTNjl1RExlTXRrK1Y0YUswc0pYSm4yZ0h1bVNBa05JWXMzSDBTclhrM0FjUTlGUmdIajcxNFoxLzByV1hwZGY0REdTMHZLVUwrb21oc1FRUk5MQys4ZEsxMzZBdFJaZy9CaENQbmcyejZyYWJPanMvK0p3UE9QSDhOMy9xcGt1K0tENzVaWGZlL1kzelBQL1dsMzMrN3ZzcCtxSkxOM3pDaDR6K1AvWHBTenZmL1QyamJMcURibFJVUmlyOHVjOCt2UFBEajZxNm52ZnliK1IzZjFEMHBwNXI1RFhEODBENnQ0c0dtSFAwNWEvdnNKMnRudUF0azgydGdFSHpLc2F1WjcvZ2VWT0xIRWRUcXF1Si9MWDIxWjVva3d2NWxtbzFHUTRRdWZlem5RNzdPdDM4TXl2azdycUU4UkJodCtLam1wVzZ6RS9pL3kwK3hOZDR4akpQY0ptZ3EzL1NRMUttS0haM3Q3T2QvRTRGYnhsYy8rQ2pqejV5S2M5MTRkVE8rWWNlZmVSNnVzOTNNaytVc085d1hQZzNjUmRTTWhDVEhQSHorbE50dG9NZS9JZEVsdnNJdS9ZNnlHOWoyZVJ0SVRoUEFWN3ltM1I5eFZ3MmdPZDBtMWVsdnNTSG56Vmw4c1RENTFjTTBPc1lPUDBlMXBqSSswUWVmNllzUGRtOW9XZ0E5aFBsUGxvM0pEVjJaYzU3OWU0S0dFNThGd0VzTmNPQ24xMEtzdkFsalAzUEMyOTljeGN5aFFBVUNKc1VqWkNKeWZ6M1Z0cUVvQ2t3K3pMaEo4REg2ZnhqZitwNVQyVTBUM2dRdmdJZmdHaHp4RStWSi9DYTFaeDNXNTc5SzBkRmRiK0lXTzc5dTVhcFB4dXhHUlNmVURWRlIrQkllSkJXdTNiZlBYOVhUSUNMTFVhSDExQlkrREV1UkJsakVRdWZyb0R2cUZaYzZ0ek9kcW41OWxiTHRCOG4wVDB6YlB1bzZnRlZDOUg3THlySjFmamJnays5aHlScGszSW1QblV2b3Y1TzZ1YTc4NlFuTGo2T3Q1bG9SRjU1RTlLTTNmRDNCRGo1VllwZmZTMnVIbDdoQk4rdWJMQ3BlKzRoaFBmaGNjODlWT2FJbjlBMjJXTlVBd1JXS0ltVy81TS80YzRHQlNxY01SWjNsZGtsaW15dHFjcDZSS1k2ak10ZEQ1Q0VvcmJ2dUpqYVdSNkZUTXlpVDA2dWJYeUdaNHNvUGZORWh4a3pvNDc2WmxqemU5TU8ySzF0eWRKYzExZTFkQmw1MDRmRlVxRklRQ3U3WHJ0Q05ndmZ1SkFXVVVaY2k3Ri9SeFYxMkdXTldsTU9xby9VRWIrSHV5Zyt5UzJ4MmpXbFovSzRKUlBLQVNCbzVvOTVVSWNBalpZcTFCbjdSS29LUVdCWXR4V2UxMGJyd2NMQjB5VmdOZWRETE1hU0FLTlJlbHhCWFljVU81K24vNDlTZUkwb3ladjJFYjhVc3VTWHZNQTNEdmhpTEdVQ2RxNFN5enJibllFUVFDZjY5NGFXalUzT1dWOFk1NjhKNnhLQ3M2NG9hVW8raVJ4MHpBVy9NdTV4YjJVT1ZYUEtkZWgxVEw1QWo2aW1WQVM3Y2dwU2lsUis3d2c4MWovZkd5S3B0QzBYTW5UU0pES3BubU41RFgxU0U3RkhIWGhvSHZDTE84YkVnRnVGWFNuNkJ1U2lXZHNjTGVTWEpkK0lpeXNjY0ZhUG1XZkl4RExicldJc3NiWDBPWTF4Vng2MUUvNWJMUzA1K2hCUDdZRnR5bHhCaGh0KzBJUFdLS0NEVzNpYzFJdGUwMlIzOURWSGtFSmhpUkM0aGx5SERmaTJQZFRFaHQ4YXVPTXllSzZrQ2JnMnVxUVpHMSs1d0ZqUkw2MFpNeGR1RlY5bllFUTJqTXFZK2F0R0VpYVIwSyswSmxSNGlUbG0yRVpJNkJMYnJRRUFDSHlmUGNaQzlYckdKeUd2dnZyVk5XWUpLUEFSQzB4dStPZDFMWC95MGY1ZVlqQmxBc0pUbEFYNlNkMUJlRUxuSk1lZ2tOSXVOZ0drTlhtNFFWYlFnRWNiQWRROENRYnJpUmdGSVBMMEdVZEJEei9VeE80Y0I4RFFtUjNGREc0WXlPWlZsU3FhVytVbDVwaGg1a2pvQXR1OVJQR24vZmNpejRJalhaV2Q4Z2NKS01RZ2FPYndQVXFGMXhELzNQQjNwUUtqL1FacHBxcVdpZE9tVEVDTk5FejBmcHg3ZDBDUHo0UndlVlJPT3hKVEZHUk1Ia2p4SnlLM2pMZGpvUHJQQnN1TmFSK1BCd0lwdCtGVk9hcmNlN1VsNm5UWUZhTTJGRVBSU0lJTklvbVJFdE1aRnNPbUJMRmtRdXNGWGx5V0ZXQmsrQW9OS0FSUENnWjdteHFPMTNQQ2o5a3YyZXVCTkloaFFhOGRKMDJad09pdlNYS05KMXFsb0hwaUZNVkVNWHRNdkRGUXZiS2huTEFoNXdFNlowdEVoL2NnaTlFRmJVbXpCRkh3amdmRDhHL3FDWWNpYkNVbERGSVFiSnFDRkxBVWlra1ZQMmFtd3VHMjZBYXZpcG04d0NNZHBUQ3JodG1DMGFrSU9QNXd3bS9xY1pDMlRqS2hoR1RHR3J0b3F3RjJEd1Z6UHBoRVJNU3J0a2FOZ0VqS3FtbFNadld3Sk5WeUw0ZlVHbnlOcjVlWFF3bnZnTExBTWN1VS9UY3ZiVWVPQTJwbFRpTUQ0eVRUc05vSXZSOC9aZ3U2Sm1LWUZiS1I5aG92V1ZZckVWaXlKSUdiempLeElLdHdnVk1weVBFV2Z6MjdJc3FucktPazZLbVQzcjlkamtZazJuUjVZQ3lLQXE2a295NDEzV0JvM2tZdGxJSGFFSjJyTXF1cm9oZU5xaGllUlFuQnR3MHJPb1V5SVFod0xueFpnTVhMeElhdWlSaWFGa2JtaEpDejZlNjNCUVFRSytDbXMweW9LcDdYTWhCQXdyZjVKdmlLSlAxWFJUUDhFVE9VQldLZ1hsak5HcEZ4NkV4Ym4wVkM5Y29FUTZUV05lWm5yeG9weXpBeTFtREdWQWVZMnB6b0piaWxpYVBWdUtJclF6Tkl4aUp6V1U5MURSSXZFK3NhQ0RGdFpGcnJPNGZwVHlZTS9IbERTV0laeGFwRi91cHJuN01vOEJNeFJnTlh0Q2xNQkdqUUNFZEhSSHV4V1dDYzFMcDRjZGhhMzJMcnBDcW9na1FIR3B2YUVQVlpSNDFndE5UMEo1bG82SmFoZmd5WmFPbmFHaVJlSmd3OEJGNlcwaVpNVEkyQ0d0MlFTWkJZa1hGNnV1Q25iY09xcklRWmpIMGRON3JadC81YzVxcG5uaTJvdUJscEF3ZEMwY3pyRVFkWk81LzB3d2Q3Z1BVb1dsYm1sQWZIanRDaFBlQlRGNVhRSFFkUjYyak5pWW0wN1RjRGtWOVFEYzVhUXdMYlRaVjRIbXByUUprZlAyWVZDZUkvUWVJR2p3a1RVNVkrK1MyZktzc2k1RFV0QW5ySlJFVmlvUGVydENCQkdrZ1hBZytGYXg5VlVINGtUaWF3Z0ZLb0JNRGprdWlORE1xWWpZT056aStyQWFEend4RzRKMm9nVUdtaWFCcVFTNHZncWlqRmNHLzQwYXJPOUx4NWF3bXlaUUsxTjBWdC9ZaVhpYUlHb3BneU10dUcwcCs0cXd1c0NCc1NHR05aa1hGNnV1QW54Zi9kZnhIaGZsL3RpY1hBUDFveEVIYmtWRER5S01wM2J2STBKMUFXa1d3UjBUenNpTE8yQ0tDZVdhaThJUURrL0R5K2N4N25DZzllNzJ1ckUrejZoeDY5bEtmdDIvUG9mZ0h5VjBXRkdWNlVvQVRLYUVFdkFLSm02RUY4bWhPNXMycjdnMUdRbWJTSE14TDAwcXVCQkxXM2pLUWZkUmt6RG9uR0wxTkVtcGdVcDkvZGZPWWYzQWhhTmloSkFkUlVlRVQ4YzhGUHhvTVpua0YxM3lCenZtK2k4K0wwQk5sNVVmMnpLdXNFQ0YvUXFUNWlKSU1OVVE5czNxS29jS2VLRlV6c2oybTNWaUxhRUZZSkNzSHZjSUpNZEZEQjlnZjRsZTMvYUZzNUU5Rk0wUzl0R3lhbVY3T2t3TEluYU5YZXNCRWlGVDltaXpZc2REcHYzREF4M3d2VG04N0JaZzNFVFdlWjBQaUplem9sbXMyVmtVdGh4eXJLUitnNlhnUE1ZYnNyTnMzeEtRQnZ4SmM2bE5Dd1NzTFEvelZlNWRhbmRCajczcE1FRlcvL0s4YWUvVHQrQVNSODV3TnpDdTg3QWZkeEFhWXk3UWkzcUxidHZJaFVsV25sV0ZlRGJ4azRaUzAxUUdEdE93YVVDVEl5aThDcFRVeG9qbXNWNUl4R0pyemNoNWdmck1rU0t4UFV2YWNUTlU0QndHdE9nSEZBNXNhbHBPWW5tS1JtTFJuS3loNEFyOVNPa1ZDV0dDNmc5QXg4TWR6c0NVS0ZhRnN0TUdyN2cvMjhZZURrdGRTZ2dpVVRzSTVUclIyTEFYclErZ1lSc1NEeUo3cVNyN1BHcEd2Mm9TZk1PU2VRODhmRVp6dWcyVlNEWk9Kdm1TQkd2SzFIeHNpTmp0SWtiRVFYT2VaQ0JTdmRYOWZiTzV2LzNTMkpEU05zeVVUenNpeUplNUtoWU54QmlBTUR2K1djUWFjRVZqQlVheGhNRnJOcDI0K0pOc0p5NTd4MjBHcEovbjFsWXVJd1ZnampvREpCM1M5R2RqcjNWdUxNbWxGbWlKK1JpeWo0b0NhTVhSS1JJcG1vUk9TN1o0RWJhbGpWL0tSelpKUC8rdk1zZXJ6OEpqcExTVTFoUHJ2SWJVMFBQK1JPREFqR1hZODB1THR0TkFZK0ZYV3lFMlZYdWNzRWNEOU8rbkRPeDBqdVpJRThTaVpPQ282NTRJZXFpNTIxTTJqRzZCSjR1NlI3Wk1hV2Jka3hpeUxpYUhFeEl0czlDLzFTbzYvRkE3dHFlUzRHVkJPR2haOW5WdzNrRGgrRTV3WnJNbzB0clRpMWRvQVMwMXdDb2cyamFUQzdvcE5saTdzaTMyWE1mRkFNQjliS0UxSmpvbDJJQ0ErRHlnU1pBcXNDbDNoY1hKTnB6QmRqL2dOVWxVZ0kvc1ErM1RvWHNRckRDVWphWERnM1JRNzRKblcybnArMFdHOXFKT2JwSFc2bDZ3S3ZJTStPakx4QUZFeFZKbU9neUV4aVVOZEZXbXgvZm1XRlZQcXFBcHBYYzVkbmdWRU5WVWErYmRrTm5ZbnFxaGZHblpwQ3hEeEM4MFh2bUJ3Z1FDd0lOTDVNK04remJnb3hsSHJDQ1gvSGxHdU90TEN0U0N4clM0MjdJUnFxeEl4Z0pkc3kwd254N3FBeWdYN0pjY1g4bE1vQmtpSkhDQVFjVjZzTFA5SlowVFIxVm5VOEpnYitzdDJZTWlPN3BZZS82cytYN2lMNUlCb0twbTVwS1BJUXI2a3lEM1hrek5hWjVwaHhSZUFYRlNKa0Fua2JYa2tPVmxzVDQ4dEVZWk9xOXBLSldQeDFRekQ5OWt2YWJqNW05Z21hcitoRDJQOXpuWFJmUkVTTGl6YUdsQ21vU2NrSnNIQkwxSjYzRlBNWjNRbmlTMUUxWWV6blZWNHdnZ3JtWkFnV3l6UTYwaER4WmQ1RURnc1dpS3RJQU1pQUZGNC95eEpiU0kreHBrMytMUWRCSmg5TEpLQ1hsWDRyUlBBTWZmK0pNakZKMzgrSmRxdDh4WXFXQ1NmODgzcW1BZVhrYTdHN1ViczRHSS9HZElGUkkxc1ZqZnNQTkdQMzNDb05KMHJtRUlXTGszUDA0dTJCVjJ1aUFnWnlSZGV0YnVzNGdCb3E1YkIwZUMxbUxacXFiaUJTMHgxQkRSVFNSeTlnWXhZbEhPSkxNczZmSFNYQlNHTGRNNHdlSWNRUXFVMVJCUVpTVDVrZ0kxT1ptQ2F5Z2lFVEVOWUs0VHN1VkpJVGZ0dG1PSXZwVlZLVWVOTjYwOGQ3SzZpMUgyV0RDM1pKZEFwS2ZqVzZ4REVYL1pjajN0WnRsNWtodjk3eWxrWTJhMDdQVGtNWHhNVzZHSzN3VWgrQ0J1OFhSV2FlTTRvWWI5cVI4MngzeGFyVlZtcytaYU9aVlZVc0ZnRmp6REF5YWlTTXBsUU5hS0ZkWldLYUFsUXpaQUlWRzFUanJMREtuZkJENlJpOEpGdWlwSG9LOVdVWWorcjdrNG9xSG9HNFBtSG5KS1F3elRjU1FCS0tsV0tpRXp6SjlieWw3bHRyR29leHdIaW5ESFd0SVFJeFlGVlNGeWd5azVDMWlwK0dRaURsZWd6NkVpTzE2bWZDZHhCVW9EVmwvUkFJeG10QmducmxKUjRGYzJRZTBQZVVDYS9NMktzbDZ6RUtTdWxBMWphQWZaTVF6Z3RGZWtiSXVCditscDVxNkFVb0sybGJiZEswZ281WlRLY0dlVmpXNmx0bTlYNkNhOUl1N0EwWVcxcVhlMUcwTFFVYXNxMDJxS2pZS2VyYW1IRGJNbFZ5V09ab2JUYVZ2S3diZkFKdnc4OXIrdVlpOXltMmxjUkRVaXAybllLbGZqQStRcVBUR2VzaUI0V2FrYlRXOG5xWUMrWWdTWnpJN0VoZzFKTXIrOVExVHYzeUJzRkJLZlBuckdDNUczNXpGazBTM3BJZXNtbFQwS3NXMDZsQkN0aGZ1VXc5SDlqL1g5T3NNTFBkNDFXaHZvZ1JORDhwMk80SnN2WlV3QnhTa3BCdnFPellDS0ZWWmtvc0ZPLzZFaSttQ2pSaHkydjRwOW5YRFBVejhNcHRXeTgrWjRSQzFoTW1kNkdsWmFJVUpSTVlPVFY5U1k1WE9USGVtVzl5WFZOYnB5VGtjb0dlcFUzNno5V1lrSTVlK0NmeTdMSVBqOThib1ZoSkx4akh6ZWxTMEp5VjhIaW0zSWhTVGN5dk9ZSGhSdkZNOThENHIxQ05KbjdDUVNvSElCWGRwcExwYS9SZkJBeVpoSEphT2pCL1F6TmM0cktlWFRHblMwKzBxQVhmNERzdEpRSE5WaXh3MnBRWWE3SG40V2RKSGhBUTVXZkppS1QxK0k5YW1rOVFSSTBBTG40blV5L3paYVY5MjVVT09WVzdSYW9BMjR2dndMaTRVa2JaQ1Q5a3NFTFFDUHlRQU9rR1Q5R0tWeFF4UEpwcXBkTjVYcTZUYmlQS3EzYWtxRjBuWjdtQjBTVmE1Z3J4SGV4bXhRanlGYTNycXFlVW1DTVBjMGpxNkpKa3ZRWU54eUJlMmt3SkYrdWNlWisvTTJ5MVFIcmlKRmVZY0RMN0V0OWkvT0tCQnFkREFHVWg4R3g0MDN6WVUrb0V1c0NFT0xmV0lSTmY5MnZudWxFdlUwS25hTkhIM1BRTjJ0c3Y4L2QwcHNXaTJ1WnFmRUtaWFc3NEo1V2l1SU5qaFV5SWFaWHJtS3d0QnpaV25GellzUTRXdXNrWHhFK3phNXdWVDFOdnpBUUFrcEtuMk5WRjcwWHNtOFp1dTZvbEc3VnAvNlNEOHJQbTlDbUlMZzNGU0NmYll4Y0M4VE9tL2ZsUWZzSlhBQVYvaFRybnk4SkwyRlYvdkkzS21MVldIalE3bDliSmptSWlkT0E2MVhqSE5iNGwvc0VuNTd5NzdvWkk0TnNDci91eVZabm1QSzFZZnNBYXpqODhjU0svUmo2UzU3WUZ4b3Q4R2J4RERhUWpmcnpSK3pWQ2ZNTFhaRmc3eEdyNllrc0s4a3A5Q0RMbzBZcGE2SXp5NkdpZFhWbjBjbitwRjYxb3NQamNOOUFYV2I1RE53VTRBd0c0YkUzdDZyWlpWNzNxZHR6SjlBRldQcmxNRk5IeFpmWnYzc1JIZG91a0xvdlQrVlVPTmRGaGYremxmcGNoT3hRc3dVWHBxekY2Tjk3NmE5MnJLd3EweG5iZmhFOUY1RGU0VEZDRk11anhRMUZCOFVoQjJhTkk0dE1FN0xsLytHbUdIeEludGJJallFSE4xUnQvQnRoa2NNVC9aL2hheW8yM3ZsWFlheVcyK3RLZEQwRGwzcUpVTHVHRElHckNaUU9wTjZKK3hWeVpzUWNaKy9hY3hKUDYrY2JPN212STlGSExYb3ZKSFFqaE10MFRYSEQ5QnB5V0RxeVllckhwVFJqdUxPejZ0aDE5VjBndVVEZzdQQStwYWtUVURlbmF2MFpiV0FJTVdId2hocDBuZ2RjeXNYTWVIeXQ2OEZMZVhNa0orVmsxSXlqMUtvN3FNZzNTVFBkQ2c3SW80UGFWMHBPVWRzWC9ZWTRPK3BoQzRiS0hNYU9QR1YweHgreUVzWGh4T1BxM3JDZXF5bk9LdlBVUmRzTkhuU0I3QWRXMW5IYUVSUHZnclRXeldsUFk5MjVMQi9uQzVjbTNpU1VxUG5sdi9vYlA4WUpYZHIvbHN3K3BxWHZ6RjM1ekpRcStGTExKYm50OS9zSnZtWHoydkRkK0kzOEJBdTk5NGFINy91UXZmakVLamNpYmV0QnE1SjBmZTNqM242MGNEbmZiL1hsTkd1VTQ0djlwVUNaN1FlZWl1ZC92N0R6MEpRdi9hV1B4RWpUMXN4R1ZWWWZ5VklzQ3VZcUVFY1FSZDRvbS9nTHpsNzNqbHRWdlFsanhGbVJpMjhvWld1S1lxN0FOcmNXUklxcHF0NFZxQndiTXBrcnNRMFM3SjZiMURnUjBtTGNua0t3S2Q4T3l5NjZEM0k4ajY5Wkplek82RHl3YmFwTTFhL0h5VWZlekVSMGlVVERqcFhLQUJXOUlwM2w3QXUwZFkyd0RqMXkraVAvSklRK1pXRThHNndjQzZxeWZhZ2UxVG9jdEJrbnJheU1hUkRKQUdzNGw2U1hIL3RFWVJ2UDJCUENEemdVOEhKY09qSnRZYXdZZ0xhNXFXUm5GY1JDSEtIOGl3c1JzYWJOL1gzb1M2NTQ0WnJrbjZMNG95WTdqMGdIdEkyelNFWFJxWHJyclJvQjd6MUdlQ2x0SDJJaks3ZGVlazhNYm5QZjNnUlF2NlIwSVVvVnRYaTcvd2RpQWtMZ3VIWFRFT0RJTmY2b1BGNS9zeG9GN1Z2bVNiSkdGY1REMHRWVTB5c1NyZGxjRitwWVdoTHJsZWF4dFdBVDR6dTNUam81MGNtMXJuN0dGYVBCRWpqbTV6UVp2YUM4dzFFUG1SQjhub3NNZ1ZHc25EUFZsaWJGc0dmVGRpc3ozbjl4cDAxeXdNK05TTUUwMDNqaWd2dlBEZk93YjFYNVh6Rms4NTlSZ0l5cFA5ZmFTdW9LYXhZWTVBZit2RWc4NkRBd1FSRytCNUlKZXdBQ01TczVDSm14N1JCVU5JWExHT2k4WUFzTDlRM0ZTV2ZpS0JteEU1MVNpZCtROXE3M0wwNVRXbEV3Z3BnaG9tYWJOMmFDWlU0YUI0THAwZVBPUUNibWRTVU9ZRyt6VUNPWE5qWUtoUWMySERzRFNiRVRyUzBNamhEeEsvcEQ3bHFOQWJOM1RxUzBFbWlQcGFXNEdNdU9TeTVBSlY5ZzRIRDN5VzA1SHJqMFFISmlpYnNqcWFybHZSSjNWdGt0M3kzTEVtdVpyN3lYanVHTXl0RXFVR1B2dGtEMFUxMWdkTXJFZVZ6aDQvcGxSSWgrY1BIY01NNkdiRGppSEQycm9XSFFPcitQRjFnMFZOSmwvc0l5ellYSGpoRURNTjFIT0dhYUZYNzNLMktkRG1TSE1JZ09LYUpTT3BZbWpzaHV0UmswOTV3VmgzbGw2NHNiSnlEL0xudjJyY0RiY29uKzdoQXJobGxvUlFCUEdaUUdSQmVlMiszS1FCL0NjcURpS3gvS3VwSFFVMlBjT1p6czRxdGdIaGxhVFdISTZRelhaNm96dDRQSUYrNTdWWHA2dGlmUkx3eDRBMkQ3T1N3ZDlGMktrUy80SnRtVlJma2dUcDBKcllKcU42Q20yTWRSKzMzei9KWGIrdmpmWk9FdlNubjl2eEdZUFdzUjU2YUJMYkc1bjZqWUI3cW42YU5HN0V6SVFaQzAwOWJydUcxRjgxS2t5VU90T2xYRktzVXFBNzQ2NDVrRVgvVGVkc0FBSXNGRW9YS3M3d0oxVUtzMEIrS0NDVEllbUh2eS82bFpwRXRWZ2NoTElNTXBmekhZKy9zS25mSWlGYjhieWU0UE9GZ0pPM2QzNzFoL2h0U2Y2cTNlUWFoVkNKd1gxRktZNWZsaHZUenJqWHlCOGJER3FNZmM5RW4wc1lGUzNyQ1JsMCs3R2pheHkwSjQ1WHlzYlpHSHFPNi9QYVZTSzBVUWYwWmMvd2k1OEticmVGOWFqOHlOeWFZK3lFWkUvekt5bk9XdXRZYlk2VEZ5NVg3d3BWdzhBQUFSVlNVUkJWQTlpZ3c5b0taZ1hrNTdzcEZqTFkzRHNhWFlWTXJHNnB5MGVpY2JTYkVUcmg0M0ZrUGVRTStaSWpOcG9PMkc4NTVqVTBOdkFZZVZOU2dJK0VPVTFFSHdnQ0RsY1JMaHZSTGxJaERheUI3cTM1VFRldUFQZGs3MGtEbGFqMi8wQy9MdzdCWG0zZWk5cDdMK3RUZ3I3dWY5V2psck51dU8xNXR2YUpCR00zNWsrUER3QXdZZExpQThDYXgwM29qLzFGUzRRK09lK0R6d0EzWVA5UE1JYk5RZWdneU1od1dFam1uditIM1dsUktRNGZSb0p1U21SNHFhT3V4ODhKZTRqQzQ3djJ1ejhVbHg0L3N2ZTh2azc3MzVZeXdOaXU0ZUtGVGd1TzF5SzdTQndGeHZSZENGNHpINFFPaEZQQTdtMksvSEZXVWtVQjR4RndVMDJobnA1SW9xaW9lYk5vbE1yUThWNDlKRmhJNW95dUhyQkR3YnY1alAzUk9xQnFLZVVpTVBtS0c1bTdvbTBNa0ZtZWJvdzBudHNhY2xQaG0rNU91U1NVWTBMUkRXZFFBRGErVkQ5WUxBUTV0SzJvS1FjNnVzaDY4c2VjZlJjaUU5Skdlb1R0bnRFNFlETm9EdGJBa1VuMUxVamNaRnlRQWFOWDNXNm9ic211bDJBdWZrdVA5ejY1RmQ4QmlYdVY5WEhqM05IdDhkMFE3Y291a2R4S1IvSU9nRm4zZEh0ZU5heldBN1FEVjFWV0xidFRid2xvb3F5eVBod0FCK2YwTmM5a05oWk1mcGVIdW43WVVaRFdmUWdjUUJ1VE8yTEorTml5NkR1b2xwV2pNd3NldFE1VUxCZTdnZzRzR1pDSDF3NDZ1ekkrZ2NPMUxSN0FpbHk1RmNNdnBnbXA1R2RSWTgwQjJCV2JoZ2Q3QmcvRVlUczhwSlJsa1hIaEFNUWdvYlIxWG5iSjdHOGFaUmwwZkhnQUgxRDE5eHAwUEhPdXU3Ni9MYU9aN0V4NFFEZVRyZDlsUzNyeHE3ODliMHg0VWJXVGVJQWJ0N3ByU2hsMExXck9ZcndNUE5CR2N1ZVk4TUJlS25zTXp1NnhyMDVOdDNQT2hyQmdXcElBcFpIL2RXYUNDcXlySVBFQVVpQVlWSVNaWFFBMGpoSUpHYTA3REVIV3VHM1VicVdaM09QNmNtYTIzOE81TU52bytCcmJrZms0NFg3ejk3RFNBRU92VUtmbXFLZmVBbXNKNGV4YXhuTmZYSUF4a1A0YlpSNkpoTjlzdk5JVk1PM3JKWkNIVGs3NHM5bGhock1NZzRTQjByNjRwMG1hOW82RmRQNVdXd3NPR0Qvd0xYb2NrRmZ2Qm9MSm1TZDVCeDR3WGNiL0ptUCtCekpaSDZMbDJYL3hvb0RPUDNrYjI3Z0dSNy9jOGFoV0c1dXJQZ3l6cDJkeFhhekNBYmd3SXNlVnBqSVA2RFR4OEs3RWwyWXhZNFNCd3FRaVRWMHFCUTRLS2MrWGpRZFZ0WHRvOVR0ckM4OU9JQlREdTZXNm9ZL3ZwN3JHR3JDSzIzMndKSVZIU1VPa0o1b2VCN01DZElXVnJqRCttM0Urb1pWbUNXT0xnZmdxdHBGN3k2R2w0NWM1K2xtdHp2clppcUxIMkVPNEtlTjZlZm0ydUhmMEQxcnFZbkpzQjQ1d2x3Wjg2NTFud0VHbkk3NDZTSmVvSmh6TnJ0Sm9YaHg1Q1B2WTMvalRYYlk5NE1kUFczLytFb3p2RlVOMXNqU1I0WURkYmFiWjg4SmRhZHQvY0FWYk5DNUVFaVdjVlE1a1B0UWZ2YzFvYzRkdC9SQ3JwVjlheURFb3JITEtCcy9QNUI3UlhuRXZ6czZkdXc5akIwK3hTNDhLc0lqZWJnd2d1OERIY1krWlRRUHhvRTZsd1B6WC9hTnM4RTRldmhydDAxeDRQSExoNzlUdysvQi93TkxsUzlkNWs5cEZRQUFBQUJKUlU1RXJrSmdnZz09Igp9Cg=="/>
    </extobj>
    <extobj name="334E55B0-647D-440b-865C-3EC943EB4CBC-43">
      <extobjdata type="334E55B0-647D-440b-865C-3EC943EB4CBC" data="ewoJIkltZ1NldHRpbmdKc29uIiA6ICJ7XCJkcGlcIjpcIjYwMFwiLFwiZm9ybWF0XCI6XCJQTkdcIixcInRyYW5zcGFyZW50XCI6dHJ1ZSxcImF1dG9cIjp0cnVlfSIsCgkiTGF0ZXgiIDogIlhGc2dYRzFoZEdoallXeDdUSDA5WEdaeVlXTjdNWDE3TW4wb1hIQmhjblJwWVd4Y2NHaHBLVjR5SzF4bWNtRmplekY5ZXpFeWZWSmNjR2hwWGpJZ1hGMD0iLAoJIkxhdGV4SW1nQmFzZTY0IiA6ICJpVkJPUncwS0dnb0FBQUFOU1VoRVVnQUFBd2NBQUFDb0JBTUFBQUJIMUkvYUFBQUFNRkJNVkVYLy8vOEFBQUFBQUFBQUFBQUFBQUFBQUFBQUFBQUFBQUFBQUFBQUFBQUFBQUFBQUFBQUFBQUFBQUFBQUFBQUFBQXYzYUI3QUFBQUQzUlNUbE1BTW5hNzNlK3JSRlFpelJCbWlabEkzSk5rQUFBQUNYQklXWE1BQUE3RUFBQU94QUdWS3c0YkFBQVgza2xFUVZSNEFlMWRmV3hrMTFXZnNiMjduaDE3YlFvTEtGSTFScVdJU3NBc05JQUF3U3drRVdKYmRRektGa0liUFV1RkFxR0tqYUI4U1dRc1ZCQlNLOGFsTEZVQjRSRzBCYldVTVNpTFJCczYwMFN0U2hzNlJnVkZrU0JqRVJVSkNHdlRlTUxHU1hNNTk5MnZjKzY3NzcyWjhiczc3MGwrZi9pZCszWE83OXh6UDg2NTc3MXhxZVQ5S2wvZjhTN0RwNENpNHcvN3BzVzJmZmFSZDk1Rng4ODc2Sk9zMkVZb09uNXVnNzhKaW0yRW91TUhFMVNlWUhCdGMyc1U4aW82L2xKcDhkYmQzQVNGTlVMUjhZZkQvaEwwLytqcGJtR05VSFQ4d2dqM1gzdHV0VlJnSXhRY1A5b0FpbXNFb1VUUjhZZGFGRjJKb3VNL013SmFFV1pLRm4wa0ZSMy8yVXlZNmZCSHdvcytrb3FPLzJ3bW9NRTRVN0xvSTZubytNOW13a3lIUHhKZTlKRlVkUHhuTXdFTnhwbVNSUjlKUmNkL05oTm1PdnlSOEtLUHBLTGpQNXNKYURET2xDejZTQ282L3JPWk1OUGhqNFFYZlNRVkhmL1pURUNEY2FaazBVZFMwZkdmellTWkRuOGt2T2dqcWVqNHoyWUNHb3d6SllzK2tvcU8vMndtekhUNEkrRkZIMGxGeDM4MkU5QmduQ2xaOUpGVWRQeG5NMkdtd3g4SkwvcElLanIrT3prVEh2a1F1L1lVc24xbXBEY2plRVBzVU4yYkVrVFdwOE5QZ2g3Y0k1bVpKSHpoOTRmWW9iWXZKWWlvMzJjLzlHdnYvMmZHWGlhNW1TUTg0ZmVJMktHMkp5V0lwREw3UVo2dU03WkI4ck5JK01IdkU3RkRhejlLVUVFM25nL1hvVEpqTDlDQ0RGSis4UHRFN0ZEYWp4SlVVTGNqMGkzRytyVGs5Q2svK0gwaWR1anNSd2tpYUpISkRmazhZeStSa2d3U1h2QjdSZXhRMm9zU1ZNNzhLekpkWWV6THRPajBLUy80dlNKMjZPeEZDU3FueHg2VUdWMTJUSXRPbi9LQzN5dGloODVlbEtCeWFveXRpWndoVXlzVHJYR0tsQmY4WGhFN2xBVWwrbzdzTExOZ1ArNElmZ1BHc3Y1eEpTLzR2U0oyZEcxVEQxTkg0YnUySEptcFdaVzMwaXE3akYwUk9XM0dwdUpJK1pGVUluNVNjNEtFVjhRT0hJeXhBMGQybUhWcE5OMjRiY28rbDN3WDlNOW5EQmhialJNMlpYNFMvaWxabGtwZUVVZFJmVFVvOGZKZU5EL00yZnpmbUlLVTdFZFBDTWRLNDQyeVFUM3o1U2dSZndyTStHS2ZpS25VNnIvZGV0dDNnZzBZTy82dWgvK25Ud3Q1YXQ1ZU8zN3ZvV0Iweit1aUZlMmNTdkFHTzB1a0cyemtMcGdtTnhYL05FenROakdJeTYrNWIvUXpkdDFwMHRYUUFPb1BYVUZDZmwzcnZPMXpvcTRhMXJiTTM5cldPYlZqTWhWMFBtTXFaTkJaMHhPcCtDZG1qVFJRYmQySWZ6bmdYZUhvTXRWczdIdVZYYi8zSStMNjRIMUJsT041dGs5NGZRMTc4ei9zVlI0SjJBK1RiSjFvYkd0eVVibERPaWNrNWhoN2tlYWNKcFdHWC9NK0gzWVo3elorM2Y5WG45SWxGb0Uwa0NWdXhPOFNuSjYzbXZ0SURxbVFaZmJub1pTbElHWW54eUhBMEhsU2R5N0JDZkNoZ2VTNUl2ck0vSDFoeXkwTmF5QnFPQkcvVDNIYWRyUEpNUGVDZGM1enFCYW5qek5xSFNtempJUGhCUldlRVVDRExMY0V3amt4c2ZUTTI3cTgzOTc4OEsxYmIzOTlFNmpqYlZjRG9vR280RUlNczBOZUhSZVhUUE51MGlCdWViU3EySGVkaTgwY1h1NHJ6T0ZZd2RIUkE0ckhuYjRmd2svTjdRbWhyd0tMbk93NEFCQU53bklYNG1xWC9lVlgvVWJBN1hEa1lKSnRWdmVFOEd1WjFmd20rd29wRW9uNTJ6aXpqdWVGTExpWWZaU0FSU2JTZFdaQWw4RUsvK2VvVFRYZ0ZWeUlMNGZPQlpSa3VzRTU0RURXRXQxRHE4R1dycmZvakh0WGpKV2c1amxyVitlTkQ1MnFhN1plaVUyRzVpWWNxYnQraDVScUVJUDRnbnc4R0FBUGx5VXoxYUpIdDk5bGRyeW0rVGZadXFZMVVTTjVTMGhuV1dXT21SVk50N3BUQlBRWndnZFRnUXdaZ1lKcUFIa3V4RzE1RUR5NEUwYllwSzVDRHo4S0dMaWUyTmMzU0ljMjZXb0daUU1XRThLUmRuNFNzTGpqNTlzMTJCV2lnaXdObkloaElnanpRWWRFeDFtVTU2bHl5bFpZQllZM3NIdXV4d0tOUGhIWXRpZjhrdHVwSW8yVy9wTWtzMHNzUVpmMURUczRHN0pQQTZEUTBnQlc1S2diZUVPZGQzSVdSNGFqRjJyZWNsQWIrQ0U5QU5pS1NMVU9xUmZ3OU9lVkI0NWR3bVpTaTJwdFY1a3V6WGVCVmRPVUo2K1lwS1FzRFp5SW0ycjg4WjE1SThJaTI0d2EzUkw0YjlpcU9LRlVndC9tamNndlc2ZENjOWFUektWeHRyRzJ3NmZLUkM4SXVoaGl0QXpKeURDMk5YQWhob2JTQ1FRanhKek5JRG1uSkJ0NDRBQ3ZRLzFnQmhJUXJxemIvT2VzR0xscUJXYUQ0eDI3U1RROXNDd1pyVEZsemk0alN3dVB0MTZ5V2RrYXVCQURuNnVpblRPV3RsbWVMbDFWczA2eCtUaCtaUWhXV0xFN3FWSzR6NXVKSW5JM3lhWXd4NzR2elA1Q29pbThHUUcyTlB5S0FmK1o3VWcwYVduZ1JBd0xRbCtvdDhLK1J4RCsvczZaMEVZS2VUOFNCb0dDM2VXbGlKUGRZaDNVcEM0blNuTTJSdGlrblQ0UFJvZ01JMHNERjJKUVhNM1Y1WGNqN2Z5UUMxR01TQkQ0YWZpTUlpeUpPTmtybU1XYzJwWHh5b3c0U3RMYlRHalNQWUJ2RVVlMmVLcUJFekY0SkhoQzJSd3lUdGZJTUxhWnc0Q3dkZ0I0MFhURHFqV1BKMU5kenB5eThYT3Q2bUhTbHhING80Y3JTT0F1cEsraWRFaFNEWnlJMjQ2dHhHYVRYZnBRalZ3blM5alhJcjVrbzI5VlhVTGJ5cHh5YVpjanhpT3RmQmtCUmcwNTFoMUFlcDlJaGdUUndJMjRlMGZQNGwyQmdBRU5qbHJFbDdTZDdCSUVxYXVxU2YwQlFWVmJ5YlBabHhINFJyeWx3TUFkT3BNZUNQQXlvb0VUTVN6RFJpZkV6ZzhKMHBJWWcwNXFmMUxWYkNjYjhwdDY4TUVaekhWK2dRN0paMTYrak1ERFc0VVU3dkI2ZUhROUpScTRFVU9NWit1TnVHWk5McU16Q3NQN3dyUDNqZDYwRFdrSG1MbkkrbFRhMU12d0VKU1dWOFFuTWV5QjhtV0VIajUwQ2ZHenR4REJrQ0FhREJWZTRrVUJHOWNodnMwcG8vUkZsekQ0VDFRamlOcTN3Mk4yc2h4Vi8vR25HUHZKZjkraDBnZktBZUh4cWJxT2FCMHI1Y3NJc0tIaTN0c0ZOS3RFdEtWQkRPSTZkWFFKaCt3VEt5bzRSNncvemRnL2xVcC92UW5hck5DTitURllZcHZIQVR2cG8rcWxVazNGUXpWbEFiaGZKVlhzaEM4akhOSjFzR0hIT2JZR01ZaWJqcE1DVzRYczBpM1ZmNGJsWFd6VTU2bEs5d0M2RnkrcDhOejdIVHUxOWVvVGJMVE5hNmhyUlVWMGJlaDhkVzJvVXVmZGx4R2c5OUFVNU9OOEc4dVBhT0JHek0vRDkzRTd2L1FRWXc1RndVbUZPSGNvWGJ3Tng0c29XSVAvdXdnSDBOekp2b3VKejZJa3RnVnNxZkh3ZWpJQ0R4TTZCc0dRc1I4M3FmQS9YN28xd0pXQTVzYWpxNWhWSWR0a0k3SnNiT3BGdFRyaXAzbmExUVJrZkhTRVR2YVFQTFk1UDdrcjRja0lQRXd3UXhqY2loZjJVSC9GYTRBcWNSSjhyRHZvSEpVQzdkaElISERZc2liSlVyMFBzMXU1bXRXR0dGV2hrNzJzMzJqZ2RjR1JWVTNHdlhzeUFna1Q1b0xRdWRDUUVqVFFkUVN4UzFaaHF6Qk1Wci91VitLdUhWZjl4RHc3TUlUWFBFeW8yK3ZBd0RxUzdTK0xKVWc2MlYxc1BJaXJKNVhzeVFnOFRGQmovMVdCM054VUJ5Um9vS3JJZTEwL1RMQUtkUEltQ0lxNTlOS2hLNmNRc0FPdGtTcndCS09qTStadmc1eXJJZ2tUL1FxbjVGbDhUZTNGUEEvS3R2aDlnc3VURVhvcXduL3ZlNzRFanQwMlJwU2tBYTRITkN3QUwxbFpWcklWWXdISWpzWlJWbHM3Q1FGem4rUnRtcEVFSFg0Q1BEZEVlVnRHZGZJc2ZoNHZtaENYVWk2RXBUUGh5UWh0MURlamQ2ZzVrYTRCeGNpZG82czB5MDdSdDE2UlZCYjNBcS9Od2FUQkZTSmpHTFl1Tkp2QVJHcW1BQ25lb0pCbjhiQUM5VFViQUwydkUrTVJub3h3Q0RQaFhuNEI4T2RYQ1pSRURVaE4vanh4WW9Vb2g0bFMwT2tFYW8wRUtmemtSWlpEd1U3SVdaN0ZRNzkzakNROVgweFdDdVhKQ0xDT0hBbkpqNEFWOWpDSVpBMXdUZmhjd3hxYnBEVHpCSGdUb204bFoxQmkzd2poMDFLNmFrM2x1S3F6ZUswdHIwNHNZdG9uVUg2TWdNT0V2N1ZpaEdRTkNOUVYwSnRrK0UyQUo0MkhDMHdNbk9aR2VDVUVBQlAwcWtBU2hnbEFHdDgxVEhSRTZkaC8vUmlCaEFtYkpGcE8wWUFBcjAyeHV4SUdreVVzSS9Tb2RMNG5pREJoVjg5UHRYd0YrTkJKbTJoczZYNk1RTUlFY0ZkZk5IaFNOREFWZ1JxU25aRVVUWm1Bam94ZWloZXNmbmdtRE9sNUZ4OVk2MkhWaG5xMm84L2lDYzVBVmxOc25YY1MzeHlPY0t5ell6ZmdDOEo0MXhGdXlzTUVuUWFuQXoxaVRkRkF0K0pFTi9NelZLY3VTaWFFQllyazk0QU1udkFJNVlEbnc3b2tIeDJyczNoWWZaRWJOWllSSm9sdnBqUkNEL2M3WDB5MWRkTTA0RnFxaSs4c1l1eXBuRlBmZ1dQMFVseXBFZmp5YzFVVndSMUtoUWNMZTRVY2NmT3k2NDFTdkg1VEZhUEdFYklWaGFGeUl2SE5sRVlBRVY4eGNvSDd2a3FsYWFEcThUdGZBQTV3eHVscHBTaTVLN2JVQ0h4SjFiQ2hDblNGY0k3T2FSOTBSYjVKQmZhU2J3bHlWbVBOaEVuaW15bU5NRlI3V0toZm9GSHpyeWhVMU9uV0lHd2cvOEJHU2FNblhPaUJwbnNDWDFKWGtaU2FXb1ZhT2pTcnlSa0JJd3Z0ZWdHWlFJaERMT2xuWSs3cUdRdUNzYjlhU3RNQUF3V0QzY2t6VlA0TWVjL0k3ekc2UlF6VjJnakVqcWhXdnlMdU1JWFdUY084R0FId2R6UXFIbXJxVkpvR3VoVVFOZVdZNDB5UE5EVkNDKzlySUxXcFZxZUdIaHFOTllHbXA0ckNKTkpXRktmKzlUSVQrSjYycjBXRGQ2U1dJSGdLa3FLQmJnVkVuY3h5WE9LSHBoRXpTQmV4bVJERzNZdTlrR3pxbzhGZ1ZaUU45TnpnYWZyV202aVIvTmVMRVhpc3VhWGw4cVg5UUtYU05GRDErTDJMaklmekNaM2g4d1NBYlZEejUyalNFdzNsUWFHMFNhQWVNcFNWUjl2RVBqaXN2aHNFWVhyQ2l4RzROMmRFdzlKdTVrV0tCcWFWZUZkSkRqV2NUZWxKL0czYU1wb0NiMnpiNUc3U2VRaGF5TTAzVUo2ZkNoT29jd1JUWnQ5d0dZdnlZb1FWc3B6dWdoSDZDa3lLQnFvYXY4UHFnSUk4WElMb0ZqQ1B1U0wrTm1ybUpPbVRBRERDRWFvMjBIM2JWWkhaZVJrbWdGZlZNVFhCSkgyVEdvdnlZb1FXQ1JNQXZwbm1LUnBnekQxSHZGeCt6UTZ1QW0rVkJjRGRmY1g4SUFodGoxT3drS0F4ZkVoY0h0aVhsYWZXVURQaG5Bd1RXbVJMZ1BtMGhibU9RWHN4d3BDRUNhQ044dW40eGl5ak9MY0dHSEU5dXJoV0d0aUp4SlV6b2RIZUZib0ZIY01WdWxiRlkzVzFPZXpLbWRKVVV5T3NEaWVVMWtBeFhHSW9MMGJva3BuY0JDUHNLZkVwR3FocS9CNmdaaksvcmgwVFhERXp1b21YbFJyeGNtRHYyWkJ5YWdyRTRFcVlBMXQyUnhieEc2eWlLRFVXNmNVSTBPc2RJeDFTQmxhS0JxWVZQN1JBcDJKaEFTeStjZ1ZBOVRJa0d6am1XaUZLSE9yVmlBZjlRdWJtV25odjBlOFo1OVVaNi9qQWZCaUJoZ25jd1JiTDZSSk0weFFORUhBNE5uamxvVDk3K0ZONkVvVXJ4QUdxa1RsWng2OFZ3SWhlMXhKQUpXMSsvU2hhaEFtd25aTlA5cytwMVVvM1RpVjhHSUdHQ2R3azRtWG13VDcvQVErNWJiazFRSGpyZkFiQmRmeVVOa05BM3JKQ2RUTWlhNmFud3hOcmN5RDBLUFplNVR0aUZURWhiakQ2NDVFOXZYbU1qY3FIRVdpWUFNc0tPd254ZExmaGxxeUJ3YzBua0x4T25oTFp3T2tCVThFRHBkL2xEWGxySHdKUzJxbmpKUzN4aEcwcDlJSExBZnRvV0YzOXFhbDRRbVdrMzMwWW9hZDZQUlRQZTFQQURVZE9zZ1lHTUxla3ZrNitnUmNzV0dQT1ZNNkltbGV4Y01pdlorWWRiRVpyUmdaOHo3SURLUkVtMUpXN3A4b0hhQlZUZVNsM0gwWVk2QWcvRkE1ZEdScEJQQUpKMXNDZ1BkUVdDSW1UNTM3aHZRM3huemxNbmF3cGVLa1VzWVNWYzBNa3F3MkdUekRnUk9OSG9DQjBzdDludlJoZmdpOTFaQ3ZSZHB5L0hveFFDZWdicEEwNU1kcGluMHZVUUVPR3BlY3ZIdjhpY01LWGVURlUxOHVVZ08yTEQzRjFhWGY2bld5MHBUTDVIY3pUTDVWNG1QQzFKTDRMNndRVEI4eVpmeTcxOVk5L1c1UDMyOGUrNWJPcklhYndSSm9Qc0lvOG1FblVRRGJoNnk3ZlI2cS9IV0FqYk90aVR3VGVmc01YODcrZEMvcEZ4bjZlQ3J5TEhiK3VOT2hVUHNmWWY5TVMvblhlbnBXVm1zeDRKdkIzNXRTbGZBdnVMSUZCTHF1RDRRUU5ORnhRNVNCTVZENFRLSDRSZlhYdHpBaHJLZmtseHQ3MHpiLzUwekFwYlFtL0RoK3JOYThGN1BuUDJ5VnowZ3V4ODVQU0dSdUJkN2k2MXBYY0lZTTE5SlBtT0R0ZUE5VUN3Z254YTZTUVVYa2lDRG1PbnRhbDNvaVd0YWwrbzlEbHU2TUNIN3NiaXU1NUxqcm81K24yRVczcHlNbllDS1VQL05FblFpbWYrTHNQYUdubEJtUFhNYlpZRFhTVGQySzl5MSs0T3pqKzJKWXU5RWVjMDErQlNCbXZmaWk0L3dmY2tzdGsvOUNZZWpqZzA3bkpSTlpHY0VxcmZOTjlvKzhnSlRFYWtEb2VFNDlCMzM3NDNWRUJ5OFJIalpiam5FVVIvT0FzVHRmTmpMZUxZdFBqRytIeUF4YVQ2bWMrTkxyMnM5RUphVlZ6Sm1NMGNOYk5QaE4yV242OU1jSVpEck1qZVhFWmw5QkxQYWhPays5L0UxNWpHK0dDSFkxZmFJU2FIUGNubEJoV2o5RmdHbGFUdC9rRHhqNzhiQmZRLzFpa0xmM0pxRWd4emxnUUw2YmlMS0FyVSt6THBRSDVSdDNpaUpMVlE4c0lsVTEyOHZEM2dpYWpOVlJ0WE5LdHdiaXRUMWV2SElRREI5eEw5WG1zNGJlTGozOU50b3ZxSGJseUw5bTdpcXVTbmRkeXIyeDJ0ZXByelVNTlVYWTVuTTFMTUtEbzV3ZDJTM2ZhcllHN2J0YTViZFlQV2RaaEFObEx4eVY4aEpjc3VOMXhsZmZ3TjRTdUNxNjhpei9oeXJYei9yZ0J3K1kyemwyVTNnNFBESDRVRjR4SHV6VVlyKzBwYTVVVlhuNjhHOW5uMUFPYmRDR0grNjQ2d3ltMkJCY2ZPKzkzbjIwQ1hNc0lOVFdJV2pDZWR1d21xV20zQnFuTnNxaHdVOE50QS9ROWkrWDRuZGkwWnhIblZKM0F2YklrSnljUHdRQVAvaUUxUWpWUVk0aWZWTDhsbVlHajFLbUJvNTZIckUyOW9mSVhvallzQ1F1UkhLdUNTbGFkZnRUeUZGR0M0cGg0LzlLOThKOUE0R1FaTDBmbnpSc0ZtL1M0THBHVktuUnJvRXE5M3N2R2orY3Z5V3FMU0tFWElqa3hhQmFkYjlUc3l2MG1wdEVwc3kwajFOUkJVS25VQTFXMkp1VHUxbUJDSnROVm4wZm5hekRISTM3SklUN05UaEJ4NmN1dVF1dS9MN2lxbkNMUE1rTGpKYzBMbnNXTzc5ZkpWbTROTkV1ZnhBbzZENjhCZEhzL1d6QXpKUkhHZ243bWpLb3RUYkV5bytacHBHVUV0SExDZ2VmRUQvU2NHcVJCeUtZY1BzWmZVNXpnclFQOHhDek1kdjVIRnRVQTNYdnJLS0hJM3NScmdtbzUxcDBhQVhialA5WE5ndWk3S2Jvc2huQnFFRk0zNDJ5OEJNRlR5K2drYmgvdmpTT3l2ZUdvMVhDdVVZNkswMlZSSTVBbHFPRllXVk9FT0RWSWFaTlJNYURWbXljL2VEK3krYzVGN1dKWDRlbkRmalQzMHBoTFdiVGxlRG5VQ0h3SXZhd2FEaUdoNkRIdkxnM0diSHJhYWwxQWUwVXlnWWQ4RHBkeWlIYU5lR24vNHBndmRhZkhGTTlqMGhKcUJFaVowSElBQ1FlaUpBa3VEWkxxWjFqR2pkQ1IvSGlNODJLRTl6SitMVGhTbXBDeGlIYktoR3JURjBXTmNLS1l0VUdWSFpYSS9YMFQwRzVJbE53SURpZEgvVjcwcExvZ3YzM1NwdVBWcDBiZ3NhYWV0TndJcStOeHlVR3RGcURka2pqY3l4RzhCVHVWT3RXSXA1VzF1dFFJL094THg1b0RTT3hsTGM4YlAvQXB0QXZqM0poQjhwL3NUQ08rK25QVHRKcWtEVFVDLzZCclRUVWZnaEVVWFlEN3E3OWZkekgzTDlZTEFGbEJ0SXhRL3VMVHFnUysreUF2cnVuOC9CTThXRHZJUDB5TjBES0N6Z2Npb0c4OTRxS2MwelV3d25iT01XSjQ4VWJneHhhM2NkWGkwTU9DemVGNEkvRGRyVWdMS3hvakFRbzVVWFp1eVhnajhJVzFuMXZjU2NCNG1IQTFxVUxleXVLTkFHSENtRzlzNUUybkJURENhdDVBSmVHSk4wTFRHWFVtOGNwTEdRUTRPbVRJQzZaRUhMRkc0RkhuV21MVHZCWldBM09Ba1ZlTUZGZXNFZUFEWDMyQVFadmtQUVZuTC9yOEsrOVlCYjVZSTJ5YVE4bGlhS0pSdHF4dlgzVkJib2s0SThBcDBuaFBvbktuV1JYK1c5RmU3bEFsQW9vekFuemcrNGJFaHJrdGhJT2pqK1lXbkJ0WW5CRWE3S1JndzBucE55d2U4aGdqUUxoY3RPRWtqUUNSMmhWbGo2TGNZNHpRTms4NWk2S0p4Rmtyb0ZQbk5nSWMzbTBVclBNbDNFb3c3WlBrR2Vyck5zSU4remNGWm9od010RTN6ZHNpa3pXY1pXMm5FU0RtN004UzFQU3l3VC9kbnI3MXJGbzZqZkJvVVI4a3dFdm1VM3paTXF1KzEzS2RSdWlxTDBWMHRhSVFEZjJsU0ZFUWM1d3VJOHhIdmpZcWlrYVhkSVI1d2ZFMWMyNjFjQm5oVUlmOXYxcXdnRzJva2ErWWQveHoyL2NhbU1NSXkzbzRsUXIwM2hIWGFNbEVtTHZyV3NYOEV3NGpEUFNCUldYTXIxdnlvbVpiSXkvTjhEUFN5WHNqYW9SRk01eG0reU1KRXl0elFiOFJEUDg3NldEaTVyTnJFRFZDeXp3UldYNWxkc0Nta0Z4RGI3QjMxNlpnTUtzbUVTT1UwZm5YeFVJOXFxMEU1dVN1cWw4T25sWEhUaUkzWW9RYmFEajE5TXZCazdDY1ZkMUgwZVBZdVVLNUZMWVJxczBOMDRuMUl2bDVwZTViZnllODN2UGs0ODkwaS9RcU13L1c5UGRSdlBjdmpqNHJWSG55eVcvOXIraUhYOFpBdWFQNHE5am1NaHRiN29CR0FjR0xVbVRoYnhnOWdPcEVHK1EyQjk1TVFCZGFtbktMV0FOYm9hOWU4MDkxMExXaDYrV2U0Sy9Pb291TXJKeUQ1NzhseUQ1dlFBNlJIa0N1bVpLOFUyMkt2Q2d1eGQ4Lzh4K3ZEMExvOTd6OTFyK0duY3hmcGNYWFZ0NjczdURyWXR5dWp6ZE4xVHhSUFF4Yk9LYXdUWk5ySjA5NGs3RTBDZkRDdUJTOTBmM1hQaUt1ZTY4TEkvRDNtZkdWclBma3BmOFBQaEtqYlhuVXArWUFBQUFBU1VWT1JLNUNZSUk9Igp9Cg=="/>
    </extobj>
    <extobj name="334E55B0-647D-440b-865C-3EC943EB4CBC-44">
      <extobjdata type="334E55B0-647D-440b-865C-3EC943EB4CBC" data="ewoJIkltZ1NldHRpbmdKc29uIiA6ICJ7XCJkcGlcIjpcIjYwMFwiLFwiZm9ybWF0XCI6XCJQTkdcIixcInRyYW5zcGFyZW50XCI6dHJ1ZSxcImF1dG9cIjp0cnVlfSIsCgkiTGF0ZXgiIDogIlhGc2dYR2x1ZENCa1hITnBaMjFoSUZKY2NHaHBYakpjWFE9PSIsCgkiTGF0ZXhJbWdCYXNlNjQiIDogImlWQk9SdzBLR2dvQUFBQU5TVWhFVWdBQUFVa0FBQUM0QkFNQUFBQ2NIUU9UQUFBQU1GQk1WRVgvLy84QUFBQUFBQUFBQUFBQUFBQUFBQUFBQUFBQUFBQUFBQUFBQUFBQUFBQUFBQUFBQUFBQUFBQUFBQUFBQUFBdjNhQjdBQUFBRDNSU1RsTUFWTHZ2cTJZaXpkMHlSSFlRbVlsb21yR0ZBQUFBQ1hCSVdYTUFBQTdFQUFBT3hBR1ZLdzRiQUFBT2xrbEVRVlI0QWRWY1hZaGtSeFd1bWMxMHRtZDZkNGFvaUU4OVBoa2gwRVBNcjRUY05pb0VGYnBSMUpkc3VzbENJdm93QXdGOUNmU1lSTmMvNkZFRCs5Z3RpUG9TZWpDZ0QwSzZTUWdpUkhvZThpTm82SUdJaWo3TXVPTzZuYmliOGp0MTYvZit6YjJibWI2MzY2RnZWWjFUNTV5cU92WFZxYnAzaHJIa2RKdDNWek9ab3dEVUovZ1JQeXE2bVNWdjJpNDMvbE9BNFVveTRTTC9MMlBMdko3RWt6K3R3M2RacWNQL25iOGxDUmFzOENQR3hweGZTK0RKbjdUSi84ZlloSE9ldnlrSkZqVDRkY1k2c0xLZHdKUTNxY3o1T21PMWdvL2xJdWRyakEwNW4rWTlYa242TjRWRG51WDhuU1N1dkdrVGZvVk0rUHV6N2J3dFNkTFArZFVrY2pGb1M1eVdlTkhUclp4dkY5MUdzZW5zRmQvS0Z1Zjk0bHNKT0I4VjM4cUNvN2svZ0F1YzN5aitVTjdDQ3g1WGlpRmNuUXU0SE13RlhFNTQwYzg3Tk9VZTUwVS80aktHRUxqUUlib1BQeXVjam1aRlR3alVSWFJaYkRzQlJPOFYyMEt5RGtCVTdNc0NNWVFIY3dIcUhjNDNpai9qQUtMMXdsdTVEQ3QzQzIvbGVWalpMN3lWT0pyTlFhUU91SnlEclFkd09RZGJEK0J5RHJhZVRnRzJudWVmNUpmK21iaUNzWGh3OFo5citoSnM0UHpCVWJ3UkZGMGV4cE5uUWZrYS8rRXZ2djZQeEJzMVJKZDhheGEyeE9vbzgrOFRiWmgwcmtGMHlmZGlKY3lDY1BIS2lOUmdVdU5maWdFdWN6NzFkT1JVQWhLYmNhUFNnNVU3Y2NSWjFDK29uUStYRjdHM3FFTllPUXRqWW5Vc3F0dWZFcWVYVHRHcGx2ZFYxcGcvS0MzcnhMOGk4WktjTnJwakoxdmIwNEVqZHNGUnRHd01jL3c0UnpjNTRWb3NHcmw4V3JIM0FyajR6L2xzdHFtUEN0WFlRQmNMSytjTkV1L0Mxdnpwd1ZqR29NMFpXSGw0d25PWVRWeXA5aDNaWUJnNzR4aHY1UmJaaEo4Q2R5MDJITWNvNTd4Qm11N0dYNXhQWUdYVE1NYm4vdkN6Rng5NlVnRndQRnRxeWdla001b0dpSHZpUXNndXJJeHhXZE1ldVhQZ1M0V3NueGFNOHVmbzB1dHh3bXNoSzdGRTloeWRwa0RpVENrK1I2c3NNUUpVVFFXZi9mTTVSWEdmWVFCdnhib2xYUm1rZW5PLy9PSmZ2Zmdac1F4NDlMV1BrWTFIbjNucnJkY2V1cDJ5Mzdhb09sc09hY1grY284bXV4bUtnZU9qT3BjWHc3bmgxc1NVeURzZThHbmwzeUwvelFpK2xaQ0w0MTRnempzb0JvNE5SQUxDWVdVOVVCVmRwSzd2SzlKbEZQcXFZSjZMb2N2SUNYL1hrTjBjdVZzczBXV2x6NDJhZ2Fyb0l1MW5abGdha1Z2d2FuQTU0NHNtMHlZZ2wwQTl5QjlnMGNWcTdOYWdXZndNdW03ZGx0QU5UenZBd1ZodkkxRFY0ajhLMUpnaU5LZmVJQ2UyYmlNaW5FUFhMVituUStwV2lHbFlkNnVXa2k1WURpSkZ1QUpVcVd2clZwVlJ6NVlMV2Qwb3A2bzEzWll0NDhrdWdVb2RXTGtYcm82cXFiaTZvMWhrWGNQOTRnZkY4RVZVd0FtV0VsY0hqRXk1SkJqZVQ2ZjBZTS8xSXBxdllKL0tsdU1TclRWdEIxbE1tWHpHV282R0VKRURDZ1k5UG9JTFZSVCtyMXVrSWNvanEwelpGY3R4cWNqdkVBd1gydUlSK0tGSVBTUWh3S09LaUZicktwLzRKS0c3RnNjRTVSMnJUTmxGOS91bG9UUzYydzd3aVNJaFcyRHNvOWhFM1RpdGI3aHc2WC9rMXc2SWRlRnlSUzJka0dlSVpoaWZDTThPU0pURmFoVHNSYkdTVUx2ZUM1U0o1c0xsVUk1c09mb2pWWXhQNml2VzFIQUpvZmFhSmpjTmhSWU9YSzZvTGZTODY2MnFxd05JQ0cyb2loaDRwb2JMcWhzYWtKdUdMcHNkdUJ6ZTQ2dXFES0pEaWdOSVNBa3ZnTXRvR1lIT2lBOTM3ZENBZHNqUS9ZOE5sOWpCUDBFSmZIWTdJN2NHeXFFcEp1VUFsKzhrMFEydDY4cnNRVWZkVUVYT2dVc2FLcG1pUjR5STJ3RUpNVVhBWmJyK1lOQ2RmYnNCR0JrRmhLNVlqa3R2eFZTSzFFQ09IZXBuUUNCakgzem1HazRGV0xucklWSlVCUVpkQVF1UlNZYzdDWlZISCtiODNqKzNaZU1lR0ZUYWxuWE9RNEQ2cmxNVktsUmU0RWRkYkExakY2b3JGNTVSb3JHRTE2eG1GS24zVFpuaTdLWXBNdlpLaC9QdTFPUFhaRzBWRENyVmJVYVZKNEcyUkZWdlA0ZjhScHY5YWpxcU9odkljazBKRnM4TnEwVUFMdUYxRG9vOHh2bG4yNzJOeWhmNWtkMDNTMEF3U3dLUDJTQmY0dE1kTkt0dFRXeW9MbmVGY2ZybjBKS01RYmZBR1Y1MzFMZW9mK1Q4RGR6MDF4bTd6SytNTEVKOGRoVnFramZJWmM5ZkNXZXZkbTJveGdBNWFkL1NVWFhnc2NINUZ5d2lqQ1plQVpjSENkRzUxWVMrMkxEN2JaTmtmaURwZENJMmNQa0VtWGlmUjcvZm92UXB1K1hFaHIwWDNJTnVwY1kvU2J3Q0xzK0gxNzR0UitlSFVCUGFGalFWR1VSMjhqVFN0VlpxeWNPTlRwK3gyOUNjM01GTjRGUWdYb2FSZDl2VW4vcXpMT0d5a3c0MWFsRGp1TFl0a2ZJOXZiaUdGbHhlVk9QYWlrQW5nc3R0YWx2NjhRV1A4NDlTVmlXQTFEcmxaWFRaUy9mOU9hUWtiNUJtNys0Wmd6Q1UwellwUS9BYWdFTFVFVnpxZE5jamdrLzlWS1gveU9oeThaaEY0VGVqYmlkdUtFQ3FCNlNHc1lGTElNT1dyTzN5RzhvQzlTUjAreDRsekR6L3VLb1ZUemkzN3o4eXVrUW5tdzVEWklHV2hGWVl4VEV3dXdpeXlnVWJac1cxK0RUWXpzRGw4b1RMZzRMazZha0lWVWFYMkpaVWQ0TlNyRExkbENTZUlEMGxsckVERFplWVVoMFViSWJoZG14Z285SndzYkxMNVZJbHVLU1VQSk0rRDZQTksybk0wUXNkRlhSMDltV3J6YW9aWVNtVFZTM1l3Tm5DV3B3UXQrMXpxZWpTeGl6VlB2UThRMWFxZVF4UkdRTmRLMUhMbXNKSE04dXdjaTNRY0dLcjdwckpZR3hUQTRaUzZobjVBU2xXY1V4V1d1Vmd0bVZtQkM0c0F4c3NPWFArZzVYTlFDc1lkcWlySUdGTEYycXFlenE2TkYzWFRPSE1BRVphVzI2SUFRcVZEdXhzVWpmVzhJYm1oSlZydWlBeWhCdXFrUmcrN2NOWUs3SjdLcm9FcjluUFhERldhUWlKSVNReGRMcFMySlZGSEF2Vy9lellWQW9yZGt3RHloRnU3T3NxOUVJdUdNWk1SeGVsYmNadTNTQWkwNEJFTTNzaEJvS0F0cXlGdW4wLzJ6S1ZZbTlTSEpJUnRsaXhJRHhiSHd1UnIvdE1xOUo1MENQdDk3SjV4S01MaVc0WTdUQmgvSFRBTk5DNnRYY1I3ekRrMTJoa3VmclljaW1JYVByeWU0ZitFejNTL3VEWFJQd2V0L1ZBaFI2SUE2M2Jta1BHQUlnQndhdVdYV0tzdGVORFJOdG5IcTc3VC9Sb3c4OGwvSXF0Wnp1ZVlXRDVRMGN0TTJENnU2YUpaL29oSzlGSWV5S3UwcXlPbXZkM3RWMmZlYXpkeUVnTTVZN2JlcUJDK1FPR1hlbzJhd0R5NFA1Qng4S0lXYjFvV012VGhOSGVqbThMRkxSRFZnVXI2TlpKdVVxUVJ1V2hSaDlhdVZJM2dHaGJNNk9mMHNWMFZjZXA4blR2NkM4TXBQK1VsZU4yMVFUcDFoRVpjZXFSM1lvZ1k1UFJ5R2RHRUx0cVhUTkR3cm91K0JsdUd2bW5YQTBpbnBvT0JaZnBsdmdxSktwdUJYU0pJcVpyVDliRHo3ZVEvZm1JanVXN21ubFRyM3hWUmI2K3J3cU1UdEo2L2pzS3dtK1JjSWtPazlCalVnOHl6SlljWnA0WWc4YSs3czRPZzcxTnpYcWdReEJWNWNJbHhab2FhMnBxTE05SWJ4K2tjVXRhZ0VsYkR3VnJ5cUNxR0xRS1JoNERzS1pNd3ByU05zZzZGeTdKcDY0cjdxRlN0bm5vVjNYVjRDcU95T2NFTXJUWFJIQU16WHlDRlF3TGlPTXdQSDNGaTN4ZDVlVnoxWUZMbE16eTZxbUJiNjBMWmd6N1ZxQjFWTEVER1FwcW91ZzlFOVo1WWpXU1F3RXY5Vmh1OHVrbzBCQ3pLQ0dMQ0p2UXNDRTR2aUxpUUorNXNTdWVnM0Jybis3K1FvVHBxVXNTSll5RU5BaURSbEhKR2N3dlp0bFhnbkl0Tk9Ia0pYcTVpTC9ROEhGckNhWmpLZldGWEI4dXpTRmFWTWI5QUpLVHh4eDQydlFidC93UWE3Q0JZbzJ2UzRtd1hmWkNWdURSY1RwZVZScHVKZkQzL0pZbEgxY3U4cU8yYVJlYnc5elpxQkhtUTIvcm9wWTR5WUViKy9nWjZQWFFDbnMvaFFaYm9vMzRvUmxmcDF6dkVEOERmNWlYeENtbDdQR25pSEpjSXRBSUQ0YmRxaU1kWW5CMVFqdGhSZXhuaThvMjIwTlZLd0xJUFZWZ0REN2pXeWwyYnR4TXQwSHo0WExJM3pOOENUbXhRWTRTR09EOFlwZGU0cnM5R3N2elloQXFudHg4Si96K1VPT0xNS3R1YWdGYlltZ1gvTWhwd3I4TG1vREx4OUxlQ3hLWUJlTXVvNEJ5Qy94b2hFZmpLbEFTZTNEUEI4ZUx2blc0Mkd1RGFGTDVRNy83RTBUeWEvLzY4a2RrTFVYN0c4aHZpdDdTK21taWNNalljOG0rWm9TSzZkQUhXYXZleWxiNUQxanA3V21mVmJxOHYrRHRDbEtweS8vR0toL21xSGJTa0V5VXFTMHBXUExBdXJLMzU1Y3Y4K2x2V0d1cjlGWE8vK0swalMvMElGSHVxSEZNcFE2ZitzanpFai95RlBPU3grL0RTUjNENGlSWXBKS2VJdmordEYyWjNGQ012OFNGZXZlU3g2ODhvbXFPZTdZZzA4SzJTUGJ5bTk2ZHZzRG5POC91S0pibE43MTdQejlTSmZVc1BmNnFxS3U4K25oYjFiR2Z3S3M4Qldpb2ZlVjJhSDM2ZGNHb21aSXlFL0FmSmpHY0NPMGJEM3QzN3RxU3luTHgyWFVKK1JxczNFNmdueEpwUVIrRVVpbndZT1ZlS3M0VFpUcVhEaWVsVHRvbUxJYzVVVXVTaEowOWJpMDRqU21xVnJkS0R1R1VDK05NYTBHY0lFL1pvaWp4MWEybzJyZzYyaUN6T1hLY3BHejFrLzBzL0xSQlpuTGtMTUlUZUxzN0NjUVFpZUtWVEk0Y2tuQlRGWFIyeXBBMlllWDFEUHdueEVwbnB3eXBDaXUzTS9DZkVPczVGUTJrazBmQlFRNmdmamJwUEJpMm5EYkl0WEQxYWRlTU56SnA4R0JsTzFPTEUyR3Uxak9KZ1pFNkRNelU4UDB4VDVwWjJsT3dyMjk2c3pSOG43eHZqN0lJb05OZTB2VkxGbG1ueDRzamYrTDF5K2xwemlLWkxzY09zelRJaFJkdlgvd0RmUzdhMHlvZHc4cmR0TXk1OFExZ1pUODM3V2tWRDJGbFd0NzgrQnI1eE1BWk85ek5Kd2JPYUNVbTNMOWl5dGh1cHV4MEVaeERESnl4ajNTOXU1Mnh6ZXpaNlNKNGIvWnFNMnFrRFhJdFk1dlpzNi9DeXRIczFXYlV1RGtYY05tYUM3aWM1SEpsa0hIQ0ErKzRzcmFlRlQ4V3o5YXNkTjIwSGpxYjdkOTA2MWsxcExOWmYxYktibG9QbmMxdXV2SE1HdUx5TXR2ZDE4d3NzeFZoNjhsMjkyVTNubG0rTncrSGNUYWNoOE00dnZXYmc4TTQ2K2J5UWlxalE5TjdzMUhHTnJObngzdXpQRjcxWk93b3poTnpBRVFBOWVBSGFobjdPUXYyOFR3Y0lGbDFIZzZRYkpMTE8rZXNYdUx4cEs5RHMwbzdKWDdFd01XLytLY3ZQWXQvUjhUTVh6U2MwbVNkaU5qQlBCd25zTVNMdkhpZWU3b3A1c0lyOGdVcjdpekZtMGM4QzN3V1gwVzgxc2RnNGxhUUhnVk5QVmk1RDl2VTN6RVgwOHdxck55RGFaMUN2eWFsc2NUeWdWdlNpQlkxQWN3SmdWNHVkcHlPTDl2dWdKVTE5WWZyQlIzTnp2MHdESCswM1M2b2ZiNVp2OGUvWjhCL2QzaXEwRWJTbjFmanYzSGNYWEFqV2VYWDN0VDVmdzdGTS9qL1dJMlhuSEx6cEdBQUFBQUFTVVZPUks1Q1lJST0iCn0K"/>
    </extobj>
    <extobj name="334E55B0-647D-440b-865C-3EC943EB4CBC-45">
      <extobjdata type="334E55B0-647D-440b-865C-3EC943EB4CBC" data="ewoJIkltZ1NldHRpbmdKc29uIiA6ICJ7XCJkcGlcIjpcIjYwMFwiLFwiZm9ybWF0XCI6XCJQTkdcIixcInRyYW5zcGFyZW50XCI6dHJ1ZSxcImF1dG9cIjp0cnVlfSIsCgkiTGF0ZXgiIDogIlhGc2dLQzB4S1Z4alpHOTBLQzFjYkdGdFltUmhLU3R1S0dRdFhFUmxiSFJoWDN0VlZuMHBMU2hrTFRJcFhHeGxNQ0JjWFE9PSIsCgkiTGF0ZXhJbWdCYXNlNjQiIDogImlWQk9SdzBLR2dvQUFBQU5TVWhFVWdBQUJhRUFBQUJUQkFNQUFBQjBjdGJWQUFBQU1GQk1WRVgvLy84QUFBQUFBQUFBQUFBQUFBQUFBQUFBQUFBQUFBQUFBQUFBQUFBQUFBQUFBQUFBQUFBQUFBQUFBQUFBQUFBdjNhQjdBQUFBRDNSU1RsTUFWTjFFbWU4aXF6Szd6V2FKRUhhbVE0UllBQUFBQ1hCSVdYTUFBQTdFQUFBT3hBR1ZLdzRiQUFBZnBrbEVRVlI0QWRWZGE0d2t5Vkd1ZWU3c28yY0dDL09VNmVHc0U4YVcxZXNIRC9QRFBUL0FsdjJuVjJjdnd2alJqYmdEeVlCbWhRV2NRVmEzaEkxbEFab1ZCaVJlNnNiY2NmWkpwMW1oUTRDUm1RR01MUEhxc2NXQkxTeDZoSVRFRDZOZUx4N2J0M3QyOFdWVlpXWmtWbVJXWmxYTkQvckhWR1prUkdSV2ZKR1JrVm5WUFVsU2ZGWmVLa3ZSMTgyM1I0dmtBaSs2WGxNd0UzdnNUaFBwVU5rR2RnbnRvZzIrMmhpd25UY0RobFZwRXk4ZXZjRVAyMzJHMTN1M3cza0o1L3I1aU5TaWk2dlBSNHZVRUdoaWx4cmQxUmFwaVFIYlgwTmdXSjAyOGNMUnU1Uk83RDdENjUrNWZ4ck9yRG5IWDlYbEdxVk83NWthVXBFaWpleFMyZGV6N1Mwek5URmdoOWdRR0ZhblRieHc5S2IvYTNjWlVkOGN2aktDVzdKZVRxL0xZcjNyWS9kcVRhU296aHJacGFxbjdmUkJGVXR3ZXowTVdQV05nV0cxMnNRTFJ1OUsyaWhhSE5ieHJhTVlPRDl3L2tUSi83ZlNPaFBKdHF5M3p0cWw4OHZmOGFuZkhlNTdCWU1hTjlMeklMNGdwbG9Zc0pwWllENzdxaSs4OThrdnNmejFpQmVNM3ZpRmVzTXFwRmJTV2JUOHBmUWtRdWJkYVZybTc5NlAwRkNMbGJYTEFHTkowMXUxRkJwQ3l6UTlNd2hOS25Vd1lQdGpnVm5QN3ZrcnJFQk40b1dpZHkyOVhYTlloZGc4L2w3bmNSdTd6NmRwS1Z1LzFvWmIrVzZjdDhzd1E3ZlJvcFozQ2tVM2ZOM0h0ZFhBZ08yQUJXWWp1K2VZVlpYVlRZa1hpbDQvUGFWOUJaUS9ZQjZOckVZSG03WDBhd0hkRUpaNVdsNEllbDhuREJkUTVPM3krbi84T2VBN2F0emZOclMwZUFQeEdMQjN3QU96OW9WUFlmNTltWlVJSXY3N0x3NGZlZW9sQm10cjZIV2UvWTN6ai8wMzFkMFp4azYrdGZTTFZFR3ltY2FlV3p3WG03a2pTcFJTbzROMFlneWo1WXJiTHNNMk1tQVI5MXBNcE9NeFlNM2xCQWJEcmIraXZBNzNpczhyYUpkdG9iYzFUZE9lcWZ0S09mclJuc3ZsenNEeTZHUjVyOHpscFJ6RjVzQWlvdGthdDlNOW05Um0zVzJYWVJxZlpwVkdoalM2elVRNkhvUFNpQVRCQ1F3OCtoWXJFVUQ4eVRSOTZrMUh1TjEzRWVabzlEYi9tVWlyWW1lY3Z1STArZlJSK2xGRlNvNGpsOURPZjZXMlIyK1U5MjFhUDFPNkdyMkNkV0NQTzdhbVlTbHMyeHhONms2N1lDeXhxeG96amlIdXFFSFlLMm1NeGFDa1FCRGN3Q3dZKzdNcXlzU3Q0VDBCM2NkeHYzOUFXaVBSVzV1bXUwUmFGaC9MVTdlVm9YYVBUaHAzS3ZOVFU0ek16RHBnaUxpMFk1SHV5eEdGWHNkTUluMThrV21IMnk0cmpWTEs0b2EzMDcrQUhWdVlHZEtBc1JoSU9lUHFCcWFiUmdZK3JiZGJPQnRXcGZPSkpzZWh0NElZWHdwcFNiSTFMUHk4OEd5aC9sTE1KdTBiMzlRRERpV1BUbnB4V2NRNGVpK2E5TlB5T0Zkajh5VnR6dXFTMnk0NHk3cFJMVi9Cc1hHK0JqdTJtRWpIWXNDT3p3M01vUFpZdDlJZnlmc1NOMHlPRktMUXV3cS80L2JSejBucVZxcEMrR0ZNdkJ4Z1VPL0E2YkFWbzVPdVVzY2F5aUp1UlM0TFFoeDVYT21PVmtyanNEcEtrbWRISlZJZ3dXMlgxUVlwcGVwOCtTQkIxT0hDam1LSkxNUmh3Q3IzQU5PcnZYZDRUcjNBMDhVVVBsVWRCNkNuZUxlSDhEc3RxdWl3NGF5b0xGV2VNSTJKbHovMDBCTi9ubHdwZS9ScVZOUzZYQTYzZW95TzByVTBMVzgvZTFVeGJxditVYnZiTG9zMkhIRjRReXc3VVdaeldFYVM0ekNRVXNiVkRVeUR2Y05ZdldKeENUZDhTM2RZaVo1aS9melEzRldxQmh3WVhDOHFHMm1SSjNpbXBaS3pDb3hIYjVjRHFDVkVxKzd3UjduTU1sYVZjaUszckRvSVg2bDlIT0t4UzVjWmlUblk2dG8yUmc0N3RwbEl4MkhBRHRFTlRQMjl3NWJPQWNUMlhybDNrbFNpSjhmNEtPU01rei9aZ0pWYmhUazQ5MjVHdjZ5Q3RXS3JLakFlM1luS3NxWjFkblJJcEU3c2tTMnFZdHpWS2daYm82cDc3RkkvcFZUYWt3MnNMaTBuMG5FWTZLR1FraHVZK251SHl5UUhRTkpLTmx5VjZCVWp3K0ZmK29ka2xLUTQxNUYwVXk1NGkvZ294bmgwTW81SXBEdDZZcEhCVlJXWGNzU0U4VkpWSWwzZm96MTJxWjlTNnFFdnhhYWc1VVE2QmdNOUVsTHlBRk4vNzdCRHp1NFA0WnNqMVdFbGVqbm5oeUQwWVNWa0ZvWWtIdmVLK0w4c1J6NVRxRnpqUExxdk12UXl2MDNaVHV1Y0l4OFlLMWF1YzQxT2Vic2JVYS92MFc2N05FZ3A5UkNSUmlkdEo5SXhHT2lSa0pJSG1FWHR2VU0zdlg4bSs4RDJudVNKbGVobFlqOEFtY2VsQXV1S1ZlNnVJZzJLdld1UFRCclY2Qzl3SHIwVDhjeGtOWUpYandTOWxnL082WlRYckxwVTM2UGRkcW1mVXVweGlUUTZhVHVSanNGQUQ0V1VQTUIwcXl4TjFKakZBY2swTHNNN1o3bzVST2VMSVBJR0xXS1dzTlhVNnBiNVUrV3RxaWhucXNocW5FZGZqb2k3aDJRWWpIb0g2U3B1cmRRMHJWaGhhbnUweHk3MVUwbzlmSkZHdDU1SXgyQ2doMEpLSG1EcTd4Mm13TzFPMFFrT3JFaFFUYXJRZzlTZlF1S2Z5QkRONGc0OU8rbm0vYXhIZUtMVXhubjAxWWpjZUZEaGhySWY4eW8yeXZsbWx0Q1BLM1lCdFQzYVk1ZjZLYVVlK0xGSW85dE9wR013MEVNaEpROHc5ZmNPUjhEdGR0R0ppRXBmMHgxV29aZUlGeTdPejdTQVhZSVQ3eXZhWWU3ZU8vUTRSVFg2QzV4SFk2YzU4VXZwVm4yR3FHa0JwU21ka0FYL0Fka1pjQ3BxZTdUSExndWFDM0tkQnRDeU5McnRSRG9HQTNhTWJtQVFUdkk1eU1wNWljS2pad1VIRWphYWNWYWgxNW5qSVlTTTcxd25hRDlSZE9CeUE1VStYUVZVbzcvQWVYVFNJeW0vWHh6cHZKL0IwZG8xNW5mT3RGcGg2Tm9lN2JFTHhqRnhEREdVZkxVd0ZpeVp0dmhxUnpnRzdFQTl3TUFWdjhyS1ZCUEh1TWRiQlp2d2FLS25BcjNOQVZMd1hWOFBtQzFucW4wbjk0KzVtaitxcGJMQWV2UllMUzFWOHRkcXBPNUNKMFpjUXY5UytyeTN1OW9lN2JFTDdPenRNNkF4VDZQelJGbzlJZ2lRcTJBSng0QlY1QUVHZTRlN3JFdzFzUTh2dmw2d1dWbUhINzJ0TVJ4YVN2TDlRTFgyZVBpSGVIeHpSTUkyTDFXbXNoNTlISHpMVjJxazdtSVEyTmlXM0JjbUtvK1BVQ284K2x0dlBqSEp1RC85NXVFanYwVGtXTHVzL096d0tWaTRWeDRHbFF3cEYybDAyNGwwT0Fic0lGbGd2dm5oKys5SkV1d2Rick15MVVSTUJwV3dXRHRETDNwNGV6UjlmdUxWanpSTFRaYnN6Ujl4S2t5ZDNDdE5HbG1QUHFUTENXRXVGM2VxSG91VVJUSUtGa1h5K0NsbndyUHhpWU05SS9zOStsSTZ6RThFL3dYNUdqRThSQm03L01jd2ZTUjkvclJCU3FsR1dxVFJTZExGUGUwcGN0TkNPQVpzVHd3dzJKcWQ5L0JXODRJdTc2eXdtL2hydnorU2plTDA3b2FzNEZWUUQzcmk3ZEd2S0VFdFEwdkNJeWFLZ0ZtSGh6bWdhWkpxcXlpd0hyMlRQcWdRazgzOVlOK1hFc1YxeUpoVm53eFp6SG5WNzlIamx5VnpFWHUyMDdkT2tyVWhDVU9NWGZEZXdCdVN0ZDRyRzZTVWNvZ3lqYzVpWDdEZHBMVDdHbzRCcTRNQlpwbCthWlM4K3Q1cHQ0NmZsRHNSVDFqMkNkbU5ubmg3OUV1bmhKVXJpaVJtcEJyZzBWakRzUXdvU25DQjllalY0TGNONThINWlUVWlKTEI3RmdrcHdDMmJST3Rlajc2S1Z4czN4Skk0enBiRkEvSUVwMnlYempSOUdUUmZ2dDhncFpRamsybDBrb2l0VW51SmREZ0djaVRHdFF6TTU5SjdFN0JNWnpDOXdWcXpjb2piM1NXeVR2UzJoNDYzUjRtd2lFU1dSOE9VbCt2WWsvWG9TOEh2S2szTGZtbU0wMW1CUFVwZlJ4N1RWYXdzNmZYb0RiemxqWFVRWGpvU2tzalRKK0lxUG1XN2ZFK3huKzM5U2YyVU10ZWRKTWZaRE1wcVBRdGp5VkxyR280QnE3NEVESmF0bWVCY2ZkREMza0VvbWx2ZmNYQ2hoeCt6TUw2VEtHU1pENEtMR2FQeDNHcWp6aTZIOVdob1ovcmtTSFIxNTlxZE5LeFpJdlUzUGdOL3dQZDZkSGN2U1REczNhUGJtVXJFU3hYdlMzWkJHakxMdVBxdzRsbFdxdjlIcGRFdEo5TGhHTEJqTHdIVEwyYXh5RmYxSkdSbHc0aEQ2N2pLZ2Q2ajZJOS9lOVRzQmpHSWVEVGNFaTY0UTFaYWs5dFRZejBhSzhESUkwT2F6RlNLTkZRVmtRcVUzdkJmbHNNMlZlUDE2T2xaRnBqZldKeWdZSjl5UThxVzdIS1lGaitGaG14TmgzTEpIbmZWYVhTZVNOdGZDSXJUUnJqRE1TQkN1bWdEQTRNVVA4U0dsWVFjSTJ1SnlKTElzZmFvREk4ZTl1bXV0MGVwY0xiQUVxZkxQZnFnenR4alBScWp2VzcyNTZqaHlPWE0wVlJCRm9jMUU0dW42My9tNmZQb2pqZzVFV2FZNVRweGlLR2UwTnAyQWJqRnErb2lkN1BHRUZ0ZEpmT3kxVVE2R0FOMnhDVmdrT1VWa0M3ckgwZlRya3JSZ0VjUDg4ZjE5aWpWeG5uMGFkSlBRMDhvaUM3V280SDVIY0xqTG1JSkMyTXNxOEN0N2x2VVEvOE4rRHo2cW9qTll2Yzl5blVDVVpXbTIzWUJGcmR5THR4bkVkUHplbzIveDNRRnh6MFptNlVhK3BSSU1BWktnaFpLd09oM09RNmI3eDFFVDhkMjhzS2poODF5TVpQbzhKaXlPQXc4VlhRUm5FN1JSeEY2RkQyZ3dIbzAvT0VrUUZhOHNpeG5maEE3WlZxU3ZLQ2dINVJUYXlyaDgrZ3JZaklmNk13Ty9xQTgycllMWGowclROZkNjWFR2QmhsaUZ6anNrWHFUWWpBR2JDYzJNTWpLMzFrd0xtcXZxN1NuemxERmhZTE1vL2RpdVBRdUZYU1ZjeCtXclhsdFhpYy9ZajBhenlSdVNkM2VLN0xoaVpmQjNUaFFhNy9pMmZFZkd2bzhla2Y0THh4cVZpZ0RvbmVsWHNzdUNGOHZGRTBvTmt3cGFScGRUcVRITjEvKzlOTWZlWGlZUjVybCtTTlBmK1NtTU5qVzhPWkRncTdpKzdGb0dzN2tpTE5yS0FhR2tLell3UFIxakVKeEl0bnFYN0dSdTI5SzgraUpOKzY4THloSkpXV1BIaVVESFpZa1cvWFY1ZEd6YWxGd1lPcVBnaGhMVEpBcytlK09iU1JUeXVmUmZSRXFNVWttaFFqVTd4VkYyeTdJVFdUNEJ1N0s3eVYzM0hYVnlNUHRSTHFIbXhTZjNLUEhXVmtZRERNcCt5aVBubWZWbWRHM25wNEdPYXhpQXpQVVFLR3ZNQjFlcnI3YWFVbzJGM280SVQzL0g4bmt2Z3FQSHFubTNML0hlak9rV2lvTDRSNzk4ZnRuSlcyWXFhY2xZaEJoY0k0N3NEaGROaW5ZZkI0OVB3RlRUODhJM05adHFkMnl5MUkzVVM3SkhYZnR5bkNmaXdrWDN0VWFPai94YW9TeWIvcVpuTkw1MVY1Ni90Y1RVZW44MkJDSHRMK1MwMFg5UlZnNFhxS3FXYUdSUjF2QVlBdXNOZ3hIdW1oMkdGUHI5T1I1a1pKeW9vZDc4N3pvTCtWRkhqMlNsV3lUZjVwWXlLbFdiOEhsMFh1MkZHeWtqS0xhTE1NcGVtVmhQWDNHQkY5STdQZ2ZFZms4K25VanVJVk9KOFM3ZlNkQ3BmaFlkb0V2U2FjRDExbkdVdnRQNzJ1RzZERnVhbzlTWUtBYnVyNUk5MlVGODBxT1FwRFcwcStjeXFiaWFtbXlXaXVxRmpCWWw5U3hvcjJqcTlERU44UC9uckZhM09pSlh6TjFmaGxMYXVFOGVtckY2QjkvRGZ2NWZzTjB2RWNQS1E1NW4xME02NDdzWGw0eERFUGJKdHZqYTE3ejYxSkFYZ2YzVHFjNlZoWlU1bDgvZkpZb2ZHMzZGbEw3WHFsS1hiSG1xNjF4bjJ4WlRic2d3MVpyQTdnbVNsd1dnc3hXTUsvb2VaTlJ4SkdXY2gxQmdTdmRLbmh4dWFKVFQzUzlxeHV3eFQ0aHRheklZSkFFajgwQzVsaW5WK3plSVJnM09jaDVldDhBSG5RR1BjbjlRWmpsY1ZseFhFMlBGb1lVYnpQZXBkeUN5SDRVN0lJNzJLT24wSFdiNmkra0RaSllkZG5QZFlNTitmZVhrMjVxelVER0ptSkg3ZnFjbVNxenBGNFpZS0RkMXJJTHpLTDhhazY0cExZd3N4WGNxK2FFRm1jLzVqcHpZRGl1ZUZSZmZCWmtFUUZwbGZ4c1FNSEJlSFQ0MkFDcjdFbGNnY3VzcUxON0I3VHpId3UzUW9kNGhhWGtDeDZQVGg2RjlqK1N3dndWcXdySk9zU2Rsang2aHgranRlandIdDB6SjRjWWc3anBQWHN3bHVGd1J1TDRuSm1TQXh6NllYeHFaNVMzNGpaTU5yV0Y0clNXVEFyeG1aUW5LYlhsMFlla1d5NmxERE5iMFkrVlJ1ZFcycFdEd1BYWVdNUU83cW9tQkc5NkEvTTkxU0lMREFiaFl6T0J3Vm1tU3EvUVFqdk9lK1BzbTlITzVHak02MkZwVjU4ZDlKaE10Q1plN3ZoT1NpaVYxOEV4VVZUV282LzErSEdlLzdHU1E0SDNhQ1kraktHdFpBclRjRW55TjN5WDZZK09hSjhJMFEreVo5WXFXT2F0ekN3WC8xU0MvNVFQN2hjNjdPRXdWODhXYysxYTZxTU9URUJ6WXllR0VXYTI0bmFzTkRyellHUGVqNDJRZlR3cjVMSkhaRGRVQlM4WGozU2xLREVZaEkvTkJFWThHNVVkWUZhY2xQb0t4RTNLYlE0WkhReDZraDlYdkpEdWY3MURqSEdpQk9EUmVQZk96QmRWbzcvZzh1ZzlXNnlQSHEvYlJDdGRzNXRkOVlIWUlZa2pySkhCUVg3NHpLQVhGZC9PVUxCMDlRQ3grdXVEWnRNdVI2bmFJMkFFUmdiR2RlcWwyV2wwL3RoU3B4WkpVbndMb2RBeVBsSHFFSkxJcG5KVnp6L0ZNVFNtaGlLSEZVeGdBTEo2V0E4Y1N6Q0c2ZFJjejRtSVpIK3EwRU9BZmRlcExhVHJJbUdicUNvOEd1RnVURzJrMmlvS3dSNk5PVlFPYUVoK1BJTjBkYjJlUGkrYWhuYTBxTEtKY2tWZThVQW5MYmlyUGNWazJBVUhJbXF2eHFhVVNpeWdZS2ZSMlVOVW5hWW5DZFlLNnQ4OTdVc0FrTXltK2F6Y1d5T1BOb0Zaa0xQL3ViWlN1Yzh3Q283dWRzdWNGZWdsNG9zc0w3aTlSUVE0YlI0a1pkaFpHTWlWZStRcHZFZVRqRlNKdmY4M2RZZVNhQnBPVXF1dWc5emRZTnM5ZzlWNW9wbHpWY1Zva2pzZjBNbGkyRVVZN2s3UksrNTlaZ3dndHRJdHovR2hBUXo4bGtUaUR0a21JTFhWY1k1TE9wQVNOUmljQ1V5ZmRIWkVaMXpzRGVmOFYrVFBvaHZpRmVoaFVaN2lxeXdqUTRaVVJLNi9xK283V2Z4czlabmhiYVhjVjhEYU9mSzFzMjNyNlhrbWRFaFRBOEc1azhkdVZnakVDbytteDlGTE9pN0RMblJ4VzFDL2QvWHFvNWZTNkR5Um5pa1pPTmFlcWlRcldFalZCK2lxOHFwMmJrV0RSNGRob0NWSXlRVG1XRnVhV29ud1J4V25PWDZXVEFWNjRONGFJL0pPTERGVmhVZkxVSlA5VmdBV3R6bGR4eFJqUllHTjBianRXeFZ5ZVRQVzdldEJqSlJwVU9TNHlKVTBxSUpod2V5Z2lXQ0ZSOVBqYUR6UjBvS0dYY1FHUkRiMTY0eGVDdU5hVHFQelJGcW5FMWc4OTdYQU9nM3BaRVZKQm96dkJtT2c5Wk9TQ1F3bStOMmlzZkhlUVp5U3ZsSXFld25wc2dJOXdabjlhSWZMWVk3MGVZeHdCZkdxUXRmSTJVaGZ2aUxyMGNIdmZjR0xkbjNhdVRhRWoxd0d6cVgyS3hrai8vYVcwbEhoMGRBclljUDRpZk1ZZGdHWGlwUno3ZHlxazVoQ09ZMjJFK2tEZWErWjJsWHQ2aUpIVkROcmpWdm9nakZnUjJ3Q005QVpUT085QXlLbit0ZnhPeVNsd3B1UHhPYnNvUEJZRnlaM3ZZcUhwaE1sZHBpQnliK2dxcGo0QXV2Um1NaDNlSGFMaXVRbmpKSElEZVNkSXdxWkVkNStrWmtJaVdLRlI1T3NHTEJoaGlkcnY1MXBNT3lDUEVBdERIbEt1ZmErakt2R255NEg0WkRlMWJHeGMxN0lHU2Y2V3FiS2p6ZTRwQ01ZQTNiZ0pqQmp2VlFVVnZxK1UxWXNoSGhWUC84K3VFRUVLdERMT1QydjRuVnBZb0RLVEVScXpzS2tUNjdJZWpSbStIV091VVNEVTU2VWlINENndVN0Z3VOSUZ6TksxNTgyVlhqMFFvOEYrY3dlTkY3SlQvQU11NkQ3cnhmZFkvRENZQVZYUVl5NU1HbTBsVWlieDlIZEdkRU96SGFMS3BkMElLVUp4SURvMUVVVG1JRmUwQXNySFUwMGIyU3BxNTkvV3pkRWx5Q25VdWVyZUJqWlRFbGh2cC85Zi9tZTRVQ3Yrc2M2VDhodWhmK21tcnJMQ28vdWF4YzR6QkVzSHRFWjN6TkUrSllSRVQ0ak1EQWlwK29zb01DbDBWWWkzZE1MQWhRT1RvaldBK1ZsYS9JTENLUTErN2IveUNERVZYUlVodHhjTDZYZHpFcjAxQ1ZPTHg0anpKVEVmRjhWeGFJajFzWHF6N2VsL0t0NGlLMDY1QSt5Rld4ViswcTFYc25CeG1nRU10bGVjZTJSKzZ0Z3padWgrcDJTY1dHZTF1SkY1cnV5aWJ0V2VEUmdPeTNFVUJ5aE9MK2QxUTI3SUhtWG9RUkRFZjExYzY2TU5lclBGZFVmRlJOYnovc0ZBWkdTSGtjZlhTZU1PMnFCZW83eUtJNXdESlFJTFJqQUxQVmtIMlRRcm1RUEJDaC9jUG1RaUI2ZEViRUs5RFNuNDFVOEdFNm41Zm0rK2JLMTBkSTZQQ1hXbzh1L2NPSFNNQ1h6eXNWajBHSFJpU1FncHlYbUVRODk5MlFUZDYzdzZDTjl2bEdjSS9SMk16V0dYWkJneXFlSk9JaVlnV0Y4bG5IRi8rbnpTZDRRTGwyNExsWUJEUkxlZHFWOXdQQjdlWDNNVHFsd0RLaFdWVGFBT2RSR0gyYlQ3WkxNdkJSL2FHRnpxRWZia2ZlWkNWZWdSenI0SUN5VWIzRUlVYndNcktkMnZwTEN5VThwUzFDWjllZ05ZN0gwNlZsU3lIeU1SUnNpang0MkFEZEdQRXozZlNvcVBGcHYrWEJNSURLTHJlSWt4YlNMSGdBbWwraHZPTUtmT3A4ajRxMUVmb203bXVWMTNPMmViakdPbzNFR1ZxeElmTktCRnhIVkRsYXJDQzhad095b25CMjlDclViWVFrQzA5MW55RXVDMnpIb1VWMlB3a1FUU3NqS0EzMTRpMjJ4TUM3Q1Q1bXRKR2NSNE5FQ2ZmT3pJRzVudHRpMTJOOGJoQmVkYVIxRG5kK0JpRW02cTl2S0piOUh3d2h5cmhUMnVGd0VJdE11WTNtLzRsbkxHUTVFekJQRWNyY3V5bHI2WWZLNnRpNTJvYmRJYkxCRDNkZml4bkcwZVBFMFh5ejRwQ01KeDBEM1FFb0dNRmdNNytSdHgvbkd1SCtEc0VZVmo5NytEZG5uMi8veXJ6NTVSQmVkS3ZTTVh2QXEzcGxCRUpVRG5ldGl3Rm03R25lSjJVMkEwY3NyMEdGZ2tpOTJvK1g1NE81TUJDWWFlZURmTTgwTnp4dnBXcm5rOTJocytXVE1oRWZmaGJpQ3piQ0xlaEZTZUI1d3ZzVG5EdVh1YlFwaWdmTlRKTklMWTQ0YXg5RWkvdVNtRzkreU5XZjFjQXhZY1FNWTlKVjNJbFpGMGV2NGhCV3FKb3IzOHZXbnVNMU1yQW85VS9mMnkwOU5BbXBBRUhoa24wV1JRVTdWdVZqUkVIREJna1I5TEpjNERzNk9MK3VWSXFBejhkM1dHZUU3Skc5Mml2Tm1mN2owZTdUT1M4WDdRYUtYbnJTUFlSZndaU05ZUzUvTi9HMVJkd0h1YTJUTHBldFpIMTBqcXlKdlI2TVZNUzJiU3l2c1NZYzRCYnlSNmFqNXh3Ukd2bERiZnpBUUsxbkhIem84WFk2Tld5VVpTQ1Y2SHFXeXFhY09EY2JGS2plUE44TFdGRVA4aEZRcHIrUGdxWEd0d2d1bHh2eUtXYWllTndrS3ZJdEV5RXNWczhQdjBaaWErM2t2NHEyK1c1anlhdGRwMkFYdXZpdjRqcitPcUhKSEhZaEkwZkRya1FHdVZabGxlZ1o2czRyNmNVN01XdkJubUcrTG41TkhMNUplWE1NeHNBVHpxZ25NUVo2UjRiY1lzc2ROMmpTc3JKc0lBT21IcnU1VjZMbVZxcGJIcEFOZ2tUM0xxUDNnWkNGai8vd24zL2c3dzJ5QTMvMExQL2dQU2k4S1F4WCtLWlVybys4UlIrZHBmU01tWjc5UFM4THlSa1VHNC9kb3hQdnJzdGVsaU5GTCtmWkJZdHFsbTBXQ1M3aEZFYnZaMTk2a0h0OFZkKzc1NUc1cUhrZGJTLzAwRHdaalREN3VFNDRCSnkzZVBoL3BocFg4UjNmR0QvQkRyUWlzaDNYWHBhNTV5M1F5VnFHbkIrTXNJY1NjWkkySE1tOWdmdGZkS1kyR0JSMmVDbWhvZ09aVG55QnRNekpGMnNDVjU4VHJzdmFodkFkUk8xU0pNQ2RiOVJUOG1BejZDalpkSHpvZlNUV21YVmJFNzFiOTlQQ2xTZklackcwdnBuRkdDb1JjZldsMGNTcHBuRWNoVHFnWmwrbUhNV0JsVjlJUmd3RTdYQk9ZYnZyU1pQUHZjT040dC9uNnl2Q01GYWttV3VzU25SaFY2RlVyVDVJUDVKNk1iUDhrWjQ4TS9JdnpSL0NUUDlubm9adlVvN2ZUK3lIOVp6eFJpK094SFlYN05HaG5rZFhUc1Q5Rzkwa0MwemxLSDA3ZnAxUlpkbmwzbXZheTdYQm5tdDVrOXR4S3psdkFhYmJua3kwOWlKTnlzd3BWVy9Sa0FQVnVOcjFkU1VjTUJ1dzRUV0EyY1ZxZkwrV2ZTOCtIZFdkeDltVlRjdGQzU2M5VjZCRldaN0V6VHQ4MUVsOE5lRXZCc2hhVjFEcjFZbVVLUDhEb3grVHUxMjdlTVh2ZGV1OURIMVdVYVVXdTQvZm9hemRQbEtaazViZk8zNk5ydGwzZS8rVDU3eUU4NHVUdXpmY2UxMnl0bDVCMTN0Qkt0Mm5RQVBrZzg3RHB2dWFncFJnTXFKd3FXOEJzdlhuNHRrOWtqYTg5K3E2SjRtcXZVSVZlVUUvaVN3RVAweDlRSCtwVU1raUJnMmxCUTR1RFI1STM1Tm1ySk5TK1lvM08zTXlwd08vUlRqRTB0R1FYWHhkY0cwNVZiMm42RlhsY1hwQjJST3RWc28vUXJDakZZR0FJeWtwN3dFaU4zbXNsZWw1cDFiajVaMCtlZit4dlZSVnZwQkFMYW5Kc2FabnVCNHRjay92VFlBa1g0N2JjRHJnWTZudDBTM1p4RGN4RmgwZWY2TGIrWFYwV0pTVGlzMlJCTjFlMFBRWURLcWZLN1FHalZQb0tsZWo1aE4xdGkrTEJxcHNqcUtXWFRvTDRCQlBtWmpDdm4zRVYyem52cDc1SHQyUVg3K2lZUmp4UE90Tms0N1Vla09IdmR4Tlgwb0dNZGFKRjY1VGFBeWFvOTByMGdyU1VtQzZwQjhHbHBnakNac1RHRUkrZi9JK3V3L3M5RUVkdXZzL1ZkTS9YN0dscnh5NmVEdmdtdkZCeXBscTI3ZndDclYrK1NyNDhwamhGSVE0RFExUldXZ05HS3ZSZUs5SHpTanNiVzdBRGRLOUhwY2F0M1lyNG5TWHZoNzZaNjJVc05iWmpsNUxhS2dMT092WVZ6NkdkWDZEMWl3ZXVaU2tPQTlVSkxiUUdERlhxTEZlaTU1VDBOd3lhcmxWQy9TTHFTOGpyVmNtQ2Y4U3F0Wk5hWndHcVJSV2UzRlhGeUVJcmRvbnNFK3hEYmNuTjRZa2xqN1RnaGFsTmxEeHhHRWdwNDlvV01JWlNWeVVBUFplb245NkNJY1EzSGliK1hveld0dTdsV2tzend4aWNyTFJpRjZrcy9EclhoMGFQbGVmckVPOEV1SFRGWWNCcWFRc1lWcmxOdkREMDJsRGNpVHk5YU1INHdqNkxkczVwYkZQbjlUYnN3bXYyVWpmVVU1ODE4cUs4Rk1IWnF5dnBpTVZBcWpTdUxRRmo2SFJWbk9qOVo4cC8zbmJxVW1YUmUvUjFLS3N0c0hwTkI1WWdpZFYyWEhGZWNSb2ROQlluVXd0MmNlcDJOeUJWenZjR25RR0RDeDZEbnpoa1l6RmcxYlFFREt2YkpqclI0LzBaMUROYmhhUGVyOXBlT2VRSSthRGkwUjFoellwclVSdEpXMXJXTnlPZVUwcVppR3NMZG9ub1RiSDI4NWZQTzB2T3BzZnVwQ01XQTlVaExiUURETlhvTEx2UjY3bGN1dUlZUUhXMVRwKzdLbXBVNFNqOHBZNWM3OEErbDRycXJtQytVblYyVjBlcGxtbkJMbHBaZUdtcmw3N2pXLzcxOVZQbWEzWGl6U3o2cG8raE5Cb0RRMXBXV2dGR0t2TmUzZWh0dlNyL3pvdjl0L1JmSDV6NmUrWDM5NTI4Yk1OVjlkbzEyOHdRVjhrWkZkTWNSanAydlBnZUpsM04xZGd1MVYxd0hOdDVqSHFjYTl0eHJyenhHSEQ2azFhQVlUWGJ4SXRFN3lEcW9NSWVHZXFMNkx4bDA3bkJZZFE3U0oxV1VoZUhja0Z1YkJlUGJsL1QydC8zenAvZ1R4M1gzK29Tak1lQTFkUUdNS3hpbTNpaDZLMm9uOW16dXcyc1QrTmZOZXdhWDB3SjdNZGt1K3lNVnlaZjdWcGp1OVR1dVlaZ0RRellYbG9BaHRWckV5OFd2V1ZzR213T2I3MUdDckhkUEFjZU5FMld6THRnYWczdHdtaThNRklkRE5qQnRBQU1xOWNtWGl4NjE1b2RwaTNMVHdMczhaZnJjK1pzcXN6bG9XenJoMnNlcmtaTkRlM1NxTzlJNFZvWXNIMDBCb2JWYWhNdkdyMDUrVEtxM1hkbGZhWFdmTGptUEZpdDdEQm42RGFkRWdIOU5MSkxnUDdXV09waHdIYmZHQmhXcTAyOGFQUzJ1Yk5QZXhDdSttRzkxWC81d0tVd2lMNVZJOVVKVWt5Wkd0bUZLcnJvY2swTTJHRTFCSWJWYVJNdkhyM3VWKzArZyt1ZG1odTBsV1luTEl2NDNXandMV25HQm5iUlNpNitWQmNEZG1RTmdXRjEyc1NMUjIrejhuOHcyMk5TOWM3UHEySmM0ZEZSSEwvSi9XK05wRTFkN2xvRHU3aVZ0dDlTR3dOMktNMkFZVlhheEF0RDcvOEF0amdsTzZ5NFBnTUFBQUFBU1VWT1JLNUNZSUk9Igp9Cg=="/>
    </extobj>
    <extobj name="334E55B0-647D-440b-865C-3EC943EB4CBC-46">
      <extobjdata type="334E55B0-647D-440b-865C-3EC943EB4CBC" data="ewoJIkltZ1NldHRpbmdKc29uIiA6ICJ7XCJkcGlcIjpcIjYwMFwiLFwiZm9ybWF0XCI6XCJQTkdcIixcInRyYW5zcGFyZW50XCI6dHJ1ZSxcImF1dG9cIjp0cnVlfSIsCgkiTGF0ZXgiIDogIlhGc2dYR1Z3YzJsc2IyNWVleTBvWkMweUtYMWNhVzUwWDF4VGFXZHRZU0JrWEhOcFoyMWhYRjA9IiwKCSJMYXRleEltZ0Jhc2U2NCIgOiAiaVZCT1J3MEtHZ29BQUFBTlNVaEVVZ0FBQWRzQUFBQzhCQU1BQUFEQzBobFJBQUFBTUZCTVZFWC8vLzhBQUFBQUFBQUFBQUFBQUFBQUFBQUFBQUFBQUFBQUFBQUFBQUFBQUFBQUFBQUFBQUFBQUFBQUFBQUFBQUF2M2FCN0FBQUFEM1JTVGxNQVJJbXJ6ZDN2VkxzUW1YWXlJbVl5Y2tKc0FBQUFDWEJJV1hNQUFBN0VBQUFPeEFHVkt3NGJBQUFRRkVsRVFWUjRBZVZkVDRoclZ4bS9lWlAzWmpLVFRBYkZJZ3JObzYyZ2lHUTJLZ1Vobzg4V1hVaW1QcDVhc09TaHRTQlk3OXNvQlJjWnBTNjZzQm14ZlNwaUU2RnVpaVZUY0dGWGlZZ2diaktVV2x3b3lVWVh1c2o0WGpPKy92UDQrODY5NTgvOWZ6THBKTG01ZHpIMy9Qbk9PZC92L1BtKzczem4zSXhscGVWNXd2NzZLQzI4enM3bnEreVVuV1lHYjhtZUhCZHJ0MmZ2dG5UVThCcDd4N0p5YkRjZDNNN01aWjBkV2FVNisrL01GYVdpZ2kxMmFsbHR4bDVQQmJjek16bGtiMWxXbHpFMmMwMnBxS0RHM3JDc091QWVwNExkR1prc01uWmdXYTJzak80R1l6Y3NxOGZZWk1aK1MwZnhJViswRnhsN094Mzh6c2hsbDkyaEd1Njdtb21sYXpIMnZ4azdMRTNGdHhrSjVzdzhlY2IyTXdPV20xT2RETUVkTTdhVEliaXdMdzR6QkRjcjVvVXpwT3VNdlptaHdWMWpXZG5uOGtFdFowdnRWcktsZHJzc016NHFtczAyWXlNK3F6UHhCM3Y3YkRneG5OSGNZdVNYeTh3RFZ3YmY3V1lFTVBUUXJZeEFKWmpRUXhueHB2TkJyV2JMeXFnemRwM2p6c1lmNktHRGJDQWxsRG5BUFZvazNNSmNHNzhBdUF2MVpkeTFPeVBlL0NOVFZBQy8zRUo5R2R1bngxTndHMGFhbTJhNG9IWVhhbFIxSC9kQ0tQNzczaWV2OWIxcENiRUtqaTlObjhwaWphbzEvK0FPTWR0WTM1UjdUcGRqbDQzcG9YWVhhVlIxL2NkU1Avc1M0Q1p4bjN2ZW5ueEdTWnl4K1NFSTFPNENqYXF0a0wxbk85R0czN1pwQ3B4K1JQVEtwdm5xUlRuY1FsblUwd3pabmJUcEtrSGNVMnBNWHZyN2V4cmFOcjNobnlOUnhXbTNleEtWZWU3cEJmdWJ3VGFhN0QvQlJEMWxNT2tqaW8ycnZCZzFNRDJZUmlHMnA5YzExL0JheUZ5MnFnbjlYN0tmNGt3T2xOTnAwOVJTd202WGRlWUtVVytzR1RZcTlZVCt6N3YzZzJBUENoRlZNRjJRWmNBZDZSek1OV3lIU1VtV29GZWE0blMycGd5a2FvZ01DRU9DR1RHbGxndXI1WXhwMjJFSHJSZzBwV0xDS201MTNOU2hzdmJiaGlCNmdCdFc1MXpTTG9ZdE9SanhzWTBYMk9sbGgwQTdsMTR6M05XMUZua2UxZ3l6MXZNSmQvZWdTMXhGaFk0Ujh6cG51SGh0VFp6SGR1cDVaTmJEVmx3NXdjckRaSGRsRlM1WlNKUEJOanJWSzJFdUp5ajE4OERwMUZtUWtsVnZvNUtnZHNHeTIwczR1cFFhdW11MHowRUhMYzZHM0ZLRG8rR3R5aG1xSmVyQmh1QVl6RXRycXBrZzM1d0tjTmdaMnFaZS9ibUY4ejdCWFBwdzQrb09ybWJ1eDdmNDE4bklJWUNKSkNkejI4aDZ1QVM0QzdNaHkxNFdpeTEycFg0Ymw3dzY4WEJsTGt5azZ5S1NWMEdSRlBJZUF1NWVTUHBja2lwZVBWUmxMMXFsMXZmNS9VeWo5bUVpZFFUaFp0SVM0SVJqd0pWRlJORjV2WHVlOWZZTVg1TDVpVEtWa3Zqb2FXZDVXMHBxeFJUckF1NG9KdCtmVmZqOTkrNTkwdTc0azg4V2Ira25qNFVHQncrNUcyWkhoelpnc3pkbCtucUMrbklJRzREYmwyV1NBOVE5YWlPU1RCOUwwZEROcDRzdXZ6VU5RMnhwQzRMNXVxUW9xZDJnVEFzR2lQbGdhblNLVFFXbW1nL1JkVm1lY2F5NUFua3MxRXhNUVNkcnlIUS9sN0E5NG9yQlF2RzBHVWZMOHo1NHp5ZFE1RGlSem9TZ29EZU5vZXJ6UWowam1VT2tkYVYxRVRQeHA5TG1Ycm9FZUd2SmYyeVRpcE9yc2F5aVBpQnRFUkdqbkZqRHBuZm5aREpMYVhNL3JRMXBUOTFCRVp3WGhURkkrVlV4aDIzVGV6RTk5aTI5WWp0c3U2RVRJRXhXaGpRN2ZYa1IwWUx5SVVSUWVKUFhHMmpEKzB5Y3haRFQrZzIxT3RZT0pQUElxZUE3M2tJVWUwU3JlcHRORHJXbzFUQ0FPMFFkMGc3VEMwZUhZWmRQVllMTVZQOXp4S3RmMStCaTZSN3dSQVNjenJCcS9sTGVpVGgyQ3doTzY2S2NTQWg1TjFHbDA2c2htZUZKV0RMWHczUENVNHMvdk9aL3JqckRvbzh1VnRXSWwxK1RrdUZQL21MWHJ0MnZtdGoyNjFtVDBhMEM3cDZxd3lTRTcxRjJUZWlTYVhMYTJpMkxRYjJrRFhsY0ZXT1BSUVpLMjBDaDFnRzNFMWRyTUs4dHhpR1lOV1dLTHFvR1FyQU9RL2ZBZ1pxM1BldVlzazNnQXEyUURJRWFJeEthWWh3aThzMlRDMEwzb0VoRmhNZG1rcUYzaHkrSTdSZGxjM0lSeUpSQWdJNFFwckloVVVQWG9ONUFRK0VKbXBreEZrdXhheVFadHR3RmRWRkpUYTJ5OE5Zc3Nqck45eDl1SlEzRHhSWFZwcGF1MmN4ak1ZY2JCT1JER2xGb3NPY2VXcFpQUkxhSnpVeEt3c2pISXlxMXJHblZyaW9aRExXVXFteTZWZ2FxSDJFZEJtazlLZkxjY0xBbjBuTUc1aEtrckNZZFJjblk5N1JxTjY2eXFscElBOWZhNGFaek1lbXI2WjR3amFwU1NXd2JtRXR0d0ozeUxIdGF0UnNIVi9ObWxOM1JoWm1IczcwRXUzWkw3SVIrck53aEp0Nk1DdUNHbmRMRThQanVxVjM2WEVzT3pxWTdGMXUwdVBKdnhEQ0FyQjU3akI0YjNPOEl5b3NHSXE2S0FrcTJpWkt4NzdZNmw0bWxNOG5VUEpFbFoxRkJtTUNYTVpDOUVGb0xEZy9rY3l3b2ZHNCtrZXg1dDFEc3hKT1NHR2xPcmJtaXE5elN0cmJjYjFXcWY1cEd0eVhITExRc0RaSjRKRUZGRGJSTTh3ZW8wTDQvTVQ3ZUZlWlBQSmxSYmtsb0gxQ3ZZVHRYNk4zR3htRG53cDNZMHR4WWNPRXF0NWJCS1FLZG1LamxFOXVHWmExLzNMNkNYbStZaWZMY3ZROHc5bWhDbFpaK1J0UmpWK3VuTzlZbXUxUC9mR3c1NkFiNUtOZUV3UmtSdHpLT1l1dVdtYit3MlRmWW5VUG9SWS9ZZk83WHRteWJmVmxTUCtFa0hzcUU4TUJZS1Y2cjhGdjc2ZzJRdmRmK1lqaHhiR3JSUUFaQnFXaXlMYlk2ZUhsZXRIS05oOUcxYjJ1RTcxZFlFWklXQyszTVAvZkNDeTlwbEtIQlMwcVJoT2FiSjI3NmRyOWhKY25LMFBvM2pNUk5LN1RZVnhIY2VCMDlkS0xvL2tnVmFJK2I4ejU4Vk5oWFZOR2hyV2tsUjJSVmJRTkpWUWFuY2tRaWE2S011OXdOUytNZnd1dEFxYnBHSU5DdXhZTGtXMG5UbUlyakNiMmI0V1JOOTdlWFpJaWh1Z3BZTkNEamQ1NzNlUE5VNGtnd2dwOEVRbmZSblQ3MittZnhYS0dsQjZ1NnppQnl6SjZtRXExbUJhS29iSDJKUlJEMXdLaVJEVGtRYmpDYS9uMVIyMnVJL0FvaXUrVmR6ODh5NXJ2RUtnb0UzeHZUN3JhRFZmQ1VDeVpPQ3ZCcFpFTkMwN2syT2ZtbFJZc2wyeDFwQ0hoZFUyTE0rNEltNlYxZ0liZm1rZ3FGNUE5TlpnbjROWkRmbG9VeDNYWGFBSENKRElQN2lKUGEwd0hDeVNZdWQ0WHc1VThhSzgzcHo1b20zaktZeTlDaEhqa2JXVDhjR0lkT3BxNTJHM0xkb3pzNnNqQ3c3OGxJWXVEQ3V6S2JMOUJQOWlROWRFQmt3aHJveEFwSFVQUWpyUGs5dHdYTTVuM1JHUFZoWDBRTTNqVlJud0Z0SkVuRlkvcEVrTkZDMUlZbGdvb2ZOYnpqWmtMSG5MakJwbkxSd1JpVld6YjBncEd3RjYxdGlMMnJTRGpEdTVod3E5Q3BrZzZJVE9aU1QrbGEzRk03Y0FvWGJHMkpxakczQm1iU1Q0R3FHWXR4VmNZWEdyenBTd2lOMGdHUnljU0RSQk5Mb3l6Vkxzd3JPWUZ4ZTBRNkNicHEvRU1iRFNSSzEwUWd4elNoYUIrWmtMWUpiakloYlNRRVZVWDJUMXVmR0pvd1J0OTg3UjcrZlBSUWxJcC9OM2ZqOHhOejh3OGxraEFCZURkWlo1QzdjalZXSlhLUHUxbU5MaGQvcUpjZW96NkhGV2JZTFpHWUNwRTVub3dlV0RLWTlRTnR6MWNYYWxmWFNCWkVsWkN2ZkpORldMSGJQZmEwdHZCSURUd1pXQVE5elJhUktna3pYRWhyT29hWEVjZ3lzMDNIL05FM0FGZU1Ta3pyZGNhdXU5bVlxcTQxQ2FtK0w4dEFvNTI0a2JKbWRzbjhwUWdZR2xWRXR1c3lyTlF1WUYyV0tLQnJyN3NScEF1VFJHWXZSNEJMRlRWRVVVd1IyY2pOeEZUZGM0Sk4zUTBDalNZNnBHMjBQdHpxNXZveU5LcElEL1ZkeGdEbXNoT3NTaEdOK0ZBcFpsQklGZXdXV3BJWHBxQWF0MmllOUQxZlJZNXBWejlmN0Nuc21Nd0c0aUM2dGZQTG9hMjZITGZvWnFCYVF0UnVTei8yMUp5eG1OZEtZa2RYdW9BY0RJUWFsZWoyTVFta2NxNXo1TG43eWQyc05pRlF1NjY4eHZITzBzSWRBSzJCRXdDaks1QkJTSlBZeldPNjFqV05EWGw5SUxvTDRTV2R6R1BBbGVNbTJBMitBVURZSW5BeTB6QzJvV1JibWtScXE2MGcvWENCSE9sZ1hZdE02UUt1QUJMREIwU1ZBSUNCQmxLcmVVQTNORVFpaFRVUGpDM25Ra3lkaThpcUE2N0J4SU9GS0tnZ2gvYkFhZTBJa05Yb1l1aytyUGl2Q3F0YUpTMUhDR2lsN1JmSGtkS2ttQThkVU5ySGRCSXRGclFGZXhJSjRta2Jua3NJK25tOU1TalNSb3B0c3lhbVBCa2NHTmdjN1FFMjFDQjIxVUFqQTNNZk5NdjNRTzR3WVNQRmNqY1FTN09KQWlPY3hKSjBoa2c2ZEVxaEV6ejRhbEx4NW81ajY1MXZKaVN1c3YzaW1vWXE1ZGs1OWk5ZW9NM3RpSllBcWExaVRuWlJXQ1dsZWlldTJqbm5jUnZTSGFIWXBqSHJieERCK0MxSXJSRXVXaDlRN0tZN2lKdnN0RTl4OWJUWUZ5aFM2Z3JudE1wYVlJaHNTTE9kZUpPZmJOQm44aTNzZklxT1lDclpIR2F4em43a0E0RnA4eHZMZXE1bHRGSjhaYzh2V2diY08wYlZyN1BKanZXSy9aQmxQUXR0KzExWEpQK0YzVHEyZmxwblNQWTlQNEcxMW1DVGovbVNGeHNkQUs1VUp2R3N2TXFZWXlQalZQc3hzV2F0ZjdMVEJtTlBoeFJkZjc1eCtvTitTTVlDazhhQXF5eWplRWIrL09EcDAzeVo1NTZmZkVxU2Z1REIweXN2eTlpU0IyQXpHRmtaU3c3RGxMMFc0TzZiRXFlZnpnYmNUdnBoR0NMZ2ZzaVJJWEg2eWNqQmFPQzZTVDlRQndIM1E2NEttR1FjWkVOS2wxc3llZG9weUlaY1VuLy9lWFJ0R1hCTnJZenphSC9PZFE0Qjk0MDV0N25BNXBxQW15RXJvd3E0blFWMjk1eWJKaHZ5eHB6YlhHQnpaRU1lTDdEOU9UY050R2ErakRuemRUN053ZTBrSEl6bjA4QnkxVW8rWTRNVGsrVmkrdXpjNExoSG5vV2N2WmJVbElUek9FdStETG9QZVpDYXdabVowVGJnSHMxY1Myb3FxQUR1VG1xNG5ablJIdURPWEVsNktxaGxhbk9QbXpOWjJ0empmcm5uRURvOTAvSk1uTkxSZllZMjkzUjB2MyttamtwbElUcTY3NlNTOHpNeFRUYmtqVE9WVEdVaDhrTWVwcEx6TXpFOXpKYmFIV2RMN1hZejVWUEgvVnk1MjYxaEdYdWYxVHRMQWI0OWQ5RTN2RmdSMCs2dm5ra3dMRjBoY3N4ZGRya2FRR3I5M0hsKytiZTc3MFBPeWgwTWttTk83SFlwTEtDakI3YnMxWFBJa21QT0hWeGNUL2FLTGR6WGxWa3JFc0RocnJvd2g0am45bUp0NVU0WHl2cUZPVnJJZTlvNDNwVHpYRXRNZFJEaVNWeTRCNDZ4MStiWXBtdXRLL1gwbE5vRkxycW1vZThYZE1tMUVyQWhuUTQwSUEzdnQwNjFYUzF2RllMQU45SndETDI2dHJtdjVhMUFrRzdNSFdvNHlMZlJVZkhoaVFxdlFnZzM1cnlXVTlmanFDdXZtQmNMcmh2dnhXMXliaHpMZ2R4K1dRWlhJZ0REZ244dElzR1FZM0xGRnF6RVJwOTQrY0UxVjNBZkpBRURYRWRHZUlDTTZKRTNhWFZpa0V4OUg1cTZ4ODd5WmFZOGFnYy9VNzZKajJGMDNaUnloRHI3MkJNRWJxSFFiZTZPVHJRNllTelVvR2F0cml4YzNNdllEUXhlZnZWY1ZDN0dpdkxjS05Ucm5rMkRTazkveVBNVEh3TE9RTGszUkZMSzMzLzR5b2dqc0VOT3NvdjJYc3JSK2RuSHZvZDdrUEVPUW50TjJ6TVVsUG5zcnlORjhUSjB6UTc0eFg2QVhwNm5aRCtzNHBlQ2NsdGxwaVkwQU56TDRMYmkyLzBSZ0p1NmpkRStvYVMwUDAzQTdRQ0U5eCtzY1ZTRmhqYTRWbVUvN1ZDSmZ4cmRFWDVmMkhObzRBQjcxdk5Ubk03SDlVNU9ldi9DdXFCZjlMa1puTXVGeHVNNnJFWkhqNlUxaksvK25nTHZMZjBuV3h3c2VjL2dtdjFpNnZMM1FwMytiOTZHNXo5Qk9renpETWwvZmtWMnZzL2d0LzZMRFJiNEp3c2JyQyt4SWhENHAyUjZacHJDVlRheDJiY0RISHQvdWhxaTdEaEFrc3FFd3Uvc3lTY0RuSzk1ckk1Q2QvVU9QRDJRYTlxSG5vVzdheXYrZmRFbWU1VCtxUUU5RDloUXpYNlh1NmRyMGgrcGNvajZuNVc3aXFJUFVrdEh5c016WERUNlB3TmQzTnl3U0dGcEFBQUFBRWxGVGtTdVFtQ0MiCn0K"/>
    </extobj>
    <extobj name="334E55B0-647D-440b-865C-3EC943EB4CBC-47">
      <extobjdata type="334E55B0-647D-440b-865C-3EC943EB4CBC" data="ewoJIkltZ1NldHRpbmdKc29uIiA6ICJ7XCJkcGlcIjpcIjYwMFwiLFwiZm9ybWF0XCI6XCJQTkdcIixcInRyYW5zcGFyZW50XCI6dHJ1ZSxcImF1dG9cIjp0cnVlfSIsCgkiTGF0ZXgiIDogIlhGc2dYR3hoYm1kc1pWeHdhR2xmTUNoY2RtVmplM2g5S1h4Y1VITnBYSEpoYm1kc1pUMWNhVzUwWDN0MFBTMWNhVzVtZEhsOVhudDBQVEFzWEhCb2FTZ3dMRngyWldON2VIMHBQVnh3YUdsZk1DaGNkbVZqZTNoOUtYMWNiV0YwYUdOaGJIdEVmVnh3YUdrb2RDeGNkbVZqZTNoOUtXVmVleTFUWDBWYlhIQm9hVjE5SUZ4ZCIsCgkiTGF0ZXhJbWdCYXNlNjQiIDogImlWQk9SdzBLR2dvQUFBQU5TVWhFVWdBQUJsWUFBQURWQkFNQUFBRFg2ZER4QUFBQU1GQk1WRVgvLy84QUFBQUFBQUFBQUFBQUFBQUFBQUFBQUFBQUFBQUFBQUFBQUFBQUFBQUFBQUFBQUFBQUFBQUFBQUFBQUFBdjNhQjdBQUFBRDNSU1RsTUFJdDI3aVZRUTc2dEVkaktaWnMxekc3TmZBQUFBQ1hCSVdYTUFBQTdFQUFBT3hBR1ZLdzRiQUFBZ0FFbEVRVlI0QWUxOWEzQnNTWG5ZR1VrejBtajBLcUM4bGNRdzhxN05ic3hqYmtHWmpXM3dDTEFOUDF5TWdHQ2NGSldaTEhnaHkwT1h4ZVlSd2g0QnNTbW5ZRWNrT0F1VmhKSGpLa1ArTURjMkNTU3VlT1NVY1RCZWF1NGFGNkVxS1VZc2djVXBtN25vRXVheWUxSG4rL3I1ZFo4K1oxNlN1TkwwcVh0MXVyLysrdlZOZi8wOStuR2lLRHhuUklIQ0dkV1RXVTBqTXpVa0JncmNFaFI0YUhmY1pxejkyTGc1aHVFWDM1bUM4ZWhHU2tJQUJ3cWNPUVZXQjJNTnh5Y2RSbEdSN1oxd00zdHZUUmFJTlVXdDd5Y1RBaVJRNEd3b1VIeVBYVS9YTTB4dERDdFcrd0ZFVzQ5YnNPR1JoNjVtNHF6NCtKWFhWR1Q3bVRsRFlxREE2VkZnQlFlN2VaWjh3OVFrSjBLdEl3QVYyVllpSVJQUXplYVZwbzlmZVUxUjY3dVpCWWZFUUlGSktWRDR5cDFIejgvVWtPYStZNVhkZlVKSDMveSsrSTQvMDdHVXdDS2Y2SHMydzZYZ0duQmx3NFNUb1JWMkpRbU1SRTJyTEp2TlBCa0RLRkJnQkFvVXV1eUJCOWxnUHdOMTV6Sk5YRFpEOFUxczhLMCsrNmMwMVJOZVpjZ21LK05aTElXQnB5UURhbnM1VDlRVWRZUEZZaWdWUWlOU1lBVG43a1BzRzFHVXJ4eGxUT1AxWFZwZC9icUtGZVBqN1NoNkJmUDV1TjdDNkhNQVdTcEdIS2tDTXQ3NUd4bUpVWjVkMHNuSm11YThRa2RuQ0lGQWdTUUZsdGxCRW1oRGlveHI5MHNzWXlSYnBrTWhmcnNxb1NWc2tLWnZhTFlvcTdCcmtLV0Rac3ZJajJNak9mbGVQMmhvU0xLbUV0dlVxU0VRS0RBU0JUcnNlOFB3eXBLZG1oa0dlK1VLS1dWSnEyQTVkcFBEbDVqSHpsNTU5SGIxeEl3YkxDdGorYWZtTW5nM2lwcEVCVXZXRkhVZkp3ME93VUNCRVNqUTVSTjZKbUpmenRBNzdEQU5yOEJvU2wyTGh6VW1KRXlCSFZNRU41eUwyWjhpck1Cc0Y0R0xaOGQzVUJTbFBYbS80RkExUlR0c0l5MXJnQWNLZUNrUUU3WGVpd0N1WE9sZ1hXQ3BCbkZlR3loWVJ2ei9WRWxTQll1aVdxYlpYbWJQRURscVZqbXFsSlIzL1ZKS0FvSVgyYll2VmRlME1MVGZ2dXdCTnNNVXlBbmxKNHNDYTJxeUw2VUxod1dxMGF5YUtiMnZadTlPdWt5Q3VxdkhEZEdDSFo5ZGs5YTQybjVhQ3NCN1dyWlpTTHFtUXBiMVpXVUprVUFCVG9GVk5uUjB0clNXeGxLRnd4bzFIZWEwMVZGa1NqZGJUNWRKMEk2YWtoQkw0OHoyL1NzWlAyS0ZjcS9CMHpWRnpYRkVtQ2tnaEdhV0Frc3NlNUVDQ05QVklxR2Y2ak5idjBZb1dHY05HVnZSa21oTkd2a0VqUVJ6S2x4VU1rd0JzdDZLRDMwNCtSU1hoYTRwYWltUjU4c2VZSUVDQ1Fvc3NzeEZDc1N2c0YyWnJXbVVLd2xScjlhaENzRzdyMmZzT1YzNkV2UHJSQ1FiRDhiQ2IrYUNmZkZpbHJ0Z2JhaUFXa3hsZkY5bEFSWW9VR2JFdGVvbEIxZzBXektobXpycjF4UUtZQlpNa1dYbEZvQWwrZEdtOGU1UU1TZmJFa1VMMHVXZ0FUU3dvOTNXRkVyREsrd3lqWVp3b01BUUN2UlNoNy9LbURmV2Y1dHBCNWRLbGUvK25nRXNteUxyVEZrTnk4enZsekxaUktpZWFoSzVtTkZhcWxjT1VOdERXVE9mYVVFbGFndUFtYWRBYytqc3VzRDBGTjNXUTkraVcrbWxqN0VIUHJTaFlHdEdVNnRwRVFPOHNxOFExUHUrdTQ5K0M4S3Y2ei93UWdXQ1pZOERIYzRNZlByQmVQQ3RSMUpSK3BiSzU2dXBrR2xCcFJZY0VtYVNBZytwUFNiV3VISkpzV1I0cGFmTkQ0cjAwWmpkUDZpd1l5VmExczF3YjJwZUFYL2JMczBFNFdWMmZEZnNFeXZHYjZzYVBsb2J5cnU4bE9JSDJLQnlQMk4vNVpTcG94WWplR3VLK3FPcmU3cllFSmhSQ3JSSDRwVTFvejMxdEZ1TFVPemo3TVl2dy9MS3ArUHJEUUZ0bVpIZjEwb2I4TW9oeVlUQjZudkF4emJZcUlQQjFOVHExRXFLLzhyT1creXozMmpVOWtzdlljK3pFMVNzYUVsQWIwM2czMnNvOVBBT0ZCaENnWHZ2dlkreC8zenZ2WmxvYzVSWGtoTG9hZXk3alFpWFYxN0wzaTNLYVJ1VG8wSjVaZE91WmcxNWE0NTlEZFozVnBqMm5DMlBZa1hrK3V3WHdkMTJKU3BVQjFmc1VtWE1Lc1pmRTVnMFNoSjZpd2pBUUFHTEFtWjVaUm0yTHlhZVh3ZGt3aXYxcE9NM3ozQ25QbDllVVZzcnE4YXNOcndDSG9KTnErYW9ld2p4QlRZQTY3OXU1RlZlZXM1U200T0YxUGtXZjF4ZThlN0pCUGk4OFMrQThEb0VTS0ltS0dVTDRPRUpGQmlOQW1aNUJWZ2krZUIwdjJoVzYrdkpoY3N1TjBOYWx6amlKcSswWXRZSVl5MGxnRmN1ODFUMXAzalVnQ0NvWmdCdUdqc29KNE9wellGTUt4eW55R1ZSbkpSMFdNT2MzbXNBUjVQOU5VWGxoQVdGT2NNVEtLQXBrTDk3OENFZEtXdTlmdFZza0ZjYjVXKy8vYWNCY1QyTFY4U3dqZmpPckZWWkZoRStMSjFYNXJqN1diakh1bVJ2bGhReHFjMkJGZ24rRkZ2UWVzWTQwcDNpamQ3VTBiU2ExaE1XbE00U0FvRUNRQUhROVdNR1ZyVjRlbVNVS3Bqenp1U1ZtbGdlNThzckJjRWs4c1ZMeWVDVitpWmlnSk90QWFhTzlxRkZVVkowSVI1OUZvUjFJNVpYZHFScVYvamRlUEIvR2hwTmdSR1FWdE82SStsMDVoQUlGT0FVdUExMC9jOXE3V1A0OGdycVlOdVNkZ2tkRFBaR05qQk5hRjBWdmcyVDdrYU90VzJmME1HYVZ6SGpHaEZDR0llaWpBWW5BSW0vTGVFcUUxdlE1Z1N6RjJxREwvenYvczJHUXU0UW1aRlcwenJSMDFTKzhBNFUwQlRJeFdoNXQyNUl3UERUS3phdk9OYkJvbGcva1R1enFuelJzbVNjV3BIRks1dTZFUmg0a01mV3JYVVFCTVZEUGJteFdCdHRIU0w2dkdqQlBRZ3J4bTlGRUQ0ZHNoMHNyYWJGa2R6VG9yendkd1lwc0laR3hkT1VxQmpoOUFyMWd5WFdWMnBDalpFN3M2cmNzVlNVMWprUzEvakJQT3NyaU5EU2dnZGorRlNHOFFvNHREaWkySUkyTC94bTRsS0wyL1FSKzVhV25Cd1gvaVJybWd1OG9vZ1QzajRLdEdGMEY4RGhkY2dUWVFSZjhXRlJXTlphWkN3czYzbXhsTmpuc1R6aGxjeTFTS3lrblJpdituUVliUU1OTDBvWFFuVVBvWnozd1NHOGo1RlZMVTNxQ1Y1SjFxVFBzR0hXOEFRS09CVGdnZ1QyL0VwVkhVSU9Rakk2bjc3SEJZeVFCbWFRcDFkaWJ0aFF1VklWR2hLZ0FGZnVJcXJ6Vk4xVmwrRnlwUzdaUzdSOGtRdW1zaFJHc1ZyL1Q4cVZaRTFCcmpnL1JvaGFGT0IrSjVBVWNxbHVqdGdXRmg2SldIc243VzN3NmloWDV4RHhnUTlSU0JWSm1kYmV5UzFFY2g3R0RoeElQSXg3NWRHejBqSFBXR1pQd0xzbXQzWlYxZnAvUzBzWVZYeXlwc1ZnMnl2aWhMZUhBaDBjeUNBcDVERFprZnFNQjFPRFFDSnN5VWpOc1M2a3NSQzFPY0t5TUNTb2JkL1Q1MWVBNDdaMWtUcFFTa0tIOG9xd2lxSmx3YmFvVTRKRFFEQU9yTHpJb3FsdHowR2VtZ0t2Nk44aEJEd1VxT0pvaHdWQXFmclUrYXpzd1NNZ0dHVUhNdXFlOVpxVEtwWXdIZVlFWTlEcmpUcmF6ZVUvNndVdDJTQlZZWERvK2twRnVNR2tqVlJCUmxhM2tJSDVJeGt5Y1QyVHA2YjFzTDdpMEQ1RUNRVkFUYm9HMFlveTZjbmxZUG5ubU9WNkhmcHB6R3Y4eWxWbmRBbGpBY1ozQS9GYVVyRWpTeWFMV2grYjkvS0FCeXB6WnpXSDg4TTZ2d0lRRm5pQTJmSktQTmFGalkrYkRUYXhTZWJ4MUpUQU1kZ2hGQ2dBcy9zbG9NTENvKzhWdEtnSXRmNEZFRXZmZ05YVTR5N1dFa1prWHhNNldVbXN1dlNscmtiMmc1bFQ5b3Rhd29pczRxL2lwZC9ud3g5aHcvZUQ5WVhzNkd3aStocVhaUXVHVjNZUmF1OEg0NEJrVFdFL0dDZE0rSk5DQWRpdmNwVW1NVDRQOCtVUjc4YmU5eUJ5WGR2QVptZVlLR1JGak5IbG14aGRWdktrS3AxU0FBTkhtY0NFaWY3N01rUmY2angrVmZPS09uaVMzcHl1a0IzdEF5eW96ZmxZdGdORkcwNEY4TXk3dnVoa1RZQzh6M0hEbjBBQkR3VjZ6SXhqU0FaVDVBcThkcjdqUVRXZ09UWE1pNG9iOGc5ak5uUjU4ZlgvZWI0TlVuaWtBRm9qYXpZVmRVYWtwWVRUYS82Y1o0MysvYS9CdXljRVUwNXhGUHFXZlR3bHNvaS8waDNNMlV1NjNwYVVhN29sMTQxZ3dRWGRZK0pKcVFrcTMxTW80UjBvNEZLZ3IwYTdTQUFYRndhNld5S2E4bmRWcVU5THlnM1dWQU5hcUZ1TGFEckE1aG5CUU5aODNWTmFXMU5hM2VDMDVpTVUvR0x3cmdvVFo4VzRvb2VmaTVUYjdlTUdWSHFiWUFtNTBRWGx5aVpBNFZIaUNZSnBOWUhUcklHbzRRa1U4RkFBRnV4dlV2QUtON2lMemlZdmlzSERhdHRKV1k1RUVFZHlQYVBGVFpUeUpxREpZUXVoSGJMcXFOYjdjb3BKTy9JY0M5KzlMRjBOVVFzTEVNK2M0ejVRY1BNVzF5dm5zTkdLUDVPOFVqQ2JCOUpxaWlxeUU2Ym9FQW9VVUJRQU9XSnBPSEJuQXlTVkxaakNKVysxV05HWGtnTjl6dHM4WGR3RzNqdEEzZWw0UTJZaDk3aUFsaWRXQjllVVR0Um1RamlWVVJ1Y0gzQzVraVBLRUxuWWdyVEFDdkpyeEZlUjZYdnNhenhsU2RuMldnZUx6RDB1YVRWRjlyeGhWUkVpTTArQmVXYWJ2Q1djN1V2eDFTR0VrVHU4dEFvR0Zyc1NIVFgwRlRTM28xTFZHTXJMdEpLNndGUXFXRlJuWXNiZlFaWnBmNDBQOHM4OGJoclFJbnhqb0Zab0FhMlRKY2orQjRwRnRHMWZWL1lLR1AwTm1TbXRwcUk5YjFoVmhNak1Vd0RVa1UyTENHaUd0OGxJdFJKTjVOWHNKMEJ5VkFaN0VsUmhha3ptNCtOSG9yangxQXI3WTQyZVU1WTJRdkx4MFhZVS9RVjdsMHdHMXpUS01qamt0UjNCTjdYUnZwWWJId1hDS1BkT3Zwcjl6Y2JpOTNKL3dXNXVpRXpFWjN4SlFNQWhmRldHMG1vSzkwNUtBb1dYandJd3FSOVk4Q1YyNDI3TkFWYUtGU2swNGR1cU1mdE5CWHp5TzE2MEtjT3ZpOWtEREZ3R2NLK0tmc3g5eGdCNkEzeGI5VEYyb3lGVGMzZi8ydTBZTEZTUDNoOC9IWnpLUis5bmYxZW00U3UyRENxU1FJS0ZsN0JCLzVpeEgyOUk0S3JhU3RPVFN6eTQ4S0s0SnEybWNKOHhJV2tJdWhSb0tqdERKM3kyY3NlMmpxUUhDcCs4YzNEWGwwbjYzS0dLRkY5Y1lXLzc0b2FLNHJ1bjlSK00zZmUrK1A0UE5UQWtuMmZ6ZCtsOWc1K0N3SDJQSGYyR1NvQjNTYTc5RTVBditKSG5zTUh6SDlFcEphSFhvYnRhOVdiVktJTCttdUE0bU5Wb1hWZ0lCQW9BQmNET2FKd01JUll2bVhLV3dIeXdIdkVKZVF0RUkyK2pFU2U4b3NXQmsrQkd4Y0ZnQlkybEs2OXAraGNQVXkyN2FrK3lLaVM4QXdVMEJXRHoxREQzc01ZZEVpaHZHWVJGZHlsejJiR0tEQ3FHY21ZeHhVN0EyTTV3MDE1a2lpMmhvUFlYRSsydlBhU3JoV0RhSjhrZklJb0NzQnVNcjdPcitCVHYzcDdKWEw1c3dpSVU4NFY4RnlyanExa3U2alkzL0ZOeUVuRE9YaHZwQ0c5MlFTMldBbWJLOXlKMUdjdktQYUVoSVJBb29Da0FON0s0NnBKT0d6TlFKZmk5WFJMaHdYclduRDUvelVVbjhmZ0pFc2tJcnRwTXZ5SjhGc3RFZzB2NURyRXVjMUZ0TTlDUUVBZ1UwQlRvcU9PUUdqSnBvRWoxS0ZoZWNaNTU3YkIxRWpEYTJ2SUFKV2pCOGRPbFl1THlDbmtLRlM2c09vTU5BNnhtend1MUVSeHVwckFRbWpFS3dKcDVRbDJhakFSci9QQ0l6QnMzM0VJSzhxdjJMcHpIK3dsMGcxYk9Fa2dHRFRRczJnQkl1QWVYUXZOTTMza0VvSjFCQS82bVBibE1teW90VjREUENnV3E0dlRLQ1hTM3UyOEs0VHV6VEpTSGVyYUtSRk5Yc3Z4VDFSRlZzS2k4U2N1RTVacnU0SXQvV2JsQnhBcnN1dG0xY2F6WWZGREJMSHFFaUUwQmNCbHYyWkFKWTh2VTNjcDNaamtGTGFRclllMUxEaTZKTHVqbEVRTDBCbnNIRHBqZjBVcFpCUlpic3BTd21xM0VPYVdGNkl4VEFGekdJNC9GYkZLMU5rbjZpbS9VTmRNRVJPYW01bGFXekNGVndqR0NiU3ZxalN4bGlJNGk2bXpoQ1JSSW9RQWM1REJMZFNrNG80Ri90MEh3NWh6VGdTZk5VeXViSUVmTHo2TXhPMXdhWGV4VkduWldiNnhLelJjYm8wT2RFM1pTaUFVS3dCWXBkZXprUklteHVPc3JycGsrVG4zb0hOWVozVFgxenRSQ1NNSlNHc1BDVnBvRGdoZUNnUUlPQldDWE1iVXpuTlFUamk2bmp0UFVpa3J4Zm1yYVpBbnROSWFscHdBbUt6cmt1dEFVYURGMTN1TXN1bG5mSGJlV05icmZlTnpNWHZ4OG1qdnUwVDB2ZmdBR0NnZ0sxSnhUa2FkTGwwSmozUElMNDJZWWpuOXZDa29qQlQ1TDRBTGVBdWQzU2o0SlV1NmFKVm9rK3RwM1RrVW1FQUpnbGlpQVgwdElXWkF0UThyeExORWkwVmNnd09VRU1BQm1sUUtCVjlKL2VWeGU4WXZjOUR3aDVWeFNvUFRpeXVDdjBTUjdkU085L1lYa2FDaStSNk92ejdSY3dlV1ZMVTJMRUxpNEZJQnozUVA0ZHhWdVNjdm9wSWRYVnN4T2g5bm1GZnpxeW5ZRzdVTFNCYUVBM0dUMVNCVDlhdlU0S21jSkJ3K3Z6SDFIazJDMmVRV1dWOElKY3owV0xtNmcwRCsrZ3IwclZiNFdaKzFPOFBES3ptVk5sdG5tbFE3d2lpWkZDRnhZQ3R5bXRycmRrNzFHNE9FVnNpWTIyN3pTbm5VLzRJWGxEcXRqdVZnWkhYQURybStybnNMMjhFcjNxa3FNWnB0WHFzNWx4cG9zSVhDUktEQm5IRGp5eTVvcHZmUHdTb1VyYnh4L3Rua0ZWREExNDZSUUw0QXZBQVZxNW1ocEozT0hhSkpYQ2tSSG4ybGVnY3Z0V2RxaGtnc3dSRUlYQkFWeTVDcWI5VXkvWjVKWDhtUnI3VXp6Q2w1dWZ5Mk1xSXRPZ1FYeUk4OWxIbGRLOHNvQ09XbzMwN3dDZCtTbjdQNjU2TU5ucHZxM1NIN2tOYU9PZVdpUTVKVTFvbmZNTksvQTVXQnMxME95QUxwUUZDaFRYc2s4TzVma2xYV2lkOHcwcjVTQlYvWXYxTEFJbmZGUW9FVjFNTjlOQ0RwUGtsZGFoenB4dG4zR1BlQ1ZiVU9MRUxxWUZLZ1QyOTY5Uk0zdWNaSlhhbHNHdzhpVjNPMGJCanhtS0o5NWZPKzJxNG5pWG5LUUFQa0JiM21YSDM0aTBDYnd5dVNkUHBFbXpFSWhyOWlicXBlZTRUTmVlUjFtcmhBc1hjbkttK1NWUG1tNzRaVjVzMkNUVlp3M3JadDJpSnRqenhHL204eE9wS0szUUEzc1pkcGlHbTJ5UUF5OE1sbk9rR3QwQ3NDbnlrWkg5bUI2aG84SEt3TzB3OWd6TXBKSmtzTXJwWmMreGg3NGtHNjk0Wlh5NU9wSTFxMVQwSkpDNVp1a1BSZ3NaTzQwb01pZHlWdEZpL0dHWWNNRHk5cDE2czBVZ09OU0lQVmV0QkVMU2c2ZkVUTXFOSFIzdmtDUGVBWDF2VzFlK1dqTTdoOVUyTEVTTFlaWGFwbWVaMS9KR2xiOXZnNDZnZVYvaG9EYmpobzJQRGZhcDZvZzAxenk5STFkMUJReCtBUXh5M1NMVEZGMnlLb29NRC9xNTJOVUJ2cit4QUhFRXNPSFlvd1F4aVZuTnJDK281YVN5K0tWajdNYnZ3ekxLNStPcnpjRXV1R1YySGZCUi83WFUwcWw0TFgwMjBjWHVUMVFZaytuK1BCdG5wRjV4ZnFBcjEzSTFESDQ5a3JZNGpJMUZlMENYcjF0eDZPb1A4MHVvaGhQanlTR2oxdkZzSGdObVlVZGZhNHhESkh5eXRQWWR4c1JMcSs4bHIxYjVOTzhrdmQrMDJrKzA4VW1xMjZtSHdtWUUrc1hkVWZWY1hsbFozRC9zNy85N1cvL0hQeC85TTc0R3VsUzRSVHZKSUx2LzRZdExvVFdXY0hjYTk1L0p4OXg3L2o2UC84UGpYVE1xc3NyUzFPWXdWRlU0Uk80TzN6U3EvZW40S1NJajlhbS9HaG9HMXhTU2ZDRjI0MG80c3NyVFdsd2FWNlo5MTdTc0o2MWcxa1d1MkFxVUJYcDk0SVFJQXZPa2wrQ1YwUmY1Ri9LSzFIMTlJejdkYWpQcWtzM093UnNDaFErWmYxQUEvcnBWeHN6b2NqWGtvNGRPMGRtck1iMUVuZjRaR2J4SmI1Q05uOVlXd2l2ZFBtUWJTSHZxSFYvelNzN1h2N3ZiUHFxdG1HdEJIMU1la0VhenhXeXJRWlNYVjVaZWZqelB4ZnovaHg5L1lNUEg1ajg4Qm1mak51cUtkNEU0UmJVdURsQnZwbkw4dVkrLzIzSW41dFgvRVFvdVROYmNXUXZqcmZBSFhhSWNHZjRlRkV6Z1IrcGlNWWZabUlSdWJJaVBvMVkyNGNNcTFLMzBielM5cTQwdEEreUM0ZlVnajVJNDBQdHNhOGh1R3lQZUpkWEVDV0hXaVdvaU02ejZJZ2tKM21hYUJzcTNKMm1nQm5KK3pyQ0pDcDRmY1BiK1dYWFYvTDZkRnZXVzRBRFhHWEhXSkV6ZkJ5a1VhSzVyOFRZZE4yOHZPb0lmeXQ1WStSS1RTaExmSG1sd01RTW9IbWxvdkN0bWhQcXA1WEtJMnVDOVZXQ0VuZW1MWHVRNUh5RzE4Y3JFYnIyZGxVeCtrMDNpV3JneVFTcVVPSCt5UlIxa1V0QlZqbjZWaFArZlA2NWo4WVE0WThlZFZiWEUvWnQzN0ZVTFd4UEpDOEZnS3BHblBsMWhvOG4zM0JRNFRVeEZLcFlmQld0cndIY0pYa25RcFUwMUx3Q2wyRTFzRWl4L0ZZUk03M2lsUkxaQjBEcTFXVVRtQlBzMlRpSnZnb0d0YThFOFBJS1hrQzA3eFNPNnRvMGZwUkVjUlNBVkVKR0RrOFdCWW94ZStmTG82Z2pKK1gvOURLZ0dqNC81c3Uwam40cjhxdzZEczlDTTNPSEI2NFJ1QStmdyszaFF5b1lKNWlQR1RFMDRFQ0dZSnpDbC9UOTc1cFhGc1dvS3dwT3J3cmhxSGhseFd2bGx1elBRUHNhVmpCeWpTZkQvT004V3dqdldVcVlsMWZ3Tk1sVlhvYjFaOXlaeWNxY0ZjR2xTSnZQczdCbk5xM0xub1Y5cjJ2LytwdmxUK3liWmpxWGJUcnRPTWNRZ1JWc0JEZTJoRCtLOVhBbnF6MTgzRXp3V2N6a0ZJMXVMT2NCemVWUWcxWTBoMFJ0N20yREZNMHJOZUhwV2hBZTNxcGdNY1VyNjA2blJKSExxaEJkUXlLdzVCaHZ1ZDkrRlhsQUl4TXJOSE9rbFVuYm5wZWF3aXVPM0VvMFlHSUFWMWtuemowckdkOGk1OEtldVFHbDhBayttSDBMME8xZG15NU5vY3BvWUYzcU5ocVFDUHd0TW5wZTlhb0tHMndqaWoxOEVwbWlKSXY1ZEpRb0poSmh6aWdzYzJyUlEvTktMRFNjZWRISHZvZ3BYdkV6N3Z4dy9TZjdBSE5UU1oyOHBlT05JMWZXaWR4TUVta0tDT3A4WTJyVFU5UjJUclBtS3BMOE5mcHhjNGpBazV5NG8rcFZxNThsOWZNcmFGV2JCZ3FTK1FZV09PQUk5dkJKNWlrOUIyKzR0NTY3R2dLdEtOOFlheE5lMlRIcTRmempBbFhMRlpoR2VTNTVlaVVXRzYwVXIvU1ZlU056aVplcmZscUpJbEoxWmc0TEJmcTZKd0VWcXM2Tnd5dEwzb1VmcTVySkluanA1TTNKc3M1T3J0ZXJ3ZDJsYTFIQVFmQWNKc25nOE0rOG8zUkVZMUs4cVJmSXJlR1RyRGNEMHRzM2lSM0NLM1V6cmhiVWlydVNLeXR5RXUwY1lsNVExcS9nVy9KS2ppbldRcUIrWFBWVEoraEFZdWJRS1Job202K3J0NFVjRThtR1Y5NzRoLyt4SVdEZ0t5UDJDc0FsdUtUcEpRRW45VnFIK29iTHpaT3E3WnlXMDFmNlFOWDZvZ0RYZVpMRWMrMWJWK21BblZscVdJNUNqMldtdHloYncyZVV2QnFIdW5KM3lIcWFXR3lNVmh0UnRLRFVTY1VyODB4b1plMHRMQWFhZ1MvRkt3dnVCTUFUSTFmOUZGRDZkejVybHdoYzBjOFpFalBzR0RZbTlncHVhenZlRmdVU1hzbkJMeU9scjlyblFDczltWEFINm5qaVpJcTZzS1dBbnJvcE9nZVM1SkIwRTM4Z3FpbUlKTmUrclpyZm55UEFUenpDUmhCZHpZNzVmYXpob3hGR0NjUjZDT0k2ellIT1VoR09wRGFNdmhYbHZWTzhvbXlaNmg2aXowbk9rWElsWmNYUFVUOTFQU1pBT2RWQVphaElSTUlTblZHTVhQa2ZRSE5wV1JGZTZRRDBodXBqTzB2TFM5UTVPcUFIbFl6enk0MWU4c1hCTEdzVEdZaTFTL3FGQ3F6UTRna3djdXhidFlpblVjQVJ0YWtqd3dNdHJjR0Q4VDZPUUNKRmw2aGFXRGNGd2p6ZVFMVEtCbXpPM01jUVBJcFhGbVZ0QXFVbExSdkpLNlJWSXBmNFMrdWhjQk51WjFyZUh3Q21sVStSMnRHR1Y2S0hnT2FjZTZrT0JwUFlEWlVSSk5LK0RwOWtvQWsxWHo3SkFpOWdXVTNsV01XditPeVREbktIK3k0QjhLQmozeTZyYVZEaGdkcDdvTUlqdkplRUR4VXhyZUV6UWxhTnNreEZXOU9JUXRnYmlUaXJCZ0l4eFN0cmdsZmtqcDIrSE9PU1YwZ2h1aGJnTjZzZ2ttQ0NsZUhzSkpHcDM0VHdDbjR1YUpPakdMbUNCMHNPWmJZSTF2TkZ1Z2FjVUFBWVVxeVRubEI1RjdFWXBxWkNWSmJGbENhN1dRTkFZcWJwMkpBNTQyb1N1VG9lV1RRaTJlandHVEVMUjVzbjBxOUFoTk1LOSt2a2FtWk9CblRGS3l2Q2ZCYzdkcGFWZTBQd1NzR2RBRVJyWFBVejJjWVNsUmJKWkFxUkN6b2NSSGdsNml1cndmQUtDdmdyT20vZWFLMGFkZ0lCbkNuVlNEaUI0aTVrRVRuMlh0a3ZuTDRhdEk4N0FGQnF2b1k3OW0ySHpIZ2NwKzBVb2pNT0Q5RGhNeHpiWUt3VDFYR0p0R2NPZDdqYzZYaDNGSzhVaFZvamR1eVUxZmdUdkxLYzdEYlc1cWlmcGdFNnRPSm5NcDFPQWowaUhpaXY5SlFmMGZBSy9BN1VoUjNmSk1XY1dCQUZHcGx6VHF6Y0MxWFFodW9OR1BtMmtvR2VNT1UrVWtqdThrclhuWXZHWEY3UjVVS0FEaDhLSHhidUVKdTBwOTFxNkdzU2o4WHZpbGVpQ3Q5ZXdDOTl5Y1ZxM2hhOGtySXM2cWlmbm1hdEorbmx3ZUlnelo0UW83elNVU3VDaGxkYWluMUVXVjM3VjBxcllFdzRMa1dPckVDT1dmYkZRd2ZXc0RmWDRsVHpBN2VmRGowZHRTMktZcTc0dUxsR2l0UGhNMUlHaWRRMm1vK2xvTlJ4Nmk0OHhkWWpOYSswT0plWEFTVzZUWWtWNlRQdStDZFlSLzJVdGROWGl5enVVTGduUEVlV2NDaXZyS3NaeS9BS2lHcjZNNlMwemxQSE9DRGMxanhrYzlJNHhWMXdYTmpJcFRhQ2lKNmlDdXV1eVRuMkxiQ1RUWlV4bDFlc3pIVDRXQWxESWxYR25pZFJhdFRpNmdvdlEzT1g1dGU4c3NCbFFPOEFENi93VXdHSUplUksxK21Vek4rK0pBT3ByeHJSQUZPUlJNSVNtWmdjWGhHYXNPR1ZyakpoUk02MVV6SEJnVWN0VFc5STgyYzhlU2V4aWxoSjhzcXlMWG9XekpRdXFBZS84TVJPZWpwOHh2a3QySTM2NFBkNGhuOXBiWTJ1Q1BGQVBrVUVTSnBYb2hxdXZqUzNvMUxWdVA4RXIvZ3NnamUvRkRhdS9mWHZaTGRMdWRNTTFsT2VjL1FDSG50SzVjZzZhZ3JXb2NhaXZMSUlZN2FCS1laWG1qWk5WeWVuc0s0eEdTaER2WllUSklrU0lKb0NyWVFsWDdXRmYxVDR5L2N4OXNBWHRJVVRSV3VPS01JVFNwdTZSSDhnOStMS0hUQktRVTEvRWJ0cm0rRFE0U1BBZi92QitQNC9JeGplWUlsZEtsWFl6L3lESC9rdkw3TDBQN1c4MHJ3QzJUNnpKL01hWHNuSHg0OUVjZU9wRmZiSHVsek9LNVlpSjVJS1g0VlpsNEdmNEc4MHFpK1FzSTcvZ0xHWXkrWUYvRVl5RmRJZ2dMRmQvS0c4Z2ljV05oQnFlQVYrQmpyL25NNzlGRDJvbDdaUHRDejg5Vk9nVGJlRGNSU1kwT2p5SUo0enJoekY3UGlxTG1DZElDekZRRzc1RFBRNDBLZ3FBTlA0Z1BHWnZNYmVJUUl5aVE0ZkJCVmVoQU9VRFRrT0V5MGZOYUk4TkEyZUczeVV5ZUx5MGxYeEdNYjdLc1h3U2dRZitYNkE5ZG5STDhvTThPSzhrbHpCeUZYWmpVZEEvWHh6VmU2cE56bG9DRFJTdTkrcjdGa2JoUzdxVE5YM05LSi9aYTA4a2QxZWxGZlFidUNGR0Y2QnZsMmoxVFNwVjR3bVRCUHVRcjBKUjg0MEJWN292RTI2NHNWN0N2UWo1SHN5WXgvYTZGeUdjMU5pRXoyaXRMUlZET01NUjZ0NjlsSkoxVHQ2SkhvVEt1dnpneTlIeFNwMWdKTGhBOWxoa0YxL0pNcTF4VWFWMVBLaUJUeVNWdnJrbmV6Wm43T1E1SG42Nk84QTFIeVBpUEJLVkh4eGhiM3RpeHNrRitlVnhNbzR0T1RtUm9UTEs2VytObzFJTGhVRVg1SUtpbmNYYmZKbDBHMldqaUh3VlVJczJFMWdQTjJVVjlENXlJbG5lS1hpOEVxTEdtVjJoWlBIb0JKTGVrMWUwaXprakprMTcwR1hnVmVNdi9WTkRIVVZYRjc1STNhOUlRbFNJelBlNmk4OS9QRERmY2JnNzhPL0lOT1RyeFUrOU5zd1VKcUhZRmIzNlV4TWhnOWtyTEhqSy9BcVZKNUlsaklLUk8zNFF0dzVYUWJsbFNoYW9nNG13T084a3RoeFZlT2FKbDllV1dBZ3hkS2VlY2M2WGhBTzdKaHQxdzVoUzVydE8ya2EveHpsRmJ5OGFSc3JTT2VWbE4xcWFhMGFEUTdWbWdhTmxtVjJzZERyeFg4a1F3TGdsV3NxQm5QbUZvVDU5c0dhdmppeDZsb25RNWRYYW0vRkVtRTMxZ0pPdFZEREZzYkZRNFpQRkwxRjZXY2RSSnpnSWFkWEl1UENzbmxsMGN3RnZBYk9LeFhIeG4wdEcreEJxbGhlcVRpM25sd0FBQnE1U1VSQlZMRzNwN1psa2ZpMkVLbkgrd3FkZkFhYUlIWGJlTzRhMmc3aGxaajhERmpzYWR4UHdaY2lEN0gwOEF5bkFGS3JZYU0xalZaV3FMSjNZU0szTzhGUWxaaXg2NyswbDgzczRqQzJLcWJhRlhiVWdXR0s1MVozRFJJWlBsRXhWcWJRa3JPa1kvQ3pRM1V6VDVhTTFtTHpTdm15WFFieUN0ME9qS21sV09oZEhZNjc1dkFEemI5dStSWmdpUkZaREkrdERGRFRyTnB5cFcxa051VVZYQk84aXJtTVhBSElKa0xVazNJL3hScy9sdlo4V09WTWYyTnRkTnBLeHd3cC9MZHhiY2ErSWQ5bmhONGxsMWY2aWtWY3RXM284a3BaR0VEdzA4UUh1QS9RMUFDL0FSaytZQWtwS2Jlc0FtUCtTbDNEaHA4eG9zbm1sZDZ1WFNqeWludnlzQzY1USt6dWdSN3lvV3puRTdHeTdVbGFrOHRWUGFIS3hwYjFCMkpHa0FLeVVsN0I2V01maTlPOGdnTC9Fa0wwMHpmZDBiQ29BT1duUGZzR0xTV0V2OFNFZEU0cDhTS0RnVnJVenNhdUF2bkV6SWdDZ1A5Y2N2dGdod2s5SDdZaTcxczBnUitZdWpldE5CN3BiL0VYdUlkUld1QmlncXdCd1dUNHdKQlVDNlA1Q1gvRFdBL3FWU1dpb0E2YlYyQjV4WHFRVjlidCtSVzZmc2h4dVBxSjR1R3lsWVZFV3BJc0V0U1RpRzFCdktvbFF5TkZRMENtdkFJZFp3ZFlnT1lWRFVFb2YrbytTY3UxS01qc2V5NnBuS2x2L0NWOHBhWm1tT2tFb0JaMUVBTXRnQlBVMXFNNkUxT1ozRDQ0THhQZzk3bHFFUTBZYnRNQ09CRzFQeDRHQWk1cUFqcTFEY2p3dVUyTlVCdzBlMDRwSTBWaGpGL2hpUC80SXpGcGxNMHJjY011QzNtbFo0K1psckxtSmJodE13VE4zek9pQXNHeHBFMVhUQWhQc3VlaXNwNE1MRjdCQ2VvUzV0YThBaDF4cU94d00yTEQ4d0VjN3Q3bmFEZ0JkekNqS0NmOEhVb0JvSlpqNk1LUEpPZDI0QW54R1FTNWZSQitSejRPUUR6WVA4TzZuQlRUYWxzVThnaDlRcWlCNUNwaURwWG9aUGpFYXFRalE2V1ZsZ0dmdnhOKysvdnhKZ3NvaVdvWEZxL2tYSzBUZWNYV2NHQldGMlJSdTN2S2N0cUlDbCs1OCtqNVZ2ZHJsbE00cnlhYXFoeUZ2NzFCRzd4dXBna3FWM0JUL21YRTA3eUNGa3lENWdUcWNRd0xObVdrQlpWQTM4TXpFZ1hxQ1pFQXJuN0pQUjBsbnp2aVJ3S0pjNGlGd3M5NHhTb2NFTGN0Z0JPcHl4OFpCTW8xVENxK25DS1k0UU1GYTRGVDFpR0tPeVQ4ZXZqdHpVTkdnY1VycTY3V0NiemlXTTZ3anI3RjYxS25WMkE2NEhGWWRIbmdRVGJZNXhIeHA2dm94YVB6U29uMGo4SjFNell0WG1sTE5WYnpDaHhmY1ZqNkZPNm5nRnB0c1VlNkZZSXVCWnBxVU9nRTBNb09SYVNpQkl3NnZTS0hPb2lIRFkyT0FTQjV3d0k0a2VxV0FLenJvaW1DR1Q1bHphWXd6K3UxRVlvN2FkamlsUlZINjhUMUZjY2oyMVlEVloxZWdhYnZZZVVQc1cvZ0JYLzBQcittWmF5cExmd3dzZmcyajVqTzJqb1lkSjBMWDgwclVLSGlPdFZwMTZ1dDRKTy9xOEFyVXVaUFhzak01SXhkZlNxcUs2a0JQOXVtb0VQMXFuZ0xGUXJ2dDJzSWdQdzdiSGxGc1ZiWmRRcncvR2I0VkEwdnZkWlMwNnphSm9sWXZETG5PaUtBVnhhdCttQ2dvN0lJejdwa1daaEJ0aUZhRkFONGlhcGROcStzYkdFMjdoaVhSWWk0L0x1dW1OQzI3ZkVLV3k1SU5hKzA3RzNHbUQyeFdtcVZQRWtrWnNsYUppbG5KdktndDhYcGFGWDhhSGczaWpKTGxNb2xGejhTdkRMczlNcWZ5Q3JxdWtSYXB4NCsySmg5a1ZLTTdaM05GSCtTc01Vcmk3dE9FY0FyZGRWSG5tU2NGVkw5QkRjWmIxcFpzcFQ2eWhGaVZ5MjVvb29HNFh0TmhjbDdVVHRPYkxtQ1BJSm9tbGVhWnQ1UTJSTzdjRlRDcEcvMFMzdGJPV21CRnpvZi9EU09YUUJUcWpSWHRMUlE5aTA0YTdoYUFTT3BRYWtDWTl6VmFtaXlDWGNUaklscGV2amdwcWdHeDc2dklzMEZIanVCUDN4VWJIb0xLa090eDVHOU14RmdVcFNxcGY4ZHdTdjlRWU1Yc3FQMFZJajF2Y01OQk1VaFI3WC82TTQ2Y2lXS1JaV0tWN0RCS01qb00rOHRrV0tNR2VZTzU4TXhNODBzT2xpUWpyNEtqTERGeVFGTUk1UFU2Ulg0L1RpdlFDYUxZUEQ3dWxxTmxhNGpGV1BZYWhqaEZaaTd3Und2dlBIZi9YZkdmcFlnbkVCd0tLOVVidEphYXJxSDFYMEJGOXdqVlRCMGJ4Z0Z5ODhyd0Z4YnRFZ1pCaFpTVU11MlI1dHZFMUlVcjRDYmc3Z21SSlpsTDFPcTRpWjRZMlZTVUU2UWU5YXl3Qy9xRFBPTytvM2cxNUpLaExvVldIR1B5eXRHWThrbUh3eFkxMXpGREhyNHRQQ240OC8xSWFlcnN1dnhwQmJRajN6Smt4QkZUNEtVdTZLYWN2VnluRmhMVzZXYXRmZzB2NlprTHIyNnhjOHJkYSsrYVlTb0sxZmtyS1Y0cGF6RnUybjBpUitOUkVHdUJLaXBKb1Q4RklCZjlOQk9xYWpoQU5ic3JraFM5aTJJYks1cnVid0NtQWQySWY0WXJOeVkyZGlnYUxXa0MyN1MyMi8vK2dlL1lMbVVEZUpwaGpwVTQ0R09TcEZhVWxLZ3huMS9MVFY5Z0RxNnA1cmp0MWVnTXdxQnZoZFRiSHV3WG5nTmlsZjZua0ZjcG0ya2hVNGFobGxLT1hJbUxXS0c4alhkbndTa2lWU1RXenFwSStVTHBIRlR4clZYeWpwUE51VlN6VjI1a0FEalE5YVVYYzVwcE03UnpWZXFvNkFTS1JkRG45dmtYVDJ6OU0zMFlQdkJWT1A4K2liSUZiMXFZdXRnNkg4ODFEb1lrSXFydTZvMC9yWmxuNVUwV1dRSFdNWEwwWk1WZDhGenhjcWFWdjFzNmQrb3BsZFJsSDBMOHVReTRybCtzSjViaUNyTWVjTTBkdWlBTUtxSER6VEdsKzdKY3ZJZzZ6ZzdUQWE4bzdCN1FJNVlxVDVXbEtpTm1zcWZEb2YzWFRVV1c1ZWliNEkvVFpzaERxK0ExQVhHbEhJRmlMK1Y2R1JzMlZTSjVQRUJMWlpZOEJ5L2tGbkpBUjRzTlhHS0x1ZGlQVi9Db1Y5SkJtWGZ3alMwaFNDWFY1cG1ycFE1L0MrVjMwblZ3d2QrdVFNbjdjeWkxbkYyWU9wTG91WkZ1YndDMjNwQXBJS2V0Q1ZiUkJiclNkQTBOMFhmQkY3UkJIZDRCUzgxL3Fia2xUZG9KZENVQ0R0WlpXTUliTHBnR3loKzB2dzNYWXR1NGR3d2kwbkZYRGJ5SG5aRE5iZWlmOVg0aW9EMXBLUngxKzJITGErb0V1dEV5VmN3ZUt2aGc3NnFxd1IrdGtIcU5EYW1tbEkvaFVnRUJ0aVhyV29iTjNuTlo0VUJqUnluaWNpNFl3anM4a3FoQ2NWenViSWFzK09OUlBlVEZ3SWdTaW50K01ySFBwd293UVZBaGM3djcyS0V1S1lBREFIckZ5MlFYWTNhRjZUdFc2V0NnenEvcDR2Z3MrM0l5eXNOa2s4RjFmQkI2MVp5cFVvNnczZUwxQTI4c2lXcVZ1cG5pNXRrMEhIRnpHMnRxMFoxd3phbXZVRFpUUk16SWJKUjFPV1ZxQWhHMGVlQkNQRC9TTlZqY3NLRm1oNWdJWVlNS2M4K3lld05WaURqU2NzcWIwVVhBZGpSeW9ib3pUMW1CRVN4Y3ZBcSsxYTV3ZkJZeXpicHZkQlBDQ0F0V1BIcmFtcjRJSytrWlQxOU9OM2tBb2JadnFpeEtkOVZibWFBOHFtR2E4L0loNDV2YnQ3Uit1VHFyaWhLL0cwWjVBU3ZSTG11SFBVM3J0QThNdXpkNGdJL1N1cHp5Vk9JQmNLYzF5eElpS1JTQUg2YmJaSllqUFZZd09Wb2FkY3V5VGRZdkljY0dheWNxeVFYaktETFBMcDhRS0RKSU9oWVNqbitDazFWd3dmU2xZVkVrODhvVERkUFFrKzNSTFZTL1lRUmlSNUE0Q0ZGcnA2eDBYZlVwRUpiV3Rlb085ZHN1SGFiSjNrbGl2N2JCMkQ0UHZOLzBSdzY3Tjg2aVJuOHo5RHpLN2lueUMvOWRKMGhvQ2tRMnpONW16MURKMFZWTlFTVWZkdFNqakVZMUZzR0QveFliSmRIMWQ0cGtrYURJSTZrcmxhdzVFZGQ2ZnMvVktjTTNaUVBSc01CYjNsT05oUTBxbjBBd012d2l2YjlPdWZ0ZVVhOGZxTWhRdTFEOFpZeHRYemxya1ZLSk9rSG8xbGsrT1MzNUlOQ29EcnFxUytBTEFyQWRLbG1lb1EvalYxdm1QUzJTaXZMaWJHaUJBMHN4QjBZdktpc3hFeDFpMENUUVdQdUxtdS9LV0sxMWZCUjlsQXk2MWxBK3FaUk1PRmU0bFd1U3FkVlRVZ1J3aXQxbzAvT0dSRURtUW9mNHptTnZsblo1d0Q1aDF6RTRaTXJ5bWRNczhpd2V5R0FCMlZNRVB3ZzZxY2JNK2NNb29QMlJFeTcxNUhiOG9BWUhlVUg2NGx4QTRidG9hUlJSWWNRVUpmeUpxZTIza3NzOC9vbmV4aUdrYllwWUhOU3F4TXhQWHk2WnZ4QlN1NnZSUEpaL2EyVDVzZFNqWmZxSjh3cC9JQW9TRkRlRTJoUzNlaUw2bWkxYUdpTnZSc0N4aGxmbExzdFpUZXFpZ1pqeXhYL0VXSlo3RVF2VUNsL21ONlVpZHI4UTh1MHJrY3ZOR0U1WnI5Sld3SURRMFNsZmR0aVJ3MlpYbFZMZFR6ZWxjTm1TY21vZi92MzFJZ1MrSEJaMGhVSWRkUnNIYlhlTGd2aUx6MThlcXBHRHI3SFlpaWE0WFRDZEN6MnBGb28xYytPN0RyUVMvV004QXFvVFEzZEpKaFJVRDdCbEMycHNXWjNJellpZVV5NTBpTzhyS3ViS2dEZHNTZytWV0VYUFhOZCszdWk2RWZkSzRSQm14VURROWkzTUZPS3cvZEFsTGJsYWE1S2wxQkh1cDlodU5oYkpHdENJblcxNnRiZnA1VFZ3MmVIRHJwQ1paTWluWDZZSG1kWDErTUo5VE1YeXkvVXcrRHk4QXBRQnFjQzhaVEY4SU9KUnZKSWIxTWw0UnRNdlcwVkg1TlhpSTZvU3BqeWpXMUZ4ZzdQQ0JTbzZzR1oreFJMM0c4ZEM2VmQycmUzbVUvU2c0UWdxaHM0ekFScktBNW93VStnQndTMEFuM0IxK0FkSzg1YzFXWXh0dEVNSDVpTTl4RENuN2VRVDNVcDJLbStxZTBNU2hkdmlWQS9QOE9PRzd4cTRBRFZNU0pYd0h5N3FsdldFdzZLdGxxZlZUZnJTUVRncXcyRjYrVVZtR2pZdnNLZzc1eHlqRkRnZE9FNjFHWFBhdE9WZDVGend5Z1Z0dXNiUHhrejlpeTNxeTJoaUFqN3RoVERCZ3oxckp0RkFnQTF4UlRLYjE5RmpDYjhCSWNZa0ErNld6WkJ4NE43OGc4NHFQeDltY0pmWnZnQVUrMnFsRkxsclNwNFZtL3FrMjBMU2NMVlQ5Q3h0a1FiTEY0eERGODF6VWIvRndpVUhQdUtKTzA5OW1CY05XWU9JS0VmMm5uQVhXMjBOSnBHZmRvVVBrVzRCbldOdG9vOFJTVVhKQ3ZNWWRkLy91Y2ZmbjhGYUlaWExqalBzcEFrd3I1dDB4bG9YbXBkSW9OY3dxNnJ3WTNGMFZHQTdwYjlLQ3Ivb0NrRVZhR3lSV3NpdzRmb2RqMDVsVlBNVXc3VHRUNjRUUmJuZjFRL2MrYUxFdUNkMkphTklPc3JjRjM1WmQyME5qZks1bThBM3pjQVdLanM2aVFNTEJISytYaWxnT1AzY2F6YWZlaGFxWnMyWWJ3SmRWbmJOaVlzWndheWdUR3ZuOEVMUFIzdTh1OWxjZnYyeVphUERJeDFnaTdXM1l0YWY2cENxVkpaNTFnd0w2UDRxdTZXeFM5enp3MlMyUm8rYTNva2Zkdy91Vm9aVHpwaUhXZnZvZWhFOWJQVU5MTUVPSTU4dk5JaVUwT1ovU1MwcTdrSk50MHVCQjdTT3lWRmF4ZUpSSFo1WmVHWFB2OWNuR2RBaTN2dUIvOWtTMlRRZit2RUtOTEE2UUpZbWVIeTZjcTYyTGx6ZmY2NzhEL1AzUFAxRlpTbnF5QVBya1hSWjdVYXd2RkFuZDh3R1phNGdkalcwcndIUlNxWEdHTGwyTkUrc01RUnJCMGdseFRqU3dqVkR4aytoYjdVZGw1SkYwVTE1aWtIckwySjhNbVZuOXhZUFk2ZTJtYzNHNnBpVUpDQUlQd2hlMXhnODZmdU8vUVJCUFFyamhwd3l2aEdvL0JLcGIycEVqcGtJbmQ1WmNmOEhoQUNxbHRQMWVoOEZueUtDTlpuL3haVEZIYWhzNzVlL3pUdlREdXgrMGZzNkhlaTNtRU9QZ1gzcHhZdHpQd0tZTmh3dVYzNFIrYWJYakNpQnBib2FCOXZSL2tLZU5GcTRKWCsxYXF0d1lPandPZ0I4K3g0TDRyKzZ3ZVN4cE5WL2VsRTdEM3Z1Skh4MGFQSEdIdEJRMWNIU3F2aUZhcVRVc1VxZWpVYlZManovWDh5K0JpYXUwYlVKcFpjZ2xjRzl6LzcyK0o1OU03WTRSWHJ6SUJ1MEZRQk1CUzVjanhWSWJPUnVjZDU1UjEzZk9GZnAvZjM0L0NoeU1xelkzYjl5elpPazFpelVRUmZLb2twTTMzcTZQY3NWMlErWnZmRExBdWZsb2poNDR2SURmU2h3eWQ2QlZ5eEdqUDJXeFRoek1JeGxZWlI0VXVnb3h3OW4vWWNCTzJXYkUyTnlKS2lwWkwreW1OSGY4NlJ2aFMvVFFSSUI2cWEyVkRlVXF1T0lQbUN5MlJHOGFWUEFFT2ZpMWFjSjhnZnN0Z1VlUE56Z0o1M2ZMRmhRNk9XcmVkK05ENkNqMy9SeCtLVktQOWcvTXdybUx4NjkrRDVQRUJ3NmZDSm9rOC95cDc5TDF3VWduMmF3Y1FaM1k0em1HRW1QcEFOc0E1NHhhTU9PZkE4Tm5RUHh1S1ZPV3QyMG1WTUUwQ2ZpMXh1bnFhWWtGZFRvRVJORXdWZFpKYmJWNEgxdStDWXREb2hHYkNHVHpMNUxDRmxiYm5MV3V1SFR2Vnl5UW1nMXRhRjJxZ0RlWmthY21QeFNtZFVkblJhbkJGRjkvVEpHMEVaRlY3NHBMd3RJa1Ivd1hETjdIakowbVl5VWEzaGs0bDU2b21KTzRXNlcwNmQ1cFI5ckNVTW9Pd2tMSEVubjRyT3NTZFVjRXdkckVzOWo2YU1hVUtMd0N1ai8wN1QxRFFyZVZjY1U1ejNHNFJCWnYvejFHZWNpUWs3S3Nud3lVWTk3VlRyZmdxc3JPS1lWckJqOHBwc2hLWHBMeEhqSmJPUlpXTGFqMmV2R01kMVpnWGpKS0xmRFJ6ajRUa3hDc3g1dGEybXE2N1k5YTE0TTlrNE1tWU5IeS9HMlFHdFpTSGNmZU5XUGFkMHo2S2x2ZVJHM1ZiVnBaclVPRHJZNmpoK0FMZlZLZkVXOE1vdE0wK2x0UEY4Z2UxamZhcnRRMGI0b3BwK0ZYNzYyeG8rNldobmtrTHZwNEFLaytybnFsSmFIRW5TSFcyaHNLQ09PZkRlak1NcmExUWduUkF0MnNBcm8vOU9KMVRwaFM0bVlkL3kzcTVrejBpZHcxRnBZZytmVVhPZEVsNkxUdnV3c1Q2cGZsYWtINnZNTm1rYmRrWmIwMXV3cURZT3I1U0pyNWxXUEUyNENieHlPRTBCSWE5RGdZUjl5OU9IRFBIdVZhZVUxS2c5ZkZMUnppYkJjY3pPSlRXVWptU0t2aTFJUnV6RkR0c2xIUm1IVjJvSmRaQVVOR0VRbG8vMGN0R0VSWVJzRmdVcVY2eW9pdFRzd2FMQTRsMkk3WGhHekI0K0dZaG5rZVFzK0huVXp6eTdnUTF4VkREd0FuRHdzRGJXeU9yS2VINncrQlFjVnNBcXRod2QxdnlRbmsyQnBIMHI4SjBwMkM3RW83ellDQ1ptRHg4RC82R0VDclpmcUg0cDJZcFhzNStBSmRYS1lNOU9jclEzTzFIRjZQVVhBQnREcmhRdDVVMlZOOTBianhWWnZEdGRjU0YzbEU5WlZTd3FqNUNQUnVXMys2QSttRE44ZkNobkNhdGFpMG5kL1dUZGNEbmtBdzg2cDYwQml4NnFUR2FTRU1kQUg0TlhyRzJkcWVXUGw1QUhWZ2xMa2VQUkxCdDdKVzJsSkd0eHJEK3l1ZUlNbit5Mm5INHF2WjhDRkN1ZitsbjQ1SjJEdStnbU1kR3F5Z2hLVW0vUW9GMFlnMWVzNHdLMGpDbkNlQUp6aEVaUFVjT3NaZlhZdDRJRWMzVGgycWJLU29vc3NyRjR6QmsrSG93ekJTMVNZN2N3emxKNU9jdCtFMzBvT0tKNERGNXBuNEt5aEZ0Y3pGbUNNeVh6QmExczUzSkt4M0xwS25SdlpCWE1IVDRwZFowWjJGS2w4aVBaNjdKdGVYTnpSMXByNS9GMEtIbkc0SlhLNkxNUHFTQTdpRnRjbkwyaDJSbEM2aEFLMUhmVEVPcHdvTW43RklkUHNTcWZPM3dVL0lmMUx0R1pkbVdzRFNCdHk5VHhkYURyYUR5ajg0clZMRi9SazhEV2dWZlNKc0pKeWd0NTBsZEtsdE1Xc3ZKZkc1bHM3dkFaT2VOcElkSUpmR0ZrOFlpdFdiRFdUanp0VzNiWEswZm5GVXZjZVlxZUNOUUJYdG1kS0dmSTVLZkFTeHArT0VCcjQrZ28zbElTdzhlTGRaYkEzdVNHUVMyNXltKzF2TzZTYTNSZW9kZjhXV1ZPRStrQnI0enNnNW1tb3BBWFo5S3RLY21RR0Q1VGxqZDlkdTgzVGtZcmRqbDc1SlVTdnBEQ3lFY2RXNzR6UktPMUtoMnJDN3ppYy9TbDV3Z3BrMU9nUFpaQ242d25PWHlTT0djTVdabUMvK3RQWkRWMkorbDhIM25uWXYwVVRIdTRBbkhJd1lxczNvUzBNU21RbjNKZThneWZNVnR3NHVpRkQwNWVaTTQ1UjIyWDlJWU5PdzZ4WDlsT2dQeUFoZmY2NFZOQlkzV1Q0bFNsaE13alV1QkhrNy8vaURrNW1tZjRqSk05NEU1REFUaXU1eHpYbWFhMGtEZFE0T0pTQU81NGM5WkdMMjVmUTg4Q0JhYWhBTndHT3JLOU5FMDlJVytnd0htbkFIeW5LbTJCN0x4M0xiUS9VT0JFS1FEM21FL2g4enZScG9UQ0FnVnVhUXJnRnBkUi9YQzNkRWRDNHdJRlRwa0NaZUNWeGluWEVZb1BGTGdJRktpSGsxNFg0V2NNZlRnREN0VENTYTh6b0hLbzRpSlFBTGE0aEpOZUYrR0hESDA0ZFFxQXVmSzlVNjhrVkJBb2NQNHBnTGU0SEo3L2JvUWVCQXFjT2dYd1EwVmJwMTVMcUNCUTRQeFRBRDlVdEhmK3V4RjZFQ2h3NmhTQVR5cWZ3cld2cDk3c1VFR2d3SmxUQUpidGgxNm1jZWFOQ2hVR0N0eUNGT2l3VS9qNjBTM1l6OUNrUUlGcEtkQnpUNjgwcGkweDVBOFV1SmdVNkRxblY5ck81V1VYczllaFY0RUM0MU9nd3F6cnl1QnI1STN4Q3drNUFnVm1nQUxnQnRzbjNRUVhNb21GWUtCQW9JQ2lBTWdSNnhLZVJldExsZ29ydkFNRkFnWHd0RDJsUWpuYzZVTEpFY0tCQXBvQ2NOcmV1cCt2bC83VkE1MG5CQUlGWnBFQ2NOcmV1alMwR2E3TW44VmhFUG84QWdWMm5CMzVjYmd5ZndTcUJaUlpwRURMM3BFUE8vU3Z6aUlaUXA4REJZWlNvR2E3akdHSC9uVFg3UTZ0TUNBRUNweFRDc0JTSkdXT0pUYk90ekc5ZmM3OWlBMHVPSEU3TmNRQ0JjNEpCZURpYi8yNTdtSU0vbVArYkU3ZSt2d0h3TEgyUXBPZng3OXM0aUVVS0hCT0tRRGZ0dGY3djNDcFJUeWJFL2VtQ0hJS25tK29BdTZMTVRvSU5wQWlTSGlmV3dyQWxoYnpZYVhDdmZlMjJSUDMzdHVZdkR0ZFpBMTQ1SmRDOHpINzhROFhudHEzbG5BbUx6M2tEQlQ0NFZFQXZ0ZTlTV3MzeXl1ZkVJUGUranZZcHJpZThEeTc4ZkxvcVZYSXRNVlRxK3huOFYycWZKTkh3NTlBZ2ZOTGdZN2pJemJMSzBLWnNsakYzcEhzNjNUM09qb0tTbjNHK1Bkam44VGVKYkRtZzJEeGtTdkF6aE1GUUdkcWtQYkM4c3Erakg3MTl1Unp4eDdCOVFUek1qZGFQaytQb2x4OHZTR3hxdnNlOUFBS0ZEaEhGSWlGQUZBdGh1V1ZLeW84d1h0T2ZhMjh6dDFydDVrdkxyLysyZ1RGaFN5QkFyY09CZUQ3ZDkrbnJabHllYVYzU1JZRzdqVTRRVmJoaWhnSHJUNU9xd25oUUlGelJ3RndnMjNTUms5NWVxVy9vUW9Ed1hKamlSNjR2RitsaEhlZ3dMbWlRT2w5TCtEdEJUZllObTM0U0tkWDhrbXovNGd6U2NGWThDaFkrb09HS2J1cjJjakFRaWhRNE5hbkFFejd1OWpLdW5NMzJFaW5WL0FEays2emo2VVZ5ZTcrTm1CUTlhNTFGVEhDRXlodzNpaWdCbkxmR3M5UjFCM2xpOFNsNXlROFpIYzFrQUtyWmxrendxdGZkeEVvbi9LK0NvVjNvTUE1b2dBZXNrZVhGWmoyaDFheks5VEVzRkpHaVN4L2gyQlZHYVBSOVFPU0ZvS0JBdWVGQW1oTjREWXd1TXY0Q20wejdLVGNwL0V4d3hhdjNBUGJ3QnFtZ0owdEV3NmhRSUZ6UXdHVUsyaGIxSjNyV1lHSExONFpzME5VQitOSzJLRXBJT2hnaGhZaGRKNG9FSE5mY1NGMlZEQjZPZGdyRTBiSjdiY1BXYmVudGozd29kem9JdWpTMno1UDlBbHREUlJRRkdpejY0MG9tbWRIOEpjOGMrSk9sL21yQUVzNmhtSHdYeUxJbnFEeEdVZUYrQ2JnSDJpa2FrTUhReUJRNEJ4UllHMXdCVnBiWlcrMTI3d3VMZ2VyYlFIWXU4OFltU2pqSVF5eHhnNTY1QWIrVXZodVJRYmRRdEl0VElGQy8rWkc5UHZzdUdHM3NjTVBzeFNzVThVMlJuYXN2cVhUcThmUkFnZ1dCVmdMbnpyV3BBbUI4MFVCR01kM0pvOHI5dmp5eW9yYUFUbDJsK2IwQXNzODdqTnVta09YM2MyeEN3c1pBZ1Z1RFFyY2R6ZTdhOXR0U3BkZnBOZmFkT0dqeG92Sy9zbFZNSVRya2MvamVWZkNKeWxIcFdIQU94OFVhS05mTERmRnVLNzltT2hvVC9BSWJIVGhSKzJMbFlsRjFma2dYR2psekZHZ2c3dU9QNE1yTHhNK0sySXQ4eFZ5M1FadmhobDg3Zy8vZm9VNHhDWXNPV1FMRkxpbEtMQUF0djN5VkV2M05mYkZmL01QbSt3STNXendvSG1QeitNaUd2NEdDbHdZQ2pUWisrTjNUZE1iUEdvUFp5SzFKZlNVR09QOEZQNDB4WWE4Z1FLM0dnVks3enY2cWVuYWxIdFo1ZjZmMlRCbEZGOVdPZnEvSkc1U1F1aThVK0QvQXkwbDYrWWh0eXkxQUFBQUFFbEZUa1N1UW1DQyIKfQo="/>
    </extobj>
    <extobj name="334E55B0-647D-440b-865C-3EC943EB4CBC-48">
      <extobjdata type="334E55B0-647D-440b-865C-3EC943EB4CBC" data="ewoJIkltZ1NldHRpbmdKc29uIiA6ICJ7XCJkcGlcIjpcIjYwMFwiLFwiZm9ybWF0XCI6XCJQTkdcIixcInRyYW5zcGFyZW50XCI6dHJ1ZSxcImF1dG9cIjp0cnVlfSIsCgkiTGF0ZXgiIDogIlhGc2dYR3hoYm1kc1pWeFFjMmw4WEhCb2FWOHdYbHh3Y21sdFpTaGNkbVZqZTNoOUtWeHlZVzVuYkdVOVhHbHVkRjk3ZEQwd0xGeHdhR2tvTUN4Y2RtVmplM2g5S1QxY2NHaHBYekJlWEhCeWFXMWxLRngyWldON2VIMHBmVjU3ZEQwclhHbHVablI1ZlZ4dFlYUm9ZMkZzZTBSOVhIQm9hU2gwTEZ4MlpXTjdlSDBwWlY1N0xWTmZSVnRjY0docFhYMWNYUT09IiwKCSJMYXRleEltZ0Jhc2U2NCIgOiAiaVZCT1J3MEtHZ29BQUFBTlNVaEVVZ0FBQmpFQUFBRGZCQU1BQUFCRlNleWVBQUFBTUZCTVZFWC8vLzhBQUFBQUFBQUFBQUFBQUFBQUFBQUFBQUFBQUFBQUFBQUFBQUFBQUFBQUFBQUFBQUFBQUFBQUFBQUFBQUF2M2FCN0FBQUFEM1JTVGxNQUl0MjdpVlFRNzZ0RWRqS1paczF6RzdOZkFBQUFDWEJJV1hNQUFBN0VBQUFPeEFHVkt3NGJBQUFnQUVsRVFWUjRBZTE5QzR4c1NYWFk3Zm4wL0Q4aUpLdFlnaDR2dHQ5Q3lQWmtuUmpIQWZjWVIxNFVXZlFFSEdORmtidXp0dGNXQnMvYnhlWmpQbmZBd3B0RWhoNFVPeThvVW5vU3k0SW9uMzRCRkR1Z3FNZUtFMk41N1g3Z2lDQWxvWWQxYkhCaTA0OVp3anpZM1ZjNXA3Nm42dGI5ZEUvMzIrbnB1bEwzcmMrcFUxV256cW1xYytwem95ZzhMZ1hLYmtEd0J3b0VDa1RSS2pzcFRJYUhieFVHRFlDQkFsTk9nUzc3ZXVFYXhLZUZRUU5nb01DVVU2REhiaGV1QWRzcERCb0FBd1dtbkFJeDJ5MWNneUFaaFVrVkFLZWRBaVhHamd2WElVaEdZVklGd0dtbndBWmpOd3ZYSVVoR1lWSUZ3R21ud0RJN0wxNkZJQm5GYVJVZ3A1d0NTK3hPOFJvRXlTaE9xd0E1NVJTb3NPZUsxeUJJUm5GYUJjZ3BwMENmZmJWNERZSmtGS2RWZ0p4eUNyVFk5ZUkxOEVwRzZTL1lDTXFPMzQ0TnZrQ0J5MCtCRzB3K1p3WEw2cEdNeFNjWWUvcjdUSHJ1LzV6eEIxZWd3UFJSb0hOeHlWaXBjaHgvcENyL3hoajk1N2VVUDd3REJhYVJBbzgrK2tiRy9zT2pqeFl0ZTNMTTZISEJZT3lMQXNWaXpMN3RRK1VYRFo0dWlqSEFCUXBjVGdxWTVZeFYzdHRMUmxldm43TkxuWkNNZVhibmIwY3ZxZ0g0SG9lc3NiK0I3N1hxSDNOditBc1VtQ0lLTEw3aS9BTzZ1R1k1WTA1SkEzMDdmWDlDTW5wUGJ3T3F0UUVUcXlJdllPOFFtT2VkaERxLzRBZ1V1S3dVS0ExWXpONnRTbGRoMzVUT2phZnVUejUvWGNHSnR5c1ppM0xQMVNwSTAzZEVVU2wrdWlrVDFJNmxJN3dDQmFhRUF2ZXhiNDErZ3gzSzB2YlpNME9VMjVXTXVhL0p4QTNHd0w1MW56a0U5Wk8zaDBBYlFBTUZubjhLbEdJR0U2QzIyaEl5MUhKRzVFcEdmMWRXYUJFR2pkMm9xckJHMFlZYWlwNy9Hb2NTQkFvVW9jQW1UcDllek5pK0FCN21kRWFVa0l3QkNKbDRZTkM0czB4UGVqeXVZc0k3VUdBcUtOQ0JOZTh5OVBDbnZMU0ZUbWQ4Qk1EZDV4d2xxMnowYkJ3MEJ1ZE5qcFQvOWJUUW1MRGdDaFM0dEJUZ29yQU9iSHliRjdIUTZReXhtT2ZJeGk2a1h5R2JFVHNRL3cxUzdmWXQ0Z25PUUlITFRvRmx4cHJSSm5DeDJFY0lNcEpmNGk5b214VTdVODRIanlEZEJ0SGVVZG9PQ2E3S01mRUVaNkRBWmFkQWw4RU1hQjY0V0l3WmMrZ3QvamdhK0NyZHBsdFQwaWJRYlowVVJ4c2dBd1dlZHdyVTJQL0RLNmFZNVBFRHZaeFJxR1Jaa3ZFSWJKZHFHaXdIZThZZFhJRUNsNTBDb0diZ1lBR2F3MDFlMU1aUXl4bXViWXJPcGlLY1RwMmErb2ZabEtGRmNGMStDZ0Q3N2tJcEY1NTZyeWdydVd4cThTR2xRNUIzOWhvNDFjQ2pCa2lHV2MrSSt2dVhueHFoaElFQ2lnSmJqTjFTYm54WHhSTEVxOEE1eXI0cG9xU1U0MmRCTkU0UUtYOXFUZWtJcjBDQkthQkFIMDFUNUJHWFRTM2dKZy92WGx1OXYwcWtjZlNNaUxEL0pqc0I1R3EzU0xSMmwrUVNuSUVDbDUwQ0E5emVaSjQxb1c4Y1VCdVRpVTI2WE1sbzdHbVkydDFvQVFZTkZiQUppbjU0QWdXbWhRS3crUDBzTFNzczlLRzN0MGNETTl5dVpNenBCWTE1M0d2Yk11aDdPeGxvUWxTZ3dDV2pBRWdDWGFjR2V4SmV3N1ppalNOWlJYWWxZK1dzS2NCTFZYU2hlZXE3ZU1BNk94SVI0VDlRWUJvb0FFdDhYNmZsWEdXb0RsUXNhYUh4cnR1VmpLaityUUtrTHlRQ3RvandJK0FyVmExd3VDaUNQMURnRWxJQVRGTTd0RmhycUhhc3haYTVpc2E3YmpzMXhLNnpZNFI1blZTOVYySVFqZi95cVIrcUVpTVZ4b2NuVU9CeVU2QkI3YXBZMURxcytIVmdXM3JCSnlFWmdPRDMvdG5mYmJHem13SURLdUg0RkVkWk1PY0FGaWd3U1FxQWlyeHY0VjltZDE1eFhsd2xTRW9HSGdHSDgzd2E2d3RqOVBQVDRWWkd3Uk1vY0prcEFFemJ0TXYzRzlXWGFLNjJZM3krcEdSRXBkZFdILytlYlFPODh0cnEyZjhoZmhNVFhJRUNsNVVDSy95MDlnVks1NUdNQzJBTFNRTUZMZ2tGd0twS2RqYU5VS2dnR1NNUUxTUzUvQlJZWXNOOEVzQlRueUFaSHFLRW9PbW5RTmMrWERSOGhZSmtERSt6a0dJS0tBQUxjZGN2Vk16NDlFTEpRK0pBZ2N0SmdabzRuVEY2NFI2K05YcmFrREpRNE5KU0FJeTJlNWUyY0tGZ2dRTFBGd1hBYU9zczlEMWZKUW41QmdwY0pncmcxbzNtWlNwUUtFdWd3S1dnQUZ3ek5jUzN2eTlGa1VNaEFnWHVBUVZncHkwNXVIMFBNZ3haQkFwTUJRWGFZUS9zVkxSVEtPUzlwa0RkT2RGM3IvTVArUVVLWEU0S3dJWng2MFRmNVN4bEtOVkVLUEFJM0NMMkVpL21FdDR2ZHVpTm1wVkFNRTFkYkFsOFZnaDFGZXQ1QUszdlArOFA5MVphdDB0ZXhkcG4xd21YTTNhelFVTHNsYVZBa0l6MHBxWFhRYVZEaFppcG84QW5IbUx2K1IwbzllSmJNNHAra0RSTDNqQjdmZWlOeEJsSXJtZ1VmalZqLzRyV2JZYXJWWDZZc2JjeC9GcHYrM1lHR1R5UzBRdVNJUWkyQlpLeG5VRzdFRFdWRk9pd1A5dU95cTlucDZYTWp0OGpHVlhERFpsSnA1SXN3eFM2QzVJeERIeUFuUVlLL0F6N3Y3eVlIN3Q3WCtaMjBhUmtsTW1HaU5tV2pBN2o5NjVOUTNPSE1oYWxRQ21XRnhpVnF5enpYc2lrWkN6ZU1abk10bVRVeksyemhpVEJOZDBVdUU5LzlhR1N2VjAwS1Jucno1bXF6N1prd0dTSzBNSlFKYmltbUFMbW10VDE3QmxCVWpMTWRkM3dvZmZUS2FiQlJZc09Yd1FZN3ROakY4MHdwSjg4QlJiTXlmdzErNXA3Tisra1pCd1FVOWJFSktQc2x1TVMrdkd6bFlRV2w3Q0VvVWhEVTZCQzdQRDRiZEwwSnlrWmpWMERQU25KS0ErbTRMcEsvTlR4anFGRmNGMEZDdFNKdGJHYXVTa3VLUm4xWTBPQlNVa0dNTjJPeWVXU3V1Q3lLZXRUOXBlMG1LRll3MUFnSmx1aEJqdFpLWk9TTWJocDRDY2xHZDFwbU1GWFFES09EUzJDNndwUW9FUTNDUTVPc21xVWxBd3kzRXhNQTY5UHc4R0hQa2pHZmhidFF0elVVUUEyaVpveVZ6TmJOeUVaSzNkTlVpSVpwZnUzU1hpVzgrR1RyRmdSQjRzc3QvMVFpeS8xaC9QUUV1eDFvVS81UzBmVU8yWjNDeVNqYUtYSG5QV1ZSWmZadlBtMWRoa2dQNFVEc1VnN3U3anB4RnJlaEdUd0Qvb3FFRE9ibXM5Y1NWZncrRTdqZVFLREc5ejNpSjg0ZTQ4UlQ4SlozYldDTmlhcXJjUlFTaXU3NExrd0JiS2JOeCs5d3dENUNSd0lzTVNiL2JXZmNpSnRiMEl5TnVrMzZJeGtVR3VYamNIeGxRc2NnME43YU5OSko3ekw4RW1qak9lUnUwMGF1NVp0ZDZPZ3c3dFJmT240T1R5R2tNS2xRRTd6dXVCSnY4TUFTWUNjRVBoV3IvcmFWUTVrNUVqR0p6NFluMy81TXpxUmtZeDZDaXRyVU9Vb3NhOHFaK29idG5mZjhVZldxRnhhSUt2dkFtOHBoazhGazZlYTNFTlBZaS9taE0rNlppOEZYUXo5VEtaT2I5NThjbmdaSUQrWkExR0Q2MkFNZnp1Umx0ZVNqSlVuMkhuMWNjYitSSUVZeVloVFdGbEI2bmVhWkN6K25BYUpEdEpNVTV0NlU0c0JscTRsUHVmdm5qVnBUS2Vvdk5KRUJkMzRSZUxuQ3NJR01BOEZhSXVMNkl6bTlhUjNncndNNE1Ea2U3dlFxdXp0bjhzSHRNYU1sUUY3ZjdOK3ZQYXcvRVkxMlIyeXlHaG5mbkQrK0lOZitjcFh2aGQrVDEyTGIxdlpwRW5HUEZsd2JLU2RJbTJsZi90M2pxOHRMQnBaeFZ3UEptaFduUU1TNnUvYVcxV2NkYytmLy9SRE1SQ0huYi9udS8vV1Awa25CbTF4QVpYUnZPbG9WSXlYQVZSazRiZjhZdWpMZnpnM0JSa3pTZ1AyQTFFRXl4bmwycm1jN1dzK25MZXVDb0Erbnp6RkpHUHI2NllzWVBVNU1qN2pXc2c0ZHIwZ1ptbDFhK3lhbjZBS3ZnVlZ0S3RtQ2pyTHJqY09TTnRELzd1ZlJnemE0aHdtcTNuVGtKaHdMd09ZNktLdW5peTluaGVsSlNTUzBXRDRGWGMweHl5enh3Uzhsb3dEeTVhMC91U252emZtT1p6OTRTODllU0pnNVgvYW1OSGRNV0JwbHpLME15WkhaYUVPejFtanhNb0VlL1UyVkpDVTJaUitwbDNsTC9CMnAzKy9tMElRMnVJY0pLdDVVM0NRWUM4RGtQaUN6c1dxTFB0dVRnSWpHZXRjSzE3aE9xMWFROWVTMFVsWTlrdDF5T0ZyelFUNk5Nbm9uR2hRV0c3eFR1RExzVGRZcHV1ekw0S3JaTXRDWWZWSFoxN1kwWUg2SFJhR25oSEFNcmE2Ky93VmYrVkppM09BN09iMTQ2Q2hYZ2FnQU1YY0s2OFc1Yityd1J0V2haVEVHTW5vY1Q1WTRDZWUrckpuMXBKUlRScUJjTVBkb2NhdUhXbVNVVE9qTHVpMjF6VThjV3pxN0hqZzY2d0NvK2NJd2p0azR3dCt1SjZrSDYrekJoa2VqeGZsMUdQamd2SGdQd0RLdlB3WHZ2Y2F2TVJ6NHEwWWFYRWU3elN2TjQwVldJUUJyQVFGUFM5NmdoZjdSSUYvTmdiLzQzQzdHdHliWU9ZSldqSVd4T1hHWWpualFNNGpGS3Y2Rmc1UWx6bFd5TTA3VFRMSW9BTmI5VHdKbzZoUFlBQ2hHdmF3dU9KQmNWNnk1bldWZEdPV0tkSm9yaGp5UkZFTWo2SEFEWGIrL3UwSUQ2NmNRT0RhRHcxRXU1eHRHeERqc2xzejBielJUNTNsa0xjSUE1anNobkg5eEc5RHdiOXFVblNVNTgwMXJlcHF5V2lMRmJxdDJ3Zy9KK2NzU2pMV1Bib29MdGZkTXNpVkswVXkxc2pwOHE1L25hL3NMQiswQk5uSi94NWtzbUZOcDRidWgxUXhjOS84SWpwdmkrY212YklBNit3TVd4eTJXTWlXTDM5ZXRBNDFYS3JhMHhiSE1MZDVvZWZqdktiZ2srOGlESkJNVlN6a0RhQUtHTWllbG9kVlBRL1NraEdMeXJaUEVYNWVLZ0pLTXJaNEgyRXdvV3M0eVZpOVkxTFhIUkdRTWN2TzZubnBWLzRPZVdCb0ZTc2lWVE5CUkRraGttOXlHSU1MbTM5eVU3VXhGUERlb3lnUEJCdmdHdWlSelA2Tk1kSkplMG1oYUl0anNOdThRR0JpcmlRSnRiTUlBMmhnNDBoT3dyaHB5UUJ3VjQxdWNLaWFQcjY2SndHVlpDekliNmpVZWNTOEZDZ2xHWDNQcG8zaEpHT2VLTmNEUHp0M1BlSW5Td212bGhLbmhyVUJsa3ErQVI2REN5ZUxWQWJIZ0hMYVVieEFFaHRKbzBkVHNVRGc2WjlvaTJQTjNlWWQ5b3hPQ2dNa2lab2NhdGczazFBd3BkZUJzR2RFMTZkMkxJT1ZaQ3pKMURYZUdXeEtuNUtNZ2FYMmlxVERTY2FXb1IyVTQxRG1icjFxR1RaYjZIRlV2elJucWU4dE1rdXpzRjNVZ3hjVVBudFJKRmNxZlRtVzJpZnVEakExZXdINGZIMElhWEVPN0RidmxsQldES0pzVnhvREpGTjlISzhxdDU5ZmxGQmtYUkxZVnlkZEpKL1dxdS9MWUNVWkRUbTBDZkFsdVZWUFNrWkpDOTFQZityZk4yVktTeklnWEFhbjZCbmQ2ekllWjBDZUVRajB1VXhHN0tnbEZwakYwUjZncXdSR294K1RBeHJPYjFzZUUvN3BRd045aGVBYTZPMXBmOFQ3NkZ1SitwQVd4N2hFODNZVnVrUktiMEFhQTNpQlV3STNDT2VBR1VGRGlRV0xLUG9jaE5TUFpMQ1NqSjRRZ2pVeGdhallHdmlDbWhHaVZlS3VJQS9WTTBvMUNEOFJHRk1rbzNNb00wUWx4anRMbWJkVWF3MHRIRERPM0pSQlphdFp4SjRCQjNvY1htaTRyQUtOSTRzcHcxRlg1K0ZnM3d4dFFUVGZXK080cUJkcGNReElORytIWmMwUlhOcWtNb0FMbU9XbisxWEtxamFRWUU3MGdhdTRnYW0zTFRFb3lhZ0pZK2lxVU5nN3NxWnl6RmpTMHgrMGRrbWRub3daWFFpOUl6azNSVEpxdDNTUnQveDd4NVdsV01OUnh3cjdodmEycUtLeHFvUldSNC9KMFljNjVXaUlZOHBwU3RDQXNVNTJ1VENjM3FHRkhnQ3B5SzQ0R1VWYUhFTVN6VnNqckVteCtkMnBET0FIOTRjdVBXUENTMlNLY2lCYWVnNW4vSjlVSUVveXBIWStMeGl3S2hjTnBHUzB6WlRsQmxEaGlDY21rbEVscEVxUkRLUGlSQTA1WFZWRmtPK090VkRoUkVaUDdPdVF0aXdWRHlpcjV0TFJZM0swb0tMWHg0VHJTcUNCaWY2dXFNaUJsaEhocndDcExGSGh3YVRGMFo5bzNpSFZ1RFFHRUVVbzl0ODF5aTZZbmsxZkt6bXliN1cza294WWRNUmlGeGhzMzlqbWVVa2VKR291Zm0xbGg4Y1p5VUFyM2lrUGd6Ky9aRkRqZHN1WXlGUWlmRmNkVXRJNHk3MWxtYlpxSHVPQUJUNmlCNlJkY2NLSUdLNVlzaTAxV1FBckUrRXFxQ1dhcDZqaXdTdE9XeHdEM09hRmlYbHluT0VwYy85c0JzZ0ZOd0FkTW1Zc2szNnZ4MVdCRitxWkVVK2hKR01nSktPN2c2R2JpZ2lDNGN2S2kzRUROZjAya29GbW5Kc1loNDlmTXFoeE8wNVFFZE90V1hOWERFbDdsRWxaeERkTTFta0pSZ21IZVMzTEhNUkdRVHJWYVNwM1JHK0ppOW4yUEpQVFNrV3FPdElXaDdCRTh3TDdqRHBadFJsQVpWamdYU095ZUVEbTVGWGNHeEtyNVV1SlNFbEdqeDFqaU5nRjFsSHpIU0VacTdTVEJySUlZNmFSREJoZFRjZnRsd3hpM0Y2amNpWkxBYTkxZjdBQjBLNE5raHZ1RmpuUk1XTjA0TmhJYURkR3pOT0txcVFMWG5mbm1TMmcxWkdPRmc3UzRoaVFhTjVobHpNSWVwc0JTRVNlazg3NVduYzFOSmRzYkc5THVwVmt0TVZRVXRzSGVOQzFib3BrUWpMbXpGd0pGMnhrNTI0a282MkVCUlA1SllNWXQ3V2hTMlNoL3Jmc0VWb0ZlOTZtZUJpNVRrWkZEL0NvUVh3Qnk2TFVxSml1WGpvUWhGMnJWc0FBaVJreWFYR0VUVFF2ckxTZFdFaUtlMndHS0o0T0puQk5CYjJoVndGd3R3dDI3SCsvYnM5bGxHVE1pVTBzTVNhOVQ1c3JoVWgwYWVlNXBlYVVSakk2MVBMdmw0enVkVlVrTUpHZGFEZHh0UE4yMFJqWXFoamZSSUJ2czZNQkhkbkZUWkVqcDc3YUNhdnVQUE1BSk9QWXFUTnBjWXhKTkcvM0FrT3l4UUJPdmhsZTROaFRGVTBuNGV0aUZyUjhSMFh5dDVLTUZUNlpLYUh3bEdJMVpNajdwbnBtVFFTRlgwcWVrWXllVWowUW8xOHlPcWFUT2JBSExWNEsrS3ViVXF1Z3RIZkw2cklHeVEzeWFRbUhDTWRxbWluaUVBbXZQaWhPUHZhdGFzSUNSMEl5U0lzamJLSjVPNlFEdDVBVjhOZ01VQ0NCQUlIZTd1bW1jQzdRR2NxY3NBWFF6Mk1BbEpJTUtQb1JMRStqQ2lGT2lIQU1nbHRqb1ZnSW5EQUtpakhKU0VhTEtsTWV5WGp6YTZycy9FLy9oVWdmclQ0Z0hmWnJrTkIzWC9qUTJhczR6QXVyWisrbndIMXJlT21MNGxDQU1iZ3JVRTI3RHhrRDBxdUJBbFd3YmFzcU9NRGVvaUYyaTJOTW9ua0xMR2NVWkFEQVh2cm9sODVmRHZ5Yi9XeXg5N09mYnlMTVNwVnVuSmZMR2N0b3VWcDdCOGJqb3lWakFkY0JsMEY1L3poWkllQ1NzYWduVjVnQSt3ZE9GeU1adFV6SndQT1JaK3dhWTMrR3lWTWZ0eCtDY3JDWUZ3VTJPd3FIU3R1MUNqU1pXeEw2VU0xdnFnekRtMUlBRzU3NmNSdXQxWHErRnFjQVR3QzRldDVwWTZLK29nd1FSVDllWmF6SzhvNTdSTjJubzQreHAzL3RRei85eTFWclJ0OFFxdXJtZGNoOVV5OTVhTW1JM2dDZnZGejZldW16N0ZuTytMeU1YRExzYXdpd2Y3aUprVVl5Qm94MDR1NllVYXF4TzU4QjQvYWJhM0lYT1VlYytJT09pR1BWRVJ2c0wyK1grYjc1MnJ1YjBUK21WZGxDSWRiUHNqS2s2WkJ4T0hwUXpXK01BOUhWd3dGeVlPdzZ2SHE0eGZCSVY5VFg0bGJ6S3FuQWR6cU5Dek5BOUNiR1hyVWRmWXZGRmJvMHhOR0J5OHArVkdUK1hoSWNpZE9zVVFrWnNMR3JZb3hrd0dlU3p3ZDNHZnUycG9xVHQrclluVEwyRDV3S1JqSkFZbS9yTkk1a0FIT0RwS0Z4ZTIyZ0wrdlJ3TVlCdGlEalFWY1B1WDhWWmpUTDJBeGZvTVBFbkRYUG9mc0dNT0Y0SHFqVHlQYjI4WlRnMG1KWm9xWklYa3FVakcxVlhtK0xXODM3MzU1ODhzbmZCeVR3K3ExOWxTenhMc3dBZ0p0L3JmVVJwMjlOWUh3MWx2R1Q3NHZQL3RUT2xaek9pS28zVlRJakdWSDB5dyt4ODFkK1JzWGdtNDhaOW5WblNBV091SmhrMUxsbXo0M2JDK3lzU1pGYjdubEgzMTA0eDJwRU1kdXZuNkpwbHE1MkxOc3JyakdJM2RnZnFLVVlZOGVPZWVvUkhpUldyNUVuZExXOExlNDJMMnd3ekJucUN6TUFuS2NTMDk0MXpxMjZISVVkWUZIZ3ZJWUpWbzA1aDBvR0hBKzZaZVBqZVZVdHp2TklScHcrWnZ3WU96OENsTUs0WFNlMzdkcjU0SUtkS1JQRzlSL2pFRDMybDdEWURVc2RoaUxRNUpPNEpZRXY5SjNTWElKYlVhQ2RHRTNwL01yZjRtN3pvb256UkNIMHZnc3pBT3prMnhjWVdscEg4R0pNQzZTbk03cG1kbWRMUmd4Y1NCK1VER2UyQW1PWHNFT1lNUU5DZG5RcWF6YTFGb3NaVlBjNnhtODYzSy9UZ0dPTFVRTVkySDZQZUd5SG5XTjR6Um96SUdkYXpvcHRGMUZZZi9yRGFjK0hGRWo2R3l2SDl0TGpaem1tUTV1YkV3SzJCNmxEMVNrdDdqUXZYekRlenlKaVlRYUFQa3p0K2Vnb1J4YmlaSnc2blFFeGEvR3BqcmNrbzJTdkFvclpGTjE2QmNuZytLNndYV3ZKUVB2MnJrWm9TVVpEeW9MWXF3OXJrTGMwbk9PbzJKYWdUVW5wdnJqaUliWlVOU2pDRVVudXZ5V2hER25Tbm1PUzJ1OUVPNFBxaXZ3UXN4dGFTM1QzTUFDb3ZqYWx4WjNteGEyMzJjYjJ3Z3pRTlQxWVl6VEpXREtxZTUrMHVTVVpHOWE4Q2RvZXg0d3R1KzhFOWhiam9KWU1IY0taaFVvR3NEQWdnS2NtSktLV1BuVnZtK0poZ3Y1MS9PY0UzSVVYTk1ZaGVzWGpTTmdpM2RhbFlHQ29TMzhRWmZZRFdxWTlNR1dEejFSc25PZ3pLbG9uUzJ0eHAzbXhSYlBYVVlzeVFDazJocktPRXMvaG1xTWhyVHZsdi9nd0xaUWxHYmljWVQzSTJIMXI2Z0xTSWtjSUxSbEFEVElXVU1sb0s1MWJvdWpZN0UrejZ1dGVoNGZHUXBUQW9NYUhoeGRZY3kzWU43TkgwK3FobkFaR1QwQ3gvRSt1NFJ2UDJjQmpvUXNlU1FHY0ltemIxR2pvQmtscmNhZDVrWXVzMmJPTkQzeEZHUUM2TUZ5ZzQwL3R0bklOOGNiTHE4L3gxUGcxcUplZW1BRUNTektXM0gzQktCa0R4M2c5a0IyRWxnelVQSnE2TEVReW9HOFhPcEhhcTE4eDhxM2hwYU51S2dnaGkycGFWNVA4K1N0V1cxZ2pDQmg0RmJTTGRIUi9HK3JrMUh0MFpGY3JKWFNFYm5mZlVyS1MydUoyOCtLbWRNcUVTUUlWWm9DNjRZVVNuVmNrVWZwRG5FbjNxWUd5SktPeVl5SzRDeVNqNVBiekhXbWEwSklCK2hjaEZaRU1XQzdmNDJqVVh2MnQ5SDY0WjAySjVwVkM1K2RQTlVtVHBlMWFhb2NNdk5nTEtwblRxVjBNL3hTbkJrT1VhaDFWQ3oyalNXMXh1M241TXJIYkN5dGsvRjJVQVdENm9BZXd6YnoxREN1SFhJOGxHZjBUQng0a1k0R3M0dkhZaXR4WnF5VUQrSjJRaWtoR1IwbU0ycXNQa0VkT0RzcmJzdGJWMUJabXFMaHZpNFlqR1JPNEphRUdGSDlPbFMyOEtRVmcvdUxNNTJFVWtUT2ExQmEzbXhmdlN5RG1USXBkdW9zeUFPQlJRM3U1bGowLzgrU1NHV1JKUm0vZmdRWEpTSndNZ243aERvSnB5V2hyd21Dd2tReGdhMG5DTFVrNElLcWJBeWJCeHliZCtoNFBSRU9ZMHdvODNDSHJCRzVKaUVFeTlQeFZsQ1g4Q3dwMDZlb1ZEd0wyUE9TTzlCYTNteGVYcjlnSlQ1THlWNVFCb0RDcTY3eEJES1FwV0ljS3RpU2oyblRTZ21UUWpldzhGaVVDSFZveVdsWVhiaVREOUF0aU9ZUHZZRC9tT0pKL05Xdk1VUEd3cG5kYnVjazd0bTFjNDc4bEFiVk1iODZrRUxQcWhJbm1vVjMzaXByUnBMZTQyN3pkOUQ3U3dwM0hBTUI3WWxaVy9wZDA0bUxoR05GalNjYmJYU1FnR1MyaVE0am9XSmlpbEdRZ0Y1R1J3RWdHRU95V1NLSDI2aC9JcFJBM0cvQVB2SXdJNDlPcEI5aVJqS2ltUmxRUDdFaEJZUWs4bld3RDNhd0twcWFZTXIzRjNlWUY4V3FxNUZudlBBWUEzanVOb2tmLzQvK3NzcWR2WmlFYVBnNllWV2tEVG1KVWJpRGJhbUwyQnJYYUFWZ2xHV0Nhb294cEpLT3U5ZTNhc2NCZFNSQlZoTU8vU3pvUkFhWGIweURHNGQ2aTNSbTNnUlhybGozY204TE1tQXM3d3FaVlo3QXpuWXFBOUJaM203ZVd3blFXWXZEa01BQlp0UHFlYlRmdEJmMlFkVW9ocFdRNHAyTWhPN0JGb1hLcUpLT2liTE9pSkVZeVluWkhGazRaRGRyVzZDSWp4Y3NsblFodCtGVjJkOHdZMkh1dUxNUWplWEJEc1Jyd1JrSndkUk9CNmtjN1FxZ285T3VTSzlOYjNHM2V1S0RsTDRjQmNCUGYvZmMvK04xUC90cTQ1U0tLSG9FMWpwZDQyN0VFTWZjZlJsMDZWZUtBS0RKUUVDVVpBNXVIdEdTQVBFdnJ6cHJxMHFGUFNhdUJPeEVWUmVycFljY3FZc3dITFIxVXlyYU5hN2ppRG1oczk3eEk4Y1JYR3hJNkRjZG9WMWZrejJoeHAzbUJoZHhGWlQvVmNoZ0FPbW5GVy83MGt3eWRTNnI4RFQ1OFNza0FzVlhXQVY0TUxSa3d5NUo3SC9YVzNvSGFQbDcrL0xXelZ4N1JZcnZHQ3hGWGRmc25FZXhJeG9LdGtGTzBJN29QVURKR1RIdkZrNEZWeVY2SkFIazRGblhPYUhHbmVlSHVQaHRKR3RGeUdBQUs0d3hnYVlnbUVMNlJyQU1NcURCOWtaSUI0OEFlelZaTEJoZ3Fyb3VJZVNrNk1FVVZDeC9sSG52UEI5bjVNVW5ua0U3RTZBUUVFSjE2WWl2Q0U0WmxCM3g0YnhzRUkyRjVHQjdOVlV6UnBkdEhzWUwzNllsUlJvczd6UXNEejA0UjR1UXh3TmJ6dVI3ck00bkNsdmcvbHBMeFUrN2dxaVVEWmlTN292YnFvbDNvS2NRb2NvUDlFZXdBc1U2cHU0dWtQR1hLY2daSWhzUXM4Q2NNeTBXSW5nblRBY2xJV0I0eVU4eE1KSkRtRnExc3VhcU51Qmt0N2pSdjNuS0d5aUNQQVE1YzdsTUo3OGs3YWJhTnlpMFlRZm1Zc1JHenU5dFdNYlJrUU8wUFJVejN0bmdENVU3UkpXN3dnWFAxejRody9LLzdsdlJncHVZYmRLRW5PVFFwWWQrbXQzdGZTenVlOGVIODh4bFFQM2MyVFRPY1pYZlZNVTA5WXJxUTlCWjNtN2VTYm9xeGFKdkhBSUNIOEpDVjlCNTQyc3F5UlBKYUFZM2gwOEE5OE9QZk5DUlJWREwyUkxoYXptaExlbFNrUWJRbFRyUnlvSVpQSlFOUjJoRW9ySC9RMy9aSVFObkx4T1VZeXBmeUhKUFVYaWMwLy9OSmNtK1pMa2NnbUdndFF5QU1HY2VxWkNBWmU4THR0bmprTkc4LzNSU2prUEYzSGdOVW50ZjFXTzhzdnRTVFRIZm5wbFVWc2pzRTdBYkhJcTRsM3pXcExnM09tenppUU5uQndkZjFzZmVCWGxUWU9PUXB4Qi9vZkhSQTkyOE9BYURVWjVjZzh6b3hwUnpvdlBHekd3aTl1R1ZWdWtIYUxiM0YzZVp0S1ZQTXY4bW1aQjREUVB6MWJBeVRqRTFzS1JTWi9hY25nSHRlL2o4U09lc3hBL1N4UFJFYjMrUnY0Rld1WnNqSkZONHVielpGSGFoMVZJcXdvUWZkQThxbk1QczhJbUFwR3dxeGZQNG45M3dHZEl6KzBZcmtPcU5PR0Jkb1U2eXlNOUc0U0k3VUZzY1ZPN0xwRkMrK0VFdGQ2bmhDR2pFYk9ReXc5YncyVTJJYnVxeUdXczl3YXFVbEErSlBlRnhKMmo5aGFEekdnRTFsemFVM3h5Y09DaU5rVDg5cE82Zm9sdzlnM2xadWVJOS9FenArRUNRc2dSTVNHMmZiSWt6SnVpa3B0Y1hkWS80d0hYNk9vOVNielUwR2xpdVBBWUNsVHEwRTk5YmpIbDJTdWVkSkJuUzh1eHgwUTA1TTYzSXkxZGE5RHVuNzUyU2tRRjcrTUgvRHZYTXlzK3F4ZE9BTFJuVGlpOGgzYjJqd0JkeVFnVDFodXdDdUs1YTBSVmRBeTNYcmRyM1VGc2QxY3JydUFJTytNRkpXeEN0Sm80SU1BQTIxUXhLLytJaDQ3b0d6WWZYUU9zTTh5WUFoOHpZSFhoYkxHVENaZ2p2aTRPbHBPUitZam5sZXpUdzVTSjI5RTk1RzIxdVJtZ21QaEZGYkNRejMyd08xQUxuWVB5NnRldXdPRjBONk5WSmI2endmWVhlYXRGcHBMWTRUTFhydUVoajZPay9YT2hISlYvN3pQNlI0MEZSWmlBRmdjQmM4eGxPWHJmN1RSamdSbjNORmdzb2pWekxVMlYrNW5ORmxaMDJlMWhqQVcwYmlBWnVJUlJCWVRNVXVCZ2dvRnhVMmhYQmhIRHhMS3BqN050VGtqUHZHOGdmVFYzdFlHZ3ZXcTRBRWVudmRGR0NGY1RTMnRCYm55OEpOVTM5UVNBN1J0NmJhdks1MVVnRlVsQUhBZmsvTStvOVlIYWJBTk5IL2xHKzM1RXFHdW4ycndzVzZGTXR2ZVJDYksxbi9nZkhocHE1RlJUQW1hSHV5R2ZvN09nNGNCNVo1eEgrcERvVWYybzM1bzJpR3g2VUE4TFJpeFc4QnkvMitIWi9TNGdCa05TL3VTZDNEbEtyRFF6dWlaZkhDQm9ENGZBYm9FU05PZWZBWUlyMkh6eHJKbldRTGNzMk9pVjg2dFFhTzk5b2NZV0IvRi85L25kMXQ0cHoxbnRJQUFCallTVVJCVkJ2UDZSMXpCOTZaWStoQkovWjlNV1ozMUk1TWRTMlhUTmExUm9sS1lzdWpCQnY5MVlDcVdiYVUwVkZkc1pRSFVua3NmeEpNZis1U1ZscUxJdzFvOCtMZDZjY1lpQmV6NGdOK3V5Y3F6QUFWYWVSQ0xCOGp5MlBvdndlUGZYMm55aEM2RDZNbXFFQ3lub0dNejRXWUwyZkFDTE1uZ0VDaWJrbndqaG9Ud0Y4VEF5eVA2ZkhCb3NRK0wxZVZIckhadEc4WnNTZHdlU2NNN2tSbVpXSERDeWdBbFBtcmYvTUhQLzBRRUlqZGRVWU1pUGEzT0ZLT05pOXVMRHFHc0VYRnltQmlzczJOaFJtQVRNSTNZTWZTdlg3c0s1OWw3bUNYQVA3ZFRwVEZqQm1nSi9EdmQ4UTNRVjdNTndLZ2cxQ1MwU2NTWHlmczN1RTkwL3dkbUhnMUlZTnk5ZERLcGtXRUNHempVaGV4UUM3bWFVSFYxS1RoWXBpdVdPcVBJQXZMNTJlVGJaL1M0a2dFMnJ4d1Z3RHZKdHZma09UQlRsWlBKRENzT0FNTUZDK3NETWJQQjdKNDZTLzdNd0VBdC9DRG4vN09LaWZRMlhmKzBtL3RXU21KWkVSOTlod09JakROYkpuWkNVd3k5MldLUGhsRDIyU0tWR0V2QTRqV0RsRG9FQnczclAwSXVFNmtSQXNpN2UvZVFNQVlIcXpiOVRIZ3VXb29Yc3piWERUODczZ3I1MjF4aEtUTmkvZGhuS0pXcnZnZ3NYNVVuQUYrUmpMV1lvMHNPWHFMTm9sQSs5TXlrTU9Cb1JDNGJsdDVVc21BVDJhOGJIdmpidlNpQVh1MnFhQmc2RlFVNlJQejZ4YVp2NnppWHR6WGdTbHJBY3lDNWRlcmVaakVBTnFjUm9iMndCMkZlV3h2ck43dTJMQmRHVVRsR0FtRHovay8ydmJYeXR2aUNFcWJGODdMUVdQL3hPQ2RHa2NOdnE5MXFIMG9OSVVab01iK0JIcmVqOFlKcFllZ201Z3owUzBmbkQvKzRGZkU4OVMxT0YweUl0eDUrTlRabCtDYk9FMWRPaUlaRFNJWnkyUm1CZDkvT3EreVg0UWsvNTJkeFZoMStxeVNrUWFsOUpoR2pzTU5vbWNQN3VOQWVnVnc4SzZkblQvK3luL1ZUSzJOcjhVUjJHcmVxRnhqYnlPZFpiUTZlTm5CS2NWWm5BRVdxK3o4R21OM2ptanllK1llWmlwUHh3eFFFZjRBWmlabnIvd2NLZXFTV2ZsdWtQV2ZGZUtPb2gvNTB0bnY4alIvRUw5Rk9BeUdlWnlqNmNlckJPbllrUnljQTU0ZlNvOVUza3VWeU5QaVdENjdlYU9WSjlqTDdXRm42OVNxUm5FR1dIdHQ5ZXpMLzlwS2ZPODh5VnNTMHZPMkpRUGd1bCsxZ2JmOGtnSGFRMEZtUExDMFk3L2h6TTV5U0IvZkhESmttZ0J1S09DMk9JL0phOTZEWFlNZ3gyVXpRQTd3WktPSFdUSklTRWJqMUM1Y21tVFVsWlhCQmsvNk90UlluTExZa2t3MVJBaWFTdTcxY3VvUXhidjBvRzZMOHdMbk5XLzNwSEM5TEFZb25Hb2lnSnRENktNSnllanQyV1dDMmRTK0RLR3pLVkFZYnR1QWFiNHFXUzBITytIMU5MaVJ3NkdFN0hrd0FZNWMzc3VXMEcxeFhyNjg1bTBjRjY2R3hRQ0ZVMDBFMEhOTFFtbytDY21vSHRtd2xtU1Fybm1aR0tmc0ZMYXZaQ25nS1p1NjdDUkQrdEQwUmxXWklaUFBQTGpiNHB3Z2VjM2JjOWdrbllvMkE2VEQzWk1Zc2xhZGw1OHJHV1ZyeHppa0pyWXB1cDRCNng3RnRpcXRXNXRWK3Y2TndIbWx6SXh2ZzJROGt3a1JJak1va0doeERwdlh2SEVHUmp2S1pnQTc3cDc3UExja3BKWEJsWXhGbDk5VFZ2cHdkL3JOTktRMC9NQ2EycVVjSHFFSmhuWjNRREp1RDUwcUpKQVVTTFM0Q005dTNqV1hUZExKYVROQU90dzlpV2tYdFJ0Wis2WjQwZGJ0UFUvOFRPUXRXV2k2T3dSWEpuYUxWS1pPQlNqdHdHRVJSS2t3TFpDTTA5VFlFSkZEZ1VTTEMvanM1bDB2UG4yMUdDQ25MQk9QVGpscTdjdlhIVFBtM0htSnRhT1FpczFDb1NsTW1hNEl3aUw1QkRyM0trakducTl1SWF3SUJSSXRMaEpsTis5UEZtNUhtd0dLRkdpU01QN3JPYnc1dXBKaDNXMkFLV0FkYlUrbXJOdEtkNkdsaVFWck5jTjdzWW5FUHZJTEJLUDRHRGx5TGxjMllhTEZaVTB6bTlkcnovS1N5R1lBTDhnOURQUmY2ZVF0Z0NzWkRYZUtCSHN2VG1SS2NuSUpRd3JOMlNwME95RWt1U2x4amU4Rk8wR3RuVm5qd3p3Ym1CSXRMcXVkMWJ5bDgyWlI0dGdNVURUVnhPQnFoUlVrVnpKNngyNmhZcTFQMU96RmlFSnJFN2JLWFNObVh6ZWZVZjF3dENvczlJMUtQRWlYYkhHQkxLdDVONHVyR1RZRFhLQ2M0MG1hY2t1Q0I3a3JHZFZFcDI1T2Y4ZDY5QkNJa2wreFNXU3d3ZDVLd255WDdwTG8wWnlnQ0lXRnZ0Rkl4MU1sVzF3aXkyamVuanV6U00zZlpvQlVzSHNXc2FSMWc3d3NIY2tvMHpzalJOcUcxcHJkNlh3bGYyNTBZR2tBUStnL2VlVTI4Ymc1eEp6Q05lSEJWWWdDbmhhWDZkS2JkNlA0Wk1wbWdFSWxtaWhRMWtob1oreEl4dUlkT3hwOGMycXBic1dkdEN6S2UzY1NTVXhBN1p2R2phZ0s5elUwV2JZYk40YzR1eUN6RTRSWVNnRlBpOHZvOU9adHV3Wk1pdEIyMnd4Z3h6MGZ2clhDdmFnakdSNDc5WWFhcXlRM0RIVHkxSmwxZS83VjFWdXd4a2lVTFpDTTYyUEVOMk9vUEMydUtKRGF2RCs2clVEeTNnNEQ1SUhmZy9pcWMrSTBOVXRITWhhb1dpQVRWZVdadkFyYmNkQXM1TzIzN2RqRjZDWG5hZzdHRWJ4ZGtJekRFZEtGSkp3Q3ZoYVhwTWx0M253U09neVFuMkRpRUgxNndqUXJOMGN5ZktCZE9RY2FKTldLT2wzNlM2WmRkRmpXbkM1UHdvNGMwZ2ZKdURWeTZwQXdnd0k1elp1UlVrYTVESkNmWXVJUUIwV1pwV3l0eEhuTHRTaVdzWk9US1R3QW5NbVRYWHR6K01wRTlJRWVTTVpOYjhGRDRBVXBrTk84K2RnZEJzaFBNSG1JOWNMR0tXMTVTaS9VRzlpM3cxcDQ5ZndvQ2RMSTBzWEt6cG52eFVrbzRORUFKQ05ac0JBeURncGtObTkrQmk0RDVLZVlQRVQ1bDRybThTUDd1WkRsRm56Qk11WlhJTGl3cGQ5MFE0aS8vRjdpUWVkcnRwMkFjWGhqNTdOQzQ4QVpjQWdLWkRadlBwRVNESkNmWk1vZ3loKzlkdjRBdlRiaEVwVWZiaEVlNGpqS0pTcDRLRXFnd0VRcGdOY1BmMk9pT1FUa2dRTFRTQUc0S3JXQXFqU05OUXRsRGhTNENBWHdZdTdUaXlBSWFRTUZyaVFGNEp4NllUdmNsU1JBcUZTZ2dKY0N1RGtrMzd6bVRSb0NBd1d1TUFVcUlCbk5LMXkvVUxWQWdkRW8wQWpubGtZalhFaDF4U2xRRCtlV3JuZ0xoK3FOUmdIWUhCTE9MWTFHdXBEcVNsTUExSXl2WCtrS2hzb0ZDb3hDQWJ3NTVIU1VoRU9tYVE0SlB3bnc4aVNRQnB4WGxBTDRXWm05eWRkdDVlMUQ1L0hVaGJaUC92WkxreG5lT0V5R1ljam10L3JEUStnc1V3QS9LM00wZVFMMCtRZWhpK1pUZWhBZzJ4Zlp6UVVDMzNSejIxQmZIU1lSUEtlVmUwRUJrbWx3VGdNRjRFTHFTWnpPdUhITHF2eTZoeWt0QU51emdBZTZWcHpUS1RhSXg3ZnliaE1JSy9zM2pVKzRlaDdwNURsRmJlc2VDamRkOE04a0JXQUpQTythaGxIbzByTWxvK1ZoeWd5MEsvekVmRHY3S0hBaVBiMnJvSnVVOTJXZmRJcWNWdTdGaERKUjNoQndxU2tBTERRa0EwSjEzdnkrK0NYK0QyU3J1bGEzbFF2ZjY2WURMMy8rMnRrcmoyaWt6eDFqSjc2UmZSUTRrVzZPM0EzVVM5YXE1ejAreVhPSytzOGxzSVdBR2FkQWY0VFRHVzlpNTE4ZXNKL1BvSnh6UFZsSE0xNjVCOGNiMmZseFJscU02bk9oNkEybmFSeGNOMWpqaENrNjVVeTJ5R2s5YUJxR2RzSEZLZEJ6VDJjMGN3bXpFdC9kajZMWHNReUxqbjA5R1RtL2ZnTy9DYjlZUGJPR0ZKRmpHZFljellOM1E4eVpvU2EzVUFEUU9OUlFjQnhyVDN1RW8yRXVLRXJtRkZXOUE0cURJbmhuaVFKVlpsKzcwTEd2Sy9HUm9pMjRycFhCdDNUS0gwVS9xUytyWEJHVG5HWG1ZVVE4WEVnZXlIa3RjVUdYcnpnNmpPZzJ5OWJYMWhHaUhKdWJ3Skk1UmQwSlhLV3RDeFljMDBnQjRNVmpVbTc0cGtHVGVIM09FaFBDczh6UzFXcjdheXN0UFptcXlEc1hXejV0K1BmdlY4ODFlVFM5TjVUTmlGeTl2TVhjbE10VWFVbm10RzVSd1ZmdEVEWmJGQUJKc0xwK1dON0lJOENtdko2OW5HSFVzcjYyc21pNi9vRWNQUTZ5MTkzdlk4ODJzUmdIdzN5dmszNUpzcCs0ajdUaEh4UlVUdVdKWE9XVlI4b1FmM2twZ0tmQWFlbVdtSm1PMDNEaWxwT3BLS3FucTYyTlhaSmdTWitNa3BPcENMNnFscVZjbDlqWlRaNSt3WjdwRVp3ZTV5SXArWUNPRUJ3MjltNmIxRGxGZFpMYWd6d0V6Um9GNEJTNHhSS1Z4RFFrUVpHQjZzaTc2UjEvL1pnazYrdnVlbFAxekdzWjR3MSs5UE9QUmZLeVR4OGhtQzNuZ3BsQWxSSnF4b1ladDJnaW5STU1UMElZYVd4d3p6QUZZSzFZS3dGSWhuNHVMNEw2S3VtMWxkN3hEeWliVlRYTHR2VXRKWmxiVWhhMHNMYTBLNytOTm8xV3YycFhDdExPK2ZVSWs5UHlNTU5UZm1FQ3hMUlQ0TURaZzk1S1RORGRHcTdyN241VHF1SXVCUGlWOEdEVW9sbGE2T2xSWmlCVmNVOWFDTnBXd1cwMVBxbUFqUGZXYlIwNWx4Z2hHaW1HQlozVFpPNE0xaVVLam1talFOdlpneDZ6dzV3cXpMRTdFbUtaNldtU2syYmxMZ25ZTkwxeFZXTTNuMmdqa0Vubk1OK3liWi9xOU1udmpBeHlCNTg0MzF5dDhRZkgxYWRBM1RiYXdtbU5Xem1WcnVoOUYyREgwbDJ1bldpQmJqZ3gxOG9EOWowSjZIem0xazV1Zk1XL2ZRVUdBWVViUGlycGlteUJqL1ZPNU5za3BpYkJOV1VVZ0lVK3l0MndlWnQ2ZlpWcGFCMGQ3RnI3UGdnNDhFQXRUeDJORXI0aWV5d1RkSW9kc1YxTVYyVVNPUStPZEZCTTg4ZlFWYVg2YTVDRW81RnVhVXZBaG9BclR3RzQ3dG5xWHBOcnh3a1MxTFYyQzVKeG5JaUdnRTk4TUQ3LzhtZDB6RURuQUYrUnZTV0RPMXErTkZ6NVYrTUhnTG5McnozLzM5c3FzSnl1eWlnUThWNTd6WmZZZXo0ZzB5MXFkVVlCYlZxS2h5OG5NRTZkS09qd0RoU0FYbHhQcjFkaVdOdmd6MDRXWVZwYU1tQ0FPVXhDcmp6QnpxdVBNL1luS3Nya0FDWmlKUmw5cmEwb3NLakQvakNHL1ZRM3pyK1RTTTJnMlBmWC9tbk1Iait2c3JzZ1dmRE1KN3IvTFl2dHZUbHQ1dG9lZEVtRDQrcFRBRlFGYmV2RVJUL3g3R1JWZktEblFTQVpwd25JbFFGN2Y3Tit2UFl3K3k0UnQyTDRIRTVKN2NzRWZXM2hVaGptejIvQmJ2WEhGa0Y0bGcxbjkxSnNTaXFWZVA5emR1ZUhZVG5qRS9IVFRRellTcWpiYlRxNitYTmFOeVkwZ1RUOHp6SUY0SXZITzdyKzVVY2Y3YkJuSG4yMHFVTjhqaXFWakIwWG9qUmdQeEJGc0p4UnJwM2Y1SkdyUmxXQXhSTWpHWHFPSlZFTVVKS3FkeXNncVQxanplb1lJWEd6TXY0WHM2ODFJMXpPK0RIMlRneGQ1LzhtUG9MeDZNaDQvVG1SY2hyUTRKcFZDblROL0lhVHdDeG5mRVFOSU9SOWpueHRKQU9tWWpzdTRScDhiem91WjZnTmgvTkcrU1dTMGJEMUcrQm1idWl0cy9nWUZrRE1XTlNRMXF6VTRrQk9pd3czdGZQbERPOU9SUUNwYVN0QWFrNkwydWJtMWluNFo1QUNQV2JQVnN4eUJoaXRrczh1a0NqV1l3Qnc4SFdIWnV0Y2ZWamhzNWxZakFwemV0MDdnaEhxU0Nab3VQczMydCtCTVgwTUJuWGtVSUpGRmVsTUxRNEE5amhNR3d1M2xKUlZqcWxLbGg1VGNpb2xOUjlWaVBDZVBRckVOanZBZ3NPeEpNSVgxSTV3OG40SjhyVTVBK2lSRE1Ha1lnZFRYK0RhTXN5NmxTRVoxWDNNbUp1c1FQbTVLVXNSYmNuaEk3VTRlSlQyRGtMenJWb2JScWxSR1BpYmpsQXBPVVVKemNmQ0VEd3pSUUhZQTJWWi9rR24xanlaUmdpVEpDa1pDMko3b2xqT09CQWlJVitJTGtNeUZzVUEwMEkxdUZ6VGRpMUljajJ0SUNxOExyUVN2cHhScGlLZ0FBQWpDVTdMS1hKSE1aTTh1R2FPQXRBNzc5QktGMWpPZ05tVTJzK2RsSXkyc08rSUhVeHo3Qm5FM1RWS0E4eW0rTWdBb2U1c2FsbnNheHpZNVVGaHVrMEw2SEdEZERjeFdNeVhxbDdScGx0NzAzS0N3ZENEUFFUTkZnWFczdmNxWG1IQ3F0S2ZzSGNtQ0dOSnhvNGRIWXYxaXZZcEJzK0xoWSt1TVRTUjdGd05mSmtuQWU0OHdhVG1XY3ExcFM2SmJPUldyWnBlTVRFNDhOaXNxVmRhVGlEeVRab211R2VSQWcycDR6YWN1WFdCMHhuRU5wVll6MWlRRXhLeGcybGVHSHZhUnAwbXRxbmtlZ2EyQS9UL2FsQ1J6VEtYS3hsMU1kK1NXN1ZxZW1jV2JkY1ZXNTN5NWdRVmE5STB3VDJMRkFDckU5Y3ZCcmFhQWFZaFBnSEtKRW5HU3QrUzFIOXJSNGhoVS9nYVJqSXlWL293Q1N3Mk52RnRIbjNXeVFRNXJsZ28rdk5DWVJwb0V3SUZXMHhJUmpLblNKL0lvaW1EZTZZb2dJZS9jVGNzZE5HblZzVjd1Yk42WEJvUUtnSGVsR2FZbnFOcHlBNWVUTmlYaEVKQ3hveDVzM3JpMlIwQ0tPYUpwaXdLbGp0bWdMTFRSRkI1T2lOMkJ4Mk9KamxtSkhNS1l3WW4xV3ovQVRleFo0RUUwSWZmdENoUk5UcUJGVTQ5MW83Q1BSb0RDd3VuNkYrN3kwTXJZZ0JxRzV6V2prSzZVWjNEdzk4V0w1Ynk0WHNwVDFiVlFhcnVLWUtEMmRtdUVRWmlGMkQwREJHU3pBbjBEQkVWL21lWEFqaG1ZTWZmY0paOVllZnRjUzVWK2pvUk1McXRGY2hKL3FwZytvNVFBSWdHRG9QTW5zUmYxeFl1bW1FM0Vab3JHVktiaVRvYzg2cmY5RW8xY0pGZk1xY2dHYlFsWnRVZGMydHRPWFltVXpDVytIcGNtMHBkM2E4blRpNVZoV0ZJVHZtclFneklCVG9na1NjU21mL2tVc2ZzSkpGd3Vlc1pjM0p5SjNTYk9TMjJWcUdURndBbGN3cnJHUmJKWnRUVFlVODMrYXdlL3NrRHJLNTlyeWRyMzhySjE4RE52VHZ6YmdjdEovbGJzRnJIbFpodGZKTTFjT2lXZHpFSW5wcDNCUzhacWxKbkZFY3Nyd2h0bzYxRTY0MnZZTytCclkzcVNlZ3Z5WnlpQkl4S0hONnpRNEZOdmcrMjVsNHlPQ2VtNC9PM2dCS3BHNVhNNmU4bFBYcEl5ZzNFN0txN2cvNU4yWDJUZlZOUlN5L2t4WHIwa0duNVMwck8ycmZyd0lwVThsT0xzeWttWUd0aURYMGdwMnMvenQ3MWIzK2YvVmVOaHU2YlNza3A3SnZTMUpwaFIzbnc3SGIwTVhhM2FkTkEzbm5KbHlNK0FycUkrOEFKQ3R6WnFnYVd4SzA2UGFHbWRFNFFiVWRLd1R4WmtXaG9mZHJzb0VKWStZRCt2SWZPZWJYS0hrVnRxZm1rRm1kZDJJWlgwYUlBVmw4aElPWHFjK0M3WWE0SXJZa2hCV0g0NDhtSm5DTlJVT0U5ZXhRQTVma2E0NHhPNjk3bDFxUXkyYkZOWTVXN3FqYk10dFVJOFBkK1Y4UkpBMjF0SDd6YVNyUWdURlFjWWs2dG42eW9xY3Zpa3pkNXpPcTFQVzRHeHFSUjVUWVB3NysreWt5SE9BNXBrQlhDSk0xaDhoTDFrcm5rdVc0VXFMU2NObFRabkF5Q2Q3WW9BUFB3QnpnWDBtcjNlWmUrN3JPbkVyQyttZ2kxcEdrS2RvMGY4WGc1Y1lxYjRMdFBDUVR0aXpmVS9HdFpHYUZha2gvcitJYjFqbTFFMU52RGYvN2tuK2tURTZVbDFHMUtzUlNBK2pkNTRyNjIxYXFoQjRMVGNncG4rampOd3ArUEFqMnVGcmQzZkhFbVRDMit3WjJ3SXJDcnptbUlhMnRMR0t5WkZQYTUzakZwMVE2TWloeHV3Rm9sRG5yelJmbUttS2l0U0x5WXJKcDdEcnpOWjJDVkhRQlcwbGlTRTdnbFBlQWNtRFhKdEp6bXZEWUJMRU40WnA0Q0hiVGlsalE3cGRCRExRNXNxbEdodzlRSXdPK0Ezc0FwZjU5OVVTVTNkNGZneHR0ZEhqeVFuVHVlUGNlaEMrWmUwT25YWWo1bVZHRDRVSThhWkpRLytSYVhSL2RQY0RKMmx3ODVjSi8wZFE0M3IwMWg1dTZRMUp6c1N4U1MrWVNRR2FaQUYzdnlYMGZsTmZOcGlBNVlUYWFpQmxQRHdnSXVMaXlEL3Z4eG9SZHpOQjJpL2NvTlRIb3lCZW84UndacmpQdlI2dDBLNnR0ck1mekpaMFZPdHBUZjk2N2pLa3ByUDFxclNXMGRGczVQT2VDNlZ2aFh0UmtnTFNmUTlZOTgyRU5Zb0FEZTNmOE1tSGVPODBpeEdKL3RSOUZuMlRza0lHeWh2U3VkYjJCL3RyMzA5ZEpuR2RpKzFGT2hHOFBmd01BaXUxRTlWMXdJMXRoVEJHeUJPUFVlNDFxd1ZCSjQ4aUozRkM3R2R6OFR4YzBYVmRsdjhqU2d3Yk1UN2xwVll4bU1TVnJlVTNLS3doMkZrbnJoNWFGQWkvMUNyUGpkRTYyQ2ZncStZUGtsZHFjcC9hVlgvT3o5MGxsK21KMFA3akwyYlNvT3dzbTl0bkM2cmdWZnNJelpMMHI0Nk0rOTdkVTc2UDR4OXNBcnpwb3cvRHhRTzFOU0E4R0Y3clg5OFppOWh3M1ltVjdaYTBqcFhqUWpsN25YTmlXbktNWkpZSGdDQmJ3VVdIdmYyVi96UmppQmIzeGYvUGdIbWlUd1FlMys1WWZZK1N2TkJZVVF2cUZuTWdoVS91aTE4d2MrcDhIaC92NVQ3dm1ONmx0Z0lDci91OWd5bVhWekxNZ0N6OHIzVjlsYmZzK01VblV0R1ZyNTc1c3BuVCtuTmJWNlRvb1duSUVDRjZYQVd3aUMxaTNpUVdmOFRTZkE4aTd0V2w3YjA5TjJWenZjOWNranJESzRKeVdEYkxGZGtrRnVRdTFmMTlxNkRncU9RSUdMVXFCRWwwQmkwM2tMdkIxaWhVM21WTmxMaHFtUWNnRUZuTU11ZlZVbHdYZExhallyV3Y4QjlXbUhRaVRkQjBFQlR4SWxoRnlVQWh2Zk1CaEtpUlVJODUwK0EyVmMvU1BqZGwycjBzamtoaWY4bGVzMFNCMEcxeXZ0RUJtYkhTY1VWTHM3eW9pZ1E0SWpVT0RDRkppL2JWQnM2TG05Q2lQZmRsVkI1RjBqYnRlNVpEWjF1RkcydjM5SS9UN0phR1FPWENBNXoxQU13UjBvTUJZS3RQY01HbHpPY0o2YU5wazZFZUJkb1JNeE43cGUxRjRFeXhua2FXazl3d3dFODlSMlRHQ2xjMEVhZXBNeElTUlFZSFFLREpvbUxkL0JaTHpvT2podjJnSEV0OGtQYzVBQTRpemxLUWNhTm01cUp6aVVCcjVvOUF6WXBQSldDdUs2S3psRGlnc2YvSUVDQlNpd1RvMVBsWjFFaWcyK3pwMEk1Z0c5WTM4NGhzNFhuVXp4clZvR2o3SGFFdE5XUHpITE13bGdZMHFZVEZGeUJQZDRLTkRaSlhqNko4UWpuZlhVNmRRcTRkMUV1bnB5WXBhQTRRRjhxNWFKNnJNOUVVelB2aTVrVGFjVzVMWmhneU80QWdVdVRBRzZOeGFtTXRhVVh5QmZUdTM4Mnp2cDJhL2tyVUhvcE91MkNIWGxHTFdnZDRjZ1pDdGpXR2pUVVUrakRZNUFnUXRSWVBXN2FQSnFrL3FrdS9hWUp4Q0RmcldKLy82bm02V2NXMG5tYkdWRmZTdGcyVnA5bnpkSC9LekU0Rm1UZzR3Ykh2eUJBdU9qd050OXFKYlR1ZElIenNQV2lwdUxsZzR0TEdxUHJiVmpDd2FOTlBHTXVrVnRZRlkyd1JNb2NIRUtkRks1TWhYM3I0ODh3MWxqWXVKMFlHc1BxMm5pdVJZZnA1WWlSQVFLVEpRQ2k1bVdJVy9XVHgxNWc0c0U5c1FZMEhIVSs4YWhQL0htUy8zaElUUlFZUElVZUhUb0xKcERwOUFKSHVHYm9OYmNXNFBLS1NqTE9tRndCQXBjYVFxVXF6Z1RhNlRObnE1MDNVUGxBZ1V5S1BBbTlxNy85V3IyM2d5SUVCVW9NSk1Vd05zN3YyOG1hejZwU3Y5LzhJbkl1TXFpcTZrQUFBQUFTVVZPUks1Q1lJST0iCn0K"/>
    </extobj>
    <extobj name="334E55B0-647D-440b-865C-3EC943EB4CBC-49">
      <extobjdata type="334E55B0-647D-440b-865C-3EC943EB4CBC" data="ewoJIkltZ1NldHRpbmdKc29uIiA6ICJ7XCJkcGlcIjpcIjYwMFwiLFwiZm9ybWF0XCI6XCJQTkdcIixcInRyYW5zcGFyZW50XCI6dHJ1ZSxcImF1dG9cIjp0cnVlfSIsCgkiTGF0ZXgiIDogIlhGc2dYSEpvYjE4d0lEMWNkR1Y0ZEh0VWNuMWNiR1ZtZEZ0Y2JHVm1kQ2g4WEhCb2FWOWhYa0ZjY21GdVoyeGxYRzkwYVcxbGMzeGNjR2hwWDJOZVFseHlZVzVuYkdWY2NtbG5hSFFwWEd4bFpuUW9YR3hoYm1kc1pWeHdhR2xmWWw1QmZGeHZkR2x0WlhOY2JHRnVaMnhsWEhCb2FWOWtYa0o4WEhKcFoyaDBLVnh5YVdkb2RGMWNYUT09IiwKCSJMYXRleEltZ0Jhc2U2NCIgOiAiaVZCT1J3MEtHZ29BQUFBTlNVaEVVZ0FBQlVnQUFBQnBCQU1BQUFBYVpOU2xBQUFBTUZCTVZFWC8vLzhBQUFBQUFBQUFBQUFBQUFBQUFBQUFBQUFBQUFBQUFBQUFBQUFBQUFBQUFBQUFBQUFBQUFBQUFBQUFBQUF2M2FCN0FBQUFEM1JTVGxNQUVHYXJ6ZS9kdXpLSm1WUWlSSGFzNTFFZ0FBQUFDWEJJV1hNQUFBN0VBQUFPeEFHVkt3NGJBQUFnQUVsRVFWUjRBZTA5YTR5a1dWVmY5ZlIwMTNSWFAzWmhGOFhGYXVPRFNJdzFBaTRHSDFVSXUwUjhWR1BZQldIbGE0UlpZaURXb0lRRUZhdWp1MktNVW0ySWdvbW1Xb2xSOFZIdEQ0MmFtS29GeHlVRzdUWkF4SWhXSjZpSlJxM0JtZTdabVgxY3ozMmZjKzc5cXI2cXJ1NmVIdjErMUgyZGUrODU5NXg3N3JubjN1K3JKUGsvODZ6K242RTBtOUJDZHRIL2w5d0dJL0Q0MDdjQkVxZU1RakhkT1dVTS9yLzdvU09RWGh0YWZHeUZqd3YvUFB4ZHB5c2s1OFhGWTZOemFNTzMweUFNUmZSMEN4ZkU5ZE5Cb085bFZNWis0M1N3MEwxMlJPMTB1citkQnVGMFJpQlhyeTF4a0F0dStrRDNmVWlJVzAvY0JjOTkvOUFRWW0zNlBlUnRzU2pFZWw3WUtjUGRQb013VGNKZTlFLzYyWnhTb3lBZXExTnFhdHhtQ2tKY05YV1doYmc1YnZYcHdjOEo4YVhwdFRaZVM1TU1naEdCejQvWDB3bEN0OHdxR1JoUkwzeGtFaXd1UUhPYmsxU2NRcDBsNFZmWmdSQTc4U2F2Yk1memVlNWs5S3RXMmtJOHhaczdxZlRJUVNpOW1hTlNNaUp3Z3hmY051a3NJUzAwTmliQlVUYVhJUjJUTkRkV0haZ2dXN1lDS0xOMUc2ZmgrZXVyTkNPZW1wQisyUmlzOXVMVVhCeWpCeUY5RmFQNDdBcnBsWU5jdkdUMEpuWFFJazVTZU9FeHAyZUYyTE5kekFqeHJJM1RzQ2plUmpQaXFRbnBsNDNOM2p4RlkyUDBJTFFPR1dmUGdwQkdtVlJJSjFxd2xxK3ZpTk55dnlUUXRhTUZ0Tmx6TGtFamZjNGtXcXhURTlLdktnOXFRcHlTSHk3Sk1RaExHYk8wY3pzdjl6RWVKZmRPdG1qdlBnUHJiQzNhNHZGbjlwSDNDN1JEMXM1cE9RK0NFOUl2aVN5SlhnTmhjdngwa3g1eURNSWc3aVE4YzBKYWFHU3htSXhJa0todm5jczBCZ1BnYVdlMGtWekMvdUYvc3RyUHdZMUo2WmRkenQ1TXFxZm1oMHR5RE1LQ3VCd2JtaHpERXF0MkVua3R2MFNpN3ViemFCc0ViNkl6aHdrWTdxZmxmcWtqTXhUUWVDYkVUK2ZNalRaSUpxUmZ0Vi9aQUVrNU5UOWNua0ZvUkkyUk15ZWtiZEhMWXZHdy9QSlRDZXhZSnJKbWh6V2JzOHk3U1pQay9CQ3JvNWhwcnJxT0pxUmYxaStBQzY1eWVuNjRQSVBRRXZ1T1VoODVhMEs2aE5oNElmQ3JlYnA0ckxrdC9TL0kvZkw4SCtRZ0U2UnpZb0E5aE1uQWlVbmhBYmZsdDMyM1I3bHlNZjJtVXVuUm5xMCtQSnkvbFNRdDVvZkxTY0h3aHBPL2V2Y0lBQ2pPR0FRb1FUaGNpT3FSc3lhazk2RFZmaVZxRDBTSGF4Rk9ST0hFQTVtemxjTW80SGlaT1RIQUhrS1lLdFlrblJFYnZMdTVNSXVDWVBwTnlYeGV6MXAzUFVuS3pBK1hrd0tLUkpCcW9vRU5DazFHeGlCQUtjYWhFV1BMV1JQU09scnR5L25OcTN1a0RpWHVsOVprVGdMS2dwd1lZQThoM0FaYU00MFVzV2JYZVVVOGoyaGZPb1hwTitXN09Ta3BwRHZLRDNRUnQ1dVRBbHdsakpkQ1FrS2dqRUVBUUl4REt6Ymp6cGlRemdoWXN1eXppd1RXNW1XRVZjbVpPbmEvek1VM2tobjFNN0p6WW9EY3BJdENlRHVqRWZyL3F0N3JIK3VUMEc4QTJqbm42am01S1FGUnFlR0djMUtBcTRUeEMzbDJwRm1Ea0NRWWgzTm9pK2s2T21OQ2VnOGVEa3ljSXdnaWZ3d2FnejVMNnBDcWlsenF5VEp1aVVMblQrWEV3SHNJUzFWeGJkVzFQd2pGYXpmcnpGUlhJdlNiZHFMWFpCZmY0bnF4a2Y3cklRWit1S3MyUTRaWkZHQ1lrZkg0SlZYR2hxeEJvRGlVWWk2eUV4RFM0bjluUFo1ZHNYRm9SVXpPanRqMm9Ga0QzQXlFOUx3eUE0bjdwWUIyWUw3Sk1XTTVNWEFld3E5b2ltczkzMGM1M01zdURFZUwwSzhiV296cG5tUWU3UkZOaCtrYVJMZ2ZMb3NDVXlkZjBJMnFmOGFHckVHZ1FwcDB3akZKVGtCSVlWd3lucjJoWXhBUlV0aDFJTUhPR21BTW8zdm9YSlpoeGUyclphb1pNOUZsd1JoUFRnekF6dmc0UEM5N1VCeDhLMjU5UHR3bXdYa1VvaEFEeXppbFg1Zk9SM1h2U3VBU1hsQzJCZmZEWlZIQWV4NmFia1l2NmpKQ3NnYUJDZWx1WklVN0FTRmR5QkJSdjRPSWowQkVTT2V4U1pxMVZCVUQ2U3RxNDVXNlgvcGlNOTd2R0xrWkxPWVkrQUc0L251NDlhV0l3NlVhMnpuWVNwUituVnVPVm1odDJEbzJiS2tqQk9xSFl3SmlRY2NNQzlIZFh0NUJZRGljaXpSMkFrSTZEenk2OFp1Zi8vUmRuLzdGSmtSdi90d1RFUHVQT2tUM2g0NUdSRWhiNUxBbVEwU1cwZDVLZHpDbmIzU1VpZnNsYmtnTnhTZ296SWVCOXhDK3FDTnVZVVVaTVNkYkVVM2krcVgwNit4QmRQczQySGFWVEtTeEx5UFVEOGNFeEVDT0d5d1RydGphakEzWmcwQ1ZUV3l4T0FFaGhRM2xXdzFuWUlkbk41ZWxEaEVaU3hvS0kwTGFKRnZ5REJFSnpiRjJUVFVMdlYvMDdWK2dPd2hmTUVZc0h3YklRMWhvT2krcDdLWWRtdDJ6WkxGZ3VGRDZkV0VqZEJGQUFUTUl3UmcxZHplSUgyNDZRaHAzbERBMlpBOENGVkx3d1d3enFrL0NKajB2RG51bVd6Z1NkSEt5bExvb1IwcW5ReUdGV2JhRFlETkVaRVd0YXdpdVpCWjI2bjRwRVhGQjRHTkU4MkdBUFlRUTMvY2Q3RHFmcWN1RDEwdk1qSFpaTHNMb1Yva1JaNnZNRDlUcjdsTzZHZUtIbTQ2UXhsM09qQTNaZzhDRWRCQXVKU2VnU1ZlRTlIMm9CekQxODZSRjFLSUY4V0VvcE9BLzhjV1pBOXhheDBBUWg4cy82bUh1bDNyOFhoaXJQRFNaSWFRTUE5RGdyaFhZR0tGOTk2eGRWMXk1WEkrM2ZJckdHUDJxY0NHNklCU0RyVXpkdEZwRnlFQURHUlRRZmtla09wNDhCSmw3RUJnTzVkQW9QUkVoWGJPNEV5RmRDRGxrNFZRWUNtbVpMb1VaQXp5NFNKcEprc0hyNVl1YWQ5MzE1ZlFhVkNYUU5xemU2R1ErREx5SEVGb2tkK1ZtSXRaY003cGJWN2d3K2xYZWlwLzFDTjlsZnB0bytVQ1B3VjF0cXFrektFQk5qWTVTcmxoNHhvYnNRV0JDT2g5NlNrOUFTSGY5YnBzSWFTR2JHNHJRVUVnSGREZWNNY0ROTlR0T09yVHZJSUFXSi9WWHNsVVdiU0E3bFE4RDV5R1VEUTNRbXlTd0toc2xqN3JvWWxXTDhsVmRzMmFqN0VyVVNURnY3d2RZeUYxSnZYazJiU2FFR1JRZ2lKSFJHVEtxRHB5eFljZ2dVQnpnVEc3SE5hSWpKeUNrTGM4SUlxUkovU3BEaGlaRElXMVFzYWJFdWNwY1FVcnZnbjNRVWd1SEwrdXVUalJTL09JRFFoeSsvKytpaFNvekh3Wk43Rzd2aytXOEdpekxjSklkM1FuSi9oajlDb1c2VndFcXJYK1lRUWdiS1RzQ0VHSVp5S0JBdC9LaGw2ZEN2UFBYVjFIRGtlaHM2TzJWVUl3TlF3YUI0Z0Qyem1YV3l3a0lhZDlQZnlxa2c4RGhUSkFMaEJUMkRSY3hCQ1hPbGdUbUdGejExUTl6dnhTeDdOamFLUHdNY0VnOTM1bkpwWHdZa0pQSVByTEs1YzI1UGRTamlzSVk5WGllVG5QNlpXNHBma0xGRE1JRTdueWJwMHdteVRCTnV2VE5tbnh4L2F0czVXaTRpN2VDRG9LelljZ2dzRkdzQnpiUUNRaHA1YXJEbkFxcGRpKzdRaDRKaEJST0JkWXdFQ1BPRkhGelRGNzFOVTlLMzBLTFh3TzN3RjhyRG43cTg3M0NwNzdZSUVlWnRsaUZ1VEFBMmFyNVdoV0JlUnE1aWcvYiszMFBqbU9jZmxtV2NiZURHWVJKMlNrS2NMRGdtUjZuUUxZOGs0bzMvdGN2SlBkOTZINGh2azFtWkQzdHFEdUNzV0hZSURBY0JzRzhPd0VoSFd3NDhxaVErcEZ6QURnU0NDbU1MOUZwakRoVGw1dGo4cXF2ZVpqN0pYSy93MElteWRlS04yL3FWT0hGK0ZLSWg0QllMZ3hBNnJaOHJRNnhTU1BYWE1DRXJubHdIT1AweTdLTUl3bG1FQ2JOYmRzUXNLQm00eERHS1lDQ21mVGdkd3pjM1UzeFRhZ0tqMFpPSkFDRXNXSFlJREFjZHZGbE5kWFpDUWhwMjg5Y0txVG5zWVhJU1pkTEljdmJGVzdSVWlXTU9BUE56Ykh1aG11bVN0MHY1U3lWQlJVZUV6L2txaVdmRE9hMktjdUZBZGpFZTc0dFFUYXZzV3N1MUFmaGE0SkFVZnBsVVIrMzdXR1p4YkRvS3pJL1hKd0N1Q1ZRUDF4enpjSGRyWDJYNEpHbHVOWEUyREJzRUJnT0swd1hKU2Zoeks5NlBVS0ZsRTAyVG4wZ3BBUG02MkRFbWZyTUhDdWtYa0lHbFB6SS9RNkx3d3oxOVArbGVJOHRJV0V1REdEUWZTWFFLTS81VlBTYVN6TnJlOC9wbCsxRWRsNlF5dzNDZTU1MWZRSUNlQ3NRcDBCZXhsbHpWY0R5cmQ5WVJVa1N6ZGgvTWpZTUd3U0dBOGp6RHVuaEpJUVVMVDFVU004UmRsRzhJQlVJS2VjZUk4NDB3TXl4YzM2MVQ3ckMyNmNBdlNpY3BjWTdyekttVkE1NkhFU21jMkhRd3N2WHJxQjc0UzdCU1BYUnBwYXo3NWZURHlYeHV4MEpNd2lUNnJackJUdzhtT280QmVENW9MTnlSanppV21DUk1qWm1mQmxqdzdCQllEakFBZXBGMzQ2TW5jQnlYL2VxakFycEJTUS9GQ3VWQ29TVXZ3dk1pRE5Ob0RraGM3cnJKaCtDbGlENklVbXpFSmluY0tDYVVzeFoxMkl1REFiSUdWcG9zTDM3ZWJIdFdqT1JMakVJVUNtbkg0cmlkenU0UVNqZjhMSVA3R0N3RHpWT1FkTEVNTExxNCtGa01pME9tR2xoc2hrYmhnMEN3d0dtRWVLWmJPNEVoRFRkTkhpcmx4Y1FVMmI0c1lpRFV4RXVwSENQNWlxQllNU1pNanBtSmJ4MHdKcXpoVnZvSU9iaC9LVCtORWxDNHQ0b2svSmdrR0FQNGZQNWg2QVdPRVBrS3orVUJJdEtRRDhVekpGZGtJVk1tRUc0aThtQmUyZ09MbXN0bU1XanBxQUxqZWdzaGJKRy9IU1owVEJzRU5nb2dxZndHWVFoUkU5QVNOR1duR3JTeFRoNUZrRXVwR0JOYmRneUZUTGlkQmt6eCs3RmNzamNMNkJaZDBpRE5uR09HYitRMzQrdWQza3dnUGYvbkJHNGxJcURUZHVMQ2lQM1F3RExLRm9CL2RCQUJnWFVJQ3cwMWxHZjFBOFhwUURPYnJkUkRSbGRFbkdEQis1aDR4bmdhakUyREIwRWprUEttendCSVhXSWMwMktDbUpSTHFTd0w3MUk0RGh4cW5DWm5OY3NwWDVmSy9VT0ZmUFo0R3hEdDk5K2ptcGN5YU5YeEQ0bWxnTURzSHhkcDB0TkVUaHo2Z1JmMlQvTTVHMk5CLzBONklmaUR0cVRJZWpCWlpSSVB1Y1FrTGtONGlPSVVuQkJETEMybGJYNjE1cnhULzdGTDdna2xBM0RCNEhqVU9jNmdncHA0YXNmT1B6UlZZblU4VHhVa3liMy9lTTNmdXk5RDBOWFAzL3BqYjhVOU1pRkZEVE1QZ0hpeE1FKzR1dkI4L3lHUCt4WnNKK3VDMkc5ZlVuaGIwQkdiajZCeUp2eE9zN1drT0dTMk9reUp2V3ZGVkk2UTFTRjBSZ1VQdld2UW55UHV0enhxVDhIZy9SZHVDTVpyNkNGUnBlQno3Nm1ZL1Ezb0IrSzAxc1VScWJ1L25CREhMenVQMjFCOFd2Z1craWJOblhmM3dzaGZ1MHVtNHh2L2ZwUEw3Slp1aVF1M2hNM3ppSkdkY0NHRVlQQVI3R0RkNW9TVXlLa3hhWTRvQ2FMSTJZNkVTYWtWUmd3T2E5ZklBN1NneDNlQlJmU012RTNBalFuTHJrYlpMSnhtSXJyYTdxdGdXemZHamhnNnFnSHJmOHhMeVhVUEg4TFp2NjJia0wvQW8rU1ZtUlpHNGtCQ0J4NVBvQmJWZkV5bTNseU04UnNiMU9uek9tUCtpY0tJSk9INHBJUTM2bXJRV3Z5NmVsVVdTWFF6aVNnUU1LbDIwbVhTbi8vR3F6ckFZY2tiTVE5d2Rrd2FoQTREc0EyMmJKL3NKQVdPdUpkcTZXMmVMY3ZubklzTHFURjlMdFhtOFF4b3JybFF0cDNRMjJ3NHNROUtjUkxlNjExT0NFeUVqODRlTWVEbCt4dDFsSjY4UEE3WHZQb1ExZ2hWTEV4NEdpVlIyU1VTY0NqWkRrQ094SURXS0w5OC9ENzkxd2ZMbktPck1VeUcreURaMXd4aWdUMHc3Rk9VTG5VRk5lK0FReENPQ1Y2aTZxN0xCNSt6YU9wL2U3d0ZmSFFvNjk1OEpKZkZUZ0ZzbzZrbE01U09Va1RkSEtJc0dvR3d4S3dZZFFnY0J5Nm5ORllTRCtuRE5iRkxCTVpZVFpwbEFucG4zMHNsWnIwbnVma203YkJMb29MS1V5d1ZkSXhJKzZGUXZ3K0RDVU01Mk9DdVRsSk5aU0ludGNVNUNFT1laTGlVYUpmRWtLMUExMCtBUVpnVzNoSHUyNGJuRVE4U3hVRTlFdEh3RDdCSndFOWM2dW4zS1RGT25OMVVrQ2JZbU9vc3N1eWV6Skw1U1JOekp0aXRxWU93OFZvL0VIZ09MVDRrb0dFZE5sSVp5ZVluaFN2STZTWWtJTDVsNEtRTm5ma2xvYXArTkNaMytFZ2xEaVE4eTFBVGZubjJobWZET2FvUjArK0Y5UjB3VXhxS2UzYmZUMnZ6Z3lPU1RDQXRSV3JkdGtEMkNYUEJUMUJSa0Mvdkp4S3AyMmliMjJxbzd3TElyYlY0dzNUTWRTbG5ScUVlSllXcFNKTkZxMDYxbEQ2TjdoOE1NRWdjQnpLZlBPQmhMUmpPTHNycUQyQ2NUcGlQQkJTR05YREdkaWt3S2FBanplNFYyaHZWWkJuOGhEaUNrMzkvUnBsZlYwUXNRRWxsVlVpK2pMZXJ0SmppRW1hUjhrYzIweEJDMGZISVBZeUhteDBRbFRoQkpUVER6dDFKdUJnM01NcVlOeWtiV3ZveEJxemVZUUNuVm5TMXdIUUxOV1ROR2xJSmNBZWZvMXJFalp3SEZhRTJDYmRlQ0YxakFWSll2T1QxTkNKTHpQL3NCTUdYNGhBMjZ4UVNMdmlzTHlodnY3Q0pERFVwSFZ1RVJEaUh0ZEx2UEhQMVRPY1N4WVJFMFpmeG12WFZLbG5rdUhSRXRweW1mcEh4MEFLK3BwcHpRWnAvTnB6UUg5Z0toUlR2Y1JyTitsc3ZCbmJpdzRKQlRyTHZGZnFaNm1acEVsL25kYVZLVzR3VGNJR2pnTm9yTXVrSnkra0ZXc0p3V1lzTW1WSXJhUUF4bVRXczA5QmNTb1UwcjQ0SE96SXU3dTJkdy9PTlNuMVFnTWNKZzUyRzRvd2MycmRJbWQvdmswZWk3Mk1aMjZrT0NaWkhpVXBJRXFmS1dBQWJ0RWFiWlI1TWwxaFFIL3dia0hYaUtVK053ZmJkczFWem9wZ0Nnek1lYldTSUt2VVROSWtkbXVOWFhDWmlBMGNCKzdPOWk0b09IVGIxbGpHVGpZNGpRQ2QrU2hoNFJWME9oVFNsamk4Sk12Kyt0V2JHc1QvY2lFTlZrRk1YTmVvV1hPekt2STJsMjhZeGJyV04rUHpscXlWWVZXcDVWSFN1ZWloZEd3S0dJRHg5d3hyRmh5QkxFY2xBL3JodzU1YkdCQWtwS2JTeWk0SDh6dzhjc1hnS280cE1JWDlxenBpWjZtYnBBdk11SkJnZ3RwQUU3R0I0ekNQWEdRS0ZhZEo0ZTE0alZzQ253djZrb2xtQi9iVmdsQlVEL2V5YThXRWxKSHBLek1oQldWTEJ3UnJVcGcwK2tERW5GckRSRnZ6TFdYSEdKc2w0QVY3QkxTb3RndmdIN1N5MlYzbkRhSGhuUlNEZ00vUytMVHpCUGNYMGc4SEFUME1BYXZTcWtxYjdFR081UVJSWUp0cVh6YXhyaFpLTjBueFBSVUR3bDUzbld3UU9BN2dzcnBxa1ZHaEU5S09XMjlCU0NOK2ExSnIwa1JVU0xOdUxqQWhoZFhyT2RvdklnNjhGajFWYUU2dGdhTTFDaHhQUmU1M3pMb0xRSnBKamtmSlNvRHBGRENBWFR2WG01RnRQR0FmMHA5UVl3VUF0RTYyNSthNzNJaVBqQUdpd0piVzEweE16MUkvU1JPeGFXRnN5R3lWeWRqQWNRQjdNeTZrTUFjMlRNK2doWXcwM0gxLytzNC9zUGhNSTR3SzZYcEd5K01JYWNOcVdYdU5rZE9aMFVma1pUeC9nMGd4Q2ZFb3ZLU05obmRTRE9RR2NZOWlCMExhb3preUZRb3AyL2FCS2JlbHF0bmJwQ3RSalV4YlJoVFlBdCs1bXFWK2ttcjNuZ1ZUSWR2MVRUWUlIQWNRVW1vQldVMEs0ck5tdWdlWW15cjZRbkh3NnJwNHE4bWVSaEFWMHNzWkxUTWhoV25rZEp5dTRZbnpablJ6VFpkRk5tTFJiaHFCbmJWNzFRRktKclhzNmcrR2dCNFdWNHkzYnBOakFEN2lpNmhKaUxhalFoclN6eHhvQTJ1dzJja0VRcnBIV3c1VGZneHRXY25iR25LV0Z0Rk91NzFsZ1d6WTlzQ1FOZUVnY0J6QTFSb1gwcjZmZFdBU0tEL2RVbnA5SjBuK1pKcW5wRkVoM2JZVXMzQU1JZDExN0xBclVuRGRpelZ1azRFN0hEdGFnRW1ZUnpOZVhrMTFQN3lUWXhCK2N4cUVkTlBpNThOUVNPbmREdThnc1dZSnVIS0FnY01mVDRHRnc1NDJtS1Zva2lhVnl4YkloaW54NkU0NENCd0hFRkpxV0ZsTkNrZSt0bU9RSktVeStucjFxTVpHek1LT0dVYUZkQzJqRVNha3NIZDlta0o2NHBwV2lWaHpETzR2R3BPRlZnbFN3Y0ZpMHExNW9PNjFQaExNcGVEa2Rob1l3QWtUUTNVUUZkS1EvaTdoRE95Sk56VG05amJwQ2orNThZUzVtS2ZBWnVGYnZvdmkyNUVpVGZvMUMyUkM5Z0xPaEd6Z09JQkNqZ29wVEVNbkFVQ2JYRmRMV3ArQ00rNFJodHJreWFpUVpzMzIvRUlLMkJ0THdGNWp6RHBhREZBUC8yQU9xd3ZyOXRQVmxxei93N1hpaHZjSUdJQ3JpQWsvQ09tZTY4SkZRaUd0RW54Mm5jRm1iNU9XSnhKU3NsNVl6NnZHb3IvaHNORVJlanRtMGtGd28yaGFCeUY5bG5Sa05DbmtPN2RUU3d2c3JEbFZLK1RZSTVJbWh5U2lRaHBoaUdxQ0NXbm9kSERFd2Zwd1ZmYzZiNVNTSDY4aDJNaWlaVnZUd2RtdGw4cm80T05WL3UxaVpKTWVBUU41QXU4NlY1RzRrSWIwTjhoYUMwYUNhYWE1cnlOZWJFMUJKSEJqNk1yc3RrdGxMSkNqMWRhR2c5S1JPZXRiVjhsSkI0SGprQ1drSUQwMWl3Q01rZFMyWnJXWGRueVdHTmthdWNOakVsSXd2aTVxSEt3NUJnYWNXeG1HWWhkZXpwOUlreDRCQS9qckhtUlNTR1NCQVpzaDBxR1F0b252eWg5STJkcXd6OWlCZGo3eDc3Lzk0RnZDOW5RT0Z4RDRLZ1RHWm9RbXZVQ09DMFlQUXZFYlAvemVSemM1TGh5SHJPVWVWb1l0VzdlcXRXcmR1aUphWG40dHlLUmhWRWczTTFwam1qUmM3aHh4d0kwMTNVanJxZzVoVXRNTllrWWZjQ0FnK1lpZmJzMm51amZ4dm1HR0xjdElreDRCQTdDcjJIeUtDMmxJUDNuQnllK3JpbGFqdHJXWFFNREQvQ0tlUWplR0xvdmFwQi9GTm1rRkRZMkNweTg0alI0RTBPMlJDY2h4eUJMU0xqS0RVcVZWZ1dpRDl3cXpFQnc1NDBlT0tLUnNxQjF4YmVlenNlWVlkTFNlQ3oycWpXUVZaSGpOaUMyOHU3Y0dyMjk0R2hqQVhWcUdxaWZIOXlUdnpuRlJJNThCOTlQU29Wblh4NnZ5MDNpWk05WlI0THJDbG5mbEp0bmQyOUYxc0VrRHExMlB0d1hrYkhqQkplSEV5amZDY2ZDa0dCaGprM1o4WFREbnhINlNMRGhUZE9oWDNIMVhlV0xISktUK3NOdWFZMlcwTWd4RmpQcFFKQ2p5a3dLUE1KTVdzdjJrUjhBQXJpbHVVeFE5czNGK0tLVGtGUzEvNEczdGN0ZzhHb1JqbjR3MFRYTUJrUnRtMXl0TVV1SW43V3k1SWhNaGIyamxHWVJ5NUdvV3h5RkxTQnUrTGloYnVkRFBPWi9VT2V2ZjRSaU9uejZLa1ByMXpQYnJpUFBZcDV1NnNPSjBxd1dPaDh5SElvSDhpWlBrRVRDcFpxdGFKN2xObytWK2Nnemd0cEcxSVcyN0lLU3JOdTdEa0g3aXU0THpwc3NhK0x6Y1VjQURScXhSb001azF3WDQxNDJoejVUYzEwOUZDbm5MR3puTk5WUGdnckxVWi9iSk13aGw3bStEeWh3SEVGSzNpMWR0YTAyS1BUWWdTTksxc1d1bkllaFVqN2JGSnltR0YwbE56aGNjVEJnNWlwQ0d4NEtPT0xkbmNPWll3NjBESVJJNEozeEpLSmwxWGt2Rkk4UWtMNzYyaVNsZ0FCNG80a21DcHRHeVpqdUNNS1Evd1Q0b3YydXhkam1JYlUzVmg1cHJLaEw1Y1JUNHN2cStpYXRKaW1kcEtBZkVCNVdIRGQySTdjaHh5RGk3aDZYRVRELzFBUTFwKzNXZHlJTnEzZkVrNkZnaEJYMmI4ZXh6WUo4K2lwRDYxY3UyNTRoTDdZU3k1aGhvSGJZWnNYVllXQTdaNTI1QmFSNGhKZzI1QlRVNUJ1RExaNloyeGkyb2tQNmtqM1F3Q0Nub2ZmbFlnN0J2K1FZcXRhZEtJajl1REgxWjIyamtwQ0lWS1ZLbGtWdFE1Ty9TOGd4Q08zRDVoWm8wNHhZVWxsMVlLZGNCdGJZYk94RFNmWWtzZmtBS01oOUxJNFkzOGFNSUtSd2lFYjhnSXE1dUo1VDlCQm9ZYUxWSTkyRldlQ29LUW1uQURJKzhLaDF5bjNSeURNSlQwY1RiZGdUaGdINWl6Y0xRN212d3FnbWJkalU1RjcrZnFxQWpRbW8xc1pta2ZwYkc3cE5pbXo3UElOUWpqT0U0ZVBOYUUyUXVQWHVEUm43aFFtbVhxaE5TbUlnWERiUVBwbmlmZE5PM1NtTE1CUVZDaXJlU0FPcUlhMXBOYXMweFVDSTkwbFpXSXJ4ZkFtL0c3U2hveTZPa21OWjA5WFNQTnpNRkRNTDdKZlF2ejMyWEFmM2dGN2pxaW9Held3Yk5UUldDSGpFbTZYaytjSzRTR2tPZlp5L2dWN1FpaFkrVkdhdlVYdG4zb0ZLWCtWUWVOamdzZlRYUFI1TUg4NjJHaXUzSEljcHVHc0o3TTNyZTFkMkNDVUpLNjVBR3hrb2NTWk1HZHFZVEVmZmhUcnN6YjFqVk9nSzd5RTA5R0hkTnJlT1JaVkprdFRzNkJyQ2FCbWNsenJhajJBZjB3MGJjV3dxdzNtMHJlTHM3QjhXenJ4dllIVElhamdJTktuL05PMDV1a3JwWkdwbzdVc2pYWE0wY2JBRHBDbVo2SUtUZXZEWk42NDFUMTljRmcrQlpXZGJBUXJwaG9JOGFIRWxJM2ZVRmk0VWI0SlpWRlpYTHFneTJoelVMTkRTTWZnQld2eTNxZVdTWk5PeHQwWWt4Z0h2NDVOeElvaXZzd2tCeEQraUhzeXEvODRiZGtTYmVuaGkxN1dvUDI0dW5hRXNvNWNiUTU1bTNSU3RXa1RwVkdudGJGTjk2empFSXdCbmZrWTF4SEZhNHV0VkNpdmFUTFFQaGhSUjJWUnUydlNPR1J4TFNEamV0SEhFdzlUUml4aHpyMi9jb1JxRWJlWHNFM2x4VlZrVUZHY0I2dmV0U3Y0aHMrK2dZUk40ZUFTSDFDaEpSRU5BdmQ3YzlCNUNhdGQvWTVhQ3o3QmZHT3NncWNPQW00aWhBQlZVcDdUUEllNnNObnNXWVl3eS9vWldERGJOdTVxRCtPQTRncEd1bzJDNzNEVy9EMVUwenFWYW9BQXhDdWs3cVRKNDRrcEJXdVB2UUVRY0d5WjVDU3J0SlFhbFkvb3hBdFlLWTdFRFZYNUZpSGhsVkdsRWtSOGNBaE1GWWpxaC90NGk1UEJrSjZBZWZyclZEVmJGYUFSTmpsOE1ianF1bWVzTjZVRTBhQjQ0Q2xMa3JGUytlcE5yZ2lhd2tBSWUwZmc0MnJDQncxeVBIWWRlNkpTeUUwcVRnM2JDeUM2Yk5JNnJNWDVjNmJpSFY4bVVSOGlIZk9NRnVhTk9YUXN3VGwybzJHSFBzaWpqb0VjRE1CRm91RVV4N2cvRW91UUxMNm9WZ1daNEdCcEUzbXYyT0IrRUUwWUIrZVN6bzFZZmRIbW03dkpTNkc1YkEzWDNhRWtyNU1mU1pGOEJ4U3lacFVrcHJZS3Y3dmp3c2VVTnJOQnY2VHZXaEpqZ09RR2dQRlJ0TkNtSm9WL1JkeStCakVWSllFSmluQUJES0s2VEJCUFBFR2RxMU9WWk14YXNJalptSjRHcUhoangvay9GSU1ha2Y4YndlR1FNcDV6c01QOUFUVjFtV1NnYjBTd2UvMXA2eTNPNUp0RjMrdUxpK2Fob0I3bTZhYUJoNENsQlp1a1VWYVNKbktYd1FFNEc0S043M2pXWkRtNTBscVdZNERnTnJ2ZGxPbENZRk4rbUJwdFpQd05TdE9WUFVwR1UvR3d3Q0ZhZkRMVVl1NUpvVUpIemZGY3FJSjg1OHhrcWJZd082cEpRKzBuajdIcW5uRXRpRjR6TFY5MG5KWWdkRlY2NlArRDdwTUF5U3UxK2V2dUdqcUFNY3hUNGNuUS9jdUl3aGJEeWdId3F3QzIyZ2RXZDFIL0pCMExkc1BXZ3ZXWHpmd2ZldDJnd2MrakZFdWYybnFTS0ZBLzIwbHZGOVV2eUcxckJCMEd5b1cyV0lla044MUxrZHV3KzJRRXBJd1Z2eEFiMllYUkdIUFYxRWhIVERnaDh0WEtxRGtGN3JvVVlLa1BPREtJMmpYRWpCRTdpTnl6RnhIZlVtbGpMSG5yUWZmdFN3eGFaNGRmMWE4c0h2SmxWMUlyamFZV0FHTjFsUHdLVFg4c05MQ1l0WW5JMUI4a0Y0b2ZHQnJGZkZzRGRjZCs4OW5nWWRFd1QwUXo0K2pGalF2Sk4yZWNsKytGRlduUk0zRnRQcjc0dnZ4aEFGRWxZL3k2S050bzBxNzhyMTVvWXBwUUg1WWxuMklCZzJjQmFxdGpnT3p0OXFlMUpDQ2dwdXZ5cVh5Sm5VY2NmdjdzRWVybG53aWNQbFgvMzRLOTRMSWdyUHdXdGY5dkZmM1pFdHZlUmpVbXJGRzEvNXU3MUl3MXhJUVR2VUNCZ2lEbkJjQTVtNW1pUS9nM1NJaEc3RDl5Qkx6ZmZ3RlVRMTFNMVlCeVBmek45MUpwNnFhWDV5WWZCSmNXTXZTVDRidDVNak4xeEFZNnJSd1IzSmVFQS81Slh4NGxLUmNpanQ4bUlWTHlabGNiUDUxdFdrNjFpTEcwWVVvT3hxQUZ1eVppQ0NVbEZ5eTJVVUd6NFFKWTNqNFBXajZVd0phUmVzbHZtRHRlUkZkYS9XcHV6TUIyVk5ubTNaZjlWbEFSZURod3NwR0YwZ2hPakJ4RDBtRHY4enFkUktYeVBFYnlDUTVQbkthcGs5akFwcGNMWEQxbXdHOXVmb2Z4L0p3Z0MrOXlwbExtb3V4RDZEQzF0MnRtOHdXQVgwUXo2NUlBT2ZKUDJSSHR6TS9rUmQzRnExcEtnTmwveGM2L2t5UTVRQUFBcTBTVVJCVkdKVWxlSXg5RlhtZzJtUy9lOGpaQkN6QnNHekFTRm0rK000dUtNeUM2Q0V0Q05aMkJZUHVXOVlRMm5UMFFUVDQ2SUZuemljazU4WU5zK0RqejZrWjJyMTRHSElmUFJTR3QwOGNTR0ZYZW96cEg5QzNHZmhZL21OZDZUaXhsZGhHUGpmcEQxSXd4MVo3L1oyNVVRSnVGd1pPZWN0T3AxZmJMeUpBSmhFRGd4Z1JYNmJoSzZnalRocWlxaENuZC9uL21BREh0QVArVlFSZ3psMThPRGhBMEtRL3oxb0cvNDFZbjVPUW9ISHEzclR4MVhzWnc4MldZNU4wdVZvRkJ0R0dFMnlVWmlNNjdaeEhTb2hWUWR1aFk4UTY1NWNNTm1pbFU0bXhZVVV6clNwazVzTzhOM3ZBNzM4enQ5Y0pjak5tWFd2S202UmZKVWc1aFF0N3R6b2tZekJJVTJid2h3WXdCYzFaVldZSmxkTkpSSmdvOUlVdU5ORkFnZ0pUcjhzVHdsZGhSYzM0S0xsajVONUN0WDAyK3B0UHZOa2ZVcUJ6RkhQZ3ZoSkcxWGhjcFpKTFQ4dHU0MUJ4MmNEeHdITUd0S2lka0hCRk9VVFI4NThtd2RIV1RzWWpaT0tCMExLdWNjSHVCZ3VrMVd6bTZ5b1ZaOWhqamVtckdoUlBJZHpIc3RZUzNKZ1VCRlB5WlppQnFYTXg5dHptWWFuR2NOVkZuRDZaVjZiZTI5YmRMVUJFT3RlckppeGtOWGN3eW13QlYxczdNTGY0V281dDZVNERONStHWmNOWEVoaGc4amtUV3BTMEsvYUFZWDdiam5kQXk2TUhpNDVxWGdncEMyMlp2TUJ4cStRYVNUQlV0bFVzUUd6RkZRbWR2RnBlUC83cFBoK24vZ2dUdmpzVUErRkdNRFlic3NhZWt1QjY2bzRkblRhd2pUbVM1U0ZuSDZaRjdoWnV6V1pqUjdBUVBPOEcydVhqNkd0V0dyQ0hzVStSWnl3bVRZTW5NM2hJQ0EyaEVmTHdTakN4bkhWTnE1REthU2dLcS9TWEVqWkF3eHBuUFBaR2dBZlMwWWdwSUE5NllnUGNQZ09VdG1LZFpXYk9iS2g0SE4ydVBYSDNQL2RsLzZON0VNdzBHZ01ZTU9vUjd5Sy9wcmNONEdQakV3dUdBWTFENEJqbkg1WkZyeVNIYnlIQk56VmpSaWRqbHNNQk1RWEZ1dnUvKzcvdGtFM294NUl4ZXJzQnVWUU5teXd5akxKUm5IWE1zMkJTaUdGRS9XYXk3QVIvMmJUZWFkVGJkbkpoSUdRZ2tyWE9zSDB6NGhMNW9MMW9HMVh6alMyWGp1REprclBud2p4dWo5OTRyNWYvR0thS2FOOGVDTVlzSk1GM2hNK2ZEZGxvSGIyT1poT2MvcGxMbmtaVDJZMDl1UXZldHlkamtGa3ZRd284QlVYWWFmeWU3OXcxNmYrR2E0T0U0ZUpCOUd4Q2xOODQ3S0I0MUNocGhaMElvVzB6RnlMcW04NFp6TFlUUEdWWnROaXZpQVFVbGk0THVLcVhFakxWM0VweE1IWTFsbWduZFpZbWVSdllMNFJtSjlQWVNjbW41OGcyVGd4RWdNd0NHTUxuR3VqRWxwU1lKS3R1bklTNGZTclFzYlJndVdhcStudWRGVEhFOUtrK0Z1YWZIRmp4elVXaTZ5d1NUVW1Hd0pOMmd5R1RBcHBQM3ArcnAwM2dGVS9abkRIc0oxeVhpQ2tjTWQxSGZmQlJTUXd4MEFwWFZZVklOTEROVlVjWDRVTUNtVkc2U1h2U3cvZThCMTcwVUtWT1JJRG1PcTE3T3JrUXFnRlcrR0hnclpBM3ZFbDlLc0MvREllWklRR1ljdXVKbzNZcE9RVStNNGc5b25mdmlRZWV2Vi9rYnd3UVY3R2crSXgyUkFJcVdXYTcwa0thZHNwVFo4dnQvZmJPbG1saXl5R09kWjRLS1FEdlZPMnZmSUJEc3d4VUVwckNqajZsZysrVkc2YkhEUE1nOEgra0RieDFYb0wxclZDWlROOHlPaFhCWDNxWXc0TndvRlZURkdsemlud25lV084YjlMRzVNTlhFaGhYdSt3dnFXUTFnTkxWUUxOR2VKS0l1YUFaYzBjUnpJVVVqamd3eDN4QVc1czRsS0l1N09iODhaVlNNcmJ3Y3BJaXZNazhtTVFieTEyd3lXNng5UFZHZjBxay9uUjVwVERDL2ZXTkFzaEdBdWhIdWIySUs2WU84N2NhR095Z1F0cFJLRklJWTI1U2VVMU1DaUNaNWFxcjl5b0h4a3dGRktHUHhPUjBCeHIyU1ZpbHgwREtOelNXMGRHY1NRR3V4YURlRmZNRWE2QVloc0VVNXZScjNMWmlVUmdFQ1oyendpNy9HM1REZ29ZQmFna2Y1UWVTSXpMQmk2a3pvYjJDSUNRd2hRTHBwOEU2T3B0eW1tdDl1QVc5R2pxR0Z5NXh3WWlHK0JGUGFsUXBiNWRJaW9SYzR5OE1vNHFqUlBOajBHODFYNTR3d1hNNTlVNHNQbytCS1pmZ2JIWDlydVhlV1ZyOG9BekxLak1CWVRYelpjdWsxM3BtR3lBTHVnb1ZxeDU0anNISVkyNlNRRmlNVDNjU1pLdjgzZE9mSzBUaVlWQ0NvYkpSZFExSlM1WklJZEVFczZkbW5VaUt4MjVtNEZhSFNlYUE0T2g2cHBjenRBZEQvM3lGcVZmVjJpU1d3bWRmWVkvZURpMGJKYWo3bTVHQWF1Y0wway9SRHdtRzZBTGlrTTlWUGdncE9BbXZSekY1bm5xSHVTMTFXamg4V2RHaExSRlpoa2xMZ25OTVhWM1RTS3Ezdkw1RllweW1YbE9hR20rMUVnTXV0U0tacTNHYnJoUUVsbUZXR0dYT0M0Q2d4QzhiejNWU3BzNXEzVFRqQUxXWDc0a2Zoa1A5akxCc296WUFEcUdzUUc2SURqQWFoa0lIQWdwYkMvMjQ5aDg1ZjNwd3k4TnFzUmhwNThiRWRKNXduTkNITGg3MXprT2RxTU0ybVFmN21MUVltcEowYks4cVpFWXRHTEdzR3VkMlpNcXZ4a3FFZ2NQaDM5azU2Z0t6dU43STRYZ2NCQm8xL1hUeUdyQ0JNUjNORjRzeFZnTlpjTmF3QWJvaVl6aWZPVG9DSVFVM0tTOThaQTZHZWlJa0lKYVFIMFQ0c0NHaG1sS241WnhYNE9kdDVrVXliSUkyalV3WVdubFBLbVJHT0Jkd0xjRUxaSVBqT3BTVUNTOUFNNWxVUHAxTmpsWlhRd3ZncGdoaTNoMlpIMUdnZXRwckFnNVh4NlREUnlIVm1UN0FFSTZpQm9yWTJGNUxNQVJJWVZyMHZ1K0x6YkFuVFZmcEdNcnh1V29EcjJYcWNsS1AxTE1hK1pNajhSZzN2dStackc2MGUyVFR6WHJySE1SWFltUUlmVHJmRUxJQXIzTUtDR2Fldm1jaTJnb0tHVVU2Q2JIL1NWMGpNY0cyUlhCb1lvWEJvTUlDS24vZnQ2NHlCMHZmRXhJeS9pUEJnaHhTZkxMZ1dHeVlNeXdwcHlHcy9SOGtpaWdTUWtaaVVIUk9aa0w5ZGNIdlJBTnBFdDNoeC92RWZwTmUzaEp1QkIyVXRFZWhIYjg2SXRSRUtDWUs0T3NDT094UWJhUGNZaDY1VUZJRnc3WGNxRnkwa0F4SVozQmlnWVRGMFd1cEYyOTUrQWlNRngwbzlaQTVHcEh0STJobVNNeEFOVy9vMXQ0WE4xOXBxMWhZa3hKTmVZbjhyVUkvU2FiWC9EdzBDcW1mYkV6L2hWblVqNmFBZ0llVHdTM1hDallNRFpJU0l6RHVkZ0ZBeERTMi9XSkNTa3NYajJIYnpuY0I3b3lIUmxJbHBmcTN5czFhUk9pNk9tamhsRDJlTkhSR054clZQOG54WHVDcHBkQzg2dm96WU1BWEdWZytnMEVkVk1HMWZUZXU1dmh3UmxOUWRCZ21NRjh0UUhBRURaSVdJeERpemdaVFV0blRVanZRWU85Z25kUndjaklqSFBpVFVsaGNBMzAyWjc3TnE0QjdFNWpkbzdHb0ZDWGY2MWVlckY0UzRqZ0lxTEZsTTVoY3lhc2tTU1lmbE8rRUxIaWNOVTI2UEFuby80bmdCcE5BVzRxSzk0SjdXME1Pb1FORWd6ajBNQi9uR1hiT0d0Q2l0L3JXUHhXUzBWbU9CQnZyeC9zd2Vkb2J0UmZSWUV1ZkJ0TlQ1VEtnUUY4TU9ISFhvN2ZjRVFkZmJpSEVpcmExZ1lrei9acFRML0pMYnpTRjhkaU0rTHdmbkdqRnl1Q0U1dlJZeGl2U0hLZnQwMlNRU0tiRFJJVTRYQkJQQlZVTnAvWmllVGZCbG10cUtMc2pMVk1GLzRsZmJzMENqK1QvdkJwVVFUL3gvN3c2LzRvWCsvRm9XNVYxY1o0OUtzcVgvbkE0VSt0NWtQZ21LQnlzNkZGVGxndE5tZE5rOEw1V00zaWZ1ZUY3RXBUak1BN212N1llNGt3Q0dkT1NKUEdjUHNueHRnems5ZGhCdzR4eE85aytoZmlHdWpzQ2VrOTFxa1Q0K0RaenB1Sjg0Z1NkUWZUbjFUaWsvUzJGdEsvVUg4TnRVbVpWRXBqdGpXRk9hT3B2dnZ1N1JBQzdtRDZsNEtQSCt2L0JtdE93eE16WkVpUFVBUlhsdFZ6a2JWeEplSVdaeUJuTTFrS2VCU2w0NDZsUDlubGt4VHVLcWpuN0FscEtkMklNdS9NWjk3cnZuczdsSlE3bHY1Q2c3a0o1Y2VKenFpUUpzOTdaQ2dUejJ6aGxhMThxTitwOUpkK2dOUHZoUFIvQVZKaFJFMG1oSGcyQUFBQUFFbEZUa1N1UW1DQyIKfQo="/>
    </extobj>
    <extobj name="334E55B0-647D-440b-865C-3EC943EB4CBC-50">
      <extobjdata type="334E55B0-647D-440b-865C-3EC943EB4CBC" data="ewoJIkltZ1NldHRpbmdKc29uIiA6ICJ7XCJkcGlcIjpcIjYwMFwiLFwiZm9ybWF0XCI6XCJQTkdcIixcInRyYW5zcGFyZW50XCI6dHJ1ZSxcImF1dG9cIjp0cnVlfSIsCgkiTGF0ZXgiIDogIlhGdGJYSEpvYjE5QlhWOTdZV0o5UFZ4c1lXNW5iR1ZjY0docFgyRmVRWHhjY21odlgwRjhYSEJvYVY5aVhrRmNjbUZ1WjJ4bFBWeG1jbUZqZXpGOWUxcDlYR2x1ZEZ4dFlYUm9ZMkZzZTBSOVhIQm9hVjVDS0Z4c1lXNW5iR1ZjY0docFgyRmVRWHhjYjNScGJXVnpYR3hoYm1kc1pWeHdhR2xlUW53cGZGeFFjMmxjY21GdVoyeGxYR3hoYm1kc1pWeFFjMmw4S0h4Y2NHaHBYMkplUVZ4eVlXNW5iR1ZjYjNScGJXVnpmRnh3YUdsZVFseHlZVzVuYkdVcFhGeGNYUT09IiwKCSJMYXRleEltZ0Jhc2U2NCIgOiAiaVZCT1J3MEtHZ29BQUFBTlNVaEVVZ0FBQ1dzQUFBQzRCQU1BQUFCdGRqRTdBQUFBTUZCTVZFWC8vLzhBQUFBQUFBQUFBQUFBQUFBQUFBQUFBQUFBQUFBQUFBQUFBQUFBQUFBQUFBQUFBQUFBQUFBQUFBQUFBQUF2M2FCN0FBQUFEM1JTVGxNQUVFUXlJbWFyemUvZHU0bVpWSFo0RlhZVkFBQUFDWEJJV1hNQUFBN0VBQUFPeEFHVkt3NGJBQUFnQUVsRVFWUjRBZTE5ZlhCbHlWWGZmU1BOcDZTUkZteThCdUtuT0Nsd2tWUTB4WmNkVitMM2pBdThtQStKSkFVdWtvcUdqMkRqTWtpa0F2WWFreWRqakhlRGt6ZW13THZyUUo1TXdNWkFrQUlVQVp2a2lXQmNmQ3pScEZLVkFwS3FKd2hGU1BLSHh0aWVrV1oydDNQNis1elQzZS9kZStkOWpMeDlxNlRidC91YzArZitUdmZwN25QNzNsY1UrWGorSWZESDNSL2VlUDdkZGI3ampFQkc0T3dpOEZweElrNnkzenE3QnN5YVp3VE9KZ0p6ajdYcktqN2ZQVzNQYmQydXk1NzVNZ0laZ1l4QUxRVFd4TTFhZk1EMGlQaFVVWndUMSt2eVo3Nk1RRVlnSTFBRGdjOFg5ZDFXUnh3Vjh4M3hiSTFxTTB0R0lDT1FFYWlKd0V1NjlkM1dWWEZTRkUwaDd0U3NPN05sQkRJQ0dZSEtDTXgvczRDajdpSnhYVHhYRkljZ29ISzltU0Vqa0JISUNOUkJZT25wRDB1blZkOXRiWWxQRkVVSEJMVHJWSjk1TWdJWmdZeEFWUVFXd2VHYy9BcTRuWnF6clRraGRvdGlENlJVclRuVFp3UXlBaG1CV2dnc1B2N0ViMStUczZXYWJ1dUs0andXNHJSVzlaa3BJNUFSeUFqVVE2QysyMXBYMDZ6TFFueXlYczJaS3lPUUVjZ0kxRUtndnRzNkZIZGxqZi9oZmUxYUZXZW1qRUJHSUNOUUQ0SDZia3VJVDllck1uTmxCRElDR1lIN1FhQzIyem92NUlQRWZHUUVNZ0laZ1dralVOdHRYUlRpeHJTVnpmVmxCRElDR1FHMTc2cmVrOFNtRUFjWndJeEFSaUFqTUgwRWFzKzJOb1ZZbmI2NnVjYU1RRVlnSTFEYmJjRSswNVVNWDBZZ0k1QVJtRDRDdGQxVzNtWTZmV1BsR2pNQ0dRR0pRRjIzdFNURU14bkJqRUJHSUNNd0F3VHF1cTBMSW45bmF3Ym15bFZtQkRJQzlXZGJ5M25iVm00K0dZR013R3dRcUR2YldzdmJ0bVpqc0Z4clJpQWpVTmR0SFlyOERmbmNlaklDR1lHWklGRFhiWFdGMkppSndyblNqRUJHNFBtT1FFMjNCZDhJekI4MWZiNjNuWHovR1lFWklWRFRiVjJGTDZQT1NPTmNiVVlnSS9BOFI2Q20yNEpQbTZxdmJUM1AwY3UzbnhISUNNd0FnWnB1Qy9ZLzNKdUJ0cm5LakVCR0lDTlFkNWM4N0gvSXYrcWFtMDlHSUNNd0V3UnF6cmI2ZWJmcFRNeVZLODBJWkFScTc1SUhiN2VUNGNzSVpBUXlBck5Bb09ac1M2Z2ZTWnlGd3JuT2pFQkc0UG1PUUQyM2RRN2MxdEh6SGJwOC94bUJqTUJzRUtqbnRoYkFiYTNPUnVGY2EwWWdJL0I4UjZDZTI0TGZ2OGpmTm4yK041MTgvdzh1QWpQODhIQmpHcWpVYzF1d2JldE1icEtmb1RXblljd0hwWTRNODR3dDhZclo3VTZhNjk2Y3dzM1hjMXV3YmVzc2JwS2ZvVFduWU1vSHBvb004NnhOMGIwOU13MHVUZVhMTVBYY1ZuOUNtK1JmSWZ6eCtQZVAzVzNQeXBwelhYOWJKMC84eDVrMXFTbFZuR0dlRXRDcGFoYkZuVlRSeFBNUHhmYkU2Nmk3YjZzem9VM3lNSXZEeDIrT0Y0Q1pXVk0rZUVYSE01L1ppNmdNODNpYmJYVnByZG1GY09EVE1EdlZGYTdNMFJHaXhxUUcrdUNuS2xkVmh1RUZyNEtmMW5qMVEzQzg0Ry8weHYxSnI5bFpzL0dhWXlFK0ptL3JvYS80ZFNFK1hRYUtNMHVUWVo2MTZhRG56R3BrdkR5ZDEyZHF1UzM1dGExYms3Rk53MHVHaitPTTkzWHRHVnF6YUFwaEFRTVB0bS9UbjRubkRQT01yU3EzSjEyYmtRNTlJVDQ1aGFvN2RXWmI0RkFtdFlLRjlkUzJ2VzNvM3pkdGVnem5XVnF6V1BQaEJrQnZkZzk2eG9EakNCRVo1aEVBVGJ5NEJkMXpuQjJuZ3NKeVFqT054dDJwYzRmd3RTMXhVT0ZtS3BCQ285KzM1RERoM0xIcE1aeGJvUFdNckZrVWZUUno3TTB1OURBR0dFZUp5RENQUW1qUzVaMCs2a1NUcm96S3YzaHYzRXNrS3Q5ZWRlcDA1V1Z3QUJ0V3dualBzSkYxMVVvOEw4UmYydlFZempPMHBuejA0VzlsRTkzakdPN3JBUk9SWVo2eFFhN2VnZjU1ZlRaS0hHOExNWTNORjdYY1ZndmMxclhKNEFLSU84RXc0M3pPWGR4M1lwYldMQW9mc2lzS2dPL292bS9uUVJXUVlaNjFaZFkvQmN1VTdabG9NUy9hUFI4Tm1hQUt0ZHdXQkoyOGN4bXZjaWdHVk15UGRjSTVRMnNXQlE3WkZlc3ptOE9QMTFaUmFSbm1LQ3hUek96c3cwL0c3MHl4UWwvVnhYdkYxbFFpSUxYYzFwNFFwMTdYc2Fad0RBajYraGkzQ3N6UW1rV0JRM1lRbnAvVUVudXNwcWduTE1OY0Q3ZXhjWjAvbGEzdEUyT1RWMFhRNWcwSTRrNWo4MFV0dDlXZDNBSVd4NEFBL2ZIdERwdWxOWXNDaCt5a1pkdFZHc05ab3Mwd3o5cGF6VThXRUJTZXhpNkU0RTRiRURyYW5GajhDRmRYeDIzQjRtMmNRU2VzRG9rQlhScm5FbjJHMW9RYlhNYXI2dTVVbHY4RTFxbGRuRFdZUCt1bDhxZ096N21hZk5WcnFzcXhkMUJBVUhnYXV4QUN6YTQ4b3dLM1UzaGNEMjZyOGpOQmNPYVRnb1hFZ0k3SDZiaG5hRTB3THc3WndiNnRtWXlGUVN1YlJNWlpnN2tGYmJuTzVIZTlKbDl0ekwvNng4cXhMc0duV1dEUE50Mm8vV3NINVpoalZCVjRCenVGM0ZlOTc4UTAzcnJxMG1OTjlHbzgxWUtJM3hoWGIrUjJjQXdJeG93d3RMWDBvNFMrbUprMW5ScnpUN1ZkT3BuQUlic1dHU2xzcTVoL1Y4Qzg4SjRnSzU2UmJoMmxsRk5DclI2b2hqOWExUmVsOVNpS3NOTzg2QWVSeE5ySmlIWXhXWEdZT1R3WWFqQUdITzJZc0tGNVUzZGJlOVFSSlpWN1dNNnplQkRuZnQ1cEtjL2JrTitzZ1hYRmRhZmNlWEhEcGNlYUFKc2RWQlVJaTdmeTkxSk5PSTRCd2VjZ3dvbmc0UTlSZ1RPenBsUGpDaHBkWENaUG9KQWRmQTRDZTJPSFpHK1hNeTJYZlZ5YmJoMmxsRlAxT2oyY0Zvc25iWjB1clVkUmhKMW1jeXdQYjBMdG5KbzRFWWM1Z0FkQjNZSzJmQmJjMW56WjljM1dkUUNrUThNUWpmdUkwRmZndlNCM2JFRVAzblltbVN1cnRlTW9sM2dsMk96VEsrVm9IWlVjYWJ4cUxuc2NDZkRWVnN5U0VPRkFmWUh0RjV1Wk5hMldCV3hudU9rdlVpbms1d2ZpWk5XVCtWYng0anZjRHMyeXoyVFNyYU9VY2xJYnI0ZlRiY3N1WlV2clVSUmhwMm1WZ2NmVm1VaEV0SXRTeG1FTzRFRlF0OHBpSEtsdnZjWXNMU0ttVk5aQ1NjOXo3a1Myb2kzZmphVDArZnRZSEZYZ1hYc0gxQVZMc1Z1eVRuMzB4djVadnNaSG4zN1R6OHFoUnB4KzhNMi92MkVyS25IZUJKNkRFblExU0h3TWFINUwzT2I5dUNqMi9GNXpKWDFtMXZUMzFpL1I4RkhJN3F1RStCYlBqRnJVZlBlOUtGOG15M2VMWk9zb281eXFOV3lkVjhTcUtxbWlSNlRUWEJhN1JzeDluRUx0b3NKU01ITjRFTlJueFczRnY3NzNoemM1RHBmVVRMNHZTS01zQ1IrWHBhNVR2RXYvTWlEdlNpZENOMThjRXowQ2pob1pFTGREeDI0RkNZZkFWOFhORFJQTmdIZkJpYit5SjI2M0E4YUx2TjZaV2RPckZ2MG9Iak9xQzlrMS9saUliL2U4WkNCc25USTNYZDV0SlZ0SFZEbGN2MDJIcmJQamxySXBQWmp0UUZTazAxd3RPVTJ3aWtUUG9YYWFyQ1RNQVR3ZTZyUGl0Z1p1RU1FQTdRVnU2M0JYbG0vU2gxa3ArTENvVkRyRmV5VjRWcm1vWmxaMDgwVno3TytETk1SalQ3MUZINDgrMmQxTnFSM0o3NEhidWhiSngxbGY5L0VQZDRGTW5MejdnLy9wcitJQ2xtYkF3Nkw4YVRpKzQxRng4bDJNVWw1dThiamt6S3pwbEZ0Q0x4dTZ6SUlaRlJiOGI0ZmIrdmdiZXVLSGFVdERyV0tKcjd5WnV6QUdlNXUwMlZPUHVjVzByRFRWT3FoeXpaUEhud0RlRDhFZldQeVcxeFpTU0ErZGY4R0g3Smdlam8vWkR2SWpuYVl4anIweWdYWkdoNUl3Qi9CNHFNK0syOXFEQjRUaEVjeGw1dlM2dFVYZk5FN0JGd29NYzFLOHk4R0cxcGJhWkVrM1gxeVpWRXcrVkhSa2puUkh3NGxlMHBFMDdtQmRGZk15NEIyTHVQTUhtRXluRjRJRng4eXM2WlM3SW5aYzJpZVlVU0ZrWjQrM0o5MVcwV2N2b1RKM1FhZkh4QUtwMWtHVmExb2QxSG1FMityN3FBVFR3OTBsczEwQis0WGFzckJGT3MzZUdHTHlKZnRPQ3VZUUhnZjFHWEZiRGJhalFkdGdMb0QyOG5PcUJDeTlyMG5VL3hSOGlDU1pUUEcyYm5DVzNwSE1vWnN2emowNGUzMGdnaUFDdlBBOU5MNUo5UXY4Nzdkd09Vb3o0SDF3NHJNT3hUTXJpRkFsMTNoSG1aMDFuV3BOMGtCc05qT3FDOWsxL3FZUTVGUFR1RlZjWmpOcTdpNmVmdnBOYjlXZ1B2SEJwNSsyVmNsenFuVlE1UmFmL3ZpSDFCUlluTDd0elU4ZllBSEJiT3NjV3R0eFBRd2pzeDNrUmp2TjJzaVpPVkVrZW9GUndnUWxZUTdoY1ZDZkViZDFOUnBVdndyYk8rblIzMWJYNEwrdm80SVVmSWdrbVV6eEhoOHdsZ1h6L1hxNithSjBsSUpKRy8rbC9FZ2dteGVRU2hwOTdMQk0rcWNKaWJ0Z3dMc1lFSGp0UGJKUFFISTB1aTdjWWdUTXpwcnVEbzZqajVPWVVWM0lyaWcrbDhZRmNhdVlaME5UekYxOGpjVHozN3ZhYlNMUk9rTGw1dnZBZnk4WUVBSzM5VENLSXNiMGdJcVo3U0FuMm1uaTRVZXJlTGt6UmdsemxJVTVnTWRCZlViY1Z2ekJCbHNqeTZYK05RVVAyWVVRaVFCZ0RFZWtVOUFIRVlKMTgrQ1picjdvazFYQmlMb21XaXcvRXFqbm90RnFsTmQ2NGp1QTZDZmU5S0VuNGFTUGd5Z3hBeDdnWHJWMGtENnlhWDIreUlNL3hleXM2VFRqVDZsMEFUTXEyazhFZTJvd2VLUlZITk5KYk5SZDdFWEhqRVRyaUNnbnJYZmRhZThTUkEvSTdhRGZmb25xVWZENFhhclRMT0FINHE2K2FnbXVuZVV1QzNNSWo0WDZqTGl0Vm5RYnlUSi9aUmUrd0tDT0MyUVhRakFtV2ZqS25GUFFCNk4xWjErTDJ5SVJwSFUwL0pXcGJuSTBjcmNwMjRlQUszc1pSTlBiOHJVb2NRRFpjLytqQXlrNFR0dVl5S1laOERDNXRTV0FOZCtydGhsQU5UdHJXaldEUFVHNmdHbUtXOUU2aWZ5UVZuR0pMamlqN3FJZkhUUGlyU09tSEV4bytYQWdWU1o2RlBBeUx1b1JVVDFnUHpRaVVYY2Q3elR6d2F4WlExVGxQOVBPc1phRk9ZVEhRbjFHM05haDd4ZnU1aUdJdUlNdVpQTDRIZXBuVmg3NlBQb0ppQlI4akR0Nm1lQ2RPMkhVVjA5MDFROUJBMFdUK1hDcXdmaW1kZ245RGpkcVZ1K2lPTjJBTE5nc2F2eHM0eHNoQ1VmVTB6SGdYUXhJQ3VWZjdtbUlZQ2svTzJ2YXUxNk16aVdZVVgzSUR0aGdKTnl4M014ZG5LZXJ4S2k3T0k2OThnUjdrN2U5VEplS0tTZVgrTkpBN0dDdHM2bkdIRU1UMWFOOHA4RVROMVpyMlV1bW5XVXJEWE1JajRYNmpMaXRzT2xMREk2dld5VDBHVVo2ZDlpOXdySWtBUjlsVGx3bGVLL3lNSkgwQ3ZhNDVtV1I4YzluenlBMUFPMXVwZXB0ZEhTRGw2OWJyeHFpbDNUVi9kaEx6TXFBUnpFZ01JcVhvRmd1b0NpeGtURTdhOXFiV01iOTIyWVd6S2dvWkFjaEllTEJhYXZvb2FWWllwdG4zRzNGVzBkTXVYSnVhd3VQbUFtM3hXd25wOGZ1d0owbW5DUTduTW9tS0VxT3F6VE1FWGdNMUdmRGJWa242KzVjSi9iWStDTURBUFo0RnRFbTRFTVU2V1NDOXdvUE0rL1ppdUY4RTRtTFBnSkY1Vk5MOWtHeDdWUnRYMjNVbEd1UnRpV1NGL0VaR2dOK0Q4L0oxdWhUM0tJVmVJZ1pXdFBlMm1iME9Sa3pLalNuVmNzZ1AzUjZ6MTJ3Z1hCQUxCNTFGM0czVldDWlRucE11Vkp1YTQ2TUIxRTk0STJGa3AxbW1TNTluWFlWRXVYNnpoQ1lRM2dNMUdmRGJWMFVOMkpvK1I2bVN6Y3RGZDJGd0JwWlRGSTZMd0U5anhEQWQ5Yk0wYVRkZG91dkppM2R0TThkY0VFSGlVb2JYUVB3SWhCNW1xK0dLMEZtRXFhTUFVK21jZUMyU0RWN2VBYWcrQ2RwemJrL2g4MEdwejgvYkt1czFLSGp6S1UwTXYrWVVaY3hGdUMyMEdLWHRvckxlUDBZZjdrbjRiYWlyU09tWENtM2RZVk1iQk51aTltdVNIV2FDK1NtTUV3Mi9hbzNkSVY0L3krdDJPdmdURkZ5eGVWaER1RXhVSjhOdDdVZUMwY1diSTBNVzZhdVdXaTY1RmwvQWo1TFBQU2M0RzN0VUs2bW0xOUQ2UHM2S211aEVSdGxUejhwWGRCR29scDQvSGRURmNISWg5M3NWcHlKQVE5eC9HMHZlSlBHanVrTVFKRk4wSnBmQUIxSkhkKzc0alVLVS9NQ1B4WjA1Y3lvTGV5eVlmbU1lR2lydUlxTHZOdHFmTW1Ydk5yS3htNEw4dHNtUDlZNnZIS2YvU1ZmYW0rRHVDM0lOL3hVanhZWk1PSnVpOWt1M1dubThCVGEzZ1k2bjN1amdmck9ONkJja3FUYXVhTHlNSWZ3R0tqUGh0dnFCeU8yeElDdGtRdjVsVDV6MEYwSUNmZ3M4ZEJ6Z3BkSENPQTdhK1pnbXk4dUV5ZG1pYVovbHM4SXZWdG45ZmVGbVgzQWo0ZmcyWlZhZGU4dzRnQjQ2Rkw3bnVaUUVFZDloY2FySmQza3JQbDZjZktMZjYzZGVNMmY5OFR0dGxjcFNDVmU1V1pHUGNackZKaUhvcWNUdEZVMGlLOTM3cUlGaVArQXFSdTVyZGRCdG0ycHNkYmhsSk1tdTNOVEMwQnVhMzRQOGc5ME50VmpqeGpZNldGVU1JSllVRGJaYVlvZW95Umlpdk5kOFMvKzlFdUxGN3pxTzlucm1vaU1hdWNLeXNNY3dtT2dQaHR1SzloM3BpQmdvWWhpY01NaHM0WG45NU5ZSkxJSXdaSmZkTERORjJONUo5WGRWLzJFRExaSG5UK0loS2lzbVVrc3MrMUZIV0I2TnFpVUFVK0NFL0N0TXp4Zks1cG0rWW1FVE15YXJ4ZnZ1YWJyYVh4ejdFTVVUb2ZFWGtwbVZCS3lBMlIySEQ5dlVWczR1T1hjeFdJWDBETU8vZGc5U1ZUang3Y1pVYkhXNFpYN0hlQy9weW1SMjJwQjdtMXpuOFF4Tk96Z28xbWNIbDV0U0RIYnBUc05QRnRaSVp6azRuejN4TDVDOGNJOThuRU1SRWEwOC9ubFlZN0FvNkUrRTI3ckhCN28vTzJ6TlhLanUrcktvSlVnekJQd09lcGhpUVF2aXhBODdFZGlhR0Q0ZGNXeHZKTTZUTUdTWmVCTnFUOUJmRkMycXkrYnpvSHA2M1haUlJDbFRqTGdsL0VZQWJlUEZsUHl3YUxwdUU3S3hLejVjdkhqcnBMaXE2Z2F2a0NtMXNpRTBKVXhvNUtRSGJTb0kwZkkzZFlhWGlWN2QzR3U2Nlpvd0c0ZTRzQ0Uxay9BWTYwREtmY3lvRjFWdFNLMzFVTW1JYTN6cXZWeFdrK3ZoOWM3MkxhVjdqUXc0QnhoUnBLZTY1eHV1QXo0V0ZHY2ttam55SXZ5TUVmZzBWQ2ZDYmVWaUE2eU5mSUZPL01HZ0Faa1FaU0F6d001SkJYbjVSR0NyUU1uQXJZK3VUaVh6Tnp6RXpGSE00T0U3QzMrTlZ1cXdMSnI3eTNYenpTRmZKaElKazhxbXdGUFlrRHJnazZ2ZXF5UnloMVFPN1I2ZmNXRVZyZm1lZXNZdEx6WGlnL0VxbEY1WWFoWFpqT2prcEFkVEVpeEhWbXJXTVk3NHBDN1dITmMzbTF0a25WNHBIVWc1ZUE1Z0VIVHV5MDViZDYyZDBiMHVJeTFTR3pFNEhzZDB6QVg0WnZNdGxiNWlSWHZ0V0MyM3JtNzRzdDhpbWpuc2l2QUhPazhHdW96NGJhYXdZaXRNR0JyNU1HT1F3YWV1bU5jNC9CNTZtR3BPQzhMcThsdmNkc0RXanZaSERFZ0FRZExOZlZ6RTFyN3ZVU3Q2eTRRdEVtbml2TEZjTFFqd3JJejRIRU1xTkdqOUhNa1ZxWUVUTXFhVzZ6dmJKNjByY0xzSEgrVm04ZEt3VlBzTzhZWDA1MGdyRlZjd2RBaXR3VnhUbU45NzdZNlpGZ0xXd2RSemhGN3QrVmxnbkpFajVaM1oxSnZwSWU3aldDdlk3clR3TlpqTXZ3aUdURHkwQ0hodkdBZjNkYkVSRHZIei9yT01KaGgrbkhOOGVtRWh2cE11SzNqWU1SV3QwRFh5UE00dnJDTW14dzFMb05oMUdVY2VoWWhXSDhXaVdIdTRaSU5ueUtTR1NSaDRJOUVxYlFpODA2ZnZoQTc3a0ltdG9CdGxlVEFCUVcrd0RHZ0Y3SHAyaUx1MEZyT2hLeDVCUTlVc3FhNWJxcmJ4Vi9sNW1FZkhMSnJnUDlZMWVxci82eFZuTWRUTWVRdTVNem9RREU0dHlVSGdodGVVdGc2aUhLYk5ucnYzVmJUemVCQUN0SGpFTGxaS0VONitQcVk3WVowbXFMb291VUxrZ0RKUFRJd1E4WXJBdmNpR1loMk1rTWRyTzhNZzdrSTRkRlFud20zMWNOUHQremR3dzlkdEgyNktGNk1aanh3dXo1K2tJSVBNNmZUY2VocGRLZlIyMEVDNk9hTFlwRTVBa1E1eldRZnVndC9HeTJzSDd6VUxzbVYzbTZENU1BRkJSNkM4QzZZQjlHY0V6SStMb2RoeVFsWnM0T0hEcVh4aTZOOUNZb3UwMm1KdlQxcVZQbGpKaXUyQ0lKTTc3UnBlV2F0QXBhUS9xNlJ1NURoOTIzRjU5eVdYUGNkcUN6MUwyd2RSTG1XWFZGNnR3VVc4ZTZFNkVFOWE4SnRVZHNONlRUdzlVRGNvN3pLOHZjU2J1SkxTRGQ2c1NHQ2FPYzRLc0FjNlR3YTZyUGd0bUt2bGdJSWRJMThyb3RqRHhESnVlRnc0bzNNRjVSSXhhRnY3V0RXbCtIS2loNGVla0hONUNRSGk1aDRlZys2eTYyUnRmVElMQlhJbThCMnhOZ284UEk5Um92MU9hamxXd2oxV2xCcEFnOHF0TG8xTDZET2JEUllpeTlkNExXOG9Oc3BEbXBVV0tDNEZ2VkZFQVZmd2ZmRlcwVVBnWVRjRm5oME0yZzV0K1g5ajVJWG9rR1VXN2FoUmMvbUpFbCtyQWM0Ukt4aTNHMlZoemtKazV5Q0g1Q2E1SmZEWWl0eXJKMW5xQUJ6clBNb3FNK0MyNHE5V2dvb1hNVVI1aS9yQ0dHZnlCYU5yNER1YysvVnJxSEY0Zk5BRGt2RmVZOTNQYzhjZkY3dm1XdjIrZ1hReE1XdlBHUXY0ZHpCZXFMODZTWkJLK2Rka2pYTEZjeE5VaW9qK1Vja2h3SGZlTTFmQ1BIUDFHdmtyL21mUFNGK2toTDNnNG5OaEt6WmY0NHVrV1JYZXRPcGF3SkVxL2lyM0FVMktteEk2b283cjViMzlZSy8rN3V3THFPdzhGYXhoU2FwekczcG1haHpOdkk5Qk5kWVFLdWdkUkRsd0czcEtaOTNXNGM0Tm9iMVdHQmhSS3lIdS8zeW5VWk9xbllkSDA0c2lPTjcrQnJTYTdmMzNzdXk0QkpyNTBzcndCeUJCM3ptcnZTb2dXVWIzL2pXMDU4SmNuMjFMaFhGeFpXT0x4RXVjR0ZXK2crL1U0aDMvNWUycVFWYUJSeG1FU1E3bnp6Y0hEY0czd3ZmMEgzL041VFFNY0w3d2wvdGlaTzMvNWxobGcwS0RxTkpVMTNZTVZhUmJJWVFsNmgzekNRd3R5YnI1cmg0dVlKcGt5S0lQTkJGSWdOZTlrSjgvQlRoaG1iSG5Va2tYREVHYTRLUHVqbGdmV250ZHFON25hbWpMMk5CRzJyVUFwd0RQdTZ1VWtHOFZXeWlTU1h1RmwyN2dJWUdxdU5Cc05tRXRJZWdkUkRsSU5qQjNkYVdGU2sxd25wY1pHRkVySWZXbnRrT2RJSWoxV25rWjNDMHk2VzNEajdxMlNWbTFYUGkrc1BoUGhtaW5SRlNEV2I1eUpKN0lnVjFLOGllMnhNbkxLck05VGJYSVM0Snd2dk1EaDhuRkMvc0NORTdoZkZ3UThzK1BubmkwU2ZGTy9URmZGZithTUJUanprZ3NYR05MdkJMZzlDazlrZHJGdkRLYnhlZkN2aVEzdmRxNXF2aThiYzgxVDB4NkQ0aWY2RUNmcW5ndXBmY0RLWXJ2bXhxS1JrY0hxMkhkTUZVSmRuTGJxSXNEcndzZDhmalA3K0tTRldTY3N1c1NWZ1RmbnptR1Zpc0hxZ3F6VC9vU2tYcldaeGowNUZIWk55bzZsR0V2YStUOS8rU1piVm4zaXBhNktrYjdoWTk2eGFjMjVMamdHa3JTaGh2SFZRNU9kbHRTem8vMjlwTHVhMWxRZThXNjZHcTRyWWIzbWxnTUJIUEtUNytyM3RRREh4NFRaYXUzWWJsSEc0bW1vV2pWRlNGV1FZcGpyUXM5MTlCSGJpdHhxSDR5Wlg1dnZneFI1ZE1CTGdrS2UrdklOemI4am9oL2ttN3RRTjdvVTlDc01MS0F2aUt6eGVuLzdYNEduSGFEb2xaRHVlRlZ5dHUvd09JRU1EZTRQQW54eGl2dnJ3d2VuRVc1UnRycHBvVnJZNFNDVTZJUGYyUWZJaXRJdkF3Q1NJcklsbi9CS3dKVW85dmdFTWtmUW02VW5IVlJhZGt6ZllJTnlSVk5pcHZGY3RvMHd2dUZ1QmpkS3phdVMyNWY4RXFJcys4ZFZEbHBKTzdKc204MityZ0dDWFdZdzI1VHNtQzlaRFhWVzBITWF3b2ZCSlVPa1RJRVVKWlFGYUREcXlkeks0TWN3aVAvTmwzbUxZR2J1dGx5bWN2UlVOc1NDT1o1TGl3NG5GZGhrNy84NFg0bU42QjhuSnhkMlYwUFJ5K0FoNTRTWGMzU01Wc2tVakdDMTc5bWJiYTRUUFhZWnRYRUJOSkpuYUZFNXFKWDhoaG00enkwUnBoVFVLNmZnR1Bjc3h3citpckFpOS9OWkpWTkFGclFnME42VnRKWDFKZHFlZ2RzZXJsWlRDQ1Z6Y3FheFh3Yk5KTjdVbTMyTEw3UVp6YmtvYkFPdkhXUVpXVGs5bFZTZTdkVmkvbHR2cG9vU3BaV1Blc2JEdVlST0VSUzRwVVIxTytFVUtHQ0RsQzJCL1MwRFQ2UDBPcE9zd3lRT25mUDlGQ0ZkVGNiVjAxL3Vxd3hCU0I0WUlWSG1jNmVERUorc0krVktCMkQvVkZKQlRJYTJmd2djZlQvZ28rNmNsSmcydkcyMWNCQkxYMVpFRWtJcjVjUnZ3ZFBFNDEyZXRsYVA4bkk2dG9CbnU3cE50eWJKV0JoNTNXSE9FSldCUDBXMVNUUk55WFdzcVBERXpjd04yQ1RBUXYyMVUzS21zVk1HZnk0T0p1Y1dnQlRicXRnclVPcXB5RVh3NndaZHpXSHV1eVdBLzFzOFBWT2cxVTZ0K09sQ3JZNDNBYlVuaUltSk9UcldMSnhra3NIWTI4UVc1MW1JR0p3U1BuWHdBMWQxdUh4ZzJzODJIWEsrTlNGQmVYUGU0RWZ3MGNmaHptQjJVZGF0Ry9JRUswQWdWNEl3TjN0U0tKSUU1OUVCQ3pETXI3dWVKa0ZRajAxcE8rRGFZeEZuN1o5eDJmRjAzdGVnM2FQMXYvUmVvR0toYUZ4Y3ZHNnNCRHcrZVBVY2R2VFhrZjYycE1SbjFKZDZYaU1ndlRxM3Ztbnphb1lWVGFLdFNrMU1HSnUwWG90bVNRM1pIS0JHc2RWTG1JMitxbVpsdGQ5dUFQNnlGL1VhbGlwd0hWb2orRE1hK25ZR2lJMENORTBaTnVrUndVcFJvd2d6UUdqNEdhdVMzbkJXQUpybm8yVVlOZEVGeFkyYkRMejM1cDZ2anJNVFkrVlgyRlhoaWFIU2dkWnF5WUJBcWZoTUlNd2gzZVMwTnV3anZYMVF2RDFvNGt2QmoweVpCZDVvUmY4cGU1alM5T29mRFN0aXdmNzNFTXZTWFdoV2t0UUhXRDVrQTdjR3pWZ1lkQUJGdDBCZ3VQNmtLSlJZeTIvVzJWOEgzSmRLVnpmaExrN291dk8rb1lsZXNBYTdpMnJRQjNpNzU5Z0FqSTZpZUp5L0JBeDFLcU0yMGRURG41VHVpR0pQT0xSTWp4TnNKNjhERVk2d0hiMkZVMHBVS25nVXFqUDROaGZsalBEeEZtaENqV2RxU2krTURhRlhWZ0JtRVVIc2hRVURPM3RXbVhrdURtOTdFR09yMUNzZ2d1cEdUb0JYeEtNM2tjUlRqUnE2V3lGSFkzN3NxemViV3BoWUtoTWp0MkVQamtnMTI3WmovMGZkTHpOWHdTVW9SM1lCeVZmaWtQOWtDckprWG9JeGZobC93bDBjTkpFTVJ6RVNIM21iVUh0ZEVIVFRHQlFIVkE4NkdYMmVCQ0RlQ2gwZkY3R2JzMWxiN200eCt1TDltdVZIUnYwdnVCSy80cWR4MmprbFlCTWdHYlZWc1I3aFlEK3oyTVkrdTJtdnlOZHRvNm1ISWdWeHhKd2M1dHlkMDl1ekpISFVnUFdEb2NtVng5d25yVXNSMUk2VVFtNkpkTWUzQkRoQmtoaWt0QiswTGF5VUR5WGFWWHRiNERjNE50Y2xjYWF1cTJ6cmxtQ3pEZG9PUnc5UXFxR01hRjAzN2wvL3U5UnhOUDJxQ1M1TEhMNWNBMWN5MERzOWd4cnpaZFFWR0ZDTFBLSXZESlNLT2RBaHl6a1U5U3o5R1dqbm5CK0JwRDgxTGVudGhSOGtmOFc3SjdZd2pkV2hJRVkxOUNmYjhYWGFodDlMczlRTVc2K2JwdzkxZ0RlSUJhenpHOCttTzNwaFI5enE2N2JGK3lYYWs0dk82ck5pbjJrZlJhUnNXdFFvckZJeGp1RmkzN2pPUFl1aTJYWS9XaXJZTXBKOThPT3BDVXptMjVITVdQOUlCdXRhSHk3RCtzUngzYmdaeUJuME5hcWNYYUxaMjBRNFFiSVJiOVV3bERqTFNUM3FaTzN3RSsxbXdWMU5SdFhYTGRHR1lrTE1vQnFyRHdHTWJGM1pWSkFOeEJpN1UwYjVTRjBlTjAxZEw0TS92NURyQ09Ec0tiVjV2QW50UmFudE9sTUh5UWFUK2NMamV6aFV0aEZvZkV2R3MyQ0crc2VaeThSVmUxU3JDdXFnc3ZTRThTUDM2VXNvL2hTbzdSN0VGVFJLcWthdFA4Z1p0MTF3RWVBTFp6TlNOMi9OYVVnaGYwUUM1blBkZmx0ZXRLeFdCSFhwTmprOTVqTGFQaVZpR0Z3MVJuMzFhQ3U4V3luVnM1dHdXQU1rOU9XZ2RUVHI0ZHRDc0ZPN2NGM1I4MWVLU0hYME1ZUlpBZXRXd0hZcGdUVllMN3UwYitRTHNwTjBMZ3o2Qm9FcVFkREdEbUFWYkZ2c05uTFJwcTZyWU9YU3NERUo0MTZyblRJZ3ZxSWx3Y2pVMjhBVG9sYzVPMnFPS1p6UkpidG1lMWRwUWdhRERhaXc4UmkrRlRNYjFWUTd3WnpDN2dCVklxRC9HQ245ZTNaQ0lFc0FTS1RLSWplaVRmU1kzUVRpWUwyaitGTGpNQUFDQUFTVVJCVkcwSm5LQkwwTGlMK2dKRVc2dFVCL2lpei9ZUzhUbC9IYUhJSWhhc2k4NFQ2TDdrdWxLeEhMN2lTMWMrOVl3YTZDQzB2NVFLNFc0Qm9VRWRYWE51cXgvTUIwanJvTXJCTXMzTWRwM2JrdEd1Rlh2ZjBJZGRKNE9DYXk2ZjZWRUhaaWtpZk5FYk5Ob3d0ZWdod284UUJhdWZCRmpxd1N4ckl2RElEQWsxY1Z2UXVHL0lBamdBSmg2VkFGcHRBazFCN1dQei9Mbm5WaGMrcjA2S3hlUjZkbkRTYTJSNUY3ZEdpVVhHQlZMdys1WUJHdE9SVFpzejRMdURzeEF2YkxuWlYwWDJpMEhMN0tFUTVzUHBsZzk4NE93cHBtV3I1Mkdyc0hwNGJIaVA1Y0tMQ0NhbkR2QXdCcmh1cGNXTTNacEtyUCtvZ09wTHFDdXhyNlFBTllzejF6TXFhaFg2dnRDZ2dOMld4SDFGVWppMzFmRjlUSE5DdDFvMXFVQTV4YWRXUGM1dGdTTjB6WmM0Qm9oR3Q1MGNtVUI2MUxJZGlJajlESWF2UlEwUmZvUmczOFFCZG9SU1BaamxiV0I0NURWMCtHM0lWS2lxYXhnSzNmd1RRT0F0dU9oaFB3OGNDQmZOVC82ajhZZmtWNzJnVDBEQmZEZTBCUHZSSng4elRrcEc4QUZOeDgvU0Q2MGo4cXlBTDFrZEk5NWoyMkJzWHdDM3RlbzUweW4rMEQ5Tk9ha1N1ZHZhMlRaWkNUeWNaMnM2bUgrWjZVb3Q0T0VkR1FJbWY1NWRTeWl5aUwyVDlWczJWY2krMUxKclJsZytCcTJZUGRXdlo5UkFoNFRiZ3JXQWh0MjVMY2pZZDhxcUJHNGRURG5aeDNScmRXNEwyaHk2SmFRSGpEbW9LNE5rM3oxcndheDA2MFhpVlU1N09VVE02VFdzeXV1ekc4TnVxeDdNVWl5R1IxVVR1SzAxUDNzQUVKNVJSUDZmbko1ZTg1Y1lGNXhyMGpCcjJZaGtWODhpcjVaS002NXFHVmFYYnJpYTVaVWc0OHJ3clorZWJZVlRrTDdycUZxSzU0VW1hRHExWFhsQU43L0o2NHBkQjFzc1kwUVR6Wk83aFN4ZzZZcGFDQnBOQmU3dXVrN1ZBajUwVytPMnBsWU9QWHVIdm9TNzBubnZ3VFFwZTVXN3BsRjlxekJTM1dqS3VrWFBBSGhzM0k5Y3JaTk9KQmMyM3JVSFh3MkFVVlI1RHVlMjFrajdSSG9NY1Z2MWJDZnZqRzUrbFRsNFN3a01FV2lFS0RaM0pRRTZ2SFkxWVpheU1EeEt0b1NhekxiZ2RUdGJLZDZ2WS9LZ1VkTmU2dDI1NVVKbkNJNjEwV1h0SkgyMUZMNmthYWJJTnI0RWM4Ym5SZ24zOEFHbDc0bHk0c1dIUHZDMjFBMTZYbUM4b1d0cTdlanpjcmpHMUFYc2YvaENDeU1vY1FsNkRUdHVEUmZSbEx6RFNhQVUrdFoxU2dRTnZxMXphZ0VQNXZKZFVzb1p1elcxY29OdGZaYi9CN2ZYa0tzNlo5ZTRqbUJBM0VaTm8vcFdZZVIyeFk2dGdYUUxnRlNaQnM0cS9nYk9oV3VFV3dkVkRpUktkeVVGTzdlMWhlWjFaQmtHZDdKaVZWQm5yMGM5MjBraHpTQ0lzb1RVWHhMZmlpWmJ4UnF5Z3RMQW8xUVRaaWtGdzZPa1NxaXgyd0tYK0t3cWdIL0xCbVo3RGVkT24zVnlqd3Vpc2tuOHVvUE5xM09tcjVxQ2lpYjZhajhjQkUrL3FybXRkZVI4b1Uxc1VLVXUzaU9UY053d2dORVEyeThHTlV1NnJXSVAyWnJXVi9vS1ZCMTIzQm91YUExNFIrdlFjWGRvcGUzWkZVazk0R0Zjb0lxTjNacGFVVHpPdzdwMjE2b1Brd01VQ05LNTlQM2dta2IxSGRKVWxYSmJNTTFWRGZiWW5KdW9qMWt0VWV1Z3lrbUNycmFKZFZ2eVllOU55NGhicDR6dytIeVpjdDJ6cHUya2pDdjArUlRra09tcjNZc2xTU0ZvZkVPZjNYK1BVazJZbFNRRWo3cm1iZ3VnY1dOaks0RDM2cDFsTmhnN1hKeWVLQkcrMW9FS0t5UXZrMGd5TEZSTlA3aGluSlczU1Zxb2h3OW9vQUd0R0ZJNXRVSnRRT1llYjZPZmM1SVpucmZ2MnNYZWtTeVJEVU01c2lGNzFEUWQxR2tTOVUrZzZyRERvSktTRHpjdCtLSS9vSlZkd2tLakN3R2diWjJxQjN6Z3RzWnVUYTJkZlR5anJnNVAwRTNNQlc2clIzRG9wNHlxQmFmKysxWmhLSHEyWFNKM0lZdWdUeWtOd0FES2ZVRjlCbEV2R3JVT3Fwd2tBY1liV281cWEyQUhQUHdnUGRKdUsybTcrWC84R3g5NjhxWlhKRXhkOWJkbEN1M2pLSFc1YUY4M1VWY3RxU2crdkhZMVlWYkNFRHpxV2tLTloxdHc0dzVTUUlzOU9sNy9GS3l6WGJrVU1OUnRoZnVqVloyVi95MzQyVGZ3d3VCMVhZdXc4U1VJRnJncFlrcTRodzhvT3Q3dWNnaTdScGptUmJ2bnkyV1I1L1hmaUxkTWE5cnJnUlE3QnlUQy9FVUhMVnQ4YnFXVXJHVEljV3U0c0MxZ05kUFVOQ0hNVTNDWEFFS3dlRnZUMXdNK2NGdGp0NmJXcnNwc3EwOGVoeWVOcWdXbi92dFdZU2hTc3kxQVFMa2I2RThTLzNtd1E1c0xSYTJES2ljSm9WTktSanZiV3JlYmNMUVFwRWZhYlNWdHR5d2IxSWFXRlA4ZmZ1QzAzbXlySnN4S0tRU1B1dWF6clNaYUJFSTdkek12ZlVlZGZWaVg3K2kwL2ovVWJRMjQyOE9jRmRMMFk5dHJEdWFXNmFnd2xMQm43S0Z3WkZ4WUt0dDFqM3pOZzA4dkx0NkRLREpwMTQ0WC9LUHArSE4yN3RUWGJYRGtIclg1MFo0MVZIcXNPVDI0VXpZTWhmSUJEdWJhK2s3eGVzQUhzYTF4VzlQY3hHRGIzODNnWGdzTkV1ZVpJNVlQMUc5NjRyUlJQVTBzNVZxRkxmUmJtTmxvdnE3YjU3SEcxamdoeTZYT3VIVVE1VXlwYW1UV2JYVmNCekNscnZHblkxdEoyMTE0S3pTTHRoS1UrTGVPd1ZJME5MYjF5M2hCdm9tc29HZ2RTblZobGxJd1BFcXFoQnJQdGdidUtaMWFVbE1senAvS2p5Y1JWemJVYlIwRzAwdFZaL1YvUGRRSWk3NkQyY2FYb0NIc2pCTHE0QU5DbUZLNGgvd3dETEZXdlhsRFZyR0NCRHBlN3g5dFdBMUdVdVBoZXNOMW9ITU1KSHhhU2JuOEcyMFBnSVBZVno1MFBUSXExZ00rZkpJNFptc2E3VkJVNWJ6WXgwOFNuYTBjMUpkeFR4dG1WTWNSU2JoV1ljdVNic3RNWVkzYk92U0lXazdvVmpzdVRaVFR1UU8xeGpGdUMvWWxrVWd1MGdNR0hkeHUwV0pvaU8wdTJ4YnNOS0NKUGhuQ1pSa09GbTdlSTA4U2JaZDBJcHgyZFdHV2tqQThTakozVzRDcHJWRk9aby9zaFRvM1B5bGZRU1lqOWxDMzFjT3RnMGlxZUxHSnJRRWZqRGJzTnI3VVJGUEVsR1FISHhDQTRXOVp1blhXQ0dBcWRxM1lwQXRIeHd1ajJZNW10R0UxUDNGelMxY3JtWjZEeDlxMGVQSlg0SC9jWTlCMGJTM0JiUGFJY0hHZ2VzQ0hibXZNMWpRM2cvWnRRVmZDZldrUkx1bEJ2cEErektpVWpWNjVWbUd6VWZ5RWRZdUJRbFc3TGVpK2dUNWtSd1pSVHNzR3Z3Y0R0M0ZiZmRiYWtSNXB0elhFZHN0Kzc0QzlFM0ttKzFWazBienpFZUFQOXNtK3JjTjl3b3NDTEhWaGx2S0N6aU9oYmlHbjBKUDQ2RU9pMUxZWDZyeDNBQ3FLWjNFZXN3OHVrbXV4STVKUis2S0pCWGtWdTllMHhFMnVhS1FpWkZ3WnJ0bTFKTkNXM0J4YjVWMkJidHFpWVhySDZ4a3ZHZWNOYmx5ekF6QWJWbWJzSER6V2poRk5Naytha3p6YWlGWUdjSkRiYVBSc0lMRW82Z0VmN3BJZnN6WE5mZmhkOHJJclFVUGR0amRvZHdiYmEvWkFmWWhSUFVjazVWcUZMVU90aW5VTCtKTHVuUlVaV2Y5MDBkaGlDQ3R1M0RxQ3AvMUE4VElodnNlNHJjL2h5M2lrUjNxWC9CRGJ0WGhZd042UFByUDlLaXJUK3dVNVFoUXR2MTZ4RzhDZERLZGRYWmlsSkF5UGtpeWhSbTRMUEkyYmdNTFNpejZDa2U5Sit0bUZWb3paUjJlYS96QkdYQ01aNkdJdSthR3AyUGUyeUROekY5cHo4U1VXUVVmVitLU0REN0theUo5MitCUmtzS01Jb09XN3cvSDZ3S1lOcTRFeGRQY1l0VWN0L0h5NkZEL0Y3MjNCU0J6ck1PNG1kYUluMEJnR1dTLzJreTE0RG0rMjlGVUNIbGJjYmtXdTZ4aXpOYzBkWEhRTlYzVWwxSmU4UXpPazlBdnBRNHpxNkdNSjF5cE1JWFNONjVhT2R3dndOYzlwdC9WNitHazJTK1hQcEhXRU95Q1VzenRTczYzejRBSGJuaEZTU0ErWXlhMlNNcWZIRU50dHNuR2JDSkQ3SDI2d25LTG9ISmtzTlVMZ0ljSTdORVBodEtzTHM1UkQ0SUZyQlRWeVcrQnAzQnF3eWQzNnczS2V4ZllHT0Z5azlPSnJQbno2clNxaC9vSHZMNVkrZlBMUFYzeVdUVlg4M3RZNXI1VU11WmxKdG8xWndQS0h6QUJ0SmVUczRJUGNnZmVuQUFDYlhzaHYxaXlqRmdqMGpoZWczOWRTN1JwK3pjN0xSdXhSYTBTSHRHbCtid3Njckw5dEFnMjZnRG1qbTIzTGJKaHNIYm5pZXNBRDJzdzZZN2FtMGM5OUFVSjNKZFNYNUVERWpqVTBvQTR4S3VPaWw2NVZtR3dJcXBqR2dXSktsdVVMaFhnUHpMT2VnYjhmdDNuK1RGc0hWczdTbklNWTZzZkJnUEIzdW1FejlSbnBBZDBYV2k4NlhQY2NZcnN0c1lNNGdtU1Q5ZzlWM3Q4MVpIcUU4RVBFa0M5QTFJVVphcUx3UUlhQ0dya3RIUFhaRk94K3RxNERSNGRHc0IwdVVGUzhVdHg1QTd4WDhTRUQzV1Z4ZDZsNzU4T3hEZ3VlSm5uc1NsSHN3T3ZyanAwUVhqRGpLNnlhdHhsOWVJbU1DOHNXdHppSFNSTE1JZEZ4UWM0b1lLS0pKVHBleUQvU3RGdm12R2ZoR0xGSExYZzlRWWtCcDVjNmlQZlFkZDdmLzJWWjB5Z1JZSC9pWTE2R2pWY1ArQ0pjaEl6WG11YWUzQlRRZENYZmx5TGYyOExCa2lGR0hRcVhheFdHQ3RyMGhtVWczVUpsZnEwMTlMZFpHblNtclFNcjU0am1vZEdxNC9ZMWw2Y1RTSThnVXVIMEdHSTcvaUZuSmo1OHR3ZFdoYmMwa1JraC9CQXg1SHRiZFdHR21pZzhrS0dnUm03TEwwQUxDR1Y0TTBndHo1MnN3UDh0MnZZZExsQzBJSjVwRjYrNzI3VHg3cWE0dC9ldlZtQzBQWUJDZHJ6UkdDRThuYTR5VW5uWlJ4M083ZHEyOFNYby9PMElEODFDeGtWQkdobm1vZy84MStTM21pK2dtRDFjT2w1d2tQdGFyQW1yQVg0bU1qWmlqMXJ3TXFnU2M2RWIzci9KK1ZGZHovait0MEF3WGZSSFpNT1FhRnFrS3J3cVRxOTVxbnJBRjlBTXZBeVZHcTgxclhEemFVZmJsWXE1N3JZdU1wODl0WFR5akY5WEhtSlV6QktrWGFzd0pURFZXYlZFdUZ1WXZMbHZCR09mL2piQzB4THpWNFd4Y3A2bStETFpaMzdpNzZNY25VUjZ3TnBobjVRN1BkSzJnNW5MRWVGaEZ6MzNzcDh2c0I4eHRTTkU4UW9UM2JLZlBmV2tUcnU2TUlPb29QTW9xSkhiYXZwN2dCNUo1eUdYVlAvdUN4TDhjTGpBVks2alpxaWRubTM1NEU3dXJzanRCdFF4K0ZzcW44TGZPam0yNFJiNzdLaG5wMS9ENURuNDFNcll6TlBrRjJ6WWxMSzdBVklnUm9DM0FUaGVpQzRjcUVyc3N4VHdla2NxQTV5elcxM3JEUHEvNVpzMExaamExU1kwZXZkUU1GVXJ3SEhneSticDc2blZBejd5TGZteFd0T3AyOTlXU2RlVmJGOEtGeTV5SVBKdGNvaFJuZXhZd3JVS1V3aHkycFlPZFF1YnBUYTcrMXA5TnFSbzY4REtZVElWMjhJWk9vMzFJT2FEWXFkSDJuYmdBcTZGUWwxTzdMczFoZm1XdkJzaDNCQXgySEdNSnVHMHF3c3p5S0h3UUlhQ0dybXRnWERkQzJZY05KUjZ1Q3MxZ2RhUDc5TGhJcU8zaW43ZExiRDZKa0xVSTQ1T0NxbDg0TzhFdG16NFpYTlh5UUVmb3h2c1VLa09QcnB0YTh2ZnNHSmZWSXN6V0RwaUorUjRZUkt1NjdUN2hQdDJqUWdMejF2RDZtZWZUeDlHT3FHeVEzQmJpVjdqYXdRNHZIVWJmZnJydGZXQWg3SFNQMmpTTlkzVm1rNTUvY3M5dml2WnZoVDk1WjZPMTJtSVVaM3NXTUsxQ2xNb1E3bjJRTjNDWmcxelc2eDFJT1U4dDlzQWdiTmtHdXZSWTEzQjZaRzJIVmFiaTRacjltRjdUV0YrdWNlUEVIYUk2TzF6RVU2N3VqQ0RRQVpQK01zOTBMWnR2UzAyNFp6VFl3bGszN1FrY0hhNHlFV2wwaG5jM1lFbTZKZ25UMzAyYzBYc1paUDRhOUt3a05Gc0pyNjBKazVYUnN0eDhKRnRXNEFsWGNHMDFKb1BzbkdJeC9OMmpYTXlZVFdZa2I3WFZOMHpEaTJoQ2FzbVFUWEo3QTY0TGV5TG8zV1JkZVJmaU5zRTJIckF3Nk1vT211WDQ0WlpXWU1POVlSNmkvamJ1S0JHbkUwMG85Ukxsd0dlT0Z2eWdaOFp3VE9lV3lvN05LcWxqcDY1RHZqM0lGRzM4THpIeVhHRHRRNnNuR2MzR3lCUWhrNWlQZmJZMnNIcGtZWVpJdENCU0pRUit5WXpPSkpkSURsdk96cWs5WXA4S1p5Z2VPMXF3Z3pDR1R6eTZlYXBuSU81MXRuekUxMFdlN2UvT051azNzemhBbTRaUk1FQk01V2JLZ0VQSFcrb3hHYmtFYXFtS1A4ZmFRNFZyQ3BHSFY4Q0YyTmR4ekJ4SGo0Wno3TGRCdUtFMjRTcmR5UXZJVWFBdlpubjNUUXpVQk5XYXptUENSeUtVM0pIRHZiNTlBakZ4TFBBYXcyZkVJSUdzR0J3eTJlSUFaK3VFcTNxQVM5N20ydGZSaDVDdDU1UWJ4R3Y0YnljS09LdVpQcFNPQU1BSHR3YmswYjFzbU1wcnNNbHRBYjMzUUp4SnQwV2J4MVlPY1JmWXBGNFRJSWJhRmFSaHJucFRZN3Fjc2xONU45ZFpyRXVCMEE4UXVqcFZtUmk2MUdxQ2JPMHFlMnVWZ0VGdFhkYjBQbHNHQjR3K2lGTHBjNG1kTEJzVm42bXpOdG4wNHpsYXQwcFMyRXFjbE5SRFJpV2hyWFNDWDlOMmp6Nk1QR2xSOFJKdTRRb0R4L0VpTjFxNlpneG0wVTcyK2JoZWUzelFoMVdtKzg2akVaRUNQQ3lxSVN5RXlDQnlDdDMwV0V0RURhMVU1T3ZoeWZ1Mm55ZXJCYnc4SmdKTFR5MXNIRmEwNnZYdjhHNlV2RUlMQVVYK0Z4UE1lQXZwQ2VONmtYSFVyNVY2TkttOEROMDN5MFFaOUp0OGRhQmxVUDhKZHhXaTAyb3ZSNUoydzBZQzZwUUp1TUwxZ1dZb3BBUm9waVhEMEQ2TzR3YkwyRnJ3aXlmNjROb2NpaW92ZHVDem1kblJ1dXNRNnV4REhqWi9NVGhBaDVQQzNjYm1DRG1wT3V5RG8zVVhQR2k1V0p1TW95dWdtZzZ2alRYaGYzRC9wai9TTzk5cS83U3AxQWpHN2lsRVBSbDZwdlZLQUpNZEtycGVjRVZLK21idTFMeUsrVGVaMzNJQ0VGaWo1b2tDRjlITlh4VE8wblRqbHlzTjRYWWxSbzFYdlZHd0dpREt6Y01lRTZMcnQxUTZQTEdhVTBudExoMGozVWwxWmZXdkRQeHBPQkxmZUEyYVZSRUgwbjZWcUVMVzJoUzRMb0Y1dXVqdVN6T0Qxb0hWZzRSUW9lS1RlbXhIc3R1UU5aOFhvK2s3V1JROW85NzcvNFRWQkZLQmk4eG03THVQcDFzRlhLSU9HZlhXVVNBblNyVmhEbldlUlRVM20xQjV6dlI1a1FUQ2EwRGZCZEJIUkM2dW9XMGNyZ0FwamRWL2lXN2wvcWlEY1Vlb3lhQ1dDc2w4VFBRcTlxajZsREVNVnB3d0JKN1QzeGY1M2J4eWg4SWhDUGpIZ3Bobm9rSE03WE92bWJjc2k1WFhTTGVZKzNuVkZnTlJqOURMcC9SSnZlb1NSRjlGekxVOHFmL1g3YjVTS3VpaWtESCt2bVAvc2JIUHl4cDcyaHpZb0lod0dNeW50N3p1OGROMFRpdDZXdURYa1BXTFZEeXlKMUc5N3FuUUNuOFhEOWxWRVFlU2FKV29VbzNVVnpKZFF2TXQ1ZDZsQnUwRHF5Y2x3QnpZUlJOY3ZsWWp5dTI4NWxTcjBmU2RqMngrNGZpYlQyN3luSmlkU0t4R2FOWWU1Wk90bUJhMWQxK09MSlhBbWxYRCtaWTUxRlFlN2NGVVorZjBuUHFSOFJwbTl6QjhUc2VVc2ZuK1hXRUxIZTRORzFIWDdjT2Y5azZsSzB4dUMyeTQreFEvQmhVcmVKTHI2TkxtYjc0V0RHLzl3R3JDN29EQkY5UDNOVWZIZ2ZmTEFYNTQrcUp2c21IK2dMSFl4RHZvc1pGaHRYbTk5Q0R0bUY3MUVBKzNtRHBxNXRtQ29ZYmNrK3h1djlDMHBqalI5b1JpalR3RVdLWDFVZjlXV2VPMDVxdUduaFVkNDkzNi9udTIzVEVGVkhwSk41Rm1USnF3RVF5VUt0UStWdklPN3R1Z1RpZzV3anhaeWpESllQV2daVnpWSTArOEQvWGR0YzJnZlZZWUk4L2tCNEoyOEVxNlNNbmZ3SlJUZlFvdzBxR2MzVHJLK1JmRlgzTzhNaWR2UnVJMHlTUmR2VmdqblVlQmJWM1cwMlloVzdKTlJlOCtYUkFWRkNoRVlCTkh2aDVsTU5sVTVnSEVwdDJydHl5YS8yZXpTRVNxMTJROTBzaHZyZ0JIdk5XVVh3NW12Q0F3QmVwS2krZURuVmJZS2puTHFqVjNldTVyZGIxRGFyLzRKanNnYUF2TnFWWGxtRzF1UzNybGlYWm1oQjNWNUo3MUdLdm8xcmhVenJEaU1TYWRGRHhhLzNkbi83bm9GUm1KSUdQVXR2TXRjRCtZN1NtclVTZUwzQjd5bUdWUmdFY2VST3Z0eEpHZGNUUkJHNFZrcUNMSml5dVd4ak9qejc5SmpXRkZlTDlIM3o2bzB4YzJEcUljcEo2NFRjKy9uTTlaWjdUbjN2ejcrOFRBVmdQV0lpMWNTSFNJMkU3NEJBZkFKWUIwaDVKR0FSeFNWTzR4UnlFN0JTeElEUFdyaGJNNEZHeHcxSFZLNmk5MnhwQTlQVEt5VWJ4V1IzeGcwaDNTTW9KcWoxd3NNRGhzbWNuV2U0VkovZFVnODdQcU56U1YrUnR5cGVMMHo4ck5yZm52MG1JMzBRU0dqMFZlUUlYNjNmbDJHSVBIMFI1UGxuc3ZhdG9mS0U0V2JYRitnelRlSGZjOUVXZUY3eFZSL3liTm54NDdpczc0aG53VS9ib0N6M1c5dkFzelJaR1gwZDFoZE5KTE1PTm1ZRWxVYUYvVC9Ua3U5c0ptZ1R3Q1dxVHZXekhMMDgyUG10Nm1aRGF3MDFUbGJ3NDFlM0lHOElKb3hMWndRVnVGVkFJVHg1OGUzRGRRblBCU0lrUEpvcW9vc3FDbkNabUoxRWE2UzVzOUFoNFdTQUE2eEczSFFRUDFOTHVzbnNZUTdRamhzSWxWNEtJUTZNWHVCZGd3TnJWZ2puU2VUVFUzbTBkeW1sS1h6d214UGRpRlNHOWVjTmtnQVh1b1RLSGk3RGdkWFgvaFRaa292dmd6M2NRUjgwa2RmdGZLTVM3ZTA5MHhkMXZ3T0l1RzlXMndsRVh3UWNCdkZ1d0QvNEVYcVhmd053d21YQUxDbWdtKzc0TVExK2NnMGRzajU3Q055Ri94cmZTQW1MNGVsM2Z4M3hPUWpCNnVwS3BKVnJROE4zbWhtaXRNQnpEY2ZMNEwvd3B2akZHR2dlZUViSExDeXpnQXNYanN5YXA2d0pIZjY3M1RrTGdMK2dZSGplcXA0NmxTS3VReXlZMFZycHVvUmtiNHJHbjNtS09weDdqY2M2d2RWRGxRRWJ6NVBFbkRQK2pUM1p2RVhXSUhuaWxDbFJFajZqdExwcnhkb0YwYTFzQm1SYmJUSDNld201QVp2M3RrMnVVUWwwUjdlckFYSVR3YUtpOTIrcEo2QnNmNmI3N2w1a0M4dHQ1NW5DZndGRFhGaGR3Z0JwTW1PcHNhRXJydjhDZkh4amUreml4UmZZTDVaejcvYis5UWlSdUdVZTVHUTd2eUczQmNtbTdLRDd2WjArKy94cmhoc2JoaGd2WW5YZmRGeExvaThZMzkrQXgyeThRaHpsaWoxbzBWdUhsVjA4OUlqME1QVkNuaWNuYkJHci84Q3hHVVM0dkN2eHcxbk1pMklNd1BtdlNxZy92dGtuRzhTbTlSb1ZkRXB1SkdoVlJSNUswVmNDa0FMMkRZTHRGaEMzTWlyUU9xbHpJZ25PSUhtdDBpa0QxaU5sdTJXMjNkR00yRWs2Q2tDZ2Zrb3ZpcDBuR1ZSWW5Ob1ZFdTNqZklXTENpeEFlRGJWelcyd21oU1RJYitlWmcrNE5zTGpBbEFwOEFSd3dacmRWQW5yeWhrcUFtMWpWT2ZmelAvZ3VxOW0xajJSQzFkb1JIZHVaSHlyMDhEWEpUQXFSRlBBWlJIUEFHS1J2UjExN1hsUGNRdE55bFFXM2YxTWxCdEc1ZGkveWlNV0lxbmZhb2k1TFhvMXdXekNSWm91TGVqWEwxVkM3SW1zM2FBRGpzeVpWWlluT0tGK09CeDlLV2ZTNUx3Mk15aGo0SldzVlRXeDUyeTA0VC9RNjBqb0M1YUtNT3BQb2NZbU9UVnlQMEhaclpvaUgwTWxLV0FsKzVNdExCemc2Q01HVGVCc24ya2tSVldFdVFuZzAxTTV0UWVkTERNaURHMDVwNkRFdTdXZWg0REwyVmZhaUhWckJCNjZxbktiTlFXelZrOEVHRXZ3ZGZpMnVhYnV1QzYraGFqeDhhMVl4VktxU1MzNjhnZWR1dDN5eDV6VjVnMjFmcUZJd285UTUwVDFxaVgwNFRFYVZ5NjV5VzZkdmUvUFQ2dmhkdUV4WXprcmRBeEp2Ukp0YjV4d0NQMHBLUC9BZTQ3TW1xL3QxNGwwKzU1WDR3bWZyVkxDVkxqQXE1MkRYckZVYzR6VUZkeGVNbFZ6R1drZWdIT0dnRjBTUEJVRzhCOWNqdEYzZk5IUTM1aFBocldEQThjWHpleWNiN21vT1g3aGNTQkR0WkVGVm1DUHdhS2lkMjRMT2h6b3JxcnlCdnYxeFROeXl4UVh1V3QrRGVzVnBBVG9JckJiYlNrU2Zqb0JJYktWa2h3V1V3eStFOSszYTBDNVBzWHdQWDkrNkdGd3Mwdy83bmc5YnNqN2hpejJ2eVF1K21EMThqMXBpMTdPdm9Hb0tsdVFRWVA5ZmptMEFsemZkVlRRaEhkMUJ0S1JxWmdqOEtBbk5zRm1OelpxODdwZUw5MXpUZWZQL2h6dzA0WVRCNzJnRlJ1VWM3SnExaXA2UG8valJuTEZFTDJPdEkxQXV5cWt6aVI0d1djQ2t0bnZhdk5CMkhiT3NnQmEvYXFuOEdiL080SE5OYXE1ejhsc20rZlU5OG13TWtSTHRaSDVWbUNQd2FLaWQyNkpMSTFUM0JiOUdoR2hxekQ0d3g5VDlwaW1kMUtWYjZyMCtMYUZMbDl0SWJLWGtKcHZFWHZaT1Jzc0JpMEcxY1Bqd21pNHdtWFpoUjFlNWlHVHJ3RjJvcDQzdUtvQyt0K3JLZEdMNEhyWEVPMlpNUm9WTEdGL0VqNnc0QnVuRkFQVmhCNEJqQjVaaFpHWEtBdUJITWwydzQ0bW5ISnMxdlVpVCtpTWgzdjdmWHYyQ0wvN3o3bEN2QmRFTU5EQkozc0NvZ1dpYVFWdkZ2SjNxS3lMdUxpZ252WXExamtBNXlrS3VxQjViWlB6aWVvUzJzNnNrV0Yrc0VySHFJaHFuZDJSTFBYSG5ENzcwb2RmOHJUZlNKL3FPQUJKVU84aW9Dbk1JajRIYXVhMm12UWRjcjB3UGRueE9pelIvaXd2MG5GVkZvMVpKclcxSUc3L3ZISm9YVVN1MVRKYlNFRC9YUHNyTGdnbmZycnFDUk50bm01U0REenJ3dmFCVVp1RHZNc0h0b0FDcjR6VjhEVEtpeWN6aGU5UTJJL29ZVWZWT0VDNUVBMGtoQS9RSHd5WEIrcDhNTjhPcGg1WUd3QStsbG9XMFN5dnljVmt6VXZmZjBTdG9JZjVkcEJCbE1VOGZHaFhSeHBLMFZTeVNWYnJ0RmpFK25oZHRIVXc1em9PdnFSN3JadmFrS2JnZWdlMmdvZDlVcE5DazJsaXFTb2N2TVZPU3VkK1J6UXFPdTFvSUxWVlhWRHM1bTRrUURjc0s0VEZRTzdlMVpuMFBFek9QUGZneThXME9GM3Y3NnZNVXgwY2dZVTlQank2VEhzWWtWN2drUDV3QWZBUHBHdkVCVzhzMjFMVjdLeEtYT3ZpU0FiejFaeEU5OFcyTzF4Q0VFWUxoZTlRNkk4TGxxTjV5eVhWaUtMbmhpcTJnQXpHd0JxRExoNENpZEVZQS9Hak9RenhCVitUanNtYXM3dmwvOU9IdXlidS9lelZXaHZLMmZDaFQ1b1pHUmJTeEpHMFZUVE5tYWtyWExXS01MQy9hT3BoeWpJVmNVajBXeWVaTXJrZGdPMmdYSzBvYWRHdWR3TExEbDVoeHFVeC81ZTg5S1I3N3ZqL2wyZjZhYWxjRDVoQWVBN1Z6Vy8xRXkzNHhmdWh5aWV3TmNMZ2M2c2tRK0k2ZG91aElCRFoxVysyTGJYOFQ5NUU2UjRhenlCb1pnRzhyK2U2dFNGeWJneThWd0d2MGRoQTkyZWJoZUExQkdDRVl1a2N0OWJWS1ZGM0Y1REZwbXpCUWpzUVkxZ0JrRlZPeFFreGVOVGdCdkxSUFMySGpzaVpXckdKNmphNktRcU9Pa0VkYlJaOTRadGN0UnNpQTRuanJZTW9ORTBQMWFKQVJqT3NSMk01OUpHd3Q5dUFNZjRaMm1BcER5cWgyc0c4aXZ0UkpTb2pBWTZCMmJpc1I5VG5YeGVNU2RKSWJ2aEtIeTdvZWJiWms2Wng2bXFIMzVwejNYMG53WExWUzdFRm83eHFUMHJKTzE3MFZpUWtjZktrQTNzdndiUlU5czUxRmlYQzhSdUJsdDcvTDFtQWZBb0JQUExCNTdweDZIZFVSVkU1MFNJL2JnMjFrY3B3WWRralhWckhCcE1RRndLY0lmZjRDY2JNcWYwelc5SFZVVHJHSCs2RlJSMGdrcmFJeC9BbmVFRkh4MXNHVUc4TFBvMGZFZjdydWFRUUV0bk5EZkQrMktPcFhYZEdGZWhLVW9MZ3F6Q0U4Rm1ybnR1SXQrOHM2UXRnbkJrWGpLNkNUM0h1MTZ5VU9sNnRxTXZUYU8zSy8yeFVWTGRmZnNCeVF5WE40VytWejZMYXpjSTI4WnFjVDdxMUlMTnZCQjVPeWZWeWcwM1B3bnRBenpoRys0SXVnbC8vS1E1Yk04WnFNSUVJd2ZJOGEyMXRwcGRZLzA3M0xjaUtWZVBIT1Z3RjN6V2FydnF4YUtnUytCRDl6VXNBeEptdVdxRHRGd3JaU2hrWk5NWnA4MGlvV2FJRGZkWXNSTXFBNDNqcVljc1BFRUQzWTcwVXdQVUxidVMvZDlHTE5vOHF1MTRTS1RMc3dKSjNnczlraFBCWnE2N1lnNmhOTUkyVDdrb2Q1REtjZVNNR2xXelY2WExaT3JoVXZFZGN2d08zM2QxV2wvUlA0SVo4S3NVV3JhZUxjTktFclhieDBsNU50MnVuRUlYak80SER3clFreW5kZUVLdlJqRjVtd3B0R0hGZU40amRUQnJrbllFOEN5cXRMUlBXcXgzNzJ6bkxYT0F6OXM2UUFBQ3VkSlJFRlVTMlJpMkFkbG5jTk55VnNISXZia0xFVTZJajhFZmdTRExBN1hQR095Wm9tNlV5VHMxL2NDbzZiNGJENXBGV3c1NWJ1RnBVNmU0NjJES1pma2hnS2lCMXQrTXoxQzJ6V050NElXdkJOVVFuN1FNaWd0bDhHMEs2ckNITUpqb2JadUt4NzFPVDU1NHRFbmhmd1pMamptdS9MbHFLY2VjM3ZhUEM3dzQxUnZrQzlnSDRvUG1ZL25uUmVuM3ludXRoWGpHUDVkSVFHY3hlZTRTUFYrdWN6c2lkMmkrSFZXN09DRFhzNks0UEtxZVB3dFQzVlB6Q1R5RWZrS0diejdkZDBRT2w1emZYaGtFdlkwZkkvYUhsNWpXNWI3T1YvQWJncWVtOFlHU2laL0FGUTNXRjY5eXhENEVuTEN6VGRqc21hSnVwTWtlK1JKU1dEVUpKOHBJSzJDQlk1OXR4Z2xKZmpGWmNOQWxSc21oZWdCaEhpdkZkTWp0TjI2bVpCQTN6OEtLZ25lNkE0b1JtY0Uyb1hWREJVU2RoNEx0WFZiRVBYWkhTb2lVb2h3ZWNsYlQ3OExLTTY5OFhUZkVFTE9MeHBQRUdHdG1vVi9PQ0cyUmg0SS9TZ1FCbzRqK0l3SUUrL2c2NGk3ckdqa3BlTTFsRUdFQUtyVVJiRTlhblJKTjdLeUVnVEwrQTZrUTlvWXlkUUhxb09SVkdVSXFnWW50TXdlM3JBaHM4Wmt6VElhcDJnRzVKRi9ZTlFVbTgzSHJlSzhIZGROSWVvV2xqeHhUclVPcWx5Q1dXVmpQV1RHWldSb3BrZG9PN3NUK0pKZlFQbTZtaEZYNWt2THBiaDJGV0VPNFhGUVc3Y0Y4WStqY3JwNEtvYUxMNWhBcW90anlzMGRYa1BMVERwZytuR3RtQ01qS1pBNitFYnV6T1J5RWE4dWFwd0VKTVp0UmZlb1ZRaFRCSExqR1d0b3B5MXN2Q216RHQ4RHNwdHhhUlZ6UStETENGZ0htOUJqUE5ha01xdGRYY0pCem9oUlIwaHpMUXJvbXVRWlNaVmQ4cW5XUVpRYnFnbldReExPbzFBUDY1Nmg3WmJGTFNYY2p2bWtKaHAvSkVXbEw1aDJWV0VPNFhGUVc3Y0ZVWjkyYVhVTUljT2xLbnNsZWp6N0xRYlhPYS85ckJQczBJQlZIMTlEV3ZnZ2dHZTN5M01CeVd2TGF3aVczQkxaY1F6Ym8zYTUraHpXeVkwbkRtLzQvQkpiVFNWeEY5eFcyM1BkUnlvRXZveXdwZURubGNaaXpUSlZKMm5JeWpWaTFDU2pMc0N0WW84MXQvTGRJdFU2aUhKRE5jRjZLTUtCZjY3TTlBaHRkOFZFUEh0b2l1WnE2K0ZadmN1dGxtRGFWWVU1aE1kQmJkMFcvSXhOTlpXQW11RlNtYjhLUXd2UEZ3NDNPT3VpbVhYc3lkdTR5T1BQRmo0SXZ1OXd6bEhYbHRmUUxhSU45Q1pyVTA4bW9udlVpTnFqcWlwVjNqMXlaR1cybWtwaThGclZqZXRxd1lrUWVGeWFUQi96NlMrQkpSUmF6cHJKNnNvVXpBa2RWVkMwRWFPT2tJRmF4U0x2OU9XN0JZRUIxVWlVUS9saEV1bWhDNi82SUREVEk0VDV2SjZhTGRpbjhGaDhlUlV3RjBzejdhckNITURqb2JadWExQm10Y0cwWXJpdzB2RmVFcy83YXl0YytMd09Xc0YrZ0ZONDIrWTZLN2J3d1RydWlCV052TFM4aG5EQlBKOUFmTVAycUpGcEJlS3BuWnhEKzVuTGJEV0ZpdVJTTXB3ajF0SWdCTDZVbUFWeG5kS054WnBVWk5VclBKdUlHSFdFT05RcWp2bTBwSHkzU0xZT3JOeFFUWkFlaHE3dlRNMzBpTmhPNzNIWUpEOS9aY1NVbi9BTjBZOXBWeFhtQUI0UGRVdjh2WmUrOUtXd2dmVTBtTUVNMFFlQzc4QzFPYWFseDlDS1RPR285MHVQWllCaHZ2TlA1YnhpRDVMa2NQQWQvampKTDNQaGVKUEV3L2FvMlgwWlNlYXFCZnFYMWpRWHhLejhraUF0U0Q1dURPZUlhZm9KbFBUdlVhSGpzU2FWV2ZGcUUvbi9pcXhBN2x2RkVuZkpGUlloeWRaUldqbXZoNzJIQlJlMFkyN0xFcUR6UUhiZ0pUM2lvMnlaREY5aVpnUmxMa1B0eW5BNUdnNFBncm9GYmJwTzVHTzlKcC9UcVdKaTFGNldDK0tkUmVQNGRyRWxWaGY0OEFldmNQSmxZL25hUy9EMlQxSjcxTTVWajZXTjBHenUzenFDVWx0TmdSbytSSTBDdFk1OW1vbXI3SG5uekt6cGI1cnVIZlA1NVZLK1ZiU2U0UnpOc2c0eDNUcEtLK2YxY0ZvYzJ5RnF0QjRMc0ZVWmZvUHF5UEg2eE5vNHBpUVI3WHdOSTFNQlBBanFWazMzTTIyM1ZSeXlBWnZmOWJGNFgrZGtGZnJvM2M3MzhMTENQRElKOHN0a2pPWk43MUZiRXJ0bHFxaEgwd2ZUWFN2QkNudGJSdDlEQ1RuM1F6SmdlNWxuWmsxM0U0dHVWdUt5cWlRc29vMncweTlIOWdaR1JhZGJSM25sckI2K2dpWGJLRXJvc1NuZTEyUGZWemFDQnNIWTcyc29ud3ExSzg4TDA4QmRRbzJoYmtHYlBndXpyZUp6RHNnOUJCZU4vOTE5MzAzSS9ZTHV2dzdLaXY4dVMyb2VKWGpUZTlSK3RWMnoxdEZzNWJhYWdoeDR1c29hd0dqaDQ2YVkveGlWT0ROck9qVWFiM2JKT2duYktocmZIbkF2eVIyTXBZNWs2eWl2bk5VRDFmZTFiWDFSUWcvb05PLy9FOFRxa3d2aGZmbkMwcW1JZHFWNWk0TEJFNEc2Z3JCTSttQWdNQUJ2dEZGR2xTWVFIcFVoekRRWmdZeEFSbUNTQ0pUY2Fnb3FySUhiV3Aya0tsbDJSaUFqa0JFb2cwREpyYVlnNmhqY1ZobUptU1lqa0JISUNFd1NnYkpiVFVHSHJiRjlKSENTTjVSbFp3UXlBcC9wQ01qSGc5dmxicklYLzVSYU9lWk1sUkhJQ0dRRXhvVEFYcm10cHJJMmNIRG9SWll4MVovRlpBUXlBaG1CYWdpVTNXb0tVdUY3WVBleDI3YWFXcGs2STVBUnlBaWtFT2lETDdxV0txVDU4Q0xtbUQ0U1NPWG1xNHhBUmlBalVBR0IwbHROUVNaOHU1Si9vNkJDVFprMEk1QVJ5QWlNQllFQnVLSlNXMDJoTmhtOHZ6bVdXck9RakVCR0lDTlFGNEh5VzAyaGhtVndXeXQxYThwOEdZR01RRVpnTEFpVTMyb0sxYTNuYlZ0akFUMEx5UWhrQk80RGdVWlBSTCtSRkJlNW1iZHR4WUhKdVJtQmpNRDBFS0JiVFVjOVVEd3M4NXRrMDFNKzE1UVJ5QWc4SHhFZ1cwM24zRWQ0RTFCMFp2KzFyWVJtT1RzamtCRjR2aUJBdDVwZUdQSDVSTGxKZnZ2NUFrMit6NHhBUnVEQlJLQVBqc2l2REpmWmQwTzV6dktwNHo3UHpOY1pnWXhBUm1DS0NMQ3Rwb09kNFhWTDh0WGhKTGswSTVBUnlBaE1GSUUxOEVNYnZvYTlBNStPcGVRUFlNVHljMTVHSUNPUUVaZ1NBbXlyYVdQVVZBcCtUSEVzdjJZd3BkdkwxV1FFTWdLZmVRaXdyYVpYNFhjaGh4N0xvc1lQOXc2Vm1Bc3pBaG1CakVBVkJQaFcwMHZCei9ReGFhMlovMGdpVXloZlpnUXlBczh6Qk9oVzA2SVkvT1VJQUk3enRxMFJDT1hpakVCR1lMSUlrSzJtVUZYbjFvajZ0bWIvSTRrak5NekZHWUdNd0djMEFuU3JhVkdjRjlkSDNHK1BQSGNjUVp5TE13SVpnWXpBdUJIb3czWUd2OVcwS0I0ZTlTbXRCakNzakZ1TExDOGprQkhJQ0pSRmdHMDFsVDhtTm9MMVhQNXN6UWlFY25GR0lDTXdVUVRXWU82RXRwb1dpeVAzWk1Fbm1aK2JxRXBaZUVZZ0k1QVJHSUtBM0dwSzNwdytGcDhlUWk2TFlMZnBwMGFRNU9LTVFFWWdJekF4Qk5oVzB3SUM5SjhZVVZrei8yelBDSVJ5Y1VZZ0l6QkJCUGhXMDNPOTBac2JCdmxuZXlab2tTdzZJNUFSR0lFQTIycDZIcndXaVhURjJBL3BrOGNZU2M3TENHUUVNZ0tUUW9Cc05mMjZqNERUR3IyNW9TdE9KNlZPbHBzUnlBaGtCRVlnSUQ5QmMvSVdkVHo2cFBKWm96YzNRQkIvVk5CK1JLMjVPQ09RRWNnSTFFWmcyYmdxZkJxMXVRRmMzYWlnZlcxOU1tTkdJQ09RRVJpQndNUFlYNW4wZTBmd1hCSWozLzRaSVNFWFp3UXlBaG1CcVNJQSsxTlhwMXBocml3amtCSElDTndmQW9jNUluOS9BR2J1akVCR1lGb0lmUG43OVR0QVhmSHN0S3JNOVdRRU1nSVpnZnRBWUVrSTlhdXZjTjYrRHpHWk5TT1FFY2dJVEFzQitkQnhGU3FERGFyeWxJK01RRVlnSS9DZ0k5QUN0N1VQU3E2Sk93KzZxbG0vakVCR0lDTWdFUmlBMnpxQWMwZU0rTTFxU1p5UGpFQkdJQ013ZXdUa2JBdGk4aERha25PdWZHUUVNZ0laZ1FjZUFkaGxLbDlGZkRpdkVSOTRVMlVGTXdJWkFZM0FWU0UrQUtrOU1Xb1hmUVlzSTVBUnlBZzhJQWgwM2dtS1hCRW43UWRFbjZ4R1JpQWprQkVZZ2NDTHhNZUt1Wjc0bmhGa3VUZ2prQkhJQ0R3d0NQVEZhVmU4NjRGUkp5dVNFY2dJWkFSR0lkRDR2OTNUN3hwRmxNc3pBbWNTZ2Y4UFpQSXJSSW5aUStzQUFBQUFTVVZPUks1Q1lJST0iCn0K"/>
    </extobj>
    <extobj name="334E55B0-647D-440b-865C-3EC943EB4CBC-51">
      <extobjdata type="334E55B0-647D-440b-865C-3EC943EB4CBC" data="ewoJIkltZ1NldHRpbmdKc29uIiA6ICJ7XCJkcGlcIjpcIjYwMFwiLFwiZm9ybWF0XCI6XCJQTkdcIixcInRyYW5zcGFyZW50XCI6dHJ1ZSxcImF1dG9cIjp0cnVlfSIsCgkiTGF0ZXgiIDogIlhGc2dVMTlCSUQwZ1hHeHBiVjk3YmlCY2RHOGdNWDBnWEdaeVlXTjdYR3h1SUZwZmJpQXRJRzRnWEd4dUlGcGZNWDE3TVMxdWZUMGdYR3hwYlY5N2JpQmNkRzhnTVgwZ0tERXRibHh3WVhKMGFXRnNYMjRwV2w5dVhGMD0iLAoJIkxhdGV4SW1nQmFzZTY0IiA6ICJpVkJPUncwS0dnb0FBQUFOU1VoRVVnQUFCa1lBQUFDc0JBTUFBQURjYWcwUUFBQUFNRkJNVkVYLy8vOEFBQUFBQUFBQUFBQUFBQUFBQUFBQUFBQUFBQUFBQUFBQUFBQUFBQUFBQUFBQUFBQUFBQUFBQUFBQUFBQXYzYUI3QUFBQUQzUlNUbE1BUkptN3plL2RxM1lRVkNJeWlXWjFOSm9MQUFBQUNYQklXWE1BQUE3RUFBQU94QUdWS3c0YkFBQWdBRWxFUVZSNEFlMWRmWXdreDFYdnZmMmMvYmk5eEVyK1FKQTUxcGRZVVlBOVRHd0hKV0dXK0REaVMzUEUzbk5Nc0hwSjdzNFlBck1KRG9rRFpQWVA0ajhnMGF3aTI0bWRSTE9LSlJRaDBLeWpIQ0lvWWNlWUlFVUlkbU5DSkJSZ1ZpRkJmRVZ6Y1c3TzN5NStWVjNWVmRWZk16M2RQZE85VnlYdGRuVjl2SHIxWHIydTkrcFYxVmhXa2NQQ0U1OTc2cjRMbTBYcFFzSFFMUXBaRFo1UkZDZ1RHdUxJeUlMTnFtai8xcUthU0RPdnpKb3RETHBwZHQzQUdoY0Y0Zys2V1UwNm5KZTFVYUZmTUhSSFJSYlRUcFlVK1BKS0ZjTTh6b2Q1MmhHTDg3ZXNPS0dHOXhOWm9xakNMaGk2S3VvbVhsd0tsT3J4WkdTZnlzaWIycUxEODNoN1hyeU00Rmt3ZEVkQUVkTkU5aFJveHBPUkRpRzlmNUZZVVpIWmtxL1p4d3FHYnZZRU1TMWtUd0VvVDNGMExlaFdKeVZTMUlKL1dyNk9JRll3ZEVkQUVkTkU1aFNZaVNVakM0UjhUMEhwSVV3anA1WDM3S01GUXpkN2dwZ1dzcWZBVkN3Wm1TT2tyZUNFV2VXSzhqcUNhTUhRSFFGRlRCT1pVeURlb0p2U3BwRkpUQ1AzWm82aDFrREIwTlZ3Tnk4RnBVQzhRZGZVTFBRNkRQamQwZmE3WU9pT2xqaW10V3dvRUcvUXRhNHFXQ3hoR25sUmVSOUZ0R0Rvam9Ja3BvMnNLUkJ2ME5WVm1laENSa2JtUCtSMEtCaTZXWFBQd0I4RkJlSU5PblVWaS9vUFh4NEZpbW9iQlVOWFJkM0VpMHFCV0lOdVFwMDNSdTQvcENRdUdMcEZIUlVHYjVVQ3NRYmRNY1VjR2IzL2tLSmRNSFJWU3B0NFVTa1FhOUJOUHl1N09Yci9JVzI3WU9oS2NwbFljU2tRYTlEdFB5YzdPbnIvSVcyN1lPaEtjcGxZY1NrUWE5QjE1Y2FUTWZnUEtaRUxobTV4eDRYQlhGSWcxcUI3c3UxV0hJUC9rTFpkTUhSZGNwbElnU2tRYTlESmZvN0RmMGhiTHhpNmttQW1WbHdLdUlQdVM2LzUyUFczL1FvNk12ODYrOXhiMjMxNmxKWC84TEgxdHpsTlAzcktQdmRoUHhJNVE5ZVBvRWs1ZWhRUWc0NTZCTm1ad2ptYnJCTnlkU2V5cTFuNUQyZUo3UnhJK1RoUUlFUlpSdVBvNUF2ZFNCcVp6S05DQWUrZ1c2amUzYmJtYStTWnlBNW01VCtzdjhmcVVGLytISGw3MjVxd1ZiZStnMCsrMEkya2tjazhLaFFRZzI3aHFmdllQSExwNlcxMERha25JM3FZbGYvd2VHL2JtcWF6UjUzTklIditRNDY1UWplQ1FpYnJDRkZBRERwMDZRdlF0VXIyRHUxY0tYcEhiMWIrdzJuY0g0RkZaV3Z5eWk3RkFoY1Z0ZWxUQ2JsQ1Y4SExSSTh3QlpSQnR3Z1ptZUpIY2V0RTJYYmk2MzQxby9PSHJRM0xPa2JJVHRYeHc4RHEyZlMwblN0MFBiaVoxeU5LQVdYUVdaQ1IxcGJUenpJaDdGTWUyT3ZNL0ljVnRJN0o0NGJ2TzgxQ2FNOTZFTWdWdWg3Y3pPc1JwWUErNkY0K3g3dlpqTG9UcUo3UitjTVMyV2FtRUZsenNJREdwMngrWVdsNVFwZVR5anlPT2dYVVFXZVRxK0pDdWVVSW96MHovK0Z4T24vUW15RDVGSVpiV0Y3dzBEOVA2SHBRTTY5SGxRTDZvQ01idko4WXFhZkR1cHlWLzlDYW9rZTI5dVRKTGVoYTBUSXlYblRENkdQU2p4Z0ZQREp5d0x1SGU2eldRbnFhbGYvUXNwYXBSTFJreThjSnVleEJJay9vZWxBenIwZVZBcDVCZDRMM0V6S3lFZExsZlNoRFd5RjV5WkxMWjFGL1ZTNzRZb2xyd3dNeFBYUWZWQy9UODdSaVhnMEZGQXA0QnQwMnp3cVhrYXo4aDJpNGM0Qi9OWG10SFhBN3JhQktvNm1oTzFIemIzVHh0R1ZlRFFVWUJUeURUbEFsWEVZZXhqVGlIYm1pVnNMbmRidk1lL21TQUxOTUNKVWFOYVNGN253bFlET1kycENKR3dvSUN1aURyaWVTdzJXa3F2b1BGMFg1Nk9mQ0s0TERWLzNWWU8yNFNsRFpmemRSS3VpV0h2K1dIYlJoMG8rTlNURVU4Q292cm5NZE1uSTJrRHk2LzNCL003Q1FON0dHdVNjd25QQ1dwRzcyeXlJUnBvbUlpcWN1STBPaVc4ZW00cnFaUndSTnpiTVBCZUlPT293djVmN1Mra0VmOEU1Mm9IelF4QzFmZFFqbm1raFVUQk9SbEFxNjd6LzN3ZmEra1JGQlUvUHNRNEdZZzg3alAvVHRPUXh1N1JzaFFuTEhycTk4VTlvZ2NDSDY3T3JVMERVeTRpTzlTUWloUU14QjE4Vm9sd3JTdkd1L2hFQ1BuOXlTOE9FZWVkRUxJRFYwall4NFNXdmV3eWdRYjlCTlFFU1UrMHNuMC84Uks4VUdBV29iWHJSVFE5ZklpSmUwNWoyTUF2RUczVDVrWkV1Q2FycExVREl0WVV5eFFmYWsydVVDVFExZEl5TXVUVTJrRHdWaURUcXYvN0J4dGcvMDJOblk2dXU2UnhydTVrWUpKalYwall4SW9wcFlOQVZpRFRxdi85QStHUTA4ZnE3cUhxa0ZuUE5LRFYwakkvR1pjNjNXaURYb3Fxci9FTGNNS2VaN1N2UlQzQ05ZMW5LbkZCZDZhdWdhR1hGcGFpSjlLQkJuME9uK1ErcC81TUNYYXZmUVZkekZVL1lkUDlLbnZUN1pRR2VORjhFeU05MEhQUEZtdFVvcTZGS0FSa1pVc3BwNEZBWGlETHE2NWorMHJDNi9ZS2hVdTVYZVlMSll1WHBMelhjQ1BhcHhmMTVUMnVsOE84eVV0djZiQnJxc1ZTTWpmdUtibEdBS3hCaDBIditoVmJMNXFjWEpaM0hxNDhCcTROcWhwVDRYY3dVaklWUEwwajJDTmJRdFpPeGRscm14dHM2RW9zdmdHUmxSeVdyaVVSU0lJU05kSWdjd0JUa3JkbGFWTjYxbDh0d3N1L0NubXN4RzZSQjZwcDBGUktrQzF6bk4zOWtqRFhRWklDTWpLbGxOUElvQ2d3ODZqLytRbm9iaXc3ZXlpMVBvTDYreXQwNHlaYXNxMTdLNHA2UzJvNktmQnJvTW5wRVJsYXdtSGtXQndRY2RkQi90T01jY0lZY004c0lWSExNbFBlZkNuNjdmTng3VnZEZVB1RmN6WWxtTGV2UVg5ZTB1S2FEck5HbGt4RXQ2OHg1R2dZRUhuZGQvYU5XRldyU0VuWWROUXU1aVRUU0VBaGJXWUdRNjVpcHhNd3VpOU9JZzJEcHFTQUZkQjV5UkVaV3NKaDVGQVZ5QXNpYnlzV3dsb2tnK0srTE8wK3MvZkRVaC9LcTRHU3pSbG9XcHN1cXRwMFBwOHdZN1c5eW9CUm01ak5Mc2pMdXNsUUs2RGpBakk1S29KaFpOZ1dXNWNSRDdRSVREQTdxVE8xaDUvYXJ1UC94UEZPYTdHNXNic0t5RndGU2t5RVUzSEppTGFRTEFXSUN1dFlaSTdaQzlpWDhwb091QXlxK016UCthNkd4dW5wY09jNFBLT0JCcFNPMkdMcFp1Y1J5UXJPL3AxZnlIQzM5ZVFWa2hSWmRRcWNyOGZhaHNKN0xaSVFJbk9RWU9wQ1UrVjRuRUZOQjFRT1ZYUmxiZktUcWJtK2VNaHd1NVFXd0VpSHgrNVNZNjF1OWNlYjIxdUhLOWpXanZ4cFZkaXlmZnZxSTR6VmVSZWNjWkZpN1NnalNzU1JURjdkWDQraC9LMU5peGZhR3lvV2FEd20vY3E4QklEOTBjKzlsbkJ6eTNwdEFsODJpcDluT1p0NUhYQnNwc3FPUGZDOWg3SmNJSmFsdzRRZGpQd0Y4a3FjOHR0MSs0VVhHSHZXQ3hhOWROalIvcGluVUFWSjNDQ2FzbmxYUEJ6T2h4bWsrS0xxRG5kaDZwcEgvZUlKb1BmM21mM1h2M0gwZVh1WFIxTzdyQTRMbXZmS045L29NTTJzUXZEMTRyWHNtRkp6NzMxSDBYTnVOVkNpbGQ3cTFmUEhQbTRycE5COTM2dWZObmJydXdEaCtnbXl4bHBHU3J3dUhFRmJwQk5Cd2lUa3F6UDZUTnlPUXllY25OTDFYSkJYSy8rNHFJaTFkU2RBRXJaUmxKalN0VGllWmhsVm9EeHIvdE1QTzNJNHN2RW5VK2p5d2FuVGxSWjgxZDJVR3hQVG04b2l2RnppMnpSdEtSa2RpTmgxV1lGSzYvWlk4WkUxWWhKSDFwL1VEbXpOL1VlNjk4U3ptV3NveWt4cFc2L0VpazNPTmdjSDlIN3Z6ZjdZVlgyaVI2cGFBRkg1Zy9YR0pqVWZzWFdNNnR1VmdsdlQvNG4rL2VSTDYvamExTVlnblR6VTRya2hvMzBrS0l3bkZGb3dzRnFSQWhwekt5SlBZdWpJaUlTK1NuV1V2SGJibFlFdFQwVXVCU1RGMFREL1lTS1NPbE9ubTZUY0ZmUjM0VnV2UUdqV1lSdnJ4U0JUSmlIcG12L2xZV2pjU0Z1U2RjZjVWRTdwRzR6U1lvbjdLTXBNV1ZzcnRkamZkdGNYMDNRUy83VmwzbDYvZldnMkx4UHFSSzROV3ZOaE9McTdlK2I0V0YxK0UxMHByNkNubUc5NmJWMjYxSFMyVUlIZ01tUXhwZEdjRnkwOGFBMWJJczF1WHJ3SEN4S01wU2xpMG1oWjJ5ak9BUzFqUzRVckxGbUJYOUsvUEZFUEdlN25PcDF4WUFxK295cFVpVXo3MkE1VGFzMU1DUi9GRzNVQXV2Tys2YlA0SjFvVU9ldWtCK0ticXN2M2E4bEtZckkzQkdLMVp1UENocGxxNXpTY1YxUDIzTGVtQTdUZGpad0VwZFJ1aDJuRTBIMStHNU11VWRxUGlkK3Axc0NNQ2dsckZGZ29lSG9nZlNYTUMzZUFtajcyN0pheW95K3M0aEFacy91OUN3UkNpanNLd3FVdE43WWtNRzV3YU90Z3ByT1Qzd1EwQVMydXdVdzhiMTFnOEJhVlJWMHBlUk5MalM5YXljZjlMT1ZFWks5Z21YM3ZqSXl4YzNWVVpzLzJJQ1RzR3BqbVpxd1orVUZYd3hmRHBrQy9qWlMvY21XbC9KRkJLQUc1Y1I2djNPd1lpRTUzQ0g5YXRKUDBielJmREtwaThqS1hDbHBJMDVhK0UvS0hzZHlxWXdiUHdnbHNqVkxUZTFGbTFLZHYzSzFwNDY2TEZPNWU3Z2MyRnFrWDJpS0pJWU1xcDhhUVhUZUpHYlgrazhFcm1Ta0Vaei9XRkF4ZHBscFJwMFM4cGtwTjNXSDlwSVNxUXZJeWx3WlphYmRaUUM4eXMzZzdrSU85blJvNmtxUjExMUNQdmJuUEdxZ1hRbnhJdEtPWHdqL0VXVWZQeXl6R25sdFVLZVY5NVNqMHB1UUJxamU1WjYyNEVBWjRYbmNKVnFyZnY0eTMwb1I2dk9RK0NmQWxmMkZWMkZmdjU2MzhRYTVzNFF1QXhZcGF0K1ladlJ5cys4ZjB6clowNHIwSjYySXhyMmJNRm9LTitEaUZyRFprbHVXT2dsVjd1R0JaWkd2V2x4aXIxRHNkRlBEcVlCUHdNWURZRnlhckJUNEVwRk1XT1BuVHYvWTIzc0ZjMVNSakNzK2JVZG9BTG1nUk5SeEtpNUJ5ZDRxWkwybVlHQlFTSjNZKzRwYlFIQ2ZzQWlRRlR6TWZNVWJpeGUvNkdZbGJNbzNoVGZtQlkraEV1UzdGbTBsUUxNMGlOZitpRnc5RU4vLzBqVWR5OXVROG01c3VoWDBiT1ZFVUNYSmdJbXJzalBiWU5zNlNTWjEwWjVCeFJ0NndYMHQxWGRkOUpVNWt5OVlDcHZDamRTZ1pjWVNFdk1tMVJwcmE4bGhwY3hnRExZNllUSXBjcVlXQ1RueXFTbTM3UG1zNVdSVmRXQ2dDNTBOcXJMVFcrMnRrTVpKcWt1QXo1UXlvOHYwYnpsTENkSS9RSWRIeXJqU09nS1kyM0J2bExKLzZwV0dmczNMNTY1aVAyYitaS1JwdlpoWm96TVZrWWVWTlVmakhMcExRa1lSYk5DV1JCNXl5cW5XNUNSUTVFVDlNVGE4b2FhdnF6b2xXcDZTdkhrWDZ5VUVCRmdadThVU3N0UzlmWVRJdlVhZXliblNzTy9TU0ZiR2JFZVYzaUVRU3dWTHlWZFJDZThLNmhsWmYyeXIvL1FncHZpdEFCRm45T1p1a2V3R3l4YWMxUlJNZkZSVVNBNVYyb2VEeUl3ejFoR1ZOckF4UmZ0c1JBTC9LTFM2b2FJV1ZZLy95Rmt3ak5vbDZNYms2Q0hpeVhueG5EdG1scFJGRWpNbFVYdmh4cXRqVkJHTUk5RXI3WlVQTk9jdmVXU282Ly9rTm9mUWlGM2FpMC83OWJPSXBLWUcxa2dkYzNEVE15VlkzU1RnaWVNVUVaZ3M2c0doZ2NSdkhxdVRsdFVESXErL2tPY3FQTFk3TTNuL0Mya21KS1lHeW5pWWtBSkNpVG15bkxBd3RBSVpRUTdGS05OaEQxOTJlMjRJbEdWUHY1RDBHamZZKzdzcnduQ1pmSk16STFNc0xyV2dTYm1Tam5nK3I0UnlnajhJMTR2b2M3U0dYMFpjUEV0Ym5aZi95RktZaDdSd00rMTNlcFpSQkp6SXd1a3JubVlpYm5TMFJWMlJ0RHNaV1RpK2d1OWQrMmdNUXgwYlJEN0dEb2Jxb3QxU0IvL0lXQTFVV2JUQnpPekJKY2JuLzZCNzk1dzg1MnNuWVVuL3V1cE4xN1lRZnl6RjNybnY4YlNySWxUOXJtM3RwMjQrWjh4QlJKenBlcXhpU20reVdWay9pYit1MG1sei81TTc1NURDbFFOMkZyY3c0L3E3VEN2VzdTdUJRZUtXbFBHKy9zUFVSYnJXdlFVKzZpQ3l3MGI3ZkxGaUJhTlV0ZmxSMGpQSnVRM0tDN0hhMlFkSkVDaUNkbFRJREZYZ3JabUpaZVJlbyt3WFIrbFZVSnF4THVmNUR1RS9LdGxmYnFPMVlMbGZqWTdmQ0R0UURLMk1QSU9BM09VUktoeVdGdytvYVJrR28zaXhoZDY2UE9mc0dtdFZNRUIrNGxxNkF5WktZN1hIdkNrWElGL291MmpXalZJY0h5bEloSm1yN2FYMkFobzlIQ2o0S3M4ZytGdlNlK1FWbDZvbnFSR2RmVGFMKzVZWTRWcEJUWDA5eC9TMHZSd0pzS2JkdFdxMmNWZGJuenNlclRxZE96TE40Q2NaR2ZCZmoxdHQwcmRRWmZ3dTFJNHpURlNOVEM3VHVjZWNsS3VZRjNKMzhmRU10SzlpOTR2dXdWcll3dlFjWmJpcE5JSWxLU2ZkRjZubnFkYnlQdTQ5VUoreUsrLy81QzFRY2NuUXU5RGRGUm1IbHh1V05ZbmhJelFid0ZrNUNISE05UEVQdWVTZlVneHdUVU15cDZCekhHN2RodEl5aFgzampLVmhJbGx4TjZ4ckFvV3pDcS93TURXdGZYYnV1dVJLZlh3azB2NnVwV0toaE92ZTNjMXN1UUIvSWVzM0I2VkVCcXV5RnNpL0cya2xhSndBeExnVHBEN2tKR3FvL0JoaldJRG53WVc2bjJXSzlMQzZscUhrNVFyMHg0OWlORXpxWXpNVXpOOGxUdy94WjBaTFRsY21JcXhKYmpXT0t6MS9aaXVCaXhPTTFzL1lFRk93SlZQYXRuejhBNlpPa2lzOU1RcndrS281cVp3QS9Pb0t5UExoUHpwczA2YlVQNWU2QjQ0OFZhUW5qc0lhdGR3bVhGd3hiM0hUNlY3VWhsaFAzRlVKMC9YVHp0UTk1VVBKaTZMZGNlTzFWekQrTDJzTnUyUHM1UFl2dVJLZi8raFU2Y3JSSVNRMy9SQllRbmJ3Y2tQeVlyZUdCL3YvbnFxak5Sa1B5RWozOWx3U21ONmVla2NyOWdzekoxWC9wNk9LMlVjWE5rTFVuV1N5a2p6T1pBUVFNU2xCeGdNN2tERU1GcHpDVHo1UEliZmh2c2FHR2tGYWUyRCtBOGRhQk0ybXVDaEhkVEFWN2ptNDgwcmkxcitwK0xyMTJ1cE1xSjhDN0FDN1I2VEJUVFJJRVJuVTY5djN2cFJZQnhjS1FkdFRVOHFJOTNUNktvdFQ0YnNLWnQzNjRxOFdITlhTTjl4b2wxc0lrallRYjIyZUlsK3pxTTNQR0Fsd1I5c09hMXBtYk8ycU9aN2h0NVNIQzRqcmhNSVVNL3lkaUE2YTFxVDVxVXZCY2JCbFc3UVZ6cXBqRlFQMldJV3dZT0ZmU2tqV0VkVE5CVzJOTHZGUzRVODlsd1RYeFlZeUg4b2lpLytvUmprUWQvL1krNXNKOG9uZUliTENGeEJUcWpKUlQ3c3lkd1F5ZWFaSFFXU2NxV2pMVGx4UEpQS0NEMlJnazN2UXRXaUM3eUNBaEFYOFJsRkVuVnk5SnNQbHFWZUw0QllMVlE3ZE4vNlJpYSt6cVZreDE5VXRaWDh1VEZUd3JuaHJ2TFdzTWJGb2FLMFFvdVlUWm5pQTFNZ0tWZFdnNDdLVmlVZkIwWkVLVGhCZDJEQncvMmlTRnVWZTNzeFJBNUVzalBaUkcvWG9wNTRWOVpFeGNIOGg2STBmVDc2V2lZbGEycWFFd2RDMi83VUlWUEN1VUV0TkJiUTNpNlBHaG5oaE1qNGtaUXJkZUp5VDJLYVVFYVdxR0lCUldKTlFKUzdMdWhsdmNxUXBEZTE5WEVoQnNuSWdQNUQwVHg3ZnA0S3lRdGFFbjJoQ0xWOXFjTW1oSFBqc2dBSkdSSFJjQm1odUpvZ0tTVW9OdHd6S1ZleWtKR0pONk12VFdYQ3dIb243eDFTVmFPQTJpT3VGaEpDZ0dVNUNmRVNKWXd6RlVwSVJVL3lYNkF0eFJUaXVmdEkzZkdVSFA0MW5CdG5CVkFqSTZENG9FRVFMZGt6S1ZjcXNlYVJ4NE85YWorb1RBMmlPeTE1dVJ3a1FRaENSei96QktPbHIwbytyVGhYSE9Eb3M1eWpyTFpvc2MrVFNwWi9DYXNLakE3NjFCdzhPNXdiR3dKSVRYWUhwZDNwUldRN1QzVFFCRkJBcDhxd2IwbTVVZzFpVXpYazJ3cjlLVGdJRVZCNnNTcDdDTk5FakFWYjEzZW9wbk5TcVJRVTljdElSZlVmTHZySGZSQVVwSldWVlFSUlpPN0tjdC9GWjFGMmdHZFNib2dtUUJZVFFBRkJqMlRQcEZ5SkpTTVlUOEhCcjhQZ0xtclgxSmFtQ2RXdE5wUU9BL3ZvcTB4UkZyV1ZHb2pxL3NOWm9jYnBoUUxlMEpqcnBSRFpleTlJNUVSYWdtZFNiaVJvMmxRTnBVQlNyc1NTa2FWYXNJajBuSzJMS3BKMHo0VjQzM01Qa0dCRzBUUWJDRjIvWlMwY2svSVU2UUJJVzhDMmx0M1ZNemRKUkNZT1JZdzljYjJFSzdZaW8zb0FpVHNyM2hJL2szSWpNUUlHUUFBRmtuSWxuajBTZ0VCSUVpd05Wd0hydW1PYUttdHRwY2ErYnA0b09USTY3Zm42ZS95SHJmQVJQaTAwUEFjWUpqR3ZYbmI4S2wzWUNsalprODNIaWlYbFJxekdUT0VCS1pDVUsxbXNhMUhVRlJzRU83ZUVqdE9FaktnZDZ3endFZmZLU0Jrd0RpV1F5a2taOThUMk5yUUVlRlhjcVkxbk5GKzBJSExoTTVGV2Y0Q1hwTndZb0FsVEpEWUZrbklsS3hsUjFIdzRRY1RZeFBqVzFCM29iZ2Y5dXV6eElYcjhoNlVJZTZheHFjRUdIaTlyQ1RqamNwSzYrc1VlUTAvbUVLOUp1VEZFazZaS1h3b2s1VW9XZm5hS2RGT09mdGdCd25mWDBGMkcxSVc0M2ErTHk3b3Z4T00vblBNWUt5bzB6eFFEWFV2Z3dVdk5vN0pxT0ttVkxTdmgrUkY5MysrR2dEM1EycThvYko0K0NveUJLeDFwTmtoMHFpRnJ2N0pFMzFoTExsaGhTdG5nNVZmMVR6bHNnWDVlZGlwdHFoWGg5UjlPUndEd3pGSFFxdFowdk5uNVdiK1Y0aFJLZWxMQnlJaE83SFRleHNHVlZwQ21rWUtNUUJvRVVmYmtsRkxYUCtYWUhPNTgyYjl4OWZkbzZiLzVtZDdiMnFLYWVPNjVtaHBOd2J5cGpmU1dXQm53ZzVnZ1d3SUdlOEpFMGhPc09sWEdxcnI2NTFZcG82V1FFT3JrVHpxcnU0MmJTQWdGeWlFc1FYSm1YQWs4blpHQ2pDZ2pyK1BzNHJ0dTE3THEwcHRJYWREbDB2UHdsUW81YVZsUGtuZi9yalpwTURxVk5TdWlvdm9Qa1YrOXpBcFpBU0NXS0V3bFFDSjF4VzZpUjkrQmsxSklSbWR0RWhhR09EK3lJUUFiWFV0UVlxam5PTGpTMUw3U0hPM2tNcUpxK2Joc2pzS3R0dWtaZDgwWkljWkxaV3NlYU13UjNLN1Q4UjNOMDg0aDZ2NURYT1ltaWdlQW1CSjV2RmY3M3E1T3YweHpPbDdSNGNXSGVaaDVaQmlxWlYwbktWY3lPYy9PN3JVU1NoQVdqcWdiZm9GK3JSdWFvZ1FmQ2x0U21vREJnWUZhcDU3SUtaOTlwSjFueDREV0hDd1A4UTJKUVNDYW1sSkdMMnE1UytmRzZtbjZqc21zcmFjUC81YVVHOE8zYkdxR1V5QXBWMmFDdFBIazg0amltVU9VR2gxTFZGM2MxMzVXQ3ZiWEp1M1pKUEp0OGkybVR5NzVsQzMxWGhTUC81QXFTaFJBTUFqMzl6S2RJbGpXT25SaS9QK2ljNUFET08xbzZRbGVrbklqUWRPbWFpZ0ZrbkpsMHJ2VGc3YVVYRWFBMWdiSG1YdEtadWlVc2F6Tkk2dTg3YjAxT28vWTdLdCszUFUzOHVyNC9HK0lLTjJXcUEzMFk4SlFDd0t4cXV0V002S3NnRFpEcHpkdGxWcmtEUDFNeW8yaEd6WVZJeWlRbEN0d1hsRERWUS9KWlFUQ2NKTEQzSE9HOWY1WnZHTnBpVDZjZ0ErNzQrSHViRkV2QlRPZ1laUjRMV2piaGNTTzlyNGtxdE5uUTlqelFTQ0V0Y01yMU1tOWFsVVlJbXZzSGFodTZobkR2eVhseHZBdG01cmhGRWpLRlZnTGJSOTB5TWloTHpGV0FqNzRPN3dDb2xRS0sxdjRCNmNoOUNvZUhoWmxhcnYwWGw3SGZqbm1uZGNnUFR1aWhzZC9TSGNBUCtma0JZQkFSWFh3US9oMkJSejJYT0FkQndYWHRJd0VMMWc2YzJIWmN0NkNHTHFmQmx0K0JERERYazdRbUtrNklBVVNjeVZJSEdvK1Q4S0EyTGpGT25KNmdvd2dtWjF4cDNhem5BZXF4RkYyU2xqMmd0RnltbFdlOU5wSEVHSXh0cjMrd3duZzZkUUtBa0hQYnprTk1NQStaK2tVeHdTQ2x0cEloVEJzc05id1Q5bDIwMVNhQUZiYnZBaEt5eStHcUdhZXFWTWdNVmNxNnNlV293Yytua3lHcWR6R2FPMnhVVC9EMWxuaE5IZFVLa0NmRklLNDhBN21HblFrWWRwcnN4K1hFd3UrK1BJenpYN0VRd2g0RUFpSTNiZGwzMlpKcjYxM3FYSFhJeXg4eHAyTTlQeGgzaHB5OHhmbUxYY3JXVWRLSzAwKzRLQlJXdDFDTUV5RHBzNEFGRWpNbFk1VUEwUnpUNEtQTDR1UG5VaU05MVEybVRpanZuT2FBY0RDMUtZRHFWUVJ0Z1I5ZHk4STJsTlRhYzZzSEVjVjFYLzRWLzhFTE9VMzJROWlpcnhVcWwzZG9UQndrNUh0dFVib1hqRVJITFBJS1RuOC84K3YzRVFCM3JueWVtdGg1WG9iMGQ0SGZoaWJCNXprMjFmZTRDYmZ1TksyZU9uYlYvRGpFeVprUjRFMHVGTFc1dnZTdjYzOER1TTB1WHJMKzM3MGNGalVvU0FKOXdpc2NHejFuYnZLWmE0aGRtaTlpdlJPU1BEN2hDNTdJV2plRUpvdzdRb05ESDdTTzhQQ2JSY1FwMEhaUmV3RnNReHBmSkQwdmthQmZMS202SGcwZ1UxakRnajg1MjA3R1VQL0x3dDRMMUR6eWdsUTlsb2kvajJaREJOclh5UTdFK3pRclpxSzBSUW9Dem9uNE1xeU5rS29vU3VEOCsyUHhpRXdGOU1GTjZhUlhTWHR4Y283ZVRsb1FHK2gwZXNJdVo4bjBVZERsSzk0cDdWOWtVTVhqbjFCTVRpOElNcFVmaHFZZW01Y3VSbWJlWGFWMW1pMHU4RVQwR1ZwSS9HMG9SN2wzdnJGTTJjdXJ0dVVHK3ZuenArNWVNR21NaUtTcVl6UTVOc3VyRk1aRWNsR1JvYWk5cUNWMHVDS29zdWcyUktoZk9iZmFzZGpNU2d5YWpsOFJ3L2M5d2ZKVmZ1WmJmSDZha0xlOVVlZmV6OGhQeTlTNk5OMWd2Z3NvWVpyZ2p6a2t4Q2lLbEJlRUIyNjFGdDZ3S24wOWpadFJRa2x2cXFGSkZ0cWMwb0JFelVVRUJTWWtEYXhTRXJoK2M5M0swQWVzKzg4SVYvNXFQMXhtWUtZRUExTVFHMHRBOUp6cUNlRXZYbEJQT0RNSEkrZXV0RDdXYVp3YVJVbjVaNTZaZnVsVnVUSXZueEZUT3BIdG9kcGQ4eDJsMS9TaGh3Qzd4L3VzOC9kcUFnTmlzR0EzbUdsZlc1L2FFTHVGQlFDejBrT0J4RllyYlhoSnRlbHg4Sk5POHFSQ1UyN1BzbzlUYTF2SGJIU2xCckUrSUF3ZlRpUzROdUdQQ2RzL0g1QXcwRUUxU3paVWtoaHN3d21oa0dBaXBlR256cE9aNDJpZUYwZkd1Tm1laTYwb1hHWUZidTB1blI3eXB5eWFXU0dKZ3dTd2tFRTFaNlZxaFpkZUdvSGxUbWFhYVdQcExXT2R6VHBFOWlyMlJ4OFZxYkZiRkVsRy9CMFhKYUk3cmttdTB3TGpJV0RDQ3F1M2ppMEx6eVJRUVdQV3RwZlY3Q0lZZWFSbUd4ZFVKME1NZXVtVlh5UHN3M1d4d0ZXUzA5THVLdURXa3ZoSUNRd043YkF6UitXc0t3dXdybEZqbUxrczlmWDJES2ZrWkc0M0YwZHY2clI1WTVNWitOaDVZVGJoWkxjR09pbUJVZENRUVFWZjFpOVRRVmIzamFEQ2gyOXRGVkl5TjFmTVBOSWZNNDIrY2JBK0RWVHExSG5uc05qMUM1WkZEZldBZnpTb09hSUZRb2lBTWtKVzJuQ21pRlV3YnNXd21zdnZ1My9jTkxUNkZxeG1UMzRPSXdOZXRBS052K1NzMU9JN0RRV3I5a2MrQk1mQ3NLUHd6OVdDWEYzU1pVZWg0YiswaGUzL2NXT2FJcVJrV0VZV3h2MzdsT1lJVHNNOFhscXUzY1V6YWN6NkxKc09BZ2ZSUnBNSitlNzBsR1BCVlg1OHRVNFVnbEdSb1poWjNsUXUzZ1k0SVBVd1ZFUC9oMnZYYkZtbFgyS0MrNkd4bjVnUWtINEt6WjY1N0VuOGk0blk4SHUwWjFWNitQK1RQalJ6Q3JGeU1nd2xEM20zVWM0REpBa2RZNjdTMnVYeUsycWRUUTE2TW92TGhFU291VUJrUVN2VWRRdFZVK01vaG5aaHBFUlNZdlFtSjhyTmNXakZsb3R5NHozM3krZ2Y3Mm5idVRxdWlleVJIN29Nd3hFYUlXY1pMeWFiSTBXRXlNakE5RGJ6NVc5OGEvK0J1SmRrcWRRQXZPUFFPSmo0alRteVBwaVpLUS9xUU80TXEvdU1lOFBZV1FsSmtmOWpSMVp6NXlHUHZXYTEyTEJZR3UwclJvWjZVUHZFSzQwaERMZnAvcUlzMWZIclFObTIxOTZNZXM5UmtheUpYSnM2R0ZjV1JyWURSRzd5UVFWNWxUelBRR2N2RmFkWGIvbm96alZ2RFZhL013OEVrM3ZVSzUwWG9xdU9KYmMxald3SUd0a1pDeERxMCtqZ1Z5WkcvUzBYeC9nYVdZdkpyM0FLRTFrc29JVnlJMnNHbU53VTVoSEhsdm5QeFB6NkNuNzNJY3p4WFk4d0lPNTBocndtTVlJY1c0cUZ6cU1zTm5STmhYTWpTeHhTQzRqczhSMnpqSjhIRGRxeUt2RHNrUjZ4TENEdWJMd2hoR2owYis1VCt6MkwxTzBFbDgvOEdBY3pBMVBvVlJmazh0SS9UMVdoNXFLY3dSWGFVell4YmNhYzhDVlZGbGNiR0RWRnp6NEYxQkdqc094TzAwd3lSbEd4TzhBQUFXalNVUkJWTmZaUkw4bnpzZDVlbGFnMXh4d3BVRFV5aHJWamxkL0xLQ01UT09JRmk2aXRTYXZzSWtlYTZYdHJNbVdNZndjY0NYakhoWUpmRms5dUVJUkw2Q00wQ3RsY0dmbVRoWHFGZ0oyazI2eVNISC81WUFyeFNYZXdKZ3YxZTZoSDlYRlUvWWQ3c21Vb01vejdpWDRQTGVBTWxMWm9yY3dreHZZNzQ0eEtUOGIxTlVjcEJXSUt6bWdWc1lvbEdxM1VxMThzWEwxbGxya1YzWE91NTVkUEJrcDBYTU1NUHpGbG15Y3dIa3VZL0lPQ2I1SVhCbXlpd1dxTnZrc2JpQTZzQnBQYitOMGNhVG4wL1lZN2NXVGtlTjAvc0FkQUdKRzFINTNLVmM4S3hKWGNrVzRUSkFwYitMRzd1ZG1tUkZialR5eDF2WHNqQ3VlakV6UlM3ejM4T3NibkpMb2dVZnVNeUh4RUVDTHhKVWh1bGV3S3BWZCtoc1F6bTlaZHlLVnJTbXlwZld0ZURLeVRDV2k1YXBhT04yV2cwc01OWnFLbHlKeFJlQjhaSjhMbUJ5V1NjOHhZcnVSdDZ3czJQcmxWc1dUa1RLMTBIRUxVWnV6RTB0Y0d6eWFyMGVodUpJdjBtV0F6Uks4SGszQ2o4ZzNvaityWlg2OUJVZWplRExTT1FEcU5mZG9ORFhmVDJkQTArUWdDOFdWNU4zTk9ZUVpxQjlsOGZPSHE5RzNBeHduMmhicjRzbklkYnYwWjJwa0w1YnplczFsb2JpUzh4R2VITDNtQm00OEVqZEtWc1NpYUFqY0x2bEZKU2RITXJMd2l1RHdWUVZkSG9YZjhIc2kxZjA0aUlTOFBBdkZsYndRTFRNOExtM1JYN1RqcXp2aU1yeXcxaFp0OHZzeUwwY3lVaU1oNFlSRWw4ZGdnMXdXaVRCTlJEUmZ6MEp4SlYra3l3Z2JzU01EN29KRDFzUkM2SmdqNU5lM0JSWTVrcEVRQ1FrNktJbnJYOWRFRHhUVFJDVGw1MWtZcnVTSFpObGhnckcrdzZBNzEzb2pTbitKUFRRY0NFeHlKQ1BmQ01IMmpsMkJyUHRzU2hzRTN3VHZQazIzMk5nanhlSEsyRWsxQWdRZ0VjN2M0UDVhWGVubWk4RUJRL0duWEl4eUpDTXVUdjBqTGJGQVlWSDN5SXY5SzR5cFJIRzRNaVlDamJUWlNYcmpQUTNML1k1VHdONzlwbE9VL2krbWpDZzJDSlorTjJSM2NoWXJEbGR5UnJoTTBIRkZnLzFhWFZRVERmSm1KYnVZTXFMWUlIdFM3Vks2bFpOb2NiaVNFNEpsaW9iNEdTMzhWdmJaeUlibWRQVzlrREtpdWtjYTd1Ykd5RzZQSjdNNFhCa1BmVWJiYXBkdkVNZndjZTN4UUF4YVJmZXpvMWVxZTZRbWxNekEzbzQ1c1RoY0dUT2hSdEo4bld2bE1HSGJsdldBWTc4SHRMd29uVzhzdDVEemlPSWV3YktXdG04Z29NdGpUQ29PVjhaSXBKRTFiZlBEVTFQc3N4cnVWWnNoV3hwT2haUVIyT2xydkJkTHpzNzRDZFhHMGpvNDFwZmljR1dzWkJwTjQvaWM3ckNXbXZTek9zK1BzUWEwM2ZCa0ZWSkdGUGNJL3pISnFWeXUveGFJS3dGRDVhZ2xRY1hhWlgxcTBDMHBrKzVtSm04L1MyTEhpc2dvcEl5VXBYdGszM0hENzEwV0hjclRzMEJjeVJQWk1zSmxsdkFmVkZ5bGRzaysvb0tEN3p6N1JOQldqK0M2S2FWQ1VYbytJYWlPY0pqU3JaenM0OUE1blJCa0p0VUx4SlZNK3A4dm9OUGlGRHM3aFZqYkNjTnVSdnp3b3lnQVQvQ21pSS9tbVlLTVZPVmFGdmVVaFBkNE5KMEticVZBWEFudXdKRktiWXB2Y3d1MisxTDRyUS83Mm5IMlJ6NzFCTDdEei96WkZ4OFpJVEZTa0JIaTdpV0F4ay9QdFMvbTgyZUpDOFNWRVE2QWNUWFZFdmZuekdERnA3NFdpb1oySXlEMExCRzJRbXVrbmdFWm9jTTZRUURlUWx0RGxGNGNoQnRJOGhnS3hKVThraTlsbkxwaU1YVEJ2bEx4TEYycFRXazN5MDZRM3ZyRjg3ZGRYTGM5QzhKcWpkVGpXSWxLT0tLeDNrc0Znd2JJQ0xYVzJSbDNscENyZndYaVNxN29sZzB5czNkdWM4QkwxZHRQaExkeDZpQThiMFE1eTFKVEdySkZ6RVFidkNwMHJUVkVhNGY4UFYrUEFuRWxYNFM3eHJGWnJFQy8rKzlFUklDVW5SUUFiTHJrc0JReGM0cUM1bWtvVUFRS2ZPYXBHMzdDWmliUXV6K3c4dTlEWXd5ZmlEdFZOdWc4MHJoM2FGaW1vcUZBcmlqUVpQTEIvdzMvN2U5Szl3aHVEbnJSZXJLM202dHVHbVFNQllhbVFMTjM3dndaSjF4Y0gxNUd5c28yeGxLVlhDRDNENDJScVdnb2NDUXBzTFN1ckR6TTM5Ujc3NUhzNVRYUXFmOEhNWU1TVUt1NnI0b0FBQUFBU1VWT1JLNUNZSUk9Igp9Cg=="/>
    </extobj>
    <extobj name="334E55B0-647D-440b-865C-3EC943EB4CBC-54">
      <extobjdata type="334E55B0-647D-440b-865C-3EC943EB4CBC" data="ewoJIkltZ1NldHRpbmdKc29uIiA6ICJ7XCJkcGlcIjpcIjYwMFwiLFwiZm9ybWF0XCI6XCJQTkdcIixcInRyYW5zcGFyZW50XCI6dHJ1ZSxcImF1dG9cIjp0cnVlfSIsCgkiTGF0ZXgiIDogIlhGdGNkR1Y0ZEh0aWIzVnVaR0Z5ZVRwOVhEdDZYSFJ2TUN4Y2JYVmNkRzljYVc1bWRIbGNVbWxuYUhSaGNuSnZkeUJWVmx4ZCIsCgkiTGF0ZXhJbWdCYXNlNjQiIDogImlWQk9SdzBLR2dvQUFBQU5TVWhFVWdBQUJJa0FBQUJNQkFNQUFBQWI5dnAvQUFBQU1GQk1WRVgvLy84QUFBQUFBQUFBQUFBQUFBQUFBQUFBQUFBQUFBQUFBQUFBQUFBQUFBQUFBQUFBQUFBQUFBQUFBQUFBQUFBdjNhQjdBQUFBRDNSU1RsTUFFQ0l5VkdaMmlhdTd6ZDJaNzBRYitaY2JBQUFBQ1hCSVdYTUFBQTdFQUFBT3hBR1ZLdzRiQUFBYTUwbEVRVlI0QWUxZGEzQmt4MVcrTTNxc3RLc2RDV01nanRuTVVFN2h4R1pMNGxVOHlzNGRIalpVakJrVlAxd3BNSXdDcEV4K3dNaUFnMU8xWVFURm93d09JMVBGSDN2REtHQUM5c2FNWWtqQWRva3JBbFRzMUJvcGNmeGNMM2RJR2NMRFFVb2M3RjJOeHMxMyt0MTk3NTBaNFYxTHU2ditvZHQ5K3ZUcDA2ZS9QbjI2NzVVVVhQWmR0OXg1YnpRVG5OK1V1K3FHMis0NjhjcjU3V1JmK3E1Wm9NRW9uVzhVamZOZTlsRzBhOVBjcitPRHJIdnFzUWNmZlBDeDB6R2I1OHlGdUh2cVVTS3dwU0RJUlYycVBZSFNxMXJVS05vOCt1Q0owMnd1MkVlUnRzcWxuQW41TWhjL0ZyZ2hKalJsUFFnS3VzQzJ0WmtPS2VKQzhDT1B4eWljYjE4MGZPekQ2T1ZDOUVXNVcrL3JQdkJ6Mm5JWGEyYjAyRjBSWm9peEIrNitvOFFIT1hUblE1eXdkVGVCNDdiSFc3eDA5dTczYWhNVVBpc1lqbE9Eb2ZqOG93amRiRnlRS0JwcU1oWXg5a2x0dW9zNFF6Z3hHTUZBL3h1RWYxQUR6c1VvL1owcWllZGJRUHJrbE1qWDN4UVVIYmdRVVpScmtKVXViN0UvZGMxM1VaWVEzSmp0aWtZSTREeHNSbG9EWkVxbXlIUE1oRW1WTndWRkl4Y2lpbzRLS3czSGJOYXozMFZZakJNejFPaEtSME9qM1FDSy9GRzNXRnVSVUUxYjMzbE9DTkF1dUxnSW0zMlptMFdpNlR5YmFIZkY1NEdTVFZlRnVqbVFCY0UwNmkxUWNVNzJOZDBnM0VlUnRvV2JPYUljOWhDVGNITHJMNm9TTmd1MjZJNm84UldyUElsNno5dU00cEN2MHB1RElrekVCZWVMV25SWHdsUHR3bE5lYWo3d2c0NzJjeTUzdEdTVkQ2TytiSldSUGJKbHl2c29Nclp3Y3FOTWIvdUhtV1V3aCttaUtkRDFqK3RyY2c2cURpWlJ0dlpWTS9wOUZCbGJPTG5EcktQS0FGUlo1Uy9TWnhFb2NZYzI3S0JxRFBXckRzT1FqYko5RkRtMk1ZVzZDb3VDQUtIbnVxbTRLSE1WeHM2NkE1dHdVSVdyR2k5dU9xUVhHZHJ0bzhnMW5pN0ZWakFVc2RjMS9lTE1yRm1YUDJLRWh4eFVVZlM5N0F5OVpnZTYreWh5YktNTHVKdlkxSVUxZGtibkw4RE0yOTJJSjIwRVVlTDRVN1FQK3Z4ZG1yRUhKT1NkRGU3U1J0RjNwbG1VMHhBSUxPbkttaDgwNkpvM21CbnFQNzl2c0FkcTNqUVhPeG5TY25BMURraUNvR0w3R3RyVW1YM3lEOGJ0TzhsTGUwZWJrQjlDcE5nV0Z5UUxtb3lvWVZZWHptVm03YlZ6S1MxTFZ0V1o4VFN1WVlCazBhMVljMUVGQmdkV0ZRZVpvWC9DYzJXZG85SWV2Uzg2NE8zMTFtZ0JuRlZkaEpFV2RPRmNadXAyaUhvdUJUdXlqbGhEY1NwMEllMjZ5RVZWekt5cmFuckw1bFJmMGlncU1Pdk9RNXVVWityTThsUEY4M1ZJMjBpODRuUzFPRGVsa2V4aHlnNzZYUmNGUWNzTnZ5ZGN4UzlwRkFYbU5PL1BGNncycDJtVFhsQ2dLOTVvWnRMcTVJM0s2dEcrMWUvV0ZNdkVPZGdIZ1h0ZEZOQUhqZHRXRDZFVGUxL2FjVkdRYlY2WXRheXRCaFNkbjZQK1FTdUUxNzJkKzB6WUQ2eVZQdGRGUVZCM09hSmxSOHVReDBVanZ4Ky84RHNscHdKNzMzdE9kQi80RlUzTXYrdkdZM2V0aU5aWHZYVGI0L2VkNGxYNWQ5MXk3TjZWTXZJL3R0Sjl4TENMZHQ5emIvd0l2blZ5NDZMQ0I4SDVzNEtCZmw3MjBpMlAzMHZTcmx0NS9uWkQzbEZ1K0w2T2JIcDBmdkNHMWNTTGF0bVd6aVJ0TFFkdmtYcUd3Ujk2UnJQdUxEUGlIbnlTamYvdDJBZCswS2ZtYmpoMng3LzZ4SjdsQTI1a25PUmRjL2NyTUxqWFJVRlFaZVl1UHdoR0xlT1FOSTZpYjJMc05MaG1IZkVqTGY2bDM3TlRrZ3E4SW5FVWlTOXh1N3hDa010QjhJdXNHelAyMTdhTS9KT1FHdU5qUVFkRkIyTFdqZXhQQ0JzTUNYSG1GWkRRaGFUcWFYd3RmbUlsNXBjMEJmR1Z1RGhtL3VUV25DM2Y1QXN4WTkwWlhvN2NZUmllbE55a0ZmdzQxVFJDSVk3SUNCdDZYUmdoTnRXODE5QUFCays5MFZuZ2xubXg3Y2k3dWtYbStnT0gxcS9RZ25WN3BjZzdnUVdCZTEza2YyQTA3WmtqaEFWRzJiTXpRZjVEck5PMmVpcEU3TSttZ3JjMWRPaFFJZVd6VVhSTkYzN29KdWN3azZ1ekxheWsvMkQzMkNnYWpzLzhSQkJjemRnWFZHL2NWaDE4dlh2L1ZKTldUWlgzSkdkT0lGYXNXVnppbkZXTjNHZU5tcUJwRUJ6b1l6Q24zVmlXTDZDNzJwSm1CWW95K3VVc1JXdjNpLzE3Rnkwa05kUEljb2JFblc5Q0M2U3RzdFgySFlMRzdyRm9mYlBUL2puZWJkSDN1c2ovd0tqNU9WZEFDQlExaEx0MmIyZ2I3SytJRTUrTjhpZm0vV1FUQTFnbVl2NFlmYnN0Zk5IVi9OUHVjajcrZTZwcDJUSFlseVV1citsZVpXRzl2ajFGbkZlWW96VC9KWUpPY09UVkFLOXJFQWkrL0VRRThlejVmeUsrb1k5US9peVhUa0NlSmFLZmFOS2hVQW4wRFk0bG55R2puTS95QmFNUVI5SkVBb3A2WVJNUTVrTUNNeTVlTmxXclFaN1RXYzZRR2xkcFVKUTZNMW9XTE5UNXBXL1AvM3RraFcyNk1qTXozTk9YOHB2cEpiZXhkMTBVVEVJTnJjV3dQd3NoWS8rMVZlSVNNQlVmMWFMZXF2b0Z0UzJwdVpaRUVjb0FnVUFSTUFWeStZaTRoU3BhZldFbUZrWEwrdE1HUlNOcStBM3JlNHRDakdscWxtbnI0R2NGbEEwY0czcWZiS0phaXBRcXlVZUlDcVRQVXdRMjUxYjFMcTNwK1hmNTZBS2xwRWxRU3cxVzA2eE0wMkFNM25MWnF1bWJuY2h5aG1nSis1Mjk0OFlQMDhEMGlTZ2ZzZGRLSkxVUS9TODlCazIxWG1pbHhldlhSNTZkblErTUR2dG52cEN4ZUVucVVtV2RLWm1GdGdzeVcyRmEzdzFqSTRTZjJyQ1FVVzYxT2J0dFJlUGJhRTZVaTVqZWtuRTFwbVpWZGtGSGdNNElQQ0xweWxXb1dHZnJRM283aVZDZE9ra1I2OXg5SHpScUI3VmVXNC91VG1lSzZhZ01NQTRMUmZSMWpXNlN6TVJxeGZFQnJDWVpzaWs1UGJZa1Q0MDlUYmE0Q1ozcjVWMWhaMHFDYzhMM0Iwa0JGbVhDTEVxTHFySTB2cllxOEtmN2RSRkl4REt2V094UGl6Z3RoTzM1dktHRXlWNlVqSWZNOGdKUTI1STZhVTJpaFNLUWYxaXVGa1F4NmlJUFMybEp0Z3VhQmtWcmdCd25nOVhjb2xkWXA3Z2MwT1NKclFOS0s5aGhwYUNHcHdhR29qU1VKUDRZNVl2MUc5QkxwSG50K3V6OEFiUE1IU2I2ZmQ2U3B2UkdFWUkrdmM2bU03WmNMY3JQMUROOTU3Q2ErSnVoQzkrc2d3QWJRMWxKY0Y2cVMyTHVYZitUbmw2S3RWZFE3YTBuSnRCYkpmNTFFVjlXQzdMSmtNR1RwSVRXZEFXeERoTWFHZ3hCRURFVlM2RTNOYUhnMWI0STVKK1dkTVJweXZ0dVdQTlFOTDNFMnN1MHJDMXRnM1ZxWlhwVHpGN25paUcrMkpZYXdyT1haQllpTmFKVkxUMG50Nlo0OGVVVnEwK2JJVHZmTXJ1OXpaUkVrZWpCNWxGNVRLMWFPVUYxcHdvY05LdEZ5WlBQSXdvd0ZFalFabzFVVTBFcThtbkhpR2x3WnFXejJTT0FYYjA5eXYyNmlIcUQyQ1U4S1IwVUsxMFUrTS9RWHQwMUZkWEFNSXVhcWFxN21MUlFGQmtVWVIrS3lwSmR6ejd3ZEVhTGdJOVJyZ1hheUpXTDNrcUtJMlNkRmNwLzIxL01DRkpzVnNlWWxnUDNsbnB2VTFFdzk5NUVLK2s5bmtmay9IZ3NoQ0pqZGZKRnB1U3gwakpkVjdTR3NZb2k5WDdtWXVsbUVtd043YWxwZSsyU1hZWlp4MUtqT1o5b1V3Vm5abm9xd2E0STlZUmREM21vSWkrb1Ixa1RLMTIxeGpPMHRydWdxUENHVEZrekFUdXlBTGdzSzdLTElvM09XRzMwMkI0VmNEaVNWUUhhU0crRnJtZVZOT1JkZk5STjVhUmU2Y0YxeDl1cWhmMnNLem1GVkZkbHMvcjVndG9zM0FvWE4yN0o1ZVN4MEtLaTZlRXJRdC9uUmpxTTRaYm5kZHMxR0kwV3lnYjdoS2JoOFAwVnF5Q3lWOFRnekV4ekNYNUphS2t0UURNVTNka1F2NnkvS2FwenljMHh0RkdFRlNoZ1ZqZWVnQWNyeTZKOU5vcDBwNUZ5WE5NS2tkUVVUa1NoS0ZKOUVHWlhoVndPWnNVZ1NLaGNrcFZWbFpIbDVPTnRpaFRxOWFzb2ZaODE5bFFLajRzYktwVlN1QVFKSTUyVGxkaVIxWWFleWU1VjRJOXZ6SGdrWHB5d3ZBRjVSaFE5dnpXeHM2NnVaMXVwSGFFM2lKY0lVWnBVZkhlRGthbDkyLzIwaUxjSWpRbjRaSFBkc1J0Wll3QUU1QjZValNMZEtVNUxRcE9HRFU4TFJSVzlXVTR5QTJxb3NhNUd3Sjh3bklLVjNpMGRoclRDa0hGdWFkV3BOS2cybTZ4d2NlTml5dWV1cWppQVI3OUthNThyczF4VDFuVTVpdHFrb0VlTWJEVXUxN2hrekV0THUrMHlTN2ttMjU1S3JhV0wzU1czeHI4dTRraVRHbFgwV1VLM0NXMFU0YlRCOTM5c2dqcTI1Uy9CSktheVVhU2RxMFlSUkxWMUx4YUtobHQvSThsQTBhTGlnQm82ejJrWW1WUmhxS3VZK2o3RDVQajZ0a0hFZWlacFhGcjlKZDIyTjRxd1hoUW5JcGhObFIvMENkdjhSZ3B2ZGNraUhvVTZyeUowbjdOb3VPS2RjWXI5Q3Vnb0hVWVVPYys3cmFNbHR4emdOS1hRSGlmcWd0QkdFYm0yTXByRGh0Wjh3RFBKMkRJYlJkcDJDa1dFN3ltdGlZVWlUYVByMEVWVmdocXJLaStlc1dvL3BuZExseUZaS3FSNWxTU2JSOEZ4MEJxc3JOd0ppcXhZQ0FiU1EvSzZ5UzVXVXIxaG8yeTFvT1hOdm1odkVGUlpuYk5ZQnNqaXBuaDdKb1dQRmtuYm9lZDhWUEVQak1SRUhMQ1dsMm9VT2lpS3hTYUQrYlVOaTA3S25EOGJSZXRLbmtJUlhUUXFtaE1YR2FLSG9sbFRRN21hc20zUkJOY3VSNkswWVN0dGFqTXZVZVRWU3AyeFo2WU1POCs1S0ZKWDZoNlRLTnF4MExSalRjWCs5ZWwzT0lyNkpaekEzcXQ0OVROMlZLckNuS2RVWUtKNHBoZFZic0RuOXpIVytlVWtMeWJDbWl1cUgvWlFCVkpEbmJuRGxGVWRPdU9PeENGc3c3NFE1TTVzZ1dUVDFmSXl6K0NIZTBaTGtHRjRhOXRPK3FLcmJqZ0d2YlFab0VaWlNSYlBvdXFycHBsY2hrUkp2MXZ4YXFaWi8rUmJoZzdYSlMybko0cXcvZXRZcUdwQ0pOMllMc0g2cDNuRHozTTV5M29na0Q3T1RCSFQ0VTNPdW9NZjN3OGhIMHZ3aDA0WVROV0o2eUo2dXlCZFlXczlJY0RiMFZwaVg2L3FjeFJ2RUtuZ2F3Y29BcXNNcGtpRWg2TDhyZWlJa2daSTZQdFVzcHVZbktqTWxlai9JM21OSWRwVXFhZCthY3FWVDY1MFJwTjZvc2lPaGJBd2RDT2RvYXVXdmtrSGxyTFprQldZRWltQ0JCZFl1UDN6RytrdXN6TDhBdE1iS25mNzNpcEtYQmZ4VjhOZEVqdVNkRlA4aUQxbittd0tGTlVUS0ZybVBEdEEwU1JlSlJxNUxvcm95NlhuZnY2TFlGbFVMR0VDUlFpc3psQnRnZXV1K0hvOEo5S0dSL3k5TDFFd08waS82UW1Hd2k2Sy9CazAvRENLSG9ZVklobUdIUDhxZ1hlVCtVTzlIZE90aHIxNW5VWlQvMlEvTnZCZUw4WG02b0RpN2JvUGxXbTYwdzF5NHJxSUE0V3ZrQ0tmRmRWVVBrUEhUMEllYWJhbS9JQmdpdFRKWXdjb3dxaXpVUFROR0FxOWtmVlFOQ00xVWcvME9vWDh3TUYxOHluVmNvZlBLbU9mOXB1US96QUt3UmRaanRYanhVam5KTWtPa1R5dUhrWDB0VjN5NjBlOEdBOW5BSHVQNWV3VGVpZjFXNmVYQ1VUNGtpeVJJSG5USlZibG9kNmlGbVgvemgra1VmV2hzUUZJVFlHaXh2bEVFWmI1VnBtNjc0T2ltdEJzME9ENllMZEVRbmVlc0huOVlhSVZIVEhibW9yVms3WUNSWDNWNEExNDJLbDdnSXcxZHJha3UxSVpIMFcwc2sxUUtyZ21rbk90bXFjK2IyYnMvcFFLaXR1V1hYcEs3SVBaSW91a240TkRIMFdFU21oc0t4aXJLOEVkK0NKMG11Nkw2R3VrZWE0eldCYVY4bEJqUnVYbHN5akdObUJ3bld0OXdtcy9hTEZwUHJvMFRlaG9YZFpGYU9wdE1McUtIMTVVQ1NIU3Vzb1AvQnhuM1hLU2VkamZ2dWc0N2tGNWh6dmFPMW42WDZpa0ZiUGdhSkJqcTA2WkNoUWJ6aUtpVDNYS29ZTWl6UEFtV3RUY014cmFMM09wNXdKRlJ6VkMrNkFJVTBKUWp0dTg2MzQvcnR5YTZzZVNYai9PT21rdGhjMWtFMmlhL1dyRmlvVmduNFgwWG5wUW04N0xNY1ZZOEdGTEtOSmJwK0RhV1hSZGlOT1dDeVRSN2oybit1WFB0QWlhN2o3bWNWUkwzVVZEUjBJazhGSjFyWWIyaTF6NkRsQUU2Rm9CcVltdWN6RjNqQ1N1RDRyZ0R1RE5CZ3l1YzVIUWtLdTVveDhONHhEdGRpM2JMc1VlTzVVZEMwMnJPeTViVXAvOG1PMnpEZStRNTNjQ3pJa2JaNlNkOUh0ZGpkV3ovQ21kSk1xbVorUU9wWnhvNk5TNmdGc0xJQ21aUXR0YWRIZTlDaDRRN2VCT1VuZDBYd1JQWXFsaVVBUklLMS9kQjBWMHVKMEt4aFYzVW5XYmNxMXZkTHV5VjM3VTN5WWtjMTN0dTFTR1BUYXpoR0FsNjkyL3lsZ3BpeStMWHN0d1g1YjFxQ205UUlCSnAyd3gwMHQyaWZLQWNYYnF6dmpzb2t5K3FPUlVWZTNabHpXRXRhWGdvS2VXckF4dEZKR3FaVlRBNTFnT2xhS3ZObWVIZzFubUdmeUlEVXJTWEJTZEtSU3JmVitFL3RZbFhhQ28wS1lpeUlreFZta2lpd1BkaWVUalZaSkM2UmJ4R1BSbm1PNktnb3E5T2FHd2xDWFF2UzRpSXcvNTF3WlpUWWsrbE82SzhNWmh5bWsyemw1cE1yVW55SnJxdk1PQ0FreVduZTd4dVdYWmZWbEZ4SGc1eVVvVHVoNVUwM2YyMEVZUnlhUDI4RjdZVEZSQ2U0bEFHMFdhbU82aUNKQUdGOFlYTlUxL0FrVWgxeGhxR0c3WmNaSFVyaThvTlhvOXI5OVd0WGtMdTRyVzQ1bUxyWDNYNWtQblM3cGNNMHBybXNyWU5oRWgwbGk2cFZVRDkzbkVyRXUzb2o3cmxDdHNIajB4UFU2cWJKVWRGaFI2WFkxWmZzRnRSaWNKaHpMS1hZbEQ0dS9rMmFiM1J4NDBTMmdiQ0M5MytjNEFORW5jRUoraThrKzQrWnlEQ0FlbFdkSjhFZjE1Z0RscXpaTkdFZm0xa2lRVytkTEtSaEd3L0xYQmd1dDh2Q0JsQnZabk9Zclc0emxoM2w2NFhBaG0xelZselNpdGFTb2pSc0ZMR0J6dHY0Y0hjcCt5L1ZweTlZZ2FZUmZKQlhOdmtjbWR1S3ZnenIxaVRYMGlISFZSYVhIUmdwK3l5a0dZZGc0anJxK091WXk2VVdqdi96Q2R1TzhBQkl4Y1RhVjMvY3V5SlRiVDNpamFzTGNFQUZIRTlzcmJrUlIwdllpZlhDTHlNMW9ubWFId2VqakRWYmk4UjAxVU5KMnlwYnZNVG1uYWdycFRBZHdiTUVTWXc2eFVNZU9VSVpJNy8xbnRCRDJ2bzBTZjc2QnpHTHFTSmdZbVpUb0d3NXAySEpQZjNpMGZkQUpkdHk2SXZFVVNwVjU2VWVjYkdWRXFwbTlWQzlVRjZEdW5xZE9heFVLUkhUMm4raUpnejB3RDNJb3dpZzIrV2g4VWtUdDdwNnYyZGNjVFdJT2E5Z0V0NWI1TUR5UWwwOHhDS1phZTJaak1ZYVB3aFArcnpXdG1HV0xJbStpanZwclNVUVpwWEM5TG4ySEVBVzZMTmhrZ20zVkxtckdhT3RtNjJzazBzMTBSZjlGYXRyakhxSzlraXVCcEk3N2trM1VBanFscEtCY0V1S3hyM3JxaTB0Nm15SlA5ZkJFOGlVRUFjQ1pRUklaUWdnR1N4VjYraUdKRjk3NGRyZE4yOXl0TkVEZHVvVi8xMCtNNVpFSEZZek8vVFVlL09xb1dCR3d4N3pKR2VvMVJSRTdtU1lZcmJndTdGS2JQR0xIRVpjTTRMc2FOK1RGZmFRK3hCY1BRSnpmUnl4VUZvUmtDeVZrem50MFcyMFRueVExRGNFQ0MzZ093OGNyMWgyMDBoUm9nenQ2VWdtdXhnVU9xTHdycVpzdERYcnBpU0ZCeFVXR0xCN0FWSUludmJtMHAyVHlBVk5kU0d5QWsyWUpXSjM1RWZLQXpGSFZOOHdGeTQxWUk3YkZQbS9IQjc4NkpXdHFRallzaUdvVUxmQVE4VktUc2p1TDdwdU54UkNmeTU4Ym5kVEhYRkJzR0ZHSGR0aVJmYndVZG1qTWpVN0UybkNTTDR6Tnd0SkxqOFJqWDBQbTJSMVBGMEhLU09BVE1TenJJSlptRm4xWlVtRXd1eXR3TEVLcGtUQm9YRmNRYU85QnRWWElRZG9UeEtVS2NFOVJERC9ObU5jNjBrUVlQdXVpYWtTTDRvd0ZDY29oZ080M1Baa3E0b214S3NOcU5ldVdMMlk0ZWZuZFdOaTB5dGUvUk5McnpUa05iRm54MGhsckZZU1I5S2FlcWtUT0xOVkUvMXBsU3RHdlY5TUhveWhzWGVqUlY3ZFF6Rjd0S0s3cDhZdHZRUGdPdUtJTzNocjdYdlphcUdMSlhHOUlLK0p4Tkd3REdVZFM2b1lKRHJzU3hWekNna2hSU05DNks3aTNsNEhPUllnNm11M3J3QUlJRVlyTWMwWnlMWDgydW1qbFRtdkhEcFpvK1FZd2dYYWxsMktyNDkzRHZ3R0k0L2tSc0FHK3FlK1ZxUFZ5WCtXWE9oc1ltQVVVUG13c21wTXNCTlQ3R3V6K01RUTJhUmpQbmhhSzloNlVZQkpQeklndG95ejlhZ0wvQ3NUQm9MemdWZmE0bjd4cnJ5a2tMZ212WlVqcHZCVjJYMDZ1d0p5NGYyaElpOEZtdVZCYTgrSHNmSmQ0RXk4OVFRN1VTMTFhQm9udWt6TG9KZ1JDNWFBLzBWb1dNUXZ3WlRQSU01ejZLTnlPOHV5dGVReHpSQ2NRaGpMNmUraGNwelhxMDdEVUNlaFBTRjYxNm5oM2k3NkdnRGlXOURIeXU5SEtVNWFMQmZsUUp3elkySjV2RHY1b0NweEd1Ukt3MjN2azZicXJxc21RZTRIRklHeXVGK1VvNWFZWEltT0hMcE1DblpuSnZieXJ0VWhvbVNOVzBPTURpd3JDV1pIRlV1VDJyV21SRDV4TFJyUTVaTzlmaUV6aHNmQWRZOHBFSWpnc3Q3VkZBeGFwWXBmWnYyZUpmS256ODEwckJkU2Y1UjFqUG4veDBrRDlKM2dCTzRhUkFURVBhdDc1TjRPcWMvRlcwaFBma0x3Vkg0M202T0hpeGlhajdWdkYvU1orLyt6TWxFbTVTVllkaGdsWkY0MWxUTFhKaUVRRHNsQklZODdtZGNrNDdHWWNzQ3RCMG51ZENZMWlNMzZ3U1hsa2tTaHZaUXZSUjJHUXB5TWRVR2pBVmUwMXZMdXBRdEhjMTdobEtTaDVja0VvTGl0YjNtWXZQOU9GcEtaOHhFbWY2bTZLNkJrcVJGWjZsajNydkwrVytPMkxiVXhZRDVHMy8wR1UzUnV5TVRhMnh6ZzlnWVBFaVJ4RzV1SW9hMWV2OHorQ0lVcGtMd2lKNnRoUU1yWFhiaENJSlpYZzg5dUw3UHNpZWhzK0dCK3EyK2JjVnZGNU1oNlhEWVcrcEFpcFExMHQxNGEyYkpDTHRCT2V4MjhWaEQ2VjJYUkJjTDlDRHpWMmdpV3JSUzd4Z3MySDRUYlpkQ2k1dndxMk53Mm1ZYTNTYkxTTmYwYkZsR2dQMnJ4ZnVpbUNqV1ZPTFZTM1NGd3l0WDI2aXo0YkdQK3ZHR1BDWG8yTDJKMW5TSnBsMnlRbVdrQzRkYnVLS1BWZHlha2VoUDlJWmg1cHY0bmNSSXZxSHZHdThGaWpxMHQvUHc3OWlKeFNkcHYreHZuSmE0WmxFckxEdTdmeW1ReUhnUDNuRDF3aWJJNjBYeUVBTi91L2NIMXVKL1pVNTRRYlhRWkR5Ri9ueWtvYzJtNjAycE8wZ1pSMUhoQWlzKzJkS3dYREwzbXRIVzU4cUx0azl3QXhETGRaZFlaMDJsa1VEY2Y2cVhkMG52NVpjRkhZTC9NNEdVc2NDRVp4NWt4TmZKUHNObUthVER0eHZlVE50SVU4QW9YL3AxK2l5OVdka05NM05mT21oN2lQLzdKS3dxZjFDR3ZWSDc0dGYrQzJ3UHZubzhRLzh6SGY0YmJ4eS92MFBkZisyalB1eVV3Lzg3dnQrL0Z0RTdlVjNQdFQ1bzRHTTRONjhlYkpsc2FCdXBkNTkrdVB0ZEpaTXF2OUhMajNHQWlac0JiOW01SklubCt4eUJPK1lmMy9VL2ZNWm9nNTl0dnZIZG0yL2ZOWXZIS2gyMy9oNzhRdS9YVklsK1h6NVJQeklQM3EwbnNXNmUwWko1ZjBwamsxR001dVJ4dVNWWDBiMTNpVWZzZzZndTZGbC9qMFBkUi80ZGEvbjRxSkZ3TjJIUXJGRjNXUFp4dXNES1BTdDk4YW5qcGQ3TUJaY245aURjNDlWaFp0N1RDRlNKMXkxbEVMUTVMenZzcXIyVGphM2QxVFpEVTBhcTd2UmE1OCtLM01XQTY2TDlpTFNMUTB2K1d5T2xmYWdEZGJhbGxLNExySTNPS3RtUDd0SExEQzZ0VWNVY2RTSTdWS3h4L0hYNXR2UDc1b0ZEc3ZYTGJ1bVFGckhRdzYwTjd3M2ZXa3Q5bW03WW9IY2s4OU5VY2VWOVYzcHZuZW5FODY1c2M2NnZkbjNhM2ZMQXZpS1lKbjZiczN0bGdZOStqMnlhVmUyV0wrWEN6YjNmdjVOdEVBb3ZpTVozcFBMZkczZXRvVHpUWVZkc1ovZmJRdFV4VlhlNGIxNG41YzMzMURBVEhqZFQyK1E5dE1ldEVCRitLSTYzOWIybUg0SG5iQUk3MHZYOTVpQysrcElDK0Q0REFBTmQwdDcwQ0pyaTdaU2lPQVc3UEorZnU5WVlJTFJHK3ZFbjF6ZUN3cU9PQnNhL2FtQjJiMmcxcjRPS1JabzRlT1o3MVdmbDZUVTd4N0orKzlydUM0cTdaNHkrejMzdE1BQjFvMnMvNXZTay9mTnJYeDN5ZW12dG45ZDVOaGpieFd1L2tpbng1Y3VlMGZYeWdYd1hjamVzZGErSnVrV21MaFF2N2xKSDg3L2kvcC9KcVRZUGhrR2tvY0FBQUFBU1VWT1JLNUNZSUk9Igp9Cg=="/>
    </extobj>
    <extobj name="334E55B0-647D-440b-865C-3EC943EB4CBC-55">
      <extobjdata type="334E55B0-647D-440b-865C-3EC943EB4CBC" data="ewoJIkltZ1NldHRpbmdKc29uIiA6ICJ7XCJkcGlcIjpcIjYwMFwiLFwiZm9ybWF0XCI6XCJQTkdcIixcInRyYW5zcGFyZW50XCI6dHJ1ZSxcImF1dG9cIjp0cnVlfSIsCgkiTGF0ZXgiIDogIlhGdGNkR1Y0ZEh0a1pXVndJR0oxYkdzNmZWdzdlbHgwYjF4cGJtWjBlU3hjYlhWY2RHOHdYRkpwWjJoMFlYSnliM2NnU1ZKY1hRPT0iLAoJIkxhdGV4SW1nQmFzZTY0IiA6ICJpVkJPUncwS0dnb0FBQUFOU1VoRVVnQUFCSGdBQUFCTUJBTUFBQURrZUIzWUFBQUFNRkJNVkVYLy8vOEFBQUFBQUFBQUFBQUFBQUFBQUFBQUFBQUFBQUFBQUFBQUFBQUFBQUFBQUFBQUFBQUFBQUFBQUFBQUFBQXYzYUI3QUFBQUQzUlNUbE1BRUNJeVZHWjJpYXU3emQyWjcwUWIrWmNiQUFBQUNYQklXWE1BQUE3RUFBQU94QUdWS3c0YkFBQVpWVWxFUVZSNEFlMWRmWEFreDFXZlhlaytyWlBrVkdLSVhWZmEyQzZiQks0a0lGVDR1b3lBY2dLRUlFRVYzdzRyUHAxQUVjbUJHUDV3V0VGQmlKMEtLMk9LRHp1d0FsSUIyNWhWTUFtMnI2NUdmTVp4RlBaaVl6dTVpek5MS2dRTUdJbVlPSGZTclp2ZjYrbVAxek05c3lOYkluZld6aCthMTY5ZnYzNzkrdGV2My9UT3JvTEFYcFdycnJ2aGxudWVzWXdkb1Y3eTZ1Ly9wVHVpcVpLNnFxOTkzYzIzbmx3azZkMHhwNlFkQTdGdGV1Q1FvR3Vud2RPVVdzdUNaMTFLTDVMbEJ5VzUwK1pzMHlkN1RmeHAwVHR6NHU2Nzd6NXhNaFlmTjROL2o1d0s5YWYzNEQ5NFpuTUFIdU90UFV0MEdFeit4M2lCTVJQeU4wMlZKb1p2Sm9UdDlGSi8vVU14dEhxd3FydDE3dGV1dFNHOVNMemRNY2ZwN1dJdVZLNi9zM2ZYVCt6MENGNnpkZ3ROZ0JBUHZPc2ZwNDN5SDNqb0R1TDEzclcyOXRBdGR4TDVWNmJPRXRnMWRobzhRVEFVbHdjUFVwMm1BZytzZW5vM3pMR2p2Wmlwb1pZUWtSQWYzUGt4VkRCZDRzYTAzaEV3MVQ0MjlET2cvemd0RUFRSGRtVzJHdHNCVHpCaHdiTTc1bVNIZmZGeHNNUStPQjY4dEMzK1pPZHR4K285bTlHNkg0QlowTnh2UktHckMrYStiMWZBTTdNdDhCeXg0Qm5lRlhQTWFDOWk0cGg0bHF3ZmpzWHNqbytpTGNSekdhWDArR0p6RCtEcmZ6TWlvN3N5Vyt1ODMweWZhY1lsRmp5N1kwNjZ3NHV3akV4Z1dwcXRRTFNqUXdCTU5qSUtzYVI3bG5rWU1qVmJUS2pkbWExd1crQ0JZWXZLcnFGZHdYSjYwQmRoK1dnU2VKQlBDb1dpblJzRU1DQ1dNdW9tbmIwTTNZcmx0TXp1ek5ZQVBHay92OUJ5MjB6ZC9JNC80U0RSRkhNWkErdENmSUV4STgvV05nQVBjOUNGU3lKNzdTcnJqb2pOSGJhVHRpU2IzV2pseUhMNGN6aUs1M1NWdmcvQW96MXhRZCtQaUMxdEgzQTByZW1kdVk4QlBGbE5zWnNJTlR4Q0EvQmszWFlCY2hvNjVRbUNxaENuZHRiQ2RVOVFvVzZjUkdnZTVmRlV2d1B3cEJ4eVlSWmp0b1ZFbnVmcUYyUTFnb284Qm5DVTRBekhTWVE2S0tmM3RnRjRISmRkb0FVOEQyMFkwenFlRXoxVHlZbXIwNVBOS3huZGRyT2JwTVk5NWdtQ0ZzQlRZNDJJM0p2ZytkcVVGeTZNWXI1Vm1NbGxZeU0yRUVNWEVxM3NzWjVYSHJDdzBOUVNPSHh6dW9sVFpaTGJrK0Fac2VmdTJsY1h3TDNBcWpGN0VoWUVNNkxrSVhPOU4xNW1XUDVqbmdrM0VhSVV5T1RzV3V1ZUJNOEJzYUxIZndIZEM2d0NYbGFOcFNGSGt1RjZpS09za2FkYXMvekhQT2lTSjBLVUFuMVJ0OUQzUFFtZVVmRjVQZjRMNkY1Z1ZZTjlSa21mSTU4cVpmYStjc1AwSC9OMDNFTkJFckt2KzZqdTl5UjRBbWRSbFpxSS93K2hmS3ZhL01sbnpET05mdlBhcFk0VG9jL0piaEpka1pzSWhSQmFUUGV5TjhGVHpxdHBYKzEyT2Q4cXpOeTA2UjJUbmYwTTNOUnlJblFldG5rTnA5ZmQ3Q2FwcXFETFpTYlZ4TWVrTm9ONnpSM3hBMytYU1poZmRtdDgrbmVuV0tPZzhvUDM5dTc2ZWNVeDc3WVBQeHlmY2VWNG13QTRoWko5NzQ1UHY3T21LK2hOOTF0T3JzamlWWis5NGFFN3oraWFGL1RCNkhkRWY1ME1xdnFFMXRmL1hzK2NkNlhhL092Tk4zMXJpaFZVcnJ2NTdmK1NabWJMNzNnOHl5dkh5YldLc3RXdTBZR1B1elBaaDZsMGlBUHNkTWlwY0FvTk43dEo2dkJ1REgrcUlBdk1oeFhWanlGNWp2RmFtaHQ1bmhMaVRDeTI1cXp5MFpib25SVGlRd2tIK01NMUZWd1cwNTNMMlJaRWhTVDBaVUk4Q2FGWlZUVkRUWkpNbGZKNzlvRy9EenlkM3BrSDc3N25wTXJaZm5oelRtbEozNTZHb2tjbDh4TCtNVjVhTEZVZTQ0NUoxYUU0S3NmNXFhNVRjMjJiak02K3krc0lCUUZld01PNlNhNVg5YVkxV2VhZWF4WDV5eWdOOEJCOXRvdzZ5TFF6RDBpZWhoaVh3WVdwcHZjSXU2WVUwTnZ1ZWlJckRiR0psZlh2NGpZSFBLOFU0bTFCNVUxaXkxaGFiWWt2MW9LWHhlSStxVWc2VlV3Tmk4MmZ2UEp6c2NqMVRZakI3aGRQVEFYVmQ0Z3RaY01NK3Q4R2VLUzB5Z0p3ekpINVVDNFpHRDdvd1NYTmJhellzZmFqRG1hVFA5WUVnNWJYNWpSamZrWENFN2N4bm8rY1lEdE03RGsvOGJWUnZGeXI2RkduWmhvQ1BEbmVNQ0thbUhRK1lkRGMxQjNLTjFLc2dCREtFNkVHZXhmc2FUV2xyK3BkeFdBSEczK0Z0SFRzUzJOMWNYWWNIT0J3bW1wZXZ4WkI2VlRuTEUwWHhQTUdFVUtvbWNSV2N4NTY3Vm9MYmVVTVYyOStHR1NQTk5MbGl6dy9BZ0VoTnBPRlRyaWJUV1JUZitza0pSNEJkNVN0elpSUXRsZ3REUHlKVXVpMWk0aGUxOTE2NjFkWFB4ZXg1Q09yRjV4NSt4RVFRditHVnlhSG1Xc1ZMWkdhYVlSNUxSTlFTSDY0Ukl6S1BlWmgyVFpHMytzcUEyRE1Va0kySG1QZ21WY3UxVkFKQWdndVNFR0RwMm9reEZQS2djZUYrQ09sTVhVTGhmaVB6WnBrQW1KYXFOSlc0RUhGeS91QUoyakNZWCtvMUxaQUs0TVZSOTBRTitucTFiQlRxaDNPRmNncmRRcVNIZ3o2M050Zjl4NVNiSFJpMklqQXVFYWpQcnRqeTg0c0F1WktuZ0ZlZnA1VnRJZlVUQXVBeDZ3N3c4d2g1b3YzWjJvRllIanlhcXhYbGxoaE1tUllJWGtURFNpa21BMFA5Q0xWWXF2VUJ3UkdFTUdoSnF0b1pjVkpra0g1MHRaNHdrMzlEU0cwckhoMUs3UnV2WWtNekhqQUYza0N5TjZ1dFVhdzBqc044T1A5SDBIdHB3RnpMN3EwaHZSOW9rQjhYanhHbzNvRE9qVzRueEZuYTRtT2tad1lxSHVJN1dJL0lzU3FacGU2NTFrRkZHcjNRdy9jeFhlVVFzMGo0bnhodlZJM2xSSHE4RWU2bjJQZnZNSFNXdGJTTFF1ZUdiTm1RcEdFTE1SZE5XZkFpV295QTlOMVg2Q05JcTFRM2tOQWd5YUFMbUJ5S2FHQ01hTXZDUHFCWjhidW5USUthUjFLVlhLYnB6VlQrU0dBMk5qdTFPY1dEdGlna3BZWjF2NStJMFpLTVEwWHd1ZTBKUEJuUHB0ZDZpcmM0U2dUbWliek5sc203NUI1VmxHNldqT1NIdkJVWHZ2Zi91dXpzUTRJcG5tYXdLUjRzQmpadzZRaFlPY3gwMnFkbVRKaHdJTllvRDlJZzdHekpJM1JUNnRXTGUyVGtIa0hLNExGTmlWSk53aFpGOGRHQ0hhdWFLbTRUK1Jwbnh2WG9oU0ZlT3B2K0lHS0RLTWZqWFdzdEhYRlZOdXNnTFRjVVQxbTJtVmxPa1dKekgxRzdFQmh3Z0dZbWRQck92T3phVjVJNUZpVkJZLzFqZFNIaWNxOW1CKzlmY081MmRTVmpubmtWRlZmZlgwc3hHK2JscWl3ajNxWWZ6WE5BTFNlV1IxeDJuWTltN0FVMmtBaVh4anFHcjJNNEVLMDBVMGxkV08yaXlBcUJzOUJ2bGtqVkhwQk9tekMyN0R1Z2hsUlNCNVZzTWdLTmZVU2t0K2Q3NUhwdzRKdno2MkZiQ1BEZ1Q5UDZVTFREbEd6K3R4enJDTHdqSnVtRkhsc1NiTHJZT1ZlajVxV1hxTEJVanNqQUFUWTZ4UGZZL2kwajlpd2dIUkpGV1pZM3BRd29jRmtqSmozS2FraVpHSkludno3Rm9RV1RJY1RSZ2hKd0lwbTl3RlAwd1IvYXZETjcrM3Fkdngrd0FpdFA4ZjVKZWhSdlNPbFphdk1jZ3hQZm1seVhYeUFpVTFtUHVOaGxSamlraTdHbmlXdDYvejNIS3RjdUxnbHFlamxNU3pOdmViOG5TbHUyeUNBaVZFdWZJS3VDTVR0ckdMU1RDYVlXTlFLUEZDU3dBUGNscUE4QzFZYWxBSDhxMkRKSFdsT0VxcmduYldRZ3dkTmxWQjU4RnplNjVwTzhvbUtGaHJTVzAyK2JMcG1YcDB0cHZram01WkRLeDdGU3F4U242Um14S3dvSzJrb09IZE9GWkFIRkVtYUpwendXK1hDaFVvMTNxaVlQaTQyemJ6NkpLRnRJOFBIazRoS2hFWTdncDl0TmZuTUd2RGdjYjluZE9BTUVmUTZDOEdJVU11eU9yVGVrVWRKek5lbU9lVThjNmFFTHBSUWFmQlVJenE2S1grRkpnU1ZiZ09yWm4zQ0UzdzFSUERoSW81WE9TK29GaVU5ZGJzRWtmNll0ZWZyeWNmelcrWEN4WVdTVDR2RHF5QVNqRHNjcDlEM21BZmZjKzUxVFJNNHhCWmdiVEpDQkNxYk44MUkzQUZ6UzdvVnRyQUVueUhIQlowUitBeHpoUEFBb29SS2crZjRWazEzWE9ZKzVNZEJjZFA1NVB3ekxWUmZacHhqTVAzWm9NNVdBbFcycDVoSWlzVEsxQnlrUDRuTE5LUE0zV3NWUmNDYWFiMU44TkRtVW9DZS9zYzhHSWRKQXdscWRzSU5lREN4NTQxOWlEbHdVS3kzS3ZEUktnRlp5TUZEZWRXMGFXVUpSd2hQNVVxb0xIaUduUnpEcXMyajFyY2ZlQ2dMMWcrUWp0cm1OQ3NTN3NWbmRPRFVGZlU1VFdYdkxNL0JhSmV5QW4wNFhxdGVHSGpvUVBZOHB0Ti9FUlN6bFlnYk50cEdGcnFVQzFrOUJqeVRmSWNPS1RoaHo3WkxEbTVNdEtGcXpqUW5rVVZUc29RalJDQk1oTXFDcDhTNXFPMkxnRDNMaTVyT1BmeFFSeUlOSVI0ZjE4TG1IanVzdXNCSHhmYmhPNUdhWERMU2FZTG5PZkRvWExvZUNWVGVrVXlCVlM1NGJENlMxZTduZkFNT3d0N21yNkt6TndZSExSVHhxQWtuTEtzSzlNMDJiUU1lU0pqZ0ZFeFFyTUNlYmNNS251K1Q2dEJ4Q1VSV2RJZnM3Z3BGV3Fna2VBQnZjMWJDbE9hU2RXczRsOEhrOWIweUp3QVY1aHNvUThqR05jZlZCc0dSRGJmTVNqelBxZnVXTkoyZDliM1NWcEVWTmRQTDlzRVQwQytrdk44b2NJaDFucTdvR3N5MndZczg3dFB6Z1JuYzFFTHNhV3NlbVBwOWZiVXBtd1N1eEFPYWM0Y084cUhqeTRnajFHcDFoYUF0Y1hkSjhMUWNDNjNXSEdvL1MrRzRTRjJVdU1aNUM5QkQ1MTFHQkIwdW52QVVtditzenZPY3BtOUpJNEVxY2FXc29zMWl5dGoxUE1Banp6dFRTcFcrQnQ5eGRCK1UyaXpvQWdVbkRXZVFOak8yaitwUXdxL2VsUHpFakxNZWxkcENCendHRjZZbmoxQnJlK0M1WEVDck5kM1Y3Q2wxN083czFCWWZmaVFqKzFXbkJRckQyazJxWWhKeTZRZnVnM29kcGhzaktMRThoNlUvVFBENVdFWEwyQUZQR3M1TXY0K3NOTEFDYnZUVjBPZVlubWRDeXFLN1JoNkRPcXNLY0ljUFBNMk1FZ3FXMW1TdEtuVEEwL0x2TURsQ3BTTFBGNkpIajJaczBiMTc3b2VBOCtkMTFZWDQyMHpEZmFuY214NEoySlloNVVmeW44RGgzRG1sazZjL21XN3lHVDZyS0lHd2cwVGtZVnRIdmlaVFE5akJ1MVgrQzZvM01qV1VSVnZtaE8zd1FnZVAyQnBIZHQ2enR2ZWgyby8wRWNpcHhsN3dXOW1xTkhqb0VEMmQxbzNraERwb3E5dFp4b3puUjZoc3g0cmp0WXAya2E1cHdnS0I0UlVTYnhUaWZYa0M5RHk1bEtrY3MzQkJYV2hMcVBCRm5rWm10VlBzeXVJVm11WnNaMjBmYm1WM1RLaWxoVXBGSGhvTGpGbTBuUlJTbDIrTkY5Ym5WcmJFUDN2cWh0TjdGQzFDSGJTVmZNRzIxYlFyRm9IN2xLZURQaXl2VlRURDA2WWhKakMxdDVvcUwvRktVZkE3aHJRanptV2FyVHRkMUswSDBMY1BQUFA2V2R4b0lyMWRVOUpFNkhRV2FWem82dVR1Q3JXMVVDbncwRXhoeHZ4UFVHNDNLRlVpL2FwWnBxcVljUWdSemlNeG1wNFhBay9LdlFVSk04dHpNTmhGVHdmRnJCeXJZTUtzYVlnSkxPa2MyV1EwOXE0U3BZNU9BYWFNYWswMEhEQTA3UkZnenFQNmpINmMwZ3JvRkkyWnJObWg0MHFJck9nYWRuZUZJaTFVQ2p3YjBJTjhvVGZPOU9XVFY3Q0ZrQy9scVdsNm9qWEVobEpSaGphaWRFek9mMVRuZWM2a3ozc2VReHhXamxWdDd2U0o3SDVZZEhqVUtJeFRZeGlkWTRFc29EK2FCblhGTmc0aG5MS0VBdUVsU2Y4dzFsVEVoaWRTUzQ2VWhaeEpJcXVxQzM1emhPaUVPUkVxRFI2YXNpV3VNSSt1Um90NVZjWDgvZW05U0lzejN4Q0xUanpTU0o1YzFzTHBPL0lja3c5aENMVjBmYjl5bmxVTi92Z1pPak1yVldMeThxL0NCd29vOHl3L0tGczJ0dElrNjhjSUNpaW13ajZxSXlDbEYxM2tDN3doQncvcG1yYktET1VJa2Y4VElmU3hvbVZpQzJIc0RJdUtqZDFkUWg0SVQwRlp0M1B2eDg3cjhyNDVUWlc2aDNuZ2JJODc3UStKWjFxdzMwRnlmY0VSWVFXWUxjMG5WdkkyejFEbU1JQ0paOGc4cTJhc2grUVBIU3luV3RaaFl1NTFXMHJZS2M3N0hPMGU4MkJGbUNWQmN6bGxGSmpJZy9SNHkzQVRvc0htMmxTRkhEeDBlbVZxR09FSWtTbEpIUWNQaTM4ZThGVGlVdXQyS0Y3VnZVNmFXZE9jb25zbFRnOVdTemRtTlNYdk0ySUJWZ3VEVVdLMnAyV1Y1dzhmWUpMK0hOeE9lcEpyMVFTUEJKanZ1VlRmUllkSDZTVE9iZHJTT3c5bnU4YzhOTW5tdWJITk96ZmdvZUEwYmpWOFBlaEoreDRyS29hUzkrZEQzaHI3VURwY1NSV09FRXhSUWtESml1b0MzWmtOd2dNZWVoMUVpMXFqTXRReDIzdG5PVk5id0JqeG5Jd2w0cUhUYlJWSEt1UVpudnlOZXRlTGJEMWhZeFJhVWV3OGtuOGFuVFV2MXlwNDZKUVI3NVJhVjRrNEZ1R3NhZWdqTUxTTkRCL2RzVEhTNGpHandMd3NHbm5NckRyeWFqb2VhbmZsQnp0NnI0UDg0V1EzRC9uMkMxVUdrMFlsQ0VjSXBpZ2hwUFo2YWhBTEM4RUR1NXpWenJVYnVob3ZhcnJheDBsYVR0MG5NNHRYQ3h4MlRnQ3ZJTk14U2hPM0lYWTQzN0FaNjFxVi9yaFkxSjNrM0hPdHdoSTMweGRFMnpnalBHeXlGWCtYWlk1NXhqQjhBekJNcHJVRU1VbDVhOUxPTEgwSkFKMWg4YkRnSGlZS2dJdFZZMGlMRnd4WGdzY0syUllNUER4dGgwR0xxckhPZVFLNFNIUVZrMTVEblRJMEk5aWoxbUVEUlZhZlQ3Yll3RnlwZmM3cGJadXlOVXlkNk5XTVdGMnZsOUdQcEw5ODNMRXJDNE1paHpWV1RiditSSzVWU0RYczltZlQxeElhKzZ3cEd0cGNSczI2ZmJ4Q0hZQ2g0dDczRWpCWU1vcU5SNEVITURKUENzRWh1Ui9BRjEyanViVW95WkJ0djRUYmNTUEFDQWl0bUdMVENDR2NuRkxzc1Q2Umg1Yjd4N1VLRE5HM2MxZWlKUzBSdEVybDExcDhpTTJGNXVsN1BLMnBBTzhReW40eEF2dSsvSkJCZXNOQ1JUV0o3R0thU2NhYW54L1pYalJWWUpYNUFwMThzOHF1ZmQwMDV6N1NKL0RJNzZCUFpScGpZQllLTXZESzJkeEh6bWpZSFFPMGtlUGhNSlNyQzd2ZHN0WThwQjQ4UTdZSXNMcnNndENDZEllUTJmQVF2N1FRSHM0MmxOaDhiTGRWYitSQmFETFBrQUFTUTdIcDZMQTR1ZlU3NDdMNFRRYVZwcmFJT0dUSGxSRmJmOFN3S3Ewa3lzSVcwZXNxOW5HOVh1aEJRSThzcWFObmthV0V4S2lKckxMY1FiWFB2eFZZTldtOUJXUG04blc0TlROc2wzQnJWR2tNWm1ZcjJuYWVVRGtEbVdVU09reWp4ZTZ4U2dWYzlLeXRIWERNTHFSS3ZFQzExZGl1K0tOcTdZZndZekpoOG52WlVvNWtuWXVFYW9vREJHb2hPRmN0bXNycGpyVWEwVzlaQ1dOQ2xBUkZ0VlhGYllKZVVqUzdkVVF2RnBzL0RzNVRYbkF4MFJRNVVSRE5EMjdwNFFWZktjNG5EV0dzOXNTb1dSWUVxVTFITVhsekplRlFscm1LNy9MS0NPNEk1UmNLckVMTW5sVU5KM2d1a2ErTWFpcXhhMTlXZWowOUJOa010aTliMlVrVXBmZGw0bEtKREdBbWU4WXI5S2FweHRGaDFTbDBUeXN0YmFVdUZFS1Q4RldPYjBMeGJGTjVFZWNkVnFpcGV6ajRET2FqcGxTUEdaZlRDMmc2WVkzdDdockJmSzFPdGNGdG4zaDJ2Tm9VNHBOcmYyQUhZYXVMcVBtQ0RLa1MvYVZxQ21NV0VoSnpwNzV4aTlmQkYxVTE0Y09NUWZMb29WWmh2L2wrMmZnSUMvK3FXZjZ0eUtySWJPSk5zMVhrYTFJMWgweWpQRkc0VDYwUEpvRnhtM1VMTnFZbkFVOXJqb1F1MXpnZWpUK01HREZGUEZ6SHRiTXEwUWNTenBBSlBWZm85UmdLOGVaelNlMk1saytLN0c4b1ZpN1pISmNNdkVDclpnREZVQy9Wem1ySGZxTmozcUlXbGltb1VkelgzL2xvZ1Z4aTZoTXlKSk5vdnVoYXpGUVhNYUtzeDZ6NEZXckJqRVlteU5CL0lNU1BGRTFWcm01cCsyUUFGMkxPdGt0K2x5UUowSWUyTHBYanJxL3crajUwa1ZYSGRMOVk0azZmUlRycm9sdFVIUVNYWVZScU1wa2d0aUR1VDJ4VU1oQU5xeFhYVkVHNGNSNjVxTmhhK3dYWkZPK2JuWnNpYWw0amhXQjJPM0gybTFmU1F4amZ1bzk0bURjZHFhaklyMUIwSysxUEUyZllSam1VZ09sVjRuNzVwbnpWNGM5L3NSWjhGY1VOSVQ2eDlqZkJ2clZiaVR5MzlrL29zRVdrdUI4L1hoWUVkVkN6UkRoWDhwRm9rOFE4SG5CRVU0Vks0ZUt0UkZzL2hnYlhSbUt6cGhzaTRPaHJVZk13R0dlRkJzRUVjYnFvSDRWdEhYaThHbE9wNUZWb0ZYYnhCYWtuRkVYQWQ3cXF4R29oT2x4ZEdMMGgrVCtpWXZQM1BreGJmM0lOWGZmVEg2VlJiTjcwZmQrbVdTaWVBajJwWmh1TDZvbGFNTlRwZFFrOHh2ZjdZckg1MWxkYzNXRkI2MDE0K2ZVekwva3VhM0VJOEl6UWo1OWNFNHZ6NDBwLytoWUN6Z2ZGKzJxVnI0dGNvWG14OVMyWWwzaEpnb2MyeFhWcEFQNThYcjB3REJKUFRraWk1U1VONXNtejZlcEFrbnJSdXRDT05YVjlpR0dUdDNzRkR3aHgrcFlJSVprQmRyUXQreEg4RStvV2ZndGtrV3VZRWFJbHp0ZUNsN1l3d1ljUXQ0NlhubWlvS2JicWVESUZTQlVTRVBGK2MraVJ3bDFyUWcySWJoWms4NHhiVTNvYk1wZXdwL243SXlGT2l0Nk5DQ2wwNmRCRmJGd3kyS2lXUHlzNVNVUWlWZ2p3QlA4cGVoR2lSVTNKWkc3eVllME5naTVYcU5yQ3R4RWkraStySFZrTDhQU2V4TC8xUHZGa1RPQjU4c1NEOUErK0pYZ2tPMDdRN3Z0WnVVbVZIRUdqK0l1TUJZV01FYzhteUJ2ZzJ3YTR0aGgyY01EUmtzeFBzZld5di8yaGlXWGVEbU1hYWd2OEROOVdGOWxxRTcrcXQ4cXIrOURGVmtIZDQ3Vmd1STJma3lsN1RYckN0VzE3Vk1EeitPayt1SjZ0aUlZY3BmeWpkaW41Q3o1YnRVckhMb1RxVys3dDNUK043ZUhNWGIveFU5LzlDcTJ6K3VaN2UzOUdRZHRlMStBM0x0OXBYUllTZUlKL3U3ZjNBRGFYNHNzcjlPMTN4cWQvRGUwKzl1QjdiL3JScnlsV1VGaTdQcGRVRDk5N3VxOGxLVVY1cjh3YnNjc3c1bCt2bVdKQy9OYzk4UU4vbitLTkxYTkdoRlZZZlV2VSs5TXA0ZzQ5M0VPQUxuLzFzV3EwUmV0ZFBGNWVZV09ydkt5V3JGNTVxWnpyeXFWWDFqUXZ3R0xDYysyc0tUOXZJZ0hQODI3K0ltczRzY1FHaEpNSXhNeGR1NnIwdTdTL3ZBMzF6ZWUySVZ3b2VzMjc0MC9PRlVxVXF4eUFoL3NwWEdVbDVDTnFLMlhNTHlGWitSTDI3ZTk2QUI3dWw1azVWc0xqNXdZckRzaU1Cd2JnNFM3cGRGbnBFdDlwRktzZmtBUHdjQXpFdkRBaG55VTRaMEM3SGhpQWgvbGphSk1WNk1ocWlwY0hkTm9EQS9Bd2o0eVlkd2VJMldCdkt6Q2hBV2s4TUFDUGNVVVFISFVTNURZN3FXVkNBOUo0QU9CWk1JVzlUblFjVjdDWG1QYTZZM0xHajQxOU5hZHF6N0dyeWNkcmF0ejR2RnUrUXJmbjNGQit3SFhuNC9yeTdWNk1rb2VkbEFlZnA1NTZNWTV5QjhmVUhxd3Y0ODNPa2lGQnNMZHBPWHRBS3c5Y3Z3YnM0QzJiTldldjM2dnUyZWZzV3ZURzNleGVkVVdaY1RjSk9uUnRsSkYrc2N1c3U1OWtyYWRlU24yeEQzKzc0MnYyenB5Z04wQUc0Q0hQZldmTjhkLzg0SmpIOGNlZ3NBMFB6T3pxQ3huYk1HUWdldkY1WU1SOTlmRGlHMEIvaS84UDBUbVhxdXR2bE9FQUFBQUFTVVZPUks1Q1lJST0iCn0K"/>
    </extobj>
    <extobj name="334E55B0-647D-440b-865C-3EC943EB4CBC-58">
      <extobjdata type="334E55B0-647D-440b-865C-3EC943EB4CBC" data="ewoJIkltZ1NldHRpbmdKc29uIiA6ICJ7XCJkcGlcIjpcIjYwMFwiLFwiZm9ybWF0XCI6XCJQTkdcIixcInRyYW5zcGFyZW50XCI6dHJ1ZSxcImF1dG9cIjp0cnVlfSIsCgkiTGF0ZXgiIDogIlhGc2dKQ1JUWDBFZ1BTQmNiR2x0WDN0dUlGeDBieUF4ZlNCY1puSmhZM3N4ZlhzeExXNTlJRnhzYmlCY2JHVm1kQ2dnWEdaeVlXTjdXbDl1Zlh0YVh6RmVibjBnWEhKcFoyaDBLU0E5SUNCY2JHbHRYM3R1SUZ4MGJ5QXhmU0JjWm5KaFkzc3hmWHN4TFc1OUlGeHNaV1owS0c1SlcxeHRZWFJvWTJGc2UwSjlYekZkTFVsYlhHMWhkR2hqWVd4N1FuMWRYMjVjY21sbmFIUXBKQ1FnWEYwPSIsCgkiTGF0ZXhJbWdCYXNlNjQiIDogImlWQk9SdzBLR2dvQUFBQU5TVWhFVWdBQUNBNEFBQUNWQkFNQUFBQWdCRGNuQUFBQU1GQk1WRVgvLy84QUFBQUFBQUFBQUFBQUFBQUFBQUFBQUFBQUFBQUFBQUFBQUFBQUFBQUFBQUFBQUFBQUFBQUFBQUFBQUFBdjNhQjdBQUFBRDNSU1RsTUFSSm03emUvZHEzWVFWQ0l5aVdaMU5Kb0xBQUFBQ1hCSVdYTUFBQTdFQUFBT3hBR1ZLdzRiQUFBZ0FFbEVRVlI0QWUxOWUyd2t5WDFlYzVkYzd2Q3g1TWx4L3JBaHoyWjF3dG13N0tFRlBZSVl3U3lpOHdsQ1lzL0tFays2T0VJemxuWUYyd3FHc2EzNHJDQVovaEVMaU9NRDZmajJUaXM3R2RvU0ZGc3dNSlNURldCRHhvd3N5SUFoSkZ3TGhnRUhCb1lSRWxnSVluQjF0K1RkYWU5VSthcTc2OWxkM2RXUEdRNzdxZ0d5cSt2NXE2K3F2cXI2MVdNOHp6MW5pOEJ2a1BYQ0FzeWY3QmNPNndJNkJCd0NNNFBBc2s4T0NndHpnWHluY0ZnWDBDSGdFSmdaQkw1S3ZsVkNsamJaS1JIYUJYVUlPQVJtQW9FVlFvNUtDREpQWGk0UjJnVjFDRGdFWmdLQnV5VWJjdGNOQ0dhaUhKMFFEb0VTQ0VBN2NMVkVjTSs3N1RRRXBmQnpnUjBDTTREQWJmSmlPU2t3cjlndkY0TUw3UkJ3Q0p3eEFoMXl2YVFFVGZKcXlSaGNjSWVBUStCTUVWZ2tKUllOUThsWHljbmVtZWJCSmU0UWNBaVVRMkNYZkx0Y0JBaGRma2hSV2dRWGdVUEFJVkFjZ1RsQ3RvdUhqa0xlSmkrVWpzTkY0QkJ3Q0p3WkFyZkphZm0wbDV5bXNEeUlMZ2FId05raDBLNUV4OWNpRDg4dUN5NWxoNEJEb0J3Q1YwZ2xtNEJ1a3dmbDVIQ2hIUUlPZ2JORFlGakZ0TUR6S3FLVHM4UEJwZXdRZUQwajBDbDF4RWdnMTNFVEF3R0dNemtFemhjQzZNZkxyeGJRTEEvZHhPQjhsYnlUMWlFZ0VMaGRmaE5SR05scXVUT0xRaUpuY2dnNEJLYU5RSXU4VmxHU1BubXFvcGhjTkE0Qmg4QlVFY0FKb1JzVkpYaGNHYU5VSkpDTHhpSGdFTEJENEdKMW8vbUZxbVlZZHBJN1h3NEJoMEJWQ0RTTnE0WmRvandIbVNsV3BuSE1UTWw1Y0FnNEJDcEZvR082UVFTdFdubjJzcFAxM2NwaE5rak9oME5nOWhEQUdTT0RlZ0FUQnZMaXIzN3REbjN1RXFzOUJzZmtwZG5Mb1pQSUlYRHVFWGkyekMzQ05ybS9STWk5Wkg5OVFuNld1WFRzRGhGQlFXQXhhbUNSMXVNOThSS3FCMHd1RjJVUW1PdE8raDdncHJIcERvVDJmNTdZWFZDQUhRUUdVaWtEd2t5SG5Yd0p6WFQyblhEVFFHQ3BYZklhNFd3aDI4YWhmRS9jT05pMlhGTllKdVNWN0NUcjVHTUtKVlFudUZ4ZThpUFErTUkzZkRKcEhrRExOZDByS1BTSDBCUlkvbDdSNUhrclA0NlRDekdWRXBxYytDN21jNEZBajVEVDNxUjU0QUl4M1ZBNkowNGRRSklkTzhnRzVNVE9ZeTE4VGFXRWFvR1V5MFJ4QkQ3KzVOT2p3MG56UU4rb0FMekFWWDY0eGRSMjV6RVVoVWZGYzN6ZVFrNmxoTTRiS0U3ZUNTQXdjUjdZSmNRZzlnTFhVTGFJOVkrY1FGRzRaWWl2cHRZVEw2R2E0dWF5bFFlQmlkZXlqdkVIVEE2WnhnOVRCK3NiU0hGWTRYVjJPZG5FU3loUGRYRithNHJBcEdzWjFJUW1EZUI0TzhKMG5PZCtBdDk2Q2xHVEVwdDBDZWt3L2ZvajlORnRzNzZEUU90WnZuSzcvM29RYjNxd09Rcy82VEU0VjIvU3RRemplTmJ0NjJpM1I2SE5aV0pjV2RTRDRMdGxQSzJRNExrT1ZvVkxhT21mRjhyK0lhSFBRYjZ3b0hzODFZL1ViSVFaQm1tbkMzejNLRjkrWG5lK0M5Y3lTNlNnMTlzd2VQMmp5QjRhQkpPWGhKQk5Ra1lKMXZXMUtseENyWjhxQklwTjA0dEZQT3M4Y0tua3IydkdNbHczaThLMXpCSUlOTnVqZEs4NGJaU25rTlplYnpzS2k1YlFZa0crckNVUE5McnZTYStGcjNmWG9yWE1GcmVXY1ZjeGkyRmczR0RBZkNodnJESGVVQ3pxL2xHMGhOb0ZENDRjOHVYY0NOazNmQ3d5clB6TkUrVDlmMjNFZTNraTg0STlOVDJETU1Pc2ljemRVeTJpTU5vM3ZNMy95Tk9CeTl4NzFZU3ErRnIrOHU5Ky9SZHZibGNSMWFUanlGZkx2dlE5enp6MnhBZnl5T1JuWFMyS1h5bDZrRmhFaGxUZzM3US8wUkFpeWJxMkpjUXpPNTgxRHVNK05ZUE9BNTlqQjBIL3hBOG00djlFODg4L3A4RURKbUV5ZVdDRi9Bd1hsQnZtZWtHT0h1ekRabGorQnpoNXZNelFES0t2SHcvZ0NER2VQQ2QvTVcva3V3UVlPdXE3U1pKS1NQVWpmelZ5TERMSzRWUXpVc1ZUdnhJU3Vlelo3Y3o2Ym5MeTVLM0hIMy84MWsxMjk2UEdBNTlqNnIvUEJwRGgzNDVJUkRHVjU0SGl3bVR5Z0RlSS93Yk9Tb2VjL0p2Lys3ZHZKeS91ZVEzZnBNNVc4cGp2b3hsQVZyOWFscDhIc0JhUTNuc2p5dVFSbXhIeGJoVUxCblV0SVk3YXFxWHVGZk0yL29RdFFlV0J2d1BYK3pSVzhFSDBtTmFCeS9OQWNXR3llV0ExeHZxTkhubGhSTFAyWGVTZmVmT1QySjcyeDljNndJenh3RkxuWDlEVVp2UEpOUzlZL3ZxanlGZWU4UUFPRUFXMXlKajVRNUwzQ21KVWxqMWpkTFlPZFMwaG52K21KVWovL2RvdjBMcEt5SWQvNmZ2M2c5QUtEL3hYNm5RRDlzOFQ4cjZmLzBYNlpZUy9QQThVRnlhYkI3ellBZnV2a3BjT1Fyd0dKd2M5NngydFlSREwvK0FhemdPb3VGdVd3YWJ2TFJjUFFEelVoenc4c0phaEJNVDJ3Sk9vTUd6emZtdzhzR0FiUStDdnRpVVU1czQzOWRweGtCbysydlpmY1h1WkI4S2I0elk4YjhrbmI0R1BLOVNyNlFhSThqeUFGQW9LWThFRFEyMzlCSXFtb3lqVHkrVEhxNmxVVVh6U3E4OTVnQTZtN2VacVV2Q3BHZlB5QUtibmVYaWdtWEZ5QU5lUjVWM2xIbVpFYVF0ZFhVc295UCs4NlpCbkVqbzlwVXhsSGpnOCtTc1N3TjBpUHhxRXhHcU5jYjJtRWg3d2lnbGp3UU9YdGQ3NEdMTUI5alNScXozMlVla2IrMmUyd3dpeGU3NktHVzJsMG9uSTh2S0E1K2ZpZ1hFNnp5NzcrWGNGQWRrdElYOXhVMjFMaUVKeW5MV09KdVBXVWU2R2xIbmdEZXNZc0tIYnZNZ1BnTFR3ZlY4T0xNelY4RUF4WVN4NHdQT1YzaGpkOHpxWEhmUjJ5ajhxTmVCV3ZvZ0g2RzJjcGlOM2xTWlpLTExjUE5ETnhRTmRrbG9oTVJ4NE5hL1lLTE5LVkx1MUxTRUEydUR0MWdaZHRXbkxQSUFKQVJ6WEcxMitTQURVVFBCWHd3UEZoTEhoZ1dObFluQklwSmtUbHJXc1Q3clpJQ3I4NE1JOWFUd1FYN01RUHMvV2xKc0hPcmw0QUtXYWtqL1VMMGJLWDl4SjhhYzRZUW1pa3FYZTJwWVEwRm8wdFZVRnllaURUbHczaElQS0EwQ2I3TjBXaTc5VVkzQmZlSlpObGZCQVFXRnNlT0NTTWxmcXlubjIydFhVS1JtTzBDeHFHZDE2TFZGUDNPdVoya3lXQnpDcVROc3ovSndZa0k1M2JHRkFUYW1FdTJ0YlFnRHlNSS8yZXhVVlZFSmY1UUdxRUFCZFIzMGFIV2tZcDJXVjhFQkJZV3g0WUVsdTYrQzNBNm5HN2VZaFRpbGNwbEhVTXN6VkJJeVo0YWJ0WWJJOGdONURtWlNwdWFQRGdmM0l5cGRMUmZXbWZZRlhLNW5MMWJhRWdGYzdqOVlMUU1nalpwVUg0SGc2THdNT3oxZTFFb2srSytHQmdzTFk4SURYbGE2MEc2ckQyc05xZEU1eFlLUmF0dkttVDhUZFo4Vm1zandBSFduS0dCNFlNZGU1SEUwYk5iRUs5R3BiUXA2M2ttdkV0S1lDcXZJQUhGOXF5d2NINE5sQTJaWHdRRUZockhoZ1Z4cjJ0Tmh1NmJBcTlVM2tWcmFtU2JXc2JGUVREVDlaSGdBS0tUcTlqbGpCWFV3Wk51ajVSN0NSYmxmZ3U3WWw1RUc5bjBmNzJsUW5ieW9QOU5IdVJURUY4d0xUVEs4U0htZ1dFOGFLQi9yU0NUVk55N0hHQjZZRmFsSmFrTnJXc2x4NlFyRDdmU05LV0VqaFp3K0dPU3B1Uzh3bWpIRmJPTlMyaER5dm4ydVVPNWJLQWJpcFBJQjJpWU5nQWs1b1p4NktMOFZVQ1E4VUZNYUtCeGI1OEpNdWcyekp3cS9sbVVqSkFiUE10YTFsdVhoZ3FNR3RvTmFXMUZPdEc0cFQ2c2V1Y1VkYmFqRGRzYllsNUhtN3BpMS9PZ2JCTjhaWE1ndXJQSEFNR3BDZFFkNUhpYkY0WGlVOFVGQVlLeDZZRTRTR2JHekkyVmpJTVMrVncyV2FhMXZMY3ZIQVFJTmJoZzJhYUQ0WldJNm1aNDAzUDlqQjlQYlJ6WGVQWksrcXVaa1NxZW96OWF1MkplUjVYZE1VUGhFUU5IUjUwS2J5UUl2eXdGVVI3bERWcndtSGluaWdvREJXUE9BUmpvdllSQmJtWUsyU0pTZ1pqY2hjMjFxV2l3ZkdTaDFTWWVwSmJ2UFJOb0xiSDJxZDdpMTNmdnFaYnNybTVXSGFJRU5OSSsycnRpVUVOYUUwa0UrRElIRFRWdXkxZVVHYjRObmprY2hMaU53eU1sUXhIaWdxakIwUHRQazRhWTBvbXdtOE5hYXcxak5WOXJ1MnRTd1hEL1RNUTNqbHN2Sld0S0xUT1Zna0d3UGNyM2xKVXUzcVJZRXlsUHN2M2RuMnU3WWw1RjBRQXkwTE1MUVZlNDBIdXFBQlBtenp2R2ZOdzRGSzVnVkZoYkhqZ1dPdUZCaHFkYWlmb3M2MndORHNwYmExTEJjUGRNeXp5YkcwcTJJMVd1ZWFlODI3VEY2bVF3SDlVSWdNTkhoQW5zL0tUbm5NdFMwaGIwMWRFOHNBQlRnbzZ5L3F2QUNPMHBMUGlwL0N6MVdNQjRvS1k4Y0RRMTV4RHJXOWZZZlhNMUFxNmx6YldwYUxCM3krYjFqSEVjVFBoLzdMbmFqaVhud0ZmVmt3RzcyUzB1VmppM3NWbzdqYWxwRFhUQUZQTHdjUHJLSHV4MUI0Z0I0ekV1cUJ4cGlrM09KWEJROFVGY2FPQnk3eEJhb2h6cnZMVUZ3ZXlWOFZtbXRieTNMeEFDclJRVEtvdTBMWk45ZGpnN1QrQmlZRXdkeDJOYVVxeSt1TnlaRmIyZGEyaEx5eE92Zk5RS09wcnRpcjg0TGdBb0lSaStGWHlFdENWY0FzK2JzS0hpZ3FqQjBQTFBKZDduMGlEVWQ1RGlaZzRMWHN0NzduYng5N3h3ZUNGSmEvL00ydnYrM21Qc3kvYy9Qa0kzOGUySGx6ai9wUC9zTlJhRDZELzAxT2taYUpNeDVRTXZQaHYwNE1UVGVqSnpwNHFGOG52MDEvaCtiejMzd1VucUtOMTgrdm8zY0tabXBwMTBSaHlDRE5XSlBqdDdDdGJRbDVIYTRPQzJENHpPWS9HZ1dHVDZPcS9kc1lNbU4xKzRES0E4Q2FLeDJYeCtSMFBSWmNXRlRCQTBXRnNlTUIxTHBJWEt3WDBGc0pKLy93V3VZanhXZ0lQS0JHdW5IcFY4aUpUOGpQVWltdWRNa20yZ1FzeitiWkZjTnpPd0VZRHlSbFJvOEJvMHBsOUNYYyt4UUo2ZGxuVHMxd0F0b1hnMUhtd3Q4NElzS25GTnd5djZHMkpZVGxzWDBKamtYaWgrcVgvNGlqQWxxYnA5NDZtcnBGbVJjQUpEWUorODhkY2lySEt5VVJHcXZnZ2FMQzJQRUE2dU1vbEpYeUcza2hqZFZpMlN0bWtWYkwvdHNKdXMvUEJaMWdvLzNDeUpzei94Wm9zY1F0UXpYdWZPbU5nT01UWDd1VGd4bDFIcEF5RTBzV3U3WU1LMWhOV2c3aUViN0dJV01QMkhua1dKeWdUbTBnbStERnhxcTJKWVMxdDVFRVFPOWptQ2hzVU5YclQ2S3ErZXIrR2ZoREtkeVh2S3ZqZ1RXNDNnaGNQd01XMlpmOXhjeFY4RUJSWWV4NEFIazlDc1dtNjVONC92NUJMQmNWVy9CYTlzeWJrRjdZZi8zeFk2QTdzci9zL3dCTnJFTlordTRMZXpCaXhydGRjZm8yMFRVaFRmancvYjNad1JnUEpHUW1GcmhBaSsyR2xOQTJqQ05vRW1DWEtuWi8xYmFFb0lLVlN1TEt5WjYzUUNkL3ZhQ1FoL29SSk5vaU5pVC9LZzhNNGJvRDErVVdEQy84bnV3dlpxNkFCd29MWThrRDRnQTFiWWw0VGo1QjI5OEVIMTdMbEtzOW9Sa24rN2REYlhlZlh2VGlIMUVaTUkvKzFnUmxNVVhkSkp1NHUvN1d6YzA4T2dMR0E2Z2JhbVpHOFdUa1JZRzRhNUpOSXhSbE9VMERnTXFTd2hKSnNTYmExYmFFTGlvMHVZRGFobjdHdS9qZ2dNS0FYWndqQlE1OXhWN2xnUUhhQ2xyS1NodHZQRCtpQk5VK0t1Q0J3c0pZOGtDUG56UWFCdm5CdndlL3BtV2oyaytwbHFHVjgvbnNJWGlnc3g0a2hSTFptZzhwd2V0VlVyT3J6WUVoTnNFRHFERktadUlCa01XYyt6V1h3aFhlVmFvdC9PRjRoSUVOWGNzeU9PV3hybTBKTFhDdE9JVmpzT1hSeGRqOXprWUFEZ1pUMjRHQi9RTU1Lak1vK29GeE9BZHJ3VlB3Zkl3RlMzaFh3QU9GaGJIa2dSYWZBbUdveXA0UEp1UWx4YXJ4NWVCMzFwUCtIY1NEU2JYTTh3VVByQkh5K1dCODVubm8xaDRlM3d0RERyU3lpTWMzTXpZU0QyaVppWXVJZmlnbkR5eUdCYldBb1NvMkZTVS85SUtudlVTbjMwb3FuTUR1ZStQK2ExdENhd3JvN1oxZ0VQQllkRm9ZSkhwRHdRS0ZxTEtxd2dQdFlMOE55cEU5VjVYQXlrY0ZQRkJZR0VzZTJDVVBtY2pITEVlRS9CeXpzM3JmRmdGMVU5U3k1V2prV3RaVmVPRC9iSVgrTUV4NDdja29TTis4LzFhT2RCYk1LZzlJbVVrR3dkU1lEVm1oQklEbkVCcnZpN3pJTkw5ME5YS2syUVdmRFY4dkdQRzlFd3RRMnhJYXl0TzhCcVZNWkpWdEtRQjRHR3BKVDFQWHVpbzg0QWZlRjU1ODF6dGdvby9wOGdIRVdBRVBOUFVFYklXeDVJR0JtSC9QK1RRNzRUT1M4QkRHNUw0R3U3U01Ud0k0Y2kyVG1nN1dMYnY3VVZLSUxwb1cwRDFkMjBLQW1UWVpNNVBROHdPRW5Ed3dKRWMwOThmb290aFlLWTRHZ0J2RmJZTVJsckdJQW5wUkF0VzJoSnJrT3lLalYyamRwS3ZsQjZFZEJsTXF2NDcxcFVTNTZWSEtqWkJyL0k2UEQ4NG5JZ1Z1cW9BSHhrV0ZzZVFCK1pMaXBVNlFIL3J2S1o0SHlmQlYxamdsTzJwYzlIazQzWUNETWZwanJtVmMxNDM0YmtUQlVGRFg5UmhtOUZ2bEFTa3pDV1NJSGNBSm80UzBqRVgzN3FNdUxvbTFSRDBBNEYvWDdZTHZqK3NGdzc4VE5zRFV0b1NPUmFlSG9RRGxoS0hZVFk5NWdjb0RhQTNxYVEyWkI2aisvb2hCamEwdWVNekVYZ0VQRkJiR2tnZUdzdmdyLzQ3bWh6NEpWZGZ6Zks3VVl3QVVlWnRyR1FjU3NGNk5va2FEMlNxU3lobUVVWGxBeWt4Q3UwVzJwSzdKUnRqbzRPRUY4blQ3UFViL0tMbGtIakNHU0hLb2JRbU41WWE5Umx2OVFIUXowSS9kVjlBQW1LcUZ6QU5VZjcvSHZRZWJiNUtIWXRSUEJUeFFXQmhMSGxnVE0zUXE4ZHhmSUVINjdOTXY5YmxnMnZxaWVzdjZNdGN5dmtJSUh0aVBvb0h2RzFreFpyby95MlBPOUZyQ2c4b0RQTW5FWHlIR01DY25EL3hwcEpEKzdPWlBtR1gwQlhCbVQ1a3V0UzJobHR6ak4ybTlhb21KRk5yeWxneE5iTVZlV1RlRWdsQ205eVp0TTlzOGVDTmErWW9zeXZOQWNXR3NlVURPRHVUKzlKdHBscElHNDRmVkxPR1pheGxYMDRBSERpSUlxK0NCdWRnUHV2SUNxOUtnOG9DVUdUNUZFS210Q1EySXNDeHY4aWZNQTFLbXptTUo5V1JONFBnZThPNksxb3lhdGlHWFFHekZYdUVCRktBOHNjT2lvNnhtL0x0a1I0NnFQQThVRjZZb0QzamVIOUE4cVZPbElGTm9uWHR5N2dxYXpUeHduOFdJbEppeEFoNVlhaXRGeG1LdS9LM3lnSlNacWZMQVVmbDgxYmFFRkI3NHJvTmdteHFmdjZGbDM1T3hBd3JhU0YrZUZ4eHF5b05kK09ZanZNK1Fxbm1ndUREV1BCQ3ZwVjlFbm1TeUM5R2hsRFNTZ1Nwb050ZXlHeXpHQ25tZzhZVnYrRW01UVZJbytGSVBrNWE5VlI2UU1oTkhtS2JOSnc0c1BONjU1TGt2Qll5TUFPNG9icHZYWm1aS0tCOGVjZkIwaE5yeWVJQ2lnbTZjRjBOVDA2M1E2cUVpSi9QQXNUWmZoY0lubW1ILzV2ZlJFZldPSERScFBMQnMyTkh4WjNKQWJpNHFETldFSHZCWVVnd0xDWU45K21zNmNaWGdJWEszbnhLVHJaTzVsbTJ4S0xwQ0tQaldTNVA1c25yM3NPVytsOEJxQ0V5eExmUG82YXM4c01XY3Bjd3dxeUJ0WGdHRmJiNTZuNEFMQ201SGlxNmdjV1pLS0I4ZThiTFVFZXJvZFFrNkFlNm5wVFg3Wmt4Ykx2TkFUMVlIQUdjNmdROW0yTmdwU2o2cUZVTVNENkNva3AvMXBGSnJGaE1HVVpYZ0FRK3BhbG9EUk5nWmF3T25KSGt0N0taYnl6Nys1Tk1qd3krU25DVVA5TFZoWllRYnlmUHdHaXhBUDQ4OGtGSkNFK2NCOU9MWEdYcVNxaUN3UW5YWEJzVXlEL2o2eUFzV3diaHZjZk9qdjRZbHlCMFdMWDBuOFlDeHBKV1FMSmFDd2lDNEpROEFDWmFXZUtPcHhzYXlseCtnM1d3TFA0Vk4wK1VCS3VZTThnQ3dWTmVtUXppTmxTUEpvU1k4a0ZKQ0UrZUJ2dWphc0kxSWJmYWRXQkZKUEVDM0VSMkVaUmI5YjBsbnZHeDQ0QytUaWhSMjcxZWpqV0l2TG93bEQ0VHpncmtqSlUrNHp5STJIaGcrbE1sVDhaN3ZZMlo0SUovWTJiNHJtQmRrSjVMdXc5ZDdxWFR2QnRmYWxsQk1QekFRT2dGc0gxQ1pHVzFTWTFxSkI2QlkwSHJLWTZuTjJQQ0FBWHVEZFhGaHJIbUE1bWRCelRFbU96SDlRT2NlWmo0M0RHTG1zYTV0TFhNOGtLY2FLSDROSXpiRlR3VWZ5bm9CalErZE9Jc1cxWEtMbWVrYmJWbGRSMVIrMXd5S0JiN1FFSVpxU2pQNHlubWdoREM1ZUdDNEZXWW0rbzlrdFZ4NlYwNDlMQmp3OVdQRmU3NlBTZlBBNm8vcjhreXBsczBBRDZEdTd1dTV6LzlkMnhLSzhZQ2tFeGlLS1VLQUdNYkU2aVJmNFFHTWpkWFJBK2JoWWw1Uk9RK1VFTWFTQjlhQ0djRHV0bEpiTUZmaWE2R1JRLzlWZXV1VmxuY2xrTzNIcEd2WnZEWnhNK29IYkFXMjlaZVRCNzV0RzI4T2Y2aTc2em04Rzd6V3RvU1UvWVRJUEdiNXZML2JKV3E5b1NlS1J5cEEwcndBclY0Ykd4OUtTNUNWODBBSllheDVnQjRsYUY5VmNveDV3VVBGSXZDQjNCbnFidUg3QjdLYkR1cmtmVTJVak05Vm5jWk5lc0tNZUhJN1oyZEdSSWw5eFFZc2haOENKaU1QckJoV3F4OTU1SHZqeVV5YUI4NnNoTVppdDBDUWEzbjdnTDc5ZXcxWWF0QklQSEFjMDVrUEpHYW9uQWRLQ0dQSkEvMUFFNkR1cEtJOS8zVVZneVhjZHlXenArSmEvUDZCN0thVG53Zm0xSGtlSkozQmVjRmtlSUJxc1VkSzBVUWZEUjh1aG1jbkZtRFNQSEJtSlRUUXlCZXpmTmJKWUFqTWh3WUJJSWZTZkQ5Q1NPS0JkbXdDdGl2Tkt5cm5nUkxDV1BMQWtHWi9UdXRDZ1k5V080S2JBeE8waHdGQ1RVTU5nM1hDdWNYQ3Rld3ZULzgxVGU1UGZ1d2t1blUrU0R6K3IvdFFzNXRCSHNEOFVwOTVhVUlYK1RUeUFOM2xZbm8yWWluVnRvVGtRL1kwMThqbzlTajNVSDdSYWpQM285RTNmaUZkelBjak80a0hBT1llOHhtK2U1Sk41VHhRUWhqQkE2dmRqeDVBMXBWSC9mZS9SWlVkWDAxYUgxZkpWY1VCdlpXZXkyMTQ2TVJYRTROZ2k3NnBqcEZjOXc5c01TR2tMWGdvcXZ1aDlYTVAybFRNcjVBUC82djRhZ1lMU2QrNytyMGZNOGdEeUphNldpMW5vTEFablpvNnllVXhWWFQvd0JhTDhIeVdVRi9yOC91aUR3Y3gwOHpOY3cxWU82NE5FenlBaHE0dnFNa0ZXamtQbEJDRzgwQ2oreTU2TGR0SysvU2Q0bkppVnA0NGdJMzlyZlBhQnFGRERTOXZEbGM4NDM3bjJJeUpSNVBEZ0NaQVNTVjQ4c3dMMmp0TEVPc3l3ZFhtWXhFRGkwbDZMK2h0WVFaNUFJb2ZkUmdxeVE5amx5alBnZXBxL0RMemdERklra050UzBpOW41QjJnbHl0aXBIM0RyQVlScDFPL01jTDRDaDRBQU5tYlZzNFZBMWI4QkkrbGZNQWFnTVhMRXJEVmhqT0F4ZGZSbU8vaDE1eUQvMit6bUlZL21BNDFPZkRvekNSdG40ZjBVSXdpQjNIaGdtUlRMbGVCV3ZaSEVSSCtyMS9qTVRtOVZKUUJMaWk1U1pMUDZBZEZsZml5dk9SVFdvaU51ekYwRWN0d3BIcVo1Um5UM0pMTTZMKzZicXROTzhtdDVrcklhK2lDeVNpbjRqaytSNkxDZzBqWmR2eFJ1UklvV1JtNWw4MFBReVliekRiOEkzeEJBMGZQbFh6UUJsaE9BODB0M0dpNXBYRjRKTDJEdWMvSm5Kd1gvRkEzUmlBMmVRUmN3L2ZyUUNTWTRNV1N2V2I5Vld3bHRITE9YM3lqVURoa01CbmNxb2RiY2lkTVI3UURvdkxNZVV5NStFQlRFZGpsQ3dTbzh0RUwvN3ExKzdRNTI3VTlUVGUvR0NIVHU0MjN6MFNIalVUNmt2RnYxK0F1U0NYRTVWL2l5V1lOQytZWEFsVmRZSEVSUTBlL0I2WnlGQ3dnNVpma1ptd1lpK05CNXBpUWhGRm9DeEZWTTBEWllUaFBOQSt3RzJNM3dsYmNueEEzYVpsMjFJSHFaZDA5ZDVLeUhVWU8rMHozSXEvQy9MQThEb2REL2dCSVYwUjVaY2t4MTFOekhRZStFeE1LWm9VcDRWZGRwTVJrYUJrRTFTb3pMMGYvY1FqL2U1RW9OLytVT3QwYjduejA4OTBlY05rM3ZrYkJNNHJOcmZNYjVpMUVscHFWNlJNQWVwN01oeGlVQmJ0bUZuaE5FcXBlQ1Q3aFZtTUIzcm8vVC8xVHNrWnlPK0x6NnA1b0l3d2pBZVd3WE5yNUNTc2RjZUMwU09wZmFwN2s5aWRXdmZJejBTdTBldFMyTUdpZXQ1VEhZcDhGYXhsNHgyNmNCbm9LYUFrU0IzK3poRjFiVDZGQnhJT2l4ZkpVeEFtRHc5ZzVCODd3U0VTSGdoZUJscGhaam9IaTJSakFMM3JwV0FpS3p4TEpzU2F3aTZTeDNUalRKVlF5Z1VTNmJsSWNFWDdIRW5XYUx5c29zRDRDbHd3aDQ2ZU5mQUFNN08zNEFHTTVqQ2lDL3FrMFBHWXZKZjV3cnRxSGlnakRPT0JWV1FORGZpcFFNeGRYZDJBcHJWUDI1ZXNlRU1yTzVBeUJlUDRldkFOY2JaVmh5SmZHRjZHMFNHd0wrb3RJci9Cb3ZORkdXRGVkVCt3N2g1Z2VUUFNDMXpReG5jc0hIc2ZxM3hsNWdGTTAyT0h4VmtrdWQrK2FOcHFabmduSTZLRVdpbkJscm4zVUNqUjA0N21hUGp0a3N2a1pUb1V1QnpqY3VhWDd2eE8wVHB3YjFtR1dTb2hkRXJHQ3lTeThoRjNWeWU4Z0lzMmZ2cWdhdEZxMXVSVnNKbEExSndId0xmZjZzRERYaEFXLzFiSjZRRXo0MTAxRDVRUmh2SEFKY3lyRWM5NklHWkx0TFZRYkVoOFFHOWxrUWRleWxTSGVsdU9XQlQ5eFBVd1dKbi9hQ05iTEx3RWRwODFlTGhCSGdZeGZDTUQyTVNFQVMrbjRJdWl4YkdZbFBjVjhtQWtXYVR3UU1KaGNTbGdQcU0wS0Rka1JzUUgzR1BkalhBVmV3c3dJZ3hVdE43RlZ6d29xYS9DenhXZHkwVTQwTnByNHF1d2FaWkt5RXU3bmlCM0R0dEtSNGI2dkJWRmdYbkJkUmk3UjlFM3BaOFlwWEllUU9mME5oUWcrYWVSN3l1K0VtL2xQRkJHR01ZRC9TMzA1NnpiYmVzTitRcnRsdEMrL3JmSXlDSTVHVEUwd3ZkOFZMbFF6ZTZyTGtXK2RzVm9EQ01QcnJnY0N5NmkxdmVpcU9FN21BOHZmekRZOW5FUVdDOEk1Vld5QkY4bEw0MkVpNWtIcUIrZHZFVzRmQ1lxOVg0VVJNdk0xWGhNOE15b0x1WTRKd3FqeDVRWC9RMU1DSUtweEtxNUVGQ3hROWFJUlpuTFl0WktLR3ZCeHo1elk2VWZCTjlkWldHRGxyektaMVdmUXZud0QrYUg4MENUa08rR0IwSStTTXV3OFY4a2RVN2dWNjlTU2ZlUXNFZ3QzcVdFWVR4d2Q0ZnFtb0krbFk3RHQ5VjBGMm1MbWlldk5icW4rNkhMa3E5ckI3emRwd0xOOVozL0pNWlJhaXoyWDM5dzdlMFV2dzljK3dGditkcWJmQmhQZnVudllZOWdhUDIrYXovSXJkOTZiZVJGdnQ5M0xkei90TWFhLzVCVmQzcVRvdUU1L2ZkY3FpbndBTXZNejEvYk0yV0dpeE1ZZkhXcXFqaGU0QlFoT3ZqbjErbXFEL1UyenpzeEpSRDlRRCtsTFd2SHZHUmF6R0FKVmNjRFRkWVFBaGdPUlMrRTlmUHIySUVXNk1YbW5ua3M2TzNKZzNmKzBIK1E4ZUk4Z0ExMW1FalE1L1N0WC84Rkgzd2dlNHQzTFNWNG9MUXdqQWVvaENScS9oajlIS2tTWXlXQnFoRzN2V2ZKeVo5VHAwOTFZME5MaE9MUHEycnczRjlORnRORE9pVUxIeWd3QnN6OExXR056aFVGRlQ1aEwzZkkxRHJCcGdlYTlpN3prUENPQmpId05RVWU0Sm5CTk11UUdSV3JqaGc4cUE3NFdnQWk0ZE9TZWl5dkdTb0krNklUWTk3WWV5MitCNDQ1V2IrYkRNclpLYUdNQXJUT0dxM3AzNVo4SDB0anNubnlxdmVWazJDNDJXY0k0QjJNUlZrUXhnUG83bDhWZFJPK1BxUU43U29jRDVRV1J1SUJpTFVmNUNXdUFUeWtmVXlUampkM0tibGRld2VHUXdFWUxPOTQwMVVMOXNnd1NsNnNqYzJUelZ1UFAzNXIwNmUxYlBQSmp6eCs2NlpQZVlCWlV4Nmcxay9jM0tROHdLeERIdGhsYXAwMkc5Nzl4cTNrcDR0c0hIR2hwc0lEVEdyd0FKTmF6UXdYSnpEMFNOaXFWZHZ3NjVCcHI2QVJrQ2FwNDFDak1PQlRxVmpZZnZrQm16ZURKVlFkRHdURFh3NWJVK3J5R2gxeWsveHk0SFNib0FCUkJWRkx1UVlnY0dBOGdGSGF2cmZjWVcyQy9BTWVZMlNva0FkS0N5UHhBSnAvU0ZqNlBncmErcTk3M3BnT2h4cWZEUFAxazZNb00veDF2QlVac2E0Z09sbnVQRDFEbTQySTVWNHlNWGtzdkVsc05nVWVTSlFpelhLY2tvZnhkaFFTbnBnUk50MUFQZUMxelFzTmg5S2FTMXJpRTNPYlRBbFZ4d056eWlyTjZ1WTlnY1RTMjAvK3BmaEtOREVlR0JMNjIxTHMxMEJmRkJOUUZxcENIbUJSeHQ2MndrZzhjSkh0TG1jbnFOSUFBQXVOU1VSQlZOSDNWK05hQVRwUitHVFlaajc5Nk0yVGR3ZVRBeVhSQmhteGIxOGRKekhyYWIxWjA4R3lEUmNwTWUzTDZxQm1Gbm5nV0ZsK1ZuUFJqbklIL3BiR3BZMXdUV2M1aFlzSEtaR3FTVXpvYXpJbFZCMFBRRUcyWGp6cnJPa053Z0hBOHQvOEdIbi9XLzlmUW56VDVJRXNZU1FlNE0zL0dQTWE1VUVQdjZkWUpIeGNGRU5UMDRIRGhGQVRzSUtlWWorSU5qNnMwVkxiVmNmY3M4Z0Q2THEzTktuNTV4OUZwbDJsV1MrRmhiZEtKMGMvelAwcUJnU1FlampGYVNvZkV5cWhDbmxnTEErdzhtTENlQ0F6M0RSNUlFc1lpUWVHVER2QzU5VXM4R1Y1L3Nrc3RmZGdpMXYwMGhhOXVhOUpHVEFNQ0Vtcm45SWwwc1NYV0g0alNTcmhnZFRUMi9tenZKYTlCcXZ0RGx3TTF3c1hzSTBObTRvU0g4d2o5aE1kcG1RNW9SS3k1UUdMQ3lyNjVrWFhiSXpPT3c4Y1IvbzE5UDVhZDNGSkh5REV3V2o0Njl3Uy9VM1lFcm5OTkEyTGJIb1RER3N1QjJzOGlla2Zhb08vS25nZy9mUjJvaGlwbGxqaTA4Wm1NZThEUXBVMy9LRUVnT2NRVFoyZTZFbDYya1RmQ1pya2EzSjJFeW9oU3g2d3VhQmlVZXNpY21GeDNubWdGdzFCdzNuMUo2V21QRlJxV2lJb2kySmFRRmZFUm9tZXBtSzV3QVl2SFpxZnRmdkdSUFdmTjY2Q0I5SlBieHRGTVRwZ0tlRGJSc2ZBQWJzOHhjWlYyQXlwS3NmempyRnFjSHlQbXVLUGY2YmpOU3g0VHFhRUxIbkE1b0tLNVl5ZHFIRk1KWnZ6emdOK3RPSThIM1NvOG43V2x0WnpTcGxteHNFTlpxSjlVVmdYaGMwMFRXeDZFdzVyQmh1bXRDL0xCMENvcHlwNG9KbDZldHNraXRrZW5Hd1kzTE13VGFKdTZEb08rM3BVeHFWdzRZQjU1RzlNencwdTNNdGtEUk1xb1l3Q2pQSmtkMEZGcTBSUGRzNTVnR3R2Z25uMWtyUmRzaEhmTzZsWGxHVjV4cmtXbTFqbzNpZjVmUnh0Qmd0M1FiVFhUV24xOWNGeEZUelFUajI5YlJMRmJBOVZrbFFRQ2Y2d00rbDBUN1p2aGV1RkY4alQ3ZmZJOXNLTUVZUzB2aURzcDJhYVVBblo4WURkOVFkOXZaUElBYzQ1NXdGMFBRZEJib050ZUJlbG5hZXJtWE5VN3psNXRSb0gwYlp6NEZheDExNjBlK2dDSGRhc21BL2F4KzRuYklZcmJnWnhkT1Z1b3JlTTA5dUpZZEl0VXc4Y0lpakdYazhwTWZ3cFhiVEc4OW5ObndnTnNmODRKNEk5V1dmNFRLaUU3SGhnZU4zbWdncUxLbThFMEpvSHdPRTdjaXdsOWhYTDBTaG1XMkhFZWdFT0RvVXh0T2k4K2hCLzdPbG5OdXM1WDI1dlVHNUpvVmtzMDNyN2tiVEJiVVNYekxQckxoYldsR2MzdFp1MDRvSDAwOXRLYXBZZm5YU2RLNlFLZDdsYVJrZTk0WmpScXptOFYrOTFRaVZreHdQakhhc0xLbEt1Y2NrQ3hMYnAwZnN4bFA1eU5uaUFuODRiVStuNHpVdkk5VGhML2Y4L1VGdmZ3dUJwZkFINjZOZitjSTk5VC9rTnRjQitrT1FTMVVhTkZhQmxVVllVM1dmanpwZmVTQWo1eE5mdW1PUzI0b0gwMDl0eThyYm1Gc3RPY2dCY1IvWlR5UzVtMnpYQzlsdWIvVXpTWlZJbFpNY0RsaGRVTkxOVllpYU03SGpnem05K2VZd0oydS8vNFIwZXoyendRSjlwcGdmUUY2NUtNOGhsRXU3YjUvTHFobDIwSVA3VFJpamw0SkVuQ25xQVNYNWo5aHMxWld5d1hUUXJ4TlJmeTJsR1VwdUh6Rlk4ME4raXJCbk42TnNLMHhUTU13UzdadzY2N0JkWW1obHEzWkE1K3NtNFRLcUVySGpBOW9LS0M4VzUwb29ITUNkZ3p3NkRlVFo0WUJCdEg4Q3gxT3RlN3pvVGpvNGpwUTloTFV5N0p4OTU0aWFicGk3N0ovUmMwS1pFSk1MbkZFeTRYQ1JLNVM1NVY0cTJSLzE5d3lhT0xkM0NhYVpONDlUWmlnZnU3cVNkM2k2U2UzVGUxODNoTUJ6SVA4UWZuT2x5RHIwaFpUSWxaTVVEMWhkVWRLV0ZjSE1CSkxsWThnQTlwUlFjVXRwaGtjd0dEeHl6Q3Jmc1AyakxTdXJqOExZL0p1MnN2ei8reTB6Q3Z6ajVFV2FNdnkvRWZ1ODQ3a2UyVVhqZ2M0ekx4ZnZubUdmVzIyTDk1WWpaRlgvakZPZDlZK2hHbHgrTi8rS08wWmZ1ME9Jakp0MWxTdDhUS2lHRkI1WUFqZmJ3TzhIaUYxUWtaSHhJUmdtMk5sWldQSkFVMFd6d3dPSUgyTlI0dGZPK2RTRm5vL3lsRlNLeTgydFNlS0NuVlRGOE1oVTgvTzBIdVF6WExjdG1HTEZJS3pkYWJNOEpSNmkvYkIvcEdtN2JJT2ZEbjd6d2kwTy9zV2NueWtiOGdvcUUvQzJwMnpJU2ZKaXN6amtQbUxKMVVWM2NNSG1ydTczQ0ExK0ozMmZBUmlGb3VDR2ZaaDV6c2tJTW93ckdNREgvZERpd0g5bjZCekZuZ3dVVU9JV0h2SVlvWjhSYTVvR1ZkOFNLNktPc240dGZVSkdVZ1YwMmUwbHlUTE9yS1ErMGFscHIwb295d1UzaGdRUjNacFZ5ZXB0NXlmWHU4dGwwTEJnV0FObXk2Snk4Ymh2enFGaGduNGg1aEtINFBHOGZNZytreWQ1bXk5cnMvSE9pNTFWMVVTL1JUNkpsUFhrZ3R2MDJNZS8xdDdUbEFmUHA3V0lZcGN6bU8wSURzZmlhZGV5cEdnZnJXR2JSb3kwUHNPWVBSaHlsNUdOc2o2a1N5eUg1WDQ4ODhvaGlaZkdCSU44WDdZUzE4RzN0eFVhWU9hUWRiVWMzeHpzNEs4Vy9XYVF6Y2JIbEFiWjVIbmUzM0toQzBLWVkrMnZSb1VIektjUFFmdGxnalNreXRlak8vNmNsRC9BTjlCa3p0OHNGOWJ5SGdXTENlcDRXNGc2aDhEeXN2QkJzaEJrR2FhY0x2QklkUHFwY3dQTVdvUzBQbUU5dkY4dXhlWk4yVzlxVzJoS2NjK0c5NlFrTitCcER1ci96NTJySkF4Z0c3QVdaeTdxZ1ltQlByakpZTmsxUDloK1laNTBIK3J6TGlZbisrckt3NVlGZU5Qa01CNTN5NmUxaWVPRTB3UDNFa09LeWN2b1RNbGVabnpuOTUxdVpBM3YzMlA1eFpsR2J0eVVQV0Y5L3NQeURoYUNwSlE4OG56NWNLQVRVdVF4a3l3UG0wOXZGc28yT0lsbXQxMlBUWE1RN3ozYkJMci9SRjVPRjVBVDl1aTRYS1BzSGt2TWUyRnBmZjVBU2gzTjZ2U0pneVFOODhoazd2VjBVdUU1eXUxVXVLNDhPRzN0OW5FTE80QUZzYUMwMjNDMHEvL1RDV1k0SG1BWUhDNmozY0JmK3h2UUVkQ21kZndRc2VRRFRnWEFFRlR1OVhSU0M0K1J4L0ZoUzk2MHlxbmp1M2YvejB4azhBUDdZS2lyS2pJZXo1QUhiNnc5bVBMZE92RE5CQVAzb2prWEM1dFBiRm9FVHZhd2xMaGhBYmNBWGN2QmJHV0xxc0pUQkE5QTdIaVdtYy80dG14bFpqM0pvZS8zQitRZkU1YUI2QlBURDRvWVV6S2UzRFFFeXJhRVB2QjczdENzdUs1K0RwdUErOTVIRkE4ZG5mRGtoRjdSNlEvb0ZFanc5UDlvZ2xIVkJCUS9nREE2QkVJR0V3K0lHYUl5bnR3MytzNjJoY1lndksyUDZjZkxiMlA3eHlPZS8rU2pCczgzanllS0IrQTlUOHFEbjJaQjlnUVRMbmUzMUI4eS9lenNFSWdTU0Rvc2J3REdlM2piNHQ3RHVrZmpHdGo1dC9OS3p6K1BKNEFHb09WN2hmbXRrYUhJd3NoYTZiYTgvcUJFNExpdlZJSURmdTRzZEZqZkViRHk5YmZCdllYMllvQ2dVMVQ2by85S1JtQXdld0N4RGpCMHNFajh2WHJJdmtHQTVzYjMrZ1BsM2I0ZEFmZ1JNcDdmeng4UkRZUC93UHYvSU5HVHdRRDk5VDMxbTlEWHdZSG45UVExeTZySlFKd1F3bE4reXowOEdEL0JiMCt4amRENGRBZzZCR1VDZ3c0OFhXd2lUd1FOK2JYY1JXV0RqdkRnRXpqRUNUZmFMalRaNVNPY0JyRFBVVWoxZ2c0eno0eEE0MXdqZ3ZwRjk2d3lrOHdCMkVSMVlSK1U4T2dRY0FyT0RBSFlRYkZsTGs4NERZN1lEMlRvKzU5RWg0QkNZRFFUR09SUUVxVHdBUm5scU5yTGtwSEFJT0FSeUlyQ1FzSVBBRkVVcUQyRDN3SkVwb0xOM0NEZ0VaaG9CYklHN1p5dGdLZzhjbWk4OXRZM2YrWE1JT0FUT0NJRzIvV3BmS2c5MDdPTTVvNXk2WkIwQ0RnRVRBa1A3Zmp5TkIvS01LMHlpT0h1SGdFUGdqQkRBb2Vjank2VFRlT0Iybm8wSWx1azVidzRCaDhDMEVHaGI2L25UZUtDZGNJSjVXamx3NlRnRUhBSmxFYmpOZmt3OU02SVVIc2d4cXNoTXhubHdDRGdFcG82QTVlMklrQ3VGQnc2dHlXVHErWE1KT2dRY0FoWUlITnRxK3A4bkQvWU04WFZ6YkVzMFJPR3NIUUlPZ1RORTRJS1ZpbS94aVp1NGwrVGsxdU5Ka2w0Z0orNXNRUkl3enM0aGNHNFE2SkNOYkZubjZjVkpOemY5a3lTdkErbFc0eVIzWitjUWNBak1PZ0xQSmR4U21FdG1YTEo0bEN1QTgrd1FjQWpNR2dJTnYyUXpIcEtYWnkxUFRoNkhnRU1nSndKM3l3M3J3U1BXWnhSeVN1YThPd1FjQXROQ1lNVm5QMlphS01YbjNNMERoWEJ6Z1J3Q3M0WEFYZHVsdzBTeE8yNDRrSWlMczNRSW5DOEVHdDBTZDRvdE91M0ErU3B0SjYxRHdJREFzeVVtQnBkTzlnMnhPbXVIUUI0RS9qOStCZmsxWkhVY0J3QUFBQUJKUlU1RXJrSmdnZz09Igp9Cg=="/>
    </extobj>
    <extobj name="334E55B0-647D-440b-865C-3EC943EB4CBC-59">
      <extobjdata type="334E55B0-647D-440b-865C-3EC943EB4CBC" data="ewoJIkltZ1NldHRpbmdKc29uIiA6ICJ7XCJkcGlcIjpcIjYwMFwiLFwiZm9ybWF0XCI6XCJQTkdcIixcInRyYW5zcGFyZW50XCI6dHJ1ZSxcImF1dG9cIjp0cnVlfSIsCgkiTGF0ZXgiIDogIlhGdGNhR0YwZTF4dFlYUm9ZMkZzZTBKOWZWOXVQVnh0WVhSb1kyRnNlMEo5WDI0dlhHMWhkR2hpWW50YWZWOXVJQ0JjWFE9PSIsCgkiTGF0ZXhJbWdCYXNlNjQiIDogImlWQk9SdzBLR2dvQUFBQU5TVWhFVWdBQUFid0FBQUJrQkFNQUFBQVBoSmdhQUFBQU1GQk1WRVgvLy84QUFBQUFBQUFBQUFBQUFBQUFBQUFBQUFBQUFBQUFBQUFBQUFBQUFBQUFBQUFBQUFBQUFBQUFBQUFBQUFBdjNhQjdBQUFBRDNSU1RsTUF1ektaNzJZUTNTS3JSSWxVZHMxdVc1bTlBQUFBQ1hCSVdYTUFBQTdFQUFBT3hBR1ZLdzRiQUFBS1QwbEVRVlI0QWUxYnpZOGpSeFZ2ZThZZWU4YnpJZVZBaUlBZWxEOWdWaHk0ZWlPTitFNjhnbE5PWTZGRmdRUE1Kb2Vja0R4SXVSSVBJZ3FjOEVoQkF1WEFyRUNDR3g2RVJNUUZ6d0Z4OVFaV2d0dnNoOG5zYnJMemVQWHh1cXZybzkxKzdXRWthL3ZncW5yMXFuNi8xL1gxcXFvZFJjNVQyWFpFaXlTSUh5eVNOYll0RllCdFc3WkE2UmhnZ1p1dkFnODdrOFZ0dmhodXZBWmZXYURlbURHbENVK2lLSjRjWklTTGt4aUlqdGxjMU9acndwdWlxWVlMMm55RCsxMWhYbTB4bTY4Smg4SzZLQm90WlBPOTliR3lMcXAyVG5Wc2tZTHFEYkxteHhSNUZqNTdBOC9ld0xNM3NOQnZvSDczYUpIdFc0TTdpMnplTWx3cllkNTdiK2pDMVZmL0RhLzh0a1JOVTRweWdZN2hhRXJOT2RrZmlKMlFlRjdzZ0hqK3FWTHovMlVEdFNkOE1oOEFQSktsL3lhTnc1OUw4c3I0UUtBOXhnMWlhSVpmelRYOU42aDZUMmdndW43K20xdUFtOGtIYXVuM0g0MklZU2JzNWpENmtkQzhqZ3JmQTNqcHA3OVE1ZklLNU5TVm0xVUNxQUszVk5WajJOMVZEQ2U3SW9ZL3UzQS9CN1ltdGJlaXFOV0JMNkJlVFE2LzJ6a2xtRmxsZ1BacHVMU2ZSRzhqNGMvK1dwQm95Q2xqbFZyV3kydG44bnZVdnhaRmJYaGVLalNGdmRlOXVxV0VaWURHMEZYWWcwZnJBQStQVktJaWQ2Z3JrTmNXN3gxVjBad2JFUjRDcWtKb3B4NkxPajJub0F6UUdmVy9zNDlpZU5qVmpFYlM2UEY1UHNFV21uTlU3MUg3Unl1WS9paS9DQytYRGRTQVR6Umk1d0xVa1lsSWQ1N2lUNTBXTmEzaEJOamMwTDBKUWxjK1lwRGNvOFE4UXpiUVdzSUhxWjBTcFRVNTM2Z2VTakpQS0FZYk50NGhaZFV4ZllzUzh3elpRSWxMMW9Da0hhT29MKzlEam1sWWhwamlVbm0rQVVZUFJ2T3VoWlRMeU5sQWlVdUcwOFR0aE1HWm5DeGtEMDFrbnNnbXdPUFluRjNSdkFPUFhta1JHMmhBTGxrTExoSVdOZmdTeGxVUFRZU2V5RDZhSStaT2VyQnowa1JGb3ZtRWJDQnl5YUoxb3hWdVNzcXFoK2J4T3hiV3BXOGxXaVVYTks4UUo0OExsTGhrMFJKc0pjQnRTVG1tNVN5UjI1RTlZZDZEVklwM21HbFRwdUx5TVM1UUpkbkxWbEptVmRtUUxkbERjNm0xaFhuWFVwVWRlSndtNWhuakF1MG5ScTJrazhLR25HU1drNndnMFZpWTEwMnl6VFVpRWM0bHdnVWFKK3lhNlJqYWs5T042cUc1N0hwb0hSM0FvK0lQTHF2eElpNVFMNTNwdHNtU3Vsd0FxK2Fnb2l3clJPc01KNnphU2YwQ1M3RnNrZ2xVTlpieWhFSlRUakliNXFCSzhqSVJYQ3FOb1ZjZnd0Y3kyZk5MY0lIV2ZQdVhZemtLVlEvTnBTajNZZHVrOG5kNDNLWDRuRU11VU9LU21YeDZZampWTytScW0xblorQkkySG8zWXhoRE9qN0xaODB0eGdZNWgyeUd4THIxaTFVT2R6SXdBUFVIcTNOODVnL09UVE9ZOEUxeWdnZUVPRTUrK1BCamNTZGNKeW5EQ1RUVHZ1cFQrQ1gzckV5ZC9iZ0l1a0RtdEU1bFlMczJ5aDVJb0VQYlJ2RlBNYTdReDh2QXZBYTA1aUpsQU5jUFBKQll0T2RXckhrcXlRRGhDcTdwUlZJMHh4T2VGZ0ZwNU1STW9kY2xTQ3N1eVFmWmxEMDJsM3RoUWJSRGF3amJ4dk9IVm1vTnd5QU5LWGJLVXcxQU94MEc2M0tkWmRpd0d3Rk5iOUtQcE1keFBXemViL3ZiN29VZWUwMldWOFhzbkh0QTRjY21TQ2h2U1dWazFuSkVreTRsMHBNK3kvT1VQUDRVeDhSUjVKNktXdXRaWHBiSy9ZakRiRHhPbzV6cjR5bGxaS2VKZWlaT1ZMY1drL21kRitJNU56Si9HZldIdzBUV2FCWmxBVmM5SjJHalN4WnBWRHpVaFBIRkI4Z2JKYXoxQjJQQ3ZLY01idmlPVXZZL1BOMkFDTGJrdVdiMGo3a0RVR2JXWG1DRmNRMzdkSkMwOEMvQjRDWWtDUDhJRThyaGtTM0o3Ty9VRVVGTEZPWVZjTXBFK0Z1WWQ4bzBJbDJRQ2VWeXlIZm4rMVJsMUdFL2xiRUo2Z0lzU2NaSmNhRWFhVnErVHp3VHl1R1Q2QkxEUUxkMU81cHdsaXNab1hxR0NEdjhwQWg1UVBmUHlKVVJOamtiVlE2ZGdSdEVlZVp4YVU5d3d1RlB4MUdxbUsvQ0FhbTVYMm9jVFJGTTlkQ3Jzd0JwcVlvSXpCK1BVQ29vcThJQTJhTlZLWVpTem9ucG9LZzNFT3NhNklGVlE0Tm1CQkVyUElPWUI5ZE5WUzJPcDYwcDFScTFGOVNBTnNkZ2VaSExiQUhUbW5aR1hURENCeG1EanF1dkttN0tINnJ4ZXNuRGJ5amhUV20yMWR6bWRrd25rdW1SajVVNGJBNmpoZG1BeUU5ZHh5MGs1THU1MVVpVkZRaDZRNjVLcDYwcDFScTF4YStIek1wd29qZk4zb2QvUExvUkZxQmZSNFFHNUxwbm5RcjNwak0rRUVCcHpQVW5JeUE1NG5OaXNDaWZGQTFvMjd2TVVxcnF1SEp2VHcyWjRXNHNqelhMQlJvN0JJV3Vxb2UzZSs1NzlIZzlvSlAwdmswRHZLYWJVR1RXSjk2ekprZVFZeG1CT1FTSmpiTjZBR3BwT2RMYjlIZy9JY2NuVWRXWDJCTERueks0SlZ6RDNDMUk2SU1rZnpuOHVCQy9lbmZ4clcrWllQN1B0OTFoQXJrdldsODJwenFnMW41WmV5RHg4OFdEYzlzQm9abm50SWhZejB1Zmg5Wjg1T3FyaVdmWjdQQ0RYSllzbFhkbEQ2VzNmVkY2V2p5OU8xMDlJVFlXNFB0MlNzZmkwaFd2R09ud1I5OFgyK013V0taTGlBVGt1bWJxdXpGNm80NGM4Z29HUDc3SXpqK0FFZmlDMFYvRTFZVGNkL0FmakcvWTdFQXF6UFR5Z3ZqMHhxT3RLZFVhdENlQ0xFN09ObCsreE00OE10U21WUi9qWkQzeExuaXV0QlhybkRCYnlnSWIycE5HV3pvcnFvUnA5Q1BJaXhjc1g1NUdENzMvYW9Jbnp4WWxNOXUrSTF1dHNpVVROZHR5a3hrdy9QS0FlZGlIelVkZVY2b3hheTVmZ2FTd2NFeTlmbkZud0RFVGFvTlQzNkhwdmVJcXJDOGdqS1J5QTlsczBNUXZGV1VDT1M2Wk9BTTBMOVFaK0M5Y1RYOEQ1K09LVjI1TXpkS0c3UkhFTnpnOVV2SGNndmdCUjg4NVM2VDBFRDhoeHlmYnNDM1c4YmYwNGtuNlhqeS9PSTUvREJRbStvYzNEYjFVUFZiU09mbm5TcnBYU0cxd2VrTzJTcWV0SzQwSzlNWVRKVVYwY25IbjU0b0QvcFRBUFh1NmlWZlcvQXZ4UVdSYzFYaFlUcHZaMmxrdFBMVHlna2NiWG5QUlhPOG1GK25mRnNmTzdVVlUwaVpmdkdWeG8zK1A4dWQvOUJKWFJxUFRaSkt2NnBRK1hlRUN4c2FrVHRIYmt0OU1kK2J1N2kzVHhFUjlUMzFhY2JiN29TanpBTXVuejlhNVNWTDg3OEltS2pEMVhiS2JpMURnUHlISEpCaW5UVE94RUViRDU0Z2VXSjFIakxGSDlUSmJubUU2cFlqbDRzNWt6cFhoQWprdjJxNFJwSmtKdGJQUHR5OHU4bHJidi9qOHN5akY5dFdwOEdHS3BGRXp5Z0J5WGJBcWF6WGVrbXF2eDZsMTQ1Ymx2T29YSktwelZ0NTNNbVFROElNY2xtNEk1RzEvOHN2ZEVWbGdwdmV6bDh3b0JPUzRacjVwQUtXeTByc3pheDZYek1wOFFVR2ZxdDVvWlZxRnFNa3Bwb2ttZTVwNDRiVnAvTTgyWmN5d0F0R29mY2syQkRWUVRLclZNZjl3NEUxUE01cjJRWG1sNUFHaUpacmFDQUlGcVFxWDdldGxEenhyWHpkRldTSyswUEFDMFNjdDFRWUJBTmFIU2Uzb3h4LzNDQVc2R2owSjZwZVVCSU5zbG00WVRxQ1pVYktBWDh5VXhCcXZ5NkR1a1drNGVBTEpkc21rZ2dXcEN4V2ozSVBmcUs5by9DeW1Ya2Z1QjZyTTZ1djVxUXNSd3lKM0l2SmFZWW9hSEliM1M4Z0RRT3JtRUJRRUMxWVJLNDVGWlYrWDFMaUxqRysyUVBsc2VBTnFncldmQmlnUFZoRXJYZ0Z6VnQrQkQ4N3dpVklBckR3RE42cElGcWdteWV1ZGR5dnJqNUFXS1hrYm9CeHFhdHlSRllQM1ZGQ2w1RlRvenVtUlhRYkVFNXF3dVdRbW9xeWphbk5FbHV3cU9KVEEzaTN6T1dLTCtLeTZhdWVPNllpNlhBRDhxK3RYc0pXRC9INnBjZTc0c3lQOEFVRlNuL2xhNmNJSUFBQUFBU1VWT1JLNUNZSUk9Igp9Cg=="/>
    </extobj>
    <extobj name="334E55B0-647D-440b-865C-3EC943EB4CBC-60">
      <extobjdata type="334E55B0-647D-440b-865C-3EC943EB4CBC" data="ewoJIkltZ1NldHRpbmdKc29uIiA6ICJ7XCJkcGlcIjpcIjYwMFwiLFwiZm9ybWF0XCI6XCJQTkdcIixcInRyYW5zcGFyZW50XCI6dHJ1ZSxcImF1dG9cIjp0cnVlfSIsCgkiTGF0ZXgiIDogIlhGc2dTVjk3YzJsdWZUMGdMVnhtY21GamV6RjllekUyWEhCcElFZGZUbjBnWEdsdWRDQmtYbnRrTFRGOWVTQmNjM0Z5ZEh0b2ZWeHBiblFnWkY0eWVGOTdYSEJsY25COUlGeHpjWEowZTJkZmUxeHdaWEp3ZlgwMFhIQnBYR3hsWm5Rb01TMWNabkpoWTNzeGZYdHVmVnh5YVdkb2RDbGNaR1ZzZEdGZWV5Z3lLWDBvZUY5N1hIQmxjbkI5S1Z4ZCIsCgkiTGF0ZXhJbWdCYXNlNjQiIDogImlWQk9SdzBLR2dvQUFBQU5TVWhFVWdBQUNMa0FBQURIQkFNQUFBQU5hQTZiQUFBQU1GQk1WRVgvLy84QUFBQUFBQUFBQUFBQUFBQUFBQUFBQUFBQUFBQUFBQUFBQUFBQUFBQUFBQUFBQUFBQUFBQUFBQUFBQUFBdjNhQjdBQUFBRDNSU1RsTUFSTy9kelJDWk1vbXJ1M1pVSW1iM3hXbXlBQUFBQ1hCSVdYTUFBQTdFQUFBT3hBR1ZLdzRiQUFBZ0FFbEVRVlI0QWUxOURaQWt5VlZleis3MnpNN3V6UFQ0aU9EUERucThpNncvcEZyZDNobmYyYUlIM1VGWXNva2U3b1F3a25BUE5qNEVSdW9SQmd6Q2RvOTFBb1FNN3JIRXljRlpvb2VUWkZzNFVJK3hIY1lpY0hkQUJHRXdkZytTakFuQ3B0czRrRzBJM09PZTVYUzc5MVArWGxabFZtWlYxbjlYOWM5VVJjeFUvcng4K2ZKbDVzdjNYbVpsbDByRlUzQ2c0RUJzRG13WnQyS1hTVk9nOWxWcFNoZGxDdzRVSEZnY0RyVE40MXlKN1pvbnVkWlhWRlp3b09EQWpEaHcxYnlUYjgxWHpPZnlyYkNvcmVCQXdZSFpjS0J0N3VaYmNibG03dWRiWTFGYndZR0NBN1Bnd0twNVp5L25laDh6bjgyNXhxSzZnZ01GQjJiQWdhYjVZTjYxYmhybVVkNTFGdlVWSENnNGtEY0hWczNKYWQ1MWxscUY4cEk3eitlc3dvMW5Kajg5WnlSTmpaeGZOMTQ1bWhxeWhVYlVNNytRUC8wcnBubVlmNjFGamZQRGdjMjZhWml2blI5NnBrbko1OHlKT1JsTkUrT2k0dG93emY0TWFCK1lMODJnMXFMS0lBNnMzY2hSaWYyTStmclNEeTZuZmJ4cG5KK3VkZTRHc2ZxaTVGWE41N050NnZlOFJvZi82bXlFbW82VUlzM21RRFhIZFFhZU40aXk2bEpPd2MrWUw1WktLOHNwT2VOTmxrMHpZeTZzbUM5b0tlcFNGeFRQSEhIZ0xYa0svQ3UwcUgwdXp4cno0M1FkaDBWaCtPbkhmWDVrekVGTmo1bm5tVkpSYnZwd0dSWHZaVnB6Z1R3ZUI5NW01RG5YZStaT3FXeWFlWiswaXNlU1pORFh6VW1wMUREelBxS2FqTmhzUzNXejllbVdmOTcwa1M1clpzNmZIMlRMeDBYSHZ2a0htT3I1V1VaUW1VOUtxNmp4Yk5FWjU2Vi9TR3BaRTIzelpsMndGTGcvUmhrMitYZTdZTEtQaGpndVBnZklrUE94VUc4ODhUSDBFNTUrckdJcGdOZE5jNjkwQlRVdW9YbmNNZis0VktxamJUbjZ5Rk4wUllaRnEyWjJmclZmL2E0YVdPd3JYYTZaNW5hR0xTdFFSK2NBS1JHVG44Q0U2RWN2a3c2eVpkNHJsVEFDbGxCM3NaUnlXbGJUc1dqeFM1Y044MVptcldpQ3dhK0E0ODVIZDRGeS9MTE02aTRReCtIQTZzMEgzblZBeTIwL1RxazBzRjBhRmRjeFFMSWJmbW5JUzFNV01yTmZLdlhNakIyYWFVak1xU3gwMCt6MGg3OTIrK3YvRjJtL1B0S2xOS2IxcTNqbWhnTTVTaGVzTEdkb2Q4MDBEK2FtK2RNaVpNaVVsc3RtdGc3TmFWR2JKWjVlaG9hUlJYZUFkSUdRSDJYWnVBSjNQQTdrS0YxZ2loMkR1S3VQZkRRZWlZc0EzYlFXemZjOWRMb0kxR1pJWXc3R1NZQjBnVm0yaEQ2OURMc3JZOVE1U3BmS0VpOHNabkVLM1Jxb21QcWpqSWRzZ0hTQmFaVHpyVlVadDNYQjBlY29YY2EwWmJTY3o1WkpXMGJGUTY2bnpLZDNrSFNCYlRvcXVtRnVPSkNqZEtrdnI4c1RBLzdXM0hUcExBbUJZWlM1YVJJa1hmQ2hkQ0htWnprQTFMcnpreTQ0cEx1MHQ0YzFUSE5mNWVzRmpXSG1IMmJkOUNEcFV1cG03bFRPdW5uTGhEOC82UUxyNGY4dEUrZmt0c0RvMjViakZ6WThvQThpTW40Q3BRczI3NHFleUxnRG9xUFBUN3BndDNCcGxkYnU4cnFVb2c4bGdqUnk4RzRIU2hkc1RCWTJhcncreXhBNlArbFNXZUorTDA3UldVTVUzeGp0WkRoWUxkU0IwZ1Y3MHNVZFVwbDNRZFFLOHBNdWcrWDFUZUF5dHFWMUtVVWRTQXdPL3FkUnJBSkpnQU9sQ3phdHNyZk5rbEI5SWN2a0oxMDZPWDV6a0hOWDR2Tk12N1BwT1ZNeTQrbzZlVXp0WU9seUtRZS84b3k1dkRqVjV5ZGR6T1gxVFZTVzJLVVVaeWpqVzg0Y3pKSmc2WUx2MkpiV3ZSZW5MK1lDTmpmcGdwTUkyVjVaTmtOMlZwZllwUlNIclhEYzc4U0JUd1liTEYzZ1dNN3VCb2hrQkYvY1VybEpGemp6bDdiWG0xbmZKTHNnNDdORjE0Tmwvb1JJbDNaeHgwN21YUkMxZ3R5a0MremhITFRtcU0yZUxweVJoek56dWlSbmdxMmJoOXNsNkFZR2FsVmplWGNQTXVtMExKSG1KbDJ3cm1WK1JqeExSZ1hnaHJ1aHVKSU8vQUVmTXY2cEVkWUpJYm9MbE9UQzhSSXdXdlBNeWsyNjlIS3h5Zk5rbmFnTGpzUmlGeFRjd05iWm1XQktkb0VRNllKUG5ZcmpBZGx4UHhibTNLUkwxN3JkSlJaeEN3SU1aMlp4SlJyNmFwaVBUUklpWGZDcDBkSitpNzhnRTBLUW1adDBnZlZ3S0dwZHJrREZOSjlicmhZbGEwMHpuMXNIdzZSTE5SZmZjaklXWGJCU2VVa1hiRWpuZDRGdnpuMkk0VndjcGdQUGN6cHpFQ1pkY01mTFRzNGpvS2hPejRHOHBBdStRRmxhZmJWZCtCRnBjT0VqK0R5Y3VtRjdSblF2ZkNIczliTTk3OVM4cEFzV25LWDFmSUtITzNuMzJ4eldCNTBobDgyYU1OMEZGd2xsZmovZUhMSi9Ia25LUzdwVWx0anpDYlhzZUI3N05tZWFZQ0Rtd29ZdzZVSnUzWU9jMjE1VXArVkFYdElGUXk4WHRWbmJ5R3dUeWFXVXd4SFZiQnN4QmV5WTFOdFRRQk9LSWxTNmpQUFp1d29sdEFESVM3cTA1LzltT2dnSjdSTTJTTWlsbE11MENpTmt0dmt3U1BLeGZVT2xTNld3VkdjN0ZFVHRlVWtYMUpPTFVTNGFGanZ3WnExb1FXSVlKb3oycFhWWWg3VmR5b2RUTjU5OStWRHBrdXhDakQycExVVndPaHpJUzdwZ0J1NU1oK0tzc0hSQW92WUpxeEJMWlQ2TGRoZ2hzODNIcFA5Q0xoU0VTaGVZcXZGUE42NjhVa2Y4bGRmclVvdTBpQnpJU2JxUWIrSTRJa216QWFPUGhmUlBHRDNWSklNNURPbmk1US96V2o5Q3BRc3VZWWl2VEk1Zm8yUDVTbUh6NnRnU05TMG42VUsraWNPb05NbHdhMy80WXgrL2ZTQ25aQlJlVDJ5NXRmTXlDVEpxK1pUUWdnMzdVMElWakNaY3VqVGpmN08rT2puVjFscGQxcjBJYld1bm5aaVRkTUdJU0haVUZ5dGlQdnVMdzhSekF5d3NUbStWU3JXRVBSeDdSSWRMbDRGcDdzWkUyOUdxTHFYU1NySkZNV2J0eXdxZWszU3BRRWJvRjRjUXhyNzFmcFFNZ2FIc042ZjlyYVJPZkdYYUpnc0V4cnhiWXVYYmpmTy91QjJoVlFzRWdrK1RvL1RURkZvVUxsMHcybUp1SWF3NkoyUmNuVE5lMmx1SnB0QVZZU2h5a2k2dDVHT3ZFY1ZGdDFKTHFjRnVKdjVzbnh3MloyRnNWdkszREJReEp6K3NKQzU2Qk9mdjQ3dFNFelU2WExvQUlxWk02QWw0ZCtlc0ZwNlhSTDNFQ3VVa1hYckpUMmMzSWh6RDIraEdBQXBrMG1wYy9VTmd3N1NLcDRkdjFzNy81WC8vMGxwODM0Q29jaDREOFdkMDBsYUVTNWZZa201RGJEbDRPNmVXejA1WVVtN01kYm1jcEVzMytaVStnN0FmaUMzLzV1ZWhES1RVWFJybVVjSit3dTB1OFZ3MnJmTURWSVVac0ZUM0REZGkyNGNKK1IzNkZTTzdKQytlbGZiWVpNK214dHM1cmFXOWJENXBCMFF2bDVOMHdRd1V1bWQwNGhoa084enU2T0RMLzA1YTZkSk01aFlDaFJXMGJSU2pUWnZHSnhoMGE3bXUraDduOXJzSTRib0xiVW4zWTNSSnFjTUhwNlp6Vm92UFBPS3dVb0hOUjdxUWJ5S3BnbGtQc3pzK2VQT2ZITFJTU3BkeWNrVUNVc0p4Q1NxODFVZXUyQi93NGdnUUg5TjZ3TVZLN1pwNTdhNUVrQzZkZU9ya2h2anRhVTNubEJQYnpJdlZnVmxRbTQ5MElkOUVQTStuMDlaSW96YXRkTG1hV1BqaHAwWGpiWllNK0hZR3BnRFh4NTNXTG13SVhOak9oL2dJMG1VY1Q1RzZKRFFkWGVlMGMvSlc1OE85WEd2SlI3cVFiK0pXc25aaGlZOHdhdE5LbDRadzY4V21Fb3QyTE11OHUyOVhNVnltVDZ0Sk84MUpWa2FRTG8xNFc5SmowWUc2em1uRVVrMWpqNTlsTHBDUGRNR1BHU1gxbXVLVWJ3VCtwNVV1N2VRanlJam5uaTJiazBPclFaZ2xDU1Z1Qklia0RRTHRWRXpSak91T0lGMXdrVldjQTQ0MXZpV2c3WnoxNUN0UHhweVllL1Q1U0JjczAwbDlZMWNpWFRTV1Zyb1lpYlZmT2tYR0IyZVUzc1lpYjRORGJuSWpLVXJCK1liQmxNOXJDeXlDZE1GWDBqRitkV1JEOUlPMmMxWUt4MHZTc1FmcE1rcGFObnE1TWFaZ1B6cTRERmt4bzN6WG4xSzZYQS9iOVpZcFVzTzRlQ0RXT2dsTHozYnJvbVRNTTc1cXpYTVZxK1RubzRaMENYT0h4OU9rcmdqbFJOODVSZ3hKTlZlZE1uTmlhb21WaWppa2R6QUZUK01VY0dDcmtTWitTdWx5S1d4ZnlxSEhIY0l5R1V0SVFOZXg5YVNOK2I5UXk5MVkvM2cxK2FhZ1AxSjlEc3llTUdVeG5oZW9JUlpZZmVjMGRSZHMvRW9FYjZDVy9zM1hhcE9YTWhGell6LzdoaG1vSm1FdGJhRzJCaUZJS1YzR1VUekgrdnJKcFhTbXo5S24xcmlxQTkwbDZTNjlIdk1zVTlzeHVaQ0NWcWhKb2NvRU9xVWZ1WXFlcy9KcE8yZWdHUjErMzFSSHFMUjJIQUZvS1VEZWcyNTRhUy9ycHBCdkl2NDE3WnNmcUQyMFhhcEhjbjJtbEM1R2ZPbzR6NFpvMnk2UFJIbi96dm5JQW9QNm5xRmxCTEppUFZGSUQ0RHB4dVJDQUtxUXJEVlVaZjUrQ0ZBdHpxSlpkL3pSMnM1cGFCYmdUdktGNGZFN21VKzRFTzdra0YxKy94TlBQOE1HNFBrblAveU9VWlkxa204aWRMbHhFNEJSOU1iNlhmd0UxNzQ3UnhOUEoxMjJ1RHFod1J5V05FYmI5c09BdFBuWXB0L1Jaa3dqMGZjZVQ5YmptbjhwS3pWTTh6QWxpZ2pGLzhxUGZPZlBvaVk4RC8vVUUvOHdvRUFuZUQrdS9PL3VOMS8xNHdjMkF0M1lsRHZuaXJlZnJtblVtUUJ5bEt4TjQwRWx2cFFSM0xJc1BjZFp0bkVWRllVNTRsajk1WGYveHgvN3VMSFB3bTN6bmFYTjdzOUVVM0hUU1pmTGtuNzB6Vi94QzArL0lZWW9iS0p0STBad3lMOXYvbE11eEpXa1lpbWtJcGJka2ZvMlVqQUtVbjhZMGs3Ny90blR5bW5JVFFuYTVoc0g3OGUxTFR5ZllrckVpczZOSTNmT3F0YzRyMGNhemo3TmJwMjdsSmY3ek1uTjI0OCsrdWp0K3czelpUNkZGaXk1Yk42Z0Z0SHp5UDNHY1piVXd3OFh6Y1hRWkwxK1JMUzhtZWtUVjg2akhkSktKMTBHenN3Z0oyMnN6ZFVhd1BraUdNUkRrckFxNGw1aVQzZFFQVllldVRYalBlRTRneURnb1hhY0YwR0E2ZklhazVzUFdFUDIwZHMzZ3FSTEs5Qmpmc1Y4Mk5MYTJaVlIyZzNEbnRRZUw4QjZLa1Z0dzIxS1c4UGU2cS9sT2FTUXJxdWpsOFpDRU0zemFUQU9qNEM1WEdPNko5WkV4eWdPcURDZGRLazVkWkNUTnFLaVpaRkQ0QUdFaVN3dllrT25rUXY0ZElIazkzaXllcStGYmNxNHFhT2JUZDFwczR4anhBVTBvZk1OcGRJUFVzY3hEZVNhenYwbGQ4Nkc1MUJFeW84RDJuZFYzdnpBRTAvWGlSelllMyt6cjJZVnNWQU9WTUc0VzZGUUFQaVQ3LzhnUUU4UnVtejNhQ2ZhRkV3bFhUWWtzMjNsRjM0TUlpNjZ0eFVuSktMSlB3OWlPS04yb3ZBa0Vjd3dvUy9Jcml6MjdNRVpGRWRDZXlsZXUwRjltdU1EYmRuZnVsMWpwSDRSZW81ZGFIaFpzL0lwbmJOcHVxVEJpdGRVaXRXMnk5NmpwV1ZhV0pmclByRllMRWtCM0FQbmppS1dONnlmNytqWTRtak1ES1RRc3Fta2k4dHJCeTFqSjdSQ0RrRGZaN3JHSHMveXZGWEVROVBub21oUHVRUUp5ZS94cE1yV1l1L3dRVmNJNGtMVjdDZG9SSW9pY01yNmJ3T3VXMDZUMzdPM3VTcWFsVS90SERldXg2SjUybnpwMzlUNENUckJIUFRGVldSME1RVlBJckxCWU1NVWE4Y0JLOUNMdGt5a2tpNVZkYkJBQ0VRVmhhVVNmWjhab0lNcmpWWVIxelZEVEFGUEVVbCtqeWVyOUxKN09vV1MwZ2o4WFlTM21IbExsMEJMN1pLMW0xeCs4cyt3ZGpVMDBrWHRIUGZ2VmRYOUpWY29weGhBejZ2bzFRTTlSZEhRWGt3bzB2cTJvelVkTzFtMHNqVDQrT1k2VEVqcFZOS2xycDdGeEV3WmhWVG5aRU5pUkRwTVRDVVV4UER5Um1TSlUxbmtVUEo3UEZrVmJjNzl5QlZXZ3o2SGVCdjZ2eDhaMVZRQTZRekVuaCttaW5yRGU4dnRaQzJWWEozajhpbHR4YkNjOVRSYzhucUZRZkNaSHJoSURlUUFiVmRHM1ZIQTVnTTVQZHJjSURLaTZSRnBwSXQ3UjNMQTlhYkFSdG1aUXpRdHFwY0dpRThGenA3NWNoR2VlcUFSaldzKzlhSy80aTdPWS85TndjMC9vTzd2KzlTVlVUSzV3M3lGZCtNNXBkYVdlYXpFRVhGMWpxRktxa1k2cHhid2IzbjBWaUxZUTRhYnJDS3U0UUJ0VjBiZFVjQ3FzWU1kSXk3SU1kQkhGc1pmSVNUcTgzcW5yalRTNVpyTHpkS01UQ3pxaDhTSXZPWTBKUTE3eTNRZmVuQWFrejZVL0I1UHFoc3UycmpTQlR6VHJyd2JUM3pNNnJOKytrYkZ3VUFMMm9sZmdZcXFxMVk5b3RqZE9UVlZ1cVJ6YWpHcWFtNEdreW5uUzdCZlE0cDBjSUE0NSthbUgyUGc3RDhpMlc0TGNnUk9MZEFPa0xnZXlkK1JScnEwWE4xYTQ1OFordEVvcDdkQjA2NmNFQkN1TVplU0JURE9jcVZLY1k4blVkZUwzbDI4dFhVZlR6aWQ4cG44QkhMN0hES25OK3JkOTZ2S3RXVXo4RWdYZCtmVStTQmtHTmNDdHFQOHFuU25TeWVzckN4STlFakhwdHlJaWpoeHpuOS9VT1ZQZ3lrcjhKV09XUHE2V083ZmM5dnpQT1VVVFNOZHVxcGVCYjFKRWx0T0Zmb1FKbzcvTUZhTEFMRzFXWUhrTFZQVnpsWEl0TEVVOTNpaWFscjNveTRHbkZMRFI4YXUzbnpnWFFmNFZpeDM2Vkx6SVlnSXZxWWVpUFhvTHA3T1VYV1hhOUUyR2pocnRPL0xMbjJaM2YydWhTd1NRemhRd1hBVjh5b0Vkc0NVRlpTd1ZKWkwwbklmVkRLRmRGbHpUWFRZY1RHK1VFUFR1TzBXUkIvbDJTNGxCcGJpbyt5d2FwRGZTS1VZWGJrYlg3cUFDMUE1L1o0WlNKZXVqekpGSkY1VmU3enE1cGFuY3d4bC9XbEZYVTc4MklIMDYrNFZyQ291NWdnb1ZXUnBPTkRDMklzNllTM2ZCRXBZZUlZUnhWSUs2ZUkrMWdwbC9relRDSDBTTzNGL29NOXpwMW91SlphNlpVbytJemRjK25pS2V6eFIrZmoxc2FVTHFUdUgvblRQUUxvMEF6NDBBclhXMm1WUjNISkpGMi9ucU5LbE93VVRCbGRzcXV4cXg5S1kxYklYT3piRzJJdjYrWVRsbTZoeTFYd2NjVU1taFhRWnV1WUZQRC9Ia2Z1TGRqNVZsNTkvVWN1bHhQSjc5L2JvdmZWT2YrZzBPY2E5RktYTDV2ZkZsaTRrWkUvODY1eUJkT2tGTFdnMTVZUkx3K1U0ODNhT0lncktnYWVTL1ptZzVuUmN0aUpZRkhVQlZoRmQrRmdIWTI4bkdoZHMzOFNZNjY3TmlBVlRTQmYzRGtBamNLSzRta0VmUGJwV0lSZUVFd1hpa1JXN2Jwc1JsMTkwY3FjWThuNTFGd2Y1dFdmUkNUSDlMclFyMlBldlpBYlNaUkIwQUtmTmh4Y2oyWFZXVjlNNWlqeTVyaFQyYjNSd1R0VWwwc0RBcytBU1JhNmVBeld3N2xpZjVVNjFmUk5qYmhEVmFCNCs2WWJ5eHBOTEY4K3hWb3pMQTI4RlBpblFSOHlvaWdJUW4xcG9lclpMdDVMTmdFcHhqeWZvRysvRWx5NzBQVVFBMDJZZ1hhcEJycjZHY2hqRzlaMlJ0M1BVNzR3dVIxU25mVWFNblZ4UnNSVEhYWUxaNVorTHdScG9sY3NsYmQvRXdIeUJwYUxvcUZReVpBaDlPTGwwOFZ6ZTBlUStIMzFOYWlyR2FlU2xUQngzdWM1MW1OYXVpbTFLTVk5WE1nN2VzckVkWDdyUW1RTmJjdXJxbW9GMEdRYjFDMGFaZEkyS3VnZWs2UnoxdUdYTHBYWG9HaHllZGswZE5zVnhsM0NXNlNGSUxnZnB6WElwMnpmUnNrL1h3NjF4VUZxTG9LWW5seTROOXc1QUxZNVpVRVhUTEVFb3QwSWZGc2RkZXZ3a2V2dElENWt5TmNVOW50aXVmWmJPTWtaZ3VVd2tHWWh5M0JXZWdYUnBCQjJDZ0Z0WGFxQzZmNi9wbkMzbFc0K215MC9uYW12RUtBN3N5WkRGY1JlWkczSENKSmVEVmpZWkZ3YkZDZUlWZThyaUt4N3Mza1U0ZnBKY3VyaVB0V0pxMlhhTFRKZGZ1STJtUlhTZUFMSFZrT3Y4MitodkRQS0UrdFVZbnA3bUhrOGNQbjVaQXVtQ3lSSGtmWnFCZEtrRVdxd2RVMXBURk5WRTF6bXFlcXRZVmVHOTRRTUJBU2Via2lBM1NEejdJQ21TcmMrSW83SnVZREY5MVo2SVhScTBWeUxzTjFYdEFySDU3VG5XQ2syTHF4WVJrSFV4S3M0aXdBRkVuS1BwbVRmb01WQjBPMXJSZUZEeVBaN3hTZ0s2YlBRVFNCZW9uTXBTN0txMkhsbDNkUlZNSHEwbzZva2J6MURXT0pVaG9Pc2M1ZWdieG9jYlc2SjRUVmxhcW9IQ01GRUZGNlFRT2pwdzdNbHNhRnA5dDJtNVNxRndZOUMyam1RSWZiaG4zdFZudUZQZjdrcTQ2bFk5b0dsRkZCZUVDVTFUZGpkZDJPVW9QMGZEVkRrcWgrZFVCcGhXMkhQS1BBN2lkZkF4dm1VVVBKZG5jVllYOGk1QW04Slo4TW1lWUl2MG13RGF6cWxJaWc2TzRrbEdsVUFSUDlCUk5qcmFYTEdOaitpQ2x4aGlHb1hPL1kwUEdXL2NMcFZxOWc1TWo1YjF6ZnJYMGhEcEloajBsTC9wdjM0cHF2akkzLzBtWjhCc1BUUDVSN295Vzl5aHlqTWI3ak9tVVBKM29XaDhWKzNtVDNNWS96ZWRJbk1qOEVMLzJ2MTNRQXpHK3pIbFlTQ0pSNExGNzZzOFBLTDQ1cFBtUTMwS0pIMXFMalZpODMzR3EwNmlJcXZDM1JsZnVqU0NsOTU2L3JvTE9UTDgyMHc3NkxzaXUrZWNXTkoyVGxYV01hOTRET2RrUFRkV0ZqRndxRGp1SWpva1RtQ01yZ3h6bmVBS2tKdm12VDNobTFqSC9RVGwzdDFTeDl5K0dyYmpXd1YrNnhHMXJOVW5iQy9iSXZPNmN5ZDV4MzEreG5Pc3RXR2FoNlhmSm5MTVY0ZTJraDJtQzVtNTVaODNRY3duU2tCTWtQSjkycElZd08rclRDeUF0bm5EQ29UV3JnZVE3L0VraUJWZ05pYjlVdWxMOVBCcUtnd2p0M1Q1N1RmWTdPV3YxNmxGRUJzR3J4OHprQzUwcTVlejJMZ0kvcXNnU0JxU1E3SGs2RHRIK1MxRzdoSVVLQlAyWEVzUko2RG5UR0FzQWpFNDBBVHJRbHdaT0MveHp0Sks3VUhobThCM3VnL1ZKOXU0eHVkZS9ldEM2cXFhTi9CN0RiZnZ2K0VNbU9xenAxdk9oNU50a2ZGWnp5a0l6N0hXS3J3aFcrWXJEa29iRWE2V2diVUQ4R0Q2ZXVhenA2VXZPdDhiV0M0bFdqYjVJMmwwNC9NL0tyMkZGTGRyazkrSFFJajYwYWVtYXRjOW5wdDE4eStVeXUyWFNwOVJWSEZOUVVwYUpWR3U2aTdmd3FrVmI2L0pVUTNhb1NuTndqS2lYYXhUbjBiaXFyd3Vzb1h3Y1g1SFd0ODV5dTlJVnhXcGdCb1M5bHlGSCtraUltbGI5WmdDeFJPWEF6V3dMdGd4Vys2YVh3MnMxKzV3M3dSRytMODJtSDN3WmNhZmkxc2Y2UWQ5Y29rYzJDWEYvZTZrYWtqNkFyS3Z1OGNLR1M3bER2dXAzNVpIQi9aUUFtdEhHcVdlYkVwNHEzbE9kSFIzSVdTMUFDeHhsUzJmUFZoWm5WMThJVkFYdFBzWDhjdXBpcFdZUVZqSG5zRVJ3OU5VRFlZcWRaUWlYVFlOYXFQNmVBb09namZhNnZsYlJpVDN0ejEwc2dRc1pmK0doTThSejk0S0hwNXJpbXV1N1ZJeWt2YmNaZGxiUU82ZUUwNU84WTdEQVJxWk80RUY3ck05WmJYL09SMFIvaGdkUWFueDFRRE9rWmVzNnB2NGRTUjF6RjNpUUlLK3Vubm55cjA5aXNKMFB4WEora0FGK0x3cnVReTdZbGdHL3VXWHVFdEp6aFhoTnZ0bG5Vdm1DMWZKWjlnazZ5enBvOTdqQ1F0aG16QlZ2eXFTWlY4YkFWYVJMbFUwMGZVOFJ3aVZaeXdiR2tvT2k4eEF1dERwNGI2WEVxUnMxc3luMkMwVEw0cHNRNWpVSWtrS3JDcGpwT3Z5NGlmdE9lZHVFVlJGWHFJRHFjb2lHSlVEcFBWSkxqUk5NVURzc3VRcUlFODBBSEdUT3Zzb0lVUWFOQmJMWS9iWnlkOUdCY2N5dHA2N1V6R3pudTBlTVJDVTI1ZGhOV0VpT0hnTG9Xcm5FeGY4eC9DV2RRUm0xVHh2WWN5VGZtNlJvS2t5TEVrNXZRR2R5VDQ1Ukg2SXM3Q3lsbUdrU0JmeVJPQVh5bXAzNkVmS3pLK2svMi9zZS9CQXV0Z0MzSk5GQ1hNbFhlNWpwRFpsYmF1bktyU3VOalNVQmNsUUIxRGlub055NWRSVEFaZWRXSXBRK2QxL3d1ODVUWUYyZm92U0toSzhGTGY0TFpCa2FCeWtiOGthbWRUUVdHeHpERm93bTFjcmNLMWluQ3UrZWMreFZraUJpZTBPUWZCV0NERTlFT3hkeWFWQ21Kd1BXdEdhcTJZSkNGNVJ5eThGVnRIUDNKSWtPRlR5WTBUVWV6eUJhc1FLazNUYkRVVkRzazNWWFI0ejcvMFJrc2E3bEZFZjBYL04wNVBQajNqelp5QmR5QWdlZVNsaDF4NXVJMzBvSzUyWGZOUWNxM3hQV1Q5Y1MwN2lua05mbndyNnFzRjdiZ0l1TlBBWW11M3orSzl0b1ZqbkdJRG1TbUR2WVFiYVRsOFNSRk5veVRXYThKaE9US2FVU2pqd2UweFlMNE8vQTNWelF6M2pUVUJrQWRzeUJYVFpHQ2hEKzNRQlRWYVk3OU1TbGxndkNGdjlrR0dnS1lFaEI0S1Y1ZElYdXk2anBXaC9YZk9lRFZTTElyRnFKd1F0VzBiMTgyMUs2aDdTZjEvUmo4WUYrZTNuU2JvTUxDMkxSaVZyR2JWcmczYzVSVHlQSWE5SFdMUVlqemhVNHA2RGdpcnFKMmZmZENaL0ZjM3llZmhBNEpRdng1dm1paVNtdlkyQ3huSmtwV0krVDRNSGJBV0c1cmxqWVIzYUEySnRqeDA2a1dtNTdGblB5UUkrdGNwQlBnVTdvL0Y5SmFEWmNtK1Y4UDZ2Q2Q5ZHkyV1R5YkJidHU4RzBwWGFqNUZ2cTA4eVVNU3djbzhuRUhMeW12Sm85c0hGbkQ2S2RMbHVIak5ZTmhQV2ZFVS9ac2NjU3BjVFRUUFJxV3l3WWFoSmRtODN3SzY3S3NHeFJXc2tvVTNlY3lEQVFWUVBVbXlsNmtLRDZ6UWk5Yy9yUWdzdklrQ0RHaHRFT0w0ZHhyeW5CNHZtTkVSNDh4aTR1TVlDclY0eXQwZzcyRWV1L1F5azljTktxamdrQURaRXVvRGVJSTJFL1M0Ty94aTM0VnIwT0FuMHZtUVBia2hFbXFTYk5abEdBdmpzTHYyUDhxajNlTGFjU3B1dVR0Q2h0QXdqV1hjWld0SitoWFVnbjBwZU90ckJzNk1lckx4NjhhVlBJZCtWVHJvTSthYWhZVW9yUzRPUFFFM0ZROFVwZzBHeExRRWw3emtvUVljQ1VjZ3dFbkJGd00yQktsaW5XSzR1QUt3bVpNblFnNkNzaFZxSjhmOHpPd3pWOXEyaUhYbGVZVkJKSXFPbWpCd0NSN0ZiVmpFeWtuYnNvTThMOU1wajFBc0ZiSWQyS29JSFhnQXJaYkJqdmFHMG5GRm81VDlaY2ZGL0hKa3Q2ajJlTldlL0hIdGhBaDBGZENndHcwaVdMbDJMR2F1czdMcXZZdGtNN3JnWlNaZERwY0ZXUlB6SUlraG12R2JKVzF4NzFwVG9LcnpIb0pDN01VWFBDWTJkalh0YlI5VFVUMG5mZTIvUEorZWlKL2ZNNEtOV1VESzQ5bzZ1YzNvOE1kOHNCUjZqeDhaZ3lPWlcyOUZOeU41K3dWMEw4cmZ0TkhpRGQ5M1phcHo4Ukc0MVE0RXdoSmxGcHJXU0pVY3Nyd1o5R3U1VFk4OURwMXhjRGcrRk9FTXE2Qk1tbGlQRExYQU55dXUyckhYOExpdTJsWGlKeWYvTGZCV1FLMlRoNXR4SkZ4TDhoeDQ2aVNOSFZ1cEFHV3M0YmVqelhPV0xsSlVQOWZKVWdrelJjMUpmazdQdlJNTHFEa0xQc2FsMjUxejRlQmVzOCswN2NLZm5PQ1RnOURoT3o2K3I3S0NyOVh2VXdJYXVlZDVCMnBEM0NqUmZFMHRMdk9NUGNvcXJJZWF3SHFscGNneGpXU3ozZFNjb2c3QXdIN0JEdjBHbUVRVWVKRlpDeHptQ3lxeERzclRvd1d6alFTdEJnM0pvcjlLT2RGbTNwVnFMbGEzNGRtTm5McVhMdnRWUytUODRiQXNIU0hKSmlWMVhOQks1UkZVYVBFakhrck1uWlhOc0NYcE9raTVoeDEwZzBvNmxTb3Vnd3dIRERCNTZ5Ty9iME9qeElCSHU0QXdNcmZ3Y3NwM1pCRXRaMG0zUlVZNDNyU3BxRmdpbEpiNFJTZzF6V0IrSXNwNEE4b1hTb2NnNEYrUTc3UGpBVVp4VUNJMG9VQUY0VEwzSHM2ZVllV2NjaUwwMUtPMzlEOGt5S3A5YVpkcXNiRlUwUnNHRVNNZlJQOTFaRks4N1hhekx6aUtOZEpkOUwrS3VVT1lrbFpuQXVxL3hBbFBLbWtzRGNrbVhGRDNuOUEzcHJQNktMWWpBS2pZaVlxYjhiUG9jamZrK1VRL29tdlVqYU5FR3dqeWY1R2ZsQmF1cVVjdVRrN3d4Q25hc2NnaEo4d3FhakhDc2xLUlA3KzA2SEtHa2VvUDFKRFNBVEJDdkFSazdWUU94Sk9NMHNKVFU5TU9tRVFWNkZPcEZSNFl6dzdBODdpcEZ2Q2k1WVNSSkYxN0NZR1Y3cXZiRE0vSHVKcFF1djZrZjMxK3lKK0cyZ2hWaXRlNlIrbFl1Ukh0Q1IzSUNDNlAzZVMrQUlaTHVVbHJuVjNxNXlyUmNYM3hob251SlM5UnpCaCtnek5rbmRGeFgvU3k2NG53enA4dE9tbGJUOFpQU3RqbEdQNEFjMHprcCtqY3RJcTZCclFEQy9oRHV4cmJmN0ZKS1JJcGdOQjVhZ0Zpa2pxVWlIY2RFV1BGYWJMTG5CNUJTT1Yyd2lxWUo0alVBTmFmbE1tSU5wSlZVODhQbUZRVStPQnJ5Z2szN0pueWdPUHl3UzNwUmNzUElLMTFXTEpWeS94TUFBQ0FBU1VSQlZGNTIrTXowVk41TkpsM1E5L3JISzhaQXYvNDU4eERERXZUU0JTdk5MUnVlZTlCNThaNVdlVmt6VGppQTlZWlFVaE9zV0lLZWs2UkxPMGl4cFFyKzI2bXUwclJwZW9ZaVZiVFpGeUsvak9CR2huaytXeEpuZzN3VHdiVjRjZ2RDRFJwSzNBSVk2dVByaE90cllzSWhML0dLTjloVEFTWDB6RUNITlkxdzNsRkFmS3pGSVNWQ3pmUHhtM3BGZ1ZSTURpcjNlR0l1aWFsUWRRU05CZTlGMmQyM01UbCtGenRoMVJKU3RSZnR1T2RWVHlaZGZFV0c2dXVnNm54Qnp6ekVzQVRpL2JFbnErRjBDRXhrcGVpRzhIL0xwYTY4VG80aHJKY3VTWHF1NXRRUDl2a0tibGY5MDR3K0NSN3BucTg4NWJYb2NuTk80NlRvM3pURWc2ekdualF3ZldlWEhuVlFhb2VmYTFDT3U2QUVoZ2YzNExXOGRHRVFIOXBvTVQ1OXZaZzJTQWU0QW1CSXNQS09raERiaGIwdjZCcmVSWnVCZVVXQnR6U2xLSmM0MG96a2d0UzdaZVZCNlp4bThVaVhDaE5TWmNXVVVBam9TcDJvWkZpUnVvL2Y1V29OSE5JOGsyL3dJRUZiOUk4aUlweGlldDFsN0hRSXBNdU9BNDdRTnlreE8xSjJKK3FsUzVLZWszUVh0TXluR2U3cWk3aktBYWI5SHFocGNnd2piOGVPeTA0UEdTUkoyQkZVSFdjQkowUmtMaHhaR0x2ZXo1dXJ6aElQVzhaM3JiWXBxZ0ZYd0tLRGtTaHFrQkRiaGIwdjkzTHFRSGhFZ1ozMWRnZUVoZFI3UEZHbmtIM1NYcGhWeG9PeUlTU2JSN29NbVBtMzRqOEZ1c0c4UWgvM1haUm1IZFZMRjJmTm9jMmY0d1JFNlAwdThYdU96bm5mc3V2WDYxa0ppTHQ0UlJxWWdVSS85ellmSTVsUGRqcStOaTBSRGhuQ3A3M2J3S2x4ZDk2YXZGTnRVOVoyYUlXL2huZS9sMnlXUXJRSFVkeVFqcHRJaUgyd3NjOFVkdldaSGxGZ2dZWGM0NGs2T1JQd3hiakw2UEtnRklhUjErL1NaV1d2KzdlMUk5V2thY0dNcE11K2h4Ungwdy9UWVE4OStlRUpFRXA3WGlnc29idmVWRXJ4c0ZtQU9kS0ZkTndUa1Y0RVluQ2dDdFo1VHNRNjVjbnBPN0tqV090M25aeFVJU3d4T3hZQzliZ0wwc1o4b3ExekVLa21hWWx2aFhZNWMxZ0hTQ0EwM1Y5M2tDcmx3WVpqbHZFaysrMHpSanZ1RnFqM2VEWWQyZWRWQzkwb041ekQ4RzdkcFd3WmJLdUxKRjJvYi9aZFhLU2pUeS93TkN3ZTJ6d2M0NjJYTHJGN0RqVTZneDJEbFJ2ck1TZ3BRTUdCSGxqbjJ0V1QrVUliMGdkMlFzTjNkc2tsSW9VcllteEpXb3hWRXNQSzBxV0dtZ1dEU3g2QVltNmVCdGNWNXJDR0hPTzZBeWFzUzNmUW9CNzREbmkzS0xBS2g5M2oyWFVHTU5SQ2VmOFY1ZDBvbVg4TXJKRWVUdUpWUzZ4Yzg1Y3U0QlZ2S1M4a3YrdjVXMFlrWFE1bEdpaU1SR0hzTnJSS2lMdUVKdzRiU0RNcTR2WWNvWFVzc3dwbzlWU1VNT0hkK2oxK3BHcklUbGpISEJYcmdIVmlCZmZTUlRPVXAxWjlaeGVIaVB4dWlmSHNNWW1GSHRyeDZyanlFbS80YlE4TEl0aUVISW1vSjlBTDBoMDgwRXllN1dtU2tlUVdCUXlLQkxPcUZicnU4YXc1RTh5ckZycFJCa2dYKzNlcEw3c0ZsRU1ycEl2dzJqaXBJalF2MGdVY08rTkVWVjI4NCtraGI0anBiUzhJMmgrbjV3Z0IxcHNqR3hFR3EvQytlM0hIU3Jsbzk3dGdpQWV0YTVqODRzUkkyeEUwc1ZpcUFlNko3b1pKZkt3QWtMZGtCeW1iR20xQzh2eEEwSGozUlJWRTlCc2lqdUtsWnJFWXh0eXVuU3doMWdEYVNUWGZBZThXQmF4QTZEMmVoaEN4dEgxMHFGYnNScm4xaEhqK09yelJGT0VGeGxiWmluOC9vdWZtVExxUTgvNkVONEMvc2JEYzRtSG5LbmVlRXVrTnZIMHZZTXllSXdTdzBnNXRSRDN2VVB1MU4wem9CM2pZOCtVMy9wSWRLajE1L2xFS2Z2OGJKbDkvd05PVWR4WE45bm1tSmNDVSttWWRvYmFlK1JPQkpWUFlUWmJUWStVcGYraklPUjJ4VzlQd2pESk1lcksrMVdPdEZtWnBpWWZZSTF0aUk0QWFUTmxBZWRneGhlbHZJLzZ5dllBV1FPeHhWdndmRjVoYkZGQjIrRDJlaGlQN3FwNGxWNGZTcmxXVytKUlV0NWJyaXI4RWdYUVJEZzBiaWZ5cWE2ZWtEREgxTUVtWGtSc3JwTXN4VCt2NmEySWNSUGZHL3M3SWt4Nno1MWg1ckY0Y1VkZXovcmJOaDUrdVRmb004SzNtbyticldhajArSjB1amFqM21BOS95TlFlenlsZHNQdGRhTGZOV1RBc0pzbi9NWks1aW9BK0l0L0VsU0FMWGk0YUZIWnViUm80VTh3dU1MUU1pb2FZK2c2aWlyT2d3RDF6akl6THdsQjNvSGlvaGFhcHBnblBzZDVOUjdBMUxNUjEvWXBqZ1dOQzJGTzBMSXhGRzZGR0ZFUzR4N1BtK0FqYVFwZmpKR3BROGl5WGRFRVhzcHlHNkNrT0tONUFQMmZTaGN6R2thRFBEaUR4aUtjNWVpVlBpZlRHSUQzMEFNYnJPYXM0eW16YmlFRHFtWUx6Y2ZOdlFMbHBNbld3WERzcTFXMzF2bnV5Z1NseW5YTGJUa3VVb2hjclFyMnNtY2FDQ1RBWnVGY0cvQ1orTmxST0M4aFlBVVBNQkV4eFYwbnlNS0JqbXhwVHVlb3NzZ2lPVUxDMTR5b3RSY2RBeExVTktWa0VNZWRHZG1UQXF2UklEUUZLQVZ0YlF1aTZNQlp0QUkwb2lIQ1BaOWRwdXZla3VnYWxYUmtSSWhPd2Juc0ZHajdySllyMTVsSzY5SG1EK0JzajdNZ09JK2pKNW1DQmI5MW9qdGR6Rm5yb1VhZFd5SFBjcFZ4am92b3FXN25vR3RlbVJlc0s5QldzRWgwNmEzakZYNUVNSkgrNU1zRjRaNDVwbWdZbWM0c2RvQ1JZQnNjYXNMaEpqc3lxMlhQRHdXRDFabGtuR0NBUDltekFqaFZzN2pzRjNhRW1tc1pGb3p1UDRqMW5lUUlvRWpaOGJOOXYzQ1p3dUhGdTBSc2hyczVaVWExWE44STlubWlOalFCTnhpQlZudWpTaGVzc1EwWG1xTWlDR1ZGUE9wV1ZTbUpGTUs2ODRnTytqaU1ieTdWQXJUT2dxcHJ3cFJGUWtwNnprR08wMjdVUXFTZDJtTDNXcmVqdk1QRXp4cGpvV3ZyU05lalJodmw1Tm9pdStvdDZHZFdTaCtGdzhKZ21jcE14N3JrbEJGdGtGMWtkaGRNeWJJeXdXRXVoeWJxbktsMEk4Q0tPN21sc25yb3o1bXcvdm5IZ1h5dndDT0oxVUMybjVkWUcxTHFIRkZic3FqbWhXZ0IrYktHaEgzTldIaDlSUUlyaHZnUG92c2V6S2dZd1RsUndHYzdCZlZCU05nYStyTHUwN1VZMkJEcU9RN3pIY3lkZG9CTUx5ME9RaWJtNWEwY2FacEFwNTVUd2hMcHNTOEJPVHR4emRLc0NONm85eDEycUxLZHNzS01hdFZNU0tmdFU0WENYZEJmclo0dTNSSEhLdWFoUEJiM01oYlNXQjBJTzBBR1RmWUFZWUdmcXgrQ3pDUXNEbDE0Q2FaWE8wRGJFTWliU3FlKzRwV01mdkZyaFEwQUNFa0ZxMnBtSWVRTm9lOTlLeFh3bHhKYzBBZzNKYlV1czJ1MUhRdjNFS2liKys0a0NRem5HVW5NUmkvcHRYbzRWT0liV0R5VXlYZEtGZnhEVDBNMVhpOFNCVnpjU3RDTlFGNHlRVXpNTm93MGE2ZElVL2RVVWNpWW1HVDNaRzl4TzNIT2xTMktvVlVDcVFrUUhGaEQ3WkFYL3Q2Q3BZQ3lPS0tWOVF2dlkxcWxIakd0S3V1RFBFS3lURjBJUE96cmN1S0NGR0xOcVJYeWE0d0dOa1ZEblN4TU9BSGdFQU8wazc3WDV6Sk93d28vUFZ6UUVxZHlWQU1zSG5XNE5MZ21ERW9TRFoyUWxqQzBOcXJxajVOc1J3a04xR1Z4QjNuSkpDYTFseEFwamREdnFrT2NlVDZ6ZmZRWUdKd00zdWxpYy9nVklGOUF0ZFpsd2hXSVc3SXZpYXFEbGlHVTF3NHJWQlNOMHVabWtrWFB0MUlONXlKY2F6TklEVDI2a2hCWkhBZWdVUFlmVmpRKzFxc0p1b0xWK1pHdU5pWi9MZ0VJL3NxYlVUcDFMMFZiRnBtZ2txcGNVYUlCZWRwdjhTbE5iSnBQVTdLZUdhREt1QjBJclJRTWk0alJEVjVnYkRqVEpzVU5lclpQTXVwR2ZhTVdFdklVc2ZpdXpETVhETkdjdGc1aW51TjZ3K281WUVrR1NtT29jdWlCWWxNaEJYZGNuZlBZTzNWYU1yeWhvU045SndtOURGRXNQcHBCVlAzWEN2cFJCd1I0ZjNLNTBSREV6SmZrR1dkeG5NQWpzc0lEMzM1QzBRZitueHVXbVA4aTBjOGpjMlBNZ1hlY0t3eXBmMHp3Z1lRbnlyOHVuNkRuWXdWeVI3YmhFTTdydGhLajQ0aEgrTlhib0FsUG1haW1qVXlCb2pwRktocFcwQUxDVWkvaXZqVjcySDhmZ0NCd3pqQzhyNXVmWk1HNXdwcWZpVnN2cUVPb05xNnNVYkFZa251aGNLUWUwOEFrSzNlVVlPYlZ0S2RzVkpOejJ4SFBsOEdqZDFwdXFMeldKQ1dYTmFncFFVdUl4bklZdmRheVJVNjRkY2dUODdTY0txT2lJQTFVOXhJd3RMWDdMN0hnSjlVTUpiR0NEcEVCVytUVEZoUFVZbVhiZGxlRFRwcUJ5bjFPWjB4dHQwSmdPOEdXY01nSUdPcnM0RW1uWFRFZU9wdWc1Zk82Mlk5WDNObERLcEllb0hyck12K1dSejJKa1ZHbndRRk42TmVzYXF3R1hKREk0N01WN2Q4QTdyZzlvV3cvdHNrOFo0K2V4MUk5Z1hCNVRMTzJEbWJCSE9IcW8vc0NEakZMdE5VREp3eVRaNXdrc3VPcU1KSjd1dkVuNTFxeVBEa0JwYUEyTExmT2tSV3ZsVlhVUWNVQ1kwSlRSUFJwYW5IcmNXMm1QRFM5ZXdIbVRhbjZMUjczM2VGcDd5ZVhPQzVEeGpCMGNGRzgvbEpRRnJEOHNRTHQ4bFlRMDVWNHBrV2tId0RoSjIzSG52Z2Y0WG5MWDd3YWFjaHlLbG82aXF1VnUyZVJ0aWw4ckhMbWlVSXFlSzNWSXZxMzh3bmQrSE15Qk9QbmtPMzVKb0sxVHdyZUpLRURQZUtUQ2hjb3dzZkxGVVMzRHV3Wk83UVEyWkdEU0RzazZKRXNYREYvVHIrK0JHRFNabXdaYm5MNWxndnE5MlEwUXBSRTZwWll0NmFoRW04UlArMEZ2WVpHQ0FTeU5OSkVzQlRZc0Yxem5KU2l5RUJrdHZWcTJhWjZmZ0FIbk9DWkZjbVhGMmhTUTBBU0lnbzZ6R2FTNXh4T084bjlXV211ZW4wcDdZUnl2ajNUWitwR2Zvc0Z0bW0vNjhEOWdvQkJnRUl6MFFKM1RUVmpLQWl1Y09VY0ovQ20vLzRtbm4ySDR6ai81NFhlTWVITDJiMnhBNmt5SExmTWVpYmxmVHF5NkVCZE9PZmxwZXM2Z3BiVEJXR1A5YzlhVUFVdDRCYTlGR0xoSWFGbnJGYTBBK3NIRUMxMk1OekhxT0xDcEd5WitxdmkzamRlVlNvOWpvK2VYSFM5bFlLbXd6Tzh4NzU0QzYrdmR0N3V3Y21UVDZQU0lzYlRFWDBiM2ZlODVEVVcvcCtLRFJZSWZtSzhyYmI0WDdTdlh6TzBOOXgydEhMQjNwMS9hcUVHUXRjMm5TbSszTGxQaGVkYmJSeFRRYUJNTjBkempXZG93ekp2bStVamFDeE40ZlZBeWhRd053MlBOVHZnV3p1eENUbDBDaXgyNEFuQjNHb3RqWmtqUHNSWW1rMFIwampOZHBScnVNMSs5Vi9vdFh5Vk1ndlFMU2l0UUtYblBRVkhIMkhyTW5OeTQvY0Nqajl5K1laaGZKU3BrSnJmSmovK1gwQVBiUEUvc1dDa2I0engzRWQ1ci8rRmp4dVJOM1BKN1h5cVN3VVNkNDBQQitUblRyTEd0ajNMWHZLSHhraWpBVVNQbGpnbTk1WG1zdkJweFJXTmU1MEtvU2lPeVhBZFZUd1ZWMXdJV0RYSzV5Q2FVQnF2OWJ6VW5oaDh3a3dGM01kaTJEUE4rODQ0WVNnNG1IMUhBN0hDdWhMVWNENHhUY09ORDVrTjlXbTg5cHBVUHluWHp4czNiajdMeGJra1hsRDJ4OFRYNU5yK0QzdzZSVFBJa1VrTFp2QUZzN0hua2ZvMVNwaTAwamNTRzMyWkMyNXpjYjk0N1RWNEhNMm5zNHNsNzdycFd0YkxSL2g3WUNXMFFJNEtlSzVKZTJPV0dzT25ZOEJiVWd2ei9OWU8xemZ3YVJ1K3FuekljclRYa1ZYY2tyMDhaZlBMNUtjYkpsVzgvLzhjK01MR1ROejlnbkg5cUQvWHJ4RWpIdE94dkY5YnJOdzZkbEkxbkpzSEVRTlB4blc0Y3pkcTNHNi82ZlJiNTR2cERCenpWL2Q3NFNlUFBzc3l0WnliL1ZBZmxJd3JZb1FpdTVHdnU4ZVQxWURIMCtMNThVZkpDL1AzZVA4OURiOVVKUHBaSjdrM1dneHgwNXUrV3IrVEg1OGMrSHhoSEk3b3FXL3FKZSs0YXR6ZTFsWDRwc3lZUHJieWh0T25LaFFyR3RXNmNhSkhOVWVKYUV3Tmw4c2J2L0pocHFXcHRQMGRlTkpwcDJPbFh0V2psMDBMQnU3dWp3WUd4dDYxSmpwZEVuRHFMVnlRcHRMOG9xSEhCb2J2SGsxY0h3K1VXRC9PM1Awb09FZU1OOSthY2pmYUJSbDJMMGFBQTBFdWhTNHBjMkkvTkRhKzhsNHVWZnJjclJtN2JjYkh3TFJENDhmUitMZ1hITkNOck4wNjk2SDdnSjQyYjMrMU45azFacVVPMmZQY2U4dC9PUHZiZU1qMHF0VzlaWFFZZE8waW4vZWl3UmsrcjZFK2tUT1cwQVByZk8ybWpreFlIMG0rTWh0emp5YXNBRi9aNW1MLzlVWEtJR0c5U1ViZGp3R2NQT3RZcnJWT29PTjRYUG41czdubDdSS1Z0cmNhWExzTnhYSUxQTkRmSkhmeWNDcDUxckdyMjNWV1UveFY2M1RTRjk5bWQ3NG12WWNiY3RZZkpXZzF1c1VHSWlQVmdjQ1hBZFovR2crYkNGajg2MEsrcGExcDdLU1o2QTIzYmoxa21JYmpmR0dVL0ZXM3Boa1BoSHZIV1VaVTlrWGEyUDBwditkQVVPR2QwWHAvUWN0a0J0S1ZMTHFkYkM1eDJNUkQ2c2JubXErdDk3eDB1UU01WVBlQnR2MVQ2bFZPS3JQT2xla3dEK0hyUWppWXJPN1YvYjlHTklQUDgyLzdMYno1cGZsM1VXcG9RTHF3WlZHRGRQRUxMYmtVdHE0VnJZTmpaRzVyYS9Jd1N2L25BUnR3Vld5cHFUWjhlcWZFRU1iWWRraDVOcEpyOXhpaEdHQmg4UWpnNkFZNFBUTFU5ZHozK0tOMlFFZUowN3VZd0FseCtJSjNzck5hT2R4bjNiNWNQbS8wUDNJQ1Yrd3pkdWozMTFwa1JWRHVsUlBGeFVwMHlLMmNNTUlkL2I4TksybmZWOHpuem5DWDlYbFRiNUQ1c1F4NDRTSnJQdDNoVG5jUjRvYXFabVlZYVFNaXFhY3QvYkZucG5Mb0JSYU5uMFhydHV3QkZSeE1KMG1lTW9pekp1QjI4ZGZkNEN0U2E0eTVCcCtsRXVlZ0JVSEVjSFRvSHlHNTIwbVdvM1JId2FaTlB6NjM2T20rdy9YYkVjSzNiVXFaQnl2K2FOWVh0NDVuVTY0ZFR1cXZFaDI0NWVmTVBhS2ozNVNUc2IzTFJzQlpSZ2FkOTloTUp4eFZUSTdLay9BakJIbERtSm1FRlBSM2VjblRWc1VpZGNvQzBoamc2Y3BycWZjWW9vV3hhN2t2ZFBaNjhSdTIyZkFCS1hpN0d1NTVXeVkxUlZ5VFFtbjVYTUZMWkVLRFZPQ3VXRDVzYnZ1TVNCeE5IaklCTDl0STFvT3JXTFFOZ2JEdDRNZlpPY2JwN080VFNhV1J2UElFTkhucjZLcll4UDQzeFExM1BmcVFLYWNWd3dzUDhham1EOUYydlNpMURoSVk3d0xBYkNqVmxBUHBvMEtxMEpRNE5UTGtLb0tNekhycmpvTk92S2VDc0xqNVBzdHptRGM4S3N0TGxXOG5ZdVBNT0FKOWhuNUQ2eml3V2tTQmEwVGxIUWZrcDhzbysxcllXcFErYjFSK2Vra3RlNW43SzNsMHJ1VTI2YVFOL2VEcE1UNlZQMDZETDJQb015OGp1SCszNlRuNENvcUd2MUFIVlpjUVNzRzlqU1Q0bDJ4djVER2JMbnBLTWRUR3FVYVdVY3lJMTBIYm9SUE1KMGJ3L1psV0ppeGd5cUJpTFRHNk9lNTh4U3EyaXhtSU44OTdqMlJPSzZGRFhCd0VvRXpBTGxYa0ZXQUk4MHlwQ0MrUEp0SkM1OGZpTEJqZWszN3FnL3Q2M1VtcjEvSURGMTlnSE1najJhS1hzamxpaTlYMExmU29OMFVPWE0yVC9yTjU4NEYwSDNodDZ4bHpFb3VkdE1SaEl5NXJCNTZRQXc3Qk1kOXdGUjlCbnNGVko1OUw3MUFnb2tQdjB6dVNwb0JiUFZRbVoxT1EzUmxsbGRCcjZHSWE0dTZNb2ZkY2lSK2QybWJMZnBacWhneXNKVDBsOTdTY3BHS1hNNVJocWtWNklYL1dYeFd2MmFqeGc5eFdDbkJhNjE3NW9HZTRXcTFFYjFOM3RveWpFVGdmR3JidEFldFBYZ1hpNjBUUjRESkI3VmdIeEg5TTBuWHljZ20wbGlJa2VnRlpoemJWV0pMRWFIYkVDT2NRQXpuYTkvcFpIYnR1UE1lR2hCL1lWSWhCQngrdnU4U1MzMEM2RFJlaEZYaWdhU2c0ZC9RMW1wQnNwMGF1S0JFbXRQNDBFbVFCb0pYUlZDV1B6TUdEL2ZzeE9SSCs1U1hkejAzTU4xbER6UVJhRXpOeGpnVkx0VG1rOUw3T2NhblJMRjB5eHZrVUpwSXRiYkZnWnluOXByUlBwNktOMDg0ZVdrSlMybFNBbWVnQ25BazRJMnY1UU9uckJXSkFEdE8xV3JCSnhnWHVvd2ZONDFLVXFxYVlOejNKSzV4Z1pGM0JteVRucDF2UGdRNElIWlZ4Q3NUbWFuNVVZaVRpeUZ5TUJKZ0pxaGgyVURXTXovd2tSWGUwck5mTk5UOWZOMS9LOGN1MU8xL1pZYkFsSDMyZk1OMEdseWUrcEMybGkxWW12dGV6SzI1RjZIbDRYL3RtVUlCb1NKOTM4b1Ywb3Q4b3VzR2NXMkxCYmZsK21maEd3TlVPN2k1aUQzNG4yUHA2elMrVC8wZHpqaWZsbHlYWDQzMTR1V0IwTnBRQ1BIQUFSZHlNRDV3QUlyVHZEVmUxeVdNZUhzSG1MbXhWYVRxeDk0QTJUTi8yb2szWDltVmYxN2RnSG4rTEo3NXY4REEvbThYWkpGd2lHNSsxcUh4TTJVZ0FkdUxWTHM0YWxuVCswZ001QVk2NS9nbHFLZTM2MkExcWNOcXVMdHZYVElwbENlVWdQM1QyZVNHWmN3SWZuOS9hbVVFMHdDc2l5UEJYMVlHS1FXOGwwVmR1TXN5ZXRvYlhoS0pPYTNIbE1ja2tYekd0dTFHeCs4Sldub1JTVEovVFFBMldrbkQvMElZQ3crVDNZTTB0NDNQeWxVdWtIVFByTnV1d2VpT1BzVFBzNFpJTVEzVDJlOWNuZmgxVEI1MktUZmh4c3lXREp6NUdzWkRhbEdoSDNTUlBXUGdpOCtDY1VhWmN2L0tHUTh3TGdraTdEbVB2OWJhMHFXZU5lcElTdHJHRFE3U1FzbTZKWXVXbmVOTXhKcHNLRnRzTzQ3Wm1DMUNrVTdZRVNqUkZPVnVuTkduU0svaFRxQ0VOQkI1Y1B3b0J5eks5bXU0ZDEzWGFZSjJ2UmFwaGhsUXh0bHFWYzBxWEpUN3RFcTVOR2grYk1mRGVsOGRvQzJxTm9GRXdWYXZQVHh2ay8zNTRxU2pjeThvTFBoNnVoQVVwMFUzdmpBNDhZazRmWkIrOXU0cWNleDE1cHdEYkkxS3NMUmRqTCtIUmZPMDNYOXlKc3NvUzJNRjhBVmJwUWI1L0dJSUJNR0kwWTZLWjB5WTduYk5ERjRFZ1lLTGs3SWgxU0RFT1VPcCtVbEptUDExcGFGMTFxTmlnSU9udzdYa21kWHVTcXhvMFFGZnVHYnFaRkxUd2pPRlc2eExXRG9lcm9wRkUzcFV1VzBCN01pQ0VaVjBzbnBEWGFYc2ExNnREVFNqSnpTdERUdXpyaVpwUm1aQzNzZXNsWGxsYktKWHNXTEswck94aHcwc1paenVqVW02N05kZTRaVHRnaUVEVlh6cjZFemRBVkl6ZjRtUzRqLzdUT0hNenN3ZHh3Zy9pZnZhRzJrWGpWTEdmM2lVSjJRMCtWTHBWSVoxd0VOYlJ6ckJNa3RWc0NKRkhBaUNma0V0VXhvMEprU3g3UHFHNVh0UzNwdUp3cks3ZG9Jd2Y5YWVPWnIvd08xcUR5cjc1aDh0QW9vRzEwaW5NdklIOEtXYjkxbWhCSithTUpDODZ5bUNwZHFqN25URGJmaHdrdlAvZzFERHd0SkIxcHFEY09OWW5SazJnSldiak50NGpOYTZCdEp4RmhNd2FieWoyZUtXbkVjYnJrdGtMRXVqc1R5OTdCbGlCK3J5R0krM0JGcGR5UGlFalNSUUZUcFV1Ym5ZMWJlOUo0NENNeUE4b2R6QW4xMmFIOEx0SU9aRUE3L0hjMGFUR1NhQ2RxQ3NmTVk5U1lIMmdWYldPU09iOHEvV3FheWoyZWZzZ2pwc01OcFRPdEk1YU9CTForZm5DVjJmdTlDVlNZKzRKTWY1aXRXVk1UaWVTbEFWS2xDMkpmS0cyUzBERHZuanB0eEhGLzkzT0dYSEs3WkNIcnliZE0rSmZ4NmFGdDg5S3VUNDltVGdsc2tTeEdrTnl1OGN0S0pRTWF5enJUV2pCbTkrVmNKVnp4VWQwVm9DSVNuUU9xZE1IUWY3RjAzL2tmbFZiYTVyTjdIQXZwRXU3bkVKbTBwNW1GWGt2Zmt1M3l5cGZzM1ptenMrOHpaaThad1dLY1pVT0wwU2NsKzZ6VXRiNGU3Z1JzbExYMGJzUnM2TG9JV0JYcFFzcklIMit5WS95NGNlNDF2UDFnK3VUMm80K1k5TnQ0OVFuN2hUeG1PSkdIVXVmVTVlV1N2dWtEdThPa2hlZThYQzJlMzN6T1c1T2VQUEJqbEI1TEFJWU4wbzJhNWd0WDdNM1FRY0JoeG5IYXoyOEQ2TGlRV1lwMElTWGw3SEhyMDFqWW9Oc1dSL0NsNHFkT2NkOHUrOTdzaXFTc1ZBRyttd0hYS3NEYnp3RHZQS0JFMDE2WUJ6cm1oWWFtZmw5Z2V1UmRvLzJCanZsczU5akMyUXI0RUtPenZLdmE5QmdhQjVNaVhXaEg3cXhqQ1JYSUZQdXMxUlg4WmpxZWE4L1IvNHAwQUtzTjhFTktuUEl6Qk42TTFlVXBVeHdaSGRNT0kwTmZBTUNCYWU1azJzd0dhZGNZNWZ4YjdFYkEyTUs0czFmVVRFbTZPTWdWNlVMSDFML0F2ZVpqZm5GTHo5SXBLMndicDNYbThLWUc4QU1uT3JVUVJseldycjZwMFJvVEVjbnZXekhMTERWNEplc0RMK05qOE05d3Zya2ZhaytYTXg1RGRaK1BEMHlYcHNjVjZVS2JOYS9pbmhSNFZhaGpzRFBFWHFVcWt5dmpIVXBqRDNua010bi9hQy92eGlBNXd2ZHQvaFV2Y0FBSE1yTTkybFFmV1p1YmVMR241Uzlkc0QyZTVpdER1NExpNVhCQWtTNDA5c1hnUjRSNUNLN1pla1J6bDBweDh4VkI4dEtFNmhnYldEWWM3OHlhZWVQMm83Y05abU1STnYwRG1wYlZOMEVmQXZUMXJiNllxVkNYdWMyU0RRUG9PemhvaktLU3NmK0tpTjJFWlIxMzJmQTJGS3RYdW5CYkIzY0ZzQzZwdm1naHNRN2cxZzRGU3RKMFFtVTlBVG5MRXhrR2VFS2tDeUM0QWlVcVc1SkFCVzNiVzVLMlRLVVpwQUJQQlpFUGtoV3lkYUNVQ0hkaDAzOUZIQzd2dVBQaFR0YkppblFoVWVCWW5vaHNvL3BPbjlHd1pqbThwUDFEOUZrRXJiYjg3b0dFZFBQWElaSCtSL0Q4SXMvbkxxdHorZjROcFZWMCtWcVhwRVVZZ0RUS3NucXUwa29HcFdTWFYxRDNQNnpiczMwQkhMUjRwK1dBSWwzSXErdG9JNGJGN0crMXFyaktscGdWU2ErbmJ4aWpITmh2QVc0azZLeWZuNHF3UGtCVUhPcXpGajUxSEtxNExYd1RZellBSE5tUFdTUU8rTXJQQWJvaERhaUFEbERtUXB4S0NsZ2ZEaWdjSmNQRjhiRWg2OHdwZFltWlNkZWxoWVo4Q0lvRjg3L2YvNHYvL3YvK3htLzg1ei84eGZjZk9BVkx2VWZrWGNlMjBGRWxFQ1ZJT2xHV3k1bFNXYzZSWmpTQm5ETlZzNndPTTM4bjYvb0h6b0NDczlCdlJjemFTTXU2bFhPSVg1RXU1S2QxL0ZwZHlWb3RsYXJNV2JJdWJVRkQzMVFHQmwzcXlKOWpxYW5kSDVjL0dKRGN3aEtNSENTcEpjZVhLUXgyU3hKN21WcVd0QzM0N01NWmNrbVJoSlJyT2dNS1M1ZGZCMkJ0ZFJUM0VJeEZkaVFPS05LRjVJT2pXa0M2TUlsaTRXa3lrWDladW9xT3BNc3RxUkw2elZmK2pLUjBjN3NtZWRKcWNwWUU1UVFyUyt5YkFIOTJuWllXSWJhZmsvbWNyamxiUnJJTHhzVitXUHArYW8wTHNvaEc1SUFpWGNpZitxSW8yRkZrdVNYeUc5S09CL2xkZGdVMEMzenIzME1oODdudmsxUFh6TkxZMllZdFMrSkpocExDTFVXcVNSbUxIeVR4ZmJqNHpaaHFDN0FtN1UwVm9RY1pUQjZ4VEE3OUwzaHBxS3E0QjAyUkVKc0RpblFoeTlQeHBIVGtHK0kyTEVGU2xXd1crcFQ1MkYxaEJZbjdTaUorS2hzSDg3aVN3My93VUFGUkk1QkZ5N3FHa01ONlcyM3RoWTgxWlo5L0p0eUF5U01HRkFiWGdVOGx2VUx5KzNBbWNYTGRVU3VBQTRQZjBWM1E3ZUlNRXM1VUhsSWRQVW02a1BmMW1CTGxwNEhFVXptQnZrL0NwT0syOVdxNEdveDZ6eFFNeXhNaGxpMVBhNmJUa3FGSEE1NE9YZ2VMN0d1cFMwYTZBOEZDdGN5VktGZUZ5eDlWcFV2WEpWMmNvN2dOYTgxdFNwT0RUc2ZjY25Pb0toMXVzZkxvK3lSRHlLbkwwamZXN3JKMkhMMTg3Sk8xNk1tdyt1OHRlaHVtVFQ4TWJHZEZtelp5aGsveXRjRDJGMGFTcXk1WXJlRXJuNnRNRVEzbWdDcGQyckpYdHluckxtMUxySFFsNlVJN1REdHU3TURBUDRPMHMxcFFSSHJDSUdpRWp5U2dQWEdqWFpKNFJkN3hYNUkycFcwRzdCYm5GRVJhWk5yeURjZmt3WXJvTndDaDRRajdTWXVtU0l6TmdicGlHUTFrNmRLUkYxckRNcEpxc2djT1lzQmp3Z0FmTjRKc1ducTdKWEs4NEQ4OWd4MzJDdmhIbnMrRGdQeEZ6bXJKL0Yza2hreVRkc1BmV0psT05SalYyelltcURHM2ZKQlcvTE44U2hUSllSeUFOT2c3TUVOWmZuY2tOV1RMVmlpVmlkL1ZMQVFRRFk1Zm1DSHVIcFpLV0RMc2RhRjU1TlNtRDVIQnBjOVovTlNlUmg0dmZxdFN0Z0JNNFpNL0pTYWY0azFuUUEwZE5jWU5QTTdjdSt5dWNmbmpxblNweU9mZXVwTEtlc1dXRHNwQXdMQndlMUZJOFhBdERtem9DRFVvL0xnTHRxS1cxamZSV1Y2WFV2S3BxbjEvZWdBQUIrWkpSRUZVMHNpYUtYWGg5U3UxclQySEx6LzFrbHVYUHJIejVoWXBTVGlnU2hmTWJNZnBCZWtpanRhMUxCc0lXOVluVGkxRHJ4d2d4V1BmZ1VBSXgxM3dvRmNQNkIzaHVBdVVWN2ZNb3BKTDhkU0s5ZEhiajdqcVE0d3piMjc2RlBtNGkzMnVzODRHbzRJYS90Nk0zVDlLZFJjam9rb1hPR29kdnpteWRqZ1RPdFkyRGpycWlDZVY4QnNPanNwcHA5SUp1NzREZ1JDT3UrQnAyT3RUaE9NdUFIWFpWZ3ErUlk2QWZiTGZhcEdiTWtYYXdSVm4wRTBSTDBjbGZWb0UxWnBFeUtiRzlNWmczdUVsaXZlVU9LQktGMm5ybUIxKzJiZHJ3UUJnT2dzRS9LNVRNUjN0SFRsUkNrRTB1T2FQZFIwdlg1OGlISGVwS25XbzZCYzhobkh1bkNCYThMWk1rZnltZTh4TUVUZFFZZXp4NVFwQjJqSzZxakc5aC80ZW1lbVNjNUd3dWFSTDIrbG9XbWk1QW9sZVlVR2tuVW5jd2JEWWthSUlvcnh6Um9abFdkZnhvaUJibnlJY2R3RUtKc2xVeEVzUkF4c0w3ZHZia3cyM05lMEZTWk9DcjJKdjJlWHRreStYWGR1YWxOdHhSbjZheW9xeU1nZnFxaVVEQ2Q2M3MzRU9RWWo0UzdiSEMwSkNQaFB3bU95bW9XTDRJUUhQY1JkcjNXaGE3clFHTFIzQlQ4MTkyRGNZZkpGeU1iakQyNzlJRFpvT3JUaHB3cFdMNlNCVXNWUWM0WVhoUFVKbWEwZUZRQ3pnbUowSHRraUl5Z0ZJbDVFRWk5VjEzNDdDaFNLY2JXTnVHYXZDZzNhSXRxWFNkQWV6NlZvWGVyc01vR0Y1Yk1LUHUwQ0F1YlFmdVlMRkRvTUpmQlZkN0laTWwzcDBlWllxWGRWWk1SSGNBKzNkRTA4RE1wWndudm91UmtMTlpZZlV4REl5bEF6UkdwY1pOWFhiYml4SklPSlgyL1FzUTNUY0JROTZqNWJ0OE9NdVVKbGNoMzFaK2FYNE4zQms5MUswWjFxTjZLbWphbHBvYlR3WWxDUlM2SUYwd1g5MjF5NkxPLzhhcm5uZzVCU2g1QnlBT05pWFMxZUZPZFIxUEpEd1J0cXFhOWZ4eFZBcHlJekpnVk44MWZ5VVozVTJ0bGsrTkU4U0dyV1JBNjBQQWFWUW1mUVFpNXZhVkxtM3VBMlpNdVU0eW4wNFpaUVNPdW5EeFNFYjB6cm5YOEJsM2hLcUloaUxBKytCZEhtSlMzWXFDZFBvaEdIQWQ4MHY0NmhnOE94YVlhd0QrenlWM2oxWnFkMnMzOE92M2luNU9PNWlZKy9RQ2hMaHVBdEcyaTI1aG1VS1ozN21mVUdaaGJHV29lTkZVb1l2TVF1L2ZlemhrOHVoNk1rdkVtSnlvUHorSjU1K0JzSUZmbzVQZnZnZEkxNjZhWjlsRzVqblF1b01oWE9tNnByNzBHck12MndYM2V6Z01FeExkY1NVcm5NbkNuRHNseUljZDJtSnVqaEZTL09HbStxbHBXbk1WQnRTNDM2OXFXSzFrSUhyWWlmaU91a3UxNTJCTGFxRHhud3NJa1VnUFFjZ3JxVkg4Qlo4ZmdySTMyS2FueEIxak1XcHVZcTdGMzRIT0Y1OVFKQS9WRGYvTk5sS29oUUxYT05PRkp4Vyt1TlNoT011c0I2RVZGTlJMWHdNck0xd2lWNWs5clF5TkJrVnhhaHVIcXgxWCtObDFYQjVOeXE5amMwanBVeS9pMmc5ajl4dkhJc3FmOWswLzhWdmZObzBYeXRTNEF6alBuMU1rRzBublVKa1c1bHZldUxwbW1sK0RjVi9sdjQ1ejZVWDdEQ1drT2RLT292WGdXVWhJOE5sekZWVjNsRVlmVWQ1MTdrWTlXRlk3V1pGS2RUclE0SDd6ZWE1Y1ZlemVuV1hkeXRCdEgwK0F1OGxlV0crUWlMbTZzMFRPMWJ1ZnEyVXpvTGZEN2xDeitRNzNEa1VINHJWdWd1bHBFSDdSb0VQeG9MUVl3TUJGekN6NmhITkM5aUlURWpHT1NtK0NrMGYvM3Zsb2Z6cnhpdGR5eU5WaUkzS1c5T3Z1TUNvNDhBWFB6SjUrRWQxR2ZxMHpjOS8zSmc4L0s1VGJlNVk5Rm9MYTBqNGNSZXNZcUtFRnVFQ0p4YjdFcjZkQnkrZmIxNE9HVGdXdXAxRE5VVVZVK1pBWjU4anhNYlRXZnVJeDl6dnRROTlpaVhCZXVpNzh4WTkvb01QajFnVHNseWdGNXhIR0J3bk0yeENzekNNWnNqOTVGVWJmVjRXTnMvejlSR1B1ZDhEMnljeGNFN1p1RUVXTlE2MW0zMWpoZmZ1b3JZaGE3cGhHb1VhemRuUkFKL2cwaXJNMlhGdDlwZzNwUTBnWE0vaitya0FpVDQ0YnBpL3BiNThiaGZzc3pHOUcxL1RGZXEzMU9WS2NLYXJDcjcvS25wRzZZN0ZpR3hKNWpTY21oTS9xckY2WUVzSmg3U1hjSDF2b1cySGFGdDErZFF5dis2TW53NS8yK3hNb3g0YmUvR0pMa3JNbGdQci9MZ0x5TURhelN3RUhVV3dHcGpwQzVnRFhmNGlwOEhvdzBIQ0VvNHhMKzBuRGxQb250cnNUQ01zYmJ0VGFFR0JJbThPVktURHFaQWdVa3lsaEhRWHlod3M0U3JTUXR0R2JOZnpVRzEwRVpNNDBKcmRydEZsYzdJblVWSUVGNFVEWS9ud1N0RHlaRERIR3B4N3U0dlN0TWgwWWh1TTdNUEhDc01vaUdVNFVuc1lsSjloWG1mNWZIMFpjbXQrVUsrWS9KQXYwVFF3ZDN4SjY1bjNzSDVja3o1dThnVmR0QXpjWkU0ZlZYVE5CeGVOOGx6cGJjNXFqa091emM3bGt5dUxsNnF5OGxmVVRmUGJUa1diTGdjY2hML0NibkxvbXBwdlFFVDVSUTNVWHc3S3I1a1RoeE9MMnBJczZZYkxiVFlNYW9sTFI3SnNYb0Y3eWh5QWJLRkhqSmt0NVJvOHRiSnkvZG5UMHQ4eTcreXB5VXNSZTdQNXp0SmF6Znk2cFdoTVpvMkFWWHdyTStSQmlHdExhSTBIdFhkSjh1cVQyNC9lYjBoNzBzOEV5QTVjTEhPL09Sa3RTZFBWWnJUeDdaejhWYWlhVzhRc0RyVDh0eFN6Wk5GU1d1TlpNbXdoY2IvdEdmT2gva0pTSGtwMCtkUEcrVWRDb1M0NkFNNDZuY3lBQjgybHRNWm53TWlpeW9JRGM4eUJRWVlmU3ZzMkd6NzNBOS9NSXFQZ1FNR0I1ZUFBTm0rMmMyL0pZRlpiVmJtM3RLaXc0TUJGNWtBdi85UE1NTWY2RjVubFJkc0xEbHdRRG16bHYydmZLbFNYQ3pLNGltWmVkQTZNOC9hdzRndVUvSTJ4aTk3TFJmc0xEc3lDQXh0NUt5L2ZVNmd1cytqbm9zNkNBelBnUURYbkUzV0cvR04vTTJodlVXWEJnWUlEZVhGZzdlbjl2S3BpOVh6WFIzT3RianFWL1g4aDB4NEt6MHoraHdBQUFBQkpSVTVFcmtKZ2dnPT0iCn0K"/>
    </extobj>
    <extobj name="334E55B0-647D-440b-865C-3EC943EB4CBC-62">
      <extobjdata type="334E55B0-647D-440b-865C-3EC943EB4CBC" data="ewoJIkltZ1NldHRpbmdKc29uIiA6ICJ7XCJkcGlcIjpcIjYwMFwiLFwiZm9ybWF0XCI6XCJQTkdcIixcInRyYW5zcGFyZW50XCI6dHJ1ZSxcImF1dG9cIjp0cnVlfSIsCgkiTGF0ZXgiIDogIlhGc2daRUZjYVc1MFhHWnlZV043TVgxN01uMGdVbDk3YzJsdWZUMHlYSEJwWEd4bFpuUW9NUzFjWm5KaFkzc3hmWHR1ZlZ4eWFXZG9kQ2xjWFE9PSIsCgkiTGF0ZXhJbWdCYXNlNjQiIDogImlWQk9SdzBLR2dvQUFBQU5TVWhFVWdBQUE4d0FBQURIQkFNQUFBQStLY2NEQUFBQU1GQk1WRVgvLy84QUFBQUFBQUFBQUFBQUFBQUFBQUFBQUFBQUFBQUFBQUFBQUFBQUFBQUFBQUFBQUFBQUFBQUFBQUFBQUFBdjNhQjdBQUFBRDNSU1RsTUFFREpFVkhhSnE3dk43NWxtSXQzdDlvcFBBQUFBQ1hCSVdYTUFBQTdFQUFBT3hBR1ZLdzRiQUFBZ0FFbEVRVlI0QWUxZGI0eHNTVlcvUFROdjNyejNadDRNUkEwK2RMdE5EQ0FtOWlTUVNHS2dCMk1paVppZUx4TGtnejB4VVVIRUhySWtnQmk3TVlaMVVla2hodkJuSXowWUZmYTViRS84NExJdTJvTlJSRjNUODhVWW5wSnVVQU5MZEh0UWtKMStqeWwvcCs2dHV2K3E3cTNiOTk5TTc3c2YrdDZxT25YT3FUcFY1MS9kN3JhcysxZk9NL0FQNXprVDhLTy9PZHZ4Vjl3dkZURURxK3k1SXNoSUdtdnNXL0w1L2tOaE05Qm1CNFhSNG9UNmJLOVlndmVwV2RZcU95dDRHaDVnZHd1bWVKK2NOV1FmTEhnV0tnTjJWRERKNXoyNUcreDhxK2hKdU1PK1hUVEo1enU5SWZ0MDRWT3d4QXJkenE4YmZQSzQ4REZlTElKWEdLc1Z6MUdEL1Y5eFJML0labXgyWEJ5OWkwaXB5YjVaQWxzcmpCVTI3eHVEODVPbFRvU1ZlSG54NnF6b0tWOW1iRGRYbWt1M1QxVDQyOFd0cmp2c081YTF6UFpWYkZEZGNuR3M2RmpJdlg2Y3R6UFVZRHVxUWF3eHBoUy9DalpsWFI4TGVhT3ZsV1ZscUcxS1NmamlkRWRvTThtVm14Y3p0WmhCK011NUVwYklyN0NaWlZXWkxqbFFlUk5iZkRGalU5WGtoT1R3OE4wRGpaaXRlbEVaMWpHbFZvZU1NZVh3L3EySGxqSzhFeVUzZVZXMjJiMjhVQVB2eGhjd2grcmRiSzJ6Z2pLZUhmWU55K3FEajdDUitLblBUSW5CaFJjekhEQ3RaNUpXL0N0UGZZRFBvVWJNVm8vOWIxb1NKdjBSb25jdEVGUHQ1aUZxLytTTGl5L21XeXkvSThnYm1NUFoyL3E2M1d5TjJXekxSRTRwWVdDV2RpeXJ4VlFqL1l0bkgvbHI2OXJpaTdtZjQ0NjY4Zmd6bjYyUnRzUXNxeTVvN2E2cVB1TzZNZC9HTnhuN0h3M2l4UmN6TW1DNTZXeG5VdlZpaGlMTjB5OFFRaDNhcnQ1YnZobzJ6VGJJNG91NUFMMFpJZVpiS3E5SVNDZXpPNHRiVElzdjVuN2NGS1NmN0FneFEyc2ZwQ2NRZ3dGRTRHaEhYUXN2WnVqczNPYzVRc3pXTlA5VlJnN1dKRXJJMXVLN1lPTUN0R2FVbUJ1TWJVV0xJSDFyTmZiSWMrRjNjNytBMDhBb01TUFcyVTh2eUdnTUk4YTJveUVXWGN3NEREeU1ub0VNV3FQRXZNRnlqT2NjM3BFWGlkRVlpeTdtNjBXYytVYUpHWm5tL0xJempwaVZhUkhmOGwxME1iZnA2Q2J2SzFMTUNLbU84MlVBR2l2dUpkSUZGM01sTnFMTVFnS1JZb2FyZjVnRkVUMk9xL0daekFVWE0yWWc1em1tMlk4VXN6WEkyd25jakEyYkZ6MmdxdWV1TWVQRjNJcDFrQWhIaXFzUkd6WXZ1cGg3UlpqbW1OME1MekRma0dvWVQyQ3hsVGJPWVl2NHdscTAwbDVsN0RzcDltcDgxMEc4eWxwc01TTTNjUmcvVGFraG9zVU1OekRPRVU3RkFkYXk0cVVSUDhyRkZqTk04NjUvdkxtVW9zV015RGt1ZTVHS0s3anlzVUhqWW91NW8zcHJKdFdjS2p2SGlIa2NtM0pXWWpXdGhNcUsvZXIyUW9zWmljWmMxYVVRUkl5WUlZZVljMEtCYUs0NzRxbllML0VzdEpqeHBwYnVyWm01SmxUWEtVYk1lT2N3VDBld0VaOGRXZXlBQ3V0OG9oTk5sdlV4WXNhWmM2enhUTUZPMjBCWkxQUnVIaFhqZ2NYRXpmeVZ5NTBVY296cGlrVjJHQU95Mkx0NW1xK0xLK2MyYmpkWGMzMkRoUm04UGJySXV4azJNZFlGbGFKSzh4QW5admhnK2ZrSUdHVjgxTGpJWXNic0Z2S2RoMWlsalZmeTh2UDRrV1NMZTNka3NkOEZxeG9ZclRTYldQYU4yODJXUVFKRElrdjZnSTBhbjMxWjVOME1EMnd2NmFUTkJSOHI1bzcyYXhsejBmTjEyalJaUTRzc1pzeCt6VGNqZVJWaXhkd3c4SkxtWlE2NDR6MlFCUll6Y21CNWhxc2VzY1NLR1dlUnVlWEIyZ1pKc0VVT3FPQ2I1T2Y0ZUlRYzkvWUlRSkdPeSsyclZGaGo4ZDlRWCtEZGpDOEl4by9mSjY1NUM3RzdHUy9sNWZaYmtzemtPSHVCeFR4bTdIUmV3U1hyRnl0bXVOcngzbkF5bWdLYVRwdmpoN25BWW03bDZQZUlTYmJ2OFdJR3hMRy9UMVlsbkRZYmZFbHNnY1djMzlRR1JSUXY1bFp1U3c0NUlJUGZqRnhjTWVQZG5OaDNaNEx5bXJNY0wrYTZpV2FkaXpyQ1pnTkZzYmhpUm9ZeDkyKzFPSUtKRnpNaXFwemNRU3dnZyt6QTRvb1oyaXoycFlxNTlrKzRVN3lZOGJXQW5JSzdGc1FjNWloWXM3aGloallyNXVEQ0lHNm1Id2pMU2JYMGpEQXZycGloelhMTFBBVTJTL3h1SmtkaEs5QXJtK0tBbWZ3ZzZlS0tHZHBza3MxTXhtS0pGelBlRTlMOXBsUXM5a2dBWkhSTlhqUmJYREZqN3Zjalp5aTdSZ014ZDB6Q25qazRnalV3Y2U0ZzV0eXlyWE53bldFWGpQODRRM1JScUNEbU9GS3RuSFFMZkR1VHIrNGc4WnZueTZWUms1TnZHNzA3VTh1WGhNUU9qYndyQytxSHZEd0ZSR29HdVU1ck16ZFBYejNjd21ycDNabWlpSUhVVVF3dHpIT3l3UG1IOTJJdzJzMWowRDZJaFZ6cUFleHpzV0NYRUFCaDgxbEJiTDhNYzNodks1b1l0R2Fpd0huRE1Cb2NnWGIwRXZ1ZXR6N3gyd05BTWZhMWR6NzFLOUZjWHI1V2FMTUNzaU9WWDN6cVhlL25jM2orMEh2Ky9GZy9UYkNoNGNENWhhOTh3N3MrcHBiK21xSExOQVR4Q0xKZ3FNclpjejdpM3pQUkQrRkN0b3lUYXNtNVJrSHhzSHQxOVRqSUl3NXVlUHFWWmwzVTJ6UmNwRk5ncU9uSm9xVTZlL3laajlyWHM3ZkRZdjQxem9Uek1hUGZFNzVVVjlQSUEwMDdwQXE3L2F3emh4Ly8rcUNyUjBmSHd0dUJabktmZElIT3dDVHBBWHlFSVlBMldaRVErSzRIay9VdkdicHQ1SUVXeHlTbWNqZEFiZmtOdndTanFmd2xBemlRNFkwWDZFNUZpaWZDeGtBQnFLMzYvQk1QazVSbjczenFxU2ZlOVFGNi9BOHRiSTROMy9mdXdlTWZmbTF5QXYzb1FMWHdmOStDZGowS2p3SWIrakJjYTFsalErblJTd1VSL3pHbVFoMnVJK1B4Q2J0NjZXZngvQWRoa0x4clhnV3l1UDRyTVIxMDJ0ZDNLdjdmdDNyS3dBZGlWbklKYUtPM1V1bWxndFI1RDFvcmUyS3VmZ2lGYlZFbzZ2NHZqSDM0TTMxUS91T0VGTWszMnRQMnFRd1RSckZhVE1ZTmJhVVJxYXI5Wk5MRlJpYVh6SHZxY3pqS3BOWGtRRHFGK0s2U0hEMHNEYzZQY2Z0NzhQRmVLcHRmTkZFN092QXkvbjFycER3d2E2cmZjRUdVSFhiTVZhTVpBMDVwM0ZYQXVqcXNGWS9xUVBxN3FMZHVCRU5OSnlac2daR2FxRFM2VXdDajYxSEt2MjgxbE50dTZKMWdkMkFZcjU1OUY4eXlzRXhNY3AzZUx1SG5zYysrVTB4d0VBYktzV2FKL2FHTm5mWm1zbjhzSmJkQ3lWbFovNzZGdVZRWTBhblNnYXF3SjhHK2lZV0VLVWd2RXlnYTcvSFZWTGtnbFpPWlRlV3QyWW1EQ0t0MnRwVUVLVlNQUnhGNWVnNHhNV1g4KzlhbUt0c0pEOEk3d1lMTnEreEY0UEpZRkNQdWZjQWRSYlFiTlhYOFg3OUcwU2lZTThKdEF0U1IzZ1Y1Q2ZzbVhRUU03STA2cFYzV3YyL0IzSVlad3JjeFZKYTFjWStVMFo0WVM4UWRZRWJMSVFLRmhkK085U24rTm5CR3dtZmN1T1F1VkhLY3BjeE55R0R6Uk1TVDJPdkp6b3RNU0ViRElQUUpxeGRJODFEUmJUcWg4eldEWFVwMlZPdUNLQkFycStnRmxLNm5wWVZ5SXMzcDZUdlA0NXFIMmxDMUdTS1FqaU5QTGtvUU0rM1AwT1JoaXl0MDFCVldJdyt5R3pFOHA0bkF3bGpqKy9rZ0NNbXVwMmFJY3MxVHp2dHgwN01mNjZCOWtvQWc0QlVlajBCUWdwZ3BCMUVUOU1XOXFsUzUxVy96Sk9hQmdOTGZ5WmFGZFlRZVh0bmlENXZ0ZnhSTk10VktwQWtxbSt4TXJqTEtBOGlDQVk1bXBGb3VRY3d3dytGQUhsd3FKclR6RFl1MDhXSDhNQ20rVHUwdUVSSXZxVUdnN0czTDQzbm9VZFNVMVR0SVFLVGw5eDREUFVzUU04V0V4d0UycktGcUx5NWhQWk12Y2hxRURwZXJBRXQ5cWc0azNxVkNwdm84VENxL21oNElIanZveVNjeEdMZGtwcTMyWVozMkVzUk1zN2NuMlhNZWxHSHpOWnBrUUJ1OFpkNEFXR3BmRWlyRmE5L0lWS2RlT3NHQlJwWDdJTmgxQUlpNHdiZ2x1azdrcWloQnpMUS9qeVI3OWdQcXZCUHN0STRvcElEbVZJVmFBUVJZekNaZ2dWNkI0dEFmeEdCdUVzMTBBRnZ5WWg4RWhhSW0wMll3YmtrRWZROWxJZlJRZ3BocGYzWURqR0JRNForRnF3ejJBVGIxejMyZ295ajJnRFNKamhQOWZIZVE4dUtvQXlkeFVOalY4UkFrTVllblJNOEtlSi9vVzBzUzgwR0FJd1JaM2dtMlcyL3dDQWtDVk9YSEFnZ3dLVkhEREVDcmk2Um12SXgxNEx4dnFVSHpxVzJBZ1cwSGRWS2xIZUE5d0dBWllzYkNPNVJzL09UWHp4NjBMUGk0WFZrbEh1cGNqMk95RmZwY3dEaDNzdmVwZHg1dG9EMFhNZUZNc3AvY252TStZYkhMb1NaMHdXaUpkdlYweXhCejM5MjZPQWlkVFhHMFdsVUZpZjBKOGQxV3BjQ0RBNksxbnlqTURDS2dNdVZ0eEdaQ2tVS2FZNm92N25ySiswNEVNYUorNkJRMjNqSkF5WE9kZTlpMFlXaE43b3UrNFhzWllvWWFGajVraTkwOXNWNXp2dFZVWkV6VzdUbHZSU1pyblJHUmhMd2lDZy9Vb0NZUU5tTjlwZmJkRGFocVFDZzljbVMzVlRvME90OTFHT3hGVWFvREhteWljaGxpN2tnZjhrWHN2QVltZWdkRGYxNkNPTE51MmFrL3JJQXpYbzc2SUFtbHpuVldmWlNnTldlaFRSUEZRN1p0ZFF4b3gwWjVod2JudjA2RHhBSUdKOWhjaHBpSHduZGVIdGd1ejgxN1UxOWV3bVp5YU1jVEdHOThqbUlUc3pBTGppMXBHUXZLRXlaM0dIdDdVZ3dad3JmbGdHaWpCcSs5SUNXeVdydkJTcmRjaHBoYlFoczJuSDFLQTVHK2grQnR3MkY3akVaUnA3MDNBQlMvNTdYZDdZYWhXSDVVZkZOSjcrOEtIZ2N5d0toRDRNOSs5T09NM29MdnovaTc4TzhRVVBKT1lqNldwZEJEbVdKR3V2ckxOa05UaFUvTFUyQm8zc1FBUW13SEsxb0E4dXpFWUxOWkdWd0luMkVKVW43TXJGY2MxQXRmb2J0ZUhkR1ZsUENFdDFjRzdIZFBMR3VkcitKcnV0aVN6b04yOVBqS0VQUElXYWgxNlRWQlNpRnIwM1JPMVVuTUdHYjAxUU5RV24rSllwSUprZG40d1g4Y01QWmIwUlJOV3lFbDdSV2haY25acUhFYTE5aS8wMzJOcitKTlhZUkhZdDdtOE1xUE1zWHM1ckhyaXFCUGZFR0hCaHd4QUh0VU5KZTJLVmVPMHFpU05wQzhQdms1b3o3eFFDckxLcWgwOWQxSDBveTFudU5RbTN6VjEwODFYU2pNanBpbGtzUk1saGhCa1BNTkIxWFl2Q3EyTURpTVVrZDgyTFFSdy9wQU15TzZhZ3JLbnFWcmlvZmYxRUVscnZkOUE0LzRsRmM0K3BYSVNRZnM4OUtHay9Wb2NBR1BEaVdJLzRIRVhQTlhlVXRsaUxscHI5U0dtM1BDWTVESHNUQzFkTmEvNjJWWjhjeTN6SUdpSVVtVkd6WXZEeE8vRForRWtBRXNCdTE0bEd0T21ESGt3K3QwTloxcGpkWTBiYWd1U2N3a1F5ellFNGV4ZHRqTDZoMDZiVFNBUGVkWmR5UExGSlVkMFBYejFWZmwxRnBJU01URXpFdjloTitLOEpHS0xUU2tkOXB3Yk5GZ2p6cE4rU2M5QmE0TEtHYU1BV0tHYUd5ckE0Yjc3cVBEL29wVTFDVEMvY0NnZ2tYS0RFYkZFMEY0WlJsS1JtZ1FDN3NwMnFNYlI3MUhxVVNmcExJeVplZGJkb2ZPRHI4djJaWlhPMGpTZVRXN2grcXpqTjNjNEZscVpQUGtURXAvUTdKNFhTNEI4b3k2c2w3OVFKbkJxRkdxZXdWcWg5NndlZXFxbWdDWVhSeUdGcVlTYk01S0xOc1BPbDIvMzc2djhxQnlXUzcrSUdJU3M5Q053VGFVeXhQenlIV2FZRnFEZ1VMN080SlpzcnNUVWREY3E0Q0pEcTQzQ1NKNG5mclFRYkp1QmJnNzhMVUdDajJUMDlGQUgvTmltNTF0K2FHdmMxTjlSZXROa3o0NzhYZnhsclJpM3RBRTlUL2c3VzAvQjJkUGxzT2d2S2JPRHlNd3EySWk0U2FlK21FMzJPeTJ1SUR1ME44YUtqVUE0N2dzb1RhN1lsTXk1WG53RVNWdlhUREV2MVl0RjVvS1pTTzFLNkRDNnRSQmdYVUR6UTF1VDY1cVZkYThZb1lVMU5kMmdBSDc1eUNVc0NGSXU0S0xtZDdZM0hVQXNOYTZmbGh1YkYyY1BubjRJWG1wQmRDN2lucTNLbDdNcERYMlpBZkFTME10S3owUEd6L3RLV1Q5V0E4Yi9pRVBtMjlxZHl5bVVOc0c5clM3R2QzVWw1Q05PelkxSEdwZEVOOFR4UHdjZVdDU0w4enBuZy9DYWp6M1Rua0JNSEpqb1djSE1MbzBvSTA0WHN6K0JBT3N2ZWZkZUQ5emVaYzJCc0hwd0ZiaUs3MnFQWVdiZHpmL0ttWk9kVDE2RWhxbENvelhoU0R0Q29qNTI3Uys1SkZTSTVUQm1YYmR2b093NVhZYjdhY3B5QVd0ZXhBbXJrejd3WVdweGxrQkZ6VHpwMXZoSmJ0aTI1T0doME0vMlhuRjdNZVNhWW1MR2ZNb3QwdmJPOEZFNm9yYzZDajBQUzY1bW85TWttQ2JQc0dDeDJoanIrWWtpMXBFVXp0QlBHdjIvbTVweFh3QkF5cE00VjJyNFZHei9lQ1VWcjEyc2VlQkRBN2ZMcE5aamZYRzFWM2RXakRrb1RyeXJFSVhwcENuYStLNzdCNXFWZHZGSGw0bU1XTkM3MXFZUjZGbXNSazlFMHlENnh4NmhqZ01OWHNhK1NQWitkU2ViOXNiTnBPMWovYnBnanhrVis3TnduYXhiY3UzcHhYelJjMkN0ZHdnQ3B2Uk9YUjA1c3FmQmNEOHg4dzRhU3h0ZnNoMC92c3VRK2d5aUYxYnBuaVhOSkhwSzE3eGFpV0tHK0lRM2xwK3JRUVkyQlprcW5YQlNNemJFanowb1BXMFE1RFpWVFJvQ29kdWxCb0ttMi82ekNMMnZVeUpxWm1nUXdkdFJLbnVFcTRGaWdOWlN5OUtScnZ1RWpUbUlmRjVjL3Q4eTBHNUtWNXl3QitFMk9wT1AwcC9uQkRpcVF3eE55bTMyWEhWTEhpZ0NmNVJNVHlySmRRNVp4ZmdQckdIeHNCZk1OR3FzekM0c3NZZk50TTdOMzROcy9MdXdhTVBPajJYMy8vb3J2TzRPdjNxQ1I2WG5odzgrbWRhdkVDbXZMcUtIdXN5eldtTkQwWDdOWWNaL1k0bE1lOEk4UEM5SkRIZm85MHNwcXBxaDgzOW1zTmV4VzluNjU3UUt6d0FxZ0VFTzFjM0dkZjZ0d1BwUUYrd3Zzck9IL29BK3lPT3J0STc2NStUY0Myck12MElXWlNsM3ZsRFU4MEJTOEx6NXViWkZzZU1qK2FCZUtyYllUT2NHREZub2tYY0w2Q1lSNlFRMjY0MWJmSkZXcEg3OGVwTWpwUkdNY2FVaTlHbzcwQVlaNzdWSFQyMVdPOGVLbVFHcE1vRVZHVjZGeno5cTIzK0hxQ28zeGJCMnJmd1MxVjdWZ3V0cTI2QTZFR2I5SEhaUVV6OTJrZWlkNGQxNlJGaTNoZFZnVHQ1b1R1Qk9rK3hqTjBNcVh6VGFya0thTWduZUVVYTRJYmZLbTVpQkpqamlBc0lVbHRTVVBHWUJxSjU2cUg0Z0QySDdRblY5ZmJ3NW90OXV0YlloOFg0eHRXekUxVDNvM3dnNm1keTFlVXNBT0d1MDBQc1luZ01CeG9rSk9aalRSdXF5eEJ6aThSY2Q5MkpBWi9ncStJVjNzcGc0dU9YcHJ6bXF3a1crb0R3bWZNZ2dFRzU0WE90eDhCNHlIdjlFLy9zY09ZMmVxVEkxMkVmMWh5ZnFIZGlYV2YzaGwwQ2FtdTNHcldhWFJ2aURUaUFWK1N5Z1VhdVVYK0kyN3YycUVwY0YvQUYzamE1TnhEZWpzMGo3Q0FGVE5kcEN1bTZLaHJzSW4yTlRnN1lxUXJjQUtBZGZ3QlVXK1JNeWRZR01FNm90TTVkM0dXN2NJc3ZwcHRnOUxwdEpEYWdBRGJaek42Qkl4dEk0cGpuQWZaQVhsZWtEcnZ1NUlVaFpyOWZLR0V0SEdyWmlUSzN5dnRVeG00ZUVyZUlkWTl0UmtiT3EyR0hEbDhqajQya0tyS2F4MDZiOGtiUmoxYWJLWHNvS3Z1K2xkSVVHSzl4NVh6VjNxaE52cGhHWGZJWHVHRlp4U2F2aWpjWFc2bVhHdlQwWXovQnI5Yy8vYmR2N2N0NUdBbXpyM2RCNk1EdlNERXNwd3B6NkxlRWV0RE1XanJreFlLdmZZNlIxaUd4ME5tekNWemhLdHgrNXArVS9IRGFQTFdlUjhJUURlRUIxanhpbzNoWHloakZMb0hhYjh4ZXQ5dnFmQ2FuTzZTZ3VlNmhqZDBRdW1ib3FIbnFOdWZsUDMrRnFyQ3ZxWGpQWnVvZTk0ZzI1eDd6alVob1JHRVRBeDN6Sy9hNEY5dDNGbi9qM3BCR1VSR25GVU92eDB0TWtOSzJWNFNHSlFvbUFvcGVBNm12SnR2bTJRMmJLSFlKdXJkTG4xVjdrcFkvaStmS0RCOER1N1U2SVluYk90dnFlZGNKWU9hNE9pRHJYa0tCSTZSM3ZIN01YRTJERnQyNm1pWlVZengzOWEzNXRQUzVmaHpiUzNTZDdkWnBONi9hazBXLy9Pei9LZWtsZ050N1I4Y05iWGRweDNSQU1mVjNnTUt6bG1oYkhhRExDc21VejlLSGF2d0ozOG40VC82UEN6dFV2SU5GMEJmTURid0lIT0JrTjc1ZWFURDJKZllmbUNGZWNMVjlhOUd1Y3o3UlplS3I4QmFXc0Q0Sy8vZXRLZWRvaGZId3VITVBiaXZXYloyMDRQS2IwWWJya1IySHljcm5QelBnTlI5KzZ1ZTlmUHVlYWJ2YjR2QlZHeGVXWHY4emYwVkV6bjdoNlI5M09wR3BPOFR6Mkk2YnlEMWdqMnhMakZoWThsa3NENmpOWTFrNTMwT1R5TGlYY0xmR0VuTkRMMHRNM0tHU2Ftbi92Z1hCMGVwczRzdEJHNzk4dm8zY0E5dGVHV0Jqa0c2eEw4R3haMzA3cWxFeEZPcWxiMVYwQ0ZTMUhLSjBPM0hhMmp4RVd4b2M4VEszL215Mkp6cFdoVStFQkppd0Y0aGNSV2NCbHZUZTl6Q0NSMjcrZ1dNa0Z4VkcydFVnUmQ5VFpWUFZpelROTkNteFIxU0M3ajZhTi9yczNNN2V2WWpOQmx4RFhhTi9PY0wvRzBrenVZNVgvNTU5QmxXM1NiRnJyam9RQ2dXbkFZbXNoa2pGSlpVQzF0ZjVTV1VvREpvTmNpN2tPSElERzBoM2kyTmZTNlZST0lxcFlNTytDN0UxNU9nUWUyNXJodExSaWpuNjM3YzA2TkpYazFPN1IyaVE3Ly9VNXppK0grdC90Y1lmNXZvWUFhRlFjUE1nMlBqU0M3aWtLaS80MG9ucy96SVlnb0ZVdytzRFB2T2ZjSnI3cm9KY1k4aVcwTFdabTVPeit2aXVUY0txOUg3ZmVRcmRodEpQQ3pXVlUwRjJUL0NkQ1FjWW9VWmhwVUgvejc4eCtKVEw1dktiU2RETzJ3OHd3M3NDdFpUdUtIVWlUcUNjNjk1S253aWNpNjYyRXhtNkhXM3JIQTA5SUp5WTlhdjgzY2Rtejd4anl3ellEN1h4QmVub1FhT2ZpRVluWUtDZjZ6MFVkV1hjb2RMU2FMVHNXYVlRdFpZbFd0cG5SMFlJbDJsRndPb2VHMEVIZ1g1RXVFTFhQUjdmeUlscFlZcjJnaDJLTERkS3lITkZqbys4WjdrWklpSE5Hc25XU3lNYTJXV2p3ODdlOHpDZ1o3dVJjSUhHcGI3OWhTWVFzbHNhRlBLdi9EY3ZkQnhGZ3NWYnM2eWYyd3IwTGF3NGxpYWxNSkxSaENpYkVRMlJySlhlK3pCVER5L24vOG0zM2tmOGxVUWNZK0ZjZFJ4dnEwUDZtUktkdUVSVWNJMVJZNllENC9oTlB6YlRCWldtWk16aEtNTmtEaDBQU1VldFJnaFhuS0NNT2pqLzl4U1BIUkFkRVNWMzdQZ0t1L29JK1p3SmRZWTN0a04zNUVQaG43bG41cnl1eUE5a2NKeEZXQ1RWQ0ZwSVdwMUZOQ2R1SXUxZ2hMQStxOW5JRzFEYkorWjBwczd5c0FiMm9UWjhTQ0RxSEJNRzZHb2JVNHV5R1d2bGVVRlo2MGdhWEtvTDZrVWs1VlBoRVowcDErbEVPcUpLZWE4TVB1M1VrNjh2UW1BbHFMOXk2amg0VjV5azlTb2xRdmdKQmgyTzQ1bXVJZGxvZTRmemN0RWZwS0tTV0tMYytSdW55MW1GK01PeU1Zb2xycm9acEU2aWxUYjhpazJ6UHJQbmtSK1ZydGxadWV0aXlmSjNSK2lNc3FTTFBKUmFTYlNWWkp2TVBwdFNOczVSaVdVakR1b2llOWRGNXBLL0N1REtQTElUTmRadFhiRWlEUG9TeFZPdEE5NnZLc2JTeEpaZnpWUkx4ZkxsQTZBRDV4MWZUY21GbHB1VXo0UVRMQnNucUlsRzEzTmYxYVQzYzIweFJYZXhXOWNacFJpWGUyY25EblJ2WnQwNHQzZDJVNnl3bTBEWU1jZHBRamNaRElhMGw2eEh2dENkakZPVGJRend5SUJsejNFdzVWdnRlTWlnbjJXOWhwMDk5RENiSFF2Z0I5aEh4RXZ6STdGY05nWm5QV3p5OHE2cE9CRXRqd1VmNWI3WjV2UDFpU3IwSUxPZEtBQzdEWDdYaHlUVUlKbC84SktIQjQrK3J5WjdXMis4TFg3cThlb243VjJOOXlMNm45cDJJWXAvNmlSUlVBV3dCNm1ZYkQ1alRpQXlrNnlhVDFGamFSakZZTVpNbEEvWXlsaEpwaHdSNVNhUFUrTHdkUWMrSjZqeFZRY0xsSld4dldPMHRGRUlBbHp5Y3VOaUhWRmw3Zm1UblRYeGNPbEZIMms4UnlnSWJYdkp4U3ZZcjNwV3NhZ3I4VTV4ZkpiazZjQkw3dElJeENSbXFhaWJLSnhFQUYvQ0ptU0ozSWl4ZlA2UmxaT3puUVUzWkhOTnZsbEQyVUM1NjBuTXRTeW9YeHdjbUlkTTV6WGx5UEJUVEptdU90cWxwd1k4a2JHUUtlY0ZWTnFVd1RXWWhxSkFxbVk2MXBnZCtyM09yZ24wMFBOdVV2dGl6WWtKKzNFdzVOclc0b0RTdHIvdTlpTTJqZTk2Y3ZENHIwZGhnNzUwMDFGUmdJWnRWUXh2MXdSMjZjMXZrMkE5TSs5Y3dsK0doMm5HRVl4aXpGZlp3RmJGTDhheFozVHFBUnRwb3NBd2QxVURZdDVPMm51UXNlVklTajhQK0dIRytRZ0ZqNTJ2SUJUdDB1KzIvV25OV25hK1lhU0FRMVUvWTI1YUVMT2FrcjZXZ2pENyt4UjZtRXZYMHN4NC80UW5ZQjFIZE5mcHBmRU9meTFldmxVVGh1US81THFqcXArM3JqT0hoMG12b3gzT1MvQ2k5cXRtYkEzRDQ3eU9yWUVzazdWbUgrSWdkcW1GZ2V3YTJraGJ1c1o1Nm1HU1RGNHE4S0VtdCszWVY3TUFCUVRPSnZtREZDTnRUdmdmMGV6MHV4d0pmUHQ5SFRaa004NTFiWFBWUTJLSjlTLzBXN1pNek1WNXhwMFFPTXU4UU1hb0hYVDBMV0JzNFNlY1pDSjI3S0dPRU1BU2J6NGRMcXFuNC9URW5qczBnRWxHSllydXhXdkQ1akxKN2MvUGVJWFVNS1VwRG13Y0NPRzBNNy9wU1ZMTVQ5SHRTVm1CaVZzMGVxTDhLQmJtb2wwWVZTM1BNYTNUTGlaN2QySlR3UTdUSHRvM0luYjZQRHlTTjNXVXNPT3QzTlZiUW9heUFlL2x2SGo1SDFTT1hROEFTbHNyNW1HRTNaNW50S1JFZGhKMjdFaTlrN0RqeFFZZjVUeXNUUkpxMHlVQ3BYaXFtNUZwY3Fub1VQSDZUWWg1S3hJaTFJanN0dk1tVjZqcFVsZFVJNlk5aTRFMURvRmw2Rm9HK0h3VERWN3ltQkpLUllQSnFSNG5ENXNma0gvWkZvMzZzclZDc2Ntem1UeDRiKzhCNjlROUJ3Tzlyb1lPVHBzZGQxd0RrTFFhbWlxcDU5NWpaNW11dEtRczV3VVBKWG8zTDl5RTkxVW4vSWNHNVhSRGtlNXA2R0VGSkk1eU5hanNhaWlSaEVzWVR0c0hJMUZlMWtZRU9QbEdWSmdZQkRaeXVodjZ3NFJxMXZham54aGhNMk45Y25GV1JTZGp2MGN4TXRqalUxRTkxQjhtTkROMnRDM21lbjZDZlBRZFljQitOTVNsYmMxOGNzTXpnWXpxZ2FqMW1HbFJKZTQ5L1VZWElJbnVFSnJXUUtnUjNVbHN5OVY0TG1BdFVoZmF0RlJHN0ZiZDZZWTNyZnY5cHN6TkJ5VzB0cE1NQWY4OWNad0UvakxCUXFQbWZIaEJZYk9ZYmt5OUxtTU1SMXM2YXBsTUlFYVc3TFQ1Z1l4ZHdFeEdrUkVTN0srODMvb2J1dE1OYjNxaVlSeXFQVnUxQW9USkFyVCtyS2JoYlFHcVlSSlA4aDJHeHg2UFhmMGRwRm5QMnYvWjFCdUlJRzFlWG1QaXUreks1a3RlQ1pXNm0rc1FZSFNsTm03cDF4VDJ2RkR0MmJDRGRhTXpFRW9Ddy9NdHAvNlY0a0VKZHprcjRZTk5jdVhjR3paUDlXZjJtUi9uWTBtZEpoallxdnpMTml2Ym5Hc0NIbklFaGVzamt4ZTVrUEdFelhBRTVNWU8wSUp6bHJFcjJOSG5WUU8wZVhFazA1d2J1U2VNVlBSenJvTk9UZWFwSk9VSGJ0ZUIwd2ZKUkRxeFd2NjlNQTVBSFlacjA5Uk1FNzNVdGVLbU9WZnk5a25UakdydXZtMzMvR2h1SEZFZHE2N2JCZWQzQXRCckNwczV6dHBGd1BKTm9ud2JybXhYYzgzeVIwMVZubTBRdzM2ZStCdXVid1d2YUJla3hncWIyY2s2dDQ2alkxZHlzZU5iOGh5Y1hkTmxjR0t4WEdRQTJNNXNBOWJBWUtFdHRwd3FQSjdnc2QwTmdQRFg4M1JXT3dSclZnRURrVUJjZHp5R3E1cXZyMkxHZnVaUTBHNjVhcW0rNjEwN0ViVGlON0x3Vm1mR2F3MEdRdnM2VW1nT0s5Tjl0NjZWTVNjdTVsS2ZodTUyeTRNUGR4WEIwU1p2ZWtuaHlZNWRBNTRSRDdCRkUyTlUxMlovWS8rWjE5TlB2K0hKUkhHWU1ZblNBVEVodS9reEFSc3AzaGJBSTIwVS9CZHE2TXArcVRXVHZOYlpZOTdySU1UZUlsUWdjajdNYnh5d2tVSUpRc3luSU5RSVU0UGhVTWcrRlZOWU9EVlRCREFaM3N1andFMHhYQWE0Z1RacGtRSDNudE1LS0czYUtOUGpFRnE0Z1pOUVpicUtnZXNTeENLQ2EraTlkbU03WEVxQVVaN0dlZE9qUFBtL3F6bC9FdWVicWFvYmRQbnE1eS9ncFlhZE1NQUFBQUl5U1VSQlZBTGpyQnA5UGNON2JjOVA5aUwzaEZPYW41NnFleVRZb3QzYytuSjRMb2FaWitLU2hJbFFPTDdySk16Z0l0Umc1U3Z5VWhtTnpLc3Fyb0hPeTJiaFdZUTJOdzkrelBqQ2lZengwc1V5OTExbUZDNGYxREJKd2lqaDhCb2V3MS9wczYrenQ0Y1I0QXZRUitIYVZEVU5qeEpKaFdpQk91TUxZanQ1RFdmMTlwNkxldVg5c3dmZGtueHFKbkNYWktmb2gySDJLS01KWG9KVytDQ1RFdG5FdTNhWjVSZGYrclZqUHBLQmpOWkxITmhGSTkzTFBHeE5Na0s0UzFucGJDeFkvcjE4M0ErU3NQRDhnSVhXUGlsdnBQWHNGQ3pDTi82dUVaem43ZklHZEZFcGw3djRwOW5wYklSdmJBK3ozTWpScWJ5b1FqVGdhMWlpMWtheWxTU1R5ZFdFbU1rQTlITU1FVE5odEJ3a0NCMUwwOXIxREhjZTdlWmovdTI4dlhJbThtSlRSWVprVWhhSDB5Ui84QlhESkxJaTlIdFB0ekpjT1RFVUwxZnp5SlBGS0paekhBOWw1eTNCQUx3WDdQZmN0M0dMSGN4RnA0YWdKcnZKVGpUWVVhWnVRWi8reVhPTktUS3FpWmhhV09CKzVtbGxzNm1DdWVpYVFScEJmUy83UzJ0cDZyNk5hOVRwZVFSMEs3dmdOZEdzM2N6WWpMYlorWUE5bG9pRjV4TXdkdFYrR2VQTjJveFczamc0ZjBjWkE3a2tOQnVaMmtqVFFkKzRiMFpOcHlvYk9HVENkckxCbEFSTDYzNGVJOGwwWlFBN3lpN25hTXdOMWxaSkRyNHhpNHNHaUppelZ2U1lHdmZQQzR1ZWNtdFUrUGYxNGZmZDM4eEZ5M205Y0hlb1hvS2RLSHBXTHg2OVpzSGJlV2x3ZnpPWHNBcVdDMDZSWEdlVW1yeC9GVDBETC8yZFFpbmVlT2drVE8vL0FlaVFhVWFTWGRyMUFBQUFBRWxGVGtTdVFtQ0MiCn0K"/>
    </extobj>
    <extobj name="334E55B0-647D-440b-865C-3EC943EB4CBC-63">
      <extobjdata type="334E55B0-647D-440b-865C-3EC943EB4CBC" data="ewoJIkltZ1NldHRpbmdKc29uIiA6ICJ7XCJkcGlcIjpcIjYwMFwiLFwiZm9ybWF0XCI6XCJQTkdcIixcInRyYW5zcGFyZW50XCI6dHJ1ZSxcImF1dG9cIjp0cnVlfSIsCgkiTGF0ZXgiIDogIlhGc2dVbDk3YzJsdWZUMDBYSEJwWEd4bFpuUW9NUzFjWm5KaFkzc3hmWHR1ZlZ4eWFXZG9kQ2xjWkdWc2RHRmVleWd5S1gwb2VGOTdYSEJsY25COUtWeGQiLAoJIkxhdGV4SW1nQmFzZTY0IiA6ICJpVkJPUncwS0dnb0FBQUFOU1VoRVVnQUFBL1lBQUFESEJBTUFBQUJCK05YeUFBQUFNRkJNVkVYLy8vOEFBQUFBQUFBQUFBQUFBQUFBQUFBQUFBQUFBQUFBQUFBQUFBQUFBQUFBQUFBQUFBQUFBQUFBQUFBQUFBQXYzYUI3QUFBQUQzUlNUbE1BcSsvZHpabG1Na1NKdTFRUWRpTEl3SllKQUFBQUNYQklXWE1BQUE3RUFBQU94QUdWS3c0YkFBQWdBRWxFUVZSNEFlMWRYWXhzV1ZXdTdyNzlYLzJEUUVJSVNUVXpFd2xJcUlZWnhTQlFMUU9KSVVoZDFNSGdTN1ZFTkJwQ3RlaUxQMGwxTUViakE5V0JZSlNJMVROQURHcXNUZ3lTK0dBVmR5U0tRdW9HZlRLYXFzeUl3UWVwTzlWM1Jwd2Z0dDgrWi8rZnZjK3BVM1gycWU1N3ozbm8ycjlycmIzVzNtdXZ0ZlkrcDB1bGUvUDU4R1d1NDFxWlhPU0tyMERtNXNBbWVkNWQ2YUZtaTd6a0FXb0JjaFlPZE1qUkxOMW03MU1uWjdOM0xucG15SUZOY2pkRGFOT0FlcEk4TzAyem9vMTNEalRJKzd6ajBCR1VxK1NtWGxMa0ZzS0JWWExaenh2eFUrU1p2RkVXK0N3Y2FKQTNXVXI5RnEyVFl1SDc1ZkJVMEhjSU9abXFZYWFOMnVUL01vVlhBSnVGQXozeXdpemQ1dXl6VGNqeG5DQ0s3dk55WUlPUTIvUENpTy8vY2V1VzBsbklsSXVuOUg2ckhmdTJ1amJzUXQ0aVpIUy84ZnFLalJmZTFxRlhrc29OdSt5QitPMWVFUmZBa3ppQTVlZlYwaXQvaTlobFgycmxIRWhPNHNUOVY5OGh6L2tjOUg5MWlVdjJhNlFJN1Bwa2ZTSnNXSHI3aVkxbWJmRGxuNnRCOGk3Wmw3cmtlN05DTHZwbHdJRmJ4T1BwYlFOeWYvMS9PbVUvSnBOK0JrTW9RTXpJZ2JyUHRmZFRENy9ubDBvM25MS0gwaitma2V5aTIvd2NRRXpQbjhvUHlYUExIa3JmcTYweFAzdnVhUWc1cU4wWTJkOHFYUHdGenE2Ni81VVhJM3NvL2FNRkR2NytSZzJWNzUzNU1iSXYxZnhQdmZ0YndER2pIK2VnZE9OazN5YWtIME5lVWVXUkEvVWNEbExqWkkrZ29tOVQweVAzcmpWb25LTWVlQjlBbk94M2lVOFgwL3ZRcmpPQzVUek8wT05rWDJyNERDMWRaOUY0cDcxREp0NXh4TVIyZ0J0ZTNyRi9FZ29NRVE2VVNSNW1kdXk2aDZOeEVLR3JLUERQZ2FWY0dCOHIrMUkxQjJ2VFB5ZXZINFpXTGdvM1h2YkR3c3RieU1UcDVySGR4Ky8zSlppYmhaZVh2L1J4UlQ2UE55TGoxLzBtSWQvUGYrajNQVVlFVmc1eVlFSzg3R0Z2Rm0vbTVTQUZBd1cyKzl0R2tZOXN2T3poNFJkaFhSOXNqNGRaSVNTK1FUYTFDYkxIa2NMTmJCQVZVS2JtQU9LcHVXamJCTmxqNTNseGFwcUxodGx3WUpXUS84MEdVanlVQk5uanNtZ2VGbWM4amZkYjdSN3gvRklHWTJpQzdIR0duME5nK1g0VGJzSjRtL21ZZWduK2ZhbUU2TTVGQXFsRmRjWWNxT1ZrWUNldCswRU9kNGN5WnQxMUI0ZDlOcDl2YXlYSkhzWmVMbmJIZFJkWWh2U0Q1Zm04RlpNa2Uxell6TVhmeUpCMzF4MFVWTzFCTG1OSWtuMkpGTVplTG9LUVNHRHFuY21jeDFTaTdCRmpTbS9zbFQxU2ZNK0RybnQrOTFvd01GSDI3VmxlemZyRXZrQ2dKQjRkS1praTZlQUFvbm81dWRXSnNzY3hidXJJM3RyRUt1VjJQaWFNZzZmWHBSaG5wemxaV0lteVI0QXg5V3Q1RGVzbmZFb2J1WnhPWFJjWnUraGNjYjRkNitveGEzbWk3SEZUUE8wblhaZnN5NzVVYWhjZmJrdVcwNWlRTzhtdHNtaVJLSHNZK21tUGNSc3lJdkM3N3lLUC9KR2djNjI0OWl0NDRVd2drbnJ1ck15MElsbjJNRHVQVTZIY2tlMC9qSW1ERHp6MGVmOUdzZU56VmpoL1UvUGJDU21wSWxuMnFlZGhUMFFrbnliditPUjNQcTBZREN0K3Z4eVZOTmpyVUkrclVtU1VENkhKc20rbDNIL0sxVGN5MHRmSlcya0trNGU3Zk92NUhFN213em8vV0JCSTlmaWRIWTNtWk5uRHlVdjFWZGNsb2ZLZmVyNVBjZUhXcWZncWQ2TzREYUN4UDVwQk5EOHZpemhaOW5oSEpKVy8yUlBUdG40VURnM2hvV00yeUVGZStvemh1MzQvZTNtZDVKUVN6KzlMcGJSS3FNcTF4RGIzRHpCN1htUkMyTXpMaHIxK1FtY1VZNHZselBJOWh1UjFUNDJQL3ZSa3JJa3RmWXVyQzBRcHVhb3ZGeWZDQ2F5RWRYU1kwQ1NyNm1UWjQ5cFdtdE9jRlJHOEc1RFhNeXJyMG55cENDY2dxeEhjWTNEZzRuSEwyUGZJcHBCOUpkVTk3WjVRRWkxeDdhd2pOVWU3MlBEalJVcWtjUlRmY1A1YXlENHBYRDlNcFlYcVltSER4RHNLQ1d4S2wzVzV1TzhmS3pSYzJNb3RCb0tUQTc0WHUyaHFwYkUreW5JcWpVVndza2ZJS1lPK2FyMlQ4dGU4MmtXRHEveXBZMWZOTlMzSEtWNHU3K1JROXV3bGUzQm93azMzWklidXlKYzNNYTB1d2c1WTl5ZXM2N2J0THRxcTYvQW5FZCtLMERLSlRhOUhBN2ozYVkvT1poM1llaGZ6N0tQeHZTRkRickhITjZTMU42U1Z1dHY5RWRaK0tIVisyUWFySWc5L2tqRm9MY3ExdlA5M29JWSsrd3dpYVhtRWRyNyttUS84ZVJXaUorUnRMM3ZzRDkzRGdIc3V3alcyVnQ5OGVYWHlwYSt3bWozYmZxNStTcUFldlpTeUpYWUVHL2o0c3FjdSsvRU5ybG50T0kyU25YMXNnMER1N0UrTTdrUndSOWp1Rm14MGg4THpmS2c5MnNMRlU1cXFpcU1SaFZWUHNqWVZVR1p5M2Z6WExqOFFraFArblR6eVFiN1ptQjJ2YUw2WHp4Y1BCcE1ISDNsMytEejhRSXpzRVkrUFc1ajF5MUI3aEh2MjBOSVVuMnlTWDNDSU5saWE2MXBxejlnZVZkRUg2VmN0VXNwYlNZYTBTVnduNWNtWjJUL3JQRmg0MndsejZlNm90RjZoWEQ2bWJib1cveDE3MkUzUnZ4ZVJkQ2RtM29sdXpzU21FUXI1NVE5OGdSSXplZGxqajMzZzFaK255Ujl6OXZWZmtYcHM5WGlIZXYyQmtYK2lWUXcxVlhacUJVMjNEdkZuQTAzQ0JWK3plQ2hOOWVMcDJKQVZidkhORjcrdVJaWVdyaGdTZG82OC9xOUl2OStrT2JmOGVtcWpIZVR1eDVEWDVxNVRUSnRNcTdvaVNHTUJXem1taFd0Vk5rcUxXWWh3dm5KM2M0OEhmRGlzVzZIQzROblV2MlBoUC9LdTJHT2tjdmwxWkU1NVRkNi9LMmxsVHc5UHp0eFVmazI0emU0MjJkWjA0dmFnNmttQTdPdHZ1VWwveXhiWkkzUVl0Z2thN3BuQm5icXhZUWV0VXZ6WmtWNGw2d1hIUk1GWXljZHl0bExjU1N0N0d0YTdzSUtpaGQrc3h0VTZ1ODFUMFl3TDdPbUx5cWJrR2xvNFo4KzRoYnFtMklHekVWazFIV0xZRjRvamlhbG5zVUZtUTVXeUZ6UmV5b2xOZlNwbG9XajRkbjhGbFRFelEydWNWYVlkYzUyZ3JLdW9kUkl4M0hiSVJCM05zckc5RHhRN2NEYUNteWEzeHNwRm9lRGFrTG5OeklZbmZTOU11NVN5cDZhS0ZjLzJZNEhkbXJ2c3djdUlQU1VJMUZYNGhyeWV4VnMwZFE5OHhaQjlKZXJ2ODU1VC9xNllvb1dlVWlNR3RaaXBPeVdLR1pzTlU4c2VzMFZSV1FwYU9pa21mMXJQWGZaN2FteEdvU2RJNm1iMmRrVDJhNFltdUtIcitIVmJqTmZFRVovZkppL29EU3I2TndPUWpTZ2p2WU9uSEZSKzJuV1A3Y3F1S1ZZZnBHR3EvR1dQZ0w2ZElNcXo3cVN2c0M2NjdwdjZwbEF5MXYyV29RWVVXRk1uYThaU3FlcTJhUWNpbUJwV2xnMXZQQlBIT0NzbUxETnhyOVhTSUgvWjQyeko0SzVDVmtlVDdZYTV4TlkwUXcvOWxuVmJyelgzZGs4dmdkOVdDQ3JSNVhhdUZBeVI3eXY1M0pMTmQ2YVcvVGorS0NkLzJkTzl4c204c2FiREk3WmU4M0trODlxUWZkYzAxUFRXVStVR3VzMUJiV1YxTWpTUVY2M05xV0JtMEtoTWZqdTE3RnR4cGxWcEFUcWZ4a3FjekZ2UlBQcXlzVHZza0w4TXVQaVJFV2VtN3QvYjRnRzg1ZFMvUy9xR3I3djNOTXk4R0NkdjYxbEVhdHlicFhWNHZmaGdSUDdySHEvaXV0MUtIT09kS2NQUVpnTFVNZHU5YWlQZVprOEx4ZXdRMHpubjdWTDhidWdjaG5taTdlOVZJNThDOGx4Tm13ZnBaVC9VelZRVGYvNnlwOEdtWTVNTW5zZjR2c2ZUK05YaitUdDhYa2hoNlBIOEZXM0hVT0NrU3VycmVxRGI5WFQ3ajcxL2tBclY5STNMMWRQMHN1K29SNTVSWFBuTG5uSlBYZHM2VFEyaVd2cGR6VElZTWo5N1hhbysvWUMvWmZybU91d3BjMTJOdko2K1o5THRQd1BsTWlVcHNobGVUMGd2KzRydW9raG9ZU3AvMldNSU1kYjRXRHZwNmFpV3dRNFArRzVLeDZYSnk0TFJORFNwbVVPZE50L1U5cEdHcm9sb1RIZStrOEpweWREYjlkNDRnK3doM0FNZGpKYkxYL2IwOHd2bkdnMXFCcWFWY3AxUFc5WkRkbjVYYnN1NFlFTlRETm1jc1kyMXQzMXErdHBwZ2ZwOWxlQjgwdVhxeFF5eUIrMkhNZlF0UnZaSFRvcm9qbkFoYWdjS254SEpmNEErYUNCTkFpMFFBMHRDOUp3anNhTEduS21XT2xLQVZSQ2Q2Q3Y1bkpKTFVIWHBkYjVCdTBuckFtUmZpOVZFWFhGVEFxUXE5M1JMSFl5RVBkOFhvMUNWUkdsVHQ5QkZvNVNKSlRXaVJMMFN4VHFoVTNQbWE4QXA2VkNidDNGN0pMWHM2Ync5VjZFWTZRWElIaWp2R0ZRbzJaN3F4ZTdJdlpWZDRzUndsTzRiaWdxZ004VzB3blkvVzN2Yk1RVysrMm55WnFsT0ZIU1dKTXc1V1VvalVhY3lpNkNrMjBtUnpUSlBRZVdic3YvdmQxRldLTStQbWxqcFJOMDNDNVg4QW1TUGxlMjBsc3EvUUFkem14TzRLNC9RV3JTQ1BZZThYbjh2WjArUHl1REFGZGU1UTJnZGdyMUNnT1hkN2IrNFRYb2lhZ3ozdmhNZkxSSGRNazZzMHVNamZkMS9sVE5EL0VZaTVkU2J2aGxEeVFKa1gzRjduZVVHZVI0RXk2a2gzOGZyb1p3LyszeEErdnQ0YlZNZE55OC9Wdm9hMWVCYms0K1dOcnFLRWNrQldIL1ZwVDFRMVJCMkZUSTV0ZmJ4VzlpbUhORmt2MXZsekpDL0pnM0dmbVZXTHlDbVcycW94cHBPMEpDODFLK29oMDlOelk3WEd5UFhJaU9sckdQc0phdUJlaDVDNzFXT2NBbXdyaXhucFZjMFdWTTBaVTl6NTBIYmE2THQvWmZVam9GRGszMmJSQjV6dzZQZnVZalZkUXRZOTBPbjNueWFQTk12alVIeGlMTnpPWmI0VW9QcVF2RjBEWSttRXppRnkrU0ZUUm9NYW1oR20raGtTVlFVcnhpOXBGZnhyUVZkMFE1VXZpWjcrcFlEM29lbzNhVnZSSkNINk44ZnZ6Q0hRbVYvYkJZcSthc2srNDBxSlpWYVYyZWN3dWpWU1Y1RGY4dUtYSkN0NmxZdCt3N3ZLcmxzd1RHZ0NsRHNGU3FRYUxxaDZJK2EzSUhXSWZvZmpMYWVwZVFmZnQvMWZOSUdqdEt2ci90YjVQbVBvYWg1UkN2cXgvUnY5S0duWnBFSm9UUmJnT3liK2lVb1NVd3pFQ1cxVGc5RW9mamVqaWhSRWp1YTY0MmcwVTJsc2pRT0Z5dzRVRVU1dGREUDFHcDNla2dDWHRNRzFFMDZwSW5kMy9wSWxaQy9vTW41bnpKQXVaN2JGdkMxb0ZEVitmWExVOXF1RzR6SXRaZFIyUWZOYUZQTGM0VmtqNVY1VENuc3FtcTJGM2R3c3F5TkdwTkdZMXc5WUV5dzY0M29MWTk0UmxETTdPbEpkVUsxaFhoZSsxSGVZczVmYW9DN252TW83R0RMMHRiOUR0TndnV2pYRlpkVTYwemQ0bE90Uk04c1J2WXlLS3RRMDJZWGpGcHFXSGNyYnNmcWFKWTdPSHFzZ0Z0alBnOW1QN1VLc083bE1ZRFN6SkpzU2MrU2JrQVAwNmVHeEo5WjJzNVdwTDNpQ2NqeUNkZXpEalZVK2VwK1B3N3RuSTFBNm55Z2VpZmtxT3hQSXFXeVlBR3k3K2tuWTV3V0xOdkRJSTBWS2cvcXl2eDlLTjVNK2QzVmJUdVlOcWRLN1RJNzlZUDRxUExmcmVrN1FxbjA5SkhTV2syT1pZeEl1dmNiRGNKdWpxaE5jMG1IS2wrVmZUZmsxR3JBcDZWd0lrUkpvUlAzNnNrKzRvNkFjSnlRaFlSU2t1VkFtdTdWdXFXUEROTmNIV252SUFTQ0JYK0hwamIrTHN5THYwMVhjSFpQYW9pQm5JZmxTcEp2djE0UHJ4VUpETmtrZHRpMkovZjdEZVlJTFFkOFhMRnhrNksrZ3JKdmF5Nno0TStRYzV6dXNhSVVpdXRZWnZSVTV3VXRqNkdPbElMUURncStBM09rRk12a1VPOHVLL2FrM3VrcHRPS0kwZFVqN0R2bUk1Q2dza2lOMlJ5VnNsOWlkTFFDYTNaUGZYMUFSV2hlTjFQcmFIb0JPaCt5MS9icGtDU29mRzVkUS9iOXNKRCtyYmlXcC9tUE16QlVwVnVKVDRTeFlRSUt5TlBJdnFIYW5UVjljZ2xBUElHZ0pFOW0rY3RzVmtYbmwwY2gvRTZnME5xdUdVbGx6MXBhNmJreXNvZHEzbWNVVmpXU3R5WU8rbHVHcmpOay95RUdyVWZJS1V2cVB6R3lGODRGeEIzd04raloxSTl6ZFdqSWRhV05HS21idllDcmZFWDJIRmoxaUthR3dlcm5aY292ZFd0SFN0NU1PbVgvSFh2MDRmZjZKZ1Q2Y1MzN0k3bW05V2xaTGU2eDNLMUJrNHFsd3U1c2FFRG9tM0UzOVJJTVZlM0dLeHZxRHNJTDZhOVQ5c3ZpQlFMcTNoK0pQaUNScXlaUnBpYmFKa1ZxNWN4cHJ2S2pzdDhJQXhaT3hUaXI3S21CYTMyaWt5d2IyVmZrRmNpdUxxMGQrOEwvdU9rb3dsaTBNYmdtZDIrOWVnclpVMGY4VFBUQ1FBMVZJNnFDeEs1cFRlclZNK2E2ZklyTC9aNUJXZzBWV3MwMUljR1FtZGE5VTZBbXh3Tmp5anBMRkcycERidWwzM3dONnpBd0FibGhDTEczci9Wbm1VZFBqVks3N0FIWUlUQ243REh2R1dnOU9nTG4wKzEwR01Sa2xwWGVlMFQyZXdHWlpmS2lBOW1zNjM2elpwZm41UDBSUk01cGNpZlNOQ2lBN0tNc2hITXVwaS91Nm1vOXkzMHR5ektSUXJ2czRUVkVWVlVBd2lsN3FmUHB5cEc0QjlMaGs0VytVd05CZlVUMnZjQzkzM0N0c1NDTVBZcWhyeDRmN28vcE9YT1ZWZll3MUE0NXhNcHM5cko5djRmbjU1aURNYkxudGg2bXRRd3psVUM0a3VQVWV2NFZLais2MzNjRGhiYmpHbCtKMnZrbk1lUXRSdlpSSHcvNjlDWW5zKzdTMHJ5Qi9kZXc4MWtqS1BBamUvc3BaTi9XTm95bVRXSFpZV2RXdWozcGMxam11bWVubUt2WFNmWmdhRlQyWTBYL1ZGMWFtblBCL211WC9VQzExclNPVHRuTDJFNUgyekFxTnNJMWtObG42Tm8xSG81a014VDZsbFAyMXlXdWh3a3hZb1BDL0haWkwzelkxbDhqcnNmYTlJakR2WGY3ZUh0aXo2bHJHMFpWMHdKV0dxWXNYTGM3MENnMXorOWpaTDhjS2pUakV3UUtCVlQycDByZVRHSjBGMmFaNXp6RUhMVzhtOUtvZ21OMU9Bc0pNTXBQby8wYWhQU2pwYlRFdWU0SHdoWUY4NDVFWjNxeHdCVStGWTJtU3FRNHYxOTdURHcvamN1Q05NTlJzTzlRN0ptM0ZIbDljSTUzS25MUnhBSmszMVBjT1VIUVVMcjNrT0Z0VVo0aUFZdmVNbzFyRXJBQnl5bDdjWTZudS9mMENwUXd1Z05ZMjYrb1B2UXFCblhqaVljNDFadTFONDlRdXY0ejFZZCtsdFhxUHhTdTZ6blhteW81TEdQTjFLeUhVMzNQSUVyMm9CNnFoU09pd1dKa0gxMCtRNkZucVd2U0YvU2xTT0FPMjNHa09UWVFibHo4dkZIcGxIMmJMMi9kdmFjcVZQaWhGTlltdVh6ODgrU0hBckRsN3QzNjVTaE0xdDVMY2E1M0x4OVhiMzBHZGV4UHV2Tjcxc21RUFlZYlZBeGtZRVJGZ2ZRVmxEM1VlMVQyVGFGbkVTUFdwcmN4SUhjV1lqNkwxRUladkJBV2xoVlBQU2h4eXI3SFY1THUzdE5RcDJxSWxHdlA5a3VsYjRlcjc4bG5jQWg5Rk1ERkY0OTdvR1NJMmswNXFxQnFyaitHN1BuclEzS0hNcUhUTzF0WGJOMUQ5a3djQ3JFOXlhV2VwVnBwNlU0cWJxSm9CSVl4ZWUyWU04b3AreUZmM251YWxrVk9NNm1mREJuYk9hVEljR0s4eXVodTcyUDZ2a2kvQ2syUFNVL3hONXZIa0QxZjcyUG5VcUd5UDQ3QlhZK2ZHakU5WjY0YTJtU3ZuSDJiVjYyblJsUlRETE5TNlI5UGFVY3Mxa0EyU0wxa0FITEt2c0ZGM05hczBqRlllUkRBb0Zka2NiZ2NBTnp0MG4xZ0RkR2dMV2JDZGtlNEhQaGM0NXkyNllqRFNacWI3ekZrMzJFMjNrQmF5UWI4SzNoSHUyT2FUSlRrWlRGN29icmpGSlV4UGpYYlphSUp5amJERDNDMkNEa1AyOURYR2JYSEtYc3grWFJLTVJQQ2ViUVd1Q2tiWWVaV0lJSVZUSURsMExMWWhYN1pJNVB3S0Y5L2wxOURuenBqeUw3S1JndlpuOXBoMFVzd1ovYXFvTFErTTZkamdNWlhOV3l5eDhCWXIxVXhDK0xCUkd1SFhMM1RLc2p0Q0Q5QWRwTm1vWDV2aDcvaXIxUDJWZEZGVS9JOUVvSXMzUWkycktWd1NmY0NKZEU4TCtHbGtzQ00yWVE2Z0R6Q21UYmtLa1JnblQwQlYxL1p0ckNvOXdOWWUyS0VKbWo2QWdjYnZGa1Y1Q0g3WTJ1RnY4S0tZUzRIbU9BOG40UW9CMDUvTllta2x0S1RPdU4zMEtIS0hVYXFsZlhISlh1aGVKQUk1Zy9yTmtiMm5LWmJGRENXK1JIOWFRWHNyVjNRMlVhMWY0bXFnRFpmaXcyMk9HbkZ2QTlrcjR3Qm14bHc0a0hpSUVoRS9sQWU3RWRLWlVHTjgwWVcrVTUxaGZtbFlxcndLZHFZZVRMdUtmNEQzZXNPUzZXZENaLzY3RTBOQmFWTDlsZ3VvNkFaaFhGVGR0aEQ5cHhtdTdmcFgyWnJiWHdRNlRJOWVHU3ZCUTJBdHNNOTFxNDZlV2l2T1I1NEhjcjVKcVpYUHdBR2w5aDFxNDBUN0VDcUQ4L1JLTnZpdXFaSk9leGI0YXJCdTFQUkExN2VKdUYzUyttS1BZUkdpTWJQVlVKNWxXdG5abStYN05jNGk1OENqSDNaaXg2SEh5RzdIVW9BVStFblQxanQ3anR3RDVndHhLZUF0czRHZy9tZ0FKQ2daa29OZ2Y5UFJNOHUzd0RneGZNSWhxaGtDWFE0Tk10ay9qZFIvVnhmNXZOSTFhd1U4Yy9haldkZktURHZCUDNzall6dS9qZzBBdUIvbTQ5TDlrdDBDcTMvelg4Z2hvb2Q5bk8vK0JYV2tXNmZCMGlQUXcrVk92L2tQYWVzc2tSUFRFV2F6eGxvM1dOUk9FOWk3VE12dzVMQjg5NVhmaTZBQThnc1NJSTVwMndGR3BLYWF6c28vL0ZqcjM0aWdIZjUrQ3MvZEt4MThwcXBhcnVvUU5VTVhuM1lya2FGSkpva0pNQ0ZFVyt5U3k2eC9wWXVTenVCTXRpb252TWE4ZXVTUFJ3MEJQc0R6b1IvUnF4TEo5Q3U2L1R0UGp6VWlvWVdQbU9WMkFNRTVaZ2xGMEV4WnVDSTE4LzFpNG5GbjlEZXczNTBoMEcwWFlNS3Erd2FGblhVa3BIUE9RT1V3dytRN2x2UWJGUW4vMTdhYmFnN3JLVlZiQkZuT1cwMHZIdFIycTY5bmU2OXJ5bjljM2pOUWUvc2tuMkxhb3FPWkkxUUp0Q3VsNk55ZzJ2WXNNbmxpRUVOM3lRTk1oQjVQMGhzS1pxSU5adnRaNGs4OE9ERDczNzNvdzgvVUExbGozbCttNEZxOERCa0JIUkZUaEM5cmt3ZUFMVGdlZlF0bG1XaHQ4NHVSK2ZjbVEwY1dQdGdsZnlWcldyS3Nvb3lxYmFyNUVIeVRELzR4MHR2SVhkUG95QmNzaC9TWFdmM3U5OUFYNnlRYjN4M1JIK0RCenZrSkhoUFBNamhQenJSaDRjTjZ0TGMzdUphZU0rNUZUT0lzLzk4Q2laRytQeVRiWEJCVmNOcVZmTitDL2lsMnlhZnNqcDZlaXhtUC9qUzJ6bHpiY2wrNk9SWFZILzRoRFpkZTJMeXhTQmg5SFBKdnV2ZW8vL241ZFUzU05vM1BrdWxId1I2TUZtVUdTMUUzblNhNEFZdGZySkR0d3ZnQjJFU1ZMcFBYaVExbXExKzJhbjliUEFjc29kZTZ0dWEyOHJvUHh4aVd3SzAxb2czR1pQUUhNVGJHZ2U4YkJHL1RWc1ViUkdFY0p6VWE3WXRRMTQveDIrNll6T0g3SGRTNmVsZjQ5YjlNbmZwUVg4ejlDMm9TWFUyeDNEbTd0b1d6c0Rjb0xJQmdBVWlWMGcySURrVThKb25wL2gxeUg1bEtqMjlYbjlmZ0VLZ2JOTzF2djNPb0xEQzNHcE1jOHp5ZitsUFFZeVhKbU94STNrQm54NG9kVmZTOTVxdVJ5WE5idUtRL1hRQmhqSFhEaFhtWEZlb2VxZnhYRHo4UU9CR1lQTjVHMjJBSys3UG50djlpK3ZtcjQ2R3gzeEJuMDV1REx0RDlnMXlPZ1Y1RmU3TlYwS1hEK3YvSm9MN2g3UXJ6TDZMQU1TQUdvTGJ6MDhCems4VGhKOWNZUjgvQ0pPZzR1eEJPWTVLYXAydWZuVXFmYzFnMm1WZlZ2YnRHT1ExSGxhcmhzRjBXTEJRNzVWajJnV3Fma1IvRVNDQ0h0ajZYcEJleEIrZktuYW04VUFSaVFEWVRBQmlPazBwdUJDQ1hmYWIwMDJmR290QjdiQ1FRaEJQRG81MGFIU1gyZjROdXUrSHVpQ0dhSDlWOU9KTzN4LzQ5SkJoZ0x5VXZ0ZVVQVG9wWEFpNzdOWFB0c2NnYmJ3MXJHeE4ra0ZpaHlxenJUREV2c3duZDRkT2pGcW8vMk5nZWF0QzhDOEZQN3lSSVFIM2JGZTJaUFY4cVJVbHNwY0V5Uzc3em5RcnBZV2RITTgyZVYySUp2aDNic09qSURNZ3pMM3ZRVGtvLytRamJKbmpYeGdlYVl4Zi81UU5iVmMzc2tLcmYxVGRCdldyandiZlRNT2Y2b1NuSHJrcFdpcGY3aFpsdHNRYStRa1ViM1R2amxodGQxSmF2ZXdIbVI1ejczR3Q0aWo0bEM5cmt2OFBaSCtXUDFZM3hvcnJnTUhkSlVWTlE1eThPRHBoNmtVZmFZN3hpOWFPM3JMNGQ4amR4NzlBSnNlODVFbnlYaEs2L0FqdEhJV2x1OVc3M2NWWithQ2haajgyNHpUbi9sdTNIdDluUmNaSzBqbmcwMUhKRXk0MEVORmsrM2N5UGIveGhlcERYenFSN2Y3dEFmN0YxYVhYOWxueFp2ME5wN0pGL3FtSy9iZzhmMElZUnZCZXF0ak1xZGlkemt4MzRUVyt6dXhxZGwzS2gxNTFiR291SUFqaVBpZExEUzNhb2NjMjNXak5OQ1ZiamlQR2FmcGV3VGJ0cTNXUTU5dnZNTDZ0blZJZ2pUQktsN0xYbFcwK3VGcUhPVFRlNEpWWG5Ua2lSL3o3MUY0SnpCRTRZcWhYYVRJanp1Z3RwQnR3ZFhNT3Q2WTN4N3pKVWFSVG96SmU1Wm02bjZlRytMQ081Nms0WkJkWTB3OGc4cm5HOUNDdVZnOTZUK1lLVWVSL0M5cWVPWTQ1OEJkc1hvd0VxR0d0dUtGK2lOaCtndDIwSzMvNVhaTTNIOGNnNmZtL1AvanRVUXordUtxdnp0b3hEdWhDNjJwK25hcGdiQlgyN2xPNVFRanczWFlQdU9NMXRPUEdlMy9XUUJ3ZWd5a0JUNWN1VHphRGMrL2hCQmR0UHhGM0JJNndubTlxN2s4eFcwZmQ4Ny9TbXJpa1hzVnFYd3BXUEk2UDNPSWxWK3hveWNxeWU2WVExaFZlTlBINjBIL1YyOFZMUXQzM0IyZ3E3c0FxdlozZjkwcExBVnpoQUJ6OG1iMGVCVXhNY3B2ZUNtdVFGMjZ3UXl2bDR6bG1MOXhudWxwWHlFd0M3NjA4SEh6UElRdDhXUXAzMWNpemxmT1FjeTErYVNuS1NJUjJ3bHNQMGFxaUpIc093TUZQT3RTZUUrbUE3aWt3NG5qQURydE0zd0Z5NzZxOUt1S2c4MTRweGhaNzRuVXM5R3N6c1BYb3JkVGdHZk9McWl5di9MUmRyNFFyYllwa2Roem94anJjR2VDcEh3ZVgwc1haYk1zdCs4WVZ1MG1Td2Vpdk5JaW03OXNiOURvNmRoYXU4bkZweVJsRnJoVXVYcTV6WmVENTlzWUdOU2RnVVladktTRGRjTnJ5OU9ab1A5ZkIzK2ZJOEdxT3ZJem9nUmViMUhLSEozbkVZZGVkZ1QyYzNpLzA4aUtuOEw3NWhVL3Q5ZGgwZzM0ckE4cmxqSFBVN2NkaEdySzc2N3h0OGV1VkF6ako4K3prZ2Z3ZUVlOHc0bHFXUzgvNDNuNjg4dkZhQXEva1lHQTFwSDJIcmYrT2cwK1lJZnVPcXFMWUN3Znk0SGhObXZucTFtK01weXUxZzFGVFpQMXdBUGVrZkovbVlGOFJzZHF4TTU2UXkrN2poNGZYRlNxVXNPZlRIT3JlaXoyKzZZd2p3c3dYTStTNk12T2EwUTJ2V3NSZFBKR3U3dkYxcDN1UDNjQzNBdkkwdnVzTEZ0dnN5Qy8xeWg2UG1lWmEzSzNDMVBNckJndDBHSHUzTGNVWkZnMmtldy9Gemc5MVRBU053dFF6V2VJOUQyUHYwQzhTeks1VGhnRXF3SVdzdUxqaFZ3bzI2RmlLd2hLejFjOWZoaFhOZ2NETVArTnAvUmNCUnQ4MnA0Nnd5QVhmelBZY1JxOUxhN0lUR2hkL01JcHdIaEhkZzBoaFVlQ1pBNURIaVU4VXFudGZDODM4ZWhRaE5NSnRuMVFVc0cwY2dDbTJieXZQcWt3SjRlTW1McjIrdHl2MkFJbWprc081Z3NSV3BFSU93UDMyNmxqakk3a2NQcExVek4rTWJqSXh6bDhoSjM4Y2dFNzJlb3lMbmZ5UVVjODgvWlhvV1MzdTZQSUo0bStrQmVRSUIyQ0g5eU9GMlJYc3lWZHhzS2tmQTNEcklBSWROV2VSd3FMQU93ZXc0ZnMwczlyeWxCakpQb1lUL2hNNWJWeWU1NStHcThoSURzRERQNUM1ekZQd0kvb01LR1NQVkhDSFQwZURmZWRlZTc5ZEgrQ1Z6VldkUWZZc1NGYU9iOEwveWIwU0RlTEEzdVEyUVJZb0N4aFRjNkFwVitiVWZhWnZxSmlTNFplRU8rZVJ6Z01aOW8zVUZRVStPUUR6ZTk4YmZQajBJbVljZkZGNjU3SWZRZFlvcnVoR2VKSlBBY1FqN3M5bmpoR0JldW05MWNuSmV2ZE5FUnp3N3FuZlh6d0w0RUJEUnR3eng0NndudlRlL3A1Y1ZwL3BSM0RnZjZYY2pCUVdCYmx3NEpaMHc3TEg5Nm5YS3pEL3R2cmFVeVhMa2ozbmJaNW8yNklrV3c3Z1J0MGl6ZXh5VlpvRTJRNnNnSmJNZ2U1QzNXdDRlSVhLVHhhU3B4WlEraU5Qb0tjQTJ5cFUvaFJjOHRVRVN2L0lGK3hrdUxWQzVTY3p5VitMeGdLVlBtTEswaFB3TjhRQ3NvTURDTytNSEZYZWkxc2VQVXp2eE44RENCRGVXWmlsWHlQNC9HTHhMSTREVGEvbk9YZnhtTFlBQUFERlNVUkJWSEhqd3JXTjA3ajZvczQzQitCbkxVZ0N6UVdhR3I2NWVrM2cxeGNVVXNkdWMzNU5XSFRQa25sclFVNzJTbUhwTFh4T1lmM3RMNEtJTG5uN0l0QVdPRlVPdEJleTc2NlN5VWlsb2tndmdnT0k3VjNrajNmbzhlcEEvcU81dGhpYkN3aXRZc0tkWGx1RzNVT0VJN1o2a3ZkdzJpVDZua2JlTkJUNHdJRW1pVjZuOHNzWUdKaW5makVVMEtmandGcnVkbGRyQWR2TWRMeTQ3MXIxY2w3NDY5VmkyVitWU2JhUmMzeG5tYnp1cWd5OW9PTlh2NWdyRDFZZkgrV0tMeE5rL3c4MTlJdGkrYXZNRFFBQUFBQkpSVTVFcmtKZ2dnPT0iCn0K"/>
    </extobj>
    <extobj name="334E55B0-647D-440b-865C-3EC943EB4CBC-64">
      <extobjdata type="334E55B0-647D-440b-865C-3EC943EB4CBC" data="ewoJIkltZ1NldHRpbmdKc29uIiA6ICJ7XCJkcGlcIjpcIjYwMFwiLFwiZm9ybWF0XCI6XCJQTkdcIixcInRyYW5zcGFyZW50XCI6dHJ1ZSxcImF1dG9cIjp0cnVlfSIsCgkiTGF0ZXgiIDogIlhGc2dVajFTWDN0eVpXZDlLMUpmZTNOcGJuMHNYRHRjVEdGdFltUmhQVnhNWVcxaVpHRmZlM0psWjMwZ1hGMD0iLAoJIkxhdGV4SW1nQmFzZTY0IiA6ICJpVkJPUncwS0dnb0FBQUFOU1VoRVVnQUFBOWdBQUFCVkJBTUFBQUJBd2xIWkFBQUFNRkJNVkVYLy8vOEFBQUFBQUFBQUFBQUFBQUFBQUFBQUFBQUFBQUFBQUFBQUFBQUFBQUFBQUFBQUFBQUFBQUFBQUFBQUFBQXYzYUI3QUFBQUQzUlNUbE1BcSsvZHpabG1Na1NKdTFRUWRpTEl3SllKQUFBQUNYQklXWE1BQUE3RUFBQU94QUdWS3c0YkFBQVI0VWxFUVZSNEFlMWNXNHhrUlJrK3N6TTcxOTZlV1ZnU29pUTlDeHVOSzZhWEJTTkJvUWVGb0hqcEpRcEdqUFlZb2xGQ25JbGlvdkxRN2VXQkIyUFBNeEY3WUltWG9PbUpHbzJKc1JzUUNRYlRFeVUrRUUyM2k1aG9BalBiTTl4V3NQei91bGZQdVorcTdrR29oNjYvTHVlcjcvei9xY3RmcDA1NzNodkJpUWFtUDJVZjFnV21mWmF2UThSeHNtSDlybDFnV2lmNWVnU3NreVhydDIwTDh6eWloZjRWdDZ6YVllb0lOaUc1VWJDb2tGY1Nzb3l1Ymd0VE16VVRMNHh1TzBZTlI3QXhXdGFyaklKRmtieXFVN0FpMjhMOHdrMFBvRXI2aDIrKythWTNuVWJ4M1RiNE9ZSk5TRzBFTEtZSTJVM0lNcks2VGN5RFlPRkxXWXRUVDRMOGtjaldZMVZ3QkJ1cmJWVnAyQ3htUUlGdDFid1Z5U2JtSWVDM0psamRDWW1hU0dTS0hjRW01RFJzRmdkQWY4c0pPVVpWdDRrNUJ2elV1cXhBeUgraVdvOVY3Z2cyVnR1cTByQlpWRUdaNjZwNUs1Sk5USGh3K29yVUJMRHRxV1I2eVJGc1FrTERadEVBOWRsZWp0dkUzQ0xrckZJaHJBYnNlSXFPWUJYVFdOS3dXWlJBZlhaR1JuVjdOakZYQ0hsQklYc0EvWktXVEMwNmdwVjhKajh0eFJEQk5ZdUJwdk5nYTczckRCU25TbHJGTEJEeW9zWUNrdWUwWkdyUkVhemtVNDNGMGpVTFNZY0poMGlSRURLUW1URnBGUlBvYld0OEdwYllPb0tWVEZzN1Vnd1JYTE1ZYUhwaXB3dnEyeGpJelphMGlZbWp4THBHQjltMnRYUkswUkdzWXJPaXJTcFY3b0Rrbk1WQWUxc3ZiNEg2RmdaeXN5VnRZazRDdTAyTlRnWFNxMW82cGVnSVZyR0paV3puTEJRZktuVmZIQWYxYlEva1prdmF4RFE5VWM5ckF0dGVObnA0dFNOWVJTeVdzWjJ6VUh5b1ZGN0VYUndyQzF5SmJCTVRIMFVKREFMTWNrWmFMMHNnTzRKVkRHSVoyemtMeFFlbEhEbUZFOGZ6Wm02MmxGWE1qcm42UnJLeGxqNFJ0K0FJVnJVYXk5ak9XU2crS0UzQ1ZuUEoyS015eTlPa3JHSzJpUEZTRG1lNWw5T1FHcmpHRWF4cUpaYXhuYk5RZkZDYWhVVmpBeFJvWWMwamdhMWlWc3c1QnJkTGJlejNPWUtWT3ZCaUdkczVDOFVIcFE0TTRGVlE0Q2t6TzFQS0ttYkpYRDBpMTRWTTdOakZqbUFWczFqR2RzNUM4VUdwQlVzemZFZTFhR1puU3RuRXpBRzNKWTFOQWFhY3RwWk9LVHFDMWRqRU1iWjdGaG9oRUp2Z2RPRWJkSDFIMHF5UlBHVVRjdzY0clNrS3VENnpRZFVSckNJYWF4aDN6MElqQkNLT2lkT2dRUnVMSG9Gc0V4TWZ4Sm9BaGlVR0pKZFZNclhrQ0ZiakU2ZG51MmVoRWZLOE9icFJDcjZyRFhlR0kxdkZIUEJFRzViZTBEbUMxWFFieDlqdVdXaUVjQ01Ka3hYb0x6MGpQMHZDS2laNG90b0pPVGp1MUs5bDRTYXVkUVFyNENHT1kyejNMRFJDbmpkUFg4VFZ3ZGliUm42V2hGWE1sakhERkFpNUtBczFlYTBqV0lrZno5anVXV2lFUEs5T2p5M01FM1BKYTFSSm5MQ0tXZEhkN0Q5Wk9rbE14eksxUTJ3UFZ0TlZuSjd0Nk9ZMEZvWllvUnNVdUIvL1h5TS9TOElxWmtudG9VeUJVZDdpUnl6MzFidURRcyt2UHVURmdRMjROR1oySEdPN1oyR1FMYTVqRWwyQW9BOEZIZ3ZTNDkzZk5aQlVJaHBUMVkyUzBCTTlnWlh5ZDMyMlNNaUR2dlVmaGtvQkllQ3VZc0g2dGhVN000YXhoOEJDcHp2Ti9SaFFsYllNMG12a1FNVkJ3WCthajhiVThTTmtmQXhsT0hxSGYyMWNjZ1NFZ0xOQnNXRDlHNHViRzhQWVEyQ2hzejNJRDMwMFFWZHR2VURLNklNSGhYVlpTeGVpTWZYYUVUSjZvcGRqS0lId3c0REtZOEVQNUpYK2w4U0M5YjgwYm00TVl3K0JoYzcyQU8vUEs2REtaYjFBeWVkQmtYL1lxYWxhbWhRRFU2c2RJU3BQZExwQ3lFOGlhc2N1ZGdTcnR4L0QyRU5nb1RPcThqbXRBK1pjMXdzeXlGWXhnWmlZWDNJRlN6NDIzSnNqV0Yxck1ZeWRpTVZVT2V1ajN1QnJjTnlGcE90eW5XNUsyU3BtUzNPendXZXdkYjdkRWF5dXNSakdUc1JpSy9ONTc5SVM0NGRIQXZTVCtEcnJwTEpWeklydVpwZXM3Zk01Z3RWVkZjUFlpVmhVc2g2WHo0dDlNM1FDQWhhdStnM0VrZTFpZ24yM1phc3IxclorM01BYS9uNmxyL3VzUFhrVG1wQ0lSVE5yYjV5Uk8rSmxzTFpHSTROb0ZSTWZ3aVZKWnN2VzFvOGoySVQrZmpJVzlhem5TOGJsdTY0dWFIVkRhaldMWUJVVEhiODF5V1plbThCbFpockJFV3dkMkFZRXYyRXpHWXY4YjlQY3FYYk5sbnlMRFozR3lta2Z6N09LaVIvMTF5UmhPRkdqZmM4cHM1TUxqbUFUK3Z1T1dBU3BveXNQZmFETHB5YkhvUHB4OHExaTR2RkMxV2hIK1dFcU00M2tDTmFnRXIxQUd3WUxqVko1VVNUd0tWT3ZnVVJ1bXRncUpnemN3czBHTGxVamxZWWN2OFlSck1FbzJ0akRZS0Vvd1dGK2tjQnYzSzE4S0dBWHMyN00waXUyaG5GSHNFS1pOSTQyOWpCWUtFcVQybW54b3FVUEJleGlOb3p4cG1EcGdmUWN3U3JOZ2hSdDdHR3dVSlFtdEs5S29XVnRLYVRxSkpYc1lwYU5sUVE4a0hKRmFmQksrajQ3SnF6UlJ0SkV0TEdId1VLeHhzUDhJbFRCMkhKUUY1a1lUK2w3QTRicyt6NDdGcWFPSHlvRHFTVlpBWThSKzI3ekpmUnY0VWh0TEZqWmNDb2gydGpEWUtHb3IyaExNbkJyZkQ4VVNQbytPdzZtWWhBaG1aNG83dWxxak5XMWRTZ0lDSDcrTFQwNnJieDNFL2J4MGp0WDRYUEgyNHZIL3FvYWVQWjA4YXBObGZUeTk1UXVxMmxwUHpIUzJGRTNOM2VrZU94Q2pqeDkvekhSL2t6cHNoN2tUbjJzZU96amZ1MEc1ZUZoZmhIdzNhcDB4RVFteEVncEtLeHI5WVFZak9tbnh2eFRKM2QrS2k3RitGK25kOFFOUXNyMFJKR2k3K0dwaFA1dEdHeXVkQ041MWZPNjVOcXlldWQ3RzltNXJ5eDJsb0hXZEJtS3ozbDNmaEFaQjRWSVkwZmMzQXcwZXBxOG5jTG5tcnZsblI0VGdTQU15RlBObmZ0S1NYWkdjbnBsTktydmhKanNmWFl3cHA4YUowdmtxaU9vWEJHK1RYYVBrUFdwNnpaWWh1bUo0bDZBbFZkekliQ3pyM290c2puYlg0WnZaY1N6L3pQeXRwNlhxMGp0NUNya2UxNitlWU8rQlNCdVFNV1J4ZzVoQVNpNTB2TnR6M3VHcmFNZU9ldE44UG1NRWx6enVsQTZrMlNMaVIzbUYvUkFrM0x6Vk9RbGo0TXhmZFE0Vit4LzMvTWVWUnVpajVLWDI5Ni9kNnRpZjJmZWNLd2hKUXFTRTlPdkNJR3RMM2p6NUpYeWgvQkVQVi9SL0lHY2JjUFZZd1IvTVR4Tko1UFpma1pqaDdDQVJoNWh1OWVORTloaWN3MCswV0t2ZHhuQnNkMGVaSmNUTEtuWllYNEV3MUFBVmZhb2xPVW5HSE92R25OTmRnaThJTHBydmtUWk40dkNwblZqdE5rQ2hvdVUzQmV6VUlUejA4R3doUjU4NXRqSG1iN0xYd1BtaSt4aG5CTEQrbFNSZXF5d1hBenRISkU5TzRRRk5GK2c0MTIraWZQV0pEUTB5OGZkSmhKOG9iSU8yZUJCTG1ERXd2U3QydnduTWxYTUR2T0xkQXRVdVNZU3FlTmd6TDFxUE1QNVY4VVMrMHRzMVFCR3BjOHovWEQ4SlVVRnRNTUtKdVdJcWdxVFNBMWpvYWZENW1DL2JwNjFVdWJzenZBZW5oUEdQc05kZ29Mbyt2NU5SeG83bUFVQVRyTTdmWmhxWkJ3c2ZvQzFscWNFNmRNSXJyelFFeklBdUREenJXaVRKYjFIL1ZyL080ak1EY1RjcTBib01xY29Yb2NiR3pLV01RTk9wTEFDR0tkRUg4ZjhGdUVlMHdRYjBUQXZWUWlHblFHVmROZ0kxK1NMd1NMWHlwd1lNOHU4UDYzd2dUV0FRcVN4ZzFrQTRoaHJwRVh2ZjJVZDNpK3hSNHdUdkpRMjJ0VzBnMnV1TUxXVURHUGp5U1FjTTdLRlFNeTlhandnaHNFVzc3MFRmTUVCdnRBR1pXRys4SVg3NVFmbHF0dVpTSWJBWWgrcXN6NzBqOTFWYkFWY0FCclR2NmpnR1cyTW9TdUo2WWNtQjMraWpCM0NBcUFPa0NVRXJOTEh2Z1RxYUREak1JTDh1YXVRUmF4RUEvUVEvVFdDeUJieFFmTnNDcnFiR1lkSFZJM2gyR3FZZTlWWUVhNWVjNUZScW5EdGdVL1Nwamw0K1NsV2hyL3p3dGpOVFpXWlFncUI3WndZTkdKZDNGR0Zqei95TEZpWjJTT0lRSlN4UTFnQVpJZlFuamg5QzhnNTNPZ3Nrblg0OVJoQnJ1U214bUFjbEVONldNVTNySmdmOCtFZlpHbmJwNzZYUkdZR1krNVJJNHc3NnhUdklKOE1ZY1d6UURNbXhDTjZCaWl4TEpxUFk4OFNTSE1aYVliQVByMk1hMXl3dUF4bFBqaitYUGpaVGNJSG92QTVNbkp2UElRRk5BNFA5b2RYT1luODFYUzdZd09UWnphUklCK0JpNXAyVURtQ0lyOU9pNzRPaFdkN01pUFh4ZG9YeVhRcUlRVHo2ZVVCTllLYlNlblBpWkVmNk5ab3EvTTR3a3o5OG04ZlJVYTc5Mzd1VnpRWHNpQzVDUEpXMk56RTZ3WkZNV0NOMFFRRzIyM1BlK3pYVGZKK0JnbVA1Q0tWZ0UyTlpmbi9odlhzYUJib2hKUHJWUU13U3N0bVJBOEFLc3N5RXdjS2ZSaVVCU0I4NVg0c0pIMitmZlhNcldXYUpwZGRBSTlPeWhDSmFiRHBJUDNjWGZlUTNScHJiMHNNTEZYc08xM0doLzcyT0tFRzNlU2JLcDdpNlJSUk5Dd1ljVU1CNDNpSG9mOW1uZ2NaQzFRRW9hM3E3WlhDak4ybG1PeW54eTl0R0RmSHZnenFyd25janRwQWtRU0JnYmdZcWpVSktUSm00aG9adDNoemZQUVhTY2hka25XU0NnSWtDRk95cE1CZGFBdkRVYUhhcnJpZkxzN2REVnBJZitTb0RaUDVUaTlYMFY3ZkpLVVlBOVkwSWd3MzF4NisrZDdQdDBWTFlrQUN4MWM3VmlGS3RUak0yREZ1amxYaGU2VG9aZkhKdy9Na3dWblJPMmlyaDhwWGQ1YTA5ald4MWIva2l1c3VQMWtVaHVsZmZoMkU5NTI4T0l1eEl6QWxTOHFqU1hZUFgvQ0p2M3hIa2hLekl6eWpTL0RWNW5OUHRMRW85OFJ6UFl4cGdHbWl6LzB6a1pVd2pvYWRGVTRDUllaMXo2clJCQXhJYlpwQkp4dWp5RXlFR1R1YWhUZFpwQTg2ODdGd0Jsd1U4SkxnL0tDalA3OGs2b3crbGl3cGxaSllqSE5pTUR0Q2g4WVFzdko1OXZ6aThVMVd5K2F2RG11cWNGNmJLMm1MNW1RVFFpTE0yUDZYNlN4Z1NYWVBtaHRXTHhoZ2VsNWpFcTdkK05DMk1xQkJyN011Nm93K2xpd3BGV08vQkhKaXIzd2MzMGpWMkp2b0dQMGNtcTZyeVdZN2xFbHlZdy9DNVcrWC9oRk1ZRDFSdkNVSU5sVnZaMlhWVTZMTzZHTkRqZENSVHhpVXdCVmJvQmt3MmhzRlEwNnNpQUdHdGpzdjNHekJvaVU2bSs3a2lrSTl6bTVzei91eVVNVUJqWVlnQ0JwYzB4dUVMY1pOTXozS2xHREpPQWczV3pDQzlTZmpIclh5RVJjNGlndkdRemd2T3JKb3JjNTN4c01tRzFwM0pmUTFpWUR6ajZmd3RSc0VzQ2VyVU1mZVBIY05UUWlDNEd5dGV0NmYyNndHL2xacVNoNjFKRmd5SHFJakMxYlFzNWVwSExYeUVSYzRpdldkQ2c5ZUkvTWxyR2h0aXkrTG85eHNyeDYrV0JkNHZ2R1dtSllML0lrcDRJaU5tNUFReEN1RkNUckQ2S05na1pidmp4OVRqV1d5YnRDQ09idEdNNmliYlJRTk0ySHNWT0JaR2RsQmN4Y2lqd044eGdTZkxKeldCRHRrRWw0cG9MUWd4cE1DVzR0QkR6OEZHK1Vuc0RvUTNLQ1hkWEJDbWRPZXhha01qMWNBa2RUWkEycHNxT0h5b1JxQ0Z2bE5OTFYzT2FrYlMzMGhESTQ5N1dMb3dDSTFRVmZHQjltbU5XejZPRlJ0U2N3VlJYWmFCcVk0R0xFTHkwaEZFdXppcnVtc2RML2h4UVRmdlJlRVJ4bExsb3hFVmRtMHZJWlpGYmExQyt1ekpWWmpKTDlqeGs0Rk9yZzl4aU5YNWgyTEdobFljcS9JQmNzUzMvZzh4TmVzTTBpS3ZnL0JsNTk4azZtQ3ZZWDFkc2JoNFcwWFhOSmhTcGJzOGdsOE1HbjRIUnNwdDVpUnUyS2h4a3VISEIwUUl5aHZ0eW8ybkwrNTA2TlpEVHJiVkl6ekQ3WTVWdDdGRUt2OU5oVU80VEF5eXpxdUpOakFKNkcwb2RxdXJDbDUxSkpreVloTWlVWElkUEVhbWpORGx6NTRoTFEyUXFvZE1ZSnlEb3lWNS8xZC9IdlBHTks4YmJlaEJpYjdiS3RzMUpnamIyWFlVN2hNN0M3UlJJY3ZHcndXUElZejJsZXRlZjVrMktlVEFuRlFqYXlMZVBuQ3VUWkRLNENWSjBzZlVMTmtpa1l5WDlLU0F3NkhhcUNUQVBzYmNyM1ZKVWZML2Mwb056c1RrVW42am0yNnVkdmpNTTIrZDNDblRSTXRzUTh3RGlOaFlZbFhnR2hpSDAzWjhDU0tjWnNSbktGOTZKL052aGlKRHBIK0VmS09FYnZaeHJrdUpEcGRJdGNlSVVTZEVjODlXVHgrUjZTYnplNHg3ZSszeU81OUR4QTgwTXpDSStSR3dseHZlQ1d5eFBMeXhkMm10aGIzS3Vzc2YxLzg3bEVqM05IaE10a1Z0dmE4UDc2My80UDJpTjNzc2VPOUFXMU5uMSs4NVByZkRHUkd1dGtEOVpNbXYvWkE4ZGlQVjlWVlQxMzhJRStNSFcxemFhWjh2TVpGaUNiMzB5anU3VlhqTjA3MnIvaGtXL0dsMG1qZDdBRXlnY2tSNytuNjhLb3pMODJuWkI5bmRWMnVmS3pkOTdoTE56c1Z5MS8wVWwwMjJvdEtZazRhTFkySTFxdDhieVdpMmh2Rm9ScUF5WEF6dE1Kb0N4KzZwRVlKVkY0VDQ4OW9kUlhjZXU2OEsya2grTm5CbFVaZlVpS0xTQUlleWJYUmszbk5NaGpudTRCVmw5dVFtYlVEcithMkVlUU0yVmRyMzh6M05XU0FPdXZSOEFtUU9IWTFaQUt4bW9ORitBSlVCSmF2eGJWdnJGc2NSaVYrdGhTT3pxOE9vN21VYmN3UnVvOEZIWHMvczB4NWM4TzdyRVhlQTQxQmwrSGJ3Y05yT1VsTE9ZSmZnRDJlK1d1S0pHMytIOWJ0a0J2Z0xWNkRuRzN2NjV1cnc1OWZ3T2Jwai9ZMXlYMVBEcFkrVjhIbTZibmEvbWFhKzB5SjdPelpQTjNmblBjaHU5K2ZUNGphUFAwZllTUjBmN3hReThvQUFBQUFTVVZPUks1Q1lJST0iCn0K"/>
    </extobj>
    <extobj name="334E55B0-647D-440b-865C-3EC943EB4CBC-65">
      <extobjdata type="334E55B0-647D-440b-865C-3EC943EB4CBC" data="ewoJIkltZ1NldHRpbmdKc29uIiA6ICJ7XCJkcGlcIjpcIjYwMFwiLFwiZm9ybWF0XCI6XCJQTkdcIixcInRyYW5zcGFyZW50XCI6dHJ1ZSxcImF1dG9cIjp0cnVlfSIsCgkiTGF0ZXgiIDogIlhGc2dKQ1JKVzF4b1lYUjdYRzFoZEdoallXeDdRbjFmYm4xZFBVbGZlM0psWjMwclNWOTdjMmx1ZlNBOUlDMWNabkpoWTNzeGZYc3hObHh3YVNCSFgwNTlJRnhwYm5RZ1pGNTdaQ3N4ZlhnZ1hITnhjblI3WjMwZ0tGSWdMU0F5WEV4aGJXSmtZU2trSkNCY1hRPT0iLAoJIkxhdGV4SW1nQmFzZTY0IiA6ICJpVkJPUncwS0dnb0FBQUFOU1VoRVVnQUFCeFFBQUFCMEJBTUFBQUJlYUJybkFBQUFNRkJNVkVYLy8vOEFBQUFBQUFBQUFBQUFBQUFBQUFBQUFBQUFBQUFBQUFBQUFBQUFBQUFBQUFBQUFBQUFBQUFBQUFBQUFBQXYzYUI3QUFBQUQzUlNUbE1BUk8vZHpSQ1pNb21ydTNaVUltYjN4V215QUFBQUNYQklXWE1BQUE3RUFBQU94QUdWS3c0YkFBQWdBRWxFUVZSNEFlMTlEWEJrV1hWZVN6TTlHbzErVFZLWVVFNTZ2SVBMc0dEM2VBZENzWWxwZVhjTnRXQlh5N3Rnekk5cEpTSFkyS20wVEMyVVRZVzBISXhkV2FlcXhlN2lGR3ZpbGxsTVFzV2tGUW9uVktWY1VtVk5FbEtKSlpZRXh4Q25SUWdrT0lVbFM4UENEcnR6ODUzN2UrNTl0N3RmZDcrbjFtejZWVW52L3B4N3pybjMzZStlYzMvZTYwSmh5T3ZTK3BBRko4VW1MVEJwZ1N4Ym9QMnRMTGxOZUUxYVlOSUN3N1hBSlNFbVpuRzRwcHVVbXJSQWxpM1FGbUppRnJOczBBbXZTUXNNMVFLWHhKUGw0NGxaSEtydEpvVW1MWkJoQzdURndmM2lCekprT0dFMWFZRkpDd3pSQXJQaXp3dUY5dkgrRUVVblJTWXRNR21CN0ZxZ1JjN3A3TVFzWnRlaUUwNlRGaGltQldiRnk2aFljMklXaDJtOVV5L3pPcmd3WTcvKy9xY2Z2ZnZsWTlmaVdhZEE2OFlxMVdseFloWnZoVWM3VmZuTytOVmNFTGdtYSs1WlA0aFpzYWxZN2szTVl0WnRtejIvK2JZNEExQXNQbFlXNHFoLzdjNkVCZSt2NWxtaGVPTGJXcE9aOHZaWjBXbWlSN1FGaXAvN0dpQndCcUJZS0JTRjJJcnF5QlBQaEFYbkNwM3g4TXlCVWZCTEpqQzVuODBXYUFseDBzb0JpZ3NQbGwvd2E0TlZHVkRzTzNDZkRRcytXTDBtMUpNV1NOTUNEMTM1emZWRzlsQXN0c1FWSVg0OGpRYVdabDZJWlJ0QjRPSVA4aGpDWjhpQ0I1cE5vcE1XeUtRRmNvRGlPOFVuQ2d1ZjlLSFZUOWVMUW5nazA5ZTlhS0dRbHdVUHhFeWlreFlZVnd0a0Q4VUY4UlFxVTZ3T3RDSjZYdmpZV3pvSkdpUW5DeDVJdVJXalAvRmRkQTJqdVN6b09TUERjSm1VeWFnRnNvZmkvZUlxZEh1ZENNSFVVK0VsWVZiN0ZGa0NpcFNjdmE0OWRicEZNaHZZQ0JKaWYzQnQ1UmFTZUdid2dwTVN1YlJBOXQyN0pRNmdhV1d3OStSS2RGaVNYV09GNHVObnhsSThjY0RhcEV1d1FVaWNRTEZMNjl4Q3labERjVVljby9wVDZCMEhBelJETTloV0hDY1VMNXlkRGZGek4vcTNZWU9RT0lGaS80WTY2eFNaUS9HOGVCSjF4b3JvUUZDc2loV3ZwY1lKeGRaQXMxeFA3ZEVpVXo4ZmxpOVdmalJNU3NRYll0VlBlNjQ1UWpqejlidEZuMTJsaFltRDZqZmVHR09aUTdFaG5rWjFhQjZ5UGtDMWhOandxTWNJeFV1RHJmMTZhbzhXT1NkMlF3WlBuQVE0Q3dsb0J1MlRQRzU4L1hmai9BYXVWeWVMdUpRSkZGMWJqRHVVT1JUcjRwdFVwNlpjUjQzWDdnM2Y4K2xIN3lMYmFTLzRzOHMyUW9FeFFyRjYwOVBrRkNPbHdEV0E2Qm4xYm9WVDRqbmkrTXExZSs2NTU5b2RaZkY5TWptQTR1TkNHN28va0VERXYyMVhPaEhLQ0lwSnJSS1Nja2tZbDl4Y0twTTVGTXR5QWJVdy82SGRidnBla0gyRWRqenNoVzFGZjJnZkh4Um5mZnY4a09uUWREOSs2ZDlkdHpwbkg5Q2ptTWQ0ejkva0tkU1pQbkxNQzZ6aVgwVCtFWEVBSlBYVmEyakpDSXBKcmJ4SzVCWVpsOXhjS3BRMUZHZjZIeWFkbGwzRWRKRC85dGpKQndybnc2MlA4VUd4NmErVW1QNXM3eC9JNVRGSXB1WEl5YWVMNXUwS0xmWVgzLzVvVmVweTU0ZCtmbGVtZVZieGk1UjNHZWx2Rk9MMjMzaEVhZTJQY3JLUStaY1JGSk5hR1FINTNzY2xONWRhWlExRjJMZU5Qb3BPZmZvZmxvMFhWWGlQdVA2STJGeVNhejJzWEk1UVZOMHorQzhOQ2NtZlV2NjFWZVgvdk9PalJIcjhvYmUvL1IyUFBrYkJ2Mjd6aGdxODlaSHlsWHMvRXl1S1VTd3dnVVJWK1U1SVcwVHJpZmZiVkE3RlJWS1FEdGJQbDhYUGdHS1JTSHM5a0l5Z0NGR0JWbGE5dkFQamtwdDl2YktHNHJsVUs2Y3dqSmRsWFM2S0ovY0xYN3hSa21zOXJIYTVRYkY0RjNYT3hHV2hlRjl5NFpjY2FqVXRLOHg4Q3VIQlR0ZXlTbEh3K1VyMEs0TmtpbUlVQzl4MFN1MGtsNzlhZ2svRU9SUWJ4KzhIazdVQy9OaFBVR0Y4VEFQWFpSbU0vc3NPaWdWZnE2aTBYQkxISlRmenltUU54VnFxbFZOQWNaT3FVcXpLUmNOcUpiQkYrUzNieUw2SjdobGNGb3JWcEdHYUErMkdhZmdIRUZrMmtjSHZmeXpFdlQ5SEh1YUxrMlhKY1Q5SUpNK3B1VGRQUjNsMklJSkQ4Ym5MTUsxZ2dtOHU2Z0oxeEczbE9CTVZ6aENLdmxaSlVYbWxqRXR1NXZYSkdvcWxWTHZOTmQzcDdsZDlxaVBDL3BhYlZXeUk2R1Y2NjJKa240M1F1MjRidmlWQ0MyNnorZ2RteWljSG9QcGY0UGc3Q2VvR1VyY1NxWVh5dDhNMDBCbDlrY1docURaMGw0c1Z1MndLTHlVYzVqaTdES0hvYThXRjVCc2VsOXpNYTVVMUZBK0RWeXppQ3U5cHdGYVV1VUZuWC9NSmM0TmlLK0lETXRHMVVCSGt3VnJSQVNKOW5jZWozemVSUWU5NzJ1enRnS1ZEdCtiU0JHZTFLT3F4UFdUamdNeWdrMHhianNTSElwbncxZnVFbldEUzdKSGgxaFZUb2V5Z0dHZ1ZDc290UGk2NTJWY29heWlpUDZWUXNxNDY5NnhlT0VWLzJmVkw1UVhGQmV1NStmSk1MSWJVampjMUl3OXd4WkFQZUo4UjM2OUtVUC81Z2JCd0JZbFBoNG1Gd3JsUUhNMHB0eDJkRDBVeTRUQ0tteVlmNzJTSEhvZkpvbnQyVUF5MDRrS0dEWDl0UDBYSkhPU21rSm9IU2RaUWJJZmJFbEdsSzJyZDRWQi9Xd3BEK2FwUGx4Y1VaMk4yeDRtZWlTRVZodjZtSTZHRDdteW14akw2QisrenAxdmhGaHdIVlpZdlNuaTdyWXJoZkloUHNzdnJUcGdQUldTZWVGdERJRjV6eEdFb095Z0dXb1dDaG9qUGNOdmZ0WHoyY3J1S3lqa2pheWhXeEkzK0dtT29wczZOMjRva050YlJsY3dMaXAxZS9iS0E1WTZJaDlqeXYwYUhhSW9xdXFxd1VNdGltSXpYSnN0QmNFNlVrZWlueVZpRnVjZVVzT1NUK1ZCRTVsTnRQdUVGOFg2RXFVN0tEb3FCVnQxRnBzNlo3MlhPTFpmczVWcldweHpJR29xZU05ZXRMamdzL2d6eTRGdnNTcEpwdmpndlUvS0NZcjFYdjZRbGtEVXAzdnRYOW1kYlRSOEpIbW52eUl6alRuNmp4YVVxZGY1a0I0bTdTUlk3M0IxRmRza2ZDM3dvMXNDREw4UkNVSytCSXpzb2xub0xTbGFyYjhwaXIxMFlXenA3dVpiMUtRY3loaUs4TExPTTNxTWkyS203ak95YU1RSWQ3UUhPb2RjbnJwZFlScVByV2t4ZzNqS1hnVGIzL0hRV09ZNWJqR3dIOGNDM1pMbTlncGRZdVhwaVA3L3o3UTQ0QjZhUzJOV0NMb214d0s3S0lOdUhZZ2s4K0VrQnpFcHAxT3QyWlFmRlFLdHVBZ2RJVHdmRjdPVU9vR0ttcEtOM2IwOGRQUG5FMnJ0SElDTllZYWN1ZDJnRzdFUGRYV2psUFhHNVFYMTBYUy8wN0pmd21DT2ZIcUExeUcxV0I0QW9BbGhHMERXNHhHYUNEWERaOXloM3ZrWFZQL0xTWkdRMm1DeFdmWWZaaCtJaGVQQ3ZPK09uVGcrU0xHMUtkbEFNdExJU2hnK2tnMkwyY29mWGVMU1NvM2R2VHo3NkxjMEMrMXcxMVQvYWhyYWx4LzNGdTYvcHF5Sk02TnFQV0dhajYxcUxXUjNMSDlPMXlEamlieXZpaDVuUTEzMFFPUWE5UTN2aXVzVTA3ZWZiaUN4V3ZVd2JFWUhYU2psVDNNb2hEaW9PV0IrS2RlUTZQNWhzSnNPL2xPUDl5dzZLZ1ZhZWxPRWk2YUNZdmR6aHRCMjkxT2pkMjlNQnJ1ZlRYa0kwc3FjNnMvV2R5Z21FNURSWGJQYTJaK2RpUnBOc0ZhOUZPWWp6dk41aHdNU2U1WUcxOGpjcGltS05YT0dZZSs5RFA5eEk4NkhZQmcvbUJ4Y3JpYWIxZE13TWlxRlducFRoSXFtZ21JUGM0YlFkdlZUR1VFUVBpNHpyb1pwcVd4RTdkR3AwUnhjOENFanlnV0xSZU1TQk5CTnQrT2hReVRWL1BZTHdFbkZqRFl0ZWQ0TEpnU2FnN1RCdTIvQWJNOHUwVHhLc2xrcnF0anQzaDNpNGtlWkRFU3k0YVg5ZGI2T1kzYjVpcUpXdTVpaTNWRkRNUWU0b09vOVNObU1vd29TaytCeUYybGJFZ0xZaVZZZFh1eC9VSVI4b1h1eWpYTjNyODFxbFBlR3RrdERVTWVMR0J2cEhvMVVVM2RJNXhNYmJPTGtFRURhUnVKNHNldWl0Nm9jYmFUNFV3WUh4blNrSFhuRElQRE9yR0dvVkNob2luZ3FLT2NnZFF0Vk1pbVFNeFNYcmRQYlFEZ3ZzdEFTSTNyZ2hxUzRrYlVFK1VKeTJTSWhyRnozcFhmY05QVDE3RDBOeFZyRlVndUtLenFDUC96ekRpV3B3VFJ0SVhPT0pLdHp4UmhBMHNlY3dlMUNrczBDT1JiRXB2amZKanFka0JzVlFLeTVreUhBcUtPWWdkMGgxUnk2V01SUTdnZHNWMVEvZGtFd25vSGdnODgrUkYzWHhLcWZOQjRvN3ZWK3FnSm5tT3Vod3hhOVNBMzE5TTBLV0lxbkZpaElVUGY5aEQ0NDlyZVZjVGpJNjU1bmxrdTh3QTcrcnJnZ1pXMmRZUHltZVlubU95b1V5ZzJLb2xSTXhkQ2dWRkhPUU83VENJeGJNR0lwb21hTytHbUZ0aDRqUUczY2xiWTFXVXFlOWN2bEFzV3hYVGFJNlhuU3JLaTRmSnR5YU1rcHRKWStzT2VMZUlUU09IUXNTRG1vYjlVZkQrUGhVL0dhOUtXNVQrUlJXbEFkRjRtQXF1ZEFVSjh1V0xCN0lESXFoVm5GeEE2V21nbUlPY2dkU01rUGlramZpanN4NEp6cXNXN2FmdmVQNkIraUFzM1FVNFV5cG5pS1BvalpXTEJVQ0thRzQ4R0RsemdNcXQvQSs4WXBkQ3ZTNkZvTWxwWVZmS2QrK3pRcWNqMDBDeVh4dE9DSmF0ZkdzbWN2cUd3Sk95REdYVjJMWmhrd3RMUWRHNXFHQXJTbUdlelZRd0lNaXVjOTZDZnV0VlhHeXk4cEZnNWxCTWRRcUttMnd4RlJRekVIdVlGcG1SNzNUWjRsdFFFbjFYdThCRkQ4cGppdDRVYSttdDlTTVZTeVRrZHpob0VnSnhabTJPRmE4bXVLMmNKOHVxZm0wWjk0S1V5aGRQdDR0Rkw1Ymt5NlpYc3lMa3AxWmRnbTBDWEhnb29PRmZ2R2Y3WnNDeE9leWllQStMejJFY25SMUZtUFd1aU5Gd1NNWEMwN2JMRm0yL3hHc2RqbGROSndaRkVPdG90SUdTMHdGeFJ6a0RxWmxOdFRGMS8vUjgxQ1ZENy8zOWF2Wk1KVDczMXRkZWUzUTF6UCt3c25xbnU1YWRiVzhoMTU1R1lPOXAwUFVLaVlzK09ISk53by9TZDdicGVPdkFsbXhQVG11ektGMmlGWGFRaFdmcVNrMmJ4YWVNSXM1cFppOWd3bm5OcWxwclE3blBIaVlwb1Zyck5pc0ZGSkg2ajVMMVVHTy9zUkdtbWNWTzJDd2pWSUx4T25KNkNkMFBQWlpRVEdobFNkbHVFZ2FLT1loZHpodFJ5dFZ3dU5TbC9XYlJtTW92YWZOYmp6ZUpFN1drZGRlUVRlUk5CMkZnUlpaMGhtczNMQXJDc1hRZ2wrUTlta0hybDFyQmF0QVZXNDdHQzhickhqN2dZZlNGNXdSdTJXRHdQRFhBbVRCbXB0OElRNi84bmpaTWh3aDBFREQ3N0x5U3hoUTVFbnYyTzREMzZkUGJLUjVVTndEMjFWOFByV05PNjdmWmhLaXdheWdtTkFxS20yd3hEUlF6RVB1WUZwbVExMFN0K0h6dHRmdXVNMU5ZVVpsWFBiSGVzNXVxcXo4dzNNM0szb1pZazdPM2Y3TDlSS3M0aVgvWkVBQ2lqRUwzcFJ2MzA2THB5L1NTZ1VBdnNIbEpjTCtpMyt3eFJKVHBaZll1VmZiMjcvVDVkRzUyZlN0SmNRSEU0eUhTV2dHdS9rbE9jTmJBbnhXa3V4YXpKZWwyU0NOYVBieW9BaTJoT2s2aU9UMWNrc1dEMlFGeFlSV2NYRURwYWFCWWg1eUIxTHk3QkxqK1c5MDBhNmtsL2JJcDlCV3VJV3ZTcnhaYk00Q2tzMHRyMWdDaWlYWnMraWZ0ZUNMNmtYY0MrS2s4WXo2cU11bXh5T01uUE9RMXRZVFE1cTBIU25Tc3ZGVWVVbjBhamRLZkhMa2J5OGExdVhnc0c1ZDdsWFNlVmZVSmJ6cVJrTmtMSUhFeS9lZzJKWnNxVTc2V3ZOb0U1RW9GSXUvSUg5NU1mWnZQOEZCSlNTMDZrSTNTSElhS0dZbWQ0ZzZEMUtYMDZlbDljWHR1RmlzUGJ4TTVWU3NHWm9USjQvUUpuUmRmUFQ2cWxjc0FzV0VCZThvaU9BUWRYbU4zdnJ0UGdvbzF1YkRNaklHOGdNWm9KRmhSWVp3em5wTkJmaC9hQ3RSZ3JRWklESDhZWEpPT2tDWTFtV3ZjdnJ5RnNVbzJRNDFMbnVINGJNVWJDc1dQQ2lXcGJiVFYxN3pHRUowU2IvWGNRcERVU2plcDRyRy9rZVVreXhMZlNXRmt2dkgwMEF4TTdsRDFMbC9EY1pKUVljOWR1TUtOT3hDNUk0MVE0VTMzM1h5WVpCUFBYU3k0WmRLUU5IUGxyR3FLa003ZEJpc2FSMWtPVUxsa3FyOGZHZmJkdEtLZ1RER2tXMUhyVU8wclNneHMvRDN2b2JlL2JzSmd1RVNhREZvblJXZDBnTURrczIySU12ZFk0YTVHWUtWUTVHMDNWSUZpLzlPZ1hHRjhVa0dvMUFzZ1V1WHF4dXlFMW9sUlEyY2tnYUttY2t0ZGFrd2tydlZlZUFLbldvQkd0Vzc0RUdkT3lWdEdyYTdkTmN0QlJRWE5iSmdGYW14WU9iOGxaK1ErWlM0NlpKUXlEaUNkYU15N09PQm85QWhxcEc5WHZUVlJQNlFDWWNCb0M3b0l6TnR5RnBOOEd3dzFhdldwOUJrSElwazRnOU04Y1VLS2Y1dEU0M2VvMUNjTFZQQjZQVkRVUzdKemM0dVpBTWxwNEZpb2pVR2tzQ0loNmd6SzMwR2cvVEdIUi9zbllyWW50TmYyTGJiaWk0ekdVb0J4V21OTEhBbVQzV2hFbk12R2VmemJPMkRob050blZjM2N5K1kxK1F3UXR1Szh0WEpDZ0wvbExFYktVaGZsOS9rSEthMUxUeUVsQU9lSWNNZEJpZ1FISGtFSElxMG9MaHFjMG4zYnM5REUwV2hhQm1rRDBDT3IxWDZvbDBwMDBBeEQ3bGRGYnFsTXVqaDcwYzFMaGszVUs3WXIwZHBXR0lLS081ZFZ2UXdoN0lYVFAxblZqNFNMRm53SWJQaXVtelZ1SVRveDBtOTNMYmlGRENiL0k1d1JGQ0tKQ3pQK0g1b1EwL0NhbWpBclFTREpXZnd5ZTc1QkJ5S2FBdk90d1JpSC9JaDY0eWdtTlFxRkRSRVBBVVUrOHA5NE1icUVKS2ZEVVZvQlRCZUQ1aUJmWjNUN0ViRFNxYUFZbnREMFMvWlpSZFdQaEpzczZraXJMZjFacTBQaDNIRXFPaUsxMXpuTHJZeTJsT1VvNUZldzlLU210cGRCcGJzS3BGVFlza0JMTG1SeHFHSXR1QUxLOUs3Tm90T2poMExaUVRGcEZaTXhyREJGRkRzSnhmVC84MWh4ZC9pNWJETnd6bzhxd3o2dnAzOVZsMlFVZmhCNDdENXFWN000S2JqZkUwdlA0ak04RTZLTlI2elE0R0JWUWN4amlTSDBEMkxWUGxiTUhMM0wrQThlTFJZRWNHdkNWZFdGQmRhZzJKVFdzMmFRUkV0SE5odURzVkdNSkhjaWJKakNtY0V4YVJXVE1hd3dSUlE3Q2NYbyt2V3NPSnY4WExvNHR4QmNyVkJodTNGL3NqdGFIam9ZdjlOZzUvVjlBRExNaS9hSlh5SlQyYlFSYTlxT2d5c1J5b1loV0xkSWhWRWxaamQ3Q0t2VnpKczM0OTYrUXZHZWFZbFVEdG1XWklsOTkwQTJMM0E3K0JRUEJSOFFpd1AzanZ6YjlteFFFWlFUR3JGWkF3U2ZBUGJ6SHl1K0Y0Vys4c3hOdjNrb3FFUFl1VkdUZnNjVTR3RnY5c081WGhLcDNUcHpwdW9FWm9tMlpHSUNuM0VsSUVaR3ZiVmhvUThTcWlIZlROS1ZXaUlEWmRSZGx1SUdGaFhWQWFlbTIxS1MxcHhpc3RhYUZxYlQ0RUY5alI0OEYwZUZZczBSYkNOZXRHWStFSVZUNUJScXVDMDh6VktpUmJtVUd3RkRobk5wZUpqbzVhUkVSU1RXaVhxa0NwQi9sZ2lkSTVkMnhFT3BVUnIrRVJUMFc4RitUUkR4R2dCSVhvWlY0cytCWFpLbDRGVldJMWEvRHRKMHA2c2FHSm5oc0xTdzhVcnZUdWJZZHBpT09ON0xrdkNZQlNnTk1UMlRsWnF4Y1k2Ymd2RXBpRlFBVkgwV3VaVUxnenhXeTVHb1hQMmRPd09HTzM2bWJSbmF0Mytac0tuNEZERUVIUGdGVWFDWmUxbDZFaEdVRXhxRlJQV1A0MkdqbTdYVnFSNFg3bi9mVDlTYXVTa3BXNDYyb2w2TjRMczA3dEJzWkhvS0tyYXRQVy9yVnNBUFg1cjVNWndEQUNXM2x0bmluU0JVL0hWcFpMMWIyTlFwTDZ4WVlYaEVjUmtnU1orbVNwYkJpclFTRGlOSGN1MkEwNmJBVDI5NEdtU3FnbWZna0dSQm81OVF5bnY5VzZUZDAyVkVSU1RXbmxhcEk4OEZHOUlwRWJmZ3M1TWJub05pZkppSmE3bThZOGJQdkg4UEZLUGpNamd2aGRiZEFBTjdUZWFQckxFTzNkUWZvZ29USXgxQzNvVTkzNjNCaXBZUDdwcHUza01pclJFdDJ6WllzWnJGMTV0WXFId3ZpNU4vQUpUWlVhTDRFS1pvVnRsN1ZpWG5YeWZST3N5cTVqTVpsQkVXd1EyOFBCMEhOU2tWbjZWaDRxbFdMYkpSZTVReXA2NVFuanlVVnlnbDFzWHE4UTc5K2cxd0NKWm91dEd1SGI0QVFDb1lKY3A3YllpbmRkWkRVdENjV3VRNUM4TDlKeDVoYVhqOGZ1Y2NFTlF2V3hDaFAxRUUwNWJoSkY3c1dWbzFaMUJFVzFoemF2S1JFM3RvT01YVTdGc3JHSkVxNWl3QWRQNlF6RWZ1UU9xZVViSllXS2VpYWxXWStiRW1hRVk1Y0JwTUNNcktRclZPY3lnZ2pWRHJ2ZkdWbENYUEt2UzhHSXBwTVpJaXBYRVpCQ2ZJemFVMUxzU3IwQTdLSko3c1cxbzFaMUJFVzFoNjZVeU8xMW1ESVpGTmxDTWFHVUVqSER2RDhWODVJNmc4aGtxMnVwaW9rcFJNNVNKNHJWVS9tN1I2OTkxcHlZbWc4WUl4YUFJeFptZE9XUWp5dERLbnplL2QrbzRMTEt0d2pKeklBeUYyMWVFNVdhME1wOUJzUlBzWmNqenZxWjZocGwzendhS0VhMDhLY05GK2tNeEg3bkRhWHZXU2xWZEgvZFVReDgydzNYS1pSYXZlSy9JWGlwLzEvL2RtcmF6cEhBSXpYRVV1SGY3b2FTbVF5cXlXaEdMRlpib0cyL2IzenUxcE9ldDk2NCtTN3hzYzFSZ3lYcVpTNEJpa01tZ2VKaFk4dGxMZ05NdkhZZmlML0F0R1MrY2FDREpMcUtWTDJhb1dIOG9aaWwzMERvUFZhVlRMRlJ4VytlZTFCMEhVV2FHUEpKaEkzWEJYYzl1WEdyZXNpVFUzTkNVbUF5dTZDQlFHV0tBdHZtT2REWnVaYzlHdXZSQlFoZk1hNXVGcWMrWWN2UTVZbk0xaE52ek5HazF1MXFFM0hEdXg2RFlGcUh2dStOcWFwaDU5eWdVQjM1M0w2S1ZKMlc0U0g4b1ppaDM0RG9QVjZmVEt5VVNpd3BLTnZDeW9yVkFoMmVkZTNUVmNJWXN5YVM0RzZRMVBZTUhTQm1DSmRkWHNmNW9VbTFwVkdqRlJ1akZhTHZjWTFNSEREVHRrYmNsWTQ0TGg4eUp4Q3F0ZjJJRy9EdldTOTVKenYwWUZGRjAxVmVuWlZMZWQvSlBLT2ZkZHgyL2FwMlJSS0ZZQXA4dVZ6Z09LRlk3bmxiRjk1MzhETkxmK3BIajF6cHR2dlJZK2M1dEx2akJ5aXVXV1R3UzdBOUZYNjVrOGRtN2p1ODFmSjkvMjJzTjJ5N1ZOOW5xcTBJRDFka1ZQWnNoVkdZenBsbkxqZlRhRFAybDFSamQ0R253ZDQxSitib3JmUmdnSnZpSlUwQnhYUk9YbkNuRWlzbUJZeUZEL3JZaUhSQmxvQWxvMDBVWDNaRzN6bVZUaEQ1SGJDNjR5ZGFaTjJrbE93SzBrNWtPaXFqQVU2YUl2aHVNM0grOVRVdEQ3eEYzUHV6UlJLRTQ4THQ3dmxZa2F4djdWOWNmc1dvWHZpSk9QbDVsQzA1VFZYRnY5VWJoZ1I4TDlPWFIvbEQwNVZMWnByanowY3J4cm1UekpuR1ArR0VaS25TcnZzcWwvd1BYMlJYTkovU1dCKzhRTC9obHlmdHRRMGlnTGVhTldMbTZXL2VyS1pLcXdVS01mSUEwbURKOXVMWG9KbEd6YnV0RXNRcCt0NmJpWm9WTll6WUsrS0hUaFBLMHRiQnN0U0dVUEdOand3WDIzSkczdlJYTm9zakhMMEkvV3ltU0pPNHRmbVF5Mk1wTUIwWG9GNHdVYUoycmtxaTlQUSt1YytKdlUyL2QxSEp4aTBMUlphY00rVnFSck84VTJqaEZmTW1NZVA5V3ZIQy9VS3piZWhYcjR2MkZoZmFyRXhOZkxyQS9GSDI1S0hzL1ZYQ2hMbHVoV05rc1ZQWGVVN2ZxYzNGbktsejhVOVFOMTR1aDFZVmhOdERJZ3p1SVZRa2QzcVR2eWM3TmNCT2pUNStHN3FmOXZEbXI4VUxGaVZPY2d0K3RhYnN1d0kvTk9kTnQ1UHZiaXRnck1NSU13YUQzS2Vidk50ZDBhZlU1WXNNS1FrS1hlOGVNQUxUVnNXVUk5ZDFCRWI3dFpUOFRHdTlUeWhTc0pjYWNGcDBHT2MveG1na1VmYTJVck5mUmtOUFNtelJ2RWs4aFZwaTE3dlBucFE2WGp0MXpJQzJEcXk4VWZia29YYXpJWWZtaWJMOUxBSDVkVFRtNlZqK1FtSDMwZGNIWUNELzk5dC9yTDJZR1BmUkZYLzZ2bi9zVXJiWTM3UWpXdjZDbG9MWlp0akVXMkhIcGRkbjg4L0ZKQnl2U04vZ1RVaEk2MjFWRmV1NDdwc2doMU5DSk9tbkhETThxM3JSZEFCcTdpbFlZVGhUaGtyZVJpRmpDSmhtWktlOE5WdS9xdGk2a1BrZHNPTFFnWmQ5RTFOMSs4UzIya2VhZ1dFcVk5YWFHM1NVWTg3TDRtaFIra1h1b21VRFIxMnBXeXFMUFppRWQvOTN4b2hrekh1TzM1dFlwUFRub0VMbTUra0xSbDR0aXM4b0YvcUpzdjBOMEFmM0xsRjJyYjBUbGRaK3EyRTRwUmZ5QkVLK3BKSHl2aFBTRmxqaitmWm42Z05oVm55aE4wUFJKZ0QvazkzbEQzM0RwWlhsNmU5WlgwZEFOY0w4bzhPVkcvcUdjMHZmcDBoZEVKZlRVeWd3Qm9FS2YxYlRZbVhMalZqczBLa1Rva0lyVkUyTjJ2cUdMRDNwYlVCOTJrOFdLZHRSU255TTJ2UFlnWmNORTFOMStvRFcya2VhZzJBS0czL3h4VmhUTzdxNk1kbGJJS2lyaGk5em9aZ0pGWDZ1YWxFV0dDVDdGQm03NC9McWF6aGNORkovUWs4aVduZWNUV1hqMWhhSXZGOFZMMGh6aTlRN3FHWlY5R243V2lHdlg2bE5tanRkOFczajkvSXYwZWZ6aUo4TUpmYWdCM1BlVFhaM1lmSHBucU9HZjFqVldROFlVaHozWlZlbHdLT201VEQram9zUC9iNnExemJyMUtvMlJXYWg4ZnlOWThwOExGa0tnRHA0VFhZZmM1ZHhKdUo4UTRwQkt3RlRXZHBIaFUvRkorZjkrOWhUbWJGTWRlczhMeWdVMjNmU295RWRRSWRkQkVhczJtTnh1T1YwT3pjOHJOcmRwSm53c253MXNpYVBJQklxa3NXT3BaTkh6QlZSa001ZDFmZWJONEZQVjA5VkRvZWY1cmpRTDlZV2lMeGNsVzdKNVlSQVFYc1RvQzdON1FBeTdWcDh5ODdxS242TlBCUEpITzYvZWpWc29IL1NXK1U2M3NrS2VoVmpwVFI3TnBYTFJEQnhrT1ZBWmgwcTcwdVVvWGZwRW1wWWVnUnkxM1phbEZzMEVxM1JqbGFaNDY0eFg4THMxOUxuOVhabE5adnlxSld3RWlKVWZNaU1oK3RvRDlRcUZ6L2ZxUVpvNGVxdis0SCtTMXgvKzJmLzkxYXB0cWdwL1h0U0JoVDlRQVVXN2lsM0pjNWhWbW9VaUJzSS9yNEpnMVlpK0tFNzJWUmdXQWhaU2pTcmVEOHRtQWtWZkt5VnJEWUlYcXE4bThSaDkxK21PWHphUk4wcFFPallUWTU4aVVQLzdRdEdYaTBMcVIvdG01R0IvRHM4SXoxazJRTmZxYzNGWmgxdHd2MXNlRkhmVUNQUkFIMndCUlM5M3lyU0YySEN4MUNGVTNRRENMNE1wMmFaTW9iNS9FNkhXaGs4d2NJd004RlZNUnpEelg1T0ZPOFo4VmJibGwzMlZQTVgzMEF6SFdnejZ0c29tY0tuaWxMT2svU1pOSmRkVWViTjFRTDFGbVkwalN6SlFnRkRtTHJQTWRFRjQ3alBWekxlNmFMMTlKYWZsdG02c1lBdEZUSnMvU3R4Zm9yTVd5N3FXaFNLZWlyV1hsL2o3blpsQTBkTkt5MXExK3NHWjBQV3IwNVBIMVJIYU9hankxbFY1N0g5ZktIcHlVUkNQZFp2S1AvY0EvMnFYNlQxUEtibDc5VUdYMi9YUWxkOWNiM0FvenVscXl4OU82eUcyWmRwTDBuVGNNa3VQTW9rc0dEK3ZWem1DcW5aNFN6ZnI1SlFVVGQ5eUZBT0dNTEpTdTNkdXRzUVdGUzFXTnVpRzYxMzRxL2lHcFdKNnZTVEF2ME0xSEM4S1BNMWRrd2g3cEx1SVNTRlVySm1JY2crM0tOcVdUOXhscEExQkdydU1zRU5qMkJVYmNpM1lRVGdrTHByNG01R1ZhR0FMeFpJUXo1SHNYMHc0S0g3Vy9hakFBdGJFNFNuc1N3SFR2SlpaUU5IWGF1R1ZKSXVQeUZWNjRyZ2UxLzRMRmxQMHNObDd3TzhIUlY4dVNZQkw4Sy9wVHRmbjhZeEtTbkwzNml2Uy9QNTdVQ3dwQnd3RHErLzBCT0x4b0RaWkVqREZZcW1ER1BYTmZudFFwcU1hWlZGc044ajBYRXgwcUlDK2J4UWRsbmkwTnpzS1ZYd1dKcWVBVEpGNTgrZ3RWL1U3dnNYVzAwM2pLMUVXVm9Jc2hRdzhnWjdObW9XTTJnb3k1Z015djFEM0dBd1R2N1JiK2g2a1BhVlFRa1dMTzBUelFjNWxsc0F6OWVsM1NKc25ybi84WjMrZjUxb280blV2ZUtGMG5YenNWeDh0cTAwcFMyay80TmpodG45VUtNYTFXdUxkQUxicXFGQjR3MzlvaXg5UnltQnVjVm1HMENtWHJYN0pRQzhveHVWV1VmZnJmOE54YW1rRGdKUjQ5UjFwUGlFT1JiMmFSQlBZYi9hUzF1WkRKZjEyUTJoSGVoVzJlUUMwN2w4MlNRZm0xWnBCNjZZeVBZMmU0MEpZT0JaZkVDZmJXTDArd2J5V3JNc1VXNXBFbEU2UHJkcGkvdS9XeU9RNlBpODhVei9aeHkveldqS2FUdTNiMk13Zi9wdS9SZDM2K3EvLzJWM2R2YzRBQUE1OFNVUkJWTC9YaWVnNnNoTjExQ2h2U2RNRzlvaWZ1NlJwZVBkSFpNTHhQMWRNdnZCejFKMXd2ZUkzVUQxOVRSTjRhakpaL1RQMlZPWWJLRUs3YnhVYWpPcUZyZ1ZBMk5DMnFXQTNLYW4wcUZDc01YbE9LeXVMUkpDVnArdjR3eFREaFlSTkUvQlVsSW51WHk4bzFpUkw5Yy9KVlEzOFFzUEN6a09RWUZYeXFtOG84N3B6S0Y0eURrMkxlMW9KeWJDQ0t6eXhHTXhXZUY2UE1HWXIzWHJwbnZpaHdzSS93RmNSaWhXeFBGOTIvYXdIdTU1Wk85ZDNDL09WbDlIcGtROFczdEwyWjFka2Y1eUlQYkVic3Bvdml5dmk1QUF1RGJPZWlEbkNIZmF3OTNYeHBqeDJObE5lQzltbGkydVVHY1p5T0ZLOXgvcWRKZ3FhRmN1MFFjUG9mZUw0dG1zdnZlZnVhN2VWN1d4UVVoZ280aG51WXFYRWNBOS8zc011RDN0Yk5xTkNNYTZWbFVVS3dwZTQ5ME52Ly9Vdlc5Umh3TjZWbW51elZwbmkvZXNGeGJoYzdYYjhzR2FEK2NXeTRXaFY4cXB2Y3ZPNmN5amFSY0g1ZjlsTFhKUGJBeUlzYTIrK1Y2RmtIb3lSN0YvSkhPb2pKd29lYjhMUGJuZXhuWkZ5WFpNa21KN0M4OFhxeEIzaXVtMXpXUURqb1hhQ0tGcGhscy93bTM5WXZHS1g3Q0FmTzFyTUhVV1RtTXY2bzNqVUovdkZPa2V2NFpmbVhqRU0xZjJJeXV3ZFgza3BmdUxTYkh6dUhWKzdCOWZkK00zTEZjdHloNFZ0b2cwWUtIYmt1dHU4eHVLTjM3TUVLbUQzSmdVZmxFZUZZaUJFUjYwc2ltTjhYdmZJYXNaaldlbzk0UGVDb3NmUVJmNm5iRm0xYVVOVFZ2dmtNRCs5cXNpODZydVMrWVE0RkswR1BVV2hSOElGNGxlbHB6dkxLWGw0U1cwdzhDUWJubmxiK2Zhdnl0aHpxNi93bjQybEdTZ3cvMGo1cjBvK2l4ODUvbGpJc001cU5PWEJ6Wk1CYlBHS2xoaCtGLzVFL1N4NjhmVi9zbS9MWUY1M1hEYjdNalkxNzBDN3AwUUR4YjNmbFhvc2ZQMHU4WUtQL2UrRVRxWUx3bFN3eHNvSGlrYVdWQUtkd2xlbVl4RFNTTXpoUGNJaG9GaDRudlQzTnhTZkRvTzZVY212dmljdmh3aURJdVlQYXlra1lPQzY2cE5WVi94NHVoakd1OHZwS1BPbTZyQnRsZk5oNVp4dytFcTg0dE85K3diS2Zlbmg4dTNicnZ5cGhHRGlWM3NJTWxEc1FZSXNMQmJzU29wTEJnZ3lsZ3NVMGV1VUxDbWl4cWZqbEZJU1Q4a016RnFQVkNEK2Z4Z29GZ3IvbzIwN1lkUDVhRjJxSHhlY1hTcURJcGI4bDFNd2JucHRSd1dxYXltS0pVZ0FnSlZFNGxnU01IR3lOUzkxTnlvWXNkZVlmdDd4VEpZKzN1Q2NONTlONkpJT2lyQUdDczgxWmlwR1g3WkphRU1KVnBiTWRaOGcwTVI3Um9OMjc5NHlIQlFMTXhXRDhMTGE1L0pVOHF1dk5jcnR4cUFJYzlkclFOVXFZTWdJWjFQbE5BaE8xS0JoMXNZU09hZWRnSUhaUGdmdkowNTlSVXIrR0FUNzQrZWZpZGk1eENFZ1Q2MTBVSncxai9pUXVNMjlUTFBJeFNwYVdWS0kzVVl3V3BmTWJLajN0aUlRZmRVVVNYVi9RSjh6cW1rb1l0cTFpOTNNZlNwc1ZmS3JuNHJ2Q0VRTWlqWHFXMStvbkx4VzZpTjVUajJNWG1xdTR5MUt3eHBYTUZVcy9DdEpPK2kvdlQ2Tk95aS9FZWlyY3JHVEdNd2tLdWZZd2gxWWRURWNBdUtlRmM4WVo3alQyM2lrZytLME1hMVY2dUJMUjdwQ3VVRFJPMFNBeFpOZ0U3bWpwd0VZTHBkN3RTdC9vYXdYbmEySzluQm1OWVRWVzZ1VmZjcnZVdjBVYkVjaVlWQTh4TVRnSjhXZGo0bnI2NXBsc1cxZ0tPOVBVM0xIZXRjanlaVTc2N3Nqc3NpcU9FWUZQU081MUdQKzZtMHJRblNmWHArVmNvUHhxZmZ1c2VtZzJCSHlVZFBoc0EyczIyNXBGWEtCWXNjYi9IQVMxdFMzK0FFS1RXdFZZQUZNUnZ4KzEyNDhQWjZLT2NtbXpKblZrS3pSNkRPamhIZXBmcHhUZHFrTWlrMXh2Vmg1UHd5akdSTUxuL2VRcU9hMWRYL0dOTHdtTytHZXlQQ3NSaTBKMTF3YnZBYmJZUXk0d2pQM3QxVXU5UFlGZytLbkV5MkdWaVVRbXc2S2grcFIwLzQ2ekVSN1dUUEpCWXBHbHBJQjQyYzBQaTkzZnkvb1J0OFo3aHlKWVJiZThjUVBaTnEwWGlMZW80YzVxL3c5bzFKUS9aQkgxbkVHeFphNGZoNzZZQmpVbjFUQlIrTDVkYkpMbVVpVGR3cVBkQUhUSTVYUHNEQ1dEbWo0eDlWeW0wc3lYcGhxL3pVVm9GY0UrRjRHblkwTm5DbE5PTTViOERHUWhDcnBvTmpTdnNFRnNsSGFWSUJWTGxBMHNyU3FWWE9HcVZpOVNra0xDb0pBaFVTbXBocjVkczZZbXgzdERqV3B5alg4NFRJcUJkV1hlVG4rWTFCc2l4dk5kUkkxcC92WS9lS1YrNFVGNnB5ZHk1Uk9GeTF4cU5Dby85dk9GeG1WMWNqbE1iNGNFWk9Gd1BBVnNJWnU3R1RId05WS2EvSk5ONXM2MWtDTm5UdUlLWklPaXVZdERibElUQzhRcVNzWEtCcFpXa1pETzR5RjUraDN0cHJTNDhhNFBkUTVFcU42ZUw5d0luczZ1ck4raDN5SDV0anRBMGxuVkFxcUgvTElPczZnaUxtUUhua3F5a1pVNlNkRTUyallzQjg1SXArbGh5M1lBMUQxOFpKeng5ZXUzUkhhR0s1OTFjelBlT0tZd2dDY2RENjkzNjBoWFdqa1dWRktoVk5GT2hxeXFiTE96dittdjdLVVVDd1ZGREZGM0pVbDUrbGhObTBsODRBaVpCMXdMUzlxeVAyeCtCMlZQRXNKWDduZU5Kc09uSGo0OEl6Mmd2YmsxeDNBcDRFMWRQM0JvMjdWSDE1YXVwSU1paFZ0R21oRjVSbVVucE5mcGo1L0U4RzZmUnlZNzhwT0crZitPTXlMWGpjNFQ4RWVxSVduMjROUm5IMXVxVFg5cWxGSFB5RXJDQ09QaGlKQzFDajhtc3AycE9hc2h3d3ZlR3NnRVNhcG9JajNSRmRWMmNyMXdxdzc2NThIRkNGcjM5T3pTZEJjK0ZOM2RIWkh2S2g2dk4xblc5RmprU1p5S0U4L1BsL1F0N1Rvb3ZXNnV0cTE2Vlo5UlpqZmZ3YkZxbDJRVWE5cjFtVFhrLytyMjBZREhEbXhEb3RKNDNmWXhhc3FYcXlmZklibmhHRzdnUkJtakNGT0x6VHVRcTczdXpXa0I3M3FwT3FPaWkxVENyL3F2YXcrSnp5dDhIazliblNWbHdxS2kzYUo1QW54R2xnTGMrVUJSZS9qT1NSb3FpTHVmVVNJSHpOQ0M4VlAwU0ZJRVE2U05uKzRBTVM4NXRHcXNEOGRYNnhjYit1dHhtN1ZIMDVRK2xJTWltM2IyWmJrc1BoRjJmVU9MNE9aZGxnUXd0S1RYTnJwSnFIWnNzYXVvZDN3T0NsY3Y4dnhuREdrWW5XVVJoRC9kMnRJRHpnQmFvRWJLenY0dEYxd25UTVRteUI5Yk5GRGM3aTVtd2Fwb0ZoNDZJT20vSzhjLzdZSjVyUnM4OUFubkFBWm1ucTRmT1ZWNFNDTzNwSVlDSU55QTBabkhyenIrRFcvNWdyTmZlVDJYUjNyVW4xSG0wK0lRYkZsL1pKcE0xbUF6T29tUmlyWERzaHk2NGhOZWhmbjJtMjJITWdyYjdLeHZiVmVLcU52Zy9OWnVWQjNURWt1c0xvcHphQ2xuTE5naC9YR2FrTFpoZDdEVW9JKzc0UmlYNDg1SFJTNzZKbUhWZXdpS2t6RzlDQk1ldGJGR1JUcnRyb3dmV3U2cGd0a0VPZmNVaUd5am13ak5HRk02TExic3Znd0NneU1obGdkSmJ0ZktVKzhkbWVRYVU1RHptdHJ0dHFXZWZYNGx3SEJ0N1RGOGE1TmM0RTkrNXNXTG0yTW9VdG10YmVyRHJjcUZNOVpuN2xyMVc3NURBWkYyRGhkSFV3SXQzVHdJczNnTHpnb0lzdEJzVkQ0NmVmajFmVjN1VmFZZnhKdjUyb1B0b0tTa2V0dnZraW1uN1BTSWpTbm5vUnFZZm5BLzkwYXFRUzlZSHFsZ2tydXhuU2E2emMzaXhYS0w2My95NUczS2hSWk44MnYrY2JNbWRWeHo0SURIWE5GNnpWTkZ1KzhneUltVHh5S2RMQmVydTVvOGd0UDQ2aVNXbk9qVDJkRkxpeUVYS1hranAxVFJvaE9QUW1uZ2NWbThMczFTb241Qis4dUg5LzVkK0xEU3FINTFLbXIybDNnbkIxQXU5STB4SmZ4RTRoZHMzdGtvTmhmOFI1MUQ5cnNzdDU0WlZreXM1ODh6NDcxbWVQRW9OaXhEaXFENGg1dEUwNjd1V0s0cGc5b1NtVHBpcDM3Sm4zTThJQmlNSkN4QzFMa0V1ek9HVnExZ1o0d2ZOKzhPSGhYdTVqeHdsNnN4VktuN2ZVZkZ4cUNydjNVTEMwaExXejVvNjdOeWpOUVViMEVxelliZVlvNUU3d1pGTEVpbzhkK1FIRlRhMWNsM0N5NUZWUThFbThGRllVMldFVnF3R1ZWbldDWWxZaGplU3E0SjVRNXJQaGJ1d202VTA0NHhNbXFKVnZyOU1KM2JxYW56Wmx5SmpuVFRVaHNTRVRkTWxDRXMzSkVkWGhDZjZ3OFVaOW5Vd0tESWx4SC9ZemNzczJNWEZPc3NlV0FpbjhZc09Pdk10T3FhVWNkdUpsMks2Mjh3ZEFaQ0tQelBiZi9lWUhUQ1dOSUVaR3BZbC9oODg1MzcwdWJNMEh0Ty8wRm9QVngzVEpRaEErMmlVcmhNTFEzL3ZldjU2MUl3YUNJYWQrNnFnTDY1YklLcWRlNU9teTgzV0hycGFDQk5WbGw5YVpWVTZ5TjdpT3BjNVdsdXlCNHJ5QjJuem44NTNMR0dzSkQ3MzA0cUp0Mlg2QzZub25yaldkR2s4eWFZMTdJSldvWXhmWE1lSjVaUmd5S09OR3dyZlJjc3JOR3RiemZzYXM0OHF1aHZGbUNROTIwYW9yUHFhNkF6K0dhWWhiOFh4VDA2Y2xpVzU2cUMvTEdHTVhCdzhEMUhxTXlFOUc2QllyeTNkbWZDcjY2L0N4dEhnN0Z1bG1CYTVnejNWamUzMFhGTzJ6VkZLc3lWMWxiMk9QZk1rMnRtcXJmL0drdE16SVdiRDZGak1mTnJ5MnpqUEVHbTREaTFuaFZtRWhQdEVBSnZ3V09ZM0RzeUUrQzVGbVR3S0hZTVlkTjNJLzJsS1g3V1ZPTG5xclNkVDVaaEYvSFYyZlVxcW42cEdRWkJqSjJUYlhGbGJOMEZGenJXQU1VMTJQNlR0TEcyQUxGcjFmRVNlSVkzQmdWeWxGMFNhMW5TZ21MMmhpNkYxZjB5Vmp2NHo5WTNkbXdDdTN4YzNDWUprcGN5cVhuQlhlaTMxS3J3TXlEbFJkOE9FZ2JmeFM3TWwwMUhyOTJFdzJlL1Myd3c5OGFiS3ZWbWt2V1A1MVdGaEFycXN6RTRTY3pUT3luaFA4Wlkyd3IwdFhDQnQzUXYvQTVwamJIK0pIcHk2bGpxc1pFN0MzWkFzWFgvOUh6NEpaOStMM3EwOVowcWtiMnhwYmRYOU5mK2NDYTZMYXJJWnpTYnlzc3ZybDg4eEpiWE1VWENhNUtzaHAyS21adnRZNmQ5UnR4cnNFbW9Va0w5R21CRW5Db0xyTWoxUmIvdUZEOGlyRGIxbFcxZElxZDFpM0dDMStndi82UDN2dlQzL00rY1dOL3dmc0lxbjRaQTJCZG5qNWlKVzZGWUdNeVZid1ZIdE96VThlU3VPM0tOZndjeW0xMnZqaGZvWjk1ZUZMWlBGUzZvdmNYZzZNeHY2UVIvTUw5UXVHWGVOdVlsekVxNG1wbmhXZmNBdUc1ZjNFTEtEbFI4ZitiRnBoNlcvbktiMWtrRnA2RFg2Q2w2NTM2cm1MNDVNdURkNHNyci9xR2lkbzdiU3ZTaGNXZ3d3MFptdnlidE1Da0JVNi9CUmJNeXhoWWpxd3VuNzc4aWNSSkMweGFRTGJBb25rWmc4N3hUOXBrMGdLVEZoaFhDN2lYTWZDbDhYRXBNWkU3YVlGSkM5U2VNVzJnTnlSTmRIS2Z0TUNrQlU2eEJkNVNNUTRxM29HNjFiWVZUN0dkSnFJbUxaQnZDN1F4UVR4ZTBUTGFSL2tLbTNDZnRNQ2tCYnEwUUxGODI3VTd5aXM2OTRuTkxtU1Q1UHhiNFA4QnlNQUxTL3RYMi93QUFBQUFTVVZPUks1Q1lJST0iCn0K"/>
    </extobj>
    <extobj name="334E55B0-647D-440b-865C-3EC943EB4CBC-66">
      <extobjdata type="334E55B0-647D-440b-865C-3EC943EB4CBC" data="ewoJIkltZ1NldHRpbmdKc29uIiA6ICJ7XCJkcGlcIjpcIjYwMFwiLFwiZm9ybWF0XCI6XCJQTkdcIixcInRyYW5zcGFyZW50XCI6dHJ1ZSxcImF1dG9cIjp0cnVlfSIsCgkiTGF0ZXgiIDogIlhGczlJQzFjWm5KaFkzc3hmWHMwUjE5T2ZWeG1jbUZqZTI0dE1YMTdibjBnWEhSbGVIUjdRWEpsWVgwZ0tGeG5ZVzF0WVNsY1hRPT0iLAoJIkxhdGV4SW1nQmFzZTY0IiA6ICJpVkJPUncwS0dnb0FBQUFOU1VoRVVnQUFBendBQUFDMUJBTUFBQUJvaitkUUFBQUFNRkJNVkVYLy8vOEFBQUFBQUFBQUFBQUFBQUFBQUFBQUFBQUFBQUFBQUFBQUFBQUFBQUFBQUFBQUFBQUFBQUFBQUFBQUFBQXYzYUI3QUFBQUQzUlNUbE1BRURKRUl1OTJ1NnZkaWMxVW1XYTVVeVI0QUFBQUNYQklXWE1BQUE3RUFBQU94QUdWS3c0YkFBQVlBVWxFUVZSNEFlMWRmWXdreDFYdm1mMlkvYnJkRmNnSXhZUlpDVmtHS1dnV1FtUUprR1pDWklGa3kzc0JyOFRGV0xNRUpRSWl0Q2NVSjdhbE1NZEhNSkpsenhvNHdzbC96Qkk1SUZrS3MwRTJ3akpoTmtLUkpVallCUko4c1hYTUJvRkFObVRXSHh0N2I4OHVmcSs3cStwVmQ4M3NUUGZzN3R4TWxlNjJxMTVWdjZwK3Y2NnE5MTVWMTNqZVdZWHNhdW1zcW83V2U5dTlVWXBMRjhYMmdBaGhUTndZa0pZTVRqUGVLd1lGbmt6VHdSTjlMNzZ2UENqd1pENG1IRHdtUE9QL0xSQzJUZUxacE82cG9DVnVjTlBDbjd2MkVJRXpDUEI4L2NXYTN4SUhqNGJuSENSeThGUmpFT0Jwb2lrZnVjdjFIZzJPNTUyNzhPUy9MM2tEQWM4M3IzejVQN3haQncrSEo0Z1BCRHgrVXh3OGNYUUdvL2M0ZUN6SStDVFhlOXBKWmlEb0RwNkJnS0ZkSXh3ODdTUXpFSFFIejBEQTBLNFJEcDUya2hrSXVvTm5JR0JvMXdnSFR6dkpEQVRkd1RNUU1MUnJSSEo0WGxqOThwTFA5UWRlTGw5NHZCMy83dW5PYTJDUlZXSjRwa1JadkVNTXNhQjNLTVIzTGJ4N0l6bDRMUEpLREUvMUQ3MjZ1T2g1aytMK0pXK3NUTkYwd2NGamtWOVNlT1lQRnIwSjZqTlZ2OStzQkQzSlVrSFhKQWVQUlZSSjRabkEwbGxPQ0M5M1ZDS3VVMElzMFRWRmNQQlloSmNVbnAwTnJCaGhLYThSREdwelFseXljTytGNU9DeFNDc3BQSlUxdjh0Y2ZTdmdtUlhpdklWN0x5UUhqMFZhQ2VISmlFV1AxamZGVnNBekk4UnJGdTY5a0J3OEZta2xoR2VlZXMwRTRDa0ZQTWVGZU5QQ3ZSZVNnOGNpcllUd3pMNExYaXRDMElVQ0JqY0hUeUNLdnY1TkNNOENnYkdqeGpadlhvajlsTzF5dmNjaXdJVHdGRWtSYUdwdEdrcmNob1Y3THlRSGowVmFDZUdwYjRKWFRSeEpqcER0UlJsUGVIWHdXQVNYRUo0N1NwNEhiZTI2NUxnZ3hLYU1KN3c2ZUN5Q1N3Z1BjWUlwK29ia1dCUmlXY2JWOVVQdnQ0WWZYMVFsZU1UQnc2VVJ4bFBBZy9sbVgzSnN3cjhURGRPaVRWQ2dHbmM0ZUF4eEJJa1U4RUQ4VzVJam00WWt5Y09BWncvMnhRY0hqNUtjanFTQUo2L25HMWlsY1puUDFPem9IRHlqcTJjeEJ3OFRob3ltZ0FkbWo1eHZZUGE4TGprbXZUcDRMSkpMQVU5VHp6Y1E3WWFGZVU4a0I0OUZYQ25nWWZQTmloN25MSFYwUjNMd1dPU1VIQjV1OXF3cjM2aWxpaTVKRGg2TG9KTER3ODJlbWppMDhPNk41T0N4eUNzNVBNenNnZUttL0FlV09yb2pPWGdzY2tvT0Q4UXB6WjZaWURsaDdKT1dDcm9tT1hnc29rb09UMTZyQXpCUVNYR2JUYVZjTzNqNkNrOVJtejBGSWRiQWUyWGZVa0hYSkFlUFJWVEplMDlkMEg0RFB5QmFRcVIrTVVnbSsrdmdzY2d0T1R3TnJhMkZGbEJ0MjFKQjF5UUhqMFZVeWVFUmFtTW9GRGZhYzVBOXNQRHZudVRnc2NnSzhPeFp5TWVUeHZRcEVZalNMcXBjM0N0NlBCdGRBdkRJalNXYU9PcXhXakNyOXk0R0tOTnlaeHZnSWFYQTMzL1FPeU41QjlTL2RQaEtSajFjNS82b1UrRTc5enJsbmtxZUVHSTNVVVY0MlRmQ0d6RzRiU0ZhMjB2RVNONjBvRWRMU1RyeGEvUGVUbFZNaDF0Z081VTUyYnpiQWMrN2kwbnFnRFFWcm1YYVlEMlQ3bUd5RlRUbDJ4MWE4dDV2ZE1oTWxqVWxsanJkbUtsOXFWUDJ5ZVpsbnI3MnlBTVFDYjZlZXZDeGwvWjZyYXlnelI1dm5YclAraE85c2xEbDMvUEZxNTh1KzAzNTNCOWMrMHRGTmlQVmRQQ2J6SUpVeGI2c3JvcmVlWmpvelZYM3A0bkE0OHpDeFY1WnRiVFpnODNXcjN1M0g1UjZaYUhLNTFsRFJCc1UwTnprRmFpYWpNanNjVnBSVmlSLzVZeWFFaVF5WXZYSzgwRjQ3bks1WjNpS3pBdWFhWWpMNHJjVHRDRzhKWDl3NGNtd0tWZFcyOENEQmRuTjVEVlk3NndlNjhmZFVSdjVyQXdHbURpenVxbGJOL2ZBd2UvcTFJbkVtQ3JTSi80engrK2NuRW45MVZLZjJqcndiREFBcHZLNHhoK3dxSnhTOFR4SnFaMjZyaTlydnNtdTYvMVlVK0xQbkNsM1lRV3ZkTmJ0T0wvUmpqZHc4bWxmSlRDcmxxczZzSjFVeGwySFFpN0xnK21ydjRmb2l6eGFYV21DNVdQVmg3NDA1bVpuTWtudzdQYnhLVExLbzl1UmFjdU5iaDNsRTJiQ0k1Zis2MkplMFpSeUdYSnFMRDdkelJBWXUydmtDQ3M0R0VaL0VOR0h4eTkwMXhmbjNOSDAzUWk3L2diZ2VhZWJrbDJXcVhTaFZoT3JXbjhWa2k1YmQ3TVZxMjFVKzZxNlpidkZldDNmUm5HemlldVUyNXNWbTBWMG4rVytWWnZyMXNqTnB6NVBvMjl0SGx4R002SkVweWhjNmxzTDg5MGFORk51OGpsZTZCT0hkSUtQL2hyditEdU9LYkhlcllOMVRIL2ZmQXpMRWM0dWZOZkRrbmtmWCtSYVYwWXBTVngwWFhKMDhXbSs2WGxsSWQ3dWx3U3kzZmVKU3JmOXJGOXR1d241bExmOFV5N2kzeGNuZkpaemJMWHFHQmF0Ym1lcFkvZ01jZllZYWJkWVB1L2JENmt0ZEcvaXJuU3I0dzJ4L0k5NXRITTAvcFBxZHZHWWd0MW1GN3ZYTXFaUGYzOVh0MDh4S09VbWFGRVpPK3U2ODVOMTBlcDY5NjYwcVhhN0g3cW9aa1NLRkdubERJZVNHZnRJTXgvNnA5OTQ1TmtOWkh4cjllRkZKWWtmZkxSODM4TkxLb25JVHo1VXZ2Q3BFcWZnVjZVMmpiU1h4V0hjLzJxU3doUTJPVmpwanFna1VQVTNwTmFFOFNMamVGbUVEUzlURWF2aWwyVFpPNFM0VUJhSGF6THRlVjhBQmJ2RjlqU0Z0T1Z0bnZUbUdzVHJHVVdiUHEraWVDdVdWTUpGYkJJSTVwdzZKS2g3Q1ozK2k3RGgzWGIwRlp3SkhJcndaNFY0eXN2OGx6Z00wNTczVmZGNHlSdXZpNE50elJrMmxNb25LcllhK1dHYkVoVFdML2tYLzAvU1hlaWF3NURINW9JTmFTc1E0WjUrMUxrdmZoYUVqVXg1RFFlZWgzTUpSaUovUTFkVFdiQXo0cC9wRm5ReDV1L0dOS2I1SVBhQkFCMTFrMWN1NmZ4YUgzMUptdXNReGFhQ1RvTzlWSkVaSFdMZHlOMkExMS82ZTlaRGV3WWVvTzFBQUMxa1UwQmYyd3BpK0p2VDN5WVJEUitaaDJHSmt0QkN1UDFiZFU3UlFDcnQvaTRFV3hOcFFkdWZoRlE1OUlLTjFxYnZVUEF6Z01xbElMTVJubTA2THY2NkZGQnFyUHRNR0pPWVY1VG9TQXMwRHllRkNrMG80Wmtmc3A1OVJzU1NLamlxa1oxMy9TZW5iY2ZtdmpPODlrOGNJcTlLY3hEQ2p1b1ZoZEJyQThEQzdnTU10cWtNaFFVR1ZhQVNQdjVCNys1dktzM1ErQXh6SFVqZm9nQ01SY3dXQmZ4SDYyOGw3RE1ORVFwZFBqNm0rRDhoNldOV1dzWUYyM2xDTE9nSEJQYW8xQVRFR2FnVEdCclY2TFppd0R3dER2eXlYaXRFTjJNc0xPM0F3MUNNb2FJSWJUWWRVK1dqRVRMU1dkQ0NURXI4bWFIMFhqa1B3dmpMdjBOa3R0RVgvV3FEU0F1NFpZOGkrS21VY0x4RHZDaUMvdWhuZUUyNTdTQlRDenJZSlBWSUZRb29QRlZXY0VRakhiL2dVa3lHT0RJdlI2VThSTFBHSHhUd2NQdHloMldIZTM0Sm51QVdsRldZdExqTGJVelRidzA2R1AxK2h3NHJvYnFoS1M3R0paQ1RXakJHTERsNUIva0V6NUl1Mm1DcFVKR21EVmpMZmduTVhFcTFybk0zSi91T0pGUDJkWUlXOVVnVkZnVFg0eFRaUlVJSjVLVjRZTlhvQVlveUFRL2JTSU9aU0tmcXdUU0ZRVTVPRG15NXFNblpGQlZxbnRmeUovcmFXbGl6ZjFtSVRIZzh6OFVoTXpuV2tPcDJuVXNFOEVqaGd3d3RUYWN3MFBrbC8vRndNN3lENVZhNWdsN3hKNm1nMERUNVhzZGtidzFvRHA1UWdHMHVqWDJaVVlIdlRNYnBDbmpZcXc4dFRhZUtiS0FMYm1rRFR5WlVIZnhDYzZUbXpScXZBTFFMbzg2QVdjZS94NTRRamRlcy8wRTNxZis4VFk0S0Q2cHlYSnFhL3E4MjhMbUc0RkhUdmE5ZWF5T2tJT2NjMVdvR1Q0WDFubms5SUtKb2VRMThUTnQzZ2cyWmlsbW5pTC9oMkh5Z0lLVStaYlZscHFicEpxVm1kUXdEQTU1SjhmRFRZV2ppdmszZERJSkhEbnlndG5ncUw2UytSK1hIMy9mS1ZRWlBnNjNHeld0SVViQjVFZjh2MFMwcTlBd1BhWXZXb0dxeTVxWWxxZ2JESDMreXdZQW44aktlMTgwZ2VOUWJDVGN6aHI1UHk5Q1E5ZzZLMy9OeTBGdzFNM0Y0R0R0RTZld01vNE42SHVvM3l4eVhtcW5acGFOUGlMYm5wNlRxWnFWa2RPenRCandyWm5IK0NhTUpUOTBzZUxBVU52aFZhSFMvLy9lbE5yMUhQeFhGRmw3ei9KK09ZdFNlZXcrN2R3U2lkUVpJbWMvK3ZtckFNcXZXejA4elRYaCtTcEFUZzRmUFBhWUVaMjk0K0dlRWlaNVZBK1AyWVUvVTJIQUdVZk9aSEwzbldIZ3c1UDJ0THlJR2o2RllHL0k3ZDkwcnNQb296OEZqU0NpU3dPNTNUU2xnL0ZyV1NSTWVERzRNckxEVVhjcFU2Z3FlK2JlOUpxdVBtRGk3SnhTbDlZTGQ3NXBPRHVoZG5UVGhRVDloaWtKUWFyeXM4R1R3R0Y0RHpRNnhzU09QMTBkNUMyVHN1dlVlUTB3Nk1jMk5RdHBNeGNZZUU1NGR3d29LT0dDaFJrTEc0S2tyb3E0bmlHVVBvNXFCbDRmUHphMzNSQVVsMDlqOXJnUHc0SkkxNFZtSnJ0Ymh2b3AwV0J1cXdRNDNselIzeExKaU9xSVpZREhwdWx2dk1ZVEVFMDIrc0V5N0NxU0QxQmNtbjIxZ29MQThud2Z3VTZwRTBIdmVUM1Jhd3JHSGNVR1dqeEZvY2NpdDl4Z2lZWW55Rmt2UW5oeG1KSnE5QnlNZkh3anBOaXhCcU03bnc1UDFTK1JOenlxcklDTXFteXhKVVZvdGRhR05CUHpkN3pvUEF4aHoxcGp3ME5FVWk3cm9EeU9PNHJMendkMk5LVDZBeDl4cm9HOUJURVExQXpnakpBdWpvRXVRQk01eGlmc2VGdTBoSmFjT1Y2V3J6SkhqZVkxbFdyVlczaldVVmZCTXQxL0NpWFZBajNicXVOQkdBaFBLVWVZWHdJNEJKcTBJUE9nckc0cE5sZ2JCbGxiMGNLZUNKNmRuSkZVK2pPakJVT1pVR0ZOSmM5ZFFBanZYRFZIUUFLWlZxd2c4V0kvVDAwU08xSVIxRFNiMmlTaDRBQlZHUGx2SXNLV0dNTC9NTFMzYlBhTk1xNW53a09xbSt4UGcwWGhBU3V3SHVid0N6Umc3ZXU0cE5taEVtL052eG4xTGRxR082OTFXWVFITVdkdjJzbzZLajNvZ1V4NmE2RDdxemNmdUFnT2VPL1Z5VUthOGlkc3czRW5ON2NvS2pXaVR3WHFxTVVseDlsbStkdXBuQU1vU0wrSGlUQUwxcUNDcmdHZFhGc0RlRU1PQUFWeHk1SnYxWWFXdkdBSXdjemRnRmkxN3N3R2NGYVpmU0diK2RVeGpIOUxuMjg5VHhwMGptQmovTllqM25SSjc4dmVBb0kyV1cyRjFMck5jN3piWmZUSzFKNGhPTGpjL2txbHMranNUZHpiODRuWHVHdUlNWnBRVks2bFRNVnRYNW96NE5mdElqY0FRaDc4VkNpSjc3U0dmSUk0ZWUyblptNy8yS0tVT0hyejJsQkpVcGlIZVdxTFUrbUhRYVFvb3NJMzB4ekNGVmNUQmkrR2NVMnhueTh4Ry9RNVlUekE2S0RGM2dTU0ExejBJVW1TS0FQSmErUGtWbFdEenozeFpIUDNLQisvVyszSXJ3T2ZmWHFrYzdIa2UrcHI0aFVDMEMyb1FETkxxNzRLY3FoU2xFTmZsVk43SlJ0NzNGNWZGZlo5YUNpcVoyVHJaeW5yblB1ZWZ0SDNsY2xuREU1eDNmZVh5cWcvUDZwVW5uMy91eWlxSHg1dXNBUVFoZmxOV04xYngwMzlHNlZjUC9pNGt0eDJ4aWd6cW9LeC94SDE0MjJsZTVqN3JOMXdjN3ZtMU5vTlIrVFJiY0NKMWpmL3Fzd2QvODh1YWRlWWZIaTEvN3RzNjdjZkcyczMzcGdPV3lsWml1bHlFVitwa1pjM0M0a2NKblBzZXcvanVEODR6V2greUZCNDZVcGt2dXJLbnErMnpCRVZoOWdTeldJVGV2NlQxdVBPZkFqajNmNFhxZjhIZlc5a2FMZU9yYnRlc016R3JkSkx0UE8wZkpKeFRJVmFuNTkwT2RPUzUraitDcG1MV1BlR1hoTGZvN09ONTVybGpyWm1Qb1RadE9GMVowYjVGYTNGNDRKMFN2NmNxcUw0TjE2Ni9FS0pJd3g1cGM0cmVWR3lpV1lrTHI3K3l3U3JWVm9UaldGbUl2OUswYytLajV2NHhuVFdzc2ZHb3N5aDQwSW1ZQTZmWlpwTHFtMkRnZDRyQ0ExZUpvZDgzRHJRM3BHLzFEamFqWm1pZ21xMHNSSjBHR2VhQU5ZdjJLOVdJd1FQNzdIQ0pzd2VDWjJaODhYYWNZand2UDFnMTZselgzdkNBUG5QU1V3L1dOaUs5aHh4Ulh6SmFSVlBSaGtFWitvUmQ3ZzFqVUlFUThqRmRvYytTb1o1aERtN3dHMFpla25HVTJlMXp2WVBPcmlaOUVieWhzYjVTUDJtRnRsR053QU92ZTZ4ak4wWnZ6YWxvbWZPelVYVjcvS1Q5b2ZPSDZENUc3eWxFRDIvQTY3TStZbVlQSHZtY1pVMWhNdnJlZHZValA3ejc5UnJQdjU0MzRhR1o1OE5STG9VUk0zdm8rV3ZCd2lrWHhSUThyVVpvSFN3YTZiNG5LcnNSZUdpNzhISzBtZzRidjZKRmh5WnQrZUd4cU5tVE1aemhKL0RrK0xBMUFrK0RyVGFxQ2lmYXJYK29Fc01YbVl2L0t1bEN4SFdTaS9hbWZrdmhsamNpOE5BZS80MVlMZE9qWnZhUUJOYVBvbkl3dHRzanN4a2YvNkszcEV0WGRpUHdGQUhQVW94bnpnSlpyTkN3RWVLL1N1cHZ2dEtQR2RNVWRGWi9Zbk9ZMnZLR2FsQ09iK05IVmJtUk0zdEl2dlhJSGpydjNEYVJWZGl4bVVZcXR3K1JXMjZRNGNzVWEvSVBXSFowNTBacnRTZVU3R1RNUDIySVBIdmk3MnoxVWdRZUdFRzJTbWRQMmpnMm5udGdFanQ4QTMyc1ZmbW9oeWRXSWlWaGpOUjJvL2RVQUk5RmxUZStFRXhacWI1OTdvSDcvc1ZQWmI3KzdNR2Y3dW1NUVltTmY2TlRTNzYvMUNtM0Qzbit1WEVjSHV4SUZiWUJkU0k2Q3ZlaGNoenhpWFdLWFhDaW93VnF0UGZKQlVNQ2RFS00wWHR5Z01mV29iUGJ4bjM5U1V3ZExzMzR6dGYxQTNTaUQwVDlzUDJwNUNibUVtd1l6alBWZ0thZWpkTjZvaFo4UjJYMG1jQlZBcTg0OVNRWGxBU20zNlVvaDZjT2VQWlUvZ2xIeXR1MFMyemZxenpqVjFTMTl0c1Ric01ncy9mSE5nT2VNdUJaUEtVbXo1R0hwQ2x1eklhTFN6dldXZStVR2pPQTFXU0RmUTJzOTlCU1Q4eVRjVkl0ejVGZVdoWHZWR2tDUkNpMDI1a1paSS9jMytsQWIyZndrTVB0UkhRMG0yenpyNEhhME84RDJuRmFIZGZXbklHajFiZjhKakY0OEFYUzZVMEFMZW8xWmUya2dGcFNHamdablYyRHdyR056ejFBS3JwY2UzTHRhK3pST2FCYUZTazRlTGl3dzdHTncxT0V0RFo0R1Z2OHF5aWtaNmpDd1lVbm43c3NObTBsTzlPb3IyQnZzSnJyV3Z3OGo4NjNqa0x1ZWdoRVh0czk2eEQ4cGVPZW5RcHBFMy9IVHlXQVo0eDI5TUVEcTZ6ZzVnZ3VtTGVYOWJoYzFzbHJlSnBNN3Uzdi9KNmZSckh6TXYvdWloQ1AvNWhNZFgrZElSMEVrOTJXdkFYZkZjcW91K3JEc3ZOYVJKQjBmSjlCWEZia21mTXRXajlyVnZ4eHZNanhsTEZQb2d6cTNwUkZUMUZwbEZVTzhGV09iWHp1YVVEdWk2ek44MC8vK2NlLzg3OWYrOXAzUHY3cm4yZmt5U044azZYU003SWJLa3IzRVF5TnkyRnAyRnl4RHdPN1p6UnNKZFhZeHVHcDRUdFkvcUFGd0JVR1B2RGtya09zZTdMZ0ZNK1N4QzZ2VGEwT1lCcmE3L0t1RVNpV1U3c1k4bnB3cTJIdk8zOTJiT2VWUVE5bU9EM3pEY3daRzdKZzRMbVRxZDZ1TmEyNDhXbW9OeWJEV0ZyL0JrMWV3MU5oZW03dzBKbWYrUjhDNlBOOHlQTUsremh1QTh2Z1FjaS9LV005WC9GaEppa0lmbGpSMnFBa2plNlYvZndaZzZjYTIvd09DUUVkMWRNQ2dhMXZ3ZHBYM1d6bmZHSXh3dXhSODAzTHRrTW9NZWViL0VZOXR2RzVwMm1CQjI5NGRITklaWk1PUXRzT1JkQzhsRmdXZkw1cGFNQVQ4eHVhRzNmME5tcldlOVlqY3c4OUxubXhJLzBEMnRhRUhoRnJlNG1sd3VZYnVIZlVPSmVZMzlEY2lHRXNFdmJ4Yk1XSTVrYVBTMTdzWGVPNTZSeEJmTFFWRGt1WkZJN012RFo3d0RENUhHWTBieGdTZG5nV0FFWDA2WEJLb0JySGdyeEpjcE9WcGM0MVo2amkwYnM3cDNlMDJjTjF3YzQzalVMdS8xMVRvWWJ6SlpDZ0hwSURGS1hJNHhOa2l3WXRSNlBRdXBUc3ViZU56SjRTVGYwMnJPaU8xQk9Mb1M4TUdXMkZEMG5mbWU1RkhyZ1FtNDhXYUZnRGFoZjlrbW5Nbm9ic2d0Z3dHN3dZZDVRaTFZOThrc0ZEeXkrQjBMVlUxbU42ZFdFZnVaaVNBbDl6bjh5ZVdxQzROWlowelM1R0VtRHcwRzkvayt4NXFEQUxOS0REN1BHUCtnbWNPU25NSHVabWc1ZVZsdGJIWTFNZmI4cEl4ams4Szl3VjdVdUR6QjdhRk1BQ3pCNEVqRVpMZEUxaDlxQUhTdGFJa3VJMms4Si9SNDBad3NEaGdaMFlVY1JJcjk0d256cHdNdWZEbGJzVVpnK1VRc2s2dElCaVArOWgxanlLS1E1UHBoeFZvT2hUMDExRExObEFrUU9TOUw2bk1Yc1dOR3QwMnoxd2kvN3dsMUh4YUNhcVduT2p6V2JTM0F5RlVRRTgyNFpnZkxQSG4zeElwVTVqOWhRMWEwUVh3YTJ5WmxUbEVyUVRVQTB4bmtlL0NyN0VwRUpqbTgzc1FaR21yd3FuTVh2cW1uWFJ0NEQ4L1Flc2RoZjFkd0tlMTNLQTBIOWVwN3ptVzYxQTQ5VzBpZENicytJUFRlbk1IdVgyWHZFdG9EVE1kQU9IS2thbTZIVWFXSUpBeVRXWjhPNFNGMmVqeXdtRlVOdkNDZXFJcFRCN3NGU2hWaW9tQkkyVTlZdXFaaGVCQkY2NTZoL0ZMWTRlZkdrdEZBaUdtYVB0TVA1ekVGbzJNaGw1Y3BNQ2JGaElONFhaQTF0SHJmWk1VdStaUE5TdlNkaUMwYjVnM3BGaEs1VEVlQVhLOVVjcGtmMkVmOFI5YzkrVVVXVTNUT1BteFRSbUQrWTVhZmJRRUx1VXJkeHIxalR5cWVvQkhjWDlQSjNMTGVIeHNzQkhISDNtS2c2OFA5eURoSElYVFRHVnQ4TjBnWlR3RkdZUG5BYWJpdld0NHJEODlxSkt1a2hiQ1dTL0ZmYW8rNWNzWmNhVklnZi85bXRwekI3dkN4OWgvRjhvLytJeVM3cG9ld25jOCtLejRzSm4vdE5hWUY1cFc1ZzdycWN4ZTZ6c0hUR2RCS2FVdHVWaEZKd2hoY3VGd1pHQS83RjkwSnlpRUo5NGQzQmE1bG9DQ2F4b2JRc3V6YkxiSURCWWIwVnJRN1hIc29sSDVibkkyVWlndXF2cmJZU0xDcHJpWW1jc0FiR25HN0FUMzVxZ00xM3NEQ1F3cjc3NFFPVllSQ3VkUVJ0Y2xXMGxVR1FPVTN3YUdsbGJiWHVieXpnTkNYenZxL0NEL29TdXFlYk1IaTJNTTQ5Qms2YWdsZW1XTTN2T0hCVGRnRm1CcitSWDJlSnE3c002YzRSai93OVRBcmRzd1QrWUpRQUFBQUJKUlU1RXJrSmdnZz09Igp9Cg=="/>
    </extobj>
    <extobj name="334E55B0-647D-440b-865C-3EC943EB4CBC-67">
      <extobjdata type="334E55B0-647D-440b-865C-3EC943EB4CBC" data="ewoJIkltZ1NldHRpbmdKc29uIiA6ICJ7XCJkcGlcIjpcIjYwMFwiLFwiZm9ybWF0XCI6XCJQTkdcIixcInRyYW5zcGFyZW50XCI6dHJ1ZSxcImF1dG9cIjp0cnVlfSIsCgkiTGF0ZXgiIDogIlhGc2dTVjk3Y21WbmZWeGhjSEJ5YjNnZ1NWdGNiV0YwYUdOaGJIdENmVjh4WFNCY1hRPT0iLAoJIkxhdGV4SW1nQmFzZTY0IiA6ICJpVkJPUncwS0dnb0FBQUFOU1VoRVVnQUFBYVFBQUFCWUJBTUFBQUJJUlo3UUFBQUFNRkJNVkVYLy8vOEFBQUFBQUFBQUFBQUFBQUFBQUFBQUFBQUFBQUFBQUFBQUFBQUFBQUFBQUFBQUFBQUFBQUFBQUFBQUFBQXYzYUI3QUFBQUQzUlNUbE1BUk8vZHpSQ1pNb21ydTNaVUltYjN4V215QUFBQUNYQklXWE1BQUE3RUFBQU94QUdWS3c0YkFBQUx0RWxFUVZSNEFlMWNXMnhjUnhrK2RyeHhuSGl6SnFDS0Y3SWhLVkpwRVJzYUpKUUlzWUVHU3Job1RVbUJVcldPRUNwQlBLd1JCZkhFUnFBV0NSNDJRRUZxQlRqUVVpa1NhQTBDMFFlUXJZYjdpMWRCU0Z3ZW5CSlZLRWpJN3E2YmtnQWR2bi9PbVpuL24zUEdPWHZ4a2tyTXc1NjUvTGR2THYvOE0rZllVWFJEcHZlOWpGS3ZwbW1tbVY2NVJrVGZVSlRhdldrcmFxYi85TVkwTXVxR3R1Ny9rRzcwVVpxVk0rS21OeVhseWN0M3FKdS9LQnRacWFodTNJa25JWjFYejhWMmY2YWlwK1NkRElYSU1raDdWT2ZBb1dQSGpoMjZ2YUplSTRoR1VFZ3JieWdCNmJ4S092OFhHaEIrRmdObU1VaDFRNHZuOHdIeUxhdE9LNWVRWGdHajFrazdvQ1hweFlBeEROSm5IM2lzcHFtUFBQcUo1UUQ1bGxXbmxRdElmeWJEOWtIN1BVcmQrbzFIWWxCaUZKMWxEQklxQ3pSTkgzS3RJODE1eWptazNSckQyU2lhcnFpUHdhamRaS2M2blcyZWhCUXRLSFUxbTNBRXRWSTVoOVRvUEFRSUo2T29ybjZnRFpsQ1VZOWFobGtlSk15OHhLOWswRzUxbFZUT0lkMDBNd2tJRjZPZDZrcGlSQjFsdmJiU1JubVF3b1JwMXFIWFNPVWNFbVljR21jS1Zldm10cUVjOEdFUzBoZ0l6dzdkMUp3Q1BlVVMwaTVZTm51WCtwZVJSYXNyMXlqdEFPR2k0UnIxMDFNdUlkSGl3U0NkTVVZVlVENW9DdklwUjJrQ2hQT1NZSFFsVDdtRWhNYnVoT282YTJEcFNWZmlPUW1wQkVMZU90SzhwMXhDUXVQVkZnL2VZR2s3Mnp3SnFhelV0V3k2RWRSNnlpV2tPVUFnbjJjU0psN0lVZ21wcWR3Q05Nd2plM3JLSmFReUlkcHd0c0NYaE9KdENhbW0xQXVPYmNRNVQ3bUV0RWFRbUcwNytaQkpReVVrc0szTDloR1dQT1VTVXAwZ25YVFdOTUpSam9EazdReE93Q2h5dm5JSnFVV1FacTBkM0ovYnlpUWpJSGs3ZzArN3RXVmZ1WVJVQmFKL09nTk9oQWNwRXBDOG5jRko2Q2RYdUh4NzUvQ3pLYzd2cEdxU0NsKzVoRVNENUFLZ3ljb21FWUdBVkFKZlNHT3Y5Wk42cXFpdmVIelR3VURmVnk0Z1VkVHFsbEtocVY3dHlXVkZBYWtjZHZhTUpWKzJUa1lndlZXUzcySUJnR3dwZThvRkpIMWdzbkhOajlSVnQ2eWtGSlFFcE9id3RxVVRHZy85eEFjY28zaUs3UzJtTG43NnlnV2s3UkJrT0l0TjFaMlJ2S0lrSU5XRTZ4ZDBQUmJna1pTNitZa0tmdVdzSHc5T1BGKzVnRVFMN2QreERmZlhWSGQ1TTNNRUpQQ3RiMGFjdncwbVhLR2UvQzFFZHVjWjN3cHpXNndhV1YrNWdGUkM2ejVOL3pzSVhOYTUwQStINU84TUlaNGM5VXZxeXF3bW8xc0NqcUxLSWdBaEo2VmNRRm9GcEVYUUYrdklYUG1sNFBRTEhKSy9NL2kwK2NzRjFhRXhva1JudHpmRVdmenVERjBZUkNubEF0SUtwS0NQRWplcWdqc0JLZUtRL0ozQkd0SnpaaGNMeDNCTjVWeEVTNjRzSmppbFhFQnF4dTZReGtnbmM1Zk1CTmdzaDFRQ3RXMFlLRFBCamdIUkhvajlWaXp1YVg2SWt4cFN5Z1drbGxJdjBoamJkRkp5OHhLSFZQWjJCazdYVzM1TzdEN1V0Ky9HdENsYzJzU2pwcFFMU0JVZE80d2ZlTmZqeUZFS0haWmdKNGZVSE5xMlZFYVh1alJaSlNPT1BFYldMTHRxbVVzcDU1RG9wdUZzVEYvNFZRenFxR1JuSlE2cHRra25NcFljMlJWNVBDTVhFU2NCVlFoS0tlZVF5QjFlTk9TN3F5U0x1MUhURWo4NUpCQ3V5OVorUzJ1ZW5BK1FFVWhpaTVMQzBTcVpPQ1J5aDVpNVNhSlFZcE5ySHdZcHRUTVlFYjAvVjQ1NlBIL1VzNlZ6MGF0MnhiUnlEZ2wrd1lSRHhGSW1TR2NzYzZFMlkvUElNRWlwbllIVDlaYWZXUGJweHo1YTZiNXozcTkxNWJSeURxa2tWemxkdmJLanhzdmx6c0FncFhZR3AzRHJjMm5sSEZMRFcrVkxnR1NYSlVLa1JXNGdnNFN1R05LMnhCWGt6S2VWYzBockpzSkxwRzJEcVhIOGU5L2VqeUFmZ2xUZTFOdm5OSzFmc3JSeURtbUJMeDJvb0pXbkZ4ZmRLeDhPUTJyS0NkdXZjWlp2K3FsVFA1eTFKWk1KaEp4cDVSeFNoZmx3TFFnVmVqZWYybi80cHpqeGhrYXA1azFZWTBTZlQweHh6STRaajNzeWNGNUtLMmVRYUtkdEMwRjFwVHFtWWhOSTRGczNaSU0vSHlSRVVDdzZFSzhrUmFqazFJRFVVODRnd2NONWJHdk1xNGNob2NVRUhVNVQzemtiTUhqbnRlMmViWW1DRE9VTUV2WldMMWdvczNVZmhrUkdlRjNhTnlCNnFXclN0VFlYTTVFZGIyWW9aNURnNEx5VDR5cGI5MkZJRkxuUGMrMkQ1T2xHNTl1dkt1NXQ0V25mM0pIQVZmT3lWVXJQVU00Z0FjQStTZDlnNzVURGtFclFMdmtHS0RXU1JVVG5DZlZlSnFpZVhJcXdLc3BtS0dlUTFqd2ZIa1VyREdRWUVvQm5Ud3BQZTY1aVRYMHZvZnNyTUxuNVBNM2lHQzRvUXptRDFFb2RTcGJZVnc5aFNLQmlVNlR3aFM1OU0zSC9kenQwZUV2U1h4NnZISEhtSVVEOFV2WHdqR25renpIN01qK0ttbkJPODZheEVmQkFVcm1tWnBDVVluRzRibHhnTldGSTZBcTJCdCsvUWRjRXU5VEdJeTZZdXFTNjUycXN5OGRxNm5qdFd2VGdlNHpCOWpuRkxKK3NZbnRLdWdWTHJHMkplRVlxMXkwT0VtejJkelBlL1dGSTZJcDFwNlcxT0kxQmE3MmVEdnhKSHordGJtbEhoYnAxcDRVNnZzMHB0dTdNV0lManZGY3B5TDZpWmVDQ0o5czdwQzd4WUlpREJCL3VmVitDamVxZ3RUVUlDUTJzYThmUUxVcWQySmlOb29Ya2V2M0RjVjlQV1d0L3J4WHQ3R1JBYW9oZS9SUkVkMy8yNmNJcnEwb2R0WmJ3akZRZXR6aEk0OHdYeEczdzZtM0xINFFrZDRZcG5MUXJxbkpXMzhQaEYrdW1FbitHTkdsT3pIZ2hRbDJQVHkvVHUyZFo5aXFXVTVLNjZLT01KSlhIQkE1U21mbUN1SzNKaHkwSVNlNE1jMGRwbE1oV0hHUk9rNXdMeVp3cEdFZ1hra1cya0RHWjFwNG5GcHVLQ3diUzIyMmR5RWpsY1pPREJPNzJ2ZWNZQXdMeFpWY01RaXBCcXlOckxrYUlGZWxTQk5yMEdGZVMyVHV0Wm1LeVduSlVYalAzNzQ0N1d0dkhDc2hPMW1KTXpLVUtBcWs4Ym5LUTRCMndIczg2ampYeGVpa0lxY3dDd1NpcXR1bE1jaEpTaWpYOUVTbVdLRTB6UUV3aVlGVEVrNmlac2RVMHptaGE5MVA4UEdHNkplWncxU1lubGNlMUZoTGM1SFBvRWxyWGNkcWh1bTJUeHpNSWFRRnV5ZElWTU9YUU1WWUkzV0JjaTF2cnlRRjUxVGpXV3NhUzM4MDRFNkdmZS9qVVA2eDhQeU9VSjQwV0VuekJFK2dQOWJxa0FXOE96bkFCSVVqM2dpY3hHdVRGdDlBaTRzdStsa3l2ODJaZmFwa1ZtbHE3WEYyK3ZGU2U4RmhJWmFYb0RscXAyNmlqQ25pLzgyWWhOZ3ZTMkZNZjE5MmdOczZkK3JtbExyRlJvNFcxSGtVZi9FM0x2S2lFbzl1blNTRnd4dkwwa2NsV0RrRVdVazF0ME1FY3Fmdmt3M1JsZTV0VWt3VnBUdFBIUDI1RGFmQmxUMTZXVXVlYmlUaFV4S09QREhWZTMybE95NDEvbkhLSU01Qmc4UXNvdU9TdnlDeElkNm5PL2tOdlBIYkhvZjBWTzJHamFJa3ZlL2k5NDQ4KzhPVm5yUFVUeG8vdUZKZUd2U1BMVnM0ZzRjWmtHVTdLUXZxK3J5TUxrazhUbDFzczVvaXdST2NGMlp3Wm5KSi80QlJrQXhUTUtLMHFlcGswbldDNjlwT1V5UHlRWWgrZUNDanhUWXZxVnMxMVJzTzRpWlNxQVNzTXBKVjRXSXFYMzZadWZ2SnZHVUp6UXdMaHN1T2ZFKzRQOVdYanc1ZDRzT3NZQnM4WlNOZVZsQnNTTmppN2NPalU2VHk4MXJGaTVsc3JZMXU2cmhWNUNJWVBhVXFNUzhrTWlqR21iSTVSUTlpV2pFejVIRDZrY1FGaXdoK2wxV1FKWWRSbnBDbkRLZzBmMHFvWkJtMGl3aXBqYWtGLzZUU2U3RnJ3N3FaaHlNL2hRMW9UMzQ1aU1JekZFL3BZdTEzRlVmWFNnTnVTa1pwK0RoL1Nncnc2cTVsalpLRjJrTlFYWXlpSUhlekJQVzNWUURXNUlTRmFXdVNhMlBzbFhrMW4yak84b3BFYzE2TTlTV0RmMUd1b25yb1c0RXdENVhORHNyRlpvaTRFQ1hIcVJXN1Jqc1FkL01sYzBFMVJ4YVdONWxadFN6Ykc0MWFrODNmZjk4a21qb2kvL3NQZHRpMEVDWGN3YlV0RW1TWkJMUDdkQllGTDZyVzF6dUtXYlV2NUlDVWhPZ1dBZHZLRklPMTJMaTVHTmxaVngvRUhhKzdPcnZEanlxM1A0b0xpZE53KzlOOWNFMjlNUjl3NjRMNHVwT2lyOG10SHZFejhXdVhBTy94M2VGdTNMZVVicGF5T0RJMVNGbTFHSFpabVJ1MVFxbktOVXBhbUFTRnQyN0p0Nlg4MlNvMWt4ODNxclFIclJqMUs5eHlZMFJiWHQ4eUhZNVNlNmUvL1Bld1ZjVS91anEzR3NRVzh3K25jUEQwU05zZ3plenZKZFVYMC81OEVzQjJzay9nTHFqTjdYVFY5RW93WVVoS0Q0T3FmdlpMcTAvUVEyNGdoVFN2OUNnS0ROQit5NktWV1g5RHZLaitrMU5kZmFwYUg3UzNqSFNmQ28wMi8xdzV6MzVBdGhjdFYxVTJGUnplTXFmOEZPUzlJMDhobEVBZ0FBQUFBU1VWT1JLNUNZSUk9Igp9Cg=="/>
    </extobj>
    <extobj name="334E55B0-647D-440b-865C-3EC943EB4CBC-68">
      <extobjdata type="334E55B0-647D-440b-865C-3EC943EB4CBC" data="ewoJIkltZ1NldHRpbmdKc29uIiA6ICJ7XCJkcGlcIjpcIjYwMFwiLFwiZm9ybWF0XCI6XCJQTkdcIixcInRyYW5zcGFyZW50XCI6dHJ1ZSxcImF1dG9cIjp0cnVlfSIsCgkiTGF0ZXgiIDogIlhGc2dKQ1JUWDBFZ1BTQmNiR2x0WDN0dUlGeDBieUF4ZlNCY1puSmhZM3N4ZlhzeExXNTlJRnhzWldaMEtHNUpXMXh0WVhSb1kyRnNlMEo5WHpGZExVbGJYRzFoZEdoallXeDdRbjFmYmwxY2NtbG5hSFFwUFNCY2JHbHRYM3R1SUZ4MGJ5QXhmU0JjWm5KaFkzdHVmWHN4TFc1OVhHeGxablFvU1Z0Y2JXRjBhR05oYkh0Q2ZWOHhYUzFKVzF4b1lYUjdYRzFoZEdoallXeDdRbjE5WDI1ZFhISnBaMmgwS1Z4ZCIsCgkiTGF0ZXhJbWdCYXNlNjQiIDogImlWQk9SdzBLR2dvQUFBQU5TVWhFVWdBQUNSc0FBQUNWQkFNQUFBQWdEYUpMQUFBQU1GQk1WRVgvLy84QUFBQUFBQUFBQUFBQUFBQUFBQUFBQUFBQUFBQUFBQUFBQUFBQUFBQUFBQUFBQUFBQUFBQUFBQUFBQUFBdjNhQjdBQUFBRDNSU1RsTUFSSm03emUvZHEzWVFWQ0l5aVdaMU5Kb0xBQUFBQ1hCSVdYTUFBQTdFQUFBT3hBR1ZLdzRiQUFBZ0FFbEVRVlI0QWUxOWZZd2t4M1hmN08zZDdjMSszQzVsT3dpQzJITStTYUdkeU5teklvbEdqR0FXSWMwZ1NJUTVtenhLVE9MMEJ1S2RZRWZCYlBRUlN6S1NXU0N4Z0NRMmRwUG9HRkdPTXdQTFVld2d3SzVrTTRnQkt6dXl3RDhDSTU0ellSZ1JZR0EyZ2hVSFFZdzlramRMVXZ5by9LcTdxNnRlZFZWUGRVL1BWMDgzc052MStlcTlWNzk2WGZXcXVxZFNLYTlTQTZVR1prSUQxZnBMTThISHhKaTRPT2hNcksyeW9WSURwUWJTYU9CNTlrYWE0dk5mOWdKN2UvNkZLQ1VvTlZCRURheDdiS3VJY2lYSVZHZjdDYmxsVnFtQlVnUFQwa0J2OGVZS0Y5bHIwOUoyMlc2cGdWSURkZzJzZVFzNFZXZ3VvTXgyQ0pRNXBRWm1SUVBQczVkbmhaWEo4WEYzOFdhRWsxTnUyVktwZ2F3YXFIcnNSdGE2ODF0dm5iSE8vSEpmY2w1cW9LQWF1TWdlRkZTeVJMRnE3TTNFL0RLejFFQ3BnY2xyb0xWb3UveUJpamZZNEhEeXlpNWJMRFZRYWlCQkExY1dkZFhTWURzSmFpbXpTZzJVR3BpOEJtcnMxY2szT2dzdDNsMUVELzRzS0w3a29kU0FUUU53Wk8vYThvcWR2cnFvMDhKaWQyc3AzVHhyWUpteDdqenpQd0x2MjR2cE5CdEJZMlhWVWdQajFjRFo0aDVQdnJ1WVc0cmp4Vk5KdmRSQWRnMnNzVVZkcTFVcVYxbDVNanM3Y3NxYXBRWnkxOEJGdG5Cdnowb2ROc3JWbWxSR0dTbzFNSFVObkJWb1gyMjVtMUtkSitWcUxhWEd5dUtsQnNhb0FleXJ2VEZHOHBNbFhVOTd6SHFEc2RQSnNsaTJWbXFnMUlCVkF4Y1l1MmZObkxPTURIdUVIbnQ2em9RczJTMDFVRndOOU5pZ01NTFZXZXEzME03WVc0VVJ2eFNrMU1DOGE2QmVuTTlzTExPWHZVRTNYWWRjWXV3NFhZMnlkS21CVWdOajBzQlNnYmI1Nit6MFdmYTMweWtLVy8xNzZXcVVwVXNObEJvWWt3YXd6WDg2SnRLVEpydkM4R01vOVVIS3lVNlJQUG1UMW5qWlhxbUJmRFZRSzQ3cnFNVVhhaXRwcDBkRk91ZVFMelJDYXA5ZnNGKzhHb3NTUzZKdUdtZ1d4cFc3d242S2k5eFBPVDJDOCtqUVRWV0xXV3FwV2Y3Q3dXTDIvQlNraHV2bzlTazBPNDRtVzYvNFp1VnF5dWtSVGg3ZEd3YzdCYUc1V2wvY054b0wwb1Z6SkFaTzZ1ek5FYnNKcks0SVFZN1NUWS93eWw1UkRIS0NkckpsVmIveUxZK1Y1aWliOHNwYTZUVndVcGlQaXp3dnpnK3RlL3VwOUZBKy9xM3FhakYyM2lyTmtWVS9aVWJPR3RndXpEdGI2NmRDTmY5VkJOenVSOFZ4NXJzSjdGN3FVMDk5dXRzcnpaRzd3c3FTSTJtZ3l0aDNSaUpRZ01yd1paOFdRSXh4aVZDYW8zRnB0cVNyYXdBZjdiK3ZweTFhSEw3czNVV1RPWVc4cFRsS29heXk2RWdhd0NISUd5TVJLRUJsL1BwamNUNXBrSDkvVE5nY1ZSL2kxMVpLT1piOFdpa3JPUlQvVjVucCtoWFRpdUhBVWFHTHdKTjk2aUxnVElFa0d6TmNURE5xdmNJY3ZYTHB5clJsTXB1akwyY2FqSGc0NEVyN2ZBQ09jUjJubFcxbytWNVd1dGl2eFJXS3NmWjNoelpVRnVBYTZEdWVBWndwa0dSamhvdDd3akVTUSswMk8rZVo1V1hVUUZaemRDSGRlUXZSZHJiT05YZXNvSm45bm84NXFqUnZaR2Roa1dwNjdCVW5jV2NLSk5tWTRYS2FVVnNyekdFSHA3NU1XU2lyT1dxbC9SSmV3RmUyempWM2JFcEpEY1Z6TWtmUFBqZzBFQytUTkEzZ1RQYmJXcEk1T2xNZ3ljWU1GOHlNMnMzeVhMYTUxLzNVak9ab09lTUgyTmYxUTZsTGY2N3I4MUdwL080bm00TVBpa2lZcHR4T1l0TmVKVE5qc0tlL1FQU09qNFdVMXYvNGNmYmtIeWFTWFJPTHRjcWE1NysvbEZpNnpLemdTNUJ1SjVKbkNpVFptZUZkSGtmdENtTTNZMkI0eC91OFp6N3RQOU9XZmp5V09YTEMydGQvOWNWUDN0NGJtYzRFQ0dRMFJ3MjM1MXhNQUwxelY1dWhYVnQvTitQWGcyNnNTcGdRNzFoYlNmZDAzUng5bVg4MGdsKy83Zm5jL00wZ1p2NHZ6VkdsZDU3RDlHZ3VRTFBSL09neDFMSCtMdS9KOTVqVllrL0ZrWnNkZTY2U00xTWd5YzRNbHlpT1d2d1dyYjZ3V0dyNWFIdlE0UlhHY0RLcjVwTXZzRGxhY1h3UjhIdlk0S2s3anozMjJKM2I0VmVDdGM2Rk5Rb21QYXNOWDJVSnI2ekVPNVozZDVvcnhreEZNMGRmRnQ3cFh3bVpZZnNKOUJWenRPbzR6aEtvVlNyekFKcHE4MUgrUS9QcjlmTkhtdUt0clVTaDFNd1RadFRua3NkdTNYbm1zY2NldjNPTERYeXpQa1dRNU1rTWx6Mk9XcHdGaFFiVmE3M0JCdi80Ly83Sit4bmV5cTE2YmhOSXRmN1E4RHdnS3hRaTIreW83K2FUckd5TGNZMjdyMmVLdENWdWhEZ2ozQ3lGMTJuSW1INkxkNnhlWWxnOHhveG1qcjRiSE56blJHQ1d3aXRwRHFpWW8wci8xV0dORDgrditXM085ak5zK2JYS0VaNUVCeThmVmpaUy8wTFJBV05kZ3hxd2hwT1h3UnhORkNSNU1zTmxOYUMycVcydFZWdnNaVjh2MzhYK1R1WGlPQTVKZnUwNkgyY0NXYXVOZjJEb2hSbEp5bVNPbGh5ZEFKWC9jZjBUWEJPTWZlUm5mcURESlNibWFLMk9IUDRwZC9USTRKR0hnNUsycDRPaFl6bkJGRmVNR1dxT2ZwM3plUlAwL2kxalQzejhrenlXdURHdG1xUEx4dWQrQ3Q1UWRCNUFVOXVyYkxMWFZ4NGNnOTlHV3ZkaFBYajA2RnBaZi9IaDkvbTZQbi9rNC8vQ3o1d2lTUEpraHN0aVFPMjJocW9YMkt0Y25iandkWUFXdStZSGMvNkhBUmFaSTdTL216UDUvTWhsTWtkMzNZNnorVnhXUFdEdG00SmhnclF6amtJK3ovb1B3ZlBoMnp3dVhwVVdOY1RkMExFaXkvMU9tU0htQ0o4eHhuVURNeldQY2JmSVZZL0g3OWxwcStab0xlWVBzTmV6NTh3K2FPckhsVXZzN1cxb2laOGkyck9MWXNxQlo5Q1V6TlB1UXRWdkhZcmNLWU1rTDJhNE9BYlVBdlVkSVNudThDV2RodEUxOWtHYXB4UWJNZGlPekJIMk42MWpiTVJHY3FpZXlSdzFyTGd5Y05SaXlyUmVSZG82KzBsb0NRdnBDK3lWWTc4aWlscGZlRFowcktHeFlVbUVHV0tPZW9Odm92VnJGU3d3ZjlTbmdpMFEweVpJMUlKcWppb0h1Wnh0YTg4NGFOYlE3NXRzRUt6VXoxSStaREVPTktkSnBFcDg1RFdTSElsVEJrbGV6SER4REtnOThWRVd5WDZHSlpxNGFsQkRaSlJGWWk1M2JDT0VENDhMYUNNWHNPYkNsMDRraXptNkdtMXg2OVJNOFFZVCsxWElWWkcyOVAyd0Ivd29TbDNNVUxtcWZGK1NnWTZoWXcybGhpVVJab2c1ZXNjV1AyRnlXc0h2MVlSRXRoRy9ieWRJek5HbHBIbVVuWWFXTSt1ZzJYaXRVbW16OEtjTEQ1S1Vvd25Hb3hzSjcvUGpiVFpsNlRkbGtPVEZEQmZhZ0ZwMDhpN1BDaTRZNlMwUjVsWjVUSmJpY21TTzhBazg2eGlMR0psYUlJczVhZ3Z6NGNRMXBKZURXa1VhYWg5eFUvVXNBOHFEcTRuQ2h5SkM3NGFPcFFXY1lvUVpZbzc4YVRQYnFqWWpOeEM2TU1sSFJzelIxVnhXYTdNT21zdHYrQnVBd2ZqWk5weWZTZW9EQ0lmcTVtc1RxcFk1VXdaSlhzeHdnUXlvaGMxUi9LTTkvandXRjk0OUVzOUNrWlRUSFNaMkx5REZIL2xwRmpjNU1lQklKb3M1YXRsTWhxbE52bGE5RVdWb1NEdEExOENmc3kveXp3Z3NSYXAvTjNRc3lYZUtVR1kwYzRUdlg3RER1OUkyY20vU2ZUdFpZbzRxelR5NmVOWkIwOTdsTHFOd1Y3V2U4blFEUnJsVm03WEFoeGdxZThvZ3lZc1pMbzBCdFlDWmNyYW9xUXdPdms1UXNrSnQ1SEtUeU9Ldld5b1dNQmZxK1JISllJN1dVNWx3ek5HbHVTR0xOUWpSQWtTZlZWeExiZnRzMWRDeDZiVkFtZEhNRWZjWllISVVQa1d3MzRmNHJyME5hbzZPaUgvU1hpc3haOVpCOC93KzMxQUw1emllMUZTaVVDS3pwejZXUkdKNDc1TURaNW81YWswWUpIa3h3MlV6b0JhUFJEa0ZnbTA2Vm5SeG9FNmNsUFNSZ3hKWkZUenlJNGlQVERkdkFobk0wWElxblVFUnluRVREV2tORFBpR011YnhCSlZkUlVVMWRDd3Q0QktqekdqbUNKbm5GOVhGT3ppL1pxZEt6ZEhsbEVzWEk5MTVBSTBBTTU2eXAwWWhiSWtZQnZkc2VjREJtekp2eWlESml4a3VrQUcxVUp4MEVKMG96MklVN3lsalFlb2poNUNDclBWM2ZqWUhnbU1pa2NFYzlaSUdhWXhOV0JpN1d3QjVuMUNmRHloczh5OFlPamJXMXRBRXlveG1qcEQ1YWwxdEg5eXBqeTZOT2pWSFYrUWlUeXVYSWpvSG9JRy92K05McEQzWGgwdTVMV29haWtMVDkyV3labzRtRFpLOG1PRUNtVkFMK3BHczI4bzJEeExUZVdVaktzTURDcktHRjU1aWlRem1xSzdNZG9aelhrdHdDL0RsRUZuSnR1MFRlbFBIRG05ZEsxRWp6R2ptQ0kzak9vMnFnTHVrdytmVUhGV3RKeFFpZXNNRGN3QWFXS0ZEWDVEbHRBSTNSTTI0SGpTWEhqVkhrd1pKYnN4d09VMm9oU0s2UWdmRURQTlRGQjJSays5OURwRGxDNXplSEZXVnVhYUR6dm9KYmdIZTgrUzl5cHA5UG1McVdJZm1hWkUrWVVZelIyaWNiRHFBTzl0VWpWT2w1cWpTeWdGSmN3Q2FaZEg3bTlabE5WVjVGSU55bzdBVzBGeDYxQnhOR2lTNU1jT0ZOS0ZXbVNiaURPU3Vxb3ZOTkp0RWFzVmg0VGxBbGk5Q2VuTjBKZDJoVGp3THJHNkI0Q1IwVitxeWJuZjZtenBXVm5RTVVXWTBjM1RHelpIQ0swNW9uQ2JRMWN4UkxlVkdrNG55SElBbXNrSm5xcXBNd21ocHhHV2k1VUZ1T1dHZ2g5TndQSjUzaTVvOVpwRGt4Z3dYMG9UYUErbEVBOFJ1cUxxNEpMMUthdkxvNFRsQWxpOWtlbk4wT1hIT0VOTWNvR1IxQzF6Z1FGTjgxM0JNN01VSWhBbW1qcldWdGFaVFpqUnp0TTI1dVNicjlxaWJVV1lFSWMwY2JhWlRpMDdOajg4QmFFN0VWblE5cGU4ZUV3SHIwbmNUaWxjVVFtZEhrd1pKYnN4d2lVeW9yVWtiSk0rOUJ1SnZLb05CVWNqb3dUbEFsaTlrZW5QVVN6VU5TRnlKK3lkRVg1ZktWdmY4WldvUU1uV3NYbVpZWEdOR00wZDFEQXBsc3F6dStac0lhK1pvT2QyazBVUVI3M1BiemJHeHd1UVR6MWpRWC9EbzNFdlZPdFpBMXJHR0FhcWFLbXFPSmcyUzNKamg2akdoOWtTdTBHRDZkbFF0Ym41SGplVVluZ05rK2RLbU4wZmJxWENZdUJMbjU1NFZhdFZHd21nMGRXemEvdEtZMGN4UkU4eThKVWwrUG5seXBQdU9yZ3FuaXFTUU9qUUhvR21Gemc0c29icVZ5dWNPbldYRXFTNUZ1YlJhbjdyMHFEbWFORWh5WTRiTGFFSXRiSkJZTDV6SW9LK1J0dkpzcGlvYU1UWUh5UElsVEcrTzFKZHNoaXNKZXVDNEZSZEZHcDhYSy9PUkY1STJ5MDBkSzZpNjNqVm1OSFBFbVpGd1dQZVUwNXVtQnJUWkVYd2pYVk94TkdsekFCb3ZYTTRHQjdUVUpkWVFRU0hiMjdZaURlS3owODdLVGhva3VUSERwVFdoRmdJSkQyVlBVMHB2eDZhaUVkUG5BRm0raEtuTkVSWThhVlREd2FTVXArWUl2YUhNNEgrSkRiYVVvbHJRMUxGYWthRlJqUmxxanZnYnROSjFWTzJ6SVY4dDFzeFJSYjdzTnBRUFc0SFpCdzJNYnNmbnZzM25PcXZxRXNzbVZKZ09OMG40NWQ5NFFTaGV6QmQ0NW5SQmtoc3pYQlFUYWpIZEUydXlFKzBMRmxlNnZOSVlydGxIVmlCMGFuTzBrZTRGdkZxU1crQU1YUzhlRkpVckh2dE1Ra2VZT2phaHVERkxZNGFhSTM4SHB5dnEvUng3ZGNoQ1JEZEhMYnBKSWdpbHVjOCthS0NrWTEraUErNjVYN1lhbUxqVWVCVFlqazNvTGoxcWppWU1rdnlZNFRvd29SYk9NUEhPZUJzRFlDK3VxL3hUSW1UOXV6L3pKdzkvNEVOK0EydGYvejh2dnU5MkIrRmZ2ajE0NXZmOHRNclN1N3luL2tvM0NFL2hmeTFTaldQakZ6VVh3SmR1L2RXQSt5OUNrSDhTSTlLWHV1ZDVGR25iNkkyZHNNclhHUHQ3WWRCNE0zV3NzV0JDb3NZTU5VY1h3SXg0RDNhdHo4NjNFZ2p4TE4wY25aRW4vSkRLNXV6WkI4MktPUHk0elgxSVBmeTVYbTA2QTFLcjZTNjlxWUlrUDJhNGlDYlVBbWpDaTRZcEkvOUM5dml2Q0ZrZVdneWRva2M4eUNlN1A4Y0dIbU0vemJtNDJtUzNNR05ENG5TdWd5RU8yeGhYbTlGTTA4OWFZVjZ3M3ZyWGVCV0htaDQvdjZITWY1QkFrWWJNY081Zi9hTlFIN0gyUklLcFkwV2U2MTFqaHBvajlKZ1E3ZDgzMkhsbkdGSGRIUFhrUkc5WVZWdis3SVBta29CTG56L1ZtME9WSkNYdDJiOWx4elhmbFNXbkM1TDhtT0VTbVZDTGcrM2kwK3I4RWNoZUh2YmdVMVNUTlppRXJOOFkvS0gvZlhoMGFMWCtjcmVDajVPbldJUm41U2hlci9yY2IzMHYxUEhaMzNudU1KNXBTNm5SVWRmNldLWFBWeWxYMkU5QUVDKzJZQUg5K3dvcGFvNlF5VCtWRFNkRWZaZzFNbmFzUXRncHFERkR6ZEVtY20vNlpMNEV5OW9aU2xBM1I1dDJWKzFRV21HQjJRZE5XMWpzSTdqWk5zU29jcEh2U0U2RTllSmM4MnJhVkVHU0h6TmNKSk01d29KWERIZStNc1QxSThlcStPTUlSOGo2aFhlaXZhRGZ2dVovbmI2ejV2MGdiN0hCWnhYUDR6Y1pzQWFmMEFwU0U3VEdWZUZmWWkyckZUQkYrOFM4WE1WUDBWemk2NzJXVCtKRThVejdsUk5YNHZDTEJrdkZyM0ltL2p6WGhQMHlkYXk5dERGSFo0YWFveFB3c0k5NmE5c0l2UHhyUmdwcW9tNk9Ma2ZQUExWVXF2RHNnK1pJN0QxZXhpcTd0Wk5DdWpONStFK3ZWWlBqMDg4aTVtalNJTW1QR1M2TENiVTRFQm9kdm00QWE3Z0duMDBHdjY2eDFQRUlXZjR2VTRqSHlCcWE3OXdOL09wdDdKaFh2Vk5PR1dmS1VqZ0ZVL05pcTFCanQvQXJhSGR1MzByalA2cHpwMEYwWFlJc01LYVZaZi9ISmZqWE5idFJIZzhrcnNUUkx6NjZ2OEY3QkpEY0lsVzFpS2xqdFNMRG9qb3oxQndkZ1FXQVlyM09lV0hzaDRkUjA4MVI1RllaVnRHZVAvdWdPUk8rdmpYdlFWMDg0KzBDS1RsOSt5TVhXZVI1U016UnBFR1NIek5jZUJOcThWUU0xZ1IrUHFER3J3Yy9yK2dxLzZDQ0xCZ2JZWTR3QUZpbkVRdzdETjNkaTRGbHFyUWtnL216a2k5RnVoNDcydVZmM29kTU4veFdnSjA5MGh6VVFBd1VRUm8zRDZpSCtzRjEzaVYxYWNUVXNiVEUwSmpPRERWSC9lQVp2UzI0K2RnUWVybzVnaGhEYWd6Tm5uM1FySHpvTUpSaW8vSEUxbENCbEFJdDVSU0Zrc3lEZUVaSCs2czhQbFdRNU1jTUY4V0VXbjZpaE9meHk5L09EUkQzNFNERjlYLzE2dy9acnVNNERRVlpGVSthbzAzRy9sUDRKSUNSZk9Qc1hsRHppQTdhT0xuWlNhR29xdTlYK0pUbzRmQkJDVTNmSkt4QzNrajFQSU1nRGRNcWRzcS95Q2t1NjFzRXFHbnFXRTR4eGFVelE4MFIyTUE1UGM1VGVGMUxKcTJiSStNSGdFclFDQ1hXS1hCRU1yOUQzL2ZWK0ZSQmtoOHpYQ1FUYXZueTgxREllNFpJZVAxOWtlWjA1eisvWkxuSVZETWdwcHFqSmpGSDM5NE5TbURTOU5aVFljdHQ5VjJKTUcwMmI5RGx2dVNzeXZYS0p4MDdRUnBrZWwzbUlsUkxjZ3Z3YlU3VXYvWE1YN3FORUw5dWtNb2tZdXBZVW1CNHBLWXhRODJSNS9OKzZhbEhQNEFRdjRhc1JYUnpoSm5oVm95SEVqUkNKUTByeEdNdVBXS09KZ3lTSEpuaGtwdFFpMEVpVnd4TEhvZGFjSFdGcnNnZEk4UjAxVVN0K04wQVhOVWNOYVE1Z25LajNWSFFDZGRxK095U3RzZ3hNVEFUYWVpdVU4bklWUzQ1Qjh4eGtBWmo5WWJNUmFpZjVCWm95eUgveFhlRGlEejNRMmdFRVZQSEdvb2xKZlUxWm9nNTRpQUpyV0gxbHoxRUlodHJJYW1iSTh3TVQyTkZhejRoNDc4RkFnMVhpOTBjeFZ4NnhCeTFKd3VTSEpuaFVodFJDemgwZWFaL3JVSXg0ZlcwU0ZQdkx3Z2JvU1lpdk9LSmFyRzc0ZnllM1J4RlhuWFF1eG0yZ1JHOW96VTNvMUVzZHJja2F4ZXh2SUhLK1NySHZ6QWtxVG1DcnUxdWdacXNXS244YjErcjkwSkM4WnV4WStQRmtsSjBab2c1NG8vRlUxRWJwOEZ3dlNXaXhydHVqbUNLNDl5WG9CRzZnMGIzUlpqZStleTZxeVlSYzFTYkxFaHlaSWFMWkVRdDVGWEcwUG8vUTl5L0RBK29Tc1dML002cWl0S0c3ZVlvQWprNjZGcElGcSt4N0tadFlUcmw4ZlRveXBZM3VmRTVrcllVeHVxK3pFVUlhaVlKQkdsOXNyVGI1bDFDYkJlaFpPeFlVbUpvUkdlR21DUCtXRHlNU0Z6Z3pLaVNSamxSUURkSGtIVXZ5c3dXS0Nwb3VEYUE5bE96VmphaGFaSXpUWkRreUF5WHlZaGF5THVsQ3J6MCt4eHN1RHBxYWhDK0VMMHBFTTlMa1dKSFZyU2xqdzdxaEJSUittWUs0dWFpbjQ4b20vTnpTY1U0UFphRWFwenJiVGx1a2JzcmN5dVY1SlY0WGRveFZPSmw1YXEyVXRIRU1YYXMydGJRY0l3WllvN2d3eGF2aUhCS05jN05YaEpOZ3puYVNTcnZrRmRVMEhEUlBhczVncXJwdklDWW8vcGtRVElLTTRZZU5xSVdxdWpRc3FHdllvZW04bGd2bnoxM083SmVGMjNDSEltUm5ZYzVXbXErSmlpUDhZNXR0RU5Kdm44UDRhWWN4NURqaHN5Tkh6dWlPMnVNenQrUEVKZkVkWEdNSGF1Mk5UUWNjd3NRYzdSSkhVdjh1QXVMdXNwRWU2TG1LT0prTGtIRDFRZDFka3hxalBzWHB3cVNQb1dCdGhjTUlmWVZJU2hpbFl3b2FFU3RaMUNGZnhLWU9qcDhJdWh2WmJ4RmROTUc3T2JvdmlDRmxrUXdCM08wV21lVE4wZmZkZXlmNFl6V241dWEvd1J5MFJXUCt1Q0RvNGxrWXFkY1BrRmo0aGc3VnVqUDZSNWpocGlqbnJaU1BBQXp3aVZtSkc4d1I3dkdndTZKUlFVTjF3RFUyVEZyb3FGcG5waWpTWU1rT3pORzRZeW85U1RNWmFYL0FnWEZCekIvaEhabG9jd2hPN0p1Q3ByTi9NeFI5U3ZmZ294eGFkRFVKZ1FhNVJMY2huZXNhVFJyalhsRXRFcXNhYXRpM2pnaG9Kb2pPSnFpMDZsK0lTZ2tXQitaeERGMTdKcmxJTmgvSjIyS1NJd1pZbzdPdFBVeTNIbnEwbEVRa2ZlWU9mSkdYbkFYRlRSY2FWRG5sbFNlR2tMT2ZUVk96TkhvSVBtS0dTUi9Wb054eUVGR1pnai9Tc1NFV3JNYkRkOUNOdUN0QjM0NkNyMnNRVHV5ZGdYSnBoeU5LRTE3UkpSeHZMZndHa3hySXVZSW5Hbzh3VjhVOGI2dDVkYVMzQUpZOTlGZEE1UU9OaGhONHBnNkZqMW92clkwSHYxb1RXZUdtS09XNWlyaW5pYlZtUlNqT0ZGenRDdWFuMHZRY09haFRtT3Z4UDJMeEJ5TkRCTCtXREZlMFROVXFKYmY0LzVGOVFGcVowYWxvWVpOcU9YbWFGOHRGSVJySnJ3MSt0cDZJMTdQS1dXeTV1aFRUMzI2YS9tUTJxYXhMOXdUTlduajVnajl2U01LS1c0a1B3bktwRk0ydFhOeHVvR3VocEFRZU1KTjRwZzYxaXJGdm1CSXZjZVlJZWJJWSt4VUxjMTlyOUdaREpJUlJtTG1xQ25Oc3FtOFExcFJRUVBSeWRrL29vcTRTeTlYa0ZqeFQ0RVpzcFNWR1NLUkVqR2gxbUtPMFBreHZGMTVBUGIzRkhwWmc1TkZGdWR5V3Vhb0xlMDNqdDdRVG00a3VRVlFrZnJ1TU0rUzZ4MWRIRlBIL2dFcW1LNG5qMDNkRm1OR05VZDh1TkJhMi9wYVVxTVpNMGZqWEt6dGlzWnpuQjF4a3JxV3cyWXdDRWE2QkxmS0hmUzZTbFFHTVZLMEhOVWN0VWNGeVViVExNbmdiMGdXWkdnVVppUVZHVEtoVnBpanBWTlpEaUc0VG1PejhaTTMxSWM5S1o0dU1qUG1LQjNiUTB2SGZVZEhjaGFPaFQ0OU9BUWszQ2NrVmFTaDRpN0pSSFU1MGRJSGlyRmpTZlZoa1JnenFqbUNCMHg3TnAwWjRLRTJZVEJIdTJwK2huQlJRY05WQWUxdkdWV3lpUnlhTVVXUWpNSU1GU0tJR1ZIckJSUHhTM1JvWUoxSWZSZWcwTGlIOWVGTkUrR1VhVVZGRnRSelNGV3hMZEVFb1hmVlRMNHRja05OSUc0QlZMeEhNc25DUFhkekZHZEdOVWVZbVVYN2d3RlR0WmlyaVRBYit6Z3RWbmU3dEVUcVdGRkJ3eFVCS0d3WkZkS0w2VmsxUnhNR3lTak1tS1JMTWtjbnU2UUc4S2toc0hMMW5IK2g1M1ZTTEZ0azNNamErS0RPbHo1KzlmeDg0bkZ6cFBpTFRqUUR3N2Z1OTBtN0t0S2EraVFkYXoxWlhCZkgyTEdFOXBCSW5CblZIR0ZTL0NZbEFHSG95cE5teDgyUk1yWFRpcnBHaXdvYUxqLzYxbXlPRG1KNm5pSklSbUhHMU10RzFFSVZIUlErMkNNMWdIN3FTcTFVMm0veUw1Qm91Q1NWWENQalJ0WkZ6ZE5oZFFPNE11eFlEck9JWTFJVVRwZklxS016U1NiL1drZVhsRmFRQnZYVGZYNU1uUlRJNW02TzRzeW81dWdrTmludUtRY1lpQXhoSkxaWTAyZUNwa3JKYVVVRkRaYzZISU54QmRSakEyNktJQm1GbWJob3lTK0oxSytSR2xnYlVGY3FQcjF6alkrSjc1QmlVU1R6OTQ3b0cvMjdndUJJWHNrTk9ZOEk2ZW5qVnpTVDd4MlRSL3FRVTQ4ZE5UWC95eVl3U0p0WGtBYTdyNjJWUVVvYUtGMGM0M09HRWsrT3habFJ6ZEZaYkFmaktHYWdLSDNkSE1FdTA4ZWRYN3dFVGFnMXozYUFCaGk1VHpVN1JaQ013Z3dWSW9nWlVZdEcrQmpTWEJVWUR6dVV4Q3BHZy9xMEo3blpQMTB6RG5PMEZITlU2T09YTUo5YkJDYWpRNGdweDQ0dzM0a21TbjZaWHBKYkFMTVZ6ZTVqT1NYcjYrSVlPNVp3TWlRU1owWTFSM1ZkcnNxQnR2TFV5ZXZtQ05MZjA4dFVTdEFJbFhneEJRYzVCcGVlWW80bURKS1JtQkdTcW5jVGF2a21icGNmY2RwWFMxWXdrR2hDeGYrS2RleWhIVmFxZ1lybG9tOEErdVV6ejd2LzRQeG5PWUhmL3JGQitQdGxZZlA2cmZtR2xxS1BYeTA3cHlnNjdKU1FncUE3WVFKbVRweXBwUjhWQlRDaU5mZUxnclRObUpNT2ZpbnB0dFBGTVhXc2FNZnBIbWRHTlVmbzJVTktwaVZTTEQyaW15Tk10azhwQmNScUZzUWdlWUZBdzlYU05La0g2UWFYM3ZSQWtwbVpqZVpIanlITStydThKOS9EcFJXWENiV2hPZHBnMTBRcC80NVRkem9DOTVEUmlHLy8rOFZYUEN1MFVuM3ZhTmVuaG4vR3hkcXpEK3Fjelcrd2ovd2pmUzBqNmdYM0EvMUxydnI0cGNYemlrR1g5d2l0dGt5QU8zZ1hlUmNqMzFzOXlTM1FpeTF1WUtEMkk5cTZPS2FPalFxN0JPTE1LT1lJVmxaYk9jTFpFWmhTVzQvbzVnanp4cTBZSHlWb2hFb2FhdWVLUk53TkxqM0ZIRTBZSkZtWnFUWWY1YitoczE0L2Y2UkpsdXdtMUdJYXpWMnNGMGxCN3Z1VlN3TmZQMHY0bFI3OFJJL3U3MUIwNXg3TU9qdXE3NitDclNzTXYzM1UxL2lsalYraVh1Tkp1Ykl4U3E4UlJtcHlGQUk3KzhnN3VTOEtRTzlST0VoVGtMWXRLNGJsajFUWFUrN21LTTZNWW80d1U5WmVHb0IxMmZYNXN2V0libzd3WkFYSVJyb0tDeHBvcFM0ZlcwUkhtK2dYa2tCZW9wOHdTTEl5cy93YXZ2cDFyM0tBbnluYklNKzFCSFBVamxZVmdmaDE5alRWdzZXM2Vid2ZtelRSVW02eGpNaGF3ak1hN2JmNGtkR0wrZ2doTFYvVnBNSFkwaFpHcEhpbEd2NkFDVTFOSDJ0cTdTcnFRcEFQeVA2TmtHcnlTdHhUL05aQmhhYS8xZ3NyNitLWU9qWXM2blF6TUtPWUk4eVViMUl5bU9yNTFzWGFJN281Z2tXakZOTEhDZ3NhcUtLbFA4ZEM5ZlRpeTFibG1UVmhrR1JscHJhSFY5VmZYL0YvM2F1aFRwSk5xT1ZJaFBEUlQ5WUZpb2l2OWJmOWNYU21iMDZIZWt0M3k0aXNaVGhmUFBZdDM2OUE3V3lzK1labWZmVHhxMVg0VThwQ1NNdEtGYTFyNHhhL0h5M3FoeWVRb28rQko2N0VvWDV0Y2tvMzdYUnhUQjByR25hNUc1aFJ6RkV0OXV6dWh3OERhNC9vNW1oWktzS0ZIMU9ad29JR3d1Slp0V2VTK1VBc2ltV21ORWVUQmtsV1p1ckgrR0w4MjRIOUlJc2FFMnBoanZnRzhqYkYvMlhkbWJnZVBBNWhJVHRTTlZsREdaRjFzc05uUjU1dkY2OG00L3Q1alUxOS9GTE92MlJadXROU0RyRUR4ZDNNaStNWFc4TmFXQlB6NmVWNnRGbWZ1QktIMy9xTjZqOVZFVm9qTzIyNk9LYU9EUnQydWhtWVVjd1JudDNIWDNoRUlZU0IwUEdqMWg3UnpkR2xTQkVLbVhUQndvSUdhc0JJOTFHdGE2UWU4eThxUi9jbkRaS016S3poWmJOTk5nZzJKODdVUFc4VGFnRXQvZ1JYWE1kY0p5MzJVMVExbDRQcFJqdjJvS1RGM0dJWmtkWGY1eWNOZkI4VzMzTklhbXVKak41RTM5RXZmdCs3V1Y3bXFFZFBpVUszWXJzZVFiNHhoblYwZUcyaVVSRU83L0xCaDh5OXZ2cEV1TW9HVzBycHZNMlJnUm5GSE1HVGpjbVpNbDdPMkk4SHpGaDdSRGRIN1VnUmloVHBnb1VGRGRSd3hyUlZmcWdhWU9TK3BxWHBnU1FqTXh1QWZKdUZ2cDhEVlI2VE9jSUJJeGd1dnIrMkp3V1BleDc3TzM0dUh5ZXlXTllRbkY0NTdRc0FBQkFoU1VSQlZCRUJPUkR3NUtnRDhadUNwQ2NIS3h3VlFaODBqeXNZMVlGWDlVTE11U0pxQnZjenVzZWxqMTlaR004WTl0Rzh6TkdtUHdXS2lHTVFpODE1TU02RnFFVUMxdUl2b1Vxa0FaN2ZEYjcrZWtTcHo4anYzdW5pbURvMnF1c1FNREFqelJFUThsSUQzQjRLUWh2cy9EZ0lXM3RFTjBjOTFmTWw2S1M3RnhZMFVNT1JnbnhGS3dDTkhDaGgrdFJBa3BXWnkzQ3hBRjliUHYvYmNvU2JUMlZqeUdCQmdhMFMxZGtyZkFPUmF0Wlkxdy9qRWJVVEpXWU93TzdzaXNyS3FHd0x1NE04OENQZ2o5S1FDQ1lUczdqb0tiMXNPWEVneUY1bEQ3b2lqTHMrZm1YV3lxMlAvandXclBzeVpZVFFNdGs1Z0w4OWtoT0x0UjBRYnA0SzZpMjVrQk5KRW1sTjlnb01BQnQwd3F4dlU3b3hjVVkxUndabXBEbkM0K0I5WUliOXJaQ1pxNTU0Sk5sN1JEZEhaeW9NaGJ6cDdvVUZEZFRRVTVDdmFJVS9LcThwY1I2Y0draXlNdFBlNWI2eDhDQlpYVFVmSnRTaWxiZjhZZjVIQW1UOGw1d0hYUzY2dkM2aURMOVErbjRRR3VYL2dWekVjQ2RxWURoOWg1NVl5L0RrZTJFVEtPMGZlMW43c1AranJzZCs4aVZ0Z01iWWVZRzkycFdKZG5QRXkrUm1qamJvbkEwajZKcmd3Ui9ERzJHdlZDcGZnSUJSSkN3VElRMFBvcGM4RkdDRGY4Nnp2dGhpNTUyd1RIRFR4VEYxTEttUUhERXhJODFSamJIdjRjeXdEeCtDVFBVL012YlRJVGw3aitqbXFDWEJsY3lLUGJld29JSElBSXFZUmlzS3FFSmtkWTNzWjAwTEpKbVplWDZmSDFmMEp4UjhMYlFuQlRTaEZrOXcrRmd2c3JlcVRZSDVWVS8zSEZVT25uN092MzdKcURmWmdrUG9xOWZmejdIOW9lcy9XRm03L2s0UHdjSFBmRDlPV2dmSlQxei9DMUh5ZTY5M0sySHBKNjRINXprM2hSVTZFY3NpL2xWdnkzWHVEMmFmSlgzOFVqNXpNMGV3STRHMURPajNwS21GdDNJSExrdmZJN2YwQ3cvNzB3MzI0SkVmK3BjS0p4SFMrQnkwRmdqMWtSOTZHT29hN0N2RkVOVEZNWFVzcldHTjJaaVI1Z2hIWC9sRUhkZjVlMS84aEFlenBCS0w5d2pQMWMyUngwN1ZTcW5EUlFZTmxJR0Y2SnVhVHY3MGk1OW8rRXAvOU9QL1U4WFVWRUF5S2pNc3RFSllJNXhLT1Uyb3hWUWMzcGhObFA4OEcvd2VML3VGSnA4dmtRdGtva3ZYR3lub0VLa0pTbTl3VDFCd3ZlWXZuNFB3U3pJWit6Y1kwY0hGOTZYNE9BeDl3d2ZDM2g2SUFvYTdGRU1mdjVUUDNNd1IxcGdkaGZTWlhISEM0TDlaK2NiQUIxWmJZVlU5N2h3aERVSjN3Vk4wRGI2cEVPVkJYUnhUeDJwVmJORjIxSXAyOXJvWHJwYkJ5SnV5RzFENkp3OVZXdkVlNGJtYU9RSU5Va2tsNEJTdUNTNkxDQnAvMGgvaVdtaURPM09qYTArazRqNE5rSXpLRExxLzQ0dEFmZEltMUc3NmhybkdQLzJJa1gzKzN1c2Z3Q3JDSHpVK2dlQWYzd2dXbDZZM3BaUmJzRGE0ZGVleHgrN2M4aml5YmozMXpHTjNibnZjSElsa2JvNTQ4dU8zYjBHSW5rZ096Rkcwa3g2ZDhQazNkOHhYRTJLY1JoenA0emZLOEFOUTF6NU55UnFqaTVLYVl0ZXJEWGFiZmNhbmU1ZEJLQWdJSFVRT0daNFJJYTNGamU1dkNJV3pWenArTmVXZkxvNnBZNVhpU1VFYk03QkFnUVhCK3J4VFdXdEUzUHhsU2kzZUl6eGZNMGRYaG5qNktFbERyTkNnOFgwZ0dBTHFWZlV3Q1BnNHdTZ1lkSlNjYVlCa1ZHWmdoUUlzTFJObmhnbTFiWC81MWVlcmlPcm5Bc3o5UkZjUjN3K2U3WVlwc0pOeXlxR1hta0M4TG56RGlsZkczT3dSZTBzeHF2cjRwWFh5TTBjMTRyTGR1SFZQTnJUNi9zRS9sREZUU0NCdGpaMTNrZjhyb1FYNGthQXIxUnE2T0thT1ZjdG5DUXR6ZE1JK2h1cXJvVDE2UlM2QUE2TG1IdEhNMGJKWVdtZGhaT1E2WmhaTlpLY0RHdDkxS3c2b21kaFMwMllLSkk3TVJJZGdOOG54TXhOcWUvNGU0K2VDb2Z2RmQ5MGUvRFYveGFacUFNY0F1aUx1Q2VlTlNKanNYVmdoYkQ1SExCazV1RUtuZVByNHBYWHlNMGVYd25NSWxMNWpUSFR1YWpnZCttK2Y5QWFQL3NXdW9iWXVqcWxqRGRWU0pRbHpkQlJNaDliKytNZllrKy85ZnpFUzVoN1J6RkhiNUttTmtScFhncGxGUTJ0VEFrMkZmOVpRMzljd3NPY256UlJJSEptSnJOQVoxdjN5TXFIMktPNjhseFhDMExJMDNiWlgrbU4xeHBJQUgxYkhKMHhuZllhMkR1anlTeCsvdEVaKzVtakl1eXUwV1QwbU9sZFBqOGQxY1V3ZEc2K1ZMa1dZbytSYWxoN1J6TkdCM0dGTUpqZU9YQXVMaHFhbUJCcC9hNWVmUlhhNVpnb2tqc3ljY09jRHZ5SVhpeDh6b2ZaQTdxajdaVXovam5hajFKWThuaGlsVFM2QXAwaXdjbWtQV1RPdUNnV0V2T25qbDdMc2FJNXMzMjFSaUdFeHE4UlNCaDA3RjFSMWNVd2RtN0x4V0hFM2MyVHBFYzBjTllmTVpXT041NWxnWVRIZXhMUkFBMDZ3TG8velkweVpLWkE0TW5NV1RvNHhPdTRwUXBsUTJ4Y1REcVdjRnF4NlcxRUtyRmRnRUtLVVNRWld4SnRxL3F6dmlyOXRibXkvRngxbUNyTDE4VXNydVprajYzZGJWR0t0Y1BxbXBybUdIVHNYNUhSeFRCM3IycXF0bkpzNXN2UUlOVWRybzNxeWJUdzZwVnRZak5lZEdtajg3NjkxNHd5WlVtWUtKSTdNdEVLUEx4NE1rUEp6d29DWVVGdG41S2lNU1FNcmNxM0dqN09ENHJTdTZFM01CaGR3ODc2Vmo2YTJVYUdQWDFyUnpSeFp2OXVpRWp2aHg0c3lYbzZkQytxNk9LYU96Y2hFVk0zTkhGbDZoSnFqQzZONDFDS0dzZ1lzTE1iSlRRMDAvQTEyMThmWVRJSEVrUmt2WEt0ZjlHY1QwVHpRaEZwditEVHg2S2JzdWg0NXlDVFRKeE1TaTlCZzFuZDB3OWJxRmYwd3F6NSthVVUzYzFTemZiZEZKWGFCT092VW5PRmh4ODRGSVYwY1U4Y09ieSs1aEpzNXN2UUlOVWR0dlR1U1c4NDUxOEppckpYcGdjWi9oL1plakNGandreUJ4STJaeUhubnUxaFdJNmU5QWJVb3lvOGNKVjFycXVIZXBNdS9wSHBqeURzTER6OEd4Nm5xVzdZbTJ2cU1UeCsvdEtLYk9hcmJ2dHVpRXFzNmI1R290WUt3VytmeXNybzRobzZOazArWjRtYU9MRDFDelZGL21qTnF2QzRmdktFd3U2RGhIZXBxc1djS0pHN01ZSTEyN0lQUFA3dThqRlBYd1dWQUxkNmRWUThHaTVMcS9kbm9HejFJeFhIMlBUVnpzdUZXZUt6bkFwLzFyZHMzSTJMZnlxNHhiZlZHK0hZeVIvYnZ0aEJhSXd3OXQ4N2xyZW5pR0RxV01KVWw0bWFPTEQxQ3pGRjFLTVN5OE9kY3g4SmlyUDRVUWNOZldyc1pZOGlZTUZNZ2NXTUdyOEFHb214ekYwc1BmOEZsUUMxZWtVOGFxS2kzNUtuREh1K1U3SWJVcG5BVGIrRDUrK21YdzkxREF4L04xN1hFZzhRUjRXU083Tjl0SVcxZHptNnUzVHFYdDZhTFkraFl3bFNXaUpzNXN2UUlNVWNiVE8rT0xQeGtybU5oTVVadmlxRGgzMzV3MU5GTWdjU05tZWgxOXo0Zkc5SDNVQ3NHMUVJUGI4WTZSazM0M1Faajd4RUoxYS9BOC8zV2J4NksrSVR2Y0JsMS9DWlgrZW5Pdm5XYXRrNzh5ZFhuZnV0N0dXT2YvWjNuYkh3N21TUDdkMXVJRnBheXUyM2RPdGNranFGakNWTlpJazdteU5ZanhCeWRzTk1zRE9SVXg4YWlUbjZhb09HL0kyWi91QkpPWndva2JzeTBoV3hIY0dsdnlNV1lBYlhEWm9rSEdNalJEOUtpWi8xTFhiMFJYWTA1Z3BWbGFGR2FEeW9yZHA4WC9SWGFXc2kxZlI3b1pJN2F1N0NBd2pOVUp3YVBpTDJkV1R0dW5Xc1N4OUN4aEtjc0VTZHpaT3NSWW80YTlwN0t3bGpLT2pZV2RUSlRCUTFlSm5kOCtXcW1RT0xHekpHWStWM0dxR250UklvM29QYUVKUzh1RGdiUFBINWIvS3JJbWpmZ3I3emVrZ1l1SWoyUkFMNnBGcmJ6UEhzMHdmZDNrWGl5YS83TGlQeGRSTnV5MU1rY1BiOXYrMjRMbGYxeTVoUElicDFyRXNmUXNaU3BEREVuYzJUckVkVWNYUlh3eWNCRURsVnNMT3FrcHdvYW5JTVUwTmI1MHVJekJSSTNaczdFczN2TmUxQ1A5dFdNWDRNOFlsT2RTV3U2SGhiOTFHZEVpZDhmL0xBSXh1OFhQaGhQUzBvaDV1akwwV1FxQ2tRZmhoVzJHL3VScHphQ2EwTld2N1o2eWh2OTlpS1duS21abzRxbFIxUnoxTmFPcEZwa0dGdXloVVc5dmFtQ0JxOVBSTWR4ZE1abzNNMEMwRHBCYkF3Z2NXTm01VVBDUzdMUmVHSkxzbVpnYUR0YS84aGlDeGNpNXFnVldhRW9JR1pWS05meGxVTy8yNkxwNitoY2FGL0xHQloxNjF3VEZVUEhtb3FsU25PYUhka29xdWFvTHRSbkt6eWY2Zm1DQms0UlphQW1hR1NtUUpLZEdTNmhBYlhLTDRFbDZLRGdXUVJaMzRoL1Awbk15U3pmYmRHMGMwWE1UYlgwb2RIc25Xdm8yS0d0RFN1UWx6bTZrSG54T296RDZlYm5DNW9UMTA5dXpSUklzalBEK3k2T1dqaW5sVGRBcHR1LzAydWRJQ3VCRGN0M1cvUWEvWXkrdGV5ZEcrOVluYWYwOGJ6TTBZSGlMVWpQeGV6V3lCYzBPRUN6NHlUclRJRWtPek5jMWpocWNXQXlPaVRwcEkxQ0ZuSkZsdVc3TGJwT05zaDd5M3F1UGI3TzNuN29vWWZjNXV5U3loTHFuQkhmdmN3YkpkUmovd3VVczFCQXRlOExUMEx6MzZqWnkwSmo5dXZrQ3hyczlMc2RQSm9wa0dSamh2ZXRHYlg0NnV6OTJlLzVjWFBvaWl6eDloTWNqemVUZURwNE95blhtZ2MyY0lXL3VXQXRwV2RnbW8vcldFOGVPZDdMU2hkK2ZseENqRjVSWjkvNWdnWTcvVzRIajJZS0pObVk0ZEE4OFVHaW8zWlQ3QldOak41NUp1Q0tMTXQzVzJLaXI3SnVMTTBoSVZ2bm1qdldvYmtoUmZJeFIxWDZHYndoYmM1VGRzNmdjZjNNNmt5QkpCc3p2SmZOcUQxeWRlalBFMUJTOCtxS3JGYjRnb3oyM1paNGUxL1Z6WDY4aUNFbFcrZWFPOVpBUG1WU1R1Ym9aMU0yT3pmRmN3Wk4zM0duZjZaQWtvMFozc1ZtMUxiRTIyMXpnNEp4TU9xS0xNdDNXOGJCVWtsejFqV1FNMmd3UHJkbVhlU3g4K2VWRzJ2UXNTT3liTjl0R1hzdmxRM01vQVp5QmcxZUhyMDJnMUpPbENVNDBKSmZvSjBvTjFOcnpCRlp0dSsyVEkzdnN1RXBhaUJuMEFCY042Y296VXcwamUzRjNabGdaTHBNd0Nydk8zQmcrMjZMUTlXeVNPRTBrRGRvWExmV0NxZElLUkErcG5ZcVl3c2J3bW5yUFFmaGJkOXRjYWhhRmltY0J2SUdUY3YxSmRyQ2FUSVM2TXpSblI5VktHRGd1Vi84T25ZMVh2M1B2L25jTU9GczMyMFpWcS9NTDV3R3hnQWErTEl6N2NjV1NMZE4xNitzRkVobVRSVE11Y1cxcjJYcFVkdDNXL1J5WmJ6b0doZ0hhRmFtK2hYNldlZ3hlT1BjVHFiUEFyTmo0bUdKRFc3ZGVlYnhPN2U4b2Y0ajIzZGJ4c1JaU1habU5UQU8wR0F3THJndkd3Ylp4V2N5czZpWU1HTzI3N1pNbUkyeXVYblNnRHRvNm82dmljeVQ5S2w0YmJOc2J6T2thcVFzWEdxZzFJQ0RCbnJpSjVZZHloYXlTUFRwNTBKS1Z3cFZhbUNlTklDRGtKMTU0amQzWHIzeUVHVHVPaTBKbGhySXBnSDR4M2V6MVN4R0xSd0VMVjFIeGVqS1Vvb0NhS0N4Mk00akhJSmM5Sk1PQlFCeEtVSlJOSEN5Mk02amZ2bitiRkdRWE1wUkFBM2dGNkU3QlJBam93aDRRZjNwakZYTGFxVUdTZzNrcmdGdmtVOGU0ZFRSYWU0YUxRbVdHaWcxa0ZFRFI0djhra1N2ZkdjdkkyekthcVVHeHFFQmZMbStPdzY2YzBHelVXN3p6MFUvbFV3dWlnYmdQdGxaRkZsMU9WY1gvcFU5WFNObHZOVEFkRFZ3d0xMOUJzMTB1YzZsOWJ1THZhMllpdzVMSXFVRzh0VEFNaHNjNWtsdmptalZvNS9DbWlPbVMxWkxEUlJZQTFXUDNTaXdlQW1pNFdOMnB3blpaVmFwZ1ZJREU5ZEFqNzAyOFRabm9zRWVLK2h2cDgrRWRrc21TZzFrMFVEd0MzNVphczU1bmVaaXY2ODM1NzFYc2w5UURXd3Y1ckM4d0FibCsyb0ZoWFFwMXZ4cTRPSmlMbHFPMkV2ejIyY2w1NlVHQ3FxQmFwUGRLNmhvQ1dMaDJ5cW5DZGxsVnFtQlVnTlQwY0RkUlR4NmRMS29IdnlwUUt4c3ROU0Fxd2JXUExibFdyWW81WEMrWVFHbmhFWHB2VktPSW12Z2hjVnpvenhiZnVtb3lJZ3VaWnRqRFdCNjFKMWo5ck93M2lnblIxblVWdFlwTlRCK0RUeTdhSzlMckpTZW8vR2pxbXloMUVBbURWUWJDN2JwZlhuUW9ZcjYvM05Nd3lRQjJTRlJBQUFBQUVsRlRrU3VRbUNDIgp9Cg=="/>
    </extobj>
    <extobj name="334E55B0-647D-440b-865C-3EC943EB4CBC-69">
      <extobjdata type="334E55B0-647D-440b-865C-3EC943EB4CBC" data="ewoJIkltZ1NldHRpbmdKc29uIiA6ICJ7XCJkcGlcIjpcIjYwMFwiLFwiZm9ybWF0XCI6XCJQTkdcIixcInRyYW5zcGFyZW50XCI6dHJ1ZSxcImF1dG9cIjp0cnVlfSIsCgkiTGF0ZXgiIDogIlhGczlJQzFjYkdsdFgzdHVJRngwYnlBeGZTQmNabkpoWTN0dWZYc3hMVzU5WEdaeVlXTjdNWDE3TkVkZlRuMWNabkpoWTN0dUxURjllMjU5SUZ4MFpYaDBlMEZ5WldGOUlDaGNaMkZ0YldFcFBWeG1jbUZqZTF4MFpYaDBlMEZ5WldGOUlDaGNaMkZ0YldFcGZYczBSMTlPZlZ4ZCIsCgkiTGF0ZXhJbWdCYXNlNjQiIDogImlWQk9SdzBLR2dvQUFBQU5TVWhFVWdBQUJsZ0FBQUM4QkFNQUFBRG0yNzdRQUFBQU1GQk1WRVgvLy84QUFBQUFBQUFBQUFBQUFBQUFBQUFBQUFBQUFBQUFBQUFBQUFBQUFBQUFBQUFBQUFBQUFBQUFBQUFBQUFBdjNhQjdBQUFBRDNSU1RsTUFFREpFSXU5MnU2dmRpYzFVbVdhNVV5UjRBQUFBQ1hCSVdYTUFBQTdFQUFBT3hBR1ZLdzRiQUFBZ0FFbEVRVlI0QWUxOURaQWtTWFZlOWN6cy9PMzh5YjRWUG9QVVRSQVlPVUxuSGdzSXdpRk10MUdBSE1Jd3c4LzZiam1PbWlCc0lrQUtla1BCR1FnQ2VqQzJVQVJ4OUlCWmpoVWhla0FnNUpQUFBYWndPczRIVVcxSE9NNENqaGxqS1c0RkxEMjJFY0t5ajE1eGFtNW45L2JTMzh2S3lwK3E2cDdxcnFxZTZlN0sySjNLekhyNTl6Sy96UGRlWm1WYlZ1WXlEa3d3Qi81NHZVZmpaOTdhNDJYMkt1UEFaSEZndVZQdTFlRDZ4VjV2czNjWkIwNHJCM0pYeTRsWHJmYVRubG5lZm5PdDUvdnNaY2FCMDhtQmVaYjRQRC9IZWtsaGxqVmpmL3gwOGlLclZjYUJuaHpJczcvdStYNkFsODZ6eHlRcUhtVkx5ekVzeWw2ZlJnNjAyWTJFcXpYUGRvL0pjWW50SFVPUnZjNDRjQW81NExDamhHdlZlUHJZREJ2WGp5WEpDSTdqd0F2ZmRCekZzTjVQblM4UHE2Z1RMU2ZIR0Nza1dvTnA5bGZINXJmQXRvNmx5UWg2YzJDYVBkT2JZSGh2UzZ3NXZNSk9zS1JaZ0dVMzBmTFBzY05qODV0aHZlMWx4MmFRRWVSYXB3WXNQOGNtQkN4bkFaYk5SSWVlY3pOQ2RwV2taYjhJWlk0VlNlNmZzOU1DbHArMUp3VXNHd0JMb3JQOFNpVHIycG1FbDdPeEFrS0V4cnl1aW40N0ZXTFl6RitnSmhPeXNsVFEwbHNSZWljeVNaNGRSS0JkU1JhaEVVb2NJNUxIbjZqVEFEMEZZRm02K2o1ZWt3a0JTeDJON1NRNWtHb3MwaDVLUFlxd2xtUzl4aWl2RnZyc3phODVEV0JacHRIekJXZENWcFlaVmtkNzE1TWJTVk1SMTZuOUNabU1rdU9zeXVsUEwzL3RmMWxRTms5ZURGdSs4Sm52RjZ4SkFjc2lLd0VzVVFRbjFWYzlmWE1SRE1lVXdVTENab1dlbFJySGw2Y0NMQzVqSndVc0MwZnpBTXRtY3FPcEdCRjVzK3lueVJVNmlUbGxZQmw2cnhkdlRBTXNUeVZYYmpYaUZtY3VXVTBwdVFhTVNrNFpXSWJlVTQyL3RtekdranQ4a21OUk4xQnFtZElTcTdjenNNUmkzeUNKN1IycmhhVmxrS1NoYVdZakg4c3NaWWNwUXprWU5USURTMVJPSlVVM2hUTmFKWUNsbVZTR0M1RzJKS20wMWNpVVNkVnR2UExKd0RMcy9seG1aZXNNd0xLZFZNSEZ5T3ZGWE9RMUtLbTZqVmMrR1ZpRzNaOW5zRFZJRzB2WGtpcTRGZmtZeTBwazdTYXB1bzFYUGhsWWh0MmZKZGh2cHdDV3hMYTNvbTl3emlUOWFjQ3dlWGZDNVdWZ0dYWUh0T2lUWXB1eDR6L1hpbFl6MktHakVZS3FEbjBwY3dOeklBUEx3S3diTUtHOWg0UU5MQzFyQTJiZ1M3YklvaC81cWlWL1U0YXZOc01QUG5iK2F3VmU2dk8rYTEvNFdLcmxEdzZXcFh2di9qYXZXdTd4aHpxZlBveGZTeWRCQzFIODJxU1Z3elQvVHFzSXNPZ3N1KzNsUDd6eS9nc284NDVMZDM1T0ZwMzcwVU9kaHo4dmcvQk1mK2xTNS81L3BzZmd3TklOSTR3OEh1cjg3cm92emcyMms5T1VRdk0vZ2NoNVpydEg0L0E1MUJGTDk0ekM0R0NwZGR3RFR2aDhqRTRHYnNWbTFHU0FaWjZ2S0FzQXkwV05ZeldFU2Z0K0R1dlluYVo0TVYxbG5VdU1mVXJSTGRxc1UyZnNzeXFHN01FKzdlY2JsTmZOc3FTNUpIMVdjZnhPNmRjK2dXVWFySnhsOXhTc2FkdmdxbXA0TXI2QndUSi9WRmprY25lbGd3WG1wUW1JNE01RXJDeXJYRmRaeEhqV1A1c1hZSm15djdwVzlRYjBUSlhkS0ZzL2I3TlBlRjI5WkYvL2dXWDlHbU52OFdMd0xIbjBJdTY1aEJYTmZqQ3JuUlZZWmNmZG1LUmxQQkxlbGM0YURQR3dtZFQ0dWJlTmlBZXdCMnZid0dCcHY1N1UxQzFySHY5eGgxc0N4MmlkaVFETFBoK3U0SmN4YnI5K3hhYVY1ZHhQTGNCSTZDQnRkcDNVR3BpWm0zaVFhOXlpQ0N3LytzbkpoaWxhWVhKMVhaTkk0YzVvZDVRdEpIakt4czM5cFArZWVjYXk1bURpbUhPWFVoeFJMYVJYcFlIQllqY3RxNHArcW42WlY2N21tOThHcUxHalJzVUFxVWNsU2MxZFVOQllVeS9ISUQreXFrMmNveGZXclZrbTlrOWFucHkxNHFHbXBxZXRzaDI5N2ZzdVZOU0h5NDF0OVhwKzdJNVM3cVB4TkowNEYza3JseGpUbXFzYW5veHZVTEFzSGFGOGRPTlpZUUhkano5blRRWlloRkJkd1pqbXk0VHN4Z1k3V29HcVRwdjcvRVhMNHlpNnFNeXBObTRLMVI2QU9wRHBUREdkRGpTN2pqb0lMaWNTOHdDR0ZYK096NS9xbGdYaGhsMFJ3eEFiV0p2cE5XNVFzTXlSaUZoanQyb1gzYm9WNDg5WnppU3NMRXZDQ0piSGlFWS9hMjZmSGVWM2VNL3pZWTQ1RWlGeUdBQjczTlB5R0FSRVFQb1FUZ2VPQlJXZVhmL0Iyc3pqTmhNRkxlcjdPVml0eWw2NnNYam1hR0xCR1BaTy9PQktObDBWVExpTmc0SWxUM1Z5bEN5UjkwK1UvZGNUdVRYN1R6VmlLZWJFZXFKMXNHaEJpUjFWMEg1b00veFRsdzNGamFwUWIydzVFaHdsaDRGK1MrTkJuYjJWaDFZOHJPWDFEMmVBd0hXTmVQUzlLelFWMEdKY2R0c0NibWdxV3RMdEd4UXM3WXVvQ1hyUHF4cjZWdFIzNEJwT0JGanlZcUxIWUphOGN6bFdaRWZjeVB2YXJ4UW93bUZDanJJc3JEbWNCRW1FTVF0Q1hKbEhZZWZGVzBKNGVKbmRFdkczaThXbnNpTWk2SUZGNmxBTGpyNzNMREVFWTAvd2hScm9qY2dVR2pjb1dKeERQZ2xLM2hkVjl3MWF5NGtBUzF2SVQzU0ZLemQyU202Qmc5cnVJdFlBK1hwVm1IaFVFdENDLzl3QmRkcGlVWkx4T2NjMUlOaE5RVWdQVEx5N1duRDB2YXNFalgwcGhWbmd4clgwV2pVb1dHaG1RNGRLaTA0N3Z1bzRFV0NwZW4xWkpWT3g3Z0FBN2VZOTlJc013VFI2UUpSMStURnlYaWtxTURVWFZEYU9OOFZhMWptKytLeVlkeTZsYWl4UzFSaWFyN1NKb2xxS0JiQmc3S1JYK0lCZ21hWStRTTFraDdaOFhUOUFqUjNHbWdNa0c2a2tPV25aeE93aVJTbmVCSUNGZWw2NGtoWUNIdllvZWwvdStxK3FRWTlPS0lzMEpKTWRTUDhLMTJVVzVQckVYNmc1V05LTnRLZXhpK3JYMVp5TjRYd3h2UVlOQ0paRmtoaGd3ZVNkU0xWejRtL2hUd0pZNUZhSmxRZFlkb2x6bmdOWXRINXVhU0dzNE5lSWFzbjVIVUVNc0hpMHNKdXVlVmxZYy9waVZkOURmSW1ubEFSYWo4bTRVZmE4ckV6R2NTVy9nakc3NmJWblFMQk12eHRWUW4vTG1ta1ZIclN5emdTc0xHZmxQZ2RrSzFOaUFGZ09GT3RzTFFRZFhxN2dMa1Uzc09TVkZJYUZpQnNzWlEveGxMNHlWWGtqN01OY0lpMStKVU9EUzdwUkE0S0ZWMk5mMVF6OUtTc3Nxemp6NG5EM2ZFbGhlQ1lCTEJ2WHZTYWppMDBJQUN5SDNrdlN4SlZGR0NZZUgzTTFzQUIwYW1WcGI4b2NZRkdGQkRhanZhUlh0aTdxYWJTajdJVWdLcGZQVm56VnVRY3I0b0JGcTVsZVlWbGFIVDBlNnRZbGllNXhKbUJscVR6OWdIQVBnak0zOU9ZRExFMFpKc3V5REVIT0VEWTAvdjZWMzNxd3BzUXdkS0JNWmJXM2xOOWFocFY2V1lMVGZUR09ZTkcxQVUxOTBUaVJsRGNPV0xTYTZSV1dWUXNGQ2tWdVNSTGQ0MmpqUTQ4ZkozK2RtaStkWWFrQ1dOUWtncTEyZHY5N2hIdS8ya2V3WnA1MDNPUVhCVnNNc0Jpc0lpUE1xazkrcTZ0SjJLQWQ1VUJlYVFOWWtFMkRSckx0aWdFV1hiSGFDRVBBdjNXN05mRDM3bkpvRzV6eEJ3dEpWN29yYUl3d3dBSURtT0hlSUFoWEhNYnUrbzJYckhaWldiVHM0SVVJeHZlT3RkaHhYRm4yMVN5REJkazNPMmh0aisrTkFSWmRzV29yVS9mQWRjSTRhQTZjZURRU0xtcDdJblJJNDBDck5zQlNrRUhZdUxTUWpLYXZBZWt3cFFZV1EyZVJoTnpqTkMzOE01eHRHaFdNZDZNYWFDbEJGS041SjhWbXhBQ0xycWRvaHpNR3J1d0VnR1ZCRTd6QVBrUGJqZ0FXQ0djM204UmZEU3lHNmRqa2ZXdDNTaXVQdnh0SHNHamF3SWFTeUV4V0pCT0tBUlpOVDRGNFlTaXJBOVZ0QXNCUzFMZ0VHNWRoNURMQVFtSll3Yy9GR1hCb2wwZEdBMHQ3ZTFrcmp5Y2N0MzBXTkVyWEJpcjZEaTF2Y0tKL1lvQWw3M1VkZlFDZHdQazFESVZtb20wN2ZabmhUbkRsYlBQSDhneXdrSUt2MUgyUjVsVVNYUnBZc0VDVlZaNkdyN1RIajA3cGNVclgwV05IMnE5ckEzVjJsR1piWW9CbFgvVW5GcG40c3VJRWdLV3VjNmxoL2xpZUFSYmFoVG4wOVhzTzZCSUEwc0NDTlNpQUtwR3d1T1BYN3pFTGIvdHlIZm1ncGcwa0l1RDBZRWdNc0xTVVlyV2hGcGtlWlIzemF2ekJRbmVDS3dkMDZPUGNBQXVaelhSYVNnVlYzck9MYW1BQnJKcjBOc1FWcjlXYlpqU3kzVFZqUmorRUVid25Xb0dKZzVadWZyd2tqWWJGQUl1anpxODFYRm5nWmVVNFZSeC9zTkNkNE1waE9kYm5lUU1zZE1KNFc1RnlId2cyUlpRTGxtbGFVcUQ2SElwWS8yUGpLYjkrajRNVzNZajlpVWNtbkZjVGdCQnd6cVpsUGg0Y0xMcGlKV1JGcHhDSHhlTVBGcm9UWERsUzRxK3BvQW1XUmxDd3JhckZ4Z1ZMY1FlcDBRMjdLaFBEbDMvYXI5OWpHU0tBalpVcnFUYUJoVnRvMjRiRzFVU2JPamhZdE9OZ21OMUlRSmpSRGw0TVVNbnhCMHZKRTZNNGQwalVla2J4eVFUTGh2eUVtQ2ltUHVSK2FsY1c1SG11cUhPd1dPWnVqU0RnaitEUHNjQnU0R1doRTQ2MHY2RU94OEZMeld0Y1RLbEJnNE1GRTZOM040Q1FGWTI3RWZxdjcvaURwZVV4ekdWTzNmaXhQQk1zMkQ1NVZySHdMQTVTWW5LU2t4Rm9NU0Jjc05TbHlLN29YZDlxd09vQ1pkaFBOUEpoYll0UDdMajROYlhFbWpnNFdKQnlSMVJEN0xnc2FQUGtBQlVjZjdEWTVwUlgwWVkvdjVlbG9MaUdaVWV6Z2hhdldmVEZyRlJCa0ZLQ3BTbzFHWlhhOWEyRzJBaTBUUDNrSXhwV0JuandqQ2FZd0U1c1lnMGJIQ3lyYXYzZmNQWEc0bWFzYW8wOVdKWjgyZ1hZeHBxU1pVVnpHN0tsUkhITHFtN3p2U3k1TElCVkVpd1Z1Y0RMcklRbjd6dWZUL2VnM1BJVGpYb1lDNjQzUjhOTFN6ZS9wU3VWWmdFczJuTGZUeEVsMWRQd3JpRnBkYXVmOUFGYWpJRERRT1E0UlN6NHdFTG1NSXg1NFFDV2RjK1BwMWl0ZWN3VWllSzA5WUlIdWVtYjNGeTZ6eE4zdit4N3c3QW5VTUs4SEZnVUdndW5hUU1BeXpXMHFiU1pWc1BRSjRiV0diMmNobEtzQUJhazQ5L2xSMDhmb0t5N3RveEFmSm9SZjZ5UFQzOUJNMi8xeDhRTE4zemFCWjBPVTFvTW1LaFhac1ptMHBaMWpueGtEOWh5SzdEd1NXNUZyaHhRc1B0bDM4WEFORmhNNEtDRlc0VlQ4MWZUQnNDaFBkU3JmcGhXNVZhVnlOZG5FWnBpdGNGM1hCWUNmZE5mamhnTXZQZjdTeFdMZXJsVDdwVytmckhYMjM3ZllRNDBPVVJIaTVWWTFQWXRyQUJQVXhUaDBCakEvWjhldEtyTk9oMHJjOVlwZW81ZHAwZUlLeWtraXJmdHJ2cE5TUExSaU1JQWxxUEdwcjJwbUdhbUhxMmVxcUxEL21jUGd1NnZ0STQrdy9zcnBzWHVSYWpKczJ2ZHk4dGRMWGQvT2VDYld1L3RxOXR2OXFoUHYwVyt1bzRHL29tV0t0ZEFoSlRNY2c1amI5VGVXbE55YWJuOWlGY0RSOE5jejNOdThIdjMrSFhUR0J4Szc5ZVR3OS9ZOUVVQWI5ditxRkVQRjdVRnVVSXJTK1hqYVRUcGJ6OTQ1VDAyOVJlNy83ZXYvdnQrUzlBL0RKK2xsV1hXN2NsKzh5SDYzQU5YUDNJdnI4blJlKy83em1GNEZ2T2FmQjlPMFhmc25DSDRCSlBQMklreC9oZmV4OXZIN2o4VXhkenhSTjJOK2NyVjM3T3NKNjg0RkxyenZ1K1VaVFh3UXl1L1NZRlo1dGFDamltL2hjTDJMaDE5dWFmcUloMlNlcG5JZ3M3WjlzZlpxV3VGcjN6NU82ODhjcGUvM0JURGJhVU40TkxqbjFndjZpMHNERnFUUEhXUDU4U3RvdEh6Z2lWVHJmSU9LMHhWM3hROXNZOFN1OUNhdStoN0s0TDU1T1Z0eHhTTGd1VVdCNThBZkpudGV3M2NGaTlrQkZjYWE5NXJIYjUvenRnZnZlUzJ4NldvaHQ5bFlmZTg2MHQwbXpHdFE1MTFOeXNscnZuSzlGUWNHUTI0cmNsQUtoNGdGNjZiWEpoR2tTV2wyaEZYTGpIczM2Ymc4cDBMbjNuVWRaZlA5dzBXc0dWWFZ1cTU3TWkrUG5nLzVOajV5NkltajF5eXU0Q2xyWEZGRmh6TE02KzFJRHlqSlo5S0hrNFZKWGFmbVAzSTVmTlNEdHJ2OENZanlvYUZwZGE1Z09EbFM3WU9GdXNkZk9nOVhmQUtlQmtQM3lCR3J6aDNINHJvYnJMVnRKRVhFWE1KUUtSSzV6RjhzQ3llMzFWTldicTM4MkVWT2tXK0w3NVpxOHhqOWwzcldqQU5yMlpRU0NqN3h2RXpSR09ZazJTd1dhLytxSDMzYnhFMmhIdmVIengwOUVFdHpLTkxYYlIyODlnbWtjNzVMQXdpMXdRZk13OStWMTladm5HMG0yRG1XVlpST1VDaVdpRXFjU1M2YVUyTzdKWmdJU0RLZEtNOHVmZ3p4Z2VYcWg0TGNnL1RpOHRIYUxGSE8vRHpieWt4RExieDhUc3hNREJqaHBpUXZoM2NUYlM4Y3hHMDNabFVid3RKcGptTFhYU0VQS3d1cHF1d0F6TWlqUkJtTlc4NUxpWGVaMmxVZUF6enhPWlRGM0ZqME1ZNmdjRVVrbFBsOUUrTkdKMGhGYmVzdGpkbTVkdDZ3bXV6ek5qdzJCSXNMZlRaanZFdUN3eUZBeHRnZk85ZGtUNnJzUkxKdW5ZbTRlV3N6MHBHSXEvSjNVdUR2T2EzOWMyUWhUOTlWNWRncWFMUHJxVmZZRmFDbndNVk1GNXRkL3ZmRGhET1I1SkpWcEpGNkFEMVBEN0pScmpOenRadng2QmNscnNvTjhlWDBCZUZJOEhTUXAvdDlaVTJJMDZFQTNVd1hoNVJUeUxIV3JROWgvcFFadU5ZRFZvT0JmUlVRR3JOSjcrdEcxWnZCUmFTQmc3RFNMSzRWRGt3d3dndDY4bVZNUlZ4bmRvUGwzR1NxMGo4bkhLaHY0MHpHNEJHWXlncWk2WEFnbzNyZ040VXY3bFpEc2R4WUpHVkFKYUQ0OGlpdjUrTGFFWmRDRXpRMGNzWUZtVW9Dczc2cmQ2NUlZMWNCUmJyanZjMmg4V0RyQnpGZ1lVak9xTzdxU0xpK29vUmtUYzc2Q2NNY1N2WVIvb0Z0aDJrWHZXdkk0c1JwNGRnVnYzRmFHRHBMMkZHblJBSGlqZm9KSVh2TjMzaTVGMzFqNlV1bWVXUzFaUzZsQkl2ZWpxTU1VVy9RWGxqU1BwREJwWjR2UmsvTlM0K3RaT1VnSE9SOTVhN0dHYmpOeW5CSEZvaHBvK0svekJQcEgybEJDcVZnU1VCSnNiS3d0NnhXbGhhWXVXaEo1Nk5mQ3l6TkFMV3o0VVFtYkxtK3dKMmhiMWVaMEI2L2d3czZmRTJVczUwOFdrSllHbEdvbzVBdEJCcFM1SXlDdDYrRlNIN0laT0VuY3J4YjdQa2s3UWw5bXBmQnBaZTNCbkNPenBCZXdaZzJVNnFyR0xrOVdJdThocVVWTjBHeUdmL2FNMmZ5bi9RcE9wYmFmejBpWVV6c0NUR3lzRXlvb3RQNlg2SGE0TWxENlpxUlQ3R3NoSlp1d21XTXJTWTJRRDJ6VXZJaVhzSjJ0MTd0aXNEUzAvMnBQK3loR21SUHF0OUpxbWlvbTl3NHM2UVFsS2xwcGRQNE1NYmZuMlNWbDVBMzlmZUpldk53SklzUC92T3JVWG5uR3dXdWxYZGQyWklBRHQwNUdSMS8rNWU1SlJESkZ3TXJKVGZNMHBmU2s2Q05mSU5DV1JnQ1dIS01LUHNQWlRXd05JU0VNMEhxOFZpSHdkd2E0RnpJNE9WbVc2cXlyTTk4eThtZWdpMVoxRWVXSEl2K05hREg3bTB6V2xmK1lwM1B2SElXK0JkK2pQN3duOWFkOVAvdzRjNjkzL2U5V1ovaytQQU5OOVBLd0lzaDFxbXQ3MzhoMWZlZndFUmQxeTY4M015UHZlamh6b1BHMzB3L2FWTG5mdnBSMzZWT3h2UTJ1OTRxUE83b2hNVkdmZTFrOU9VZkRrbkdWenFLU3ptaHJnNmVtQWhnNHd3eWRCdG1seUduclhaZVh3KzJhU1cveC9Xc2QzN2FwTGtRNWJYUEY5UnpPdE8rYTF6L0x2VjU0RHJuYWJnMG5TVmRTNHg5aW5GdEVXYmRlcU1mVmJGa0QzNEdUMW9XZCtnM3J4WmxwR1hwTS9xZmorcW9qa0Z2dGVXZTFRaTk2OTZ2RXo0VlErd3pEaHZMbGhMZFg1STdUbnMyNWIxeS9vRnRnblhZMUt6VytXNzBialMwVGplVktNQmZvVGI2TDY2VnZWT3FjOVUyWTJ5OWZNMis0VEhxeVg3K2c4czY5Zk1PYXprMFFzcTNORkZUaUpvOXJxWHZOZjlxSW9tOHlrT2VHQ1pmYkFLbG03VGk1a0hQOHE1KzZwYkpFYmpvOWNEYThiKzcvU21PcVRUblZUV2hMaDlMcERUYmIrNlpQNzFLemFCNWR4UGNTdWpwNE8wR2IrU0NXYm1wdUJOZzNlUWhVdTNEaFMzR3Fab05ZMk11UE1TbmRFK25GckkrbE14TG9MUEF3dHVOOE4wdGkxU3ZBWlRVYzV1VWdqZlFUOWxuWE43TWgvZExDa3l5aDdIY0tEbTN1Zm5TRXdJZWd6eUk2dmFwQ3ZuWGVzV3JyWFk1ZTlhM2lxeDRxR201dUdKM2xmTkxidDlqaFQ4OFQ1Y2JtenpYUGlmK1JFNFNxbHFlL0krQlJZcnI4QUN3Lzh6OUp0TTVHcm9OYWZKdlRoTHZzazkyWitrT0NEc1VSVU1aMXJIbFd1d281VWI5THNqNGtYTFd3V3cxSmM1MmNaTm9kb0RVR3Bwc1EwTGwzczFIUEpBSjNLWEU0bDVBS3VVR3p0R2YzTXZlSEUzVjQ3YlRBMHM2SmR0THp1QVpYL0xEWlFZZXgxNmpSeFVmMitDY2lPeXZ6RTVzQ1NNWUhrTTV5MGpyMzEybE4reExNeFBmSmlEOVFpUncwUzJ4ejB0SnBZV0lFS3FKTDRmWWl3eWR2MEhhek9QMjB3VVpOekVqdFdxekxQUy82UTUydlJ5VXZLZkF5ZTd1TmluWWpTd1lJTGE5bG9BRWZxQzhPY1orNkxvSjRoa0FqWWVYZmFNeDRFNXNaNWd1ZkFkNnlpeG8wcVQvM1lKWCtFM1BHU1FvT1VLeGJZMENqaEtEb1AyczZWVnFVN1hCOFBoTTFpM0QvUDZoek5BNExwRzdIclRIRzJCd3BLUEtJR1RYWnovWkgvZmhXdGdRWWR0ZStraE1YdVQxU3FLYm9wNHpGTWVSZlpNZ2dONTBZRVl6TDdEd2tWMnhJMjhyLzFLZ1FweTNBV0d2Rmh6NklFMXhETUtRSWdyOHlpK2dYOG92SGdzeTgveGJ4ZUxUMFhNZTV3R2k1UkdMSktWa0c4WEYzdTBpU0xTZk16YlhTclAyTCtKVzI1WHNIaXJQa25OOGdNY1cwMWhjUXZPMGhNSDJtSkt3cHJ0KzhnWEFwUzJpbU1Oa0VJRVpxOENwVlZKUUh0SU1YQkFuYlpZbEdSOHpybkozOXROL25EL1lCbmExWUt1TjgzUkZpaHN0Q0s2ZzJWWE5BVFMyUzJ2VFhVMXYzbFIyVE1PQjZyWFJPb3E4N0VXQU5EMFE2ejZNb1JmTURtZ1ZIWDVNWEplYWZnd05SZEVsbmc0cnNCR0VlZjQ0ck1pNXoxT3BNa1NQSno5NmNtQjdtRHhKaWlBeFpQSUlBeVl6TzZaZGZieVdBN2twT0RieGpwUjF1a0JsazBWTG1raDRHR1AzdXpMUGVKVk5laGg0Q3JMWk5PYWxXeUY2eklMY24zaVJINUZTYWJNUEdFYzZBNldOVUVPc01oOXJBd3NZVHdjUEU1dWxaRGQzaFNKQUphTEt1T1dGb0pJZG8zZUxEbS9Jd2dBRm84VzFqT3Y0L0JEREs1eTQxTFY5L0FzOFpRaUdVbHlGSm01aUJ6b0RoWXZBNEJGY2pnRGk4ZVZaSjVuNVQ0SFpDdXBKZks4QVpZRFZZaXRoV0FwbGlLWlM5RU5MSGtsaFdFaG91MVBaMWZsQ1ordlRPUGRSQVIrSlh4UDVwZldRbHZmRlN4UzNvb0VGblIxcWs3Q0ZRY0ZVM0FwWjYvWDJPaUZEV2xjeEhKaFFnQmdPWlMwME1TNUZNVWpZTVBTN2IrSTA4QUMwS21PYm0vS0hMQzlDUWxzUm50SnIyeGQxTk5vKy9EcWJUc0YvajVxRGxLTTdYRG5ZN0RJdFN0WTVBcU9EQ1hQblc1YnZ1RkZKaGViOG1oT09YdWREMFp2VnA1K1FMZ0hRWE5EZndld05HV1lMTXN5Qk11WlZDSkI4Y3B2UFZoVFloZ3NBVEtWMWQ1U2Ztc1podDlsQ1U3M3hhU0RCYk5NdUROVk80K0xHVmlJV3ljRmxyclJWWEl4cDg0QldOYTlUc0pQSnVLSGw5OGozUHZsL2dxV2lpY2RONHVMZ3RZQWkweFBubWxrditxVDMrcGF5dzNpNkFHakJTY2ZpRjV4b2x5c2g5ZTQ4K1hRZkRLd0VMdE9DQ3drWGVtdW9IV1JBUllZd0F6M0JrRzQ0akIyMTIrOEJCUGs4V0N4SUlLMVBUS1JmdEpYRm8zZlVid0pnU1ZLVVJtTm53T0wycDRJblpnODBBZ0Fsb0lNd3NhbGhXVDB6MkZ6aGc1VGFtQXhkQlpKeUQxTzB6c1FLK050MDZnZzR6TlBLQWN5c0lTeVpUaVJDNXJnaFEwU3BSdWkrQWhnZ1hCMnMwazExY0JpbUk3cG5YS3QzU210UEI2ZmdVV3hKNEl2QTBzRUpxVkZVdFJVZXRpNERDT1hBUllTd3dyK1dzdzQzdFpNTkxDMHQ1ZTE4bmh1MlQ2TG42azl3eGxZZXJJbjNaZTRFMXc1V3p0V2hGZ0RMS1Rncnl0UzEvY3FpUzROTE1ZT3ZwbWl0TGVxbDBjdmxhNWprbzV5YURqZnMvaE9IWHNNaTJRNjlvaXpaejhjcU85bzFBM3R3Q3FpRGJEUUxzeWhSa3ZlSE5BbEFLU0JCV3RRQUZVaVlYSEhyOS9EQ0wwdFhtcVBGRWViVmtwYTNqUy9NTWhXbHJSNjdmaDh6WHRJZ1E1OW5CdGdNVFlsUmNaUTViM2RBQTBzZ0ZXelM4bkZhM1hmSzJTN0d5Qk9jN1FGQ2tzK29nUTJkbkd4dnpESXdKSjhmMFhOa2U0RVY0NTJrN2RWMEFBTG5URFczbkVxRUd3S2NoY3MwN1NraEg2aTRwSnRQT1hYNzNGdzVsQmtvUjZsTGtNTjBiRkhteW9sTmQrODNiWCs2WDNQY3VRMUp4UERQRTRrL2FRN3daVWpKZjZhQ3BwZ2FRUlBjVlhWQ1JnWExNVWRwSVprdGFzeU1YejVwLzM2UFpZaEFwanAwaHh0WmtrakY4cFdscFByTXJvVFhEa1N0YlJqTENaWU51UW54SlJnNmtQOGUyTzVNT1c1b3M3QkFwMzlRT1ZwK0lJL3h3SzdRZGtneVFJOU9aQ0JwU2Q3VW4zWmNxOUI4c3FvTTZZZDNUTEJndTJUWnowNjNPV0djMzRRb2VRcE1OQmVoRW1BVmhZSWJIdUswUEN0Qm5ZZ1lUb3pLTEpBYnc1a1lPbk5uelRmMmhqaG1xdG93OTluRGNOeFlmMUR5dUkxL3Yyd1ZFR1FFbG01WUtsS1RVYkxtbnRYMWNGbDhXcE96OVJQbm9VREhNakFFbURKc0NLV2ZOckZCc0RTbElWanRTaklnR1cxZFBXaXVtM3hzNVhlZTBjRFM4VzRCOWFqb0dmZWR6NmZMaVc3cFJOay9tTTRrSUhsR0FhbDkzckJCeFl5aDZtMUJtQloxOHJHeXowdnlIL05oN1pleW03TTlFMytjcDhuN243Wjk0WmhUNkNrZVYxSmN2UEsvdmJnZ0haZkM0N3l5YjdTTnNnUWZjM0xvSjRKdVI0cjRqOGJhdmp6ektCQmFLdEN5UVRMakswK2R6bEhWaTF0NjJYaGs5eUtYRG1nYkZaMTVZYm42LzBwYWxxUEcxZFVINHg3Uk5tekJ3YzBXWGhWVFY0d1FFclZEOUZTRVVWMHVVZG0yYXMrT0FCVHNUbDY2V2l4RW92YXZqMFFnS2NwY25mMnlGT1QvVkp0MXVsWW1iTk8wWE82bFlBaXBDdkpidlNpMmwzMUc0OGllMm9jb0VOSFRSR3V5TE5HZEhlNzFBWVI3ZG5uaVhwYlM1MTVCK2ZBcSt0ZzVwOW82WE1OUkVqSkxPY3c5a2J0TFg1K3d1dUcyNC9XNkFXT2hybWU1OXpnOSs0dHVUdGppMTB2NEdsczZ2bVJ2NWIxcHA4bFhjTXpWNSt3MFQrZCs2NnVXYSs5ZWkrODdLNzcxcTBwRWYyQnEyVXYrczZyMzdZODZnOWNMWFROTVhzUmtRTy84RDdpTmo1L1BCUUo3bmlpemlQWVY2NytubVU5ZWNXaDBKMzNmYWNzTThRUHJmd21CV2JaeDNrY0hWTitDNFh0WFN3bjdKNnEreFVrVE1wbC9qN3d4OW4yUjlraEcvaCttaXpzY2dCOEZhNXNsVHp2RmwzL0xkeTZpbjZHRGxJSWQ1Z3hNQzRIOWoxZWJvdWNaQVEvOFZYelh1dEsvcDh6OWtjdnVlMXhLYXJoZDFuWVBlLzZFdDFtVE90UWgwdGhkSks0R1Y0N0tTdDRyOUdqZkkzeXd0bXpCd2VtMmZrTG4zbjBrVXZuTVJlVk91Y3ZQL3JJNWZQZzZKS01CbGdvK3RITDUyMENpMGQ5MkNQUFUvSnE2dXZ2c3pzUHYwM1U1ZzlQU2ExVU5mWTd4SG13ZTF2RTdYZkE1MGNweXNhK2ZxMXpnZGgreWRiQllyMkRRK2pwZ3BmTnkzajRCZzM0RmVmdVF4SGRUYmFhTnZJaTRsbDJVNlE1MmNjdmZ1a1N1L3RmRk54S0xPNmRiR1Vtci9UL1p2TnhKSDV0Y2RtVjVrZWZEYS8rcUgzM2IybUx3ZlArNEtHakQycGgzc0pTRjYzZFBMWkpwSE0rQzhQSk1HanBYN3Q5ZFhUSXkyL3RuRXcxSnFEVU9lTjRsV2p3VkF2czczemxDdlFDRXVxdGhySXhUUUJMemhnZlhLb0dMMGo3cGhlWFYyWk9MeXJWWjNVckpQczdDQ3AzMy9lUk91czA4WHF4NjlHMmtMUWpIelYxdmp6RU5qUkNUbzFQTzRESzkyakNmVjZWV0w4eVdWdHZpMTFzeC9tQXpGVVo3c0JjVk50NGFvVDhNcUJ5ejM5R09QY1lWOGJhM1RRdWxXU01mS1ZodG5ZcVJPcWVxdUpBNHJyTDBhazZqaWJ1RDNrQ1BlSE94QjVaYUEzYTJpbE5sNkRPQ3FHVUtVVVdmWnV3Vk5zcUU1RUFBQk10U1VSQlZNeUxnSlVQaS9MK0xoUTRHSmRvbHBzUWg5dDVtc05yNmtJSVdGckFTdG1yd2p6YmhzMXZ4d3RPeExNVzNnTTFjd3VVemdBRTFwcFUrUk55SHBvT0xhamZzYTlkaC9YMUtOVTZuS3JNZjlZZUtsZ2F3ZjUrS2U0SEtpaWV0SDVhN1A2Rmh5SWJKOTlHeUF5Tzl0bisyeXFXdXlnM0tmRUNHOTE3dnF5bk1WcitvNHBiWm0vVHp6Q29GMlBwbS9rTHpCVGg4MW9xN2NYNUtQL2txSjg5b0RMUHN1SENONVYyOXBmcHNubkR1RWc4RlRDUzVjTjBpUDZLNm9kNkl3aVdocnBHZ09ma2RJenYzL3JKZmNSb2w2NktYZW5tMENxTysyaDhZS0hkdVUvbzVkTjV3MGtTZzlIMlhPaTM4ck1CYURTR3E3S2daM3dyQzg0a0hCWDB6Z0tlSmtTL0pQbXo4d1d3cEttM1AxVi9KUUFXSEppNmFXcUlMZTJvYUtxVk9UMlpoNkxnTExhYkRaZnJZalV6aUpJTHpHSjRtR0RCUVdyMkg0d0NhQWp0R0RIakdsaSs4Sm52Rnl4bmlHQ2hWY05jV1hEYTBEK0JZcmFhcUcwV0RLOEZ0aDBjWkt2K2RXUnh1Sk00clJvbVdGNFl1QzZHT3ZRZ1dQV3hqWEdHQ0phejEvMWdLUVg0RDZWbHNyWlpNTEttd3pUM290K2d2REhjVTVST3pRY1dXQ245RTl0UXA5cFRBTUZoZ3FXTmo1Nk1sUVVuQTMyekYvLzhOdkFkeHluZ1U2cFZhTW12ODFVeEZmLzJyV093VGhHbTQxczV3dEppckN4RlgrZFJ1WlZ4MHk5enpub1BmZzRSTERuMmZCKy9vYkYwMW55VkE0QjJmRkZqSDF3SUVXWnF2b05CSyt6MXcrUkQvaWQ1RXl5a3NRUnFVR1JqdHMzeUQveWFvc0h6SVlKbDdoWTJxL1hwTVFmKzQ0dEJuNXNzTVpnM2ZpYkVlT3pmWnNrSERpSDcrSlpzc0hyZ0E4czVabjQzell0YkhUUDk4akgxRFdVWU80Y0lsdmFtRHl4UVQrU1hocXB1OWhETmM2clVrL1h0SC9rWFdNdS92bFo5SzAyNkZWN3BXRDZ3WUtEY0NKUjVacHoweTl0ZThhY1lrRnVCUnFvSThLQ3BRbW42Y3ZhNkR5eU5VQ3R4ZmNLMldZam5zNlo2Z0JqekVuTDhGR3VJcEpaaWI1MTd5Z2NXMmp3T2lzY0x3N1hRcGRoZ3k2SXJGVDU5V3NBeWQ0c3U5dFhFTURLdnVKL1dHa3lvanBrWWJEU3VXNkRoUHpYSnIwL1NxQVA2dnZZdUJXLzF3QWVXRWpxckVDaG9MZ1JBQWFJUmlaZy8vK20zUVdIZTZsRmRaMmdyeS83cmZXQTVBLzV2QjZ0V25iUnRGbUxCWWtBZS9aN0JtYVV3VGhrVWlRYVdZSGZKR3dxK2plT3V3U0xtaHJ2ZUJTdVFjTXhwQVV2T2J2ckEwZ0pZeXNIV1ZwOEp4bzEvVE1WL3h0aHNjbkc0TThnNTlJRUJGdHFyOXgvc1JBM25oaVhEbTl4SUxYUmF3REtQaWNrUXcyajdOMndJT0JPM3pVSjl2eFFpNUtneGtlc3BIU2k2cEh5MWJSOVlzT2tTdG9pY0hUUDlNbld3TE4xNzk3ZDVKK1VlZjZqejZjTnUvVldDa2Q0QXl4ejRINGFMZWxDUDdKWm5IL0dQbmY5YWdaTS83N3YyaFkvMWtYQllwSzh0OXlncHB6NGk2VUdWMkt0cDJ2M0s2MkpZRlowVk1OamhvTTVvNjVkL3VPdGpXZXBncWVHYzlnRUt6YlVZcTNkWGtDQ0ZtV0RCam5Db0lHNzdXK0JyMEVEQmVaejg1OHNZL1JTOTc2RDVRQm1PZGFJekpBbm5OYkJnRUlXcExOYVpvRFY1bEJqaitDWEx0TUV5ZjFSWTVHZk1LeDBzTUM4TlBXNE9CaTdUNlExalphbWlBd29oclAzRmtMallVYlZQV0EwNjJUVEw3aWxZK0lZSjNzeDE1VUNMMktPRGhhU0FFTU9sTmRYc21zY292R2o0OTY3U0Jrc2I0cFVOa1hvZS8vbjExN1RLQkYySkpDNGRMS1N5REcwUlg0RmNjWVorLzlROVJMSVJxaXdGS3oyaE1kTmM0dExCUWlyTHp2aHhvK1FmZ0dtRGhjU3JLdTd0cjM2Wk03TVdPZ05aVnYwUXIzV3cwQzVYYndzUXp5K1pQeVJYWUhhMDVtNldLVVBzUHhYb21ibFFEaXp3ZnRIQmd1MWpkaGhLZXlvakYrdWZMcU5pVTkrMWhUcmRwWllMZm10c3ltRGgxMXUzMkRObnhTSFovVkRaMXBYQ0RMRFFMa3VZZnQrbFhmR2k5ekV0d3ZyWmRFaStJTk5UcUxZVXI0enhTYzJsTUVNTXM5RlpheVBUd0Z6OVlSSWRwcXBINzYzMzdPaFp2NFV2WmJEd1cvTnE3RmJOSFlaV01meFMrQ0pYcGZTVnBRVCs3dzJMLzlVdHZweGNFWWdHVHphSFZmVG9sU01PRCtSVi85QlppNXVqMHhDTXlYMXM4bFp1cldHek4yUXJWYlhFZjFvMVpiRGthWFZ3RkMvQjRyQXBxTDVGTmRUQlFpdjdMa1VPd2VXb1RuUnNVNkFUOVJqYW9qYUU1aVZjeElLcjlxSW5CYnN3NU1KT1VTWmNiSExabGJieEUxRi9OYzlGYnFmblllMjJid3BJR1N6dGkyaWtyYlozb1FxV2c4MWVkQ3VsZzZXT0RpZ0VLVk9KV2FFVmhlUytzcHM5akF0K28yRXE1WTVtcGcwWEkza0ZGdnBCd0RCajJDbHRYN1dNem43V0ZTWWJiTHRITGYwWEhhUU1GdWZRL1FVNFBMZ3J5aEVwSXR4WWQyeHFZSUczeTAyTWVycUUvR2RKWXdXTXVlSUtMM2lTZ2FVYmI3MGpuSGtGRm5qVlR5OTJTM2RxNG1jd002K3lqaXR5dDN0YThXWnNXSDQwbHpKWWFMS0d2aXlYczNZb0JGd3BUQmZEU0F6MkcrNjBXcnZlSlJ0VVVoakFiMmhjZnZTeVBjQSsyQ3BCWTEvbHRESktmUi9nU3NvUlFnclRGZndTZW1IbnVHTC9LL1dWSEFkRi9FYkhJNWVHSm1qcmxWdUVHSm4zUHV1czlFWjVpVFgxcE9tQ1pacStIb2VkU1M3U3JUQUl6QXBZYUNzTDNiVFRVL2VpTmhDUjJtNFhQOW8wQUZoS204aXNwY1ErVlBqWXZxZnlKOUpWQkd2eWFuS3BvQmUyajJNR0Vha0RISmlheU8wZWx5cUY5d3VZR2t2ZVo1MnQzcWFjRmZPTHRuVEJza2hEVi84WmF5ZHNDMzlEWUVrREN4MWo5ZStmQmhtWGV3R1lMbTl6bUhrTUFQdmZhMEd5NDJJYXU2Q29xMmtQdXY3RjQ5Sk02dnNaVDVQTUs3QzAwRmxieHpMa2I3d2NaSnNlMlQrcE12YXh2KytGaHZuTUErME5ieGhXcFdBU1hvVzJmaDh0eWVkYjRYUTgxc0h1UTQvWHg3MmFmamNvOHRvTUVtbzJjWGJkZkRTd3pJR3h3ZS92ZzhVVlFYY29vNTJqc3ZUMzRYa1pVcUZzdVNhdGFoWHVJNXVKSUQzcmNRbTl1aWRhWEVVbnJCL2ZlZ3cxcVJhUzlmR1R4eWRKZytKVlcyU2ZKY2tiemo1bVNaeXkyYjkwS2Vudm9HRDVsUmVIdWw5YVUxbDdQc3orSGl1aGlnUWg0RWxodXM1Q2hsekRmUHVYRDd6OVhULys1amUvOWNPM1AxRHdNc2F6OG9nMlcxa05LZTVwSk5HOEVPSmt6VXFxd3RFU1R4Q1ZKNFhSRk9pQnhVRm42ZjIrOHNEdnYvM0gvKytiMy96eDI5LzVlWTAxc3pmclNneUF2Ym1ndlJ1eTF4TWJZZmM4NUVYUDFOR0dMdTVUc20wRGdvV3NoYUZPampqVi9KWlM2aUZkWFZNdmhNK1R3blN3VVA2YkdpWE5TcDY3cU1WWC81MCtXM2xibnhwQlZLOWVzNWFxY05Ua2swSW5wVEFkTEhWTkZpWkcwSEl2bk5qbTVleVp1NEZwODVCNzhXZGVmK1ZGRHVtSjBkVGtSVUhyTFhzZXI4ckI1eTRud1o4QndRSkpKZHlGS0JxYU5xQ3JMMTROck9xQjhHcGlHSUZsUjFLZ21yWXE3bENMWit0MXpXUlExMTlwVkJHOGVzMjBDa2RJT1ZFa3VDbEJ1THhhV2VvK3krVUxWVjk1MW5oS3RQb1VtQ3c3MVQxaDV1VTIzQ2N3c3NaTG5QT1d1dHo3TG9jN05PV0RzbklEZ21VUkRBcHpuUy9MbkQyUHJnMXNoR2hJdUZaSE9BMHNjOGg4ejR0M243Zjl2Um9pYnp4Zmo1MWlWdHViSlVqdktPc3YrL0xubFo2Q3RUa0U4bjNsTnJiRTdVMnZhV0NZMTBGVnpTYnN2czY5OGtmb0svWjVkMGlLSk1WcnNNbkxqWXU4MEJxOC9JYjVuUE1tMkdNdk5vTjAvZ1ZWc3dIQm9qSTQxcWRyQXhqWkJYK0N2SlRjTkxEUXhUTVgvWlNyaUR3d0ltZHYwczc3am9oYmtyQXppQ0lGOXBXZWdpNGRYUGVKVk5qSUV1V2s5cW1MWWJYZ2xkU1doYjZTcTVEYjNzb2U5R214UzRCOXJjMlQ0NExFU1B1NG5xNndkMnZWVEI4c3VqYmdLR2JKT2tncFROZFp5SFFjQUVzZWtXV1pqanh6Ti9CN3JISzJXcjV1dk93cjBGSjZDb3dMSHZ6NnltSUNpSlVVcG9NRnZBc29JSmo0UEl1VHg1ZnFyaTRHdExhOStPRS9ON3doVXpVVTQyQkZaazBaSTMyd2FOb0FCQnpQOGlnclJ0ZnFDS2V0TExUZkdCaXhKWjhpU1dJd1dmOXVpdlJ4eEdCTlQ5bFFFcGxYcyt6cGNnRDNWWGt1cjhTd2lrOW5JUkk2Z3JIcDBicFByRW9RQS9aRVpBejkwc3gyZ0ZCYldGb3g0SFo3SnQ4M04wN1NCd3U0NnRVSUVBaElxaVJ3K1J6cUg4SnIya3J5cit6RmEveXE5blczeFRIRVlMQk53aGg5WDNZenpQNzZPRkR6OVpScjNDd0ZKakc2NmN3dk1rTy9wRE1YUXVpT28xLzZLdFYvc0NZbVlrZ2xCY3Q2eDFxM0hLYTgyZ3FDOU1HeXI3UUIzUnJpVlRBY0xDVHlBZ2ltYzVURUpWNUFETlptcXhoaXNLNVkxVU5rUmJNaUV4c0tCOHNxT3N2UEV0b29heHFSMEM4MU1TQ09mbWxrTzBqQUZxcnZXZDdUZ2JyTExCZDhHL2JwZzZXbE9MbWhGaGxab1pXcjB2MFpaaWdLMEx0cXlDSUUvaHNibGFEYTFXZXJHR0t3cGxpRnlZcXl0aFB1ZVZMMjFkVTZZL2NnZEFDT2tPbXk3T01NQWNpY3NhRmZhbUpBSFAzU1YxVGZRZlJ3a3lmS2t6aXhGTkMzWkliK1MzSFRCNHNqZFFxU284cW9DUjB2Q1hNWXNaNzZRYitEbzl2b2lSeFY5ZXN4M0RnajFjc1lZakFtUWl4UzNFR0FJRm1SbjlRUlVka2p5SUdXNGhncG1JYytpbUpBanlIOUVtZmpoZDBtam43cEs2cnZJS1N2TWs5VW9aNmVrOVpZZjBZNXY5S1FPbGgwYlVBSU9FN0JYeTAzcklObFEwSkEwbEtmMEVTbUhJbkJYSlVwMERPT0dKeFhhNTZRRmM5bTVtTmlhbGVuZ1FVemRjQjBpY251bHBtVzlFdFNaVnkreHRBdnpXd0hDTTE3VzVFdG1ueUwrQi91QXQvZ1E1UGVDaWZsc1k2M1l2V2c2ZjFLT3c0R1lOSnUzMHczSVZFSEM2a3l2b3hwdFc4YWNWd01KaVBtUllxT0l3YVhsR0tGT1hFTHVXMVEzMmF1S3dkYWFtV3hha0VGc3hxcVg5THVnQ3YxeE5BdnUxWXA2b3N6VE93eDhPOGs2ODF1NlJaOGdpVFpKN2E3RVNQZThZL1BIclRocnpDWGVJcUdFSEFXdXdtSk9saG90am8wYzh3amFzMkk0bUt3bkszaWlNRU5sVFc4WlpUUzRBQTBpc3NDR2dkYUdsZzJBakl6UUNHN1hTUWkvVktKQVRIMFM1SGY0SSs4dDgyeUQwbGxVUUFuSkx1aVZBcm81Yy9jOWdJTWpldi81Ui85VEFncGozSmlnMFhiNGhNN0xndnl5SU92VkIwc0ZqcGowM3lQcWg2Wk1Wd01wdG1LTnppT0dPeW9yTVdPUy9jSng2ekRwSVowc0tEamZJY25NQytHNnBja0Jtd1R5K3FIOVBkazNMNkg0d1VvcXJXOXJwVXdicVNrelF6aHRycWtjR0tEWlZVcEdwaUFEbEZPMFFjQ1diUUJGdnhJSVpsUGxNdlpRVEhZWGJOYTdsb1FSd3hXV1dOSkk4dkNsSy8zVlQweUgrY0FtQzZIR1hYTnJzRVgrb25KQXlObXlwVUswTWRrUG9talh4clpEaEpvZXpXZnNXOVd1NGs1eU5qUk53V25XZWY4NWM4OGN2bTgzVlZ2Y1FMQ1VMKzFLeW00d2J1RzVOV3RMbmxBVDFFTEg5bSsxblZDVWxsOGF4SnRzOERsM2RrcWhoaU1hY1BMR2w2Q0lML3dqT2VlL1FubFFFMERDeDNLTjIxS1ZYUlcwMGpuNnBlZUdCQkh2elN5SFNRd2Z4Y05RM0tMenAzR0dITmp2Yi9mM2ZWODBaNTExaFZIMFRJZ2M3Rlh0UkxYMmZsMythR0pBUlpOem1wN2hoTkJpNHk4NWROTDdZckI5SkUvelFFeHhHQk5zUUpZcmlHejBxWlhTUFlNNVVCTmw3TmdqR1VGall5a01ObnRicnlyWDZLWHVCZ1FSNy9VeWpsZFhyVDVJRjZOTkcxZ2d5OGMzVlVMcURlYThFT0NjRUdWdmN3K3FIY1BmMkd2OHdja0p6SlR4aENETmNVS21lM0Z5NHpYYWV6L09JWk9DUWk4UVd0eTYrbTJQdS9SbXpOaTZkbmdJNnI3SU5CeUdUSHZpd0NXWjlkaVZWcHBBemlZUW9wNGR6TlRCYVY5VGhXR29QcXVaTVo1R3FZNUU3aENETWJsOXpTTnhSR0RWN1U1d1NZTnRLdkZUbFZ2c24yMDZYVkRqUXdLYmttT3ZJWmRQTXZuTHhrRFRWWFlSQ0Urd0pmWDFRR05ha1M5dVFldWZ1UmVzQUNpMFh2dis4N2hvSzJBNmlHbDJWbGFXV2FQRkl1MVRGY2UvRzJIbC9id2ZiOHZvc24rOEZYaG42bGhDQmROSlFaWmliY2JOTmJqaU1GRlRUK3EwTXBTK2JoV3Q4enI0OEJmWHZrbzc2dWI3LzNPbG5oVmdyN1pGUDUvakVuUmZ3YlI4ajdlZDhXQUdQcWxLT1JVUGNoU3J0ekZRZXNHYVZaTUtjakJZWVdwNnB0Q3M2Sk5TT0dBS05mOUtpTCthWUg4ZjhkaGI2UUx5Tng0NzYvOHVvTFBWbkhFNExZbVlaL0ZIdk9MT21XdmtPd1o1RURONnlxbDVNOVVJVFcvalVpbmZwMTExcUdiWERQVFZROUVHSW5YNHVpWFpyYW5JNVNqQ3g1ZDk4Z2xlMkN3WUhuWWxRMTZManV5cjYvSm9PNlpaK2N2b0R3eXpVbXdXQ1FGc29ldmZxVE8yR2VKK0QxNkNvakJuZ1VMeTljTks0NFlYTkxNMURtSFhXSWZNa3ZLUWdZSGFtUkZmZlRSeTVmT2UwWllZQVJvWVRjL2NPVjlFRVVPUVQzbkd6SjJVMlNCVlh3M2puNHBzaG5MeHhmZnJEWHJNZnV1ZFMxNHJQY093SVFjL2NSZTBHM0lOYXVLMlNxT0dMeDRmbGRsdjNSdjU4TXFsUGtpY21BS2g4YTV1NmNRa21KR0dzZm1JR3ZFMFM5RE1zK2lPQWRtbm55LzNibi8rK1ZRZHJSM3ZHaWFyY1pNRFBhYU5rTFAxejN4RUx2d2dSK0UxbmpGMHkraHpiQWJjZlRMME95enlPTTRVRHZ3S0RCYlhXdHNlNkhzZWZvNE1FL0dmZGRCRE9oeElNdWp5cDdKY2tDS3dmUVY4aytkdzJSenozSkxrZ05TdjhSK0wyTy8vbXlTZVdkNUhjOEJKUWFUbmEzRHlzY255U2hPaWdOS3Y2VGZXTFBIYTV2bHBKamFSN2xLRE9hemxiYjUzMGNtR2Vsd09LRDBTeElEL0FmS2gxT0hTUzVGRTROcHRxTFRBWms3clJ4UStpV0pBZGhoenR4UU9iQ3FDYjY0blVVTERiVWFXV0ZST01BT0ZkVis3S1BzS3EvTUY0MERiWG1PQnZSMWxvbkIwZGgySWxRcitra2xmQVJZUHBGYVRHNmgwOW94Uy9wSnlNM0paY1hwYjNtSmJhbEtMdW1IeTFWMDVrdUxBN2xYUVBMOUgyV1ovVUltQmt0ZW5EclAzL3kvT0h2K0VsV3RlcVpmS21ZTXdRZW9rQ3Q3UmEzb1FyRVhtVDFQQlFkZ2ZTR241T1IycGw4T3RXT2N6dVZITDlueURJVmwzYnMyMVBLendxSno0Q3pENzNpZjF5NndtSHQ5MU1UL0g3UGxPMlVOWFJKV0FBQUFBRWxGVGtTdVFtQ0MiCn0K"/>
    </extobj>
    <extobj name="334E55B0-647D-440b-865C-3EC943EB4CBC-70">
      <extobjdata type="334E55B0-647D-440b-865C-3EC943EB4CBC" data="ewoJIkltZ1NldHRpbmdKc29uIiA6ICJ7XCJkcGlcIjpcIjYwMFwiLFwiZm9ybWF0XCI6XCJQTkdcIixcInRyYW5zcGFyZW50XCI6dHJ1ZSxcImF1dG9cIjp0cnVlfSIsCgkiTGF0ZXgiIDogIlhGc2dXbDl1WEdGd2NISnZlQ0JsWG5zdFNWdGNiV0YwYUdOaGJIdENmVjl1WFgxY1hRPT0iLAoJIkxhdGV4SW1nQmFzZTY0IiA6ICJpVkJPUncwS0dnb0FBQUFOU1VoRVVnQUFBYjhBQUFCY0JBTUFBQUFNbXFiWkFBQUFNRkJNVkVYLy8vOEFBQUFBQUFBQUFBQUFBQUFBQUFBQUFBQUFBQUFBQUFBQUFBQUFBQUFBQUFBQUFBQUFBQUFBQUFBQUFBQXYzYUI3QUFBQUQzUlNUbE1BSXUvTnE5MjdtVVF5ZGxTSkVHWUYvc2hKQUFBQUNYQklXWE1BQUE3RUFBQU94QUdWS3c0YkFBQUxjMGxFUVZSNEFkMWNYV3hqUnhXK1RySkp2RjQ3Vm90RXhZKzhVRzFCQ0xocGxtNzVFWElBVllCRWNkcFZGa0ZWT1ZTTEJBaHhxNHBxQVFuRjJnZDRRZ2xDM1NLMFV2SlFLcTFRNWVXQkIzaHhSTFdzUUFLYm9sQWVhR01oUVhtZ1N1cXNzN0NsSEw2NWQzN09YRi8vWENmK1dlWWg5OHpNbVhQT2QrZm5uSm01anVQY05tbDdlWG41WEF4ckUrQmZYb3pSWU5Tc08wVFVqR0ZFQXZ3MEg2UEJxRm4vL3dFZXNGZWNPUjlrZnZ3bHV1YzVWaDRpeDd3SForalUyZE9uVHkrN1M4THVIUVl3NCs2TG9zUVRZaGhTWGRDUmFjd0JUdnJtNDg5SllUMERtSExwSmtvU1hzQndTMVJIcGpFSDZLVHZXaVc2OVlPYWI3d0JPRnRFcWVPa1YrbWVDNDhKak5sSWRDZ2NkNENPczBaMFZWcHZBTzQyWEhyZGNTN1NsMUgxTndDc1M1YVd4L2dETEJNcHF3M0FNL1VpdmVhY29IZUxxclJMdEtoNHdzL3hCK2lSdjVvSXd3MUFERDNhY3dyTllPaHUzTllBaWY2amVvVUJUR1BkbWFSSGc1cGpSSnVLSi93Yyt4NU1FdjFMR2MwQXppSkV5Y3NPZEtadjUwWG11QmlMTWpHQUdhSnZZQllHNlpqdk1oU1gvUno3SGtUdnpDdVRHY0FUUks1WlhXbEpzYlE4VGV1V3F2RW9tQ1BhVXBZd2dGTndEVGRVdWFmR3FpcGd6N0VIaUJXeXBPeGxBTEd1MFB0aytaL29vNHFqOVRuMkFKa2I1RzRDSGF0V3p1TnUrMER0Tm9oa21CdmtBTkd4Y21mNFp0clB0bmFjTGhuN0htUnVrQVBjSlJHcUlYMlhHbldmYVBObjNBRnlOOGdCVnNsZk9XZWZvR1pIZkdNZmJITTN5QUY2Zm56OU5wZm80TlUyZlJjVXN4NjhBL00ybEhRVTJGSEdJQ3U1RytRQWdjeHhaZ0p6SCtsa0FBTllDS0ZEZHZRQTU1Z2JaQUFSaWlKQ3pVdUw3KzJBa0FIRVMwRnFudm5rQlQ4OWlZeU9BanRJR0d6VkJuT0RER0NLNk45Tzh0eG5ybnZDNXNaNmV5TU1RRXhuRE9ncm1yV0M3RldkR3hWUk5ydEJ2bDFDcEhZeU1PbXk2SmQzdERmUEFFUWJlbTlOY3dxOG5SeW9aaHdzd2QwZzYwRk16UzJwV05qTkRxUEM1aGlBQ0g3RU1ZNUtZc2w1WEdWRzkzVE5icEQzNEJ5UkhwWnJzRlJuV2l3MUFITjh0UHZIQUIzZVM0dWNBUlZZYnBEMVlJNGFXaU8yaHJvN2RhRW1ETUF5cHExSklwaWROOWtCVWorSHBsQjZTS3V6M0NBRFdPR2piWlZvUmJjSUV3WkYza1R0WVBLd250YkN6QVBKRjBMb2tEVnozM0tERE9BcTc0MWNFTlZFVzZjQnBwbFl4eEhiclE1TFU3U3Mva292aVNzZ096Mm9KVTFZbzg5c2wxeTFpQXBPbkE0djZSWmhRZ05NV1V4VkFHdy9jY05DQnBkSDU1U01kQTBRMTBhTHBoaTlzV0p5SVVvRG5PS0FjT0l4Qms0ZXB1NXlOMmlHS095N2FvREFVV3lhWElqU0FPZjRtbGtCd0hxSWN5VFpnaFV0Nmg1RW43RUZBcmxzVytzMHdEVVdsbzJKazRmUmxoczBQVGhoem1QQU5DbHpMN29mUnU3cGhicy96ZUJxZ0t0THBuUk1uRHd1ait5Wm9udHd3NXBBTzhINVlmcWQxM0VTZkdmejI5ZjRCTlVBM1UwTlVKejE4d0dySzRaT1lLN3RNYVVhWUpVdm9rNDFtSUtUcnptRmcxU3o1RGhGNDJmMGhqZkpCdlh3bkR3elBwTEU3SnBuRlJxZ3kwT1hoSFQ2YTF0T21jcUw0Qyt6aTN3bElNTzZ6SXZ0NUY5K3dEMzEyUm96eFNlblMrR1N1SG5iRGVvNWlPRHNwU2UzbExCdE9TSzltck1hWU4zVjkxSG1WQzM1RmNYZmg1Ty9oRVVYNTdBbExTSWdLb3VoZ3RqWm5PVUdOY0FwdWxtbTVub2dMaVZQRGRQb29tTFFYOVVJZ0V4M2JDY3ZUdzVvdjhTa2dDd3YyZm40T1pqQ3g0VWFvam02cVYvb1pWZHVkOU9mRW5kcVBucytZb2dhNWJHZGZEb1BiWDQ2eUJveG9BcnpWdFprRXM4c05ENVhNdmsyMUI4dVErcVZ0NXRhQmJCQUYzeDk5MS8vaEV1TlRjMHdHNFNiYVRrcC9YSTFCeldUVTBIYnVzbDJwN2JSb0hGbVFhaGtxeGZhdVl2UmpmOVNKQ3FTV080NnBRVFdjaitaWGFvRW1LQkdUUXd6UHpGOHVQSGRFeEpUM0ltMEFJenY1UE5FM3hSaUMxRDRlV1p5aWk5MXJQeEZvcTlubmJmUWYxbFpCQWtZK0lUa3ZtVjJNQzhCenRCRFRrSm9RM3JYT210NkxFQXp6WjFJQzhEWVRoNWJ0dThFU3Y0S2hWdEczekVlM1pwaVJJNGZFcm50NkdyRDJFcEpnQk1pWUVrLyt6Q2QrdHJQTEthZHdDSG11QlZoZ1BHZC9FN3dKWURRVklaL0tXbVZudGwwNnpJWWxwY0RPUmxXelpqYWtHb090cW5HN1BMN3M0cWxacVl1bWNKYXhKYzM3ZFlHMlNUMEtKdWVTR1BjNklWbU9qUWpaYk9MZWlOUWVDMGtxV3UyRzhCQzRCNWNPQXg0L1NDRjBYaXhuWHllemFWWkYrNHc2MHZHcDBoTFVnZC93RWNIbHlib2IwWHcrbzUwTjRBQ21lTWtoUVl2c01JNGVpa1lzVkhNblh6YXdpRmM0djV6RVBaeU1Yckh2R0dtYWVXb0FTYUNkU3VEdFRTanY4d0k5V0FWQnE1THNMMDlabTJmOGhRRVVQUDhZL2diWlQvV2ZuMGRVR1lidE41MGRlbkJUTENyU05JYlRtVmVTYlFCeG5ieXd1bW93UkNJTEF1RWZxb3JIZXc1SVk3Y1pmTDJGTlhyc3d2QUdla2VWbTg4dTE5VE1tMkFGVmhXVjFXOVBUTXM3aE10MHFzK090c2xhbEVZSVlzeWs5Q1VydTFHZEFHWVhGNzNKYVFXN3E1clVSYkErRTRlUGFpSG5KU1orSldQOFAxYUJTUEVOOGFxd3lkanpnV0k2UUtRS1RLa0JUQzJreGR5UG1LRVNlcDdDM1QyTnkybG9nREhuT3A5cEQwVGdrWHlSaFFlRm1DNk9PaWQvSVlKVnk5Mk9PcUx3T1lYSFJhZzdlU0Q4ZHhPVjMvbEJjSUtKMUw2Si94U3BWZGhod1hvY1NlZjFOOFI5YXErQno1TXdYbkhlZWxIcnhUcG9JOFh1SVAyYkt2WFZXSG9ad1cyazUvU3JyS3JIREQ4OHZwdnY5L0NsNnFGaXNROWtFeGZ6WWJxZXNudW9QRWhBR0lKWnd2Ym5QWlgzVlduMFBkRTJGSGJhV1BSenZzZkRTd3ZuejEvNGFmOXdNTUdCRmNZNTBJeU8yWHRYNzZFbkh6bFpLZW1WbDB5TC9BUnZjY3F4Ym43VXFoQVRQSlEwUkN6YTlCZU4vcTh4dzNkaFNvTGRDSTlZalB5czJTL0JuR004aEkyNXpCeUlTZWZwbEt2V3RXWkV4QiswV3FUWDdHeWpqTm4zNUtIYWdlY0RUbjU0NUc3MVVnYmRyRkYra2YycnIrTFB0eGtISW1XTy80ZDZuWk93Wm9mTVJsMjhoTTl4eG5vK21EeWlSMFMvL0J2aGw5eCtlYm1XS2g5eFBaM0ZXYzdlY2VwOUx5WG1hU0RXaUErNDVwQUJTVVY2MHhUc0FEZ1hzQTYvTDhlZC9KUW4xZVdYR3QrVEZqejlFTGovdlZJczliTVNCU2ZyUGdIU29JeFNmNyttcmZaSVg3ZXhXc0dUdHRPM25FeWFpK3p2ZThKQUpmbzNBUFduWnl4cU1Cd2lPM3VnN0pxTjloK0drWi9rVm5pK1NIU1ZWakdPK2dGTlgrOHpSU2l4dVBpWkxDcVFOdDJ1Vyt3dkpEekxUK1Ard3E4R0R2aDJtcmVMaGxXTHVUa2Nlb3VIZklzSWxJYytCZnVoU1dUL01CWVc1YTBZQ2VMUVBpRlg5VCtmQzNLNWNHaDhCNjhzNlNsREpwWWcxbDFwbVJHelo5cEhPMjU5SW8vQ2s5RWp0RloyMkdLYVNqVG8weGdRT0k5N3BuQ2RISFRaQVpMQ1NkdnhkWmw1YTl5R0ZMNENjYUswSitKREhRem9iWHlUUXFmT1JiUnh1TXJUemFldCtQRXpWcEdYMFRJeVlzYlFtbElkZE9CVlkyYUVJc3orZ2pwbVhCRThFT0pjRE9DZVpXTjhuUitTRjhhWWZkWnRIZnlzOGl2Qk9ZVnN3NzJPSUZQbkdFZndCbmpXL2VONGtOcWF2ek9zQmdxeDBiNVU0MnNxUmdzRlhMeUdlQ1RNektOVVlSWnRlTHJuNDZPbEY5dE1TNzV6d3UvanpZZWc4QWZER2lTNmZSemxSYVJoeXZ3dUpOLzY2OEJUOW1SUUJBRytJRzE5c2NwL2FuTXF6VjNOdDl6TE5pZkp0Wks3QVlhK0MwMzBuMFArK2lzSlg1T0RhdWNXbmxZMjdqa0grVmlsdkxVRlh0Y0NYM3d6MGxRL0hITHlObFFaL0RsMXRERWNQVktlZlJCUkhIUHVNMTZyeTBPei9jQ1J5WnA1c1BLYWtYMWppS1FUQldwZ1dGeW8zUjR1NDlLZ3FlaWo0allxdzhkeWVlTHpROWM2YVBod0pvb1hBaEQxZ2VtWklTQ2NiWjQxVmMvSGVrR1IyalpFYWxHeDlWOFVUdDJOSGRFNGtjdlprcEZvTHZpWnU4NFczMUdiOXVSV0RDaFBodktpOFZtYnU5SWhJNlRrSngwZzRpNXQzRE9zakpPdGgySkxlcmtBV0ZrRmg4dmxJNUU2RGdKS1VqM1BpUG1Zbko0VzdpaHZRTlhoc2YrZnY3WTYwUFRPeXhGbUhwWGZWMHBzZGhVRjRlbGQyaDY4RlBMV3FDc3VPOU1qZTdxWkdDQU0zcVhld2VkVWZ2OGdXa2JoZUNQcTROYzUvbUcrQWRLdDEvNkgyMTdrOVpNRUJOOUFBQUFBRWxGVGtTdVFtQ0MiCn0K"/>
    </extobj>
    <extobj name="334E55B0-647D-440b-865C-3EC943EB4CBC-71">
      <extobjdata type="334E55B0-647D-440b-865C-3EC943EB4CBC" data="ewoJIkltZ1NldHRpbmdKc29uIiA6ICJ7XCJkcGlcIjpcIjYwMFwiLFwiZm9ybWF0XCI6XCJQTkdcIixcInRyYW5zcGFyZW50XCI6dHJ1ZSxcImF1dG9cIjp0cnVlfSIsCgkiTGF0ZXgiIDogIlhGc2daSE5lTWoxY1puSmhZM3RNWGpKOWUzcGVNbjBvWkhwZU1pdGtkRjR5SzJSNFgzdGtMVEY5WGpJcElGeGQiLAoJIkxhdGV4SW1nQmFzZTY0IiA6ICJpVkJPUncwS0dnb0FBQUFOU1VoRVVnQUFCQmdBQUFDM0JBTUFBQUJLeXZCeUFBQUFNRkJNVkVYLy8vOEFBQUFBQUFBQUFBQUFBQUFBQUFBQUFBQUFBQUFBQUFBQUFBQUFBQUFBQUFBQUFBQUFBQUFBQUFBQUFBQXYzYUI3QUFBQUQzUlNUbE1BRURKRVZIYUpxN3ZONzVsbUl0M3Q5b3BQQUFBQUNYQklXWE1BQUE3RUFBQU94QUdWS3c0YkFBQWFsMGxFUVZSNEFlMWRYNHdreDFudm1kM1pQM2N6TzVzWUtYYXd2Q040aVNLaFdjbVJFMkdGMlRjREQ5NExrU3dSSG5vTmtvTWNLWE9Jb0lDUm1MWGdKUUo1TmdveHNYbVlKVUlobk1CeklCUXdscG5sSVFRU2lWa1JFYUtEZURkQndlUkliZzRJbkcvdm1PS3JycTdxNnU2dnFxdDd1bnYrZFQvTVZGZFgxKy8zZlZWZDlkVlgxVjJXTmFQSHlxdjk4WXU3TTBxdW9KV3JCcXA5QXNmRjA3bUNGbUF6cVlIYWFQekJiencySXVSa0p1a1ZwUExVUUhQY0FMZ0tJWGZ5UkMyd1psRUR0Zjd6RHEwbUlWZG5rVi9CS1VjTmJONWxZQ3VFM004UnRvQ2FSUTNzLzZmTHFrUEk5aXdTTERqbHA0SHVkUmZyakpBcitjRVdTRE9vZ1JLNU9HQzBOZ2s1bjBHQ0JhWDhORkFtNUg4WTJob2h2TWZJRDc1QW1pVU5nTjNvV3BCVlF2NXZscGdWWEhMWFFJMlF0eGpvS2lIL25UdDhBVGdsRGZUSXRWZSs4OUpMTDkyNmVZMVhBR0F5SXQ5bmZLQmwrSzhwTVN0Zzg5WUFXQWZlTVJib1h4K2ZzREQ0SUl0dVFxaGwwUU5QL2ZrbldHMzR6TWUvOEZOaFlUY0lPUTdIRmpFTHF3RW9jSEtuZ1l0WEo0UzdIUEFFUmV4aWFXQWRLc09oUWlTYmtGUEZwU0o2RVRXd0JaVmhUeUZZbjl4VFhDbWlGMUlETzFBWkZJTEJZT0pZY2FtSVhrZ043QXNYVTBpOE0zSlI5QkloclN4eXhJQ1EvMVhJMXl1OERBck5MR28wTEc1VGVCa3ZFN0s3cUZJWGNtRWFLSUhKY0J1N1lGazIrU3grb1loZFVBM0E5QU01UW1Xcmt2RTJlcUdJWEZRTlFGOUFEbERoaGtyM0E1cThpSngvRFZBM0Eyb1pWSlYyNWZ3TFhVaUFhMkFIS2dONlpZalhFVFJ0RWJrWUdtZ3AzQXhWOHIzRkVMQ1F3bHdEYllXYndYN0xzUjZycjV0blZhU2NkdzMwY0RkRHhYMTlacXRZenpEdkpXek9YK1Ztc0YydlpQMjJlVjVGeWpuWEFDeCt4ZHdNRmY3S2JmTm96Z1VzNkp0ckFCYkRZMjRHbTN1bzIxZk44eXBTenJrRzREVVpaQWhaNGJPVkR4UnZWTTE1QWNlaER3dmJFRGVEVGE3Um80L1dsRGpaRjJublNRTXR6TTFBK3c1K25NNlROQVhYaVRTQXVoa2dVaHdUNVY3Y1BGY2E2Q0Z1QnZsdEN1OWxpcmtTcXlDYlJBUFFBb1E4Q1hSV214L0ZkM3lTYUhVKzcxRzRHZVpUbUlMMVpCcFF1QmtteTdTNGV6NDFnTHNaNWxPV2d2V0VHcUJ1aHUwSjh5aHVYeEFOdERBM3c0TElWb2dSVXdPb215Rm1Ia1h5QmRGQUQzRXpMSWhvaFJoeE5RQW1RL0VGcjdoS1c5RDBZVGZEd3dzcWFTRldwQWJDYm9adUkvS21Jc0ZpYWlEa1ppZ2o4OW1MS1hvaFZWQURJVGZENVdJdUlxaWpwVGtITjROL1dyTE9sN3N0alFybVZ0REhYeWJmK2JrMDJZT2J3ZitkbnVGeG10bjc4MHFkdlQ5Nzcyd0srMnZsSnB1UThzc3dFQ1RrY3ltNmozdUVmLzdUQlJrZENMUzBBK216VnpDY3d2NWF1Y2ttUkg2RGZQdjlYLzFvcXZ1QlFOM3l1Um5LcENIZ1VnNWt3QjVuT0lYOXRYS1RUVWhjSnQraVlUdkZyWUxva3FaekFRQ0JEYjhGSVYrYU1Kd0Jld1dqL1BmWHlrODJJZklOOXZJakZHQnFGajk4RGRqLzBjK1d1N1dBQUUwdGtBRjduTnNVOXRmS1RUWlA0dDRSQzdmUzIyQ1FmaHgyejBPQUw0ajdPZzM1eXFUaEROampsS2F3djFadXNnbUpWL202QS9paWExcEZGblF6VkRMN1Zrc1c3SVZxZklIODk5ZktUelloNkFZZkE4SnVFR2sxNXMyQW02SGxieWNFOXVTQkxOampyUExmWHlzLzJZVEVPK1J6YnJnWGNCU0pKTEVEdHQvTlVPcG41b3pPZ2owcTdoVDIxOHBOTms5Z2VJcXZzRFB3RktYa2F1ajYzUXczMGpOTlBkNHNsQVg3SUlaekR2WjEzdnRyNVNhYkp6RFlqYTRGT1V6dFUrOWdQMHJtUjdtditqcW94eUpwS0F2MktKY3A3SytWbTJ5ZXdHZGlJNEI5N0wxcEw2RjVpSzVtT0JmSlMrMFludzEvY2xmY1p4VElnRDJPTzRYOXRTYVU3Y1lKTG9rdUZqN1J0OGV1UTh2UTBLVTB2a1ozbXJndVVuOEl6ZzdFbVQ1d21iK3lyMC9tWGMyQXZaZTVMNVQvL2xvVHlyYmxiZzdua3lMaXBOYjlycHZDVHFtYktFRkczQTZ4L3FVTEo4YVZyQk4zRzdQMDJhdlVsZi8rV2hQS1ZocDlVaVdMUVh5WFhCaWtpa2p5OEVjKzNxUEYvd2V2UGZQTU14LzVsUkVORzQ5U05wRHZlMFRnaWN1cHNCZTVhUUpUMkY4cm1XdzN4dmg0NE8zdmVlcVhYK1lPQlpXZy92R2dLbFZFZk1jcC9jQ1BxZitpZHgvSjNZaTdaYVhDbnNKSDRkWGxQaERoYXg0VmhTUnlTaVpibVh4VDVDQUY2SGVjSTZjZTB0bGU4QzhEOWNBNU5XeXYxakhid29pN1phWERIblFXaVdlbjFKdEdJL0VTVENyYnZydS9NTStIL1Y5eWlnUjc3S1Iwa01peitxVDQvSUp0ek9ReDRtNVpxYkdQeEV0dGY2MUlKSzc1cExLdHVkL2M1UG13LzVXblB0eVAzRlowbUliSjRNZU5kN1lpT3lmRXJVYmNMU3MxOWxGNDZlMnZGWVVrVkpCWXRwR2lmNGJhZFN4eXh3SXdrUDVqTEQ2L3VIZnliMFFHSVNPNVcxYXE3TFY0cWU2dnBVWGlha2d1MjVsaUdBZXdWM251NkQrc2JtK2dGM0tMN0tGZEhNQkhjcmVzVk5scjhWTGRYMHVMeEJXZlhMYUs1UHZqdWRIL25halZDb1BzZk1ZeUQzVzRTbFNmazQ3a2JsbXBzcGZ4M2pIZTlWRUcrOUlmNGJzYTkwUkdVdDQ3Z1d4OWZNdTQvUWdidUVJdUdrbzZ1VnpZVWRxdlVkenBXQ0pOOWpMZUtQQnBxblQzMTVLUlZFcWVSTFloM3RvUElzekRJVDRvVlRITUlMNmpuRE9ONGs3TlIzUkluWkNsaEFmZkpKT20zQ3dyNWYyMUpDUWwxMGxrMitLVGtQN2NSL3BwNUNyQmhuWCtMTEk5S3dmZXRKRFFJcmpUSW9wa0gyZC9Dd2tQM0kzbkVoT29kWWZ5S1JaT2lJUmxSZU1NWkZQZGFsbXJnVGNXV0VyNDRyL1d6VERFL0QxcWtBeXViUGdmUVFraGlqdHRHQTZrOUdpd0dWbGR4RzB5WHQzdmZESFpYeXNoa29BUEJBeGtDOXdobjQ2d0dRWm83bFRtR2IyM09tM3IwYkthU3BNaGdyc1orLzJ4ckNOdFdNWnJpamxkNXhhVC9iVVNJaWtvVFZneXRwZ3hsUElISS9oWU9nMEdoK1BUWUZUZTUxM2MxZ0VhRWR5aFlUQmdQOFFlRVZ4R0djLzJyZjR5Mmw4cklSTE94VWcyeGEwMGVnY3JkcGdiMTdnWkt1UjVKOE92VEs5S2xOUlRtM3J1ZENoaHdENUdFY2w0WFI4dG8vMjFFaUxoSldva0czNnJFN3VPR1EzNkFhM3R2ajR6bWw1bHFLaDN1OVJ6aDNmQlROakhLQ0laenpkZmFMYS9Wa0lrdkVTTlpNTnZkV0pYQ09MSjB3NW9LOXoreW13UnM0YXVlMmxMYmROb3VkT0c0WURsb1dVZm80Z2tQRmdHKzMyUHU5bitXc21RUEJRNVpDYWJmRWN3akxtWHRBTmErejdMb296VW9tRG1XWjAzOFJFeGhkTnloNGJCaUgyTUlwTHdZUExZY3pNWTdxK1ZEQW5YcTVscytMMHN0c3NmRlNtUk5IU1dZbG13d2gyc2E2bTliQm5DaUl3WUlLVGRtM1RjYWNPd3k5THAyY2NvSWduUDUyWXczRjhyR1JLcUlFUFowSHZkeUtIZlQwSmpZZWlzbU0yRWk3WTdXMW5LN3ZWWWw1bm1UKzN5MTNJM1ptOWVSREllVENSZDU2Uk45OWRLaHNSUmZQOHBsTXdaQ1MwcmhhRnpLSTdEZ3UvYjJUaUtUUE03bnJDNm52TUovdXU0TzdNU1J1ek5pMGpHazkwTXB2dHJKVU1LU2szUDB5aVpyWEFyQUVQbjJ4Z2NqV3RETFhBUG5WOUtkWHM2OFd1WTFjdXkxbkUzWjI5ZVJES2U3YmtaalBmWFNvYUVxVEdOa2xtWFBmVlAzTHo3aTVZRlErZERDYTcwcFJmSUgvNHNpNUNGVkZZWTZkNXNncHZZeUJManZ2ckMrR2xHNGNZQi9CdXpOeW1pTUo3a1pwQktSdG1JT2NTU0lWbGZlMkg4Vzg3OVh4dU5QK1lFakdWelVpdCtZR0VXdjFMNkVMa1lnVTlteDN1UkFTNlZ1NFRjSXVSZm5WUk4zaXpBL3ptL0wvZi91anlFWStnbzk1VSs0YlBWb3hOSVo4dyt1b2dDZU05SmV2a3M2RXc2MVh1Mll5TTU0cjZMa0w3VG9xK1JDeFl3bDQzcEMvOEYzZzMzaWszdW5Wby9OdDdlOTZMZ1Nwdjh4clpWKzN0bXY4TWxjVnpGTTh3aHRoVzJhVkR1TnVYcW1EOXJUcEVZczQ4dW9nQ2VVQW9FNEx1RllFbUlRei9vaW8xRTFWc2wzejB0RFdqejNmMmpiZXQ5anRscUxKdTJmTVNpcGdmSnVBRXB1MGNEcjdHd3JJZllSNXdzV3ozQTBHYWZ4Y1YyeUtaQnVVT2pCNGZ6RGw1TGFSR2ovQ0tMS0lqM042Kzk5dHFyNElDRXZ5L3NvVmtxSW1NajBYd0cxRmxTZ1dVRzY5VFg4M2ZoUjRNbVNuU00zSGtJYUZPUGFBWmI5MGV5R2RHN3UrMWtXMVd1SmttRU90Rk4zV0FYaFhOdk9wV0JydHd0WTlOeEdncFJSWVRpK2R3TW1zeDlsNUlnclRuMTIrcVR2VGFVR0ppdytISTFINDdoU2NlZHFtcTVKanA5SzlwckJkYko3N241OUs0WVpwaDlzcjdQd0FVOG5QdUlqSC8xQldnYWRpM2JmSDJDd3o2cWlGQzh1dVJtTU5aQkVxUWhjL1VNeUxmSXFXVkIvNkR2aVl5NVFNSUJhM1BCZHZnbXUyMGt1eGxhL0psNk5sZ0FHTWJiSDFVZDc4ZVNKNDBMYWgzblhuSHE5TU5kUWtiQmxpUUtPS0tJY0x5bWZ6VkRGQWE3bmdDcDVucFJiWEp4RHpJQitkSnJHV3cyNlFPaTdESit0dXhtNkxtOUE3U0IwQ1JGSFBBRkh1V1JZcnNDcndiNGM4TzUxOTBPN3ZHYjJQeUxWcFNJSXNMeFFHL2IybHl4aXdtUU50MnlIN0lsU0tEejlENjF2Yy95OG56c0lPb2g1MTNtTS9RdDdSSUhOem50WVZTSHlKSm5uZndmWUU1OGQrUGM5M2tIWiszSE14OWhBWXgrY1F1T0o3a1pmT3kwSndtUStKZTFiVlpPWFpPUzBYS1FMallKdFUzQkRPRzYyNUVldk12Y2xtd0hDMERLd1F2S3cyMS9yUmp2ZXFrbURjRW93WmViZ252N3hBVmE4U2MzZ05jWGtRSVBCaE1HV1FlU0pFRHFuN0E4Qmt3TmJ5U0JEYkFRcDJkT2w5TWlZaUlRZ2cxK2RjdTFLc0ZNMFR0UCtBMTUvSU96VFJDa2VBcnVEM0F1VFdtVkFZL1QvK3VMQ01jRFF5STJUbFFiaENHdDhsWUxtZ1JIaXZlYzZvV0pjN1h1R0tOOXIxK0ZSa0RjWCtmUmE5ZitSRVJPT3dCUHBrOStCWGRPc3h6b1ZIaTg1bDlmR1hBODMyb0dUZDcrUy9HUk5yaTVtTVZtb0hYNjhJTWtZdlRWODRJV1ZJWWpQL3NaT0lPdlFHMUxORlRjZVpJbTdRYmpIZG9pVXVBbGNqUG9yUk1VcWU1T0VJSVo3WGtBNG9tblR1MVVCcGlLRjIyY0RBTHhGeDlRM3p1ZEs0SEtvT0x1a2x1SjN6RG9pMGlCQjlIWDQrdERXKzFRcE1zSERBVmMzdW1OSWpqeE9yVUdodDV3RW14MXovaW1lNG1SRjNkNTJuVC9vZG1KYzl6bTZQQU15aTJEaXJ1YnZHWFdNSlIrV0hLUkRDNmtrMGRQT1REN1YrQTFUZDBNRXlNeEd0QlpDbzM0Q1U1d2RvbStWem55dWdNd3p6d1FhS2pvOFdKakFnRGxyWFdXdWVtdllBVTFWTTVUeFoybHFaSTlPYkV5L0U0MWpVQnJyTUN6L1ZWVUNXUk5qTVN5aG9VR1IycVFoRmRvWlFCTFdQaHhRTldISWl2dVJycTdLNkxTQzZSVEdaVGNHVkhic0MxdHFTdURzS2FjSEZWNHhtNkdpWkdZWUR2ZStDKzlJb0VhUnUxSFlhQkRFUjE0dVhQbWdhZkRTekJCS0ozS29PWk9xVjAyOVRHczkwRUgrTUdXY25CQlZYakdYMithR0lreDJROTRXemcvcS96RkQzL2lWa09jeGdyUWxnRmFBejU2cGFOMnFSbUErVGwySE1US05OUEVmcHRCeloyUzZNSlNrL2lIenF4VDRJRnhMMHp3R0lBSmtOemNCLzdPMHNNOG93WFc4TTdqaEM2QkFia2p6WHkxL1NBVnR6WVl0clp4a0pPbTlZOG1OTnpoZ3oxc3RqY3VrcTZJRkhqZ0Z2VmVtakRIUzREa1pqN2kvc0FnMklNM29USUVJNUh6aDVBaXBaV2hKYjJEM3d1QXJQNFY1RzMrM1ZZRU5lMG9mMlhRY1MvMTNKblltQlIwUmFUQUExTG5NVkZvOGdSSURBWFc2SFB2VXdoMlIvSVVoUzd5aUJYczYyN1V6ekQwaHBNSXlBUFAwdG9nOVIwOHZ5bjkrejJRT3U2UHVCT1hjWW5xaWtpQmw4ek5vSzBNQ2lRbWpNN05zR1BnamxydFlvbnFVSTFzYnpnSmJvWnc4L0UrcUF6WERUUmFsb2Zudm5DYTZ4bGc4Q3ZWVEEzMzB1alFnRFNTUkZjWkZIaG5wbTRHUDF3Q0pKWUJQQkhLYnNtZGlQWWp5V2VscjM2bEwvc1d4YlVkbUpzWWVHTlduNXRCSkFJTkhJb1RaWUFQUkFseVhGSGVGZnNDUEJSNzNrMGE3bThrWFFLa0t5SUZIanpHcHg0cDQxQUNKSlkzREFMUFZTamhOYUtCbEIzbzlqdFl5MEJuTGVFaWYvREJXRDZDVzkrN1RlLy9JWjRKOUlnME51TElhVDBEalBSUFBDWXE3dkR0eno0WHl2cWlsOTRrcENzaUJWNkhqOGQreGdSQXBFbUF4TzdkRVVWV3ZTcHljd085cU1KNjdwVmZhalN4eXRBaTkybkxjTVhOQ0VBT0lOaHJ3TStROElFWjZQOFFJcUtPZk5ZemdGbHo0REZSY0ljRTc3N0hVOVZNckd1ZUdQNTFSYVRBNjdzckVjdGlqQzdscHc0bVFHS1o3WXZtY2VkMk1IdWZmb0lYK1RsYUdXZ0gwL2FlTlFEWnBlL2V3ajNnWG9FSlRYWVk1YzhUWi8wdkhnb0toSE9IQzdXK2VHUXVDem5NcU9tS0NNY0ROd09iQXhFenpGa2h1ZmxDbmR4bVFmc29BQVVOTkJSaDFJRldCcm9HMHZadUJ4RElacFc2WU0rSU4xNzFFa1NCNUhCOUpEZURPSGRnY2NPekdNNVlRUmxUMDFVR0hBL3NHRGExZk1iK1RLSGlJNVVlZGZJZTBmbEZGcnJpQnZnZm1IMDhxUGxISzhNQTVxV2Fuc3VxNzdRRzY5VDlQUFM4Q3pYZUkycHl6KzlTbHh4N1lEaDNhTnlrb1VSUFN1L2RxUTdwaWdqSEErT2VZWFN1cTdORnJzUkhhanQ5Ti9UYjdwVEp5c1YySU45TnIwRVBYSkZQMGNwQTMwaXBpdzRJaEtJOTdTVmF2d2ZlNkdNVnN6YmtySE1OMi9Lb0N1ZHVXWSs0eWdKbUc4SWlNcVNwS3lJY0QxemtWMm5tWmQ1NFo0VUVqejN0ODl4eWd0Qm1hTnFvcm5aSFNhelF5dENIZ1FRTUZrNVl1aUdyQUsxak9PMTRRNGhOc1Z5V0padnViMU5hY2FIZ0RpYnd1UC92YkYxT2VYUVJrNit1TXVDNmdrSFlBUVVKRjQwZU9qYlNHWEU2QWZCeHVaVmdlQjVFYUNHZW9tQWEraFp5cUJiUno3VHMwU2xzcDE0N2I0elMvclZ6QUQ5dDhtMmV4ejRreXZsWWViVS9WaXlycWJ2R21zTUk1MDRmbld1RWZQclVzbGE2UnNxUnhkTVZFWTRIVmVRS3pZRys4QmJuaUkwRVR5czFGbXcrU2NwZnFaRkEyM0xES2NYN2cxaGxBTmxBWVQxM1FVdnIvb0JPdnBVY0IwcFQyRUkxcCsvd1o1YnhXYlVQandDNWVCcUQyZkM5VUlaeUI0UG5BOVkvUVFhLytSZVEwUUdXaXlaT1YwUzRybURrUlN2RGF0eUpzZGhJQTZkSnFKRXZ1VGJESS9JTVJlM25SMi91QXNGempXejhFbFlacW81cGVNYm1YNnZraXZNYXhaclQzMjRJei82N2hVK0taNVgxZjIwMC91QTNIaHVKN3N1SEIxOGxrTTVSN213ek50QWNQYnhoaFhTYkxxZ3RJaFFQaHBZSGtHTXI3TXJYNGVnOUdqQ2NjMmJGZmFWaU94NmZqVHNBdUExWmwwWlhQWUJ5bC94Tzd3NXN6WGZkaTFPR3NNcXc3cWhxbFRnMmFlYytHRnVnT3RZbWxFYnVzbzRmTkxKSWxMQkpMalRIRGJnTm5qZXNJR0VnZmVwbGluTGZjaW95Tk43ME9QUVNtNFcwbFFIRkF3UHJpUExkTXdNUXFXSWpuVGw5ZCtjYzNBRzBHdnlvWnliVGZ2MTFxOWI5ZFRFYUVDaFlBS3NNbDFqL3V3K2ZacWs5Tzk2RnFrWjJWL3RYbk5zZkpKOXVRT1Y3Z3R5RnYxeVBXdjk1QjYvSmpSay91bDljakh1YnZSL1dwWFZCYmtqOSthak90RVVFTHhRaHVub0VudUlmNkhHUHJTcmpVSHhzcEFyNWJjdDZjcndOM3lTNnMxMzZjYmtIZk1ocFNEYkh3aDBWUXBNanNNclFaTlpHclVjZ0Uxb0hIb1F2dzNBNzh5Y0llZVVtakdqMzVGenlDRys2TGtOb0ErNGplQjNYM21XWEVPNDFkNmtQalBoSWd2V2IraUpDOE9DUjZZTEJlbThiSWF1TmlvLzBrL1JiUzc4QW1YNlpqUHZrVTE3dTlER0dNK2cvdUR2S3U0YUVzTXBndTk2ODhxdjl6LysxYzgvanZUY2IvT1ovL0xYK3hXZitqSi9sOTcvUHAyYzdhRFZ2a1dPWlM1ajdpcWpPMTM2WGFpam1vUzhpSzR3SCthODhSLzdqTkNaT2hNMEFiZ3VrVko1NGVmeW5EczdmOWovUEFneDF5MjBDTzJiV1BsWVp1dHpERUZ1T0xHL29YbmR6UC9PbTBDUzhTN0VIaTlMTkJzR0l5bUNRZzJtU0ZKRTY1TnhCSFRLek00b0JVaG5BemJBZGRWdisxMHZrNG9DaGdqUG5QSXdQL1dVNE1zV1lGSXNvZ2xWNlNMQUlzK0dBK2Z5emFuaWtNbFRNMmhSMW5wbGNBZWVIMjg2RDk1WDNHQklTVkdIcExQMWdla1VVeFMwOXBCM0hUUTE0dklXSWdFWXF3NWJzMlkyNFBiL0xZRGU2RmlUVWQrSDZrdkE3c2NkdzBzM1J3YUdSQ1JhZFQzU0s5SkRhdkhmbys2eHJKUVdrTXB6SnM4SEtHL08rQUJheE8zNkdxV0hNajVNeDdaWmJGYk9YT3pVa2FDeHZPM1JCZHllTTk1TXdsQW9jMy9Na1FpckR3R1FkaEpkRFhxRVJyK2JRTW5pdkFYdm9sOUZZNy9xRW9jM2ZuekFENDl0VFF3SkZIVHFvRUhBSE5aMUFUWUJUUHNpQ2xPSEtVT0pQb0RIN2ZCSitmWHpDZ01BSGlYVVRzOG83SCsxZ0tPQlJZU3BiRjc3NmQ5MEtIZFEvNFI3aHlyQ1c3UlBHZ1pQL2c0ekgyTjF0MTNUR3JpMWxYSjAzQ0pjTVIxcmh5ckJqWm14TVQ3MGdJM2M1K0Voc3pUcHhIOXNjVHNCeHoxRE9VSjl0bUVHNE1yUm4wY3NnRTdkNWhaY2pJYnlDMnBXQlJNdDAyaUt1MFR0RSs5V3dLa0tWb1daWWk4Slo1UlhEMTNDRThBYnlMSGJvNnZKRkRQbDgzQUR2VjBNYUNWV0d6WmtjV0VxOHdUUStsazZsNEJiZWZVZ3BsaXM0NU0rMTgySDRqMFlMSDZvTVEyY1ZRL1NOVTB0eFJpN2NjVktRUW0zV1RkOGc0WXpQOTkzQk9QZ2JUaXlySDQwV3JBeWxtZTk0ZStvaTM0YzUvZUlRR21pNlpRbHRhY015MlhNMFdCbGlMeUVYMERrRllGWHJyZ3FxTXV0ZG5JcDROdkYxdDJXQVpkT3c0a3B5THFuZ2dwVmhJRjVHVk4weDVYaGJ2T3lKRUdsbk8zT0pJTTV5MUdYWHU5Z2xZRmx2SXBON1FmSXQyUjFKVit3ZEJsUE0xbm1WNkxxQ05YbkoxMndSbndLYkd2TWx3NnBQbUdSclhvMW1ZUHVkVS91ei9tZ045YlhWeGxiRVJXdGhRVlBZdEVldDlUNUZXNGF1c25ObHdwZmU5ZytQd1V6RngzN2tiZHV1TnNxelBqaXI4cUd6b3ZoV0M1ZTBwSmwxNkZKTDloMVl6ckRMM25TUXJnV0RMYWdKN09ER3hRNFBCSk5PNHp5d0hhbERZYWkySGhuRmZ6NmRCdFZaeGJUSm03MkxYWGlWN0szZUp5TTR0c2kxVjI2OWRPdm1OV0UzdkdPR1ZMblNoNWVmR280SXpuYWtORlFsMHV5N2M2bjQwV21nOU5QOU4vY2d3WHY3LzZaTE52dlhiTnBvT1FzWDJIYWtsTEg5bHRPaFZWK2ZmZm9Gd3hRMUFKNFNPQnhuWTR1dlphbTQ4NUpiMkhxR0ZMR0xyR1pNQXpEL1NnL2ZkcVMyK3lKVS9mYU1rUzNvWktzQitDWk5jRHZTQ2wvSjF6ektGcnZJZmJZMGdHMUhhdk4xc08ycnMwVzJZSk90QnBEdFNDdDh0dklCOWhHTWJBa1V1YytPQnBEdFNHMXlqUjR3NG94eU5zeU9HQVdUTkRRUTNvNFVYcVFTeDJrYUVFVWU4NktCQnpoUnNSMXBXMVFGdnM2VEp5bitsMFFEWWp0U2VOZFNIREFKVnh4THFBR3hIU204VkNlT1daOWFYY0p5eWtQa0pOdVI1c0dyd0ppQ0JsckYrb1FwYUgwMklVMjNJNTFOOWdXclZEVWdmSTZwNWxwa05vOGFNTjZPZEI2Rkt6akgwMEN5N1VqallSU3A1ME1EQ2Jjam5RL2hDcGF4TkpCME85SllJRVhpK2RCQTB1MUk1ME82Z21VY0RjaDdDTVc1cjBpN2dCcEl2QjNwQXVwaTJVVkt2aDNwc210dUFlVlB2aDNwQWlwanlVV2FZRHZTSmRmY0Fvby93WGFrQzZpTjVSWkpIa3IwanBkYkYwc3YvU1Ria1M2OThoWk5BWk5zUjdwb3VsaDJlU2Jham5UWmxiZG84ayswSGVtaUtXUEo1WmxzTzlJbFY5NmlpVC9aZHFTTHBvMGxsMmV5N1VpWFhIa0xKdjZFMjVFdW1EYVdYSndKdHlOZGN1MWxJUDcvQTBQaDhuN3lqczJlQUFBQUFFbEZUa1N1UW1DQyIKfQo="/>
    </extobj>
    <extobj name="334E55B0-647D-440b-865C-3EC943EB4CBC-72">
      <extobjdata type="334E55B0-647D-440b-865C-3EC943EB4CBC" data="ewoJIkltZ1NldHRpbmdKc29uIiA6ICJ7XCJkcGlcIjpcIjYwMFwiLFwiZm9ybWF0XCI6XCJQTkdcIixcInRyYW5zcGFyZW50XCI6dHJ1ZSxcImF1dG9cIjp0cnVlfSIsCgkiTGF0ZXgiIDogIlhGc2dlbHgwYnpBNklGeGQiLAoJIkxhdGV4SW1nQmFzZTY0IiA6ICJpVkJPUncwS0dnb0FBQUFOU1VoRVVnQUFBUGtBQUFBNUJBTUFBQUFHaVpBWEFBQUFNRkJNVkVYLy8vOEFBQUFBQUFBQUFBQUFBQUFBQUFBQUFBQUFBQUFBQUFBQUFBQUFBQUFBQUFBQUFBQUFBQUFBQUFBQUFBQXYzYUI3QUFBQUQzUlNUbE1BVkx2ZGlSQWk3MFF5Wm5hcm1jMTNsMlFQQUFBQUNYQklXWE1BQUE3RUFBQU94QUdWS3c0YkFBQUUza2xFUVZSWUNiVlp2VzhqUlJRZjU3eU9uVncreEQ4UVMwaFFvSk5USUoxMFF0cVVkRFpRWElmZHBmU0JBSUZPWWlNYTZCeUpBaWhPdHFnQnAwS2ljaXBhbjBCQ05NalJTZWlnOGtFQWMxekk0ODNzenR2NTNyM2pkb3ZNKy9qTis4M25teG1Ic2VxKzZNdG5WL2UrcVM1K01IS3JBeEFEM0FpQ3FuSkdjN2pSWTY4czRkZXFHRUp4RCtFUmQ5Y1NtSVJnMWZoYUNleUt5RmtycW1IeFJiMlpkcDJ4Rm1UTjhDR3JzQy9oTEFzN2c0ZFZFSVJpYmdJY1pmNTF1QXdocS9DdHc3a01pdzFKVjRBMFZGOTI1YlF6MWdDNFZUMmh4cEFva3gzRDM1cXZjcVVKOElCSUZuQkI4bE1VUHZQR3VncTA1Qm1iQVhpQlQrN1lnZ05mNVIyQVUvTHRRUlhwcmc3N3hHQUlTSGlYVEdPMUtXVDl2MElUL3ZLRjZJSXlMdjFxRm4yK3E4eFdMQUZPeUliVDhDY3BUMDlZZXBNWXFCa0cyUXUyM0RQeGl6M1JyTVpiNVZzM2hiU09WUU1URENWYXh0WUIvckFncXVGRGhMOG5ERmYrVWUxaGVVZVpYQTJKMngyT3lYSUZYQnYrcTBzNU41aUtKYjY3VDdVS2hhdSsrZHpBYUFPcWp1eS9reUlGekFqU09CWHM3NkNucWJSWkFyMWx3emVpdkRjRHFvYnNkT1NRY1E4aEU2SGhCWUIvcXdGalkzRWRJa3lCc1BCTS9CWkd3MkRaaCt3cktWUFpRVWhiYU9oKzZic1k0RjIybVZrSUZCYjZIamdPcThLK2pab1ZCK215WkRYam16UDZIQWZJTVVSV1BjVlE5K3o0dFdMMk9VTGFJaFQ4TElybTk0ay9leW1jaXJoMEx4T2J2YWRVRXVJSTJZKzRWRnRKWDgwZFRNQ2RmMjRDWDZyV3g5bGxUTWI0eU9kYUJzYUZtU2FCT20zeFVVRk9zbWlhWXFsYVpwMVAxeVQ0enJVaklVWnB3UysvdTlKWHRweGxTVXJINjN4Y0crZ0FsemFtUVhCNW5UWWN3SW50MFBuMHR0am8xTkp5QmZLQnBYMEdGOWFjc2hLclR0YW5jdlQ0WGNjbEMyQlhld0wycHJ2cjBhY2ZCYjh1d0cyejl6bzdKak03MjFDZk0ySDZtMmtSK2hEckZuM21BYXJudWpMc204cUpyRFpqV2tUTi9VYm5lWjQvcGlCbDJCZWV2ZjVxd3NPSHYyK0pLUlg0R2FleDIyZWNYbU50bGNOMVQ0R0dZL09EQ2VIbmV4NE8rMzVwSWd4OTZVeVpCc2loNGlBL1o1bjUzZWFJckhpenVpREZLYngrM25QYUM0MGRlTVBHOEF2RExwbDNaRW9uaXlGRWNYck1HZVppZFEyY3pVYjJDVlZHZHZkMmtvalg1QjFMR3NxV2MvZjlZcW5lNS9zUVByZ2I4V2xaT2gyMzZablJydnFXR2FzUFdyMiswQTcvbGNhTkV5bVZLc2Z1cnJNOTllbUd5bGtnV2l1NUs3M0RCMUlxVTBhSlp5UGpZSjlSZ0prNkRXUWw0VERmRUl1OEVybjl3cGJ5QzRXR3drUDFGaGtXd2VPOWtaeEtaRU5acXRJV0tJZktXMUdEWWJMTEg0NXhNTmtvQzM3YnZuaHJVUTJsNHhsNEZxbWJ6SFVHTTNibjJqR1BGc1Z0Q3RwNXJNZEV5NytQbGQ5cU1QSGw0MEJNOGxhNURkZlBYK2dKODhmS2JCSE9MNndwUzh0QURmTWpIWS9iRThPTDZnalNaTHlBVlFLWFg2UGxBelU3MnhVc1M5Ky9TdXA1c3VzN255aHpaRzh6dGdHUGVnMlUzL3pwK2FKOGJOTFBBcXNraHJjeitOejUyMEdNN1B2NGJ1U0ptbDhIK0hkcUVnVDFtSktVRFR1VVdSQ24zVEh3cklOc2JjYlM4NFVQUlA2aXRvTzVMSkd6VXhrU2o3a0RJWTdCMmNZcDBrMVlQWDFHOFh1Z3hMdVlYTGFhOG51azdmOGtaY1U3NzRIdFpDejk5V0Q0TVBYeGtmakZCZlBidGp4SlBxMkIvNWU1UFdDMUpiN0xuWi80NVdTVVRVcnQvdnMvT2xGK28rOGVtdFZvWW9ldTQzWGJINkJTVCtPTCs2dDdMNGNvL2dQZXlOOFpuY2xINUFBQUFBQkpSVTVFcmtKZ2dnPT0iCn0K"/>
    </extobj>
    <extobj name="334E55B0-647D-440b-865C-3EC943EB4CBC-73">
      <extobjdata type="334E55B0-647D-440b-865C-3EC943EB4CBC" data="ewoJIkltZ1NldHRpbmdKc29uIiA6ICJ7XCJkcGlcIjpcIjYwMFwiLFwiZm9ybWF0XCI6XCJQTkdcIixcInRyYW5zcGFyZW50XCI6dHJ1ZSxcImF1dG9cIjp0cnVlfSIsCgkiTGF0ZXgiIDogIlhGc2dYSFJsZUhSN1FYSmxZWDBnS0Z4bllXMXRZU2tnWER0Y2RHVjRkSHRrYVhabGNtZGxiblI5WEYwPSIsCgkiTGF0ZXhJbWdCYXNlNjQiIDogImlWQk9SdzBLR2dvQUFBQU5TVWhFVWdBQUFuMEFBQUJUQkFNQUFBQVlaS3lSQUFBQU1GQk1WRVgvLy84QUFBQUFBQUFBQUFBQUFBQUFBQUFBQUFBQUFBQUFBQUFBQUFBQUFBQUFBQUFBQUFBQUFBQUFBQUFBQUFBdjNhQjdBQUFBRDNSU1RsTUFFSmtpcTd0bWljM2RNbmJ2UkZRdDBuWHFBQUFBQ1hCSVdYTUFBQTdFQUFBT3hBR1ZLdzRiQUFBU2ZVbEVRVlI0QWUxY2UyaGtWeG0vazltOE01bG9xVnBablJqN1VCRVRLL2hveFl4S1ZWU1lLQ3F0S0JOYS9jdEMwdFdpS0RvUkZMYTRPT3VqMnRYZ0RZdkZmNVJaa0ZZRWNhTDB0Yko2UTZ1Q1VKeWhRdFUvTkxIZGRYZnNyTWZmZDk3bjNqTzVkN016TVlzZWxybjNudk05ZitjNzMzbmNtdzJDZ1plL2J1MmlJdi9JTG8zL2J3SUNROTJGM1hBSWwzWnJ2Y0xhY25PNytyb25ieXIvMnBYdG1nc3p1N1pmVVkySFdOK2pZWmh0N1FwQlB2cmFydTFYVkdPSlBkdHZlK3YvVEpIWTZLUUhZTzZtcDM5eXl6MjdCM0tLbW4xcFhtSG4rNnpuRUZ0TmtUak4xbElvZ21DWVVUbjQrTlZaSjlXWFN5T29uVXVscjUxTkpibEM4TXVoa3pkU25ia1VnZ0w3UnlyNU9EdVZSak45NUwxMi9QMmxreGJVYVFJSDB6NEpJL3RyMldHMm5HcHFQdFBBYkpueE84VDZQa3hTamN4RU1BYjhOak5SWmlXcVg4aEEyY3lTTkVZTmZvQ3l6OTJjd2Nnc0pJc3dySzlKZWlUVGZENlZCWTBSWTlvOHpEeWV4Wi85cG1uQ3NHZjZxYlRFWmpPSUc4blNhUVdEWHhWbTdtU1FPMENTc1gvN2hJY3dyT3RyMkd0ZGhjMWtZUTB6akhJTFA0cS90U3h5QjBjejdzTXZ6d2pBcmY1cG5jZ1l6ZHVzbmFwMHdzVGZJcXhjVG1VWUtNR1VENzlSMW9KbHMvMVRQSnhoOVVMYXhqUE1XaForU0lYcFM4YitlZUdUVlBUaE45NDVCUHcyZmZSN3EydGs3SXhKOWx5cUFndS80T1FIMnFuMGd5Vlk5T0hYT0k4a3d5NzJUM00xNDJvOGx5SHIydmoxejhLOVNscng0VmQ3Tm9qNk9UUnltWmU1bGZRRWVMRHdxL2p3aTQ0SE5MWHR0VThTZkpPWlR5TmE2ZlBwd2NJdjh1QTNnWDFvQy9pMUUwRHNzV0k4MCtxWmhCZlRLUThVZmdYbXdXK0lMUVJUd0srOFI3Z1NiSTMwcUpJOHcrbVJlcUR3Ry9iaE40VlZMTGJtL1Z2YXoyZlpsM0VFUjlJejVZSENyK0hEcjRWRkJLejBOU1ZDSzFORjlyVjRucVhPMUFjS3Y5QUgwanlkM1dNQ1RqL3h6SVJlZ01WUU5rSlFoYWxuZ0FjSlB5eVRQZmt2V29Nak5RUmdwajFyT2pTakRBa2hZNm1rdnJnYUlINkZ6OXozOG94MkNyS0tENzhDMzFNMmdOK3lKZXlxUDM3aTJsdFBvK0xrK3NOMzZmcmN4NDUxdi94Wi9ZaWJ3dDNyM1h0L2JOY0VZNGxKNGVTeDd0ZjkyK3VWM2xuM0I3ZEc5NzZLWnhaeHRKYjcwZE5IYmxrdk82cVNENDZGZmlkZWYxdlVlUWRpWlNURXFjbUdGT0h3NVgvMGlTTzNycmZSOUJTODAvNytGUmdsNCs4UWo3dHh0QzFKV1hRQjFQeTA5MnJXamJwdDJWQ29zdTQ2WTkrVmo3aU1ScXdiTXZZdFUwT0xrcGlTdjBBVXU3Q2dhZGIxWGREb2RZU1ZmelhVUnhDczQ0K1dDSEtSc0hMbXhOR2o5NnhIZkRkYzZKNis3K2c5WjhUN0F0ZENyeFAzY3psblozTDFaN2F1WVd2Q0ZwZHZtNU8wZytCbjhKNng3M0dhMTcrUzEvSWYwYU9DdGNqekhvNTVuVTIvVkQwUmZYV21xbnpNVjluNWhlQUZFZnVPNEF5QzZlanNIVUh3QnNaK28ycHdiU2w2V2ZjaW9WZURPbWtkQWhTWi96Vm5yc1l1L0NrSWZzdmU1OFZQZWlMd0V3OGN2NWlGUGllUXc5NDk4K0lLZSs3SloyYUNGZWx6akUvaDk4WXVZZzlSVnlaUFZxUlN1dGo0YlhNUE1CTTZydno1Mm9qaTcvQnpBWkNWK1d5Rm5VWFkwMXFuVFFKUmFyQUI1V3JHWnVrcVNzMGRrd1VJNHFVdDI2ZXNkODNqUFU1VW5tU2RMU0ovWS9jbVplM2trU3JFbEtuMjhWdTR6SWV2cDRlSmo1RDBjMitsKzVpRkhpZnlJZnNWTVlHbFRWbGYyQkxqZThPMWRXclBSeThqb1hWeEd2ZjQzTngxMEROSGhkZFRHMHBGUkQ0NDNMUVB2enRCdFkxREpqbWY0aTNUS3VlWVZ3TjBSQUZac1htcjdpSDdOdmg1VVoxV0szTXAvT2VRL3dRQnFwWUVVZTBSaFY4UTVDcDZrVThISHZxVjlid2FZa2tMRTA0Y1p0MEZrdHppRnN1VmZwSXZEemphaDhXUUtURzJJWXdaOGVVL2FXa1RGczBJTXZsYlk1MFIyRWg1aHpmTXExZ1pZOWl4VUZtOElHY09ZRHpMYStnblVyN3pHdkpVRlBtMktDZVplU3RpbVY5alAxb1ZYOWdyNElPU3hpOUFyK3dvcGpHMTlOSnMya0pFbU90RUtFY1pobkVaWWZnNUxzUEQxd0IrOVMzZUN0TGpRcFVQdjJrNTdjSzIyRnBzbTNWS1lBUTc5M3hhaTBId3IwbTlNZ0FCa2s1dmdZMWxnQm1DbmIxakp2OVVwT2IzVVh1ZGlaNWZFTGJadjZnVkNsQlpOZkZIWFZtV2RPZ3huUVltMlM5NHJjZEM0T3c0QWNtYm5CWStYSlNpQWg5ZmtiRy9QeWNJNEp4VTVjTnZXRVlkdXN3WXpSbGJyTk5zQndFeUk5ZTBpQjRSQXVHVHlQckFSQXgrNUlnTHNvM29UNmw3WEVNbXZ2U0RidEdMSlcwM1dtSDZsa1VzYjFzV3FpVUxQNEJXbGlRQVFvL2ZFU25EWXlIR3FlTUVwTTBLQ1pTZFpQSHhBYjg3aGIxQmpqR0pwQSsva2d3SHRDbVlwZGdHNi9DVnhvMWYycUNhdWxHSVR1VTBZSkhUWjlONGpPNWE1cTM4WjBpL0NybEdobWhUbXNXYkVRWVdzV1NEd1dhS1J2anI4WXMrTGh1YXJyd05obVRmZVN4RStEdE9yR2g5RldPeGp3K2hIcmFsQXYxeTBvZWZPbEdGMFFwbXlkYXd1cGhIaXV3Rld1R0pqR3BZUUxzczJhREVDcW1XcnMvSmQrcFJXeExTQmNHNmFqMktXeVJGRFJsTi8vckJ3bzhXcUczSktWL3FJSllURmxMNjBIRUs4cXJtcXVsaDR1VURmam8rSTVWZmZmaFZkNlFWRUswNWVCVlVhOHNEN0NyTTA3QWNCYUZPSWlVOUxzamhEU2tTRitzenRzTTgxWTNvc09GRUpxSU16NktkU1RCUXRSVTJmaTA5UlFmYm01elhaeUhocDlsQkJZdGw1emExWmk4ZjhOTzRoeW81ZWZETDZSR3h3a3hFYzN1Z1doakduMkN2ZmdKRWExUzVyWDBvYW10b3hseWdSbDRLS3QzZ2FZVG54WEVkSTV6QWhrcXc4TDJQQ2NwZStGa1RTRlZRK3l3ay9EYVZYRnpoNDRaNFhOR2F2WHpBVCtmcFVBV1dCeis5aEtQRmdUdVdvSHJKcUo2M25oRHhPOVF5WGYrMkpDaWFWaVNzR2MwMmJJZDB1SWI2RnVmVUJOb0xYY09kM05LUHZmQXpFMGhlOXBmUFFzSnZTY3Z5NCtmbEEzNXlhcVNnbFY1NDhCdlQ2eThNU3JYT0VRcWhldGFvanF3blRCSDJvQUJSMFpqcDRGZXl0MmZiWkZGOTFjakVYVXdudFVHNjFRTzk4RU8rbHBsZ1ZFNGZYZ3RkSjd6ajE4c0gvSFJINzRiZm9wN3BFRlF1S2xDOVRQN3dna1J2bGlYMjRrazBGdzErNkljWnlZUU4xYWEreFVvY1F6ZHZOVkpUNUF3dlRvd0VvRHMxQ0hyaFp5WVFPWDM0TFhTY2lNMGZvaWY5Zk1CdmsxdURuOTN3YTU3N3RDeEhZTFpPbWNRSzFXMjY4b0xRTlUvb2U3TmNEb0tibmo1U01mZ2hIU3NtNEhmSzNBZERXQ29ONmY0U0RSNzhrTm1zVWQ4VHY1WlNLYWNQdjRXT0V6eGpTNHZtVlNiMDh3Ry80OHIwVUVXNloveUd3TVVVWjI2RTZpMGxnc0tBM2Z0QldXN1Y2ejRFMU8xMXdiOGthUjM4TkQvZEZDQytHQnY0b1JrbWloYW15eEZKTlQzeDB4TklkWlp6K2kxMG5MRHpqQTRxUDE5Ry9DaDQ3YkxCVFJFL2ptcE11VTZoUXd3cUkwRHZvWjgvVVZUQndCYzZvaW41aTdHN29tQ1dyWjc0Z3l4cmk5Y1RQelR3NGFLbUQ3K0ZqaE84TjNhNFpqZ3U1MWMvWDBiOFJ0VjBEcUZnc1NjTUdyOGIwa3UrQzdhZWRQWHpNZGJvRE1IQ3o4bC9tcERmMU5zQi9qa2xNc05FMVM5bXcwOU5JR3I2d0x6bHNkQnhBaHBDSnRaUFNMSmxvZERQbHhHL2NXdkVVdDdlRkRMNXI2UGFyd1V4Y0tGTnhCWit6dnpMQmVtZitkVUpTeCt2M2p0K05JRlFmbEdmbFBrdGRKd0F0WHQrUlNiNCtUTGkxN0JtRE15cUtxWkpyaHQvRk9VYnZOcjZvVk95VmY2Y0RiK1Y4cENsanpONjFuK1FsV1g4QmkyUk0xcWJ3aUt2aGE0VElNUXE0MnZpOGtYQlJ2dWxwR2MwR0k5TEFzU3M3UFhrL0ZIVGgwQWdqdlJHbVhNMmJMbVVaYW0zbmZKbURiaUZuN1AvY01pRDFsclIxa2VOSm05cTBxejRZUUtoQmFXY1B2Z01sN0F3Z2QvVVdjWStHYnlrYXBZYVhzK3k0aGRxa0dGSlRTOUp1UzhPZnJRNlhPYlY1aWNYYVV3dC9OQ2ZTVGNFVStONGZQcEFFaXNiZ2VJdTQvcUZBRU11MDhleFBndGpnd2p5bTZ2M3d4TWM4Q3dvdFg2KzNlT3Z0aXE0NmRNaFV3Q1k3YnFESDAzVU5pMXhZYVlReWRqSmY3Q25iV1E2ZDQyZE1OWUVzZElVUTRpRVpHVkpvUFF2MVlhbFVWbmRFM0pFTjZuV09qNExrL2hGTThITnQ3SFQ5UDVTRmo5Zk52em8weUZUMFBHMmZRNStRZWkwY1NZUWJFcnVJaCtIaFMwOGVvLzBCTm5pUlFzWVh1VWVGZ29xQ2doeFI3Kzk4Uk1UeUpUZUlYb3NUT0NYbUwrZ3djdVhEVC82ZE1nVXlxUTc1dEhGcjJZbFZFbFROU0VwOEdzY1J3dkNZdFVJY2U1SzUrTFRCN0FpekowQ0FWWkMzd1UvR0xoa25VZDRMRXpnTjJudGJKUlNMMTgyL0ZwcS9IRlpGTW5XdnN6RmI5RTZrRUNRdlpXZmZlcndMZkg0NC9qRjNuOG9LK21hL053UDZDellGUHkrYnZwbDEvampFNGlhUHZBMksyRWhwTGxPNEhBdG9jM1BsdzIvZVgxR3c4V0c5c0Y1VERXeWtoNHAyR1JjRk9ja3lob2VDb0hBTDJScnFqcDJMWm8xZ1d6QlpCMmp3V1BMVGhVWUZEM3lINTlBOVBUQkYzSXhDeUVyaHQ4aFQzY2xQUU9mRnorTUZoRmZsVlBDNm1oSlhPVnZrOW51dUtvUm5GYnNOM2JvUE5Ua2VYQkNsTUN2cXJPaUl4d1BSYzhVWkFsVjVKZ21UTDhDNFY3NFlhQjM5UFRCeDRNbGpDeEVjWjFBL0pWNXRmMlQ5QXl0WHZ5UTJrVVB5VjNVZEN4VExRSy90aFlkVXoxdnA2cHFtWThzSFR4MUM3K201YjBXeG05S3NjTXJNdFB6ZDJNdzArUVZPTklMUDVwQS9tQ0ZYTUpDS0czWXVaUnN0aEtVTXM3SDU4VVBTSXNFSG01dzN2RVlmalFCbTRpRTZpMmxBbGMwcnFuSENSb0dORS9pUXFWd2dUZHVjK2FlM3dUaGZic2dONzhsbno5WWlKcDV1cWJYNlB4b29teDRPVGpoanFsSVdJaW1tQk5BNEpPR1FkNzUrTHo0WVljaGRrWXlEbW9HRVM2S2RzQm01TFJjL1BLUldiTWZwbTZBTFdvOGpuK0RMMldhc3lTbTF6ZEJjTVlLRnFJazkrSWJFcXJGd25LV3JpalVTVHBrNEJUdklkSEV1MVFUb2k1aEllcGlUdUF0TER0OTRyNmpSejl3QXo1UGtzWEhWelJyTTZDbXVuTmUzQlZFbmtCcWRoMUNKclhHMHdwankwb0ZYV0ZLV3o3WDEraW1vdEd1dGtPR0dVVjg4REJzdmIyVjlQTFNNcDBqYTFhOHVUSVhhc3dXdTJyTWdBTk9yVWxHZnNIc3pUYXNpb1NGOUVXUjYwUURMTEtjYXl2V1Z0eXpJQ2haU3puUXp3aFNFRzdoN2hBZnhUZUhhTEEvd016VlVLR0hkSzdPMksrVkJycE82QUM4cHNQbFlmc3JicTQrVDk5SkJOT3FXMVIzMmR4MFg5dU0xMVE4K1J3MEwxSmVGNkliTUV0dFNMYW1OWmFwQ2hPSWt4RVNGZ1lKSnhBenVuUlhwZHdrSDFJSVV6bVllbWxXVUdKZ0xPRnVFWEh3L2R1RW5IdVhSVk53OHJwUTFIeHA3dk5CY1B1MWdJK3hoOTkydzRKczUxNTltQjRtK1JFRzMybndELzhtbzFVYWNyK3Npa1NQUFlYaDBjeDBVeTg3ajNpSTNPalF6UldaSzJyUGtQV2R1UzhFd1kxei9FTzFoOTYycGFrd0F0d0JCTnh0QzMxT05Na3RXVG9iVWxTTTc2UlE5ZkRjeTRQODNIVVJxTHZ2bnlOYTdQZ1Jlcmx3bGI4SkVGTEtVc2Eya3NxUnIrZ255OXc3R2Z2S0UxYzlwY2M0dnZ0anYzendidnJDaFRxNkswbk5hSkNpMVVXbFMvVk1lNzBaL1dEZkZFTDI2RUl3TWQvZEl2ejRnVmFMMytEbmxDRnMyUHNscW5ZdDlEanh3a2lKb2F2bzhBVGZ0cUs1eUY4R2lxYzJ5WDhUWXg5OTNaMDBpV3p6ejE1UG5ORURhTHVMajJMeFdleUpNeEVpdDlJOWpjY1Q2NUV6Qi8rVWl6cTNRYUtvL0k0L255Y01SdXFQTFZNVlNvOUJDVnUyQklIK25YVEhuNjVIakllTXJiUHVYYlJJUm9IRnJTNisyb1YxTm41amFtQnBUc2ZDcEJORHJQdGpvbjNlVmI5L0JjU0toRU1WRHQ4MnFUb0tJQWkvTS9SNThQb1prZnR6ODJSTm1UajJWRzUrVi9UWWV3Z3VXVjc2cVdPZEQxblB2THJGTmxXN2MzVlBLNmhwT0RiK0xQTDhBOGU2MzJ3RHlOTmZmdWVEZjN1dDFXTGRGazdFZFFkeEN5MXFHbmtNRzA5WlhoQ2FaQi9zenFkWUlPSGp4enJ2Tm84RHVadWl1ZGhUeHZWeVd6V1dyT1dTcWh2azFmM1RBQ3pYRWd1Q1FXclBLbnUweHdLbTVFeVdKSzJaR0g5WmRleU5ydWx1d09kN2gvL2U1UGVIQzhzS3I2Q1YyTHR6T25yYjhGSU9xQktHT2ZxbTdCY3RBOUs1RjdFOS9peTY0aTQyYUFlVGlNaTlxTXZNTXkyMkQ1b2VzNG0rUDBnM2krNDJRWmtXeGZkcVF6MFNwV0xvOTNVMEZtODRRZXEzaXI3SUd6SUxLMHZlUkdKYUxybmJXWXQyTUxlSFlva1ptK3ZCS0xwTXFibFlQd3R4a3dtMGFtNDZ1a3l0NmV6eDVlYWt0UUJNNTk1SENpOHdZL2JLbDR6SnhjSmg0QWJHZDVaamVpYzFjTldYcG1EY3QwUXZ4cU50ZE4rWFgzWFhycGIzOU96U1hCMElkY0UzTVRUaXlXYXh4K0hCUUV6aVFodk9nZy9uZnJPRDAzVlprdWM5QzRPbTlWVUxGeTcvb09HeUZGMGFNeWFNVTRiamg5NDBiZHIvaTNmam5wNnRxQU0xYWRlSS9MT3IvVFJ6UmZ3SktWZUprNG55ZnVxK0ZGMisvNXN6dnZ3ckpZNWpMa1hEM21qeHhSaitoSmtYSEIvOGUyOUM5b05ydTVNNEdYSDNua0ZRamNYamZwaUZQN2xnblM4QXdaYzh3TmlqQ1JQM3hZUk1TaVlUV3hEM1d5WDZNK3paVEpMNlREVHhhaHpnNGFVS1krL29zK1QraXF2RkR3djRPMDlMUjJJNnNkb0dldnVXdTllajduM1hidzFVeVdVTEg5VXZvcFNvMTZnYmZwMCt1TW5ic2ZPLzl0Q01uN2E0bGpROEh4NjRGUC9qVDlQeDdZYURSODVlaURrdC8zK1FDTnlJYWE1bnliMjlaOU1WMGZBZkcwSTB3dkQ4Ty9FQUFBQUFTVVZPUks1Q1lJST0iCn0K"/>
    </extobj>
    <extobj name="334E55B0-647D-440b-865C-3EC943EB4CBC-76">
      <extobjdata type="334E55B0-647D-440b-865C-3EC943EB4CBC" data="ewoJIkltZ1NldHRpbmdKc29uIiA6ICJ7XCJkcGlcIjpcIjYwMFwiLFwiZm9ybWF0XCI6XCJQTkdcIixcInRyYW5zcGFyZW50XCI6dHJ1ZSxcImF1dG9cIjp0cnVlfSIsCgkiTGF0ZXgiIDogIlhGc2dJRnhkSkNSSVBTQmNabkpoWTNzeGZYc3lmU0JjYzNWdFgyRWdYSEJwWDJGZU1pc2dYR1p5WVdON01YMTdNbjBnWEhOMWJWOWhJRzFlTWx4d2FHbGZZVjR5SzF4bWNtRmplekY5ZXpKOUlGeHpkVzFmZTF4emRXSnpkR0ZqYTN0aFBHSmNYSHhoTFdKOFBURjlmU2hjY0docFgyRXRYSEJvYVY5aUtWNHlJRDBnWEdaeVlXTjdNWDE3TW4wZ1hITjFiVjloSUZ4d2FWOWhYaklnS3lCY1puSmhZM3N4ZlhzeWZTQmNjM1Z0WDN0aExHSjlJRnh3YUdsZllTQkxYM3RoWW4wZ1hIQm9hVjlpSkNRPSIsCgkiTGF0ZXhJbWdCYXNlNjQiIDogImlWQk9SdzBLR2dvQUFBQU5TVWhFVWdBQUN2Z0FBQUVhQkFNQUFBQXNxOStCQUFBQU1GQk1WRVgvLy84QUFBQUFBQUFBQUFBQUFBQUFBQUFBQUFBQUFBQUFBQUFBQUFBQUFBQUFBQUFBQUFBQUFBQUFBQUFBQUFBdjNhQjdBQUFBRDNSU1RsTUF6ZS9kbVRLN2RvbXJaaUpVRUVSVjVWVGhBQUFBQ1hCSVdYTUFBQTdFQUFBT3hBR1ZLdzRiQUFBZ0FFbEVRVlI0QWUxOWZaQWt5VlZmN2M3T3ptZlA3TjBSWUJta0h1MkZRZ29FNmoxdFdMQ0E2QVZrOGFFZ1pwQ0RDNGl3MVhNNi9DSGtjeSt5c1JWQnlEMldMb1FOWWZkS3lIWUFnaGxoTE5uQ3hBeUg0OHlIWWNaQ1ZoQUV4S3drNEVDeVBBM0cyQmhDc3p0ek91NmtPNlZmWmxaV1pWVmxabVZtWlhaM1ZXZjkwWjJWSHkvei9kN0xWMWt2WDFWRjBmaU9ONzV5ZkgxNTdLa2hiTmdpTkgvMXdMWnBhT2NEZ2FZSVpNYm5sUS9WU0dtdW9lZlRrL3FtR3NLR3RRQk8wWkYxMjlEUUF3SU5FY2lzenlzUG1wR1NiRzAyd3ZnMmhJMVVMb2FwMzBYQitCcEM1cmQ2UXdReTYvUEtxNUswM29hYVlId2J3b2ExcUovcUJPTnJEWjZQaGcwUnlLelBLeCtxa2REOGxUNXFndkZ0Q0J1SldBd1RLeDhFS1lhVnJ5RnFIcXMzUlNBelBxODhha2owMGRkMzhhU3QrOHEzSVd6WVNucjFkWThTS1FiamE0dWc0M1pORWNpTXp5dkhXcEVudHdtVDloVy9VSHZqMnhBMjh0TFJQYjhFVWp6NzBYWlkrZW9DNXJ0ZVV3UXk0L1BLczVwODgvVXYrZmZSaGRvYjM0YXdZU3ZzU3c4KzlCMWJVVEMrdHZnNWI5Y1VnY3o0dkhLdUZ3S0M5VGUraEttR3NDRVFrRjVXTUw1Nk9JMnRWa01FTXV2enlxKytOQVRkaHJCaExldUd6SFZyL3FldVlVTUVNdXZ6eXE5ZU5RVGRockJoTGV1R3pIVnIvcWV1WVVNRU11dnp5cTllTlFUZGhyQmhMZXVHekhWci9xZXVZVU1FTXV2enlxOWVOUVRkaHJCaExldUd6SFZyL3FldVlVTUVNdXZ6eXE5ZU5RVGRockJoTGV1R3pIVnIvcWV1WVVNRU11dnp5cTllTlFUZGhyQmhMZXVHekhWci9xZXVZVU1FTXV2enlxOWVOUVRkaHJCaExldUd6SFZyL3FldVlVTUVNdXZ6eXE5ZU5RVGRockJoTGV1R3pIVnIvcWV1WVVNRU11dnp5cTllTlFUZGhyQmhMZXVHekhWci9xZXVZVU1FTXV2enlxOWVOUVRkaHJCaExldUd6SFZyL3FldVlVTUVNdXZ6eXE5ZU5RVGRockJoTGV1R3pIVnIvcWV1WVVNRU11dnp5cTllTlFUZGhyQmhMZXVHekhWci9xZXVZVU1FTXV2enlxOWVOUVRkaHJCaExldUd6SFZyL3FldVlVTUVNdXZ6eXE5ZU5RVGRockJoTGV1R3pIVnIvcWV1WVVNRU11dnp5cTllTlFUZGhyQmhMZXVHekhWci9xZXVZVU1FTXV2enlxOWVOUVRkaHJCaExldUd6SFZyL3FldVlVTUVNdXZ6eXE5ZU5RVGRockJoTGV1R3pIVnIvcWV1WVVNRU11dnp5cTllTlFUZGhyQmhMZXVHekhWci9xZXVZVU1FTXV2enlxOWVOUVRkaHJCaExldUd6SFZyL3FldVlVTUVNdXZ6eXE5ZU5RVGRockJoTGV1R3pIVnIvcWV1WVVNRU11dnp5cTllTlFUZGhyQmhMZXVHekhWci9xZXVZVU1FTXV2enlxOWVOUVRkaHJCaExldUd6SFZyL3FldVlVTUVNdXZ6eXE5ZU5RVGRockJoTGV1R3pIVnIvcWV1WVVNRU11dnp5cTlleWRGZDZTRFRZOHZ2V0JYVUc4S0dna04xa2UxY2Y4SlV4T2h6Nm9HRVVvcUFYQ0MxZ2x3K3IyckZ4cFJxcFJ6ZE5lTjVpVzVQak1tR3NHR05uM3l1cTBtZUdndjVPVFhCVUVvUmtBdWtWcERMNTFXdDJKaFNyWlNqdTJvOEw5RUxFMk95SVd4WTR5ZWY2MnFTeCtaQ3ZxT21HRW9KQW5LQjFBcHkrYnlxRlJ0VHFwUnlkT2ZONStWZlRvekpockJoalo5OHJxdEo5c3lGZkV0Tk1aUVNCT1FDcVJYazhubFZLemFtVkNubDZFWkRPakZsdm9UV3AzLzFMejcwK0tPMEV2MDlteGlURFdIREdyODJRa2MyalJlcDRLUytoTS84NnEvLzF0dGYzNlcxNk8rR1RUOHoxNll0RlVpdElKZlBxMXF4TWFYcUowYzNnaUo4ZkY0OTh0YmZmSGVIVm9UZkkzWGRUT21mM0k4ZStsZVpuQW9uazJPREcvVGFOM1hPLzhxSXk1QW5EYXJLaVhBbGJUUHMwNWJRRUI5N2FZNG85WHUvK1daYUQzNmZGMVdvZDU1cmFRQWFiYmxBb0FnZmUyck1iQ0YzeTR0aVhyVUpGNzdZVUlQVGtGSUZ1cTNZcUI2VXNkcjZhSmNLQWwwcHE1cVcvd3hwOG9vN2FVNlYxTVRZNEFhOVRQQTYrNWRjbGl4cFVGVkdJcHZmbHMvMWJNWDgyU2VvNUw2UXp5K2MvNDl2aVdWOHIxQlU5d3puMGdCQUZBTHhDcmxqWGhUenlpc2JkVmNwdmZFcjBJMk82WFM3Vms2cDlROXBWZjA0cEY5RVgvUG52LzZ1MG5WMWVkZTB4cVRZNE1hMzBqMy9wNy82Zjd1bFN4cG9ZbENWNjBDVlZNeDFWYk1vaXJkVno5VzFTT2xUd0JzK3RqVHExcW1LZTJrQTkyMzUxZEFuNUs1NVVjd3JuMnpVU1gwcWpGV0JiblNKekRYMHRBNzU3eUhMUHFudk1FOWlIdjAxbkRWQWpzTFRKc1FHejFidkhGdWxCWVRLUVRDb3l2ZWdTQ3ZtdXFJVkx0cWtRcjVaVWcwWHo3K1QxTDJ0VWJWT1ZkeExBN2hYQ2NRajVLNTVVYzByajJ6VVNYMHFqRldGYnRTbEUvTkloLzRDc2I1M2RLcENuU2VlSVRVaG9xTGNWT21RbkJBYjNOQldPbytSczE3NTljU2dLdGVCTXFtYTY4cUcwUnlWc1o0bjkyMjQ4dVFDQ3RXY1dKWjZrQWFNUkNVUWY1QTc1MFUxci95eFlTbkoyalZUb1JzZDRybUdVTGxERUxOTnRqOTNOQUZvWDZFVlQzWHUwalZvVG9nTmJtUVhZbDhvUEp0U3NrVVpHVlRsT2xBbTIvSzdYR1U3Y0lFUUVTTjBVRktQRmcraDlyTmFOV3RUeVlNMGdIZVZRUHhCN3B3WDFienl4MFp0ZEtmaVFGWG9Sc3QwWW1wdXNmd3UxTjdRRzg0cWlwZklTNDRXVXBOaGcyZjJtQzBJZHhGamppL20wd1pWK1dhcXRHcXVxOXBCMlQ0VmNudzFMS25jMmtSb2NnR0ZKWU96Sy9ZZ0RSaUlVaURlSUhmT2kzSmVlV1BEVHBEMWE2VkVOd0pEZ284ZFBiNytXRHNPNlRMekk4UFYwOG1UR1pOaGc0ZWxmek0rTzBUb0ZsOVFUQnRVTFRZVzU3U3RWNzRSWFAvd29ibWVYZXZZOXlRZStxUnpQVWdEV0dxcllQSUd1WE5lbFBQS0d4dVRWb2x4OWE5RWx6a0V2NmczbWxZYmFTNlNUOUFyWXBKdHBMUFJYdHIvWk5qZ2h0VkNaenYwRklaeWpTc29KZzJxRmh0TGNwUnpYZEtHWlhmQjlNSXhZdWZxLzQ4ams0QkNOYTFwS1BVaERlQ3JyVEsrYkRObHBBZUFOdVR1ZVZIUHF5N1dtNW5WSEQzaHFXcXAwWTBmTVQ2TG5RUXFRcmdNTG9WYlpYVkllUzlaSFE1TGI5SzFDRTZHRFc1b2dGUzhoQWZmTi9OQWNPVmMwcUFxMTBxZGJDdm51cm90Q0FNZlg2MnVsWlR1TnV2RlpqNmtBVmkxbFFMcFljRGRRKzZlRi9XODZoRXVabFZ6a2hsaG5WQ2ppMlBCOExHdFNYK29HVGwybWl5ZndHOTBvRWxjVlcweWJIQWpnbjIyZU5VUGpuTDFEcVZCVmE0RGRiS3RuT3ZxdGd0RXhPZ1pkYTJrZEJHNUNWQkpDRTQyNFVNYXdKRmFJSjRnZDgrTGVsNTVZbU95Q2pIRzNnRmQxZWI4WlRveGRmMnlTeVdMUHNiWVlXTFBqN1h2V2xoYjRmOWsyT0NHQXM3cjJIcEI4TG5hVFdOUWxldEFuWVM1dnFldW9TanRVeUhmVWxUaGkzYkxOaFQ1eWxPZjlpRU5ZTHBFSUg0Z2Q4OUx5Ynp5dzhiVTY0eXJBVUt3bnNxeXNrZU05YndKVWRUWDI3ZUJYbzhvQi91Nm5nbzF3NU5oZ3g5VGw3MzBBRmErSlEvNkdWVGxlMUNsdTRrZlIxVkxVaFkvS0ZveTZxVHhaZDBOMkxqRjZqY21UYWNoOGNSZWRoUWVwQUVkbEFqRUUrVE9lU21aVjU3WXlBcW91V2ZyU1AwRTJ5bGRGZWs2Qk9mMDRwQlcrbDhYUXpwdzQzYVlEQnU4V2p4NXZrZFA0VjVNN1hhSURLcnlQYWpTSUtXYnFuSmxHZHl0NGtQWHN4OTFONVRrOG9XYnI4em5UUFI4THVkZjhTQU40QS93dktsZzB4UGt6bmtwbVZlZTJGQUExNlNpK1Q1b3ljOHJPQ3A3YzF5dTZZcnAzVy9mU2Rqb3hObmdZQUJQelFaM3Frb2FWRldSaWFLSFFZcWZ2Nk91b3lnZFFuTTRiaXVxOEVXSEtrY1ZYNUdrbHpRM1lRc05QV1cwdWk4V1UzWW1EU0JmS2hDdmtFZVJJMTVLNTVWbk5zU0Nha0x1SHp6KzdYK25RMmJkYTM3OGRUOGk0NmhOYW1qYjFPRTFHU0Z4ZnNuQ1c5d29renNWYkhBaldsZXZlYmlha1VGVnZsa20zZnJuci9zM2J5WXlPbi9MKzc1dEwxT21ld0tlUFh6bzJ0UkZvK2pBdnRvRHJqdEdkL1dlT0JkZnBseElBMGFwSnhDdmtFY3VORXRyWG5sbXc1M1FwNDNTQ1pseDhVL3VYaXdkNnlHdFVISW5uZFMvcU9zNXBDM0s3OUVUeXJMRVNjd0IrWnNRRy96WUJoSkh5dXBYOGJWSVdsYTFVRkdSMGVMWjF3NUx5UktFalJweUhHU3pwV2VkTFdsUm9lQ0MrTHI5a2FOQ1RaY1pBckFUOHZQb3RVbWFUd3drZ3VQcmFLVDFCT0lUY2hpa0ExNU9pRXJFUDdKNTVaSU56eW9oRUoxS1MvQ2U2ZFhyRDkxMzN3T3Z2a285czV2bzZvUDQvUHBWQjg4bW5KeGhXdVM0ZmxXR3JzazdCekY3QzJaeFNCZjFsNGtDOEVqV05MREJqNjBqY2FKZkxyNjdSbGFWSjFlV2JvR0t4Rko4NE5XZDdiTHE0dkpqT3NkMDcxb0d0OFZrUkxtNzRpM1kvcEdvc3JNOEFkZ3A3V1B4bzBBdXBBR2RhQXJFSStRd0NBZTg2TTByaDJ4b3FFU3Jtek9Jd09vQ09udndPcGpJc3VkS1Uva25LYVdXUU5CMGNoRHJtSnhCSWlIaE9iRkpPNzJwMmMxbk5ldlJhdnRPWEw0NlhYcGxneHNBQkR0c2NLZHBjdjJGTkUxVDBxcjVpdDdQVFY0ZUNvTlpHMm1QYUZHeUdQY2NybFlFbXh2eG90QzdQV1pwK0lNY09CMGZMdzdaMEZDSmVJT1BXQ1MyWEl3OUh6YXJPS1dXUkcvLzlrZElSL2ZlOG0wL2g3WG5OK1B6ODdkODJ3OXkydVExQ2RFbStDaXUyeHowQ25jdDQ5b0s5OGtHajhRaE9oUGZ2ZmNLNjBwcFZaN2VlTkpkSW1NVy8rZXd6MVB4bEpvM2NodWJqNmNJTmsraks0cXVITGMwdkVFT25JNlJGMmRzYUtsRTNpQUNyMnZ2SmJwNy9tL3Y4Q0xXU3F1MUJFakF2aVY2bHFPTHd3K2VFMDl2clE2Tks1bTZkVXc2Z0t2V2xrbjlDblY5c3NFUHF5Mkw4aDNjNUt2aHRMUnF2cUwvODBPaXdHVXhjdWJqYUhYRXUzZ0w3TTFLNWlTMVdoVEI1cHNkaXJSdTNOTHdCVGxtZEl5OE9HTkRWeVd3UWZ4THppRFM3d0g4L1V3T0wyeEZXcTBsMEJDL091ZzJSd0IvdmVNYWQrNC91UTg5d25IRlEwK2JKUStEdWV6U0l4dmNNT0UyYk1TZGNzbUNTMHRlbFdzMXBpVGNwK0pEN0F5dE1JWUxFclZSZXRzcTlNZWFGc0JtQmVSL1FUQ0R4aTROWDVBRGgrUGt4UmtidWlxUk40amtwYWcvbVpHdjdvbGFTNEFLdmwwZWNkUUFXTU1uakxqR1ZrbXpOOGVaZEFHKzhpMlQrcFhxK21PREg5WUF2WXcvNWRLRmQxaklxM0t0eHBYY0JiV0NZOGR4Zi9zRnJta0g2N3JSTTViamtYVExxSFdLdTREamw4WXVRZHc1NU1EaldIbHh4WWF1U3VRTklqeFdpOTdLQkd2Mlg2SWxVWFFDSXVKSjRyN0haN0Z3eit3UjR4RS9EQ2ZwZlVuUWp4UGllU0wrMk9CNldrYVNJTkpvUHYvc243d3FSMjlzeWZoQlVjY3h1UzFKNUVmVTIvREtXUUhzWEcvN2hTazBBV240Z1J3NEhTOHZydGpRVlltOFFZUndCN0ZyS3lmejRtbVpsa1RSY2ZMR0Z0cTYwSGVScU91Y0h0aDdPSFFmTWRidWZwbTlpMGE3UmFXS1BjS0ZlemI0UWUxTE52Y0ZNWGp5cWp6QmNhWGp3QnJ0UjR6MXhpVjkwWkpKc0pwZVY1bGFaUUdQY3dWdnlBU2s0UWR5d0dHOHZMaGlRMWNsOGdZeEd0THZRV1lVUU91a1RFdUlOem16TjN1YU04WmEzVlNyQkU5QzRJUEZkbFFqeHJYZUw3L2xXbjREVjc5aTBoY2IzTENXVWZGK05pNituTHM4SzZweUJILzJnRHZ4bWh3UUdVdXZIWFo5OTlCTmNjUCtuampmVVc0ZTdEeloxWHp3anA0MDhtUXFubnVCSEM5OHBVcVlETmlsWGpsaVExY2xObk92QWxzU1A4V1RzQ3BQbEdrSmVUMVM1cUd4WWE1dk9XMTNKVzA2TVcrNW80Z3BMV3ZzdHZWY1dudy9iUENnN0dmYzgzeEpsSGRwS2FxbTdlWWRHOE9VY2lFVmgwdG1MdlNGU3FZWmZYR2dHYngzeHU5RkpROTJZZHpkbkJOSVN4b0ZLaFV6dkVDT0Y3Nmpzb0U1MVN0SGJPaXFSRGY3eXRhVjd0ZVhjU3NyTDlVUy9MRGlYYjQxV0JESGpqbWV1amdkdTNVeUZ3RnhUWlBjL2ZQeUdYanNNaDdVRHhzY3k4dElyZ2c1bDVhcWFrcHhWYkF0bjVZNlRUR1grSlpEcXZNeWwyKzV0NjNhS0hKZ0Y0a05zczlENlVtalNLWmFqZy9JOFpwR3JvUnN2RTcxeWcwYnVpcVJONGpIWm8vVU1nVHdmNm1XNE1peWJiNUYzaGp6WmI3UzhZTWxMZzBoZml6d01USmU1UjNRZm02RlVvbERMMnp3SXhwUTc1UFFWNUp6YWFtcXBpU1gwVVo2NGprRi9peDhYSFBZeldWWnpITzV0NjNhS0hKZ0Y0bWRaSUhWazBhUlRNVWNENUJEcUlOQ0NkbDQzZXFWRXpaMFZRSWJ4Q3VNanloYXRIWTZBRkszVXpyQ0ZJNHN1OFdWWUFQQzljMlYrRXh1UXE5d2xBM1dhQWlEK0pMVlBWQTBjMnA4SXg5c2NJTmZpQUdhK3dLWHlaSlpsNWF5S211Q1Z6RWI2WW5uRk5ZME9Pd1hFc1h4bmNoTWVibTNyVWpNSkNjTHRxRGxVc2JwcXlrTkFaMXFXUjRnaHpVTm5hVkNKV1REZGF0WFR0alFWUW5jMlE3akkycTFaWkdkU1JWNW9sUkw4cEZsK0FHM3RHODVZYmNsc1ZzbnQyZFVxWThGeGtZbWtDNVAwcTN4OWNBR1ArQkJ2Tkd4ZnBmUGpkTlpsNWF5YXRyYTdTUko2UXBUYlZBdE9QYUVoVmFaQXliamZPdFNiMXUrZ2VGNUZteEI0N1hNOHlTYTBoRFFxWmpWSm9pN2hEelM0c1d4WHJsZ1ExY2xzbUcrZjJ3YjZZQUZWNm9sSnlBZVhzTFlmb3o0akxHa1BUeWJPNGd0K2J6eXFTcTN4dGNER3h6OEMyd1M5YTV3dVhFeTY5SlNWdVVhTzU0a0hHVkI4aEJVQzQ0dkNJb3NzN295OVM3MXRsbDJHRGZMZ2kya3hiOCtVbGNhUWtLVk1nOEo0aTRoMStQRnNWNjVZRU5YSlU0QXNnVHpaQVdYNUJna3lyVUUvQ21aRGY5MXZtK0RuaXBXM1lkdTRiaFdrVXphZklGZFFoYVY5N2x1alM5c0JEdG1JMlVJWEVoZmpNK0c5TWFQTDh1OWFsTlpsV3ZuZUpKd2xBWEorRUZSZDU3OStjenlrdSt4MU52R1Z6WlBhL2dQKzl5aVhGY2E1Z01wYStFY2NyVVNKc054ckZjdTJOQlZDVENJNlhKdDkxVUpTK2FKY2kwWjVpTExNbjJiZDJqYkluNDIxOTNyVUFieDI4eGFwOHJnSnNmRzF6a2JISjRMN0cxbS96UGpwSTlyWkZ4YTZxb2NUY2VUaEtNc1N1N1NTOU5OVVpsTjNpVVUrMkVLalV1OWJZVVdSaGtac01VdDk5T0ZoTFkweEpRcTVicUdYSk1YMTNybGdBMWRsUUNEbUdqVkwyckVTOG5GVTY0bGJaVGRNZWI3bHROMVg5SkY1RGh5UkJuZTZuQVZIMENVclJlRmxCMGIzOGd4Ry95WUI0aHcxQUdXUm53K1RXZGNXdXFxWEdQWGs0UWpMVWhpZHhvY3p3dUtyTExXcGJLVnVTT3N1aWsyeW9CZExNWTVoK20wMHBhR21GS2xYTmVRYS9MaVdxOGNzS0dyRXUzVVlxekdlNHVXRWlqVmtueFVHN3dzVHFyUmxtUFFhOWFEV1FtSHEwZU00UnJDRHFXUDBiWHg3ZEZlWGJIQllSZC9hWlRRUCtEeTR5VHYwaXFweWpWMlBVazQwb0trcXdkRkdlblRiSVE2eTQ2Szc3bElpNXlrZUxBbEJPY1F1K1BTbDRhRVZKVnN4NURyOHVKYXI2cXpVZTZBcFREekJuRXozamF5RkVDcGx1RElzbTJlT0p6ZjVjL0hsWTZmelUzZExaVTY1cFZFeVk1cjQrdVdEUjREN25LU2JnaWtGUWJiYWJxa2FscHhyS0ZtME8yQVhEcWNoVElPWlpRV010c1lITCtPa2p6WUVwSkx5VmFLdmpRa3BDcGx1NFZjbHhmWHhyZTY1dWlxQkJkcSsvR3pyV3JRYjVjMHgxYnFGbGNIWDJLdWNPZmpTL2JweE54eDBtT1BFaU8vMTFRVVhSdGZlUDBjT1F6WldIM3pTLzg2R1dicm8vZWpHM3QweE12ZjBubndKKzdRZEJSZit3bnh3cGJWcC81RkY1MTl5US9wVkkzcnhIL09KMG1XZlA0TXY2Y2Fqc1NubGk4M1BHOXptMXBwMDlaLytER0VYdnF0QjJtTzIxUVdiQmx0MkNPaVJVckJ5VnE3eTNjS3VUWXZ6dldxR2hzR0tvRU40ZzZCZjYxREg5S3lrNFdPbHVESXNpMk9QRjY1MGI2NXpMRWtMZDhjdC9MUE9qQms3amdmd1hDUHVZemJxdUU3Tjc1MmJHeWVkWWgvcWJXSlVEZStIUDR1UXVmcGJpaCs4SVlkdWZpTjFnZHd6VmNqOUZjcHA0cXFlU2ljVDVKOEI5bHo5cURvS0p0dGU0YlFVYkhwcDlvQTRYa0gzZHNybGpuSXlZTXRJd2wyaXM0ckEybklhRlhKdDRYOGwrNW4yaGIvZnlPTVFwc1g1M3BseXdhQnprUWwwbERiUVlVMWdwNldyQU8wdkd6eEZXYkVaNHd0SFQrYmEvak93ZFp1ckJ2cDM0YkprSjBiWHlzMkxwMXZMWkxiMU1FWkxJRC9tQ1NYMGROL0sxcnRaSjFDSXRaVyt1aTVud09YMXFmNnFQanhlRkVETHMvNUpPRm9pNUtuVkV4dVhPSUFOYjl1b1AwOWlkQlBIUFEyV2g5RVowZWlFVlRNMHdmYjZkTWtGVVp0Qi9rZnB2TXBUaGs5aCs5ZXIrellJTGdacVVSaUVIOGZiVmlqcnFrbHdGUEdQNWIwYmQyeGRjTWhsZksyRVlFbkNrcGk1ckoyYm53akd6YU93UnAxd1AyelJGeEE4S2pHVFhqVko5bXdPWlM5T2laQkNSYkxUeCtRTU4vNWR2dzJpNlNzTk9GK2txaTdqSDN4R1pWVHQxQ1VBckZDS2R3dXdFdENjVXpuZDZFcUR5Y1ZDTk1NQTdDNzFiYktKUU13ejdhQ2ZLVlRuRmNtWGJ2WEt5czJ5SkROVk9JMER2T2Q3OW9ISHVocUNaZ0t0aXRMUnRyalE0eE40SzVlRnkvNDRjZ01wNHhxdk02a0xlUGZuYkpHZkxsNzQydkRSdmNJZjZ2a2J0VC9jaksyWFhnazZmSzlBNXlHT3hIeVQvS0ZQMFBpUWlVeGhZdlN6MXdJVzBLbSswa2k2eW5PYjFNaDNTcXBwbFY4R1JXYzN6QkZkNkF0aWVrY2V2aU1pUUhZdXhWV1RscnM2MWF5Z1J4TVVQNHd1Z24zb0ZjMmJHQ0lERlVDRENMaGREKzNLdFZGRzlmVDFSSmdLZk1peDRHNzdSQ1Q0ZUs2N05uY0xZT0dQWVRPcnQvM0FMb1BqdllaL3Izdi9RYk40ZDJrUm5kVE9xUXQyRmpGUm1RVGZmNUN2Q0k4aHVWdWY1dDBCbDYybXlRaCsvbDlkRGFDTWhwVE9EUU4xZk13U1dRRHBmbUhpQndablZPM2tKZGV6TjYwUWNWV0g1Rkhrc2dGYXhFWnVyRGtQYkVTRTdBM3pXN0JXQmZ1L3kwZ3h4dHJEejUwWC9jZW5sRG9wZmozUlVjbUkvT2dWeFpzNEJHYnFrU2JodHFTZC9tVUxIdGtnR2hyQ2FDY1A3NG9KdHA2MDJkbGgrVWc4LzBjMDVGY3krZkx6OEVOLy8zUStUSUpVTHRnRTVYbjN2aXl6VDRETmk3ZzFmNHVlbnAzbTdMYVErZVhZanNNMDJDRFpvcC81enZVMWRBanRTNFV6Skc0VlpMcllaSWt0SVdKZU11bXNHUVZWaTdKWEMrNFpONUlYUTF4VEdlNzNGOWUwa091MkFqc0FkeSs2QnkvSjV0Vm4vMXpuZWJsZFN3Zy93UjY1dWVBOFA0VlRMMjloMy9ORGc5NlpjRUdIck9wU29BTnVnc0x3WFliRWpmTm1JNXJhMnVKNkxZZCtoWWQ4VFkrTlpEWlh5TlBnWWcyelNOWEc2TjNEbDVBMzRpYlhpWTNDdXMyeXlrUHh0ZWNqY01YZ0FtUU5ndHlQa0ZvUDdiZHNJN0doZExqT0RhMzJNc0pEeGVZN3ZKNG1DVFNvZEtDVGFvNlpMZ2xWY3VLRC9NdUtwaWYyN2hSL0ZCOUQ5bGNqaFc5R29GOXJPY3paTnY0MlJsRnoyNHB4bUpRWkE1NW00UU1SZjBkM0l0Z1Y3TzBjeDk2WmM0R0ROTlVKYkJCdkFKNzNrL2pXWHkzbEU5UkJXMHR3VzdzNzN0ZGVyeWU5aTJpZVFwRmtzUE4vZ241b2hIdVlVL1V2VEJ2UUh0ZUo0djFuZzFXSG94djFLVXdHYkN4RGR4MTB2ZDlIUUtCQThvd21GUFZBZ3AwQzFRRmp2ako5YjU2blV4cGNyOCtKZ2xIWHBDTUh4UjFZUlpQODhiMU9MNTh4US9WWDBadWZVb1NzSC9sN2E5L1FCQm1vbW42UmNzZnFqKzVwNThFV0dwbUdVTytFTjh5a0xpbitlS3Vabm0vUHZUS21BMDhURk9Wd0FaeEI3OUJIWHNQTlJhVlJlSHJhd25lSGRyaXNGU0UrUzZCZFpBY1pQbkpVYkZOSGxMNkttdVRJYjBTSzhrcE1idjdHNWxDdlJNZnh0ZVVEWEpqaDRXOUY0OFpybk5NN2lCSzFjcjNsRzJ4eGNaNmtMZEhKU2o0bUNUcUxwbExQTDY0cUN1clMvZHphMHV3WTY4bExlS0g2a0daOTlRVXpFb2xZR09sRlZ4TER1bkdUV2tYNzhYdGhRZGRmcFlTS0sxZ0RQa2hYZE9zRWJPN2JITUY4NkZYeG13QU1NWXFRY0o4VzMxNGczb2ZndWRMb1kydzRMTEMxOWVTZFdqTDl6QzVNRjg4Q3RNM3gxMk8wZGtrcTcvZGJaNFR6YlFQNDJ2S0JubnBNbGhaNW5YQUw2YThGbzhmREFpNXNvalpTZGJGN01uMXc1U0l1RVV1MThja3lYV1JQd1htOE1FWXpCY2JuQSt6ZThWUmo5MHY5RFlJRlppdFJERU1TS3FxeXNCK1QwZDRkN0x1OUpzZHFvR1ZscGxDM3FmQ3VVUVVjc25tdnRhTFhwbXlBYmdZcThRNnFHYjBSaHlrZUFxcFVTbTBCZUViYUFuMGtNR1c5RjNhbzdjS3U4QXdIRGMxT3ppTjE4aWRIZHlnUzM1eHl1RHdZWHhoNzR3Y056WEhzWWJYRnVCalNueldtK21qVy9DT1NvV1pnanV4SGRJSmUzVW95RSt6VTFyTnl5UlJqOERkV3pjM2N4NlpMbHRyVWdjNGVDdFZGeTcxS0FXbGNyQzdJbWZQdXVGMVVOQ2pxeXhEeU5maTI2aUxaQ3RsanZ3YURzV0xYaG15Z1lkc3JCSmdFTzh0azBtRnZSemJHbXpuaEcrZ0pjUDBCcGYwMCtQV1h4b2R1NjRTYitwOVVaUHU3aEdwT0UrdlVGYjNtRjZNcnlFYmkxaTlRV2pKTWcxZTFNQVFnT3h0bGk3K0Q5aWRFWHQxS0JqZlViR2FQTWZMSkpGM2gwdllEdE5JWFUyamREZnJrWUdiaFBnNnhWN2Q2dllGZlhLd2hSOGZuQ0xqYXdqNTB2TVUvQjZaaCt2WnUyb051VUFWTDNwbHlBWU13MXdsd0NBK3ZVdjR4L2V2OGVKT3lYTk8rQVphMHViV1c3aUx3ZVRDZkhIM3NHYkhoMjU4NXFkeEd4eEdqWC9YUkEvNjR3TGw0Y1g0R3JLeDlsWVk0Z2xieElKNUFnVmdnK2F5V1ZiNkQvZlY4WFdLUlhwY1ROZk1hVFZGeXNza1VmU0hpM29nWVRpcVAyS2NNNzZIeVlXSGJXTjBVR3hHU2tha1ZTd0hHOFM5VnlTeHppNk14YUt4NS9RdzROcVF0dzdvQUlkMzhmK3BEWVorOUtwSHVERFFuRU5qbFdoREYvRWIxQ0dWVEVPNXhITENOOUVTNklBZ3pJajNrK25NY2l6L1lRbFdQREpkQ1FrUGFLTXJ3a0paNWtYaW0wcStHeVNyeHZJekFjdWJaM3lZNVFHcncvN0h4OFp4b2lkNGx5QlJlQzZialNuOUJ3LzlOWHJXMjZEL01ONWJhYms0eFFlVy9nbDZGY2YvbnhjYUZHVUlPWVZhWmhtd0hNRkg0dUUyYTgzVjdtZFh2bjFtN1pnREhOd09iTitTYTVWUC9qb0hBSmY4MzNkeUZlVmd3eHFwb0RoUmRERzlmY2xScW5KS3NjdjlsaEswZzd4ekJSTWU2TjZIbXVpVjNid3lac05jSlRDeXR5bWVtNURNSzBFUjZaendEYlFFeDdsczh3VGgvQzUvYnAyMlF4Yy9UWXNQWFhuVDRaMFNyOVFTVysrVWpka2tZSGw4YklDbzJjQWgzQ1dKY09DeVdYSDZmNWdzdVFiYk5QZWszUGl5bXplTWMvNjRsZEttcVh3RmNwNnZaSHJlcDFSSHB1M3k5ZHNaWFlVMVIzeUR6RjdkQ25jUTVjWVh1L2FFUjE0SEQ2VmdMd25ON0RRWlgvYWlVeVBJMStoK3dtNnlGWkhIUDN0dXBGZVc4OHBRYzh4VkFodEVwak1nOFBLVkRMeU9KWEVSWWp3TXRJUkd0YVVnNHZ2bEsrbHBoWlFsdXJFRWs0V2YxZ2cyeVR5WkV5MC9STzFQZ1VuSmtkbDh4RzNIeDBZM1hRcEN1TXMxTnZCT2RrT1VaZFAvWVdLdys3SFpQRXdzUkxZbWQ0YjFTM1pzYy9WSVVsZ3hYOG4wUEw3NkhabTJ5OWZQR2wvUTVidTB4dVY0K3FSekw5K1NPeGRLR0xQTjVpQ3JLd2U3K0pnemJnTlduVFYxK0c4cEVCdklMOUh0ZzY2TzR4TTROTklySWVxeCtCUm9HYkpocmhLOFFjUUx3UTNGWUdoUlR2Z0dXa0tpMmpqNmVGMi93NTNiSnkzUkpRRWV5Y0pmczNzNjZVNDA3aEVJUVpPQTViR3hBYXMwc243SEk0Uk9iNUtSa3ZkZDVJMUFYSUwvT2trMEUxdjFuMnI0Zk44cm5NQTRzeGhZS3F6S2pjQXFTYWZwYzFadCtVWlo0d3Z1N3R1MGxEbkFvWi95cS9oaVY4Z2pPdnR5dml0SXk4RStMQmhxM0hTcVZyNDJrSytUaTM0VG04d0FBQ0FBU1VSQlZFY3J2UXZMQVpJL05kRXJ5M2xseUlhNVN2QUdFWGRXcmo4NTRSdG9DY2FBeHhBYit4R2ZNZlkwdnZTa2EwQ3Q3bGZwWXYwMHc0bFdTNmprWmNPTnZFckpqQTBJODAzdWN6a0xDbkRJNy9wQU8rSWI3ZVFwcEtIUS9TZ0h3OC9HaUx3L1dnS2pkSEdIbGZYNUFtcDdsSHd2WGtJQmVKcXJ0cklCUTdrQzdHT2hqQzR5RjdRR2NmOVZMQ0EvSmw3NU5YWS9ZVFJHWDNwbHhvYTVTcXlEWWlhTWRuTnh1RWtCbjhnSzMwUkxZSFNaZlEvYzl4MmU5UGpUYlJnQ2ZVNUp0Ky9MZExFK1NGSFRiUW4xUEJuZnlKUU5DUE5ON3JvR3FSRGczdldhbEp2VXVEQXZKM1NiOFVCSm03SUNYNU9FMFJmLzQvWEZlWFU5eTBZN0RKUHJEbk9BUXpjYjRnRlk1Q3JBRnIrL2JMcU1yd1hrZlhJcnRwRHFwUUZxdnZUS2pBMXpsY2dZeEgxUTA0TXlwclBDTjlFU0dGMXlzNHQ3NmVXTWNWblBIc29QSWRLc2xPTk12eWQwc2I0NVZjYlhsQTJ3c2xjWVY4a2VMUkhJRHNzdS9NTjl5Z2JOWkY1TzNubFJxQzdLOERWSlJIMmxlZUNNUmE5TVQyMVRXZVBiVDY0N3pBRis0c3FIaGdlb0FMdUx0Z1VzVEZHY0w0ek9IUElXdlJXN05GWEcxNHdOYzVYSUdNUjFVTk9iQXNsbXNyTENOOUdTTm5lemkwa09jc1k0MDgxNFRtRDR5ZjIzWG85RGFuWDdVMlY4VGRuZ0RRVVhYd2pLSUw4U2djSGVwaEJkakgwVEVQZGlkcU05R2VPTE45OUhlc0pWMWNvKzRkWk50aVk3VzdUVnZnbzhGV0ZSbVJ4c3VPTGRFclJZVDhZaktCeC9sakhraTlUcVhwNHE0MnVtT2VZcWtUR0ljRGRhNnZET0NkOUVTNEQ2WFY0UFFFSnl5K2Y5ZmI1a0pNUEVkY2NQVEpYdVVNOUoxOHBoNHN2dFlNckdjV3FPSU9Ra2R1WGlYUjdGeXozUy9ZUmVMRVYrL2F5Q0xDbWJqUEdGbTdPRXcyUW81b2xoUmxtVHJZN0VBZDdOK3RUTU8rQmJ5TUVHZDMxczdmbjYwVW15RzVySkxwek1jOEhGMldReDdMclFXRHZESFBLTDlGWnNydFQraU1iZ1M2L00yREJYaVl4QnhNdHN4WFkzNFRzbmZBTXR3ZnQ1VjNqc09ncFRINGQ1UUpQQ1VUWkN2b3VTTkRDVGNZU1VWSWZpNWJpQmVBcVV0ZmRrZkkzWjJFd2QvUkJ5d3BhdllJY1YySUtrZHloL3pNdDVxaEhza0VIRTF5VEpkRkk0Z1N2TlRpSFRQT000c3huZFlZckRIT0NnM2M4em9pdnY3dDRZc1JPcmZ6bllzRUNLVmg4OSs3STdXYnFIYkR6WjdQeVpVWGhzdnJIK3VUbmsrMVJHNjhMZHhMS09mZW1WR1J2R0twRUx0ZTJEQzdUQTZTODlldjdUYVdaTytBWmFrbzhzdzMxZlN3bG5VNmNGbTV0a0ZNSmpzeTFOem5wSndKQnVxd3Z4K2dkWjNjbDZNcjdHYkxUVFZWcnFOOEp2MjhGMmVPMm5oR0RBN3NNdFdyQWIvL2RUS3NJV2hVeGZrNlRRRVo4QmFsWTl6Z3dJOWpMcjV6YTdUaTNGMXl2QThVcmM3WHdmdmFqOVhQVHdWL0RETUV2THdaNUR6NngyN2oyYUdRelFMcnh0V053ZlhnREpqbTF4RTR0Y0M4amJkRDZ0WjI0dmRMdjJwRmVHYkJpclJNNGdZcE4zbEdQNVlYVHZQZWoyL0NOeGZrNzRCbG9DNnBteFdManZtN25Pa2xPVDhOaWtrV2tDdnBxYUNiL1FhTitqbnBPYzgwV2pJYW5peC9nYXM4SHZsSzJuMXgrNGtHTDdNU2NPTndQeDdWQStZeThuVEdSc3F3ME9UNU5FUFlJblVxdW9ybGhTZXBKWlcvYlpHWE9BdzlRNWlDa000WlBHSy8zSDBydUxFc3FDWWpuWU1Jeit5Ky9BYTd0dlpwcHBmc2tpTWdtUHpYUmdjbUlPT2RnNTBzRUp1NmFaZE9mbnhUcFJaTWlHc1Vya0RDSjQ4WkxyZDh6K0l2NVUrSlBQbkRCM2JVNzRCbG9DMHp5elM0WDdQaklDMlhYbFQycS8vU1BwZVpmdU9vSDV1cDNrNlNmOEdGOWpOc0JzSnM3MkhtSUJxL2lSazF2QXkrR0drQ0c0VnQ0a0JTdXhGRUZaY0hXRFl4TEd0OVhWZm5PU21wUHNOOXdHN0RVb2gzZHBzMjVpTmo1Ty9BOFh6clBhcmlhZUw1V0REVUxDNzM5ZHpTMTlCNllYd255UERzOHRJRitLOXd0MVhkZlowZnJSSzFNMmpGVWlaeER4aTgyeTY1NVdteGpJZHBjWjM1endEYlFFcG5sbW5Ra0xMYXRkcXl6d1ZjN2E2V3BGa3d4YjhZSjMvSXBtRTc2YUgrTnJ6QVpzSkx6QWhqVklNZGlrOGhqZVptV1pmMWljYkpPTTVkanZNOHlLTTFOWmZPSm5rb2o3WXJsd2EyYTRQbWN0Yy85ekdYWjdMTHBnZjV2VUEwaGpoWUE1TzRJczBKQ010cE5hMmo5eXNJZnhaVCszNDVzTkFOWHV4MHRGQzhqWml2ZlFDalEvZW1YS2hyRks5SElxZ3JqQUl5S1lUOUkxMG1HaVd6bmhHMmdKVFBObmVXRURUY1htT2wvVFV4cGVsNXdzQURXN2dEbTJoYXVDRWI2cjJZU3Y1c1g0bXJNQmFuV05EU3VOVG9SZ0IySld1eU5XbHYzdnhDekhYazVZUHI4Mlc2SDB6TThrVVhlN2l6SytMblZsVlduMkcyMndjcUNWWXdmNGFmSWN4MXlzNWJ0c2Jhd2lLaTJUZ3QxRzFJTTlaRTRnU3FLZlNsUktjMXdGRnBDeno0U2NNRmlOeHVwSHIwelpNRmFKUWM0Z3d1SW51eHJ0VWhuREJMOUo4Y2dMWDE5TCtqbGJ0NTgzOUVhQU82Z016Tzhaa21HUDBJUHhOYlhidUNjdnh0ZWNqZlZFbXZqN0MzUXlrN1VhRHNraVg3b1F3Y0krWWhaN09YdUp1UkZWRnViNW1TVENybGdtM0ptNWlETURja0RwRHFOS3ZrRTFJbWZVQVE1ckVIWWwybzNONEg0YS9aQTIwMDVKd1diWHpmMnN0ZTJ3K2FuZGc3ZUtOcEIzMEFZWno0blZwZEtMWGhtekFXNkRFV0ZDVnlYeUJ2RVFaUjE1Uy9IaUZBZ2ZFY0l3V2VtaWlRbGZYMHVBOUF1VUJ2M2Q1WUp6K1B4eHBZMER0R0JnKzh4VTJWMDRmQmhmQ3paT0UybEdZRFdZY1lLbExKYlBCWGFlbHdON294TDFjc0l1bi9GalkxNG1TWDZZMmZOamxGMGhaa3ROemdDcExhNStoenBoWWdmNEU4bURrakJUYUxWcVhsZ1oyQ0NrSXpLSzQ4eGtnc1VBemVaR09LbWtCZVFBMm0weTNIVnVXYUEvZmk5NlpjNkdxVXJrRFNMY2tNYlhJTXI2ZnV3Q2hzdkFBY2twQ0Y5YlM2QmwvbUtkMFI5OXJCM1Y3REVucGdHOUxsdk93RFpPcHBsZWFLY1A0MnZCeGpCZHhJRmdtVXNVQkxRQlBKM2lIOUVCNVNPY1Q3MmNiMFQzN25DMXN2R0lYQUdmOURKSitBNEthYkNZemlJVHMvZEpwL1RXaHpyQTV6dm94WEhmSjh4cnVadVpTSVdSbFdUSXdBYS9GMjNKWmlZOUF6N3AvQ3doTzRaaUc4aGg3L2FJREEwU0c1a3hUa3l2TE5nd1ZJbUNRWVM1bUt5RUFBUzRvRjRoV0NRdjhTMElYMXRMOEFmcGJuUEF3dFV1QnpSWE9JYWtjWUFXakFtWWpSZnZmYmJBb1NQVkRPMzBZSHh0MkdpbnpuWUlPZG1Jd1FaMXc4THVIc1huaGI4Qlhlc1NMeWNveWc1WElSZVB5Slh3eWZFYlg4Tm9JWDZ3aFhRL283NExkSzFMSGVDRDJNOExiWWJzOHR6SlZDOVFLOHVRZ0gyQjJmWUIraUpIWWptM0Z1Q0t4cDIwZ2Z5VXJRWkFIVE1iL3BQVEt3czJERlVpYnhEaEEyWHdtTVdkUkY1d2VrUk9McUxuYUdaUitKcGEwaG9BNldzSjVTajZDSnl6UlJlWFBiYWtjWUFXakF4MEE5c25PR0R4ZUpNazZJOW1hS2NINDJ2REJ1Y3pnVjJDMjR3UFlpNHV5VmVLbCtqM3ByQkxhNldQdm9vMWcvOThQQ0pYeENmSGJueE5vNFg0d1JiU3crUXlSWW8yMGRmRFAzR0FQNG5PanVMcXlVNHNSRHZzeFhsV2Z4S3cxNW1aMzgwWTN5VTJQNjM2Y3RuSUN2TGtjUjB3T1B5WHpDYW5WMVpzR0tsRXdTQkM3RFljV0tub2NjSnVjZzdaZXJnb2ZCMHQrUytQLzNnYlUwWnZlZCtQWU1yTGo3L3V6ZVQ4UzkvM3czZml2c2I5bDF1N2FuVi9tTXdvdUZaZlM1dm9oblo2TUw0V2JNQVNOMWsxcFJ6aEM4bzIvTHcyWlN1ZjJzZGFnTDJjODd2TUJwQXFyVGE1UnFmeGlQbUc4Zm5Zalc5K0lTVVpsMTcyYVhhdEFIZHVleEFVZlRlS3ZwZTdDNERjYlVJT0VnZDZkQ1cxeEdEMzJNSzZteG5OUlRZL0pjVEdsMjBET1Z5bzRvMEd1TFhrSXFBbXFGYzJiTURESHJvcWtUZUlJSitmZlMreGlPakd0OGJDMm1jZXMzMG1hb0h3TmJRRUxFUnliQUh0L2VRc3U3ODNQaDNCejlJbUZraTdXeGgzWEhlZFRUSjhEcGZKRWZ5QkRwV0Vkcm8zdmpac2dJN0V6cE1JWDIzdllCYndNUWUzZkE5ejl6MDBsL3VkYjZPdk9WaStGLzFLR3oyZHRJTHlRandpMTRaUGp0MzRiaUpIY1dhWWkzVm05MktXdmd1ZC8xQzBmMlhsQXdoOVo4SWxUTm85Y3BJNDZwSWl3NFFZN0FFVEhTZERJTnhqMllhZHVLOXVBemtvNU4xNEpCa2YvUVQxeW9hTktOSldpVFpuQUxGQkpPRXpMRzlFTXVDVmF2RVZhWmZkY2dtRXI2RWxtK2pxZzlmdnUrK0I2MWVwZVRwbTU2L3VuTkcrYVg5ai9CMndXV0xTNTJueUdCTVl2VkhTVWp1MDA3M3h0V0VEbGhjN2JPdzk3allQRmhwZDlGT3NSUFMvMWtabkQ1emZqOUQzODdZMzZsSjY0TVM2S1dxVjVJM2IrSUpqT3RiZlpBZ1ZFb1ZiK3o5QzZLWGRoeUE2K3VkVHF1dHN3WnM0NnRJeXc1UVFiQmJQQ3pMYzRPZ05tRHVNeTV0STBncHlZT1pXUE5wTmZrazBPYjJ5WWdOWTBGV0p2RUhFanl5ZVhiMyswSDNYcjNiWWkvOFRyMnl5ZXlBU3ZvbVdURVFqQkoxQ2dCYnZYQkxVRUdVdFBzaVVwTlYvU1ZwaE53bS9lejdORktXY0cxODdOdDc1aW1Sd0MxZHZKdWxvOWMxblA1MmVpVkt0RDNiaHh2RDdPR3NEdFlyeGlLS21rRGR1NDN0Y2RqV1FqRk9jdlZiWTFQclVvN0JZZWMxMzhCZWlIcnMzU2h4MVltSTZ1U0t3MlVRRTUraE5qa1kvWG05eldaTkoya0grenE5aG8vMzlleU9XbktSZTJiRUJJM2VuRXVBY3ZFdWdnQnZxUFlxSlVQZ0dXa0twVFA0WEpzbTJxMUhBWGRNV29UVmd6aGtaWmVmRzF5VWJza0huOG50ZnlHV0FFNG51VU1OeTRTQmZsamtmcy9FRjlaWHZIbVlHcG5mUzRXNTI0aGJ6ZVk1UG1lY3BjZFRwMFpiVUtvRE5KaUxFWkkzU05yRE54MThCMG9KeHA1eENQam05cXNLR0s1V0EyNEVyUkh4Z1h1SnBKUlkrT0ozeVUxSlcwYWM2dFA3ai9XY1B2VjlIRGVHOXBweGp2K0tZOUVNNzlZenZoTmpRUk9HWXFrUmF1eGlQbUpabFU1ckc5MVB2NlR6NG90L0pOclU1KzBSbVU5U0dRcmJOTUEwTVlRV3JlU2YvUG5xV2xtMW0zQUtzdnVsL0htekFla1JvbkdTVzRRczJ0M0g2WTlFWGlFdkluZXVWL3J5cXdvWXJsUUNidTBORWRJbUpXaUo4MkxqSlRVbHBSWDJSRzlkYzY4TmRJTndWNzVXM2hJWERWNWZYMHF5aEg5cXBaWHdueFlZbXQ1czd1WXJGZU1SY2hlUlV6L2orS1pFaStycWttVzBDSG9UUnVSQnJrejlKdG9XU0pwZGlVNXRra04xbmZOYkZkMWJ2U3ZJdEUzbXc0UmIwZ0pBYUpyc1ArQlJ2bGZvN0RBVGlFbkxYZW1Vd3I2cXc0VW9sd1BqdUVabkNTM3dobVBNYTJkQVhDVCtLTkxYRW40YkEySGJSdmZjOUFqUDM3RlpwTjJDbXQwb3JhVmFBNjh4ZFVqVjF6c2hhN21zc3R5ZkZobXpNK2Z6dUtKZHpvdTNtWE9iRDgzSlVrdE5mUnVoRnIyK0RHRitlWk5rbEx1Y0M5dTJvY0syV2N1RU9VRFQzUmE0Y0o0L2pPcUFVb0lXZFhLbnhhUjVzSUV0cHNKY2gwTE5Ebi90dEJnSnhDcmxqdlRLWVY1WFljS1VTc0oxelJLUkwzdmgyRVV5TVJQaHdvUjlSTldDLzBvcXNndnYvTjVMRjBqTE1XL3pDVStVQnNRb2xXMlBLNXRsQ3VFUnRrNXpVT1pPdGtKNmQ1dTlTMDZJa05TazJrZ0dvRXkwV2JKZFVLOFlqSmtXNXhKcUdqWmp2a0R1WEQ0RDFmU3pYM1BCMGsybXZZVHRwOVJYbXowMXJuTkRMYnByUmkzZnJRUmUyb25rTmNhZE5CYWtpMkxIeFRXWW1iYlNKUm9MV2JySk1CT0lVY3JkNkZSbk1xMHBzdUZJSjhEdFRvUkxYZCs4S1NGTXNmRERLZVVsTEt1YXJ1VHRucjVlR2JSLzBzaEt5Z3pTMnBhU21SakZjSi9kSXRmTFF6Z3Y4WTJGaTBoTmpRenljUW03QnBTV0lSeXcwWWhuM0g3R1U5UDg0QmhORVZDMEtFZlJBOFVVNmFmK3FnczNDN1ZMZTI1WUVBMS9FK3I5UWRRQWlzTW5DWWk3ajVHMjUzVmpNUW1BZ0VMZVFGK05jc3dQanpqVDB5bUJlVldQRG1VcXd0UU41YitUZ0ZyRGJwOXVxV2VGRGxGcmhHaStweUNIbU9ObGpjL1VVcHUyQmtqaHNKRnJFbWNsSXJqTS9YUFhRVHVoaVltekkyTXZsRjF4YWNEMk9OMXRaSkV5dWhkSHBQTHR3Z296TVg1dkdkd1ZxY0pNL2Q1QStLVVRJNUwxdDhPd09OYmprTmNrWFhxallhUkhzZldyL2g1bDdpRVdQTGw4VGdiaUYzS2xlbWN5cmFtdzRVNGxOR3Z3TWE3dU5LR3JqYTY1UStGR2txU1VWZFZIVnZOVjVaVndNdDJRbHUyazk1aWhRRWRRdUEycTByb1BRem1oeWJHanlXL2pDRzl3ZTNTVnR5MTNlR2wxOElybHVIc00xRkd1YzVWRWxXa2pXWmRISWRiZHlkVmZvSWhTZU53SDNmdTkycnRUMHRBQjJkSkZjVVphenI1UTdLWVpobVBZa3JXOGdFTGVRdTlVcmczbFZrUTFuS25GSUwvVzdPR1pubnJ4YVJ5aDgwVWNYSlJXbFFxNWFzSlM2dldDNDhXdUF4RVJ4bkZtRmFaMG42alMwYzNKczVObVNuQmRjV29KNFJFbFRuZXpkWkFjTDdGY1Ztd0xSUXEvVjZkQ29UamVuVjBWdld6VEFlcmpTZmdtT0QrcERzdEpSQUJzZWhNSzNHY2ZaSmZqUVk1U3ZnVURjUXU1V3J3em1WVFUyM0tuRUF0aysrSVY3cDdEeXZVeW1oVkQ0VWFTcEpaVTBVZDI0bHpvU1RtRGFqaFMxSWM2TXJaSVZ0VWhSNjRmTGF1Q2JnV2RwSlJlaG5aTmpvNXhSVXVONE8xY1J0cFoyU0ZZU2o1aXJZSEk2bjdvS1lNdVdhSjlKYzY1dXQ4ejNsTmI5ZzF0cFdwMDZ6ZW5WYXZFaGppWHdtN1FHejBXN2FMUllMRldUTDVRV3dJWVhIOEd0d1pOWmIvWUsrbnlocGFzTUU0RzRoZHlwWGtVRzg2b2FHdzVWWWhjY3FVK2gyMHN3RFliYlJLQUM0VU8rbnBhNDBnZ1JuWDdxWDROWWhveExMRis5cng5bnRwaGI2dVJKNFhPbm9aMlRZMFBFbWlCdk0yK3BZSkxza1hwSlBLS2dsVzdXWlc0TnQxbjZuaUlGVlpOb0lja1hRd1hVTDJIM0czZGNFdXlvRGRDTjl0a0luTC9QdEYvTVZiVktGc0RHajJpZi94aDY1b0FuZDBHcDdYeE44N1NCUUJ4RDdsU3ZJdjE1VlpFTmh5cXhnTTdmZzE0Rlliem9rZmpEQlFMaGcwajF0TVJjOXZvdHVGdFVjTnF3UFNCUmU1TTRzNVBrTGxoRWllWTVEZTJjSEJ0eUJqTWxCWmRXRXZXVXhDTm02cHVkckhNWHV4NklNV05rVEVpQjVUN1NyTi9LTFdkVnpicnAvUld1VnZUSlFqVG1EM1J1SEVIWm4zVytGbGVwZEJUQUJtcFAzWC8rZCs5a3FPNVg4WTFuS0JWUERBVGlHSEtuZWhYcHo2dUtiTGhVQ1JEMSswRWthKzg5MzRrbFV4UStGT2hwU1V6Qnh4K0k2c3NTdWgxbGxORytRWnpaOEZwQ1ZKcHdHZG81UVRhay9HVUtXdG12SjBFWlhPcEdwRW9hajVocFlYUnlqTzdkWWcwZ1dpdDUyUlhMMC8ySFpaTmdVU3B1dmFqeDVBdHJlWWkyV0JML24yendaODdUUmJCRlhiU3FlR2RFQlBrOGZZRzRodHlwWHVuUHE2cHNlRllKWGpaeFdrOUxCQTJkWldWY0RYM1ZEU3M0OHJubGxYb0FLenF6bjczbjFVVm81d1RaVUNQQlNsZUwyTEUxWmhxUHlDcWIvOE95SXdsYWhQcy82L3ZwVTRQTnVrTnRNNDFmL0pmWnhUdStiYzZpUVFzQjJJTFdsM1dVVk5CT0swdGZJTTRoZDZsWCt2T3FLaHVlVlVJZ05EMHRFVFIwbG9WbmFyTHRNSVFUS2VWRGd5azl4N2tncFFSZGhuWk9rQTBwZjVtQ1N3bklTWFl4SGpFcE1rNzBRWEo3Y1N0NHRqOE9Zak1tQTFGdmlRMHZiZHhOZHd0SzYwYURETjNOdmZJV0ZXb0l3QlpRMjh5NlFnUTFLbVJwQzhROTVDNzFTbnRlVldiRHMwb0lSS21uSllLR3pySXV3RXhOTnBmMzRlU09oTFJSbk5sbVFsSkNEV2U3RE8yY0lCc0tEcm1peGVMN2lJcnhpRng5dzJRYkpMY2R0NEViUUdSaUY3bXVUS0tGTGlVZGNnU2t5VVhPZVJoRjc1UnBtYlM5VVlFQTdHTDdCYVB4Rjl1cmM3UUY0aDV5bDNxbFBhOHFzK0ZaSlFUUzB0SVNRVHQzV1JqZFpGRnlEQ2NIRXRwUVVUZk9MRnBBejB1b1pMSUgyT25wSnJSemtteGtlREk0S2NZakdqVE9WY1Z6L1VxY0IzNDYxYjVwcm1YbXRLMGZaeFlOdEhmbVNCZkRaek05VGY3a3VPZ0ljamdvYllHNGg5eWxYbW5QSy9kc09CVEd0SkxDSWZtSkZtTGp1eVVaNmE2OHFOQmlYKysyMTJGbzV5VFpLTEN2bTFHTVI5UnRXYWdIMGttV2x0ajQycjBwRVZEVWJnanI2OElvVkJrTGlWdEVWV3Q4WlZ3Z3JvOU9kUVhpQTNLSGVxVTdyM3l3NFVNczAwVVR2d29nQ1F0VHVCM0FrYWkxbXNYY3dRczJibXB4NlM2MGM2SnNhUEVxcUZTTVJ4UlUwc3M2QlRHTzRxcjJib2NoMjZ2UjZIU0FERjJteDlwMlhhUDM2bFZPRExZTExYclRGWWdQeUIzcWxlNjg4c0dHQmVwMWE3TEp4U1VCaExMbHpENTdIa3VEUDdqcXk5YlAyZFlPUXpzbnlVYVdLWU96WWp5aVFlTk1WZGlWVG95SjlZWWJXRzF0MzRESlVvZU9kT1VObVJGUCt1UVBaZjQxTndQVEZJZ2Z5TjNwRlR5b2tNYUV5TTJESHpiY1NHS2FxY3kvKzBlVDRmVVIrL0pHa2hVblRPTE0vZ1o1T1VxZWd1ZnpockJoamRMMy9MM0VtT0FkNmcwYlFxZXA2NktzK1h6WDhhZUd5anFzWGJtZVFLWWVjcjE1TmZWczFFQjlPdEpYUmg2bSt6bGxmT0NGVjdJS0s2dnNwYndoYk5oaWd4K3l1R25SMkNSYWFBaDkzTExvWXlhYnlBVlNMOGlsODZwZWJFeW5EdUxIaThXTzNWWlgrMzFtcTEyZ1lobnA1QWFXaHJCaERVWVBCSEJrMGZxVCt1OHordzNvUWhxVWFORjFzNXZJQlZJcnlPWHpxbFpzVEttdTRUWHJobkJzK25GbXhQWjZqYUFVRHBEUGJBZ2JQRXRHYVZpVkZwNWwxaUdnSHkxRWJLOU9LTGRPdDgydkl4ZElyU0NYejZ0YXNUR2wrb1p2ai9hRVk5dE45OUtGNVVubVUzQnJBc2RSa2pHQlJFUFlzRVlPUkZCOG5LNmNHbXloSldFdnl0cXR0eEVaaSsrUmxDMW50RkFxa0hwQkxwMVg5V0pqU3BYd1dMWlRCdGM4cmVuYytpQ1psbllMTDJlZ05JUU5Xenh3bU84MWk4WkQyWlUzUit0VGZTcmtqVngrT0pVZ0lCZEl2U0NYenF0NnNTR1IwcVN6dTdJWSszMnRPTE9WandJQmNoaEdnRHJtRzBZaERpbXRGeHUycU15QkNMYk1HMnRHQy8zWGI2RWl0dHZUTXg5V0ExcElCVkl6eUdYenFtWnNUS2RHQVlqaUhXeWRPTFBmK3ovZnhHYWx6UGFOaWV1R3NHR05GbHhpYklKTlRzdmp6RnB2K2tmdFZNZ1dCdDZhcDFvM2xBcWtYcEJMNTFXOTJKaFNWWUozWXlRUEdtZUcrQVI4VS82N1pjZG5mL3ZELytUeDkzVFNTUWtwbTd2ZVRJOVZUaHJDaGkwRThBS2s1RUZqQXhvckhYUW1FL0YzditrdmZ1dERiLy8yK3pNeU5uaVpyOEV3R2xoVktwQ2FRUzZiVnpWalkwbzFiRmNTeXd0eFpvYkhyVWx5MkJBMmJDR0UzWS9rUlVrR05DQmF5T3l3V1YwYmpLYzVWYVVDcVJua3NubFZNemFtVTdIQXVTRCtOakYrczVIWmNXZUNIRGFFRFdzRTRTYnd0UmFOMjJZU25uQW90d1dERTJzaUZVaTlJSmZPcTNxeE1URTFVSGNNVnpEeHJOMDFuWmRpNTRXNmQyZWxEV0hERmcrRHgySDRMbUI1Wm5qYzVwdUh0QlFCcVVCcUJybHNYdFdNRGFtY0psdlFSL0duUG5QRHdMSFZab2RldUdpdUcxZW5EV0hERmc1NHNjT0xMZG9PelNRTXRVY1d2Y3hpRTZsQWFnYTViRjdWakkzcFZFR3dzZUpaZTJ3OEx6Y215R0ZEMkxCR2NDaTVoS29KNGxCVXM4UHFHVHIxSUpwWktoTkl6U0NYemF1YXNUR2xPbmFjZmswb004S1cyYVRFdFhjeUJNWjcwaEEyYkVHRHViQnQwZmJFV01qYTc1NjBHRTJUbWtnRlVqUElaZk9xWm14TXAyckJXelBFWGp5SUpERTlEaWJIWWtQWXNBYXdKNGtXTENFSXdZU0d4eGRLS0laaWlvQlVJUFdDWERxdjZzWEdsR3JsRS9ydjBaNVNEc2l3R3NLR0xjUndwZHl4YlJ2YWVVQ2dLUUtaOFhubFFUTTRraEFKdnNlZDFqWFpFRGFzNGYrRTNqczRyT21IaG9ZSU5FUWdzejZ2REtWdVdQMlRraGY1R3BLWmRQV0dzR0VMSTRRMUhkbTJEZTA4SU5BVWdjejR2UEtnR1R6Sjl0a1dmMXJYZEVQWXNJWC9BbnFaYmRQUXpnY0NUUkhJak04ckg2cVIwcnlNWHBtZTFEZlZFRGFzQmRBL20rQmVwL1dvRzl5d0lRS1o5WG5sVjBNM2t3ZUwvK0tPMzU2OFVtOElHN1lZWFVvZVVWejdIVnNhb1oxREJKb2lrQm1mVnc0MVFrQnFNWm0xVVoyL3pOVVFOZ1FDMHNzYUpwZlE5UmYwV29SYVhoRm9pRUJtZlY1NTFaRm9QM213ZUtYT1R5NDFoQTFiV1Mrbmp5Z2VidGdTQ2UzY0lkQVVnY3o0dkhLbkVDSktxK21zWGJWNUhhR0k1Z1R5R3NLR05YTEh5U1UwT3I1aVRTVTBkSVpBUXdReTYvUEttVDRJQ1oybUZuZHhzbDhBRWc1UE43TWhiT2l5bTYrM2hsS0xPN3laTHczblkwZWdLUUtaOFhubFYyL211ZGNCWEtqdk83SWJ3b2Exckh2Y3Q5emJ0NnpKaElhdUVHaUlRR1o5WHJsU0J6R2RKN2haZXpMUjEwR0t4NmVaMnhBMk5Ma3RWRnZwYkNkNXJmREN4d1NMaVNXYUlwQVpuMWQrOWFmVnZaMTJNS2p0Tm5sRDJFaEZZWmo2SlBjSys0VTZ4NndZOGoyMTFSc2lrRm1mVjM3MTY4TFpmL3B0Y256NHcyLy9KblRYYjJmK3FEZUVEV3VBMmw5SnBmaGJILzdRNDIxa1RTWTBkSVZBUXdReTYvUEtsVHFJNmZRekx4Tk1OMjNFdGFjMnR5RnMyT0lMSDB6Z2puUUgxWlplYUZjUmdhWUlaTWJuVlVVdEtHbWUrd1lUNTRJb2FUaGR4UTFod3hyVVhjNzBJcnVYK2xyM0hSb0tFR2lJUUdaOVhna2s2ekJybUptMTZKWkQwdU1rMVJBMmJDSExmV2l2dmpFcnRnQk1XN3VtQ0dURzU1VmZ0Y3AvZzJua3R6dGYxQnZDaGpVOHg5bExhSDFqVnF3Um1MS0dEUkhJck04cnYxcDFJVHRyMFlIZjdueFJid2diMXZDMHMySU1IL214UnRKUnc0WUlaTmJubFNOdGtKQ1p5ODdhdW02VE40UU5pWkRLczd0Wk1kNHRieEZxZUVXZ0lRS1o5WG5sVlVjQzhZQkFRQ0FnRUJBSUNBUUVBZ0lCZ1lCQVFDQWdFQkFRSWJEeW9jY2ZlZldScUNUa0JRUkVDQVNORWFFUzhnSUN4Z2lzWS8veW5uR3owR0JtRVFnYU03T2lENHk3UldEcGZqQytOWTJLY1l0RW9LYUhRTkFZUFp4Q3JZQkFLUUp6cU00ZlBDbGxMMVJ3amtEUUdPZVFCb0t6aWNCNmVINTVOZ1Z2elhYUUdHdm9Rc09BQUk5QUQzMmVQdzNwZ0VBSkFrRmpTZ0FLeFFFQlBRVDJVWGlFVGcrcFVJc2lFRFFtYUVKQW9Bb0NMZFo0RjIyd1pQZ1BDR2dnRURSR0E2UlFKU0FnUStBL282MjRxTU45OVU5V08rUUhCRklFZ3Nha1dJUlVRTUFVZ1Y5T2dudFhVRzNmUEdyS2RLanZCSUdnTVU1ZzVJaXN2THQ3WThTZDF6VFpFRFo4by84d1FzL0dmY0I3QnRrYTJIZXZzMGovbHg0OS8rbUc4UjAweHJGQTUvdm9SZTNub29lL3dqSGRNWk5yQ0J1K1VmdFRoSjYrRTNkeUNkWDE1WGUrVVhKQi8yRjA3ejNvOXZ3alJ5NklUUW1Ob0RHT0JURkViNGhXK28vVmZTSTJoQTNId3MyVCsyK3c3bVcyTjVwRHorVEx3N2tyQkJiUjB3ZlJrOCtjMVBkVHRnSWtnc1lJUUttUTlYSDBQTFMrY0Y1ejQ5c1FOaW9JVXFmcGJ5RDA4clRlQ1FxZktVclJjSnRxdGRFUlVHeDNHMlY4ZzhZNDFaSldGNDJBSUhqU2EvMmwzSWF3NFZTMFJXSS9nOUJYY3JuSDZIUGNXVWk2Uk9DVGlId0M2aENoS3k3SlRwaFcwQmluQXBpTHQxOTIwZE5PNlk2WldFUFljSUthZE9meGJRaDlBOS9ESnF6S1B0Wjk2VHY0dkpCMmcwQVg3V0JDOE5IZ20vaS9Yb2RVZzRMR09CWGtMcnBHNk8wVDc0TlQwdU1rMWhBMlhFQW0yM2xzRFJIS2JxcDIwZlpIMEpkMncyc2xYY0NlcGJHRXprbkdNaUxlaDJ6aHRKL0pOQ2lLZ3NhNGxCMG94eGFoTjZqMWs2WU5ZY09KWkNVN2o2MU5oUDVCcG9NV1F1OCtlMGUwV3U5N25neExVM095SDN0MEZ1cjR1NmpLZHdBQURPOUpSRUZVMGs2SkJrVlIwQmluQ25iQ1hMMzFmbTZ3SVd5NEVLMWs1M0VGYk8vZnp0SmZnOWY1UGdaWngySHBtd1dtK2hsWUtlcnFYYXJoU3pzbEdnU29CSTJwcmhvY2hTSHpOblRRYlM2N2JzbUdzT0VBZHNuTzQvd3VRaitaSTcrSTZCc2w1OUFMdVpKd1doRUJnUGFJa0xoSUlhNUlicXpOSlJxRXh4QTB4cVVrNEFwOWw5Q0RhSWM5bDRUSFM2c2hiTGdBVGJ6ekNGNDhpT2JPSFJjUXZlQXVKbys4NVNxRVUxc0VUbGpnNW1IOVh0b3AxaUNDUk5BWVc0VVF0UU5mNlRiSmg4U0JxRUk5OGhyQ2hndXdoVHVQYTIyRS9tV0IrbnF5S1VRM2h3b1ZRb1l0QXZ2czhaVWF2b0pScUVFVWlLQXh0Z29oYW5lWkxYanI2SnRLR1dvSUd5bEQxaW5oenVOcUc1MFZiVzkwR3J1YzRJSDlPOVlkaG9ZaUJQcHN3VnUvclJTaEJzVThCbzBSQ2RzMmI1MHRlR3ZvbStKNGJnZ2JIRWUyU2RITzQzSVhuZDBTRUJ6R0xxZGt1Z25xaEN3ckJCQ0xIYXJmVm9wSWd4Z0dRV01ZRWk3K2V6WDJUWEg4TjRRTmppUGJwR0RuY2JtRHp2ZEU5TnJ4amp5RVE0MUU1U0hQRm9INUdtK2xDRFFvZ1NGb1RBS0ZnOFFwaXpTcm9XK0tZNzhoYkhBY1dTWUZPNC96WUh1UGhPUVFmUWdMUDRVMUVsWUltWllJUUVqV0ZkSVViaXBxdHBVaTBLQVVoS0F4S1JiVlUvdHNvM3V6MWgrVWFRZ2IxZVVKazMyYlVFbG5QWmhXa2M4aGltQjVka1RxenRYT1FwQmhUL0VQb0w5RGhuZXBkbUcrQWcxS2dBNGFrMERoSXJIUE5nYTZlTksreXdYSlNkQm9DQnZWb1JQc1BLNTEwRE5iSXNyZ2JiaEQ4c0ZqVGhPaVdpSFBBZ0d3WUh1a0dYa0Y0K0kxQ3hLVGFpTFFvR1FvUVdNU0tGd2tqdU1OYjdqWnVCVkZIUmNrSjBHaklXeFVoMDYwOC9oVUI5MGJDVWhmamlQTklPcmhURkFjc3V3UmdQaVJJOUthdklMeDRsMTdTbU52S2RJZ05vaWdNUXdKSi84OSt1SzdDQzdWVzlGOGJWOHEyUkEycW90VXVQTUlPMjczam9xMGt3Q1hZWGk1UXhHZFNqbHdmejRpQk1nckhucFhLaEViYjJPaEJzVkRDQnJqVkJicjhjcjNJbzU2V0tqdHE3VWJ3a1oxMFlwM0hpSFdUQkR2c0o2Nm5NaXJaNnYzSGlnd0JOakt0NE9qK1Fad1UxbWJRNnhCZFBoQlk1eUs4Vkw4TFlNK3Z2TzhVTnRIL0J2Q1JuWFJTblllVnlIU2R5OVAvU1MrNndHWDAwYStMSnhYUTJDVGJuS0NBeFdnYmQrcFJteXNyU1VhUk1ZUU5NYXBLRmJvWTVDd0l3NVBtUFp1TzZVOVJtSU5ZYU02WXJLZFIzaSt1UENjeFdIOElBQzhMYVZPUzdQcUlJMkJ3aUVOT3RsRjhMYnMrZWZHMEtHekxtUWFoRHNJR3VNTVprSm9nSjFUSysyWDRKVnZINUkxUFJyQ1JtWDBwVHVQK00wNnVTZU0yYWNkTDRiOXRzcTQ1d2tza0x1S1g3aDNDaXZmeTdWeTZrZzFDRmdNR3BPWGM3WHpKZlN5cURWNEx0cEZvOFVhZjhxMklXeFVreVcwbHU4OHpzTXE3RHN6OU5manA0dlpkTXNVaHBOcUNPeWViVVZQb2R0TFlJU0gyOVZJamJlMVNJTldYN2RGQmhFMHhyRXNCdWhHKzJ3VVhVTFB0Ri9zbVBRNHlUV0VqYXFRS1hZZVY4RDZadDRxZVRsK2pXKzNqbDhacXdxVTcvWUw2UHc5NkZWUnRJa2V1VmNubDI4azBxQmRzbzZQb3FBeGp0V205UU9kRzBkQTg4ODZYK3VZOGxqSk5ZU05xcGlwZGg3eHR5eitOZGZCTXYzU3pTSjd3cHdyQ3NuS0NEeDEvL243Z2NqYWU4OTNLdE1hSndHQkJrSGdIQTBFRHhvelRrbUV2bXFHZ0hMbkVYOUJrLytTVUlkOHIzb2YxZm1PcDJieW1mN2hDalFJSG15TG54a0pHalA5QWd3am5CZ0N5cDNIRm53Ny9pWHAwSTd4UzE5V2FieExtaHRTczQxQVVZUGdlYjM0RzJOQlkyWmJOd0wzU2dSS2RoN0IrbjVEMG40UnZUSmE2WWM0c3dTUWtBQUVCQnJVWlM5cEN4b1RWQ1FnSUVlZ1pPZngzeUgwZFVuamZYU2ppOTZhbklaRVFBQVFLR3JRazFmZmRZMUNFelFtcUVoQVFJcEEyYzdqYnlEMGN0WVk2cjdtSGV3ay9BY0VDQUlpRFpxN1FzRUpHaE9VSkNCZ2o4QWZjZGJYbmtwb09WTUlYTnllS1hZRHN3RUJQd2o4S2R1NzlrTStVRzBnQW9jN0RXUXFzQlFRR0RzQzN3dXZEdzFIUU1BQWdmMlJRZVZRTlNBUUVKQWg4QmxaUWNnUENBZ1I2QXR6UTJaQUlDQVFFQWdJK0VSZzdWbWYxQVB0Z0VCQUlDQVFFQkFpVU44M2ZRdlpDWmtCZ1lCQVFLQWVDR3plcXNjNHd5Z0RBZ0dCZ0VDVEVGaW84Y3RtbXlTSHdFdEFJQ0F3WXdpY3hzKzN6UmpiZ2QyQVFFQWdJREJaQlA3eG5jbjJIM29QQ0FRRUFnSUJnWUJBUUdCMkVYQ3hER25OTG55Qjg0QkFRQ0FnWUlYQUd2MnFnRlhicE5IcFJwSU1pWUJBUUNBZ0VCRFFRR0RSeGNQQnc4OXA5QlNxQkFRQ0FnR0JnRUNDd0NVMFN0TGFpWlVQUGY3SXE0L1M2cHUxK3B4NU91NlFDZ2dFQkFJQ2swTEF5dml1dzVkZzBGNDY1R0I4VXl4Q0tpQVFFQWdJNkNCZ1pYeVg3Z2ZqZTVDUzF6UytyZllvYlJOU0FZR0FRRUJnbGhHd01yNVJOQmQvL3B0Q3AybDgvMWY0d05zc3ExcmdQU0FRRU9BUnNEUys2K2c1am9xZThmMFlDc2FYQXkwa0F3SUJnWmxHd05MNDl0RG5PZGcwak8rbi85ODNnNnZpRnRjb0pBTUNBWUdBd0F3allHbDg5OUVYT05ES2plOFNXTjRid2ZoeW1JVmtRQ0FnTU5zSVdCcmZYYlRCNGFaaGZLL2UrTUg1WUh3NXpFSXlJQkFRbUcwRUxJMXZCMjF6dUpVYlgxdzVHRjhPc3BBTUNBUUVaaHdCTytPN2tsM0VCdU03NDFvVTJBOElCQVNNRWJBenZxc284MVJ5TUw3R3VJY0dBWUdBd0l3allHZDhMeUhFNHhhTUw0OUdTQWNFQWdJQmdYSUU3SXp2SE1wOENpWVkzM0tnUTQyQVFFQWdJTUFqWUdkOFQ5QmY4a1NDOGVYUkNPbUFRRUFnSUZDT2dKM3hQVWFabDBnRzQxc09kS2dSRUFnSUJBUjRCRExHZCtYZDNSc2p2bFNXM2tSM280OTFYL3FPdUR3WVh4bFFJVDhnRUJBSUNJZ1I0STN2ZkIrOXFQMWM5UEJYaUt0eXVWMjAvUkgwcFYzMldzbGdmRGxzUWpJZ0VCQUlDR2dnd0J2ZklYcER0TkovTEJ2SklLTFJRdWpkWisrSVZ0SFR0RFFZWHhGS0lTOGdFQkFJQ01nUjRJenZ4OUh6VU8vQ2VibnhYWU0zTlR3R2RZL2pwVzh3dm5LQVEwbEFJQ0FRRUJBaGtCcmZWcGQ4VVFnZVhyc25xc2puTFNMNlJzazU5QUxKWnNiM2JXQ1U4OGZaRVdzWkhpOW1TSVQvZ0VCQUlDQ1FHdDg1OUN5Qlk1YzVFK1RnWEVEb05pNWRqSnN3NDl2TlcxNTh2czNvQk9QTGtBai9BWUdBUUVBZ05iNjc2QnFCWTU5NEg1VElyS056VXI0Yy96UGorNEhyeGVNMUkwWXFHRitHUlBnUENBUUVBZ0tKOFYxbXIyc1laRjdWSzBUb05MYlA4SXFITzdnQ003N0N5a2xtTUw0SkZDRVJFQWdJekR3Q2lmRTlZYTdlN0t0NmhRQU5JY3dYSDh4Z0IrTXJoQ2xrQmdRQ0FnRUJLUUtKOFIweWIwT0grbk9sTGFDZ2phNlE0Z1ZFOXVqQ3lsY0ZWaWdMQ0FRRUFnSUNCSmp4aGRCZHVwcUZhSWM5V20rMXVIOTJma0NLRU5vaC8vQnhvQkZPaEpVdmdTUDhCQVFDQWdFQmJRU1k4UVVQd2pacEJBbHFZU1A4M2JYOGNRdlhBZWZ0RWFrN0Y5Y054cGZBRVg0Q0FnR0JnSUEyQXN6NFhtWUwzaVYwRmplZWY3UVF1M0RqRGk0RGJ3UDVqOWJEaHBzMjBLRmlRQ0FnRUJEZ0VXREdGK3dvWGZCZXBNOVA4SFh5NmN0eGhGbDBHaHZxc1BMTlF4VE9Bd0lCZ1lDQUdnRm1mSHZzb2VKRDlIbDFpeWhLN1BNd2ZoNGpHTjh5eUVKNVFDQWdFQkRJSXNDTTd5bUxOTnN2RC9OZFovYTVpNzVJcUFYam13VTFuQVVFQWdJQmdUSUVtUEhkajU4VWpqYlJSbG1iazlqbVFvUUVyY3VNNzhjS1R1THIxOE1UYm1Wd2h2S0FRRUJnRmhGSWpXL3NiZWppcUlkM0thRTRqQmZIOEg0ZEV2MlFoSnAxODhFUitCekkwU004NGNhUUNQOEJnWUJBUUlBWjMrUDRHUXRZellKQjdTaUJPWWxEZ2kreXdBaTI4aFcrMVd5UDBRckdseUVSL2dNQ0FZR0FBRE8rdmRpVlFKNFlubGUvVkhJOU5yN01ZQ2NyWHpXY3dmaXE4UW1sQVlHQXdDd2h3SXp2ZXJ6eXZZaWpIaFl5M3lZdXdIRTVmbzF2Rjkya1pXemxXNmlaeVFqR053TkhPQWtJQkFSbUdnRm1mQy9GSDRQdlkxZkNCZnFPZEJrd3kvVGJ4WXNzUUVKejVRdmZ2NkF1WWhuZGtCOFFDQWdFQkdZR0FXWjhWOUF6bUdkNHBCaGUxZHU3cmVhL1E3N2R0bzllSEZmVFcvbkNnM0VsZE5XOWh0S0FRRUFnSU5BY0JKanhqUWI0SFRrcjdaZmdsVzhma3FyakdEOE50MHJOTmE2bllYdy84K2szRGVIalEvLzkxejZqSWh6S0FnSUJnWURBakNDUUdOOGw5TEtvTlhndTJrV2pSYklJVmdDd2lGNEpuemxPblFqbHhoZC9jak0rZ3V0QmdXd29DZ2dFQkdZRmdjVDR3dEwzUnZ0c0ZGMUN6N1NaTzBFS3dqNjYwVVZ2VFlwMWpPL1oxZXNQUFhEOWFpYzEyVW56a0FnSUJBUUNBak9IUUdwOFd6L1F1WEVFL1A5WjUydExVWUM2cjNsSFdxdmMrS1oxUXlvZ0VCQUlDQVFFSWxqb2pxckRFSXh2ZFF3RGhZQkFRR0MyRUFqR2Q3YmtIYmdOQ0FRRXBnU0JZSHluUkJCaEdBR0JnTUJzSVJDTTcyekpPM0FiRUFnSVRBa0N3ZmhPaVNEQ01BSUNBWUhaUWlBWTM5bVNkK0EySUJBUW1CSUVndkdkRWtHRVlRUUVBZ0t6aFVBd3ZyTWw3OEJ0UUNBZ01DVUlCT003SllJSXd3Z0lCQVJtQzRGZ2ZHZEwzb0hiZ0VCQVlFb1FDTVozU2dRUmhoRVFDQWpNRmdLTGFLczZ3OFBQVmFjUktBUUVBZ0lCZ1ZsQ1lBMWUzMXY1T04yb1RDSVFDQWdFQkFJQ3M0WEFyemxnZCtXT0F5S0JSRUNnQmdqOGYyc3FOc2p3cGV0SUFBQUFBRWxGVGtTdVFtQ0MiCn0K"/>
    </extobj>
    <extobj name="334E55B0-647D-440b-865C-3EC943EB4CBC-77">
      <extobjdata type="334E55B0-647D-440b-865C-3EC943EB4CBC" data="ewoJIkltZ1NldHRpbmdKc29uIiA6ICJ7XCJkcGlcIjpcIjYwMFwiLFwiZm9ybWF0XCI6XCJQTkdcIixcInRyYW5zcGFyZW50XCI6dHJ1ZSxcImF1dG9cIjp0cnVlfSIsCgkiTGF0ZXgiIDogIlhGc2dXRjk3WVdKOVBWeHNZVzVuYkdWY2NHaHBYMkZjY0docFgySmNjbUZ1WjJ4bFBWeG1jbUZqZXpGOWV6SjlYR3hsWm5Rb1MxNTdMVnhtY21GamV6Rjlleko5ZlZ4eWFXZG9kQ2xmZTJGaWZTQmNYUT09IiwKCSJMYXRleEltZ0Jhc2U2NCIgOiAiaVZCT1J3MEtHZ29BQUFBTlNVaEVVZ0FBQS9ZQUFBQ3JCQU1BQUFBK3poclRBQUFBTUZCTVZFWC8vLzhBQUFBQUFBQUFBQUFBQUFBQUFBQUFBQUFBQUFBQUFBQUFBQUFBQUFBQUFBQUFBQUFBQUFBQUFBQUFBQUF2M2FCN0FBQUFEM1JTVGxNQXErL2R6VEpVUkhabWlabTdFQ0tTSXFuZEFBQUFDWEJJV1hNQUFBN0VBQUFPeEFHVkt3NGJBQUFlSTBsRVFWUjRBZTFkYjR3a3gxV2Z2ZHZkdTkzYjJka2tWa0E0TUtkeklDaVNNMmVma1FJazdzV3hJQ2dKY3pKOHRMU3JJUEVGb3RtZ2lIekxyQkNmTEprNUpFQkVJc3dDbnlKYnpEbktGMExFckxBL2dDRE02czVJRHJJMG84TUNPWXEwNjkwRC83bTFpMTkxZFZWWGRkZnJydTdwbnR2ZDYvNndVL1hxMWF2WDcxVzlldldxdXJaV3E1NThFbmptVS9ucVZiVk92UVF1c1A4NzllOVF2VUF1Q2RTSGxlNXpDZTcwVjZyL0lhdDBmL3JWbU9jTjNoeXhTdmQ1QkhmYTYvenU5ejFvdnRMOWFkZGpIdjZIMFBzbjM2aDBuMGQycDczT2Q2NTk0YzlxODVYdVQ3c2VjL05mNlQ2MzZFNTl4VXIzcDE2RnVWK2cwbjF1MFozNmlwWHVUNzBLYzc5QXBmdmNvanYxRlN2ZG4zb1Y1bjZCU3ZlNVJYZnFLMWE2UC9VcXpQMENtWFQvT3R2SzNaQkR4Zm5EVFFlc0NxVW9DV1RSL1dxTFRZcHExMGJuRW52WEJxNWdKVWtnaSs2ZllXK1h4RVZBZHNTMnkyMmdvcTVMSUlQdUZ4aTdvVmN0UGozUDNpbWVhRVdSa2tBRzNkOHBYek5lTmZBcFJaVUFkOWM5WnZ1YkpUQmdrTHhWemZpR1BNck51T3YrRmpzdWx4VlF4N1N5V1hvalZRT0JCTngxMzJicjVVdXR5LzYzL0VhcUZvUUVuSFUveDhwZDRBbDJsdG5oWHFXYUdVbkFXZmU5Mlp6bm5ZbDFtWkZzVDNvenJycS93TmphTE43bEZyczNpMmFxTmlBQlY5M2ZZa2ZGeStzN1d6R2FpNVczRjVOSldRQlgzWTlLY01LK1psdk5EOWtIWmIxclJkZVVnS1B1bDVoTlR5YXBqTG4vK1JzcnpWdnNia1pDRlhwT0NUanFmcjlvazEvSHh3SFdLRjRKdlN5bmFNNThOVWZkdDR2ZXhxay84Vk5mNlZodFNic3kralBxZFc2NngyQXN3Y3UzNjM2L012b25TdmUzU2duczJIVy9YUHAyNFl4RWUrS2JjUnYzUS9aZUNXOWkxMzJ0eFI0dG9iR0taRXdDVHJySEZzdmxXTTNwQVlUdSs2VjB0T25aUFhNVW5IUy9VbzRaSm5SL3JwUUo1c3hwYnZvWGN0Sjl0K2dWbnVDYjBIMDVqdVgwb2pwekZKeDAzeTduU0FXaGUwejRWV2h2RmgzTlJmZll4N2xjQmkrVTd2dnNyVEthcTJoR0pPQ2krL09NN1VTcUZaS2xkSThKdjlyRUwwVEN5VVJjZE44dFNSZVU3ckhDMzBubXVpb3RRZ0l1dWgrVlpJTXAzYTh5OW40UjcxYlJTSmFBZys2aGluSU8wVkc2cjQzS1B3MmVMSlVIbzlSQjk1ZFlTYWMwU2QxMzJPR0RJZjM3KzVZT3VoK1hkWlNHMUQyY3ZSdjNWeXdQUk9zT3V1OHhWbzRvU04zRDJidGFUcE1WVlUwQ0RycHZsL1ZSQnFsNzdCOVUwUjFOU1NVbG9mdVVENS9oNnFWZzVHV04xRDBpZTJYc0crYmwwN1hlNnJXSksycDJ2RmMva2IxT1NnM0ViVksrZllVQkxtbkZSZXQrV000R1Fvb3NwaTFlS1RNczBTLytuSFNEcFIySWgrTzFPNjFVN1BWcDNTT2FkTjFlNXlSRDk4djhtSENqY09JTC9CTDFieVVLRkhvb3llbW1kWThldVpQSTFJa3NISlFaaWo1ZjZBajh6eGRlK3JjV1ZNL1laejcwRDk4bXBUa3NLYUpicXpmWmw0aFc4ZkhmWmFMb0JJTmJ0aTJveFovTHdIRUM4c1ZDWjk0eFY3dDg2TytyVytXY25Yem9HdTkzanp5eGJoTU52czdKRVVxY1k0ZVBQUEgwMDljZXY4SisxcWNxQVZjS3Q1ZDJwbTFYMHF4aytYZEVDY2oxTkwvTXhoSUpHL3VTZXBvLzE2NlF1b2ViYjNVR2IwUFExL3lxNFowTVBYYmwyaE5QWDJ0WkswVDRhTE1yajF5N2NzVSt2bkY2UDhkbmVaZ3A1Q08wRUFLMkk2MlhrVjJ4dmtzamk2T2NoRHdxM3RsTGs4SkZZZ2gycFpqeHV4c1FhUWV3SEhxTHNPSGxjZlNYWHZnWXR5VjRmbm5UcDdjMEV0bVAvMzJFZkNuWnNkVkgyY2dTcFVwQzdzN2UvY1ZadlFPYnFDNis4REdoNmk4Ky9PMUpnUEJWSWZySG5yZFZ5QVFiNW5ReUx2Z2NoTzJERGp2ZXpOUjBidVFlbTFqcTltNWFnQlFvQ2ZsY0daOUlVSXdJZUNOaEoyY0V5WVp5Qmo2MmZkanhWNUlKT3BYMjgrNGhkTUNCRmhNRTkvZjJuRnFjSHNtenpwdWp6UXlVazVDWDdXTXdBL1hNcUYxR1g3SFVaSkdkZlJ5emZHdVN1UWxMaGYyRVZpM29JUWl4S2wxRzU5blJKQ3dzTmJWZ3Y1ekNhZ3dvUnBLUVY4c0tyMUxNMUdxRGhCSG9zY2huZWl2c2VFS1R5bENDZ0ZLV2VUS2tEUGRFbDlFKzNYSERPc1drTHVsOVRwRmN5TElibll6Y252a0h5dER2UkwySm1lRGYwcHErUUsrb01CQVcrRm44NDVBdnpwUG1FTGVuZHp0RDJzbXBocldiWGJTdCtTbEN5Y2g5VWhFVXZXbmhrQ1ZGQXF0dzVlTDdPTXZzQnlIdWI2TTA4andwUzAyNDJYOThIQXpmTE90aVNSZS9ROURla3ZrNXF6NWthYkcvZmFzZnZ2SnVobGFTa1J2V2RVUUc4bGxSc1oxcWRXRTRIZTdaYmVzRW0vcUxObEVhZWQ2UnlDYmNvbnNjQzg4NVl1RXBoQTd4TU11b2s4emwvRzFyNWlZazBkQWN6eEJLcEpLUjU2enhBNEpVRVdCNGIrOVJkTGhmcFlZWWtQN0w4S3VldlJaN2ZscFNTdFU5SWtwV1VVb0M5QzgycGRWMGNkRTBTM1NsQWtwVzdTR3dqY3NaYUNjakwwU2Nxd3lFODZGaWJKUEdkd3d4YTFRWHcvR21RWE1tVGRJWmlQQ0pTUGJXUG1teU1oQjBSRjFXUGM2bzBGc3pzc21aRkdSdmhsYU1NNHBoUkRwZEhXYUUrZ2U2eFU5K3lmVFNkdTVkM0JhVEp6MFgyWHA2UTBWaEVLR1gwWTBNRGFRZzk4cmNKN1N3MllpNjhock9NQnhoZ0w1NmVGMHJtellKMnB2NWFBd3c4RVhWN2l3WFJWMWorbE9zWi9MTlU1REhwbmVsMmlncnNaK3cwUGIwNWYyRmx1YmpUODlOTC9jTy9oaTZYK2NNTExEUFRzK0hNNFdtZFNHZnZHS1BFRTlEWHNrWjg0ZzA0NXp0UkpaeFdrVnplZCtUazZ5R01VV3lTN2ViUWhXaEFiRUJmT2RvTHdXMXdPSzZjaklNb3NrcmRnTzFWa3REWHN5enNSMXBJMHNXRnZRbWdZOTFXRGloemgxdUVXZ1VlUEVqclVkK2NrS1ZKdGticW82QVkxWHFydzlYVzU5S1JpeTA5S0sraXhCU1RsNnhoM2grS2hXNWxYUGRHMm5ITmR1a2JTOE9jYXBvdzZyM3BDdkZBTzlpQy9mcnNidVVqOUJJOEROU1dnSlo3aFRkUHB5a0lCWlpmRDRjQmpyWjVCVzdqb2wwS3ZMUU9xOUVxQlNYYmRPbjlmaEtXZzcyVHRibFI3Mzk2YjNhZjN0MlM4bmxRQndiY0hpelB2amFydFc5SENkL0hLZ1RLQnQyMXpSNXhSNmhsWXBNTkJJaFUxaTJGZW8zU25NTUdRZXdTNW5qK1BPKytVTGs2R2FVck1namJrVEdGZXcxRkJUN1FIQ0s1bFcvVkFWbEpvWlNGR1lqdlYwem41aExSWjZmWWF3S25FS09FNExocmxyZTE5dmlmQnlCYUFNSFlZdytGYXZDa1JFVkFiYlZUNER4dWVqdDJpaHYxMG1nbkZCa200cC8rTmNlTy96Q0h5ZlUwb3Bja0pmb1dJdEdxYWdrOStVcFdnTzF2UC85WTh5djJaN1dKMzM4RlNNNnBKRkFQREh2d2dIeFlIWThsOWtTYVkxblQxcGM4UHFmSWk3TkhtZnMxeDNJdVNFWGUxNHpqUzA0emFSL0FWZEFISW04cUZ5K05IS3FIUHJaNUJsRVlDZjhOL1pnSXkrckM2Rm9qS0Q4Wmw2cm9haGtTc1NYM3F1NHNlS3ZzR0wvNFlpbG45SjJSVzdtM09USTlDNFNHYm9oZzJPUThBSEhxNC9JN2lISnhINmgreDBPeEs5MEYwMGNlQUxISnNROTF3Vm4yYnVqTzMwTFppemtWaCt5ZXhOL3hiN1ExbmUyTFhVaFFWZGtJbmhvSlRvMU1FRUZhbm4vbTVUK2tscHZpWEdQT1dYVGlvWk9sN3VQOC8zRjJhNkVhN0ZRKzhDZnN2d1YrekpMQ3pJNUl4T2JCbFlKVGcyRTMwU1pYcm04Ui9mSTRYNysxcWQ5M2pDbjJNYzllbFoyYXhLOGJ1VGMxdFJDY0NBUTNXSjduZm14THJGaUg2UmNFT3lPUE5Qem1naVFVaU5JTHUrSDBQMEhEdUt4b3FEajJOMUVIcDJ6MW5BQVJzNXRPZFNJb2Z6SDE2bm5HekZjQUM1RWxpc0xMV0hueFlwOVBubjZ5b0JNbk5mTXlLM3REU3d3TExVbzNUZUVkdDY0aTE4S3gwTFJCTTFUWm9VNzYvWmVZUkt3NW9hb2JEY25WdlE0c040Q0JlTFpqcVBYb2tkcU9vRzJ4VW9XL2ZpR3BaSUVaVUcybnRmTXlxMXNPT1VYZzV0YWFuVjlOL0JDNitZUVFrb2hReFozS0hQSXgrNTFzbHBLUVFlVjExSndFb3U1TDBNOXU1YWFrYU4wY0ZiV2ZheGdRMzdFTGxzcUJhQk15QjNic2lncnR6UXZSa21DN2dkK3Q4Q0JqWDFJYWR1bzVaeXBlNFNyNXdlVjh1b2UvN1U1NGNTSlltNzFMMTU0NWZGTmxUVVNINlkwejQ2MkRFU1I2WnNxNlVydkxnRDNXTUt4RmdMNXplZSsvN240NGpEU3lRSldNbkpyZVFFYkNDN3pPelk0WUcyK3ZIOGRCell3TCtUZFdGNmhoUUtpTmlrVHpCamcyMXh4Rk5zaFpvT2ozUWp6VTZSTVV3d2JMeHdndVNHZjlHOWdLR1RPWEx6SFhFcXlJRk84Z0swcWRCOW5RQ0NDdDRNRmZtQ0RteHpiMThjMmVoRllreHoyUEppY1UvZDE3MjFVVGw4bHpEMEZ0RW1FbzF6WmlBc0dvZTM0ZE9TR1BIb1pTWmRDZmdqR1MvUWd2ZW9zejJ0aVg0VFFQZGY0ZXQ5M0JyeThjWmc1OWd2Nml4bHB2UHFtQVhET1lCZG5DT1ljYXA5MzZDRXV6VWFXWGowWm1wQWI4dEE5Mlk5cFpNODJ4cU9MU1JmMmN1S0FhMkpQaEMvdlh4SUM3aU01eWRQQWlJb2RnRmgrM1dNWFp4OGM3YVp6MUtCV0dlbFZEWXh6eG00a2xpaUJHV3dFMjhnWVFadEdoVENUZ0d6MVYyTkJwSkJVMFNsYTkzeDV6NTcwMndPUzhmS3VUTnhPbW0yaCszeHo4UndjVDg1YzNHREcrTnFnakZvTU14blFNWllrOEgrdUN2eU55K0lYQXRvV3FkaGZHdG0rTWh5VGxHS2tLUUJYVit3NWlHTURqNWpLT1lWZzJQTHZjOTZQMTAyRExMUjQxNmtUYUY1ZTNROHhEMkhkNUJKejZMdDBFSUkvSFd4dXNld3J6dVdHL0pqV1BZMk1zTmRFYjBTa1Yrem5nK0tJTklSckx2WmswbjBYMWJkRkF6d09rKzVXeDVqcDN1T2czbGFzd0FkNGlyeTluSUl1K3lhb0JaWW9qQkRlWkpmRHpCUXB6MzhUU1dDZ21oNXRDMWlvWUltamZtbGtYQmFrc01MRXhjalhyMkdKYzZvQjJjUWVpKzdINU5FcE1LMmlQaU1YdHpySzI1S1lBNXQ3MFFLUjkzTHF2bmZNNi9md2NqZnNoRFZveThVcDBQQ3A1TURRVWt2YXc1cWNDcnIwZkU4am4yUCttMFRhTE9Eb2pxdnVnVWNjZTJ0cnN3SGVqWFJtSXJ5SDJjRnYrT2xXQ0RGU1hqN2RCOS9pak1IUlZZT2VKUU43dFcwQlp3ZHQ2RytQQlZDd05GcVFwbWRnTmQrOG5RVGtmYXN0TGZYK1J2UE5vWHRpdm9kd2xaM0FHalh6Q0ZvUmR2STE2bmhBeTJYZ21zenlYUEF0ampxa0g4Y0lJZkFLcm9lNUtWTEd2WWRZQUFWdTVrVTVjTnRXODgwYlRFRHVXRWVkYVdLbTREbTlLcWw3ZjNrdjYvTnQzT0I5SlNqdHQ5NUdIZjRZVTZWV0s1L3U1YmM0Y0pLVjVkV0lta240cUNZZ2I4NDRSd2ZQL2JJZ3RCSTRRZGliVU5OanBJa0U1R0U0dHJSS3RuT0JXbkdSU1ZMM2N2ZGVOSmFnUTRLYk8xenYvS0djUkJSdEVuVVR3QnVIZTZMVVEvMGdTYUtmdDg2b0pEcGRZSnlqZ3hIY0Zham5ndWtTUTRNYUdRbkluaVNqdDJzNUY2Z1hGNXFHN3UyeEhiNkMzbEpORFIwa3JaQjVJdHgySkthVWZESGQ4RnVjUGpqYU5wcU1aOFpreDZzdFVOdjNYLzlHbkU2dHBpL3lFTWhaRXpnYkIrSVhDbDYzMVFLTVJvYXgySTVYaXA4TDVEZ1p1WTJUdFVMQW0xMzM2QlNhd2R4M2tMUkJuOXRrOFZDQkFaU0dmY3VvbTVBSnY4VUI0OUwwa3ZqMkdaV2poMTB6NEZMNzJiYlE2MnFPQTFyZUVTaHllZCtsVFJpTmJIZEd4cmJWUzFadUxTOWdBNUc2M3pBT2NXTGFTcFcwalR3Tnk3Vi9yMzJMdytla21FbFpmZEY3VE90UWZFYjlQZS9qejhlNTRONE05ZXpHMFRGOGJ5b29MT0syeURTRDM1RjIzdlZITHgvOWhFTDFyemNna0xrenN2ank0ZWYzTkd5K2RqWHpmbUZXYmcyS2RBYm1LbGl3UkhCNmh2L0NXN2ZiaDBnMTUyd3UzV3ZmNHZCNGszU3paYU80TVA1WDJtL1ZudjNWQUlBWjljdnNpNTV0S0dYY0VkYzNjekFPZGtRRHJlditMNFNqcHZ0bjJkMkgyTnJDSzVzQ2crOS83NGhrRkJuT3lHTHI3c3NSOFh2V0haQ00zQVp0cC8yZ0U5dWRzWkU1ckR6RERLUlJkU2pudXBzNDRCa28rcmM0WURCS1lNRCtzYlk2K29HY3JOQzlYang4SHZIZmV3YVJQQmw5RXhjblJZVVJXQTBtUll5ZjdZRG9NcnMzcWYzNGVLeGNlQnA1ek40Yi9meGVyYU5aRkg2bFFNeVc1V0hYclE3NnBYMTVBc2tlYUNUNnlJdGVyZ0duU2ViUi9aeStNdWlDb3gyRGcxZDkwelIvSkhYUGpSVy9MNkpqRy9oR3pmU01kbmdEcnN5dVgyRXBzRHNEWmZLeHNOMUVVZHRUc3FPUndmL3hIdCtaME8xdTlGeWczMDVaZjZoenV0eFhXOWNhYlNBdmVyc0duQ2JKRzhoWXY5N1dUUlJHbSttQzRIellGaWlpVXdYaEpMZ0V2Z1U5bjJjaktzS2JmbzZ1RldoMlRyQ0RMdmJaQVB1MkdMYjdtdXhJNUVHd1hQRDBHZDUrWkN2Q1MxRlpLWjhvUFg0RWZrY0Q1dHpLMHloRWt0QzlFU1NQRk51eXQrWGF5aStNSGRJL0gxaXdwclR4bU0vV09Pb3lZZHBzYlZBd1hTbjl3REFIeS9zTmVYaXZWdk9FekRDZzFEZ2hrZHRCYkdxZ3k3a2ZuY1lvZm9xQVE0S0I1VEtwY2NlZWp5TDVjQk90anpvSnovMkwwWkx4dTV4VnorZ3MzRmswNHNYTklNRGZsMTVwSTJoaEtXdExscGZTejlISlRaajlBNDZJZzZQeS9vODUxV0E0T1pISWNqK2lyKzlMYUZPTGhZbUNRUWhKR1FLVTVMbU4zNU1aL3R2T1BrNzE2ckUwR3JaMnVoaWlBbnc1RXNSdGdzWHJxclFHZ2lMWGsxNTNOK2dFV0VrYnJ4TFdjVS9wVGhpNjdSYXYyZC9sZjU5aGR5WDFmaENoeDRDYThDTCtVTWlBYi9vSUhXMUdXcFhkMWk4cCt3L2tZb3dtMlY0M09peDdrUFFOV1ZyQUx5YWJiTzczRzlGZU9nSkh1eUVuWTltSm05SU5HQVR6c3VvVklYTDJsTDc0Nm9tUjdpL3ZvZWVkZ0JvczBicWZOSGJtQ1dTOHY2Z21Pd3pQNlV0SlVWcm1YOHJsYWthM1NnYVE5S01GY29JNThiME01UGozNjNLa2lHcGY0d0N0K3d6a21HbEp0NkFkcUFMcThjZHBodWJpcUhyUTVSSTdtZ0NEcjlqeGNiVTZaQTkxYnZvVnora1dpa0NlbDEyMXB5M3I5QkNTVDZuY1B4Q2dORmxhUTY4QmJFekhzQStBVERTVUtaTnd4UFRGVFRLMTE3N2I0dTJ6UXhVeSs5RS8rUUIyOStIdkNmWXg2QTU4SXZCTWJnaHFja1NpbTIwbDAzY29IYXMxUEpEN25IZSt2RjlvYWoxNExJZnl2dkZxZHVTR3JOalVkRytlQzNUZ2Fqb1VDUFc2U1dIMXVaY2U4Z1Y3L0tIdkJWSmNla25JL3VqaGJSTTNmdzVMTlBjd1JsTW9XdXVQbm9Td1FDY3c3THMrTjBoTS9BUk0ycWFmUUZNQzR1ZHkvakUyV2ZESi9hY25TM2RyYjdiWnZUMUZzTThDRDZZdlBRNi95STY4SWMyVXB5SFArRjlsdGFXRTFDdGdSS29uMktUc0s0Qzd2aFE5ZTZKQkhoaXk0QS80djJ2N0hQNHRubHBxalBoL1lPUC8rNDBGTjcxaVlTSTZxcHBzWWVxRlh0QlVxQ0FMZFNlUXVibDZBYWMxUG5mMEZHUC9vbEVleWVHdVBBNUIyWXJja3k2ZWRnelcyQ3AyNG1vNnBLWWNPSXJNSlhiSS93c2UvZ1ZoUzRaM09yNmt1ZkJsRkVOaDUwMk10WGZPUzBPdkJ3VlAvTHlhYkZma3JOVzF1N042YlllMGVhaWkvcGNlck5DL2ZrdXZxTUw2eXVNSVNtM0lvMkJwQjMvL3NpUlM3TC9HbEZUcDM0RVdoNkN4aWkvWjBONjVDT3FnSjhpb3lWWjFnb0h1RXVadUszYVlha050NEFpYW1HTU8vRlRvY1lTTlJaSHhhY3FhWHdvSDhhWkVPeSs5VkFrbytiY3Y1OG1TMjRtUzd4VGNibGY2eldxeWJVZ1Q3R1h3TEtKc2h2bllJY3JPZWxqSVV4akJBcUk4RHEwOGlveWpLemY4WWpnald4SnZJMHhLMEJTLzlUOTU2dkNKais0bFVNQjR1WnBRWEZwUlQzcmhCYlhRbDM3elVOclFjYUJ5ckFBdUY5Qkk3UEQwY01la0NwVUxDQ1pOc3dTNUtES1lFaW9mYThqRGVMMFlJV2ZBaFJIano5RU51a1pEV2lvYXBaU1NRY3pIbks0WmZ5WEZTWGpjMy85YkpQYVpNTXF3cXR2SVR2c1k1elU1TVU4b1Q5R0Y3b1djL1dPQ3kxZFZnUTBaODhMRVJ4aUUvbXROZGwralpzN01haFByMzFlZy9NTnRrZ0pzRG5GQW42eFNTQUY2NWFRUVFnR1JUckJtd29EYVJ0Z0YwSEV3L1o3VFJ0WTBMV3BLNG1UcWdYK2hTQ0lFc3Vsbi9HT0M1dzVVQVJJeFpMQXB5bHVoVVZvS09xdGVNWGY2R2ZhTHFMdlVGanZGZGpMWW9DdjJRSTY5bVJpMEpWOCtWcElQc0JGWWVJeSs2N1VGdmtmUkNIUXZlMFUrdW1HdHBoSHNxaTFHOTBIZzZ3bEw0RWRwTjliRG10aWxqeUpqdnZmTFZZZEJiajd3Ri9TS2VkUHlXQUFXdXNIL2k3ZFFncXl5eEZZdEZIS0JZUE5pNHNoRlNGWnFCRjBZQnhEeFR3cDRIR0FsV0VGN29TTXRrWFA5ZGsxUDdGSk1iSExjKzF2MnZXMjlrVGp5U01RY3ptdHJrSDBaa05ScjVreHZCR0dQV2hkV2YwSVFRVzhOb2xFRVFqbGc5SGZyeWJUY3JWMEtUUEtJVy9qNTkwRm5TVXhteTBWMXNzZ0s3SHhzcWh3S3Z3SlJwc3ZZOTl6VFh5V08zQmZoMUlFMjFnZlJXVVNua0MxZFYvOVhBb0ttOTJIUUw3TFJMUVFiRGhnZm04VTlxNklMSTNZUDA3eXh4Z21MYUV5ZmZhbVlWaUtSbDdFeG9mTW05a1ZVdWNsWFRndG16NDRqaTIyYnBYQURXUEpiQ0xOem9ZMENPeVl2V2dQd0Jvd3VxaFdWbUVUZ09EWnVwbXV1eDE5M3RmMXJ2Q3VQa09UbjlDYjhQRnhSWnEwdTR3V0N6ODZ1K0EzL1h2UmRqamZ1ZGpIdVY4emdkeHg1MFhmc09zRW1CQ2R5b1VDSmJOeFRiSTB4OEgxeEtFaVlHTXBwS2dUTklOWHdEV09SRGMzQnA2bjMzcW8xMmRheVVQY3l0dG14eDdwZFZDc2p3ME1aeHVrMk1jbSt4dGJtMEFjR3UwYXJGdVFCcHVFZjY4YlAyQzB5YW1mUGpQaWtKeDUrMm01ZFppSy9YUm1TaU1ETHplNnJENXNLYTZmSEhtdmprdHRMN0xnZFdQaytlOHhqLzE1WUEvcDVUU3p2cjhjSVgyUkhEN0ZQSUpERFhsRm5lUVNTQlJrbnlUN0NqaWNoa1hGeHZiU21CWWZoMFBrbUptd29UR0VFcm9lNVdhVTZNaEJTWElQMVAybzl0Z2x5WDIzOVVrQVVrTTg4WDF3RDU5aE9TS3h1ODVKZWUrcm9vMEM1OE9FakRSTUFDdm1mOTBLQzlrOXl0UElNU1RoNG4xZm9MZHExZ2x0Nm9QQm1sc0JNbzcvM3pOcWRwaUg5dkdadGtYU2dMRTA0SVh0Rk9TYmlINWl2U3o1RzlISWFxMy9UTDVGMVN2MXR5dzNXVWxzcGx2aUNIZ1c3OUc0RzRpN0lCdlVNdEcyby9KUzE0bStBakEwSk1FUlppbDF0RWUwWVlJUTA3eG1BVTVIUlIrYnlveGxZZGtFMnJFb0cyalpVZnZ4R1daRStNcFNOOVlvS2Z0aTRJR0NJSnQ0SFkwTXc0d3p1a3pKMEprRWo2bDkvMEZodUpWejNhbEVDMTRvdmRxM1BrTzRXVnZ3aWdQZkh5WmlXODNHQlFkY1lMMTFTUVRIVVZBQWlYR0ZBaCt2K09sR2xleDhXK0kzMEpaNzlqbkhpSFdZRHZxUTcra1UzMlZGR2VucktPRVlTMnRVK01wVE54KzdIMnZUTlphT0F2cmlWVWdNY2gvNUtDdTZNaXVzUGw5alE4czhVU0h6SXdtREJBSUtrU0NPMGZrQ1ZsUVZ2cG04aTJPOFlMNHVoTTBaMzRjVy9VMjgwU3RpeGdhTS9jNytyNWVMbWUrR3hCdlVpVlNLekJGcEpheXA4WUpDWjRIUVZNQjg1N09UY2g3bG91dGM2a2JWNVRKYytuZE5QTjhBRnZ4WDJGNjZta2dUVE4xS1JLb1EwQ1dCS1Q3Q2ZqWms3K25BdjA5V0tHTUFrN2NXcThsUUpRTllKd3NacWNEMlZSS0VJZmRyekROdFJIMWVGb0NxVlhRSWQ3U3ZHZUcwNGV4L0VvV1ZDUEpjemd2TEdpaklaZVFCb2U4bStsZjRoOFN5a2daazhQRnRBTm1pL1k1eEVyd3FzRXNETUdTNzFMUmdiTTNiMk1NbXNXZGlJZ09nYlVTT0lWVFpCQXJlMDZLNE5EZEgxVFJ1OExOaVlEakJyVFE1bkgzTFNXajhyeVdhS013Y2JuTDdrS2xBWWczQ0RNWUdxLzNGVlFubFY1Q0FCUkZLTzloTHgyZ21yLzhTSytRcGJMcEVkOFhGVnZnYXFXbElDK1BleG41VnArMjkzcHFkbzRINDRUUGM0YzNiZHptMEZkWmNBcnZoT0h2YjhYdzF1dXRPYkZoUFJob21OaG5uOU9HSi9sanZHYmZVcUdDa0JCUFhTdmt6QkN2OHFXYi93QXVJZWpNajE0L1k3eGd0bjVtd1Q3RGg0Vm9NWlR2am9hTGF6YnRIcng4ZTJPOGJQdHFZS2Z6czQ4ZW16YTFIZnFMdHdqOVg5alRoZTdQcnhydmh5WEg1TUhLOVJRVklsY01jbGZnckhhaWVWVWtFSUcrRXhRbzFpN1ByeFFkQm5QZkxBa1ZhN1N0b2tnUCt6WXhsbE1jeVJ5N0lyVmlzWG9HMXR5aE9kRDBiaHBxQnF2V004VjRNUGJLWGJialA1dm5Vd2xpRTF1NG1KWHo4dTNjLytMTjNRTWw3NC90RnN5d3NZa2xuQTF6a3U1aUdaaUZQcExXc3N3YituQlBYQng4UW5nNERVcHAvUTd4ajNBZFVmUndtc3FJdjlVeXFNck01M1NxVTh4U1BiaGpHQ2VPcytNYlZwajVXcG9DNTdSWjYySHV3NlF4WE4vWU85UkVuY2NsZ0pKaEp3TExRYkdHaDYweWVnTHNPMDNqSHUyRWFGeGlXd0hFWnpVOXhsTEFXM1p5R3pEV3Nmdzg2ZWFGemRpR3E5WTN3V0RKNlpOdm9xbXJ0cSsxNWNmODhaMlZiUDZycjFaWTlRTjZKYTd4algrYTNTeVJKWURLTzU4UnZlSWxYeC94MGlrREt5dUc5MFlxRWJ2MzdjZHNlNHBXSUZvaVRRVlI5ajFwWlR6K0MzdFh0L0tJSlR3enYyNzBEVWlVRjV2WFROZHNmNDFLMC9RQVFXTkczT3Y1UDI0cmRkQW9CcFJGTEtzWEt6TFNYaGJCejROUkhyRDhwbEo0QVhlRE9GYUZWc2tjQ2Q0eEE0VHYzdXlqRUNHSkxNa1NMT1g2SkxyUHZVd2pQNXNoUG9kNHpuYVBCQnJWTDMxc0pYNzZXZmpMMWp0OGNoamFsVDZGNDdOaUpRdVlDcjY4ZXg0Ti95TWNjelBrZHFZKzhVd3VZUC8veDMvT2ViMzN6dXV3NEhIeGRhcVI5R1R5bUYyOFNYZjlDOU1QWHErbkVZLzRuZm1IN0grSlN0UDBqVlIweC8xdE5mL1k1MWx5Vzluak5HMno3c2NmbGxFTnBSMTQ5ajNBdXEyaDNqenMxVWlOZ1MweC9OL2xPeXFYdjJ3MVFVZmxiNEhDTWNUdmg2d3NMN1FZYU5kUkFPZEs5NlJkYTJIbXg4YklEcno3YURORjR0MStpZlA5d2ttSkRqUHJ4KzNITEhPRkczQXNja2dCRmpQR0pneGRCT0JtQW9Bc3I0U09SeWNQMjQ1WTd4azhIcWFlQ0MzN09sUDVPVHpIVDgrbkhMSGVNbitRVk9GbTlZR0J2UHllSXV3azM4K3ZINEhlT1JLbFgyckVnZ2Z2MTQ3STd4cy9LcTFYdEVKQkMvZmp4MngzaWtScFU5TXhLSVh6OE9TSERIK1A4REdQM3J1VWJvUk1VQUFBQUFTVVZPUks1Q1lJST0iCn0K"/>
    </extobj>
    <extobj name="334E55B0-647D-440b-865C-3EC943EB4CBC-78">
      <extobjdata type="334E55B0-647D-440b-865C-3EC943EB4CBC" data="ewoJIkltZ1NldHRpbmdKc29uIiA6ICJ7XCJkcGlcIjpcIjYwMFwiLFwiZm9ybWF0XCI6XCJQTkdcIixcInRyYW5zcGFyZW50XCI6dHJ1ZSxcImF1dG9cIjp0cnVlfSIsCgkiTGF0ZXgiIDogIlhGc2dVRjk3WVdKOVBWeHNZVzVuYkdWY2NHbGZZVnh3YVY5aVhISmhibWRzWlQxY1puSmhZM3N4ZlhzeWZWeHNaV1owS0V0ZWUxeG1jbUZqZXpGOWV6SjlmVnh5YVdkb2RDbGZlMkZpZlNCY1hRPT0iLAoJIkxhdGV4SW1nQmFzZTY0IiA6ICJpVkJPUncwS0dnb0FBQUFOU1VoRVVnQUFBNjBBQUFDckJBTUFBQUIvT21kc0FBQUFNRkJNVkVYLy8vOEFBQUFBQUFBQUFBQUFBQUFBQUFBQUFBQUFBQUFBQUFBQUFBQUFBQUFBQUFBQUFBQUFBQUFBQUFBQUFBQXYzYUI3QUFBQUQzUlNUbE1BdSsvZHpabFVFR2FKcXlKMk1rUWY3cDZUQUFBQUNYQklXWE1BQUE3RUFBQU94QUdWS3c0YkFBQWNIa2xFUVZSNEFlMWRXNHhreDFudTJaMmQzcmtQMkJBd2lCNnRFWWxFb0pkMXBBUmI0a3k4QmlRTDBoc0pJeElqOVJBa2duanBZZGNnS3hqMUlBVUpSS1NlQ0l5NFNUMEVKdzhCMFJPSEI2N3FFVUt5SWg1bTdEZGU2Q1pQWEtUMGVHWU42MnZ4MWJsV25mUC81OVNwYzQ2MXMzUE93MHhkL3YrdnF2OC9WZitsNmxRM0d2V1Rnd09yMXc1eVFOZWc1NFVETTdGOVhycGE5OU9jQTc4bWFybWFjK3ZjUUw3UXJ1VjZib1JsM05IbDN4SjR0bzNoYThCendJR0ZaeDZTVXEzbGVnNWtsYWVMVnlEUzB6L3QxSExOdzdSekFIdmwwWS84M0hHamx1czVFSlZGRjJ1NVdqRHRIS0RVY2owSFFyTG9ZaTFYQzZhZEE1UmFydWRBU0JaZHJPVnF3YlJ6Z0ZMTDlSd0l5YUtMdFZ3dG1IWU9VR3E1bmdNaFdYUXhqMXlicmZjc1dvaWp6Sjl1eDR2cWZPa2N5Q1BYbDhYYkpiUi9SZHdyZ1VwTklwMERPZVM2MmhiVGRHSm10UzF4YUFaWVE5bHpJSWRjSnlWTnRIbnhqbjEvYTB3ekRwakxkYmxkMWp4enlpSmtOc1FMQ1dVdTE1ZkZHeVZ4NkhaSkU3K2s3anlRWkl6bDJteUxqWkk0c0ZyditaYkVTWjZNc1Z6bnhWMmVTczZhbVhnM0owWU5ucE1EeG5JZGxlTGtlTDFiRktjN09mdFpnK2ZqZ0tsY1YwcGRPenRpSzE4M2EraWNIRENWNjB5OGxaTnlHdmp0MG15d3RGWXVjcDJoWEdFMVhiZGswNVVmVGlJdWxEcjdrL1RyRWtPNXpnbHhiTWVzdFE0VmhlaVdxSzN0K3ZXQVl4bktkV0FaSTFyK3J6YUplYnRFNi9vQmw1RGQ4TXprdWl6c2x1RytFR2VrWEsrS091WmtKekJETERPNXpndTdrUCtkcC8vdzEwbTU0dHh5R1h0RGhvTzhnR0JtY2gzWVc4TUx0RnpIOVVKYzZkdG1KRmRZdzlhemk1SHJvaEM3bFE3c2doTTNraXMrNWRtejVSTWoxMFpiZk5DV1pJMlh6UUVqdVU3RWFUWWxCb0tUNjBDOHlXRFV4U1Z3d0VpdXJRSWJhNXhjTHdseFVFTC9heEkwQjB6a3VtYnA1Ymd0Y25LRnA3TlBkNmt1TFlFREpuS0ZsN05yM1JRblZ5aFlhMXZNdWpNWEI5RkVyck1DNnJYQnlyV0E3M1J4eEdNOVVoTzVPa1ZNSEZhdVVMQTcxdDJ1RVRNNFlDQlhxTmYveTZDU1VzM0tGUjZzdGZPVTBsNWQ1WExBUUs3WXk5bTM1eFlyVjhTY0M3d3U5aDI2R0pnR2NoMWI3OUZKRnJKeWJiVG9DT1BGNEh2Vm96U1FhN2RRS0plWGE2K0lPVlkxWDg0Ny9XeTVOb1g0M3dLajVPVUt3Mm0zQU9FYU5ZMEQyWExGaWJXVE5Bb1pkYnhjWVRoZHowQ3VxMjA1a0MxWFJDVTJiS2tEajVjcmpvZlhrWWtDbkUxRmhWeDNVd0VhTUpzeUlGTHhlYmtpNG5TZVF2OWZmeUoxbkFVcW0wOU9DMkRUcUU3bWdaUmhzZmhCaWx5NzRvenUxSDFaMnFyc0pieGFnVDRTUXR4S1oyTmJ2SjRPa0Y2Ykl0ZFpJUWNxdmRuU2E1Y0xXWStwM1ZrdG4vU3JrT3U5bmJSV0VXMHE5SDE1aWx6WHoxUEVhYkhDS0lwVGFPYkVwTmY4NDJmKy9Oc2hWaHdaZk9UTG45cU4xWVpabkpVb0ZCYjZuTGpMdlRkTFFteUc3ZHp2aVV0RmdtNFpnenNxTTFJT3YxUjVXSk1YWHVaV1JyZjQ2cVdiTjlERzZXTlBrU0E0OVcveFhaMzNMb1pkZi9USFAwc1NMN3V3WjNjaTA2Z2IvVElQM1RiRnRjZWU4cDZiTjlxc1hNZTBZZFYwZ1A2UnA1NjZlZU5hK0szTmlqaDk5REdVUkwyY0Y2ZlhIcnR4clUwZm84R2JsZjlUYWYxMWRNWDdNU1BtRlFScTBXTW9TTlZEbjZ2QWNNcnEyQkZ0M0VEdGhrK2dIZURwZXMrdExLSit2V05qRVAvdXA3K3RMWnY1am1mazg1Sk1mOGl3dlFKZ1RWR1pPZHhvck5tc1d3VUdJMUZiUXBBVXZ2SHBoeVYzeGQxSFB2VjdQc0RhbDl5U3M3L2lGR3FjVU5mU2haSlhuUWVuR1pjL2o4d0g0cFJMejY5VUdrTnBsL214b3RuWUlUa09FQnQ0NGgxTmhoQ1UrRTZ0aE1OMXl3ZkM3a2NqRU5xTTF2ckdaMkQ1bWJlWjJpRys4bktob0J0UDE2c1owbk1uQzYxQVBkWmJWZ2ZDbm8wWmlSRFVYK1pvYkp6cFBOUEVaTU1IWVJVdXFoRWZEWE1WSlNaMmI2QmhiOGFGUW5xR2pXaGdDTTZ6dXptWHdkNnBCdDBTMzZQbE16S3d0YTluZ0pEVndGT3RtRjdLdTBmaVd4UjJLNTFSOHdWOERvdkJBQVd5ZTV2RDdFT3VXdDFLemhBRzVwMlZiendXMnZkQzBsNDcxanBTZm9aZnRjcG82eXJQNURMSUV6VFdVM2JwTUU4Q1U5akRITDZ1NmptZ3FnOUJISHFTWFF3SThMQm9vTWZBcExyZER5c3JTVnl0MkdLdDB0b21HVEpKMmFYcndteFNrWlowTFpFdDF6VGxyUktPcDBmNklvTDRScUV0NGpoNUlqOXZwekFJU25UUlNOVXJORWk1cFpnYWV4eEZSd2oxNHRwbDV3a05NbHV1T0xwbXRhUFQxZ09RMk1qVk9xTDFvcHpNV0xHL3k2R29VNW5FREJXOXRvSWM1dVEyUTFaR2ZrNlV1bDUrSnd3VUZBS21TYndPbXRjaFl5VDNUSkh0NElabFJuQ0pMbHl1V3BIRTIrendvUU81L0cxRjhJdjZLaHhWcEtSQTNjTGd3YWM5MnZTUkhkRVVRa3FMbGxWVkJ3NVc3QXhJeTlFQURTemprR1hVSjFxam01MGY0Z0Q1OGk2L0d2QklEZW0rcXErRHRKdXFsZXRhMWV0OHMrSUJ4TG1acGdGMTkvV2JtaTBjcDhQa2o5UTNnNEZKRnNOOTFWNDJLV2NydXpwSm1pbFpxbnhEc1dWbGFERGR6UzdHRXFlN01ncEtYMlh2aWpKMUZaaU01RXhYbEJuUVFmVTQxaWtwWjliSkRwQUsvZTlialM1UGt6MXRCY3FEYVFXTGNCTWJSb1JRb3REeGlMaFZUYmI0S3pkT0gvOVh0bWxJNkRwYnlWWU1Zc3N1cU5pUVlla25LNDZVc0dXeXRveVNTMW5Ia2Nwb0pLS0JKWTdkbnhvcWRWOC9PNGlRbE5RLzQvNG1JWDVhS2RHUzY3cEZyZFh4bVZGc1B4NXkxdXdvSHRPMnhvbGVZRnNTR1hoWEtsL3B0UTRnUk1kNkVKM0lhMXhnelBUbnpsNXBMUDhpcjBRaFY0c1RFMDdzYlVCSE5IMnJqYUNNVEFVSHkrTGRlaCthVUp1RTZsSkREMnFWNnI1MkdlRjNia21NQWJ1V3cvVEtiL0RJaGplVW5raDNsbDFVRkRqNzVCWE5UN2VuazRiWlllMllOQ3piT2t3b3ppS1IwWUF0ais1enA4ZGtBeXRlcEFMKzVwU3NiMkFITjcrREl0M1ZRNFdlOUxldUsvbnlrKytIOGh0VUhQblF1ZEtQTFhsS0xVd3EzMHBjYXpQbkZTNmQ3cmtJcmVBRlVORGRKRVNTZjZaSk9VNFZTdWhqeFdhTmJxd3UvMEViTFNyUG1kb2JwV05JbXNQMnRYZFZwMUorYnFKSFl0VUc1TzdZMUMwNDRtUXo5bGZaSGpmcEVWSElIM3lVZnJQYWtXNktEYURDMmFjMTU3STVRdnY2czhtUnpnRzdWUEdhbzNleEY2NjFlamx5V0tJOTl2NHFhOHFOL2RrNDVwUTBWdWo4YXFXditsZnl3eTVoRWNGTURDZWxRQThHdmF6TFZPWk9PT1Fjc0pXSHRMUStEblFUUmEyYitleGRkVGlwTlM3NTg3WFBXVWVRU2Y0NEM5NDFkWUZBUC9MYlh1cEFNdE5hOEZhYUZmSEgwelpKT25sZ0cxV0hvTFh1RGZrZGExUzU3SVhvdVRtM2V2UFFwVGJoSkkrQjU5OTQ3R28yT3RUODZWVHJjK2taYmJObDRwNXp2eW5reWV2T3FYdisraXRjaTNsZ0cwTk51WEFrU3lvZjhTZkxPaDU3cFJXVFpiWU11TjBLdVhPYXU2ZU91dkN0SVhjckw0bmYvQmIzL0E5RmFxYVlhYmphOWJzT0dvMnJicUJpL2g0RkhwYmxnVzAweHFRMmFmNDcxOVZ2b1J2V1Q0dm5Ha1J5QW9PdkEvbG1jYmJEaEMwYTB2WGN5ZGs1NmI1dUJUalBPMEw4V0pBeC9ROStzODhoUVVROXpERHZOVGZuTGxYcjZVR1ZQTENOQm4xMjdUYmJVd3NQTVJvYmhMWVg1ZFNVNzc1Kzh3MDVZU0hnbEdlQi9Sa2tLYVBqRkV5cVN0cEp6LzZEZlA3cFAzOEc2ZStqZ0ZMTEtMVUhRdTZ6UVdDcTZ2ekkwem5yYnJSbWtqN3VQTERTL3FNaUJiT2dZOG4vblBZalJwQW80dVhxdWEvWVRKZHpMajI0Y0ljM2JJQ2JWNjd1d2grTzh1elpSSis5Z3IvOXhpZHYvZ0JUOTZVUVBaNmdYRkgxc09DeUgrbWF1UklkYkRJTnVNVXM3UElYWG56NHhuWUNWWDE5d3NvbGZtM0p2VTZGUkJzTlI0aERKYXNrWGZlMTJjSm1laXZMcUcyUm1zT2xCYjVPRmFJbVNlbSsrcy9weDM5MmgwT1JJT25xajhPTWw2c0w1Snh2dm5lM0pOUm9JdzZyNWxuWWRkbTNYUlhVVFhmem01QUpHcVlGRHRVQkYxbDJydkdhM0V5ZklUVk5JYmpFVDFkNUhDTU5sYUxhbHcxblAvS0RMR3BoeThhTVE0d1ZHY3g4a3UwOUNlVzRmK1B3UVo2RlhYb1NRemdJd01ML2s5eXNDRkZ6SjhDY1hSb0owcng3MVZXK2NnSnQwRUJ1NmVqc21LMEYvVzIya3E3bzhYNlZqdUNJVGIzQU1xYzZJS050bDhpcUp3S09OMTVES2JDWEtmZE9jNmNzKzJxS0JwRnQwN0JEN0xpUDNJQ0FQRWJtdjhZVTZCeG5ERXRnQzdsMnM5UjUwQW5lOVE0Z3pQNjNsWk1GditHaExMb3J4aHJIR3c4b0JYYWRDcDlxNFErenJsbEQ4WEx0b01yZlRFZEtHWHFzcmFaekwxYWlaaUhYWFRWdmtIWU05MnpoRytjbFRiYStJSkxlekNYWGZWMHhXamdwMklrZ21LS0hLOG0rWkJaQ0ZNbUh3QUxRbENoR2tVVGY5NnE2U083UVVJM0dhNjd3dVdvbk4vT2xhM1RDTmFhV1l4azVVUE8yYVNvZ1AzUGQxeVVqVzU2Q0haQUxYTXQ5VzJ6NzZlS0JPY21Ib0FpZ0tWRXNQN0dPbHNNeDBvY2tsSVM3aFpvVjE5MGpRQndlazRDV1JkSjkzV0RxdE9JbFNvZHBFR2FaeTBUVXBldU81N0xSaTBQQmpralZmMlJpRDZaM0dzeEpQa2tVUG00UTdiNDI1TzQ0MlU5SmIrQ3E0Q1h1c3prbnQxeWwrM3FZN0dteTVCSWJ0azdDcHBVc0VtUHpWb3crdjBvcEJDbFkrcmZxU3pneWtSUXFTcFRPQkVtVUhnZHA3WCswKytyTlhXWkxaZkd1dXhaZU90R1FvNHhqS0tRSVExcmZkSmNpR0RjMXpvaVd4TURaTEhIeWFNRUxaTTRvanNYcFVMQUk1UnpHNFJDU1RmRUhrOURGU3NERUtVbGhIVFZoQmFUREJMVmF0eVJRODJncmhOVVQrZTJtdnRxd1RrelA5UWg3UjRjd3pEbUpzYzE1d1ZXamRaT0NoUzRoWGsxcVlURHNZbTR3TUhGS0lzM1V6ZTBCd0E0b3NPZFE0VDZ1ZUFtSS9ITHRzZTlRakh6WHpMeUtZUkhaNU1tanZzZVVidlJtRTJoK0VRVUxYVUlndkIrbnFJSm1JWlJwa05iK0Q5WE43WFdBVVpLVE56OTR6NkdHSEdWUXV4M2xURkxkeUY1TEIzZk16S3QwSXJLMm4xZzBoNTVZV3BSMDR2UW8yTXZrOHFhZm9vclRLVGZQOHIyamJtNUxXNGF5aktKTnBpblRMU0J5VlF5R1kraSt3dVE3WkVnMFZ0azlUV3IvTmVub3REMkh4REd4bXlqWVBxbjZ0Vk5VWWRlcjJYL0ZoTnNPbTFBVEVNaEptT2UyZENhQThwNmRFRlpQb0hhcWwyVGtqTjFYV29lNTFIUHV2eVp1emJvcTNuVHBrRm95MW44U2xsVDlUWEV2aGl1ejBkUUlXQm4rZjRjQU55M2k1Q29QT214RlJGbzI1MW1BenZ0UkVXMDlsZUsrL3QxRFozOGRBVXNkdHZEUTZVOFJiMVRlL1ZjMWtDZ2JtQmV1KzRyUXpEUnFENm5sTHpxUDZ5VU1yRlQ5ditCOC95c2FOaDFHbklWaVRDUVM1cHhHTGozak1QRWcrY25wWG9RcVc5K09zc2FwL0hMbDNkZFh4ZDJYeFA3cXczNC9vTU1XMm5jZklpZEJ2djNYeE1tamliZFV4VmY2MVpaNHV2Tlc0OVdmVUlkUHdrTDFmMFo4M05Iam5IVFl2Nkw5MXc2anBXUW9ZaHIxWHpxVlcxSFdPQ1VYOEFOamFBbkl1cStMNG8yRHh0ZGU3d2Zxb1MvZWJIMTRwOUVqRGJwY1RTWk9IbzA4aXd4eTNWY0pEY1d6amVYV0I3Qk9LQThGQzhRdm5yNkN5SmtXVlorb0RGVW9WSkpzYWRNeWFtSWRBb2x5RGJtbDg2NlNOMDNtbDJ0ZmJ6aHNxTmx4RjR5T0U4Z1ZTNGpjSEY0Z0oyeUlacFJRTjlhQkVNeFRkSDVMd1gvT0RTdk00L3RCcFpDRWxYcEFmaUhSMHlhc2VvcEtvVkJOY2tRN01JMko2cjZpYWZSVWUva01lNVAvUEdLUGNWL3ZlRHB2SFBKNjZNOG1JNk0xdmJ1eGswY0lvUjVMQk1qc0pFSnNPdTU4ZzdEVjZEMEppOEszSk9KbHpZbndqYkdJWXBXcGdEdnhObzVVOXhXVlhaR3lwUk5IanZLUWE4N0RIK2dRYVFjNm5yckg5N3EzUFBJZGozZFFqbnRSZTVZcG5lV1gvRDVEcnA3OTVGSzk3QU9OdEJlY2hFVU1kbC9pTEtwMDFWTlVMc0ZLLzBCK0cxUURMVzFNOHZDcjROMUZpb0JYaGhVcDUzbC9oMTd3bDN3NlVBamJIdW5nRzd0QkNkKzlkTFdYTC96aFdtMk5Hdm50RExRb0x3bTdIblpXR1h4c3NlZDVWa3JOSUZ6WGRISVFveGFJa05zQW16cUlTUTVpeUdldFk0Nm9pMS9ZeHNCWDc3RFREOXhDdkRIYmJxS25kelRFeUpQUVRSb25rSnlqTERZWXliRkw4a2piV2lWaFp6NEIrR3c3WVRmR3dRc1psbFNaZ0RyYkpPaEx6WDlkTFpkK3p6MjF3Q3dOVFpOUExjdDJ0SWE5ZGlEdUxUY1ZicnFDc2xjVlNOekwyZjNWWEJDTTNYK2xXNEVzUWJVZnFGVnRhNVdHSGZxdlp2Z3V5RjROVlhQTHJwczVzQ2IwOUpBMzYreXJaTUJHOXZDM0NoZExwMTFmRVFQMXNualB3cHZDRlFBMHYrMW1ML2xhRmJFRDMzdzVVcFdnZ3BJbnFZVU00T0p0ZWNqRFVKbExzZmc3bFcyVk1UUnN4eWVBbDNRYWRpTWUvQWdyS2ttc2h5K25TcjU1QlBacTAwYnlXenlod2hpbHNYeWJ6L0xuWC94cVN6WWpIdm55bjBYcmw5dE9QNWlkNDREZWVtQ1RqRXFRcTNieWFCeUdhbVlSRTBMYkdQYndialIwRWhiT3c1NExncmQ2R3NCU3A2aUN1Z3IrWDBxYUtmLzQ0bGM3WUs1azd4LzVMZjYySDhCNS9PZHpkZ0ZSQnNXa3pFRHV1cTE2ZjNaMTJFR2dwc09EUTVOZy9qaWF2dFBSakhOcVNINFF2RVB5QytBTm53U1dWQytKeEVGRWxvU0ZFN0R0Z21EMEllejcvSk1jbUZEeGt4Q2VVRDMySHJ2OXcxaUNaK29XR1A4Qlo5NDFCajRTMS9BekxrL2RmT3hhTzM2ZmZ5dVlwcUYyT3dxVUlMbmdHTGZwQTZwYmFEUHhqbCtLbU9iVVQyTEIzWFdUb1lKM2N5UXNsdDhkdHhhajl4TEk5VzNjQ1plSzFSOHNGY0VvQXZ4dXlONUFoZUc3S3ZsYk9nUy9BeHp1Zjc4VXJzdXd5TnRlRTZGMmEvbDZBcGJMSnRlNmVibTY1YjM0NktHUDJHeDlJaUFCRVhsVEwxVHdiZzBKT3hmNGRqUEZuaTcxSjYrQ1h2SC9jeHVzUENtcVpsSUsxeHRZMlU1YzhwRjJDd1NNQWR5aVdzNVhsbmxFQlFQeEtJWUtubThnRlAxUWNRWWNOd0xGSTVWY2d5VTJuNE9aci8xZW9KYnlvY1doTVNtMzNMSkl1d1hySW5UWU5BNmVQNTk1cEd3V3JGMmhndWNiV1ErVWhoTVpGNnRSa2tjMHIzbitwZmFqVDZmOXZodG1naElUTVNkc0NIa1VtSWFHOEF3WXhMbm5WbDBKVmpiWXAxTzNwQitVTUtpR3hWbEhRQWVCK2QzTlh2Yjd2Z3pSeDgyZytYS3YwZnNQejl6NVdFQ2QrQThJb3JTc29tRmdHaFlqQ0xudXVoVGNnME9MMStXWlRWL2ZEUlAyZ1ZWVHliTnJPcGxCTkFjM0dvM2YxeXRqdWJGdkRFQkZIQVpWNnlWRXNRTmFqYjhYNHVsUGRpQzVENGRGaVlTanhGUVNsWVVMV2dIN2kxRkNRRzdicGVBZUhKS0hsVEVYUEpMdGFFNFVhV005RWdGSnB1ZTdEV2ozRUYrVGtUQkJZZDgzQm9JOUFWaytpRHllQU16Ni8ycjdiQmZJbjRkZzVXNGcvWFFEbHRIVkJVdmJBZnVMMFlHMm1Mb1UzS0RoWkF0cG4zQW9jYmZhL2sveTdKcE9hK0t2clZnNWpodXI2azZkRGlkejY3NWNnM2RCbG5YU1VTU0k4Uk5zNjBMSk1mY2JndFFnVUYzR1pITUF4allyYzJER1FJT1hyeTFaZG5TSTJwYm5HbDVXVE00WVRxNXMxcTFaNi81OFJSd0hYeVBGWFVPOXFUbmZ0WFlpUzMwNVdNWjFTS3ZjcXZBdjVJYzFLWDZRSXpFcHgyS2x5V00ybFdQZWQ3MWxFdEdCVGJ6N08yaHQ0RzJ2REgxRG1XNC9SMm1HSDNMRlYrTXRhYWJOYTF0ZGlVYjgzMWhhREV4b0FDejZVemdCYTFGdysvVEF4K3FseE96WEZhUE5vcEYwRkZnTzZhOTJPbnBVTy9haWVDTVpzRjExWHhVdmtuQ1YveEh3Q05rb2xSRTNXUGJjUVlSeDRENU05dE5KZWlIK2dmakpFRXlOZTRTRmxvblJld0VpZWlQMmcwenNQd0tKNlc5ZkRENVhGc1ROdzRocGxGZGM5ZlkzZDJlWXIzUHV1THl6Szcwd2dKdUdiVkxYVjhQNUJNS1IxUERMblUvSStkcENNdTNwU1NOcFFRME16UHpOMnpRc3c3clZhSFdIRWVlci9TUXVZcUR4QUhFU3lMYWt2TVZnQkF2aEJiRy9oSEVNTjl6dURMRWNmYTJrNVFBRTV6SVc5Q1ZvdGViUlc0MlJtQzVtUlhJV29mYVdXNnFGcmU0cjJETFR4NXVMWXM3eWRCSm5qMEg1dmxtd0pSNTl6SzhUUEJKWnN5TE9YaEw0NllpdWVQaXVWSys0NlU2Yy9ZVjRQVkExSkZLZXd0alp0U1Rxa1hpOGN6cHRYQkd2ZDZMMU5Rbm1sZ3pFNDQ3Nmk2cmFQaUNEWTFxOHJsZ3NFMHhZamdPOHlFMWI0dUdnMkhmNTJsdzFMeng1SnErZlhQdlMyWjZQaDVMdjlVU2NpeEFIM001NHZadi8wbjU4RzhqLzNmNVJqa1JZRHRnZlVRLzdhL3YySVpSZG9pZnVIZ2FZc001Rm1Ba0svZit0Y2x6TUdGVXYyMVUycWtpQSs2aXdxNTFkSzdkalpmN0lOM2dhcnIzd0QxajFjUlQ0L09VT3hhWFdxVFQ0WEc2SEozNUlxMXlxSHJVeWFXTWVob3NnL0EzV2dScnpVN25vRUdHdjVUdTFWclRCSXZobHpxbDRQOHBjQ3pxUTVZYmZBS0pmckRlRGphNnRlRDlLeXFQWjBOY3FpV1IxWks2eUhDcmVacG1tcVpUcmx0OGx4SDM4UFlaa0grSG9WT1hBWXZrL1NUWjRuNWJRbjZlVzB0azFsdmtXNUVlUTViNlBKK1g2TGtNRGprNVZEdXg2MUFPbWNlWkdWd2E2MnVKdWhrRnMzL3BDdUhEYTB3Z3haNURsMU0rbHJjTzR3bER4aUVMME1oSzlxQWNNT1VnK3NnSVltUGVyK0hPM0ttdnBUdzdLSTQzMU5Zek5wdGxOaldGbGpzNUlCdDFTSCtaRzExU2NpMTc1Yjk4ZHZpWFN6OW5rK0RIT25GVWNabFo1MjhBY0ptOTB6U0pjMTNzY2tIRUpkcFZCY0o2dEs4UkFhRzVPcVVkMDF5dlRBbEViRDJ4cUFybHVjNk9EOHQzazZncVZReE5jenlRd0VmY3lZV29BaGdORGJNQXlWU2l1eWlER0tySEx0K3JYR0p6YnpLUnhZUUhhSW0xV2pLS0FZNmtjR3BnWVpPR0hHYVUyZlRHSVNmYzFaVVVjODVzOWhmamptSVJaNkJ0ZEM3VjdZWkFSS2t6YnI4ZHhpcjBLZUlGRGhObUJMSnhzTzZ5ZzdZdEJFZ3RpNk1vU0k0WUFOb25pb2tWNFhmWXphV0FwT2M0RXFnRklEc2pyQXZmSkdyK3dWVWtrc1c4aU10ak1hVDJyNjFJNGdJa1Q3c1NTWUpOS3RrbUg2c0V0c2wwVTBqZTZjdEIxdWNxQm1SQWZWZk9KTkNJVDI0bkN3Z1Z0ZzZoRXcvMHdvM0JURjVKQTB4SHh6NzlqZkVCZ0tNVmNqZ0diWmhIdTJNK0c3WmtJUDV2TVJZUkFjRGpyQUYybkFnV0xxTVFCd2U3WVhhOWQ3TkFtYm5RbDBPcWlCQWVHMldmaXh4VW9XUFZqN2FoUHE3RzdYaDNxUnRjSXZFNnhISUFuc2NGVytoWFl4OXZPZ3NsWkQ4ZjBnd1JLN0s1WG5JQWliblFsOE9xaU9BY21KaHNtSlgxRnFyUU5JM3hYeWZySitGMnYwT3pFamE1SnZMb2t6Z0g4Wk1aZXZDeVo3NW1FL0pKb0tTVVR5cmVDQ1RjRlR2VDVKQllLOTdDR2ZxTnJDdG02eXVmQTdiU0lmOGdsMkZiSFlhYVVSSWN5ZEJOM3ZjTEQycGZOYVRlNmx0TCtBMDRFTTJUYllJaVlRVnNHWU9ZZzBPckVNcEc0NjVXODBkVzhsWXNMT1I5ODNKekJnaU9qYVoxQlJLbStUVm5ZY0dtOVZTRzg2M1htTzFoNERYWVU3RHFaeFlGVytIRnpPdVNjelcybEtTUmIxSkhaZnFCencwM1hvWC9BT0pSNENzbTZLdUxBbFRDQ3VQYlpxSlJJWVc5Z2d5aTJMY0lWZ2J0SjNHRVEvZ2d1UzJ1UU43b21FZXVTR0FlR1lRUnhQV012ZEpLNmxSY2ptNW1kVURGL09Lc25MaWEwK2E1SEl0REM4SXFtWGtuOTE0QURWNk1JNG5nekhiN2NsZENoQXM1b3dsc1RrRGh3ZTRPZDMyMDNnWjEvcnlTOWszV3R4NEdlLzIwM2NyMnRES1owS1ZGazRIRFZ1TzZPRUJPY3FWMFhJN3pybGJ6UmxTTmFsd2NjV0ZPY2wrR3RvSlQ1UDA4dG5ReHNWbkdQL0k1dVBaaVU0WVdmNUkydVdjVHIrb2x5d1VYbk1JTWY4SFQzTWtCTXF4RWQzQ1ZnSjhIWmlQQ3UxMURBOUNZQlFhTXVRcml1dlJHeW9abHRsNWhGcGtLS0tZa3hiWU1sNzNxbGJuUk5vVnRYdVJ5NDQ0WmVQV2FzWlB2OWlDUlBTK0VjZkNaeTVpZnZlcVZ1ZEMybEN3ODBrYzZIZnNsOWZ2bDN2dkJpeCtCNDJHdWtWc3pQb2p2TTUxYkp1MTZwRzEzenQzZkJNR0IrS2svNnlUV1hOWml3eDJYd3FFTlBWL3k4b3ZjQk5mellRKyt1MTc3djBLbzN1cGJSZ3dlYXhraVJxdG45azNmRTJ5VndaSW5XcnJoVzBGOFBYRmZadmV1VnV0RzFoQjQ4MENUa3Q4eks4NDdCWUp1ZDl3eWdza0F1bjI3VElNbTdYb2tiWFduVXVqVGtRRThSS3BKbFNDeWtiWmRJM3ZWSzNPaHFSL29DWVhWMHVaYXh3aGJrSG5IWGEvSkcxNEp0UFBqb2ppN1hrL3RneE1tN1hwTTN1dDRIM2F5N2tKTUR5YnRla3plNjVpUlpnOThQSEVqZTlScS8wZlYrNkdYZGg3d2NTTjcxcXR6byt2L2JLVUdsNmg4QVdRQUFBQUJKUlU1RXJrSmdnZz09Igp9Cg=="/>
    </extobj>
    <extobj name="334E55B0-647D-440b-865C-3EC943EB4CBC-79">
      <extobjdata type="334E55B0-647D-440b-865C-3EC943EB4CBC" data="ewoJIkltZ1NldHRpbmdKc29uIiA6ICJ7XCJkcGlcIjpcIjYwMFwiLFwiZm9ybWF0XCI6XCJQTkdcIixcInRyYW5zcGFyZW50XCI6dHJ1ZSxcImF1dG9cIjp0cnVlfSIsCgkiTGF0ZXgiIDogIlhGc2dVMTk3ZDMwOVhIUmxlSFI3VkhKOVhHeGxablJiWEd4bFpuUW9ReXRjWm5KaFkzc3hmWHN5ZlZ4eWFXZG9kQ2xjYkc1Y2JHVm1kQ2hESzF4bWNtRmplekY5ZXpKOVhISnBaMmgwS1MxY2JHVm1kQ2hETFZ4bWNtRmplekY5ZXpKOVhISnBaMmgwS1Z4c2JseHNaV1owS0VNdFhHWnlZV043TVgxN01uMWNjbWxuYUhRcFhISnBaMmgwWFNCY1hRPT0iLAoJIkxhdGV4SW1nQmFzZTY0IiA6ICJpVkJPUncwS0dnb0FBQUFOU1VoRVVnQUFDQnNBQUFESUJBTUFBQUJSazJhaUFBQUFNRkJNVkVYLy8vOEFBQUFBQUFBQUFBQUFBQUFBQUFBQUFBQUFBQUFBQUFBQUFBQUFBQUFBQUFBQUFBQUFBQUFBQUFBQUFBQXYzYUI3QUFBQUQzUlNUbE1BUkptN3plL2RxM1lRVkNJeWlXWjFOSm9MQUFBQUNYQklXWE1BQUE3RUFBQU94QUdWS3c0YkFBQWdBRWxFUVZSNEFlMTlmWXhrMlhYWDY1blptZW5wbnVuR2tTSmhJcXFadFZsWklhbkdyTmZoajFBdFl1OWlBdFE0NjkxNC9aRnFsSjBGQitScTdSb1N4VUxWUWppQVpLdGFtTm1FUUtpU2tWQVNDTjBZTDEvNTZISmdoWkJBMWQ0RUpKUXNWVXBpeFFSd2o3MVQ0L1d1ZHgvbnZxcjNjZDg3NTM2OGQ5NnJWNWU4UDdyZS9UcjMvdDQ5OTNmdlBmZTgxNTYzQ3RmR3k5SDFwVlZvNysrMzhmZWZ3TW84Z2F2UjJIcjViRFVhdmVaSDF4dUtGdC9vN0N0U1MwdTZQQnVXSmxzUy9PWDdVckNxUVBkRFZkWGtPWTV3U1FycUtYdndjalMyL0x1VmRYU2hpZ3pwWU9MdkZxb21aK0dML3FzNVM5b1Z1KzYvWWxlQUtYZkxQMlNTcEJQak9zSWxLYWluN0VGWDZlQzZmMCtuYitXa3QvMUtWbGtUZjYrYzltdWtYdkpWU3pKTllhdGt4eEV1VFVHVlBlZ3FIU3hMbWJ6bi9hOWJhWDIrekV0VHB2V3V2NU92eVphbFhFZTROQVZWOXVCSzBzRzJWclV1K1BlT3RKbEt5YkRlcVdLOE5QMzNsZEo2dmRBN2xkQ2Q1em1PY0hrSzZobjFZSE9GYkFkNk9tajZIOU5yZGprNVh2Qy9VWTdnaE5RTC92MGxzWjIzMGZFUEVpMHA2OVoxaEV0VVVLTWVkSW9PTHZpems3SVVWU2QzMHk5L2VkRDBQNnhyUm1ucDQwcVdCNDRqWEthQ2VpWTk2QlFkOVAxdmxUWWN0SUlicFZ2YnJ2citTTnVNc2pMQXljNVpXYklqdWE0alhLcUNtdlNnUzNSd3pmZUhrV1pWZmdPMVQ4dXQ5TmgvcmR3S2xOS1AvVGVWNlJ5SmppTmNyb0o2Qmozb0VoMDBLanI4QjhWL0VWbTFUMG9lcmNEdWh4eGp6a0RHNWhQWlRkZjE4c25XZFlSTFZsQ0RIblNJRGpiOFNxeGRZalN0WVNQL291OW5CNUhCMkRQTmNscUJzWExSbGdhMnpHcjVyNXMyTldjK3h4RXVXMEhCRlVuWGd3N1J3UjIvS2dmZTlTWkdCM0RXV09hNUJvamZ6em5NYkl2OVBYUWhBTS8zeUZhU1ZYN1hFUzViUWVHc1VkZUREdEZCcXlwRDR2cW5mSXdPd0hSYnBnY3hMRDVHVnFNcmQrYWY2cUIwQUdjbnU3bGxtaFIwSGVIU0ZWVGZnKzdRQWV5TXBpWktWempQcjdUZ2hRL01xSGVqVk9QN3BBSlRubmcyRzc4dDNtY1pJby9wdk9TekU4Y1JMbDlCUFcwUHVrTUhqVXEyMXA5N3NDdEdDMG9Ic0RmN0dqS0tlS0xBekhiQUkwa2w1ZHJOUndKNEtCM0E3TDJ0S2x3d3pYV0VOVkJRYlE4NlF3Y1ZiVHliTUZvKytnV0NEazc5V1dtNzYybzJuaGNBM3V3MzJ2anFBRXhoVHhVYzhxcmlqaU9zZzRKcWU5QVpPcmhVN3RRVjZ2SGJuL25ULzhlRHVyRE5nZ2U3aGRKMjErMFNWeDRoT00rNzhPVFQzejN5Q0RxQXRXYVp4aEhIRWRaQlFiVTk2QXdkOUN2Wks4d0hEa1VIc0Zzb3kxVUgvUFVxMkNzc2VJR2lBMWhyVG1QcVlMNXpIV0V0RkZUWGc2N1FnWFlaeEttOEpCM2NLYzMxb014OVNPYlJVSFFBNjEzZHdYVkdsbkdFNHdqcm9hQzZIblNGRG1DRVRvMDFyMmhHa2c1Z3Q3QlhWRGhldmwzYXVnT3BqNklEV0d1VzkzVVp4eEhXUTBGMVBlZ0tIZlJMVk5UTWdDSHB3T3VXTkdwaEpiMlhhVVpwRVNRZHdHY3lwaVhWNmpyQ21paW9wZ2Nkb1FOWWlwVzNqTTBNQUpvT0dyNWZ5dG5DYVdtN2tBdzRpQ0RwQU00Q3Y0a1ZZSWh6SEdGZEZGVFRnNDdRQVF6UU13YWROQlJCMHdHWWFrcXgrTFZMOWdDU2daTjBBTGJTc2o3eTRqakN1aWlvcGdjZG9ZTmpmeVpyZEtraG1nNWdFaWpERXduZWpMMVZLaUpaT0UwSE1JZHZ5M21aUXE0anJJdUNldW9lZElRT09pWHQyWEZscCtrQXZ2Vlh4bnRVRDVTM1o4Y1EwblFBYmtyN1dJbkNjYTRqckkyQ3FudlFEVG9BZC9BcVowOEZIY0JSNDdUdzJNZ0ltRlM2K0tGdEJ4NGNWSlhqV2VFNHd2b29xTG9IM2FDRFFTbURNRE1xd3dnRkhZQ0JuSitZMXYyU0JtRUlLUFZMcnc2OGZqbkU1RHJDK2lpb3VnZmRvSU5lT1VxYUdpVlJVRUVIWHFjRW85K1ZNamdtUXBPOVVkQUJMT3JQc2dVS3g3aU9zRVlLcXV4QkoraGdzK0xaVTBVSC9SS09Hc2ZWTG40VW13VVBWajlsSERVNmpyQk9DcXJzUVNmb0FJNzMrRmZvaWhsUFJRZEF2Z2VLb3JtU1d0VXVmbFIwQUt1Zk1vNGFIVWRZSndWVjlxQVRkQUJ6eTJHdWNaYXprSW9Pd0dqRTdSQUZjOHVyT1Z1YXIxZ2JmOEU1RURZcHd5SEtkWVIxVWxCUDFZTk8wRUhWYzR1S0RzQW94djNmR3F1ZVc1U3JBekNLN2VRakdVVXAxeEhXU1VFOVZRKzZRQWVWenkwcU9nRFBBMjQvNWFybkZpVWR3TGsxdi9IQWNZVDFVbEJWRDdwQUIyQ1d2cXVZZXZpVGxIUnd5ajU5OW55Zkg0TktZbHV4V1FDL1MrN1ZqK2M1anJCZUNxcnFRUmZvZ0g4QXFzWUtwQ25wQUJhK3ZOT25xdnMwRGMyWnJLSURjSHJuWHYxNHJpT3NsNEtxZXRBRk9tajYvaWluNHVjcnBxUURlR2VNMS9BSGk3dUsvL1dra2c0YS9IWmIxeEhXUzBFOVJRKzZRQWQrS2U4SktKaENTUWZ3elFQZTE2bTJ5bnBQZ0VTb3BJUEwvS2U2cmlPc21ZSXFldEFCT29CUEVQRk94K1F3Q1JQVWROQlg3THhEQ1RhLzUvelRzYVo2SlIyQUd3djYzVmlOVEZXeTR3anJwcUNLSG5TQURvRHNlRGZyS3MwTjB0UjBNR0QrY2xHWGY3T3VRYWlrQXpoSjVmNUNtdU1JNjZhZ2loNTBnQTVnSzdTcjBXL21aRFVkZ0MyUmM2OFB0b2d5UDJlT1BSb2xIWGd0YmxPTjZ3anJwcUNLSG5TQURrQTl0ekdsTGk5T1RRZXdOdVE4aWdOMktlT0xLcXFubzZhRGMrNlRWTmNSMWsxQjRmdXBsQ3ZaNnRNQkxIMTRUWGVxZ1RKUFU5T0J4OXVnQWIvcFRvZFFUUWRiM0ExeUhHSDlGSlR1d2RXbkE1aU0zOURwTjNPNmhnNTZyTFpFb1BJejV2YnJ4S25wQUp4cWVHMkpqaU9zbjRMU1BiajZkQUJqazNPcnJoc3FJbDFEQncxV1l3YU16WkZKb3hqenFPbUFmYXZ2T01MNktTamRnNnRQQjZmY2ExZjl1TkxRQWJ6anpIZlVBUjU3VmUrRmxPOHN3TlBwOEI1MXVJNndmZ3BLOStEcTA4R0V0SXZveDNYT0hCbzZBQ2M3dmc4S3dndlRuSVpKSThUcTFZRjRTV3RxSk1jc2src0k2NmVnZEErdVBoMTBXWGZxUmhxc29RUDRTRGpmeVR3Y1d2UHUxQTBRYXVqZ21OZXh3bldFOVZOUWorekJsYWNEV0dwVy9MNmYxbllBUnd0OGIvbWNWdjI2SnRDRmhnNjJPRGREbnVjNHdqb3FLTm1ESzA4SDRIRlp0WmVPenBRb2h0UFVZQkkyeXRKbnRVc2FWYW1qQTFnYzhXMkdQUGkwYjlWdVpGckM0MFJZUndVbDhhMDhIWkRJekRRL1Z5Nm9VN21BNTFSd1Rtb3hCUXQxRGhWNW1SWGNjWVIxVkZDeUIxZWVEZ2I4M3laVWpJUjVrbzRPeG53TGZQQmg4VSswRFdMT29LRUQrTGdQNC83TWRZUjFWRkN5QjFlZURzNHJmLzFYYnp1QWswYmw2c0ZpOUlJUFN4bi81VTNkQWcwZGlIT3FvVnFDUmFyckNPdW9vR1FQcmp3ZHRLcDMydFBhRHNEcmkrdHdFUHo1cS9hNTFPNnN2UjduMmE3ckNPdW9vR1FQcmp3ZCtKVy93S1JmSFRCT2VGdlZ2OENrcHdQV0NjOTFoSFZVVVBFUzB6NjJnbHQxT2hDN29DTU1XSmx4T3R1QjJBNHpOV3JNZTZobjlsVGFtczNBZ0xOUmppT3NwWUo2VkErdU9oMkFqYlQ2dmJXT0R1RDdhRnliNno1QjQyYmpPbWN1SFIyd09nNDVqckNlQ2tyMTRLclRBWXpNTXY1Sm1Ib2NhZW1neDdhNWhwRjVvRzVNQ2FrNk9tQzBqUVE3RTVjUjFsTkJxUjVjZFRyWTRuV0pNUnRiME1WcVB4eStHUSsySFZPelJqSG1BanBRVnNvNjR6bU9zSjRLU3ZYZ3F0TkJvL3JYbXowUGxscXZLa2ZmbUd0ekRhK2lWdjU2c3lmMk9vY3FmSno3WWRjUjFsTkJxUjVjZFRxWThIbjhxQWFBbkFhTXJ6NUloQXc4amdmd3RoK2p4NCtNZ2c1QnBUdDBLcVJBaHFFeWczbWk2d2pycWFCVUQ2NDZIYlI0MzY0elV1Tk5xTlQvWDZxc3NIeFE4NFdxY0RJTkR1WDVYbzVNQ2xiZC93ZUE5NmJ5WkFTV0R6c3FDUlpwcmlPc3A0S0tCU0RXZzZ0T0I1Mkt2WkIrNXFXSC9nVFVDZGNQLytqTi8wbXBQVmhxZU00N3dMK3hVaStrOVpkdlB2ZXVBTjc5ZHovN1hWTUtYNC92dk1OMWhKMWFLcWhIOUdDR0R0N3ljT2ZwSHd1bWhyWDNVOXF3akhqWVkyNW42eFZ2anc2ejBhbVlmLzlydC8wUGZNOW9IbnQ5TDVWcUZSeEFoZEZGdmtvSmZraVk0OEV2dmZVekR6MzZnemIxblpyc09qWis0WkhPN1BzK3ZaRDc2emJ5MDNtRngwUjg3YWFUdy9BNWwyMGtlTDFadjYrcUM4S05MLzdzUzUrNGZSQStCb1BmbWlxbzhFUEN2dGlWb29PMVhxQU05NGFBOUZUZlRRYlBRODZ5K1hlb0syQWdPYk1Vd3VrQXZqU2lmY1BuMnR2bkNuNS9HZ2hzN2t0eUxRT0QyWk5QdjJkK1BmTUVTUWZDVXBNbEwyRTFzendYUFRaNFFldHpuVUN1Ly9FQXlvVkN5NUoxLzRsbkZ2QWV2ZDBoNldETTV5dTVVZ2did1pPMm9ZT2FLcWhIOUtCTUI1dHRmL1kzZnUvL3ZzdC81Y2hiNzJEMFlUbDYwdG1GNFFpL3NxTkhMb3ZUZ1lFaDZ2T2l2c2VmZlE3K2RhS280enE2WjVMcktoNkNLZzh6VW5MUXdVUnJLZDFvUWwyemR6LzBpTzhIcTdrSmo5RWkwM2dwWWt0M3RDTGxWZ1pXQ21FRG5yV2RJMGhkRlpUb1FZa08xbnYrMTBlaTg3N04vd2k4cDdNdmJua3YrSXdnY1UwMUZlRjBBQjRBbXRsUTJNVis0QStDOFBWL0VwajN6ZzAyRjVxbUdDUjNNVXZOeGt0dmc4WlllVTIxZFp0MFlkYWMvWkVqYU5KUHR3VFIzV0E2MGxCalpET1ZCbDVJKzhySzZvVHdsMjlDaDFqNWhkVlZRWWtlbE9qZ1JmOGJKL091T1o2ZDlNcVlSc0dPN0wveTNkL3hpLy9nRjc4SWV1eS84Vi8rSGR6OVRmR01ENVU2NFhrNEhXenBocGRnZ3orK0VQM3RnQWdXYjJMc2xIMEJ1RDJzanAvVXRUZFZDRnAva0lxU2dtS3N2TEk5ajFycndzTGdHTjBTU21VWUFvekhBU3VHRUdaTWRZK2tubTVkRlpUb3dTUWR3RkNaTHRCcytIL2V4RWFYd3E0UEFsbCtjREVjNFVHRlEwWXNlTTgwaFhFNkdHZ3M3Mkt0OXNsSWN1OGJYa08zbW9neUY3cVpFSXQ4TU5YWnJBNkVaVS81WUtDZWtNRTk3NHAvQUU5cHYxRER6UXFMeDJxV1U1ZHI1UkFPN09nQXNpdVBocGFsb0VRUEp1bmdITFlJNGRXQURsK00yekNLNC9jQi8vN0pRZzZjTUVVOHU5YUpicWxhY0RxQVpxb01ubXRkMy85enNjUXIvcWU1SEFKaW9lamRPVzY0RmYrandJWU9BTFJ5Yi9QdDRKWXdpaHZRZTNXTWJWTGlERngzeE1sSkR2RXJoeERVOXNBQ1oxMFZsT2pCQkIxSUE0N3Q1RngrZEZ2K1UyRUVMQlRpN2NoWSsvVk1xWFdoREhGZThxMG9rTDJacEV4ZTNabWFQcklTY3NhQUZud05MZHExb2dQUmFTTlVUaEFwS1A0d2tYelo3NmpwSTVHMzBLMFl4TnVGSklTRlZ3NGhiTHB0NktDdUNrcjBZSUlPeHY2YllTZDVIcHlYbG1HaTNvcTJJK0tUUWpFZFhBajNEWEVMVW5jNEhUU0pSZm04OEdmQjBEaEt5b0hKczVLOXRmaFlPUDVXUTl1S0RvVGxOZGwrK1g2OTVmdC9OUmtsempmTFdOTWw2d2p1eFduNllTWTJUOFRLSVFTMXRhR0R1aW9vMFlNSk91aEtNM1JMdVFyUDAvT2l6R2w4RGlEUndicC9TeU1TcDRPMjZqK3liWFI5LzMyU1dLRjgrMUtNRkxqeG5WS3dRR0NMWWxNN09vQm5wUGlQYlA4YXRncEhVaU5CK2VJSExLVUVnZDg2eWNibGk0SG51Sk92WktvVU04S1U5QUpCQ3FFbEhmQXFhQUU4NmFJNHZwZ080SjNIcExiMFM1bEd4N0ZkUmFJRHIzMDMzZDVVR0tlRFRtU09UR1VYd1JjemRqdkJpVHRJemtYVW1QUXJvc3ZnS2JDa3hOODFzS01EMktqaVlrU3Rtd0QrUUs3K2xHS2hJTnVteFBkeVNjc1FFTzJlWlJFOE95OUN2STVjc1JSQ1N6cmdWZEJjU1BCQ09MNllEazdsWmV4WU5ZM2lOUmpFTnVLZHZrd0hmWjNQRTA0SE1MeFRJeUp1aEZnNjc4YkI0QTdJZXBpS1NnU1BWVk5ySXAvK0ZzNXg4R25kamc2Mk1vU1dxSHFjL1ljejhFd1ZsdFZyZkYzYVVxM0tFbTNVM3ZJaTFGWm5ub0ZDYUVrSHZBcHEzbnh0VGh4ZlRBZE4yZmcxVUUyajJzcW9ET2Z4SWtDbWcvSHJWSkZGUEVvSFlyWS9vd3FlSWxOclg3bTNQc2VITUZXQklsN3NTbzZ3ZERzNkFBanhjaW9sVG1EZlM4WEJDazlCcXplME83S1VPRHJZVkZaRWw4dWs4Q0xNaU04ZlFTRzBvd05tQmMwUEoxTVN4eGZUUWNvb3Q2V2FSalBDVFNQNisxRk9tUTRHOGJJaHlpSGRvSFFnRmdDSFVyWTRzTkh4NDJPTU1McEJUTnJ6ZEQ0NmdIR0pId25ZMGNHWXNraENlMStBQlVpYWNlQWgzUXFoWm44WjZhQ3ZQdEhKMWszRjhDS2thc2tSVHlHMG93Tm1CYzJCZ3lxQzQ0dm9BSHlROXBORnQvRFpMWmtseC8za0lDb2swOEVEaWtWdVVBU2xBMmcweVZyUFE5cDJWTnZpWmt2ZUVhV1MrZWlBYkpnZEhSelRpLy8xTG5hV3FkZzdDUWRtQlZla0hvVW1xR2lZcG1RcVdTRW9COEtVOENKQnFtRjJkRURxQVRRdGg0SVdBWlFxaStPTDZBQjJ1N3ZKRWcrdzdhT1RVbnRuVVVpbWc0dHZSZ240RFVvSDVDUU1NbHJZUXZzQlgxVVBIeDFBYStNajFTUWdPenJvMDVNdzlCZXlUK3JndGM1YndFZ0hEZDNYSXBPWVZmZThDRlUxV2FaUkNPM29nRmxCTFRHb3N1UDRJanBJZTF0dGxlRjI0TFdtVVJObE9yaUNIOU5IdWZGM0ZvUWZ6a21jSjNrbk9tSXZHUkhjWC9aVk5nbytPaUQzakhaME1LSGZiNFp4aEJ3NmRLbkhJZEF6MHNFcHhyV1pwMjBRd1l2UW9FTFRMQlJDT3pwZ1ZsRFR4aHZrdy9GRmRMQ1ZHajFidXRXN1FaWFpMTzN0S0U2bWcrczY5a0ZYQitBN1NibnBqQ0ZwRkZVVzNseFNycGY1NkVDNDR1K0VsU1ovN2VpZ2x6TG94SkxFcGhReHQ3UlZ4bEJHT2hnb1R6VGpabXJ2ZUJGcXF6UFBRQ0cwb3dObUJUVnZ2alluamkraWc5T1U1ZzBVSm1wdFhXU0d6aWhLa3VuZ2hzNlZINlVEa0VIcGZ4YzlvN3RJbjB0Q3cvam9RSHlhVXRwN2hiRHQ2S0JObWdiQnNRR0QwbEk5UmtZNmdNbUR4MGVERjJINGxCbCtLWVIyZE1Dc29BeTRRaEU0dm9nT3hxbmQ0SGd2TE1qNW03QlB5blJ3RFZuNVNoV2pkQUNEZ2pCeGlMMENzaSs0cU5wYk05TUIrZ0R0NktDYnN1L0dUNlFQK0pCdFVrdGxHdUdsQTEySHhXMVYzZkVpVk5Wa21iYUZic2FDLzg5NVlDNktXVUhOSzlibXhQRkZkSENhbW1pdmpyUVNpMldRNlVBckM2VURISk9RQlhDdzFmb2xiQXhGZFRPdURrRE5iMFZ5RXpkMmRBQWc5aEtGNDF0aG04QzJWMjJFQXFOU2pIUUFhazR0eTZMcWpHNTRFUnBWYVphSlFtaTNPbUJXVUxPbUcrWEM4VVYwTUlDT3NhQTlveXFWbVZKMDhBL2YrcFdISG40U1N2enE3Y2YvQjFJUXBRTm9OTEZtN1FFY1pQYThyRlJpUmpwb3AvWmVJYUtRRGphKytKV1hIcjQ5aE9qUDNaNzk4RytHeWZLdnNFRHN5bEdMa05pVFlpTy9pM0xRb2hBakhZak9ReHRtR2NtTTBMSjJWWFlLWVVRSHYvU0hQL1Bnb3g4Q0VkZithT2ZKN3gzaHNnYThDb3BYa2lzV3h4ZlJBWndzaUM4a1ZuZUo5dXpFMWZVZ0tGYituL1ZubmRrd2pnL3ZVRG80UlEwRVVFVE1uaGhSUElCTnFXRVZuSnVGRnVHMkY5TEJNVFF3OEpuNEZPRDEvUitKMnBDOEVTZ09raEhSL1NtazdFYWgrS2F6RTk5bjdoanBRQnh6Y2lnTE04SU01UHdSRk1LUURvUkhRZUFWY3JYalB3R2FPMFNyT3VWVlVMU09mSkU0dm9nT2hGdXQvL1h0ZkxMemxNTHBZTFB6WjQ5YW1NMGNwWU1Hdm1RV0h3YkNuSFNBeWYrdXFxbU1xNE1lUG50N2FUcjR3Z3hXQnYrVUdQV0FPY21ZaWFhRCtLeVBGYVQvckdxTU10S0JlTDRuaWZia3ZXVkdtTGNaU0RrS1lab09OdG9mSFhuWHVvUjdXNE5YUVpGMjVvM0M4VVYwSURvR3J1L2g2R1NqSnFibzRCY2U2b2pWd1oxWDRWdkgySWs2U2djd3grSSsvUU9Bc20vVWpHUW1SanBvNG5RVTBjRXZQd1RiQ1grNDBYbUhhRUFiTlFTSUR6c2lya2FRWDZ5eENSdHFFay9xbnBFT3hPVEJNWFV3STB3QkxoS2tFSVowc1BIU0orQVp2T2E5OEhYQndCQzdnOVhHcktCWUZUbmpjSHdSSFlCS0J0ZnN4d1c4Q3E0VUhjREhVVHVnNHEyaCtJZW95TDRVcFlOenlxZS9EekxPckVFdzBnRTBBSFhjQ0ZjSHNKK0JCejY4TTg4MHdId2toTjhROFVxR09EZkJlVkNGbVpFT1JBT0dxcm9NMDVnUkd0WnFrbzFDR05JQnlQZ0M5UEY2Wnlpa0FUOGpYaUJ3ZE0ycm9LSXFwZ3ZIRjlQQktmUndjTjM3TkZPTmFqRVpPdkFtL3YwYm9PVENpcEdsSklvTzNrUnI2WUtNRXpSRkZWa3BIWWovZkRGY3VHWEJ5bTBmYVpnWUxGTWtQbUJNekpLSTVZM2pha29IakFoanJJWHY4T0VpSFRTQ0s5aHJseGJmd092aHF6V2dBMDRGTFl3cUZvRGppK2xBNk43aSttQmN5dVJ1L1l0L2dMb1VRekpMQjhmKy9jRitzTzlIRnNJb0hmU0pPVmo0N0NFeWRHQVk2WURTZzNoMTRHMzUvczh2WExNQkhEYTY4UzRERkdQQUIwL0s4bUtrQTVLb0xKdkVqTkN5ZGxWMkNtRmlkUUMrWnE4ZEg4NkZOUERwaDFsQlZRMjJUTVB4eFhRZ0ZqYmg5VmVzWk44SmkyVi9GK3FPaWN2U1FjTy8zeDhHcHdMSVowY3BPa0N5aW4rMWxHY3h6WG15QUE4VG5SWmtPdmp5L3Z6SndGb1RlMUppc0d4anoyNENDV2RZZ2pLdXBuVEFpRkFKM3k0Ukh5N1M2Z0RvNE0wbkYxSUgrTFlPNklCVFFlMGdLSFBqK0JKMHNOWUJKVnRjSTZXb1ZHSWpMSlg5eFE3N0ZxV3pkREQyNzk4V2laOS9iTFRJay9oQjZXQkNQRzBoRysyR2hFRGtsbmQxZ0Ezd3lKUUl0Y09tcUR0Y3RBSTNRQXRXUXdkTG0wcEFRTVZSekhSd0dFdk9mY2VNTUhjN3NnWEZjRG5NUmd1ajRVRVkzZkh2aHdhaUxkeVdPQ0gwTUtlQ2hoVXovT0w0RW5UZ1hSTmFOcitlc3Fud1NpY3Nsdm45aTdRY2pBNFU5akdLRGxBTHpnQWFjcGV1bWtwaHBJTmpmTDVQMFVHMG9lbWdYaEppc0l5UXhvcURCY1RhaXVTVW9oanBRSndJSEVyQzh3V1lFZVpyQkZxS1FpalRRYlJsQTI3ZlJlUk1DQlBqQUo1ZkRnVkZhc2diaGVOTDBvRzMrYmVnbGNHbG1OWHoxcDh1aDlJQk9yaURraWdkTkltblBRWVFlK2tLOVdGZU9rQk4vNG5OQW1oUWxLV0xuYTE2NGpCb2hEUmJtRVp5dkRMQVRBZG5TTXRzbzVnUjJsYXZ5RThkZ2Fib0lId0ljQnkyaDBoalZsQ2tocnhST0Q2SkR1Q3c3OWNETnVBNVJWSzNGS1dEVzJRWkt6bzRCeFE3cENneWdaRU9Hb214bnF4UHBvTm9ROU5GTFovVVlCRUxQYVY3WmJMRytKNlJEcUEzY2hndjRxYUVkOHdJUTdFTXZ4VENGQjFzTDZvQ090aEhhcVhvSUtlQ0lqWGtqY0x4cGVnQS9oSHcyNkduY2FyTFd6TmVEcVdEWFR3dnhLSjAwQ05XQjlBTC9wUVVSU2J3MGdFNllHVTYrR2JZRkp3T2hPZllLTXlTK0JXRENEVlVKdklndDh4MHNJTlVZUnZGak5DMmVrVitNVngya1BRVUhSd3RzaEIwME9OVlVLUTllYU53ZkJrNkFFc2VQQWowM0N0dnpYZzVsQTUyOEx3UVM5RUJka0RudFFEQmlCUkZKbFJPQjNmRHB0QjBjQkptU2Z3S2YzTjZXNVhJS04vV2xBNFlFY3A0QzRYdzRTS2ZMSFJpQ3c1TkI1d0tXZ2lSWEJqSGg5Q0JCLy9kQnozM2t1VVZEYUYwTUNXbG9uVFFJbmdMNGhGUEpreTI1RFBSbkNYOUp6SnF1Z1ZTTTFjMG9tWHBZK0xkRlhsMWNDc3NoTk9CR1BhWlZrQVJFUjh0TEVJUitPOC9TaUI2aS8vK1JPZ1BaUXBrc0ltSVRLNGdRbGd2RHRDa2pVUVZ5ZHYvak9abVFPaFoxTWlBVUY0ZFJDL0lFblRRS3F5Z252Y3ZrNDh4dnYrT284d1R0VkZRdkFjeE9oQ2ZzRlY5VlNmVGpGd1JLQjBNU1ZGV2ROQW05VGd0Mzhabnd1WnBqNGxIS05QQmZ0aWNMdnI1QUdxd2lFZDNOeXlxL0YzdlFGYmlPa3lYUlBPbE04M0R1REtKTk5BZC9OckdKQlZIYUZVajJqS3NYZkEvcmlBdlJuZ3lIVVJIUTBBSHR4QkJMWUlPekJVMDhFQkYyeDBabnFKNmJSUVV4NGZSZ2RmSVpiaU9XbVYyZzlJQnFqT0JQSlFPNEttaWF6SFF5WWkzazYzNVo4bEFjQTlRcVN0enVtTHp0TWY0QzlhcGc4YjlzRDA0SFloSGRCSm1TZnlDN3FIS2R5MlRXU3dKcVdzM0lURzRSVE9tTTgzRFFwa3k1V2toUXZJaEpxazRRazk4aHc2L3NqV2krYkIyemVrQVEyaEhCOFVWVkRpdjRsZldyd1hOZXRjR0gwb0hBRG1pUFZ3WVE2elFoQjFKRGd5aGJTa2lHVURwb0VYUUFmUUNCdUJxMXJwM3BZTS9hNGpOK0V6WVBHM0FnaTZ3MkZZSCs4bUhzN2p2NzJRaS94b0o3MzdtV2FOWk14S0RDSHh1RVVuL0haWGkreDg0d1NTcFZnZjdTQUVFb1UyTmFOdVFhaUNLUW1oSEI2M0NDdXBkNzZLdDltZmZuMm00allMaStPWjBzRGFWUklOemJJNWpiVW1FUG9EU3dZZ3NaMFVIUFh4dXZxUXh4ek9hRWt1bEEyR1AzMFdlVkh1S1JNWlJqS1pFWEpuaXFrenZLRHJJaWRDMFdvTjhGRUllT3NpcG9BYnROczJDNDV2VHdRTjNKU2t3OU5DcFRjcFVOTUJCQi9CVVVRdDdFNmVEVTQzOWpaY09za3NSZUdSV3F3UFZNUnhDQnhzYTh5a3pIZXdVMVFBb3o0eVFvVVdoQ0RGY2RzSkE0dGVPRHBnVk5OR09vcmM0dmprZG5PNUwwaUZyNUM4bkpYQUd5cVNEUHI2OGFSNm9BVERTUVlOd0ZHS2hBL0ZxMDE0V3lnVU5oelBTZ2JCSjdHUmJZQjFEMFVGT2hOYjEwd1VvaER4MGtGTkI2ZVphcCtENDVuVFFsOGNKZk1GT3M2eTJyajFiZ0lNT1lCV0FyZzZPVVZQaXVzSTBFYlNQbHc1UVJyV2lBOHBuVHppWTNzbyswVUhXMWl4bFlxYURNMGw0dmdBendueU5RRXVKNFlJaHRLTURaZ1ZGVzVvdkVzYzNwNFBXamlRVHNxSUdleWxUSXNEMHZZT3h5bmNJMnJTZHFISitDMDhiSFFJRDZNdE1adSs2emlCU1J6cklncDUvRysxdUZ0OWtMeHVYaktrcEhUQWlUS0l0ZUk4UGw3UWJVbVN3Smc0YW1SVzBJS1prY1J6Zm5BNVNQQWcrOFh2Sm9wcDdtN1A3V0JUSDZtQkMwSUdRZlJSWHRialR6WjZjM3pzNEpqeTVyRllIcXRkL3MyWVE3ZUtIa1E3dzkrRXlUMXdid1l4UVc1OTVCZ3FoM2VxQVdVSE5tNi9OaWVNTDZHQXRkU2dNUzdqRHVieTFkOTA3VzBqKzUrSjNyWHV3Q0NaK0dqRDRpQ3R6ZGg4WFk2S0Q4SVh6V0REYzRkOE5hZTFLbWJJQnh0VUIwQUc2MzdLbWcyRzJtWjdYeDJqd291SmhCMEtZNldDS3Rjd3lUdERCRUN1VER5RW1LV2VjR0M1VHBLdzFIWEFxS05LZXZGRTR2b0FPcnFmTVF2RHE3WHh1WFcvZGE4OUdRWTJOb050T01SdWp6ZGw5M1BveTZVQjh2bjhucm1wK2R3TjE2VW5tWXFTRDgxTHA0QlF6Vko3ck5uaU1kQ0RlcVp3bUgxM09lNUlPOGlITTJRcXNHSVdRaHc1eUtpalcwSnh4T0w2QURpNmwzREhINGFCLy9wV2pTLzUrVUdFN0dGOU5iRStlcjBFY2RBQnpDRXErWGd1eHRRM1E2VHJaZUY0NlFGdG10VG9RaTV4aHNvSGhQUnpYWjd3dTE3WGprNWtPMEphRkxUVDhaVVpvV0t0Sk5qRmNoa2hHT3pwZ1ZsQ2tQWG1qY0h3QkhReFNwb0tXLzlTOGx0WU9mSUlqR0VYd0FaNHB4UFhDZFVQZVZzVGxtT2dBSCtPbnlHb2EyK2ZFelJGM2pIUkE2WUUxSFV6bEpzNURZbkxaVGlWYzFod3ppdSswMzBxVnlSMGtoN0dsUkNGbmlwWEpoeENUbERPT1FtaE5CNXdLbWhNTFZnekhGOURCc2Z4K0hCZ2RwNEdFRzJBNHZUTC8wQVpzTlU0Z2JweFZRNnd1a3pnT09qZ25sdVRDdlNWOWpIQXhIWkZ0SkNNZFRCQStFaFZhMFFHK29CTmllbGxqYjJ0UEpLZ3VSam9nVFlDcStwRTBab1JJRFhtaktJUjJkTUNzb0huQklPVndmQUVkTk1QTndielk1ZkREZlpkaE4zcHA3cUFJMWtXUkNFd3htbWNxL0plRERvNHBmeWt4dVF6bEpyWS9Kb2VSRUNNZE5Ebm9RSmg3enBCMkJ2K2dPclVYdVhUL0NNMlppR1NrQStFdnNKMFFuZmVXR1dIZVppRGxLSVIyZE1Dc29FZzc4MGJoK0FJNlNBKzlIMDRBQUJVY1NVUkJWTDFQMS9NWEkrZDgxL01HL3F1aXhwQWlKc2dCWHI0V29YUkFxeGdRVVRaeGpKblVndVkwL0hERHMyamRGL1REaFhPejBDTmNONnhXQjdnanFRQUVUMk4ydEVBVy9Hd1lzQjBqSFFodndwTmsvVG52bVJIbWJBVldqRUpvUndmTUNvbzFOR2NjamsvUWdmZ3c3MEVzRlhZVmk1NFczLzArbjNza0xWZ0JYcmVNTXhhN2crT0xaSzBncklHTitMQVNsQTVPeVpjckFJUTAvbStFRkJmS3czNFpWd2N0NGdNbG5YZ1RzNVV3ZDNheXBrRm9vRmpqSkRvbTJlUytMd002bDlBbWM4YjNqSFFnWGowNmlpWG52bU5HbUxzZDJZSVVRbERidlRCM3dxQUwwYmZDNk1RdnM0SW1KQmU5eGZFSk9oQXJ0bUFKTUs5aUVucjZyUXZyZFh1Ty9uamhEWHhKdndNM2JPZ0FhdDJYOHA2SE5nc3BkaEZBNlFCR0ZIWFkzdlQ5OThWeTFsdGFReHRrWnFTRE52R0Jrc1NiMS9BQTdvWXRoR2VCalM2STNnMnp5TCt3MXJ1WEtQRlppamFTcFJqcFFDenRrcUp6My9NaXpOMk1iRUVLSWFqYy9pSzNtRWJEZ2hDZGRRenp4TWNLT0JVMHJJM2hGOGNuNkFDc0NyOFRxOU1WZitGcDRHMzg1Y0FmZGlvcUR6WVY4SHNGZlU5UDVMQzgxbURBK044NFNaUmFoNWozSjhMeUxVVUhrWnVvbkYyQW1tMUhjWi9DN2RkUit2eUdrUTY2c2RZa0swbmFjeWN4Q1l2b25XUyt4VDFFN3lQUklncEt4dy9yYWdlM1g4dGxHZWtBZkhLcEJ5L1hxUXZ4SXRUVlpwRk9JZXpIWjl2Q0duZTRFQW5SMk1qWW9wOVRIZ1cxYUw4dUs0NVBEUE5ML2h2cjNmdkR1WUJySFdrVkNvb2FURUxkeFJMcG9vbmVhWnB5OWVXYnp6ME1qeEt1MmZmOTZNMlhnNXAvSy9nUDUvN2p6MzVYa2lKaVNTZ2RBS2JNK1h0WXBCR3p6ZnAvODdQZmlnanpKWDRaNmFDVFdGT0dOV3pjZkJDaS9kbXpONCs4WDczNUxyajFINy81blY0WS9jNmJvekJuK052Rmw2QWlHWjZILzhsRnZwL3AzTU1mV2lobi9zdElCN0EyNWxrbThpS1U4UllLb1FnL1ArKzFIN3o1RG05ejBabnZ2SG5pTGFJZnYvbkgwbFV5SzJoYWZJRXdpaStZOWJkZ2FmRDMvZG1YaFBDZjZzcW5ESmZtaXgxWUY1MEZkVCtnYzMwemFDRThJK25hRVdWNlVkUTJLZ0tsQTN6Rk15Ky8wWUtGMnY4Vzk3L1M4bjhFbFptT1pLUURRSE9RRmk5RzhQdzY4WTdEMjY4RkEzc2VHcVpMdEJQN2lYVGF2NEl5ZjBxd3dNWnYreUdYcC9QSVlVWTYyQ0tOTm5LVjJoQXZRbTExNWhsUWhJMncxMTRQZHRqejBMWXdlczJ2MUdsUDhNSlR0SjlJMTUxRFFkTWlDb1JSZkFFZE5BVFI5MkZaODg2Ymo4QVFFaW9XWGFkekx5UXdMOHhINmVCV2xKVDc1ckwveERQdldWeVBQdlBFZkpuY216MEprYy9jN2lBSENLSW1sQTZFZVpSc3hpYW9HcXcySG55djcvOFFtVWxLNEtNRHNhMDhrMlJEWU0xLzRzbW4zL1BvN1NmQVZIczhFOC9nbVNjNmdnN0M2R0c2UkU5QkI5NS9oRHBtNzc3NWNNZWZUZE1GMFRBakhReW9FMTYwWWtVa0wwSkZSYlpKS01KRzJHdUNEc0plQXpvSW96TjB3S3lndGlBVStWRjhBUjFNeExuaStrLzR3ZlVESTBsR2YyN3VnbzNPUFBwOFIwcXVMb0RTZ1RnOFBTTGJzUGIyT2FUWmI1Slo1QVErT2hBSGFJZXk4RHloSm02Z1dvaDZTMmVPNzZNak05bU1kRENPN1I1bWRWTzVlQkZTdGVTSTUwSElyS0E1Y0ZCRmNIekNkdkFUSjBHWm4zN2I3ZGxqd1k0aElhSTlOMjFmQ3JlS3JlMUVZcFczS0IwSUU5eEkwWXAvKzl4dC93TS9wc29oRmVhakEzRllNNVJrNXdyMGljKzdMSVJ0L08xSE9yUEhQbTBxbXBFT2ptT0RtbW50ZUQ1ZWhIZ2R1V0o1RURJcmFDNGtlQ0VjWDNoaWdKY1JKOTlUa2JRVjJrM3B0VGtoZ1NzYXBRUGg0OHJJVDJaMHNQNjc3NTA5L2VQMG9rUWdGZzBiRllkK1R2ZzI1cE5zU0FmLytCT2RKeC83T1hVVjBMQnZxWE1ZcHZJaU5LeTBPb1RNQ21xR3owUkJ3WjhJNjBFTkhjQXNGeXdkeHY1OFczVE41UGplck5HV3VWQTZnRWlqRTBURHVvem9ZSzBGbFlLaFphb1NDcHVyMEpkTGxVMlgxcURleWRBVlJOUE42T0RiQkRyZi96Z3FJb3ljRUU2WFlicnhiNE1Wb1ZtMUZTSmtWbEFqZkVZSzZ1RTlxS0dEMEdhdzhFMzBydkRNQ1VhdzVFd29IUWludGpNNVg1SFF1Y0ZaK2tiUHYvZXNPQ2FkSFNxcVVwcVFGT1ZTU2FkY0ZydEE3ZzNTaVNGUjdiL3gvY2NlYkFPK0R5WWlNN2M5bFkwemsxc1J3WXRRVVZHY1ZDVkNaZ1dOUWRCM1pnb3FUdkx1Wm9WbzZPREN3dHVrdnlnNzJNK0txQ1lHcFFQeEgzaDIrZW9QamxnMDRsNE01czBiTUdCZU9hS3pDaGRRT3RVNFpZdDJhak9XRVdkY2k5MXI0OGpVM1dZbldQYjhEclQvVDZhU2tzRVdxa3pKSEliM3ZBaE5LcTBXSWErQ211QXpVMUFQNzBFdEhjeDlMQ2NMait6SjFLUkZaZVRCNlFCRzVUNWZiWmMrcEpWMWJYN3dHbngrN1NOMGJuQ3Q0SERUQWI4S2d3VUwzWXhVeW51SHFZaHM4SGl4K2VyRDhtZVVUUTVqdW9pWFZaaG05Y3VNMEtEdWFoSHlLcWdCUEVNRkZmOUxjeThyVGtNSFZ4ZGEzWnpUUWZBV1ExWklGVEU0SGZTNFppbFRDT053a0RSZ3ZKeVFwYlo0M0hTWTloeGtNek1KbS82QzQrQngreC9PSkVjUmtIb1FCWXJjdUk2d3Jnb3ExdFZJRDJybzROcDhkbHJ2ekRjTFZ4aGNsSE1xRDA0SGZlWEJmTTZxRk1YV08rRVlFVWVKVDVFNVQzbk81Y1U1bFdKTFFsYWZPK0ZPUkhISFFIZGsxV0pMZkppN2ttUkIxeEhXVlVHSkh0VFFnZGNKRE9UZ1RmRTEwWW5pQXdoTHVuQTZhS0RISmVVMThVcDhydGxUTFFCZ01HVTgxSEswU3N6Um94emxjaGZwQmQwc2lvdHBHNWsrNXBLWjNDcEFtT3NJNjZxZ1JBL3E2S0FmNk1UeHg0TlhGOWJvK1dLdUppWCt4ZW5nbEdmWUdiZDdITCsyTm9EeHNrMFZoRW5oZFNyTklsNXcrTkFpZjlHc20zT0hjU0ZHdUZsSDNKQ1dLK2IwazNSa3JyRHJDRTlycXFCRUQrcm80SXA0Q2ZuRzdLanB2OFB6SmdyaldTNWxzQ2lFMDhFVzYwbWN2am10YjBaNWhQL3BYaFJLM2ZTWWJCcFF4MWxLZEpuQmk0bXRTVk5oRFdYYzhUdU9zSzRLU3ZTZ2pnNjhML3YzbnV0OHYzQ3plNnhsOUJwdFNlcUswd0ZZOEN0MWpFcXNuOFZyQ2VRS29NMTA0dEZWck5oTGVOQmJpWWM1Qm56VUNvRHhQTUJ4aEhWVlVLSUh0WFRnL2U1Ny9iOEFtbmZ0cjNmKzByQUVEVFFWaWRNQmtCekhnWjVwSTJESDlXZWl2QjJGdVJDRzBrNlVzY0JOVDdFQ0tTQ1dLbnJzM3pzTTArQ0ZlTkpjdUlWLzdDTXNhdlByT01LNktpalJnM282c09uYkV2UGlkQ0MyUUNWV21oWXRiUkJhTkJXSmpmYzBYVGhQdU0rMDZUQ3N1NW1BSkR5cDlvaHlBejdYWXNjUjFsUkJQYUlIVjV3T2dDU3FOTDJMSVJLZHRVNGdRQXdYdG1ZMXFqMDVhUUdrNlFLVGVPM2lMb0dQc1ZtTW9vakdTdEV0UURWZHhGU0JrRTBUSkJSa3dGUkJQZUt4cnpnZHNFM0Q1QU9XRW1ESE5mODZsSWc5aDhDUmxCd0YyT2FFUVlKK0l1bmwzYlFCMHU1Q3ZIZ1pMemFjeW5VeVR1bU9JNnlwZ29xdkhXRmN2K0owSUh3dGQyUlZMVE1rNkNDeVZSeEQ0QVN2alczSENKYW8rR2dUcjRzenRnMlE5aFlDeGNrMFpTcnR4ZG1LVnU4Nndub3FxRWYwNEtyVFFaTlBNUTBVRzRaNWZKSWg2R0NFRndJekhNOG9CbU5GUkQ5NFZheXhvQ1RSMlltZ2cyOFIwanQ4Sk93Nndub3FLTGdYb3RQb3F0TUJqRWxzMFVPb2NkRm9zUk9NZkhQT0lYQ0VTeHh3cmZIRm1NU3JLQ1cyQWRWdEx5UXJOZ3VjSzJEWEVkWlRRYWtlWEhVNmdJRkhUV0ZsREJqZytzTlE3Z1RHVG5pZitnVWRvTGJkcVp5YW9PaTJrU1lQWXpKTTFhK0c0aFNHTmpHRUNTSU1TeHYvdW81d1VFc0ZwWHB3MWVrQXRwNlJxZDlZQmZObjNQeTEzNGdLdCtBbG55Z2czMHlZdkpBOFlSdVp5ckpMRGYzWDd6MEo1UXNqOWEwd0lQOENVL0M5ZCswNHdub3FLTldEcTA0SE1KL3g3TkpsaFRjSmRlaXEyL2pPekVScUtrK1RUVkpLc0RZbzNKQjI4RnhnVWVWNzZJNGpyS2VDVWoyNDZuUUFxeDYraVFwWGZpSldPQ2xUYnkxQzBwQW9aaGw5ekxiT3NLellHOU1ndG1qa3RyVjQ0aC9RN051WDRpaFJDY0o2S2lqVmc2dE9CMkxyeWJXTnRWTXhzYmNtRnRPQ0taZ2FOZUN5UXRpQmc5d1RlaThFNDRqSE5DSWE1VGpDV2lxbzRIcTBCMWVkRHFyZVhNZWpTaXltcDNFd2VRZEdlYTRsUzhWYnp3U0tEbTJWT2VlYzBGMUgyQ1hWSlBHd3k3aFZLS2h3b2R2SDZseDVPbWpHSitVWXZ2TGlqdWt4RCs0SmJ6QlZERnZQeEZ1R1RFSk54QWpiOHo2UnNjZjUyclhyQ091b29NSUw2UXpyM0pXbkF4aVZ4SklkZzhzWTE2VlBrTFlTM2drRmE0UlJTUjFmRkpTc0tRNlRObm5FQ1VuYm11TG15YTRqcktPQ2lpOGxvajI0OG5RQVE2OUt4NE5JellXWHptRVVrbThhakJRRjFZeGs2ZFdFemhNdUNLa2F3Um1MazZJY1IxaEhCU1Y3Y09YcEFJN0hJOCtabE5xV0dyeWpXTVUzR1Rjd0xacDF5c1FISDh1TjNKWFQ5VEF2N3gxSFdFY0ZKWHR3NWVrQVp1a3F2ZnFqb2RGVHZDelJaVHRuRE42YjNJc3FyZTVHOVJJVzdDT29FOVk4RFlSMWlNc0k2NmlnWkErdVBCMklnNXc4U2xpd0RDeTM3aDhSTXNUblFLazBvZ2dkUGFqMHBZeW9IUTNmLzFnVVNOMmNFcWRVcVd5bVFjY1IxbEJCUGJJSFY1NE92RFpoRlRIVnhuejVubGNNRi9qYXdmeC9WK1VUTFpjQy83SG9wU2s1cGN6UWVwZG1PL0d1L0M1ajVhNGpySitDMGoyNCtuUUFhODBkUnVVMEZOWHk3NUVMQU5CdnZzVTByRFg1SElJTndYa2ViSGpmUjJZRy9SNlNpZllKcmlPc240S0tLUlR2d2RXbkExaHIzckxYd1lJbHdDV1JIaTZzcTE5WWEzS2E4UTF4VHhSc3g3MzZkUjFoL1JTVTdzSFZwd013ZXZITnhZYWpCUnp0RmR1Qlk5b29ieW8va2E5SE1Ya2lEL2N0K0FMUTJ3Rkk1UFdNY2h4aC9SU1U3c0hWcHdNYUcvY2dpZVhCU3drSGNTaDkxMksxWnZDU1M3cXRlSGlzR3ZDd2tlQzFaamlPc0g0S1N2Zmc2dE9CK000VHVZM0h0YjF3N0FzcUoyVG14Uys0bnFOdm14UUdRUXZZNk9BdXJQTVNBKzdkbWVzSTY2YWdIdDJERHRCQnMvSjNSTUJIWjBvUEpqaFk0SHBqUVZRQ0xpTlZmdUJGVkhsSFdXT2Y4SGNYSlhOZHJpT3NtNEtLZzRVenZLY2NvSVBUeXQxWW5sZGFLOERIZzNNNkJ5K0dpdjJzNEpSeGlHdExFTnZsWG8yNWpyQnVDaXJlQWliVzB3N1FBZXlFcUErQUs1UzZTRko3TmxJVUh5c05DNHFDUkZLTC9INDdVYUJvOUNYL0l3b1JZRGZodFNSNm51TUk2NmFnaWg1MGdBN0FWRlB0V3dzWC9ROHJob3ZYWkxVa0JwOExPbFRWeDU3V21wMG9aTUxTbnRlUzZEekN1aW1vb2djZG9BT3dKWEo5YkVReENoSkp6Y2c5K2EzWW1vditEa0pDaHNVdFdOcjJMYklYem5vaGNrOWUremxFMkJaL2MxeEhXRE1GVmZTZ0MzVFFaNTZPa1RHUWpMb2VEUmNQMjRLQmt4MnY2UTlNazl6VGNSSk81bjRTc2QwV1pnTTU1N2ZjdW82d1hnb3FQb1UwemZUNlBNSUZPaGlvbkdZSTNBV2l6eVAzNUEzTVh4QmNsRzhWa0o0dENnZVhDcCtuYlA2Q01UZGlmOHRUREVpYjMwdlNkWVQxVWxCd1VjYjBObEFiRitnQVBJWXIvQUxLdFhpNFhNTk0vcWZzSHlpWVZQb0ZsT09JN2J6anZTeTF3REVBdjZYR2NZVDFVbEJWRDdwQUJ6QzVjTnU2czhNZ2ltbkVISEFkZTdtb1IzTnZKTVB1QmlhWEE3c1NCWEt2SlQ0K01ObkpDZ0tYVzJ6TmtNMW9FK000d25vcHFLb0hYYUFEWWNzL3N0RytJbmszRTk3OGw1QjVFcmlYMHdsSk5CVXN3ZGdtdmdnS3V1dzRzVEZwSDJiem5aSXVMTm04eGpHdUk2eVRnbnFxSG5TQ0RtQnkyVEZXdllJWlgwZ01sd0ZpNGdQdTVSNjdNTGxneTVDQ1FQRGlHNTNkS0dFZCs3eG1yd3pxZFIxaG5SVFVVL1dnRTNSUTRlU3kzazJzMi92SXdEOHRZZmFzY0hKNVBySHR1b3FzdVVwWS9BajZjUnhoblJSVTJZTk8wQUZNTHNpeVBacmxPRzh1elg3djU0UHJxMS85ek51dy95VmZobUxENUhMSUNVSWhxLzFEYzNqLzRxdGZlYW1OZkhXdUpNVjJIR0dkRkZUWmcwN1FBYnlUUVI2ZEtGUS9UMUxMVDE1N0dSR2xkRHljeS9PYjd6Sk5GeEhnVDV1NFlxTnBsSGxRRGpPNWpyQStDaXBlWnp5TXVqTjk0d1lkZ0Z2YldScFpLV0d3RENTdnhNWmhVUjF3N3o1L3pSMTI4eVRSeGw0U0hYWmUweXpKQTlSeGhQVlJVTmlYS1h4NDNhQUQ4QVJFdHZHRXloZUpua2pEQmFIWlFTa2VrdWRsMk8rUTV5RCtEVzNpeXU3QVlQR0RtRThSU2JaUmppT3NqNEtxZTlBTk9vQlhOaE1tTUZ0Vk5NOFBMNk5JMTNhbWFMTVVEMEo0WnpxN0VNblVYVHppV0VLSGpIeFkvT3dXcndhUjREckMyaWlvdWdjZG9ZTnhOWTU3NElBc1hTZHB4UWF6N2V2cE9JWXd2SkphaWQ5bFcwS0hRRGt0NjJWcjF4SFdSVUU5ZFE4NlFnZkFlWHNNdzA0bkF1WXc2Y3JrQjFQY1RpYVNJYUpaelNkUXVoSTY1T0NrVlpvSGhPTUk2NktnOEcwSmxRK0xJM1N3M2xGK29JaGhRSnFKT0ZiWmFjeEVvTG5nUDBJTzBZUnFJMkd6dEY5U2pZNGpySXVDYW5yUUVUcUFMNTByN0tVbGFYQldMSFI2T1pZMlRTOW1XMUpPREl6WnJMbUVweXJYRWRaRFFlRXptTW9lZElVT1lKVit5S09YUmFUQWtuQ25TSG02YktzeVJ5dTZEY0o1VUxYU1ZKWFVwem1Pc0I0S3F1dEJWK2dBNXVVeWJIaDZMWlp5akV0Ym93Q3JaK3lXVXRWVkJEYkwyeXVJenpjN2piQWVDcXJyUVZmb0FIWUxpQTlkRldNa1dVZTNwTDJDNThGYWVpOVowMUx1d1pKYTFsN0JmWVMxVUZCZER6cERCN0JPUDF6S0dFbFVDcTYyWjRrZzYyMnpCcnVGZnFuT2tZNGpySU9DZ2plLyt1MTdaK2dBUEpHV3Zsc1lsN2hDQVY1ZjltNEJWcHA3ckJRbkMzTWRZUTBVVk51RDd0QkJlZnQyV1dzVm9hNy9sQ0sxV0pKdTExZE11bEhweS83c3lDaGp2a3l1STZ5QmdtcDcwQjA2QUxmdzBsYnFadm9ON3pkdG0rWE1rK3Rjczg3TEk5T3VUSzgweThpOEhZNGpYTDZDd3BkUE5PZmc3dEFCbktGb3NOb3B2MzN1ODFLMzk3RDNMSkZzRE5DQ09oOGFaTXVmeFhXRVMxZFFmUTg2UkFmd1FzRkpmbDBzWGhJV3U3dkZwZEFTMmtzMmpveExlVHNyaWRkeGhNdFdVRS9mZ3c3UndYcW5OQS9hcE02Uzk1ZExOQ1NLU3UrVTV0UkFRcElTdXFVYUV2OC9RTGhzQlFWcis1N1VvOW1BUTNRQTVGZkpXODdaaHppUGFjWC9uWW5LVWlnZVZoOEhoUVFVSzN6UmovNDdVekZCZEduWEVTNVpRUTE2MENVNldDdDdjMHNyTXFSYzhKWC82VlJaMWl5eFVhcHRRdGVHcHZvZjFlcUtHNlU3am5DNUNnckd0US9yZXNFbE9nRFB4TmQwZU10TDc1ZitTUUx3VEJ5VzEzNk5aSEN4R21teUZFOTJIZUZTRmRTa0I1MmlBN0NjTHMzNERwcGNldDNuU3p3N09hNmtic2NSTGxOQlliTFVuN3c1UlFmZ2cxbkpSNE93YWJCUndjckVoTit4dGpIRXdUcDN5Q0JHSjhKMWhFdFVVS01lWENVNkNEL1ZRN3RkM3loOS8wN3BNMWpCU2w4Y2VQQ3Z1TFc3UDZxQkJlUEhCbE5Md1NxQzRvNGpYSjZDZ3FHZFhoeUFmM2g0M2VYb3hmSmxBTG1GRjAwSHl4c3Zxb2ZOOTNDV3BrM1ZzQjA4S05jUkxvM3VsRDNvS2gxY1c5THlZTE5UeGVMQWcvM2ZjcFlITHlxbUZqNjJFNUljUjdnc0JmV1VQZWdxSFhpTjViZ2lQZUIvaEhkVUVOTFdsdVNLMUptTmlCWnhSN3VPY0VrSzZpbDdjUFhvWU9QbDZQcVNRZ1Uzbjl0UnBKYVdkT0hkSjZYSmxnVC9wM2RLd2FvQ0QzNnlxcG84eHhFdVNVRTlaUTllamNiV3kyZi9EOGtYZDBTcjJ0MEJBQUFBQUVsRlRrU3VRbUNDIgp9Cg=="/>
    </extobj>
    <extobj name="334E55B0-647D-440b-865C-3EC943EB4CBC-80">
      <extobjdata type="334E55B0-647D-440b-865C-3EC943EB4CBC" data="ewoJIkltZ1NldHRpbmdKc29uIiA6ICJ7XCJkcGlcIjpcIjYwMFwiLFwiZm9ybWF0XCI6XCJQTkdcIixcInRyYW5zcGFyZW50XCI6dHJ1ZSxcImF1dG9cIjp0cnVlfSIsCgkiTGF0ZXgiIDogIlhGc2dRejFjYzNGeWRIdFlVSDBnWEYwPSIsCgkiTGF0ZXhJbWdCYXNlNjQiIDogImlWQk9SdzBLR2dvQUFBQU5TVWhFVWdBQUFYNEFBQUJVQkFNQUFBQjN0RUVyQUFBQU1GQk1WRVgvLy84QUFBQUFBQUFBQUFBQUFBQUFBQUFBQUFBQUFBQUFBQUFBQUFBQUFBQUFBQUFBQUFBQUFBQUFBQUFBQUFBdjNhQjdBQUFBRDNSU1RsTUFJbFNKdTkzdnpYWXltV2FyUkJDMVJ4QllBQUFBQ1hCSVdYTUFBQTdFQUFBT3hBR1ZLdzRiQUFBSk5FbEVRVlJvQmRVYVM0Z2NSYlJtZDdQL25heUMvOE9zSUI2ZEhJS29CM2NRRWZHM1VVZzhpUFlLTVJJVko0SXhLT0xzU2RDRHN3Znhwck9LUkFqaXJDaDRuQlVDU2hCbUwzb1JuVGtZUGVRd1ViT2orWmpuZTlWVjFmVzZxOGJzZGcrTmRaaCt2M3J2ZFgxZXZYbzlRdVRVZGtNbUxTZnZSYkdXaWZ1UWwvK3oyYmlmbS8rTi83bi9iZWptTmZWWjJDM0FoU3pVNUtaakZpN25aanNMd3lWWXkwSk5ianFhTUorYjdRd01GK0ZTQmxyeVV6RU52K2RuUEFQTFBkaklRRXQrS2haaE5UL2o2UzBYNFZ4NkpUbHFHSVh6T1ZwUGIzb2NLdW1WNUtpaERwczVXazl2dXZwWGVoMDVhcGlCZjNLMG50NzBPQnhKcjhTajRlcTlCK0RaKzFWMEhoMk9uUllzZUt5bkpZOGNENjlGVyt0U1UzTmZXb1hPL3NHV1RXN0RvZjNIamgzZGY2amFENGRORVE1VS83REU3dVAzdFdkZXU4MWlhdkJHRWpwNDZtUUEvVTJralE0bnlSMEIyekZoT1VaR1JVVDRXNkx5cDJoSktmQ0ppS3VnZDVIejNNK0lGRytSMTZNaHpmTXVZTlA2eGFkcWJMYytDdjM0TW5Tdy85cTY1ZUVYbjk1Ykpmb0RKNmg5US9EekZwdEFjdjloUmZzZWgzNEVobk5ITFlQdEdCbjhnVHo3dTZ0c2kybEM3OUdZZVJMNVJZVVZ2a0xrRWNNaVlCUXBYeHRLKzVMb0FGdW5ocFVXcVBYakduQ2t3TDdRSVBaWlhFYUlTU1N2R1BLdEFGdGRnd2t4RndDOEd1R3o4QllNNTQ0OUJ4Y2pNd3BDMjNZbEo0QkhFeUpDVU1sbzN0QUx1SVNlTXBnUWl6aURGaXFDUHZCOVpqUFR3Qk93bk9oZVI5ZWlSZVVwVG93RDJETlhadVA3QzA3SHFxMjNnU3FIVWlQb1dJdEFHK3loc1gwYUVSUHV1RmNDZHV1Y3dEN0c0MElBOElaUlFBRHRsa2dsWTZWRGx1eEJWS3JJV0pSVHRDODRMYlNBclR6YURodGE4RDMrYmtndUlIdE5zek44VHZGbEdtb21ZK1pHUHgyNXhleTJnZDJhYWRPZlZRSlRDRmVZc0JBMWdJVVlLUXQwekJpMXRhRXhFNnpybnN0WkZkak9JWi8xbkpVQUVpbHRQZEpvVzBvTE4yQ1BRMFVablZIMG1jUklodkkwUnhXcjZ4emlLcEpSTE5Jbmc1SG9zTjF1eUdrQmQrRVdZNHNlM0hKaUpFT1RNeWl5WWxtbjlhTWk1bWtFTnkyV0JIZEhLekxPU29FWDRFOVhiem84dzZ4b3pwZGNVL2hmdGZyUy9sWCtMNEZENjdpZUhhdFBldEJUdUtYOExCejNCanRWTFlNMFJSWXFqN1B3bGVsTmp0Z3NDZTlpdXozQjNpSEJWN2h0b3c4MHVvV3FmYWphUmtyQXF5NzBQbUVWcjZINjJ0SUNUNUZsVHNnRWE1b3d3OVdSRDJ0SXVyWS96eGtHYTVubEVwSksyR09mQkFNcitCcHhNZVlKdzVIRURxQ2lMNmZhaGQ3Z2NWOE1udlpweFJrNmIvTmEyR09GQ0xSOEhPWFVNU3Nqc2Z1bGdyMkZXNG91dUJ0UHN5M0tUQVhSY1NYcE5ld2hnUklDYTB4VUloTldzcGZrN3BEaUw5eGlDTWQwdmFaUHBJUisydUVWaTBySFFSakthT3M0RnQwdVI1NWk5Yjhpc0xnUUUxdDBXWkl5aStqRjVwai95S2R3djJKcE0va1p2WWpyeEI1M1oxR1dpdjhHVytxQTFKSUR2bHVVMEkxS095YXYrK0dUL04yMDhCN2ljdFRwWEhETjJzZzdsdlRPd05uNEVUNmdjRHVHYmx4aUk4eHQwZ2EzS1UyZFBkQ0xoSEhJWm1jQlUxSyt6aFFOS054U091TTRSVTEzZE5OT0xHZzVoYnJyQ08weFlsa0NMZFRNUjZidUR5OGlRT2sxdi9reWY3dU96amRrdjNsL3Y1MXpwZ0ZkNGl1ejZ0cG95Z0tOWXppaVRwTk5wZ3Z6SlZtaUVvTFM2Q3V0TXhUZi84blhraU5RQ0E0M1lwRmhrcDlBM004ZU9zSm5pL0VETy96UEliWVdzaW56YzZhRXJIZUkvSXF5bnFZeVFhdFQ1MXlYWFZHUk5iQnd5KytRbGlJSlV2Zy9vb2xuQW9BbkZVSTIrQ1JycWVTemc3S2VsbHdZd1FwVndGZ1MwbUlSTUthZmhNMGRNc1lUVXRXSFYxRzc0Y2RQVUZJWDJnUk4yOW1FdUpzd1cwVmhkOVBERVhYOEFNR0FaeWFCSFVFaXlSQzZsaFIzNDFTTjAreEViZXREVFJjTnBKcUpNZFNNZ0JhcjBZd01tdWhpZ0k3NDR6K0ZmOVg2TDMvVWpmeHJJWFV0UXJPRktFZnZHcFd4d3EyaFMrQTBkRkI0bVJNampKWkpoRmxRRXhuckZwNHBTTUZoeFdncys3TWJ5dHhvaVlRWEt0TWpBc3F4VUdZNFM5aHIxV0FaQXhRMWxvMU8vdDNDa0NXQW1ac3ZFWk44SE9aa2lDTU8rZCtWSXNQNFFiTVh0ZDQ1LytnSzBVYnZhdWpLdkphT1BZUFk3Y1d3cVpOQk1nZEsxdUU0TWVCNG1xWVVwb3l1ckxsZG9Jazg2MlFGdktwclpHNDJVQnFBa3R0TnBhQXpZSjh0WGtBaDJ1MXVKMlg0cnpnZHFWa2paQWxNa3NMMHpTNU1KcjliR1AyVFVFR1lMckptdFJtZUJHaHZyM0NTd3RydWpUM2hVZVRVTVlDSXc2TnUzVk0rMzdCM1dIT2pSZUpKeFNqOHJ6ck40QTVMbnYxQ2xMQVlrRVhETmEyU2dqRXJFc1UwNjVvYmpxWEh5eDV5WXAwVVd1ZjNBaTNVM05CUXVpY05YRmVxYUhnV0FESjF6YTJCd2h0U09QNkR3K0FhWlJSRGp1T2lYalM3THE1cG16alZSZmJJUG0ySG1WRFpsQzRlMDh1NjU3M3BDLzh5ZjB2Nk5Pck90TGFUL3l1bFZSVlRDcDd6QjhWTXpVMFZnWkx1aU1Cc296aVQ4dWR1bkNoNnpwUjZXL20vMGxsWEkrY3AzS0tVVlhQRGwzWE9rai84eTZDbEkzVDBHa3VWQ0k2Z0RyNnJwM2xXcDZENWxTNlZ2SmRzcSthMmlOcVR6b1RadjlNanozZXVHZmM1dnEzOFg3MDJSZTRGaEgyRlcxWnpLNkd3eTA5LytKY0owRExxWjYyWFVmUkhwWlNWN2NORkFyNEQwYTY1VVJISVVZb1YvdkNQa2Q1eGZ3dzIyT3VrUXRwUy83UW5zR0RtWnVYTVZBUnlYY1p4RVhyQ3Yvd3NIdzgyWTNGQ21oZG95TkRkODJWbXY3RmpJWEJ2NExJMy9JY1R2TUFkckQzRjhWUVlCYmg1NFN2Y0ZnTjFQSWMyNmlpOG5qUzM2QTMvS051SmYzeTh6dmNKS3FuNENpaTBKamE4aGR0cmVGWkJDK1ZJVW1uZ0RmOG9pMmtmYzNpRy9hOGpxV3k3RkRSK2VkUzVMVEV3Vm5uQ1FQbTJ5dmNzTXdQQ1AwazEyWDhmaWt0c1JpMDFPd1JidUNkM2N6ZTFwa0l0TnR3VWdKSkhDU1hXR01OOExTb21rc1NicmdYbzYzb2xkTHFXdUpmL0dYU2ZYU3JuaUpEYzZXVWtKcjZ2VzZZN21PVE9oM2p4ZG5qSjRtUUIwdWc1QnJYNDlpdkVBSGhoVTFrcDdLMkdsTmRQM0cwTW43bnJ1eVZKZmVqVUhWMUQ1VUFCSmM1OVRyU2JsdUF4emt1UDBlcDFMR3BhNm1IVFM0Tk9LZFh3TnE5YVU1UHd1YTZKOGVkVURia0hUMzJNSXhML1YxOWNkQWY0SWlxdkpQcU40djgrSHorR2YvczBCOEFZOUlsMDlFQVZEaHZ4T2h4NlJ2MC9sRVVaSXlDQnVlTm9BMXYvVGs3UEJPdWg0dFZNTkExUWN2MUovT1B3dDBNeGd5c2x5d045d0VzTWg0VkZDT2QxWWpqV2hxQjF5WFdtRHNIT3NGUTJoci84aCtXNjFEdjU0TkRVL3dzc3Nqd2x5OHhDY1FBQUFBQkpSVTVFcmtKZ2dnPT0iCn0K"/>
    </extobj>
    <extobj name="334E55B0-647D-440b-865C-3EC943EB4CBC-81">
      <extobjdata type="334E55B0-647D-440b-865C-3EC943EB4CBC" data="ewoJIkltZ1NldHRpbmdKc29uIiA6ICJ7XCJkcGlcIjpcIjYwMFwiLFwiZm9ybWF0XCI6XCJQTkdcIixcInRyYW5zcGFyZW50XCI6dHJ1ZSxcImF1dG9cIjp0cnVlfSIsCgkiTGF0ZXgiIDogIlhGc2dXMXh3YUdsZllTeGNjR2xmWWwwOWFWeGtaV3gwWVY5N1lXSjlJRnhkIiwKCSJMYXRleEltZ0Jhc2U2NCIgOiAiaVZCT1J3MEtHZ29BQUFBTlNVaEVVZ0FBQWVVQUFBQlVCQU1BQUFCTy96STFBQUFBTUZCTVZFWC8vLzhBQUFBQUFBQUFBQUFBQUFBQUFBQUFBQUFBQUFBQUFBQUFBQUFBQUFBQUFBQUFBQUFBQUFBQUFBQUFBQUF2M2FCN0FBQUFEM1JTVGxNQUVFUXlJbVpVNzd2ZGRwbXJpYzFUeFVtTUFBQUFDWEJJV1hNQUFBN0VBQUFPeEFHVkt3NGJBQUFORlVsRVFWUjRBZTFiUzRna1NSbk9xcTUrZDA4MXlyS2lZcFVpTElMWWZYTVBZdFZGSEJDcFZnUkYwT3JiZUJDcjFVVjh3R1F0S010NHNFWVJabGpHelI3d3FIWUxDb3VYcWhWazJZdmRKM2NYRDlXN2lPTmoyUnFmMWIwejArSDN4enNqSTZ0eXVqS2JGVFlPbVJGLy9CSHhmeEgvSXlLeUtuamIreWdGRjVYS0Z6dWNIMWFEVVdyNksvT250aTUyT0QrQXhzVUs4UlptL3pJVVRtMndqY0xIY0Fab0ZXTktwWi9kWU4vOHc1WXptSytZaHZuS2pvODdGMXBCbUlmY1N0bjNwcTloR3ViZS94dm1TK3ptVXh6MUUxTVhKZzF6Z1NwZnpEb2YvaWtJUGtLZy8zTmV6SE9uVTF1ZW15RW56UE9qVnkwUmhNQWZBT1ovV2xSL05tV2RWKzc1MmZPZzVvVDVNTGF0V0JQTCsxbkdqcWZLbUlKNTZiOVRXNTZiSVIvTTgxalNQU1BENHI5NHZ2VHlkd3d0TFplQ3VmcnZ0QWF6MC9QQmZBbVl0NDB3MWVrcXJabFRNRGQyTlVmdW1Yd3dWNEc1YVdTclBURDVhYmtVelB1RGFRM1BYNThQNWlYR2JKalZjWGFCVWpEM0xMWEozbGsyem53d1YwSjJaSTIzYkJ1M1JmZGxVekRiYXVOck5nc3RIOHhCK2IyMkVFdnNxM1p4WXQ2UGVlNGhOR1ZpOTc3S25EREh1MTZQYVhxOHppMzVNYS9jZC9seUxCZUN1Ukx6YUpPbDlXTmVtcjZCbTl6dHBOcENNQWNSdXo1cFVMdk9qN25JOEJ3VWczbVlYYm45bUlzTXp3VmhyakZXdHhkelF0NlB1Y2p3WEJEbVZaYlpjL3N4RnhtZUM4SU1KM1kyWVczdEtqL21Jc056UVpnRG5MTU9iR1RwZVMvbVFzTnpVWmh4cFpyeE1PakZ2SEtTUGttejF4VGp0d05zd01jYm1hUkxZaTU5NFFYR3J2Nm1tYW41ZVpoeXdMencxUGkzN3RBTE9HZ2R1MFJ2T1lINWtSRmowV25JenJhOS9KT0luN3lEWWUzMEl5LzM3SmpuUnVPSURlS2RrOXpzalRndHBlUml2c3pZNzVxTjNkTG4ySGducFVrYStkMDJYSjczNzlwbng3eDVyem5QNHJkWDcyS3NoekV6S2JlREdVMS9GUVFVbmovS1RqSjFvR2NBaDd0RTBwVjJabWJNYzJ3bkNCamJzanBkWWV6MkdvWWZXTFRVYkJ6ek91T0hVaDZlaCt5SHFhMThGWnNKeENtN3daa3hMNUovamxqWFNGR0oySE1CSWpUTGRLVVZ3MXpxc2E5UlJ6dzhyMmQxZzJMb09ZejRyV2Rlajg1ZVIySlg2Zm5hanFoeW5qTmo3aCtnUjhaMlRiK1A4VnZ0ZnZ6cXhGUTd1UmptRHd0OWx1RjVaTStrMHl4WmZKU2RmQWJVOWpGVmpiYnBtWks4bU4vT1AwejdIdTkzdTVranF5MHg5ZzlkZ1R2UU9nb3RSQ3RObTVDeE1jUGJkNGxWbnA0YkdUNEptSjVIcDNVcTlJN29HYk0xSXRqSmg3a1VRazFTMHA3ZEdQa2x1Z2NyTTNaWDB6dENVa1RvVE9jTUczTkg3bGpsNlhrcDI2eUprVmVrVXZCQjU1Z1d4NVB4WVFhRTFOUjErbWlRMGNKaDdTbzZHZzhvVCtaMW9JZ1QzaFptTkJWZVM1NmU0UXUzSjdTTVY3Vk9lTG5NMGM1Ykt2YXhuei83MTIvRWVIMllnK2RUSVF2OXNYcm9kMUdvU3Awa2VvdkpMMDFoNnE2azh2ay8vdURHRGpFaldaZ2I2bnBGbnA3aEI0ODVUNVpIN3pybld1Vm5telV4QVp4Q1dPSzNMbDdNV2NhUVBPRU9NaDFHQVV1a0VSTWZNWUsrcmZDcWxyOHhSV1lGTGN5UmlpM3E5SnphUTZ3N1hpakxrOWdpMlZxd3pKK0M2L2VoRzBGbXhDd01wOGUwL1VBZkIySXNUTVJka1hPZmE3UkZiRXFxd1l5bVlxMENkWHJPOG8xUGRyTW1qelFOL2dtbEdsdll5RmdlNTU0Uk0vOThDTGQ5VHc1Tjdyb3A4bGhONDh4VnRYd3ZHKzlrTUtOcFhkUXJyeHRtUFp3aGREUkYweUdmNTgzWW9VNHZnMkNaOVN4Wi9pNzZ3UUpKZlVhb1lPcVdkdEZWS1RraXZhcWF5N0xubnZJRSt2U2NkYzl1OVJ3ZVUySGYvbUFHYjdwdGNaRExhY2JLNXlrc2E2V2s3WmVDais5MnFldHNSVjY5em1ncU5WS2RucUUvMmM0cFJ1aXkrSjV5cUlTZ0dtd1ltb1lEdVR3d1F5bjNaS2VJV3RJbTZRak45U3cybkN5MHpiNVVZOFpXVy9JdlNhUm1Gbng5ZUdtcndqd2llOXU3Wmd4SnRNa0Q4OUJNWk0zQXh6MWdLdVpENDFVMFp0akNRTWhVbGF1RWVCMnpTeS9LT0xIS25Xa3BwbUdMeklwY3hKNEhacHp2MWNodEF4K1lkeFhaZllkeTB3UzZ4cnlwemE0aDV3b3JiNitYMjRtdjNPR1NsR096M1hJdEpBZk1XQTRkR2c2VkgrS2JzNjVQTE5DZ3RIdXFTbU0yMnJMZkZaWHdDS216cHBvNzc5NERJcXpFTUhlMGk1SE1PV0NHRFdzbERrM1Vnc1JIamtTcWlMUEVsc3ByekQxdGRyMDlVUWxEU2V0QnRYYmVKZkdqblZVakVCajZzUklJT1dCR0lCN0lzYkdBMmdKaG4zVkpkbDlRZTAzU21DTnRkcUdjRU10UU5Qdmt6THFBdHhSREdSbERFcTF6d0F6UjZsSVVxTG0yUUt6U1JvcUV5eHFlWmMraGl0bjZVQlFaUDVIU2tVdGVGQnYwWmR1SEllTHR4Zm04bU9kOFIyZE9TNXlmMGR0SUt5V0Z3cnVxLzAxajJvcWszalhMcStoMURobTNSVmlqZExQbmNOdHRZUXhWMjRKdFF4SUMrREEvelBtWk95UXBMTitSWFZmQWhoWXdSWk52MjZ0b3pDUEZ2eWJETXdMOHNXcFllU202VlZlRjlQZElhRnpWL2kwZUdkTEN0Zkhmak5MNU1HT0NVMU0zTVNCMm5xVFA1ZWZ3UUY0ejlDd0ZjMFFtci9LbDZPcHQ2a3RqN3FsMWxyOHVDeEM4bXNTQk5OZGpyNDN1QjQvL1dSVFRudGhsOGlwYmp3SVkwa0o0ZHMzRUZyOFBlejRWOG1rOU1aN2NlUzdUUmdLNlBWQU0xaXE1SXNPclhHRi9pZmcyV0dQZVZ5Ni9KYzBqVWdzZkJFTmNBRmQ2VDFxdVQ0MFNlNjlKUDFGVHJvRnFhK3hCNzlzYk9POGVLRjdmT3F1NmJPOEc0ejZpc1F0MjJNNUF0a0oyUjJaZGtlRlZYaHJmQmpPZHhqVG1obkpzN1M1dmh4M0pNYzhFd1h0NE5MaDBPZzJ6V3QrVzdmeWdMaWZRNndXejBMTmo3alB1bjRjRENJaFlSUzlLUzhhRnVTS1Q3VHdKbGc0dHRNYU0yTVliQm9kNy9BMGZDRkVwbFNKdXB1ajhUQkRvV1g0MjhjRUljeXQyclRYVkZURU9wVXlSRGlPell3N0Yrb1IxR2lEVWExUFRrVG9oTWxhUUh6aDVTTkdZWVJlOGkwQ0VaOWltdUJ6RHJZZTA5RU9sL1RRU29CelIyMDZoM0xjQmMxM1RSMUxSaDVwL1pzeVlmZHA1bHNXdG05bno5RFg2aE1qWW9RMUlKUDZUS28wWjg5VWxha1VzOThmWnVFbEZwRU41Vm12cmFlUlhyVlpKOEdsdmdsM1NnU0RocVU1NmJYM2lteGt6RkpXT3laZkVscnVsSWlOc2Rrc09teEM1S3RWK250NEc4NmFJTVBNbjFHNHVaSy9JOW9BaXV0bzNHeDY2YXJVMW5iUENtKzZveks1c1RQZlFndGpSY1dSbXpQQlYxSDlIRExLbTFHOVZ1NHlreUp0eWhkQjB3OEs4SWxaV2hPZDlGYm5JOFVvenRrNmcwSGVrcGdJbTN2QldHenlIeUs0dkRXQklvcmF0YVROamh0MTEwV20wdzNzdWhWS1FqblptU1pHSGNyUEdaOE9zYzlCblAwWW5QRHhmWm1QUklRaERwY1NoN3BOY0pOSWVhcTNVVTVNRG5CUVNlTHFraVB0Nm96SXpadGpMSUFoV3VVSmlrRTFoeGhVMWtrL2trVFIxN0dEcTFqcFRkTi9HcWVjdS95L0hrUkNaZnhnQ0JRbWVBOVV5Z2RjMldxSkt6NEljOUJsV0kxSlZLY3hoanBpSHRNNUQ1V1BuZVRBTXJ1Z2xnV0c3SWl1UEM1dU1ZY1luNTlPZjRpTmI1WXVNL1ZMSlRET0JBWkNRYWZJTWYvUVlDd2VtaUJ6cXhVamt0OVFhWUU3bFNTL1MzbUQyZFY1R1g0K3JVQm9FanpGc2VqNWhkQ3NwTXF4aGh3c0xtMnphNnh3RUg4SVBTYUpuRVAwK1pkQkFpOFh5eHUrMVZrWlAxNDRORjNKWTNUMUo2T3MxRGZhVjZ6Slhrck5qTG8wWWZYRFdhY2pHTjloSlU1V1RJa09sTjNndFFvcnR3NGoyeURXbzdNMWZpM3JSQmJpYVBMY29BNjBnNDFrOTFsbWVlZkZwVlg3SFdWMWxlekpFWVVaMkpXMTJ6TUc4OHh1YUw5OFovMzFMRFVuZnNwcThvRVhXTzdSTk9vUmFQb3l6emRrS1RKU0djcnd0SFFvNEl4eDZWMlltdlpUamcxODdrSHc1WUo0MG9rOWtEWDVJRnVCaVhwQ0JTZmU2cWR4aFd4dWtyR3NvRUpyWGsxR1dBVU9xeStyQ01TZEZycXIxaXNqcVhNeXJEeHpCMjB4UytsbzVKVWRuejJIMUZPRkM2NXhjTXpjYmhXTk9pbHlURGdiaXdNSmN6TXYyWnhlU3RtMm1xQnNFTDNNQTR0R3ZXNFdVTEFKWWsxZFpWeGdYZ0ZsZUJFY1Vja2prbHRSUldOaGVFblB0TGhmUlBEb3kyR0NLd0I2YWlsamVJc2V5YUNYS29kR1N3akVuUmE3Sk1Mckl0YzFkNTg1eFRHYWFGTEh5Q0hwYndaeGw3WGJlYVdNVkplWUZGU0JSVlRqbXBNaFZpVm5NaG91NWYyUUpUTm1xWEdkK3ZsNTV3OVN1U2dVeUZGK3VKd0xqc3RreEZJODVLZktTM0NWRVBIaTRtS010Ui9KVkpuRHlPLzlMZElhVDZWSFhDbFJGN04wV2g3S2gzTzlTWGVIcm5CUjVYaHh3MWtVTWNqQ1hwUGtadVN0aUg0bU42aWtVZldBcUVocGhxcXpjSXAvWmVYYTJvWW1GWS9hSUhDSXNrei9tQjJRSDg0TGVLR3NSOXluYVZFYXZrdm4za0pXcGt1M0gwZ3ZjWTNiSWdhcFVPR1pzZU91T3lCMEtId3Z5R09CZ1hyVU1Wc3E0eHI0ZWxQYnY0N3Frdm03TmlMeWxVRUJTMzBQY3QxeVc5aUdZaXNlY0ZIbWRQWUdiVzRvOFNBNW1mbVhNSzh4am45MGFqZXZCS2pzWnFic1RWUGE3aG1OU0RyY3hMN0NUcHNWU1BHWXN0Q3R5bTkyS0dQMFNCY25CWE5zVlpQdFora1Y0YXdlRUQ0WS9NZVQ1YktxTkJ1KzhjL3A5WTh3Z1hBRG1wTWlnM0x3dHhYY3dkd2FTUHUyMXFXOS9wbkVtNmk4QWMyTE1HTUhCM04rTzFhWVh2dEpNcjV0UzgyYkQvR0pNQzZjSWY4N3FOd0htVCtNcjd6bWxmL2htWlF6V2xzZU9oMitkVXd0Y0NTQTFjK3B0YWpldGl4M09MMC9qWW9WNEM3Ti9HWXFtL2crc3N0NHhiWm01TkFBQUFBQkpSVTVFcmtKZ2dnPT0iCn0K"/>
    </extobj>
    <extobj name="334E55B0-647D-440b-865C-3EC943EB4CBC-85">
      <extobjdata type="334E55B0-647D-440b-865C-3EC943EB4CBC" data="ewoJIkltZ1NldHRpbmdKc29uIiA6ICJ7XCJkcGlcIjpcIjYwMFwiLFwiZm9ybWF0XCI6XCJQTkdcIixcInRyYW5zcGFyZW50XCI6dHJ1ZSxcImF1dG9cIjp0cnVlfSIsCgkiTGF0ZXgiIDogIlhGc2dVMTkzUFRBdU9EVmNabkpoWTNzMFRIMTdYR1Z3YzJsc2IyNTlMVEF1TURRM0lGeHNiaUJjWm5KaFkzdE1mWHRjWlhCemFXeHZibjByWEhSbGVIUjdZMjl1Y3k1OVhGMD0iLAoJIkxhdGV4SW1nQmFzZTY0IiA6ICJpVkJPUncwS0dnb0FBQUFOU1VoRVVnQUFCTUFBQUFDc0JBTUFBQUJ2SGMyWEFBQUFNRkJNVkVYLy8vOEFBQUFBQUFBQUFBQUFBQUFBQUFBQUFBQUFBQUFBQUFBQUFBQUFBQUFBQUFBQUFBQUFBQUFBQUFBQUFBQXYzYUI3QUFBQUQzUlNUbE1BUkptN3plL2RxM1lRVkNJeWlXWjFOSm9MQUFBQUNYQklXWE1BQUE3RUFBQU94QUdWS3c0YkFBQWZVMGxFUVZSNEFlMWRlNUJrVjFtL3ZUTTdzejB6T3pPQ29DV2xQV3lBUlFGN0t4VWlsa1gxYURZYkxZUWVZSGRKQkx5ajdxNFBOTDBWQWlpSzNWcEFGVVZ3UnMzTElKa3VSQ3lRY2tZa2xGQ1FhYkJDR2YrWlpiRWtGTVFlZ1FoU1JjMW1NNzJiTENUSDMzZlArOTdUUGErK2ZYdjczbE5UYzgvemU1M2ZPZWM3NXo3YTh3WXlsTm1KazZlT0hqMTY1dlFKOXNSQWFoZ29OY3hhSjg1QXpXTm5UdmpzeU9EcW1ieG1RMDlhTWt3d0kxeXlpZ1lxc1dhb3llWUhTclUrVTZZWm1xWStjUGc2YnZzYjN2R3lPL3BNMWk2S2MrRDhXOHVCbnBzL2Q5c2pqUzRTemtqWkZwaGdtM1lHVWtPdy9PVkdKSHZnTWtyUTgwOEdUcXMrVTJqRUFiQlJHRDROYmttVkRiS1gyU2RBYXpvQU5nS0ExZnRFdmpqRnFEQjJKVTc2R1czUEcyY09nQzBCWUNrd1RoNXFYa2lCbm9tcU9Pd0MyTElyTTFFeFkyRStCb0ROeGtJNUk2b3NzT0RDVXBHeHAxV053WTNzQThET0RhNTZmYUVaVmtqSEVnbmY1UEcrRUM5ZUljalZuSTZYUmVxcEQxOTJBQ3d0dnNrU0FKWjZCTVJzZ0kyM09BQ1dGdDhrSmE1bXpCRHFTRDdQSG5ZQUxDMitTVXBjelk0SWlMbHc2Q0tXdzhoSmZscDhrNVM0bWpGanFDUDVqVGtYd0ZMaW02VEYxZXlJZ0hnTDgvNjBDMkFGeDZ3V3J5Q0pVTS9CeDU5TmhITnFtQTVkOUZ3QWE2YmpHT3dnQUpZZGc4VUs5dVZibkFBcnArTVlERGN4c21Pd1dQR1Y5K3N1Z0tYRk4xa0N3R0sxYitxSmoxNzJYQUJMaTI5U1NJZXJtU0RNQzdjNEFaWVczNlNaRGxjelFZQmhoWFROWUdueFRWTGlhaVlIc0gzME1MNWpGem1WRXQ4RWFtWlBnOFVKdjhKVGJvQ2x4RGRKaTZzWko0UTYwNjZzdXdHV0V0OGtMYTVtWnhERVdCcXNrSzRsTWlXK1NWcGN6UmdoMUpuMDJnK28zT0dEcGNRM1NZdXIyUmtGTVpaV2FrUThDckMwK0NZcGNUVmpSRkJuMGdmNVV6cFJnS1hGTjBtSnE5a1pCVEdXOGhYU01ZT2x4VGRKaWFzWkk0UTZrK1lycEFOZzVKc3NkbTQ3RUtWUWs4NXBzaENQQlE2SUQrZEVsOGlVK0NacGNUWGpnYy9XVkZkL3lPdEVBWllTM3lRdHJ1YldVSWluUmxrOGFoY0ZXRXA4azdTNG12SEFaMHVxY29WMCtHQXA4VTNTNG1wdUNZVjRLc2dWTWdxd3FHOXlmendpSkV3MTRtcm0xeE9XYUtEWWwyYUVPcEVsTXVxYmxCb0RwYnBRSnVKcURnbXZkQkNWN2JsT2t5M0pNZ0t3aUc4eU1aalBGVWRjemJYczJSMEppcjFmbDlTM1RTSUFpL2dtKy9CZzlRQ0dpS3RaUER1QVdpYWxrbG9ob3o0WWZCUDcyOUpUQ294SlNSc0hYM0kxNXkzQzJSdEdsam4ybEJocnFhUDZ5QXdHMytTaVJYeGp6a29PU0lKY3pSbFRGKzAxbUxsWmZGY1dvSS84aG9LaUE5L0UvbTVwNVp3cUc2QUl1WnAxVTUrUk5IeHl6MVE0em5nbmdNSHcxaTI2Q2RhSVU1U2thRWRjemJWc0U5bTl2cGc4cE1LTEdHdFJRaEtuSC9xWWx3bTZEdGtlbVZsME5jZlh3cTVtYWY1cVZxZC9aY2Uzd0t6UE54MEF3R1pNY1F2Mkw4MllSVmR6ZkNIa2F1Wlk3V3BXcDM5bER3T01mdVNqYm9wYnNSWk1zK1NxanBkQ3J1WklLaDVSU3FETHdnQUwreVlIQnZRblB6Q09ySkd6RVByRnBnUzZZakJaaGdFVzlrMEs5bncyS0VZSXU1cTUwTlo1VVBSTVhvOHd3RUsrU2Q0ZnpCdEZZVmZ6cnV3bDc1aXdHQVpZeURkNWdBM21qYUtRcXpudXMreEdVVHdJdzVHWXRZdTBmWk1KZjBCL2tTSGthajZVZllvdUhuaDVIZ0JtSG5UWnQranlUY1lHOGthUlY3RFUvaEFPQStNeWNOcnA0cGFKYVZzNjQ1OVJObmtQVWdONW84aXJtc2RnQi96c1MyR3F6N3NkZ1ZQUHZxYUk1aWxaRThrSFMwZ001bzJpZTZHWVBFQWUveGFwbWQwb1VpRG9YbVR5L0R2S1pGeDJ3MjJQZ09yOUl2bUdRNDgrK3VqNTJ5dEJrYmwrZG85emtwVHkzejk4TzZuV3V1MWwwUFB3c1VCTisvWllrdUlORW05YUQwVWdSNzhxRStaVmp2UEIwZHZRMmxDMDF2Y0tQdXM2LzlRZkxwS1l1ZGYydmJCY3dGRjI0dVNabzBlUG5UbmhFOEJlYU5oYlJYL2xLdERsY3oveGdjUEgzckJkUWZmNVNqa2QyUXg2YnJza0VxaVhxd2JDYnRiQmU5VituaW9CYWRMRmtuYStiRURQNjJSUFRwUlo2MTNmKy83TDJST0xYdDYzYm5MSkt0bDFWeFlZMG10MDZheWJRZ29BbHEreWl3M1MvdG5zVGQ1d2ZBN2ovZGRVanI4aVlFVE1vaUgvRHplMlRuM1p6UC8zaGtybHY2dWlQWTdrdjNsOTY0WTdPakR0b0ZkVDM0U3VQT01tTVg3K0JZTStnejNFTHE5dzVaZGJLMVhqSU1sdGtkM20vaHRPQi9HMzNxNzlSSW5XQ29GMVhxbDQ2ZjlFN2JGcVVodENFZ3RiMGx2YmllMTEwR3ZDdU04QTFkLzF5Rjk4NytNeWZFd1R2R2V3bDBqOFF1eTZVSGFjdlRyMFBKVzJ3bDVqOXpDZ0pmOFJ0dGx3VThxWDJDdWU5OEVmTDdITDJtTXRNdmFiLy9NWjc0UC84WlhFZm44STAvdXRpOTU5WmZhcmJyRzlUbnFOYUlEUkF4QldDRDRCeW1uaTFaWEJ2R2ZLMWR2QXdpaERBVGJRL1N0enUzSEZEZGthMGZsNzFtYXBlQTU3SDVYbmkweHZZd0V3RmM1UmFlL0RBL3hJYzh4WG85Q1dvYU5lVFEwdytxRm5LMXd3NlBpREREQTRtZE5LVjV5eXhMUVVQU1FlV1pJZG9saUtTSTc5UEk5TlZMUThCc0FTZW1zRzk4dnJnVndDYUVKYWZlbWsxN2h4Sy82Z2hTNGthcHFHVnhsa2dLMlpVd3BNWXI5V2FGaGhUMUU4bVNVc3VpYVFGaUszcHZqZXJXOThHQUJiRDlYdlVmSXVlVThHUzF6ZHdiT2pYcmhUcXA3MUNCK1FxZ0lpV2g1a2dGV3NwNHBMN3U1M21IWm5XY1BLMUhoWXJ1Rm82OC9Lekx5dkpsRU5zSFlla0d3VTE3V3NmbFYyUWVQZVlOWlJyd1VEWVBSTDRtWXdYTERlQU95Yks0YllQWXlpdjAzT0MvYXozbDBUWkVFL21lV3JQak9vSHpTazJKQ1RuYWNBZHJOUnRaZFJXRWY2RC92VkVERUY2S1FYbGdQZFpzcEVGK0oxazBvUFpyQUpheDR4bWNjY1g3Vm41N1dZanNGOFRYZkJOVWt1NlFNamIwVFZMYlo0dDd3bVppTzBKYjlmdTZUQVdqMWFyNU5ldzVjTmdLMWUrc1JuZFBPQ3ZXdnNBY0RHbEZHMUZEMkpGZlhVUXZ5VzRqa0dnNHRiaytxc1dvOXdpZHdGdzRrL29CYWo0dHlEaDQrZGVwZHhaQ1NKOU9qYWxDNlk1MkUrbW90dzdhalh4bHNNZ0JVZU54cm5mWnRVRHdBMjZaRGVrQ2krYU9oSDRhWmN3M1R2M1BjYmpoZThFYm5zYU1KbDQvQmlRbTA3aW5ZLzZPcTlpdmtLNng2MmVpWkd1QVNkOU1xemh3MkFMWmlxakliYzBBRUdHSTVuNXMzZW1vcm5HS3hnL0w0MFh0UTRhN0lNNGdwVFNPV1puTTZTQmhpT2NDNG9VWXUyTXhIa2Q5SnI2Q0lPVU5WbXNUcWpDSG5laGxSUTVBMHd3SWFZN2Z6dFZ6czR3eDU3ajFhMXBUMDRNN3JYQk9seHEvTlVJbW1BNFd4aFZpbVBQYUdLeTBnbnZUYm1USUNWNjdJTnJiYXpPa0d4QVFZWTVuaHJPcGxTeDFHMkNmYVlNdStGWU5JMDFrTk9HS2RNbWtQL3pHRFkrbW5yTExQb1lYNEh2ZkwrdEFrd1k1ZU1Cd3BXdExZVUcyQ0F3WVN6cHJKVFY4eFV0K0xBbEFZdXdHVHZvY0FGYTlHTVlwWlRBRXg2QmdPbXRGaHJKdHE0c0ozMEdycG9mbjh4Ynd3Z3J4a2VZQU1Nc05YUWVyWDBsT3JuTGthdzJkSmVCOGExK1NaUXdBWmJOSTNzZzB5ZVFpWU5zS2I1V3RKU2RCdlpTYS9sVzB5QTVaUXo1bmtUeHJUSWpUekFBTU93dEliVDJtd1hjYVZJNFo3Smt5cmhNY2NOZGVUVlpJMzlhbEpOR21CbFF5cHZLdlRCRVlqYlFhKzhYemNCNWkxSzdUeHZSSDhDVkdRT01NQldROVBKZ1lZMlJQZGk2QnM5UVJIQXBzTzAwWlhxTVowTlZoZkZTUU1Na2twUlBBSlkrSnlpZzE2amNBTk1IOHhRdUJvbU04ZysyQkpzcVAxWXd3cGRqYTVhZmVPYkM0L2dzd3c1Zm8zSDg3NDYxVThZWUhTdlJ3OEY3SWYwT3M5RjdhQlg0WloyQUJ1THZnMHNaN0R4TDN6My9IV242eUQrNGRPdDMvb0daOUtkLzFzZnRPYS9jejA3L3JQR1RJdFhBVyt2SEg5bFF3bnd1Wi82d0RYSHFKZkdYdVNmTlBMaFEzL2xORHYxZk05N3pveXFMQ0t3R2oySkgzTW9XSytHVmh5WUpqbkVBenZEREgzRFE4SUFvOGZsRzFJVzNNR0tiRTQ2Nk9YWDJ3SHNydWhKa0FRWURiTmcwbndQYS9tTS9aN2l2ZmZJbGdBYkt4RnY5a1JEOC9wMjhBeHk2MnNpQjFzYWhDdWVkOEJuSjFCVVZ6VS81TE9iRGwvUGZuM01Qdk9pY3B4NllvZW5oNmxxMDlYSUJsTitPK2dDWUVmQzVDZEpEbjRNVU5LZFNnRExmZlc2YTk4ZnJ0NmJOQW0xb2xnQllHcHFGWm50OWRwSFZkMUxaRWx1WVJSbHRVUktnSDJxaGRucm80NXhxSnZzTkxZVndQRGl6K1lkZi9QWmR4dlR6WFBaSnA1Qi9qSGxoMHFBalpmZjNQREdLbnE0amJHTERjaHpyMTlSM3JNU2p3WXB3aXUwSFZWUkZ5TUxZWUROUjRpWFNJeE5pREZrUEdBTGdIMlM4dGt2UityM0lnTkh3amJBd25OUGU3MEtUMEZBSjhBbWpaTVBxWVNjd1Q1L3VBeVc5WEgvcDZta2JKenR5SnE3dm00RnNDTGJuQ2JpOTdJM0NoNmo3RktEb25nbVBMaDY0K2ZwbmZJcjNnTVhGNUdORGM0TUxoU2ExRzhJMXJsMGtJTi9wQkZDNjUzVUtLNVFEQU5zTHNMcHJrQ01KNzJKeWlVdUxkVW96dTFqci92SHhRY3I3RGNpRFhxUVFkTzdGZ1l6V1BoNHBiMWVsWFhJNXdUWWt1Tm1uQVFZRHZuUkgvVzdzQXdoTEprTGRKQ3poMzliQUF4M2RNNXk2bmVLUFc2K0xITTI5T2JtVXdBWTdZOFJvTndQZVl0SmRiZXhHcDNCdk5XZ1kvRnZzOU9iV1p6U3J2OVhMWURCaGhjaXBNWXJnU0MvdjhCcXVxejR4a3JnaDZDblozUnV6MkwwRktvR0dJYXNlVnBLVXJUVksxZ2gzUUNyR2djMlVoTU5NRzhOQUN0UEJ3VmdQeTlyN1BtNkJjQ1VCQk52RTdqNnRGb0NzVFN1Qy80NEpMOHlMRGJCVmZrbzA1TGFDWTA0QU1hZG42QnpiOTZaRnZrdi9FaTdvSHVGa3l4dERURHZyd01aR1BzRlE0cGlTNXo1THlodGpkTFlveGpXblFIV1ZxKzFINUJ3cmhrczUzcHNSblZ2Y0JqeWNRRkJ1QzhCbWE3bzJSbGdHc3ZMOHJTdm90SGQxRk1ZQUxaYzR3SVZwSEdhYXR4Tk9nRG1iWWlPeGVVdE8xS0ZMMnE2dFJFTEQ5S1NaYXF5MU1GbXR4QVFhRFdNM0tMYzBjTUFaNDM4SGtXakFGdTBPYmZWcTFLamlpNkFqYmptWWh0Z2o4MVQ0NkI1MkpDOFlEZi9Pd01NSUdod3FoWHlzaEJnY1RWTmpEQjFOSXh6K1pPOElxM2d0U0JhMFhjcFhBREwrVUhIQnY4YW91MjJMZ1hkTGh3TDc3WktGcVRhQUV3c2trOGJ6SXN5Z2E1NnhzanZVWlFBcGlGRlM2Uk9CU0swMCtzZ043a0xZTXV5SjAwZERJRGh2S1pTRjJYbUhWeXorbTdpSFFHR0F6L1JaUkNaMzNUWmtEbGdobFZ1VnZEMDJTWHVJQVp6N1F6bDVvMG5aVXF6bEJNS1kraHdFVzRKRlhWTWp2cXlXZVFhZHNsdFNOa3B6VU5NaVViajVxd3NiUm9EU3ViRmZyVWhaYWNDNXJZbU9zVlhTT2NNVmdudlJJbVFEVEJWd3pjNmVhL0tkZ1FZUnBLOHU0QytKQVFCYUJKSVNPbUVyLzFDRElVakpKWDVKSXp1TUNxUlllTGRFaUhobVVmVzJPdFZtNTRvSWVYeUxTYjlGcGRqUnJHN1g4MFlhM29RcWRMWUl6YWtLTFZpODJ5bkYxOGhYUUNiak53TklJbzJ3SjZXVENyRzNDRHpkbnZ0Q0RCWWQxNFFMdkhPd1czOEM1cVY4dWM5WDkrRndhNTZscW9BWURXNlV0aVlEUzZSZjduLzVGM0w2cEdpcm1UWWtMSzdSVExBK2NUMFFpREdKUVVyV2VaNUdDNC8xS2tleFd4STJYQUxSR2lqMXdFeEJ6bVd5UDFPTld5QXlja0VKOUpxTXR1enhoMEJWdFc3OUFmNGxuSEpHdERvbDNVdWdhOXZuZ0ZnODVScFRuYUZzN3hhOVA5OUx3ejZkalphMG8yY2tqVm51UUhXaFBjN2pvb0liNHJ5aE04WjEvUWFaU1p6ZHV2a3I0cXg0QURZc2preFNENmhHWXpPYUlQUU00REI1dXVDcC9mTmIxQnNRME1PcVRVRk4xLzdvUkpnTktzRkI4T29tSFBNRFVTT1FuQms3bHE2ZVBHZS9wZTJCdGhRc09hUFFWaUVsUWczT2xUdklIeWtmbGN5ZGd1dzhqbk8zZ0d3Y3ZRdUdlcmFNOWdGS1h5dkFFYjNnRUltTHhtUUM0NThCZXA5ZlJhb0FOWkU4OWRzbzNNK2pYcmQyeFpMSXdYWGtnV3dpclcrODRvNE41Nm1HTDVraERETE00My9kRnkzenROVFFaV2QvRFBvOE9oNG13TzhoKzJhTnNCZ1VIWGdJK3FWbkhySkZkTGhnOEZmT1dmekNGSTJ3T1prRFFmQU9xbDlRYmFUMTc4MTFId1dlNjJSZXA2c0VsenBqb1dWUVc2OU5EY1Z3T1RDNWZmMTNRd0ZzQ1VTNnRLZk5rSWtJc2s4T2o3eUxIT2sxcTR5cXM2T01Fa055MjNNYzBsYS9YeTFyRU9EN0N4UGRBRmcwTlFkcGlXLzRJcDEyUmpaRG9CVm5YckpGZElCTUhSbDNXTEJFemJBNW1XTml1NU5tZVVXbStlR0FaYjMyOWV1U1lKMGhXYWhtMkIwaTdxdXE4QURGc2pBTVlYTVJxdTVJQzdQNmwvZGtFVnRyZ1hjTDJwVHRNZnNvdVdpbzN2RHR2Q3FhaWZTSkt1c2hCbVN4bHdkR2s0N0RHRmlORDdkb1daVnBaSGRVRGtPZ0xuMUtzMklOdEVsRXJKSFZFUGxlQUFtSG1Sd2FucEVxWVVJcEZLdzRmbUVtV2xkQmFvTFpMZ0E1aTBJRnBmcXVva3JobTFTaUkrcjFtN3lJSUh3ZTZsMVJXdy9ERXBqVWdIc2VsRWNQZTNHMmlKUk9TWFUyZjdGWU1Tai85V203WEc3OThueGE2akdzSExZUEU2OUp0VnNFQVhZY21RdENzakhBekR2YlczVWhDSUdlZ0tBaFdZV25GS0VBQ1pVZHdKc3pCZU13bCs3enEwcjYxRUU5Z3p4c1lyM2tOZ0lBMncyUk16Y3ZkTzhvVFpTc2g0QkxKSXBDK082MGpodUtPSjZHS3NzcDE1TDZwZ2hDckJxZUMzaXBMWVBNTVY2cDVGT3h4U3JrUzI2UFhmVEdpcWNOQ2ZBaE9lTVNxSDkvLzRMbHBpWVVtUHl3UXI2cEJnY2ZlVk9LZlliNXVhcUtWeksvQXRmcndZYVBiMGMweFpYQ1JHSjBCcWpKS0NqdUxCNUNpNjkxQXJwOE1HaWsyREF0TzhBUnQ1blE5dGpLNEI1OTViUWdJTFJDTTFYNXpVTnhEQkxxRU5rcTJEUGlUVzFDeUZTa09OY2lHVFpkQ2t4a3daZVB0UjZSdGFqR2N4WVpXVjJ2RmRpV2xjc3BxTG1jZWsxcG00TVJ3RUd4RHBQOHhJR0dEUUxMVjAwZyttaFJXTkxyUHZ1R1F3MmV2RHRhQkwyZlJiT0t1dFJCTE9FNmxDcllNOEphR0JRaGh4MW15VFdFak9qeEx1aHFkUUt3Ti83SmRMZXJFT0pLNmFVaUx2MG9zRWZDcW9WWEp2b0JobWx5UU1zNUYyUzkxbFhZaHU3Z0xZQTg3ejdpbWhrejFCNk1nOW9ZWHp0YUJYYS92TmcyRDdvRXphZ0tieVZ5dG51OHlwUGxsR3hJYlNrMWVxQzFyaEhNVWhRVTZ5V291Wng2ZFVKWUppVDdSNFF4Qk1HR01SU0d4TXVFWG1mZGFVNUFVek12QjBBNW5tUG9aVnVoRmhvcFFMVldWNmVlL21tWE1RK1FUbTVpajNYQmJYRXd3OGdHZ2thVFp3ZVJxNDJMQzA4UEZ2OW41VHk4NXdoRHJBS0trNkxPblFPTnFmcTl5clNOQmZ6dFNqRVhYcE5IbExoUmVnNFNpaHhsNnlaWEdVblBZUFJtTkRDVUl6NmFGMW5BV0JpNW5VQUxQOW1WYkZxdGNJSElXcXFpQ0pZZUhsR3ZyUlpialVveXlzRVFGNDE4QkZrOHlKSTRRNWhSd1B3MFA0eEVxRVZIL3RYWFF6U0IzaUZNb2d2Q25ZMHBCd2dWOExFRTFrMm1TSXhHMkt6aFY0d3FLMXBvVDhCUnFPM1lhdm1tMFBMVzFXYkdRZkFKalE0Z2RRWmc4NUJLeFU4c2NENzgrNG5GdVV2eXBTRE9zVXd3b25LS0lSb0U0eEh1Z0orMW40ZDYzdDRoZ3ZOWUdNY2IxVmozcU9EbWZXQVZpLy9MWm1ZV3BEalQwdXdoVjRSZ0lGRTJJMExpQ1c4UkpMVFV0TmFVUXc5ZmtUbkxLdmx3d0d3bkZwbTZJREFhSVVYait3NVlVM09VL0ROOW5HdkhLelh3UWRkemFHbmVlNHNobC9iVWcxZzloK29CSStNMlQ1WWpndlNaSzExV1pGdUMrNU5CRWxwSjFmNFdIT3FQbXkrb2hJaTBsbXZDTUJneDM0RUdKWm9FeGhmaEtFTHB1WmVVODNrVG9ETktMTTAyYnlLMHozeVdTUGxlU1h4U3ZVa3RoU2pmTkhGNUVsR1hkUE9rTlZpMjRrRkF4NXdLV2RERGJIa216bVQvRVJpN1Nsb0tnSTJ5dlpxSXd0aXZXS3lmVW94Y0QzKzExbXZDTUFxYXFsUlZJTkl3ak1Zd2VtQ2xxZ3lIYnoxcURVbkFCSU1FSndBbStObCtMOXNkZTJ5WVQwVVlxTzJIdFFjd1FRenpGY3BtSWl5VU5RSWluYjdiOG5ZbEV4SlBwNzN4V3NGV2QvY3MyRDZuQ2RHKzQzUnZ0cW1hNmhlZkFFVHVKWkIrMDhUMTd4VThHeWpseWlOQUl5MTBTSnBnRm03NFJ4MU9YcGMrekU0djVLbkswNkE2UVBLVmJFb2Nnc1Y1WkxJN1RFaXQzSWJSMmgyQytqTHZPWWUxeWVZK3F5d09nMlhSUjdIQlBFMGp6WE5LUnJuZWpYS0ZxOU9CRFdhMWlRZVpQWGlYMUh2UG1CeU9hWXhiNTNqM04xNlNjbkNBQ05mUjNlR3JJVnIwZ0REQ3FKZEdQb3VFQzFuT2djT3NGVGRDVENKUGxycWF0U1libi9EUXFHblFhcnNkNE5Dajk1cTJlQitrc0FaRGtKNDBXNy9Zd3hja0cycmFtd0Fhc0pCWEpWUDZ3U1ZOdml4WDk2WTF2eTl6cUdTKzg2dXEzcnR4ZzZweGhzRGFsSmN0MTZTQjVwWTZ6cHQvdnNTWUY1VEtRZVFCQ0xpRUdwZDZnRXIxRVhjQ1RBNVlkQVN1VUlWdVlWb1BKMFY3WERCZEJJVWVubUNicGt2cHN2Q0lNT1dvWFNqYmNlYTZpZ2ZiT2RGc3lva09CTEVENWhlZnQ0WHQ0dUxXS3Q1Y093OFpWR3NWNHpkZGNGZ1NZa0kzTWpKSGozempDZzM5Sklpb2FKMVFrNTJkd0xNMTBDRUF6RW4yL3ZHTENMemRudnRkTE9iUGdpaUJlTm5uaGdNeXZwbHVkRFFiVDQxc2NFdERpU0ZWbWVsVkZXT0UyNGhPdjNRNnl4TUpicDEvSGVDQi9uWHFWRlJURHlqZWhhVXRIWjIxZTl1Z3ZtMGFGdUJCUE04TGdBZEpPNlV4eWNqNnZXUE5VTUowYmczbDRyNmxsUlYyaWQ0dGtBQ3g2bVhGQTJ1amVvT3lpT0xPd0ZtQUhISm1PdFJmVkhTMnV1MU04RHdzS20wOWFpNGw3cXNCZ2RHbVVRUVRVcFNFZ3lGWU9FRXdPUWdteEEyd2o0T3JkSHUyNm9sdG8zaWFEVm9qeGtqVUswaWRnVkRrb1NrdnRQcnVDOVpGVFNxUzVEakNLZDB0LzVzVUw0aVQxM0g1YUtOMW51ZFFuY3FzS2ovZ0hUQ1lNYWF5S01qRTNtVTdOUkw4bHBBeGEvSkJLN3RBQVpycXpXb3FVYzlaYzhZemZjVTdRd3dtc0xleU9rWDM4U3ZPVisrNlYvVkV4Z3dvOHdBN1lKcEI1YVIwdDh0ZkZOdW9XSDJkTDV5cWM3SmpmbXlNNFAwTUxjZ0FIc3VTTzlYMHlXdnZ2UC84cEFOVSsrTWJMMEIwZFo1QXMva3YxWmtiMGdvNGpTbU5SMWtQcVRIa0tqVXF3dkU1UlpZVXhzcGV0RlpqVm00dFh5Zll1cEZ3azJlZjBjWjlSaTc0YlpIcExEVU1ES0RqUis2eGtkKzY3WkRpOTRYRDcwY1VmYjZReS94WlBhMWh4cXkrWjZ1V3dDTVRsWnJ4T0JMckVFWEJMeWpVYVByajByOFRBaEpyejIwNG4xU1N2cFNjcmlxd2daeWF1QVdta0pIM3NsYVh5WWk5MVkwU2ltOXlpMklJY2Q3ZUdtT2N2Y1NKbndPckdXREVWWkxPUlBnYUlMOUl0SFAvNi91UE1qK1JBTjVmNlZITlZYcGFYaElIUWh5b0JIenFwcDRjZGZPb1JmVklUZEVCRFg1MGd3V0dhazBBZkN3QWg5WmhNY0RQNWtuNmtSdXoyRXJnT1d3NVh2K1ovNzUzZkozWWNId01jWis1dUhQdnBleFArTGNTWHdlcHIyQ2pGNkJwRS9tL0pzYm52ZlpFa2NrYWxmSlFnVlNmQUdMNWJXSHJrZFByM0FxL1A4Qzk3MHdJL0wweG94WnVxdjRQYXoxZnMvN0NCT1RVa0RqMjVzMVJldExrT0cvUC83blpVdVNmMkd0Ri84VGZyRGJsazYxNlVFa1gyVTNyM2o0dklLY1lNRnpzbXg4RU0rbEYrcU1zaE1uenh3OWV1ek1DVjhCakR5WXlFak5vZUtwbzhkT244QWVhN2wxQW0zUWhBQW1zK3RkMFhJcmdFR3BBRFBtRDlzQld4VCtXQWd3cGtRQ3dLU2tWM0JqL0J3OTBuclNaK3dsVXRUQVFrMDZsY2dMSXE5cnlMTGdLbDdmVXorM1dacTJpbmVWZURhd2pIMVJyVjFqZkt1Und1V0dXZUVqUWQ0VFhXQnZVdDFKUEZkaTdEUmpON2R0czVWZVJzT3FXSFdNckY1RnR3U1lsLy9PamEyYnZtN0o4NiszK3lldjNjcjJ3ZE1VOTc2ZG5meWxqMW1OdmZldUJPbjdYbkM2ZFZPd1R1cGlITytzVTJwS09oNXE2NkRyN0R6MjRPMys4VmQyRVBjdnY0SlBLejgvUlBmejEvdW4zcmtZeXV4cGNoeUd2eUZrSUV1QXJmVFNsUS82dCtwRWIyTmJBNnlYOG1DMURkQW5mMTk3VE83cmVpbEV4cXViRnVndmdFbmZTNXpuZTZPUnZVODNkYzlvOWNBQy9RV3dmZUtRVGZqNjN0SjhEMHlRc1lqVEF2cEx2WEZ5MlM3dGZlTDRvQ2syUGMzMTdiYk02dldwQlhMaXlMdy94QlBQTE9QMGJZNEVDdTVPOW9ka21SUzd0Y0NOOWQyMmpLR2RlTUkwNy9QanNORm5ZdUNSa1V5ekJmeGdGNG5UOWNmSkN2U0FXQll5QzNUUkFndkIvY0RsV3dOZkxLZmZWZTRpaTR4VW1pMHd5aTZ2ZUpPdHhTSjlITEVwN3ErbjJTQ1o3bDIyd0dOczg2MytxK2pCZ1p0S204R2hhNWNaWk9SU2JvSHYzTWpvdnVmWTIvM2ZycWZjRkpuNm1RVXlDMlFXeUN5UVdTQ3pRR2FCekFLWkJUSUxaQmJJTEpCWklMTkFab0hNQXBrRk1ndGtGa2lQQlhKZlBjYlk4ZlRvQzAxLzhuYThiamFiS3BXVFUvYnZnamVRdXZlMmZYS2FiSmZ6R041NFFnamU0Tjl1bTZ6ZWJpM3dVWmo2aGtPSC9teTM3YSsrZG1NVmZMN24ya012bnI3NlJMOEtKWDR1UHBYUXVBcmwzcjNJZUJtYnlTL2g3WjVLMW5KN0ZzQ0xVRTh2YnEvcW9OUnEycDlXR1JTMStsTVBmRHpGL0NaQmZ3clpYYW51Wk9ibkRMcExPNk1XdHNEZDZ2TkQ0WkpCVGVPVFhxM3NRYjJlOVM2KzNOSG9HYk8rWURUcytCUlVYd2cya0VMZ2kyZHBlL09wcEw2dE5wQTkybWRLTGJDK2VxKzBCOWJCNXcvVlo2RjZ3QzdsTE9qRFc0MTAyV0FwV3lGNzJPSDRuR0RhaG5NMWRYTjJEL0VVWWJWbS9pSkhwSFFRTS9CSldQbmwzVUZVcjk5MEtocmYvdTQzMmVLUkJ5L2RkK1dqZ1BGSU4zQlVmY2JlL0dnUUhrbkphVDUrQmFIRk5YNzBmUVBYblgybmtQNVFjM0xmUU8yeFVRcVl3VVI0c3Nlc1U4aU8xZ3NSanFma2NCdE9nUWl0VjZXd3gzdXNNZzYxclo5czZUSDdKTmlWSFI5RVQwS09kUENjTW43UUlSMGE0MGVwNUkvd3BFVGhSTlVFd1Bodm1TUXFSVStaQTJEbmVzb3cxY3lXVW5jbmttNWRyS2U2ejN1cVBBQjJwYWNNRTJkR0FLc25Ma1ZxQk1BU21iWVArUU5namRUMGIrS0s0dFF4OGlObWlRc1Zyd0MrL0gzaWVObGsxQU1MNEpnaWJRRERNVVZLVHZ6NkFlTjQ0U050UzJReld5SjdpRHpjS2dvK3Q5NURsa216S3NpZmlrMWFrSFR3OTFuYWJzakI3YXlsbzIvN1FzdW0vbW5tdnBBbmZpSGdGUnlKbjB2R1FWaGdpYVhwaXhTa05BN0NzaTlTOUE3L2VBT2kxanR1ZmNGcElYVmVRYUptcjZwemlseEtkdTk0RFVGcStyeEVUWjhPNWlQeXBZL3g4a3c2TlBZcThrVzlUMTFNaWNhSnFsbGl3WE4zNDhYVS9IRFhFT00vOGZOSmRrdWlsazhKYyt5cThDV2orMHNwZW9pbFNaK3J5bjhyZFU4cUpZVG9leGk3VkdHWHZwNFErd1RZNXF1TW5XSHNENlFybG9BSXFXSTU5b0pLNjVXTlZLbjg0V1BzOWQvb1c0My9Id1RHTzQySzN4S2RBQUFBQUVsRlRrU3VRbUNDIgp9Cg=="/>
    </extobj>
    <extobj name="334E55B0-647D-440b-865C-3EC943EB4CBC-88">
      <extobjdata type="334E55B0-647D-440b-865C-3EC943EB4CBC" data="ewoJIkltZ1NldHRpbmdKc29uIiA6ICJ7XCJkcGlcIjpcIjYwMFwiLFwiZm9ybWF0XCI6XCJQTkdcIixcInRyYW5zcGFyZW50XCI6dHJ1ZSxcImF1dG9cIjp0cnVlfSIsCgkiTGF0ZXgiIDogIlhGc2dVMTkzUFRBdU56VmNabkpoWTNzMFRIMTdYR1Z3YzJsc2IyNTlMVnhtY21GamV6WjllelI5WEhScGJXVnpNQzR3TkRjZ1hHeHVJRnhtY21GamUweDllMXhsY0hOcGJHOXVmU3RjZEdWNGRIdGpiMjV6TG4xY1hRPT0iLAoJIkxhdGV4SW1nQmFzZTY0IiA6ICJpVkJPUncwS0dnb0FBQUFOU1VoRVVnQUFCV01BQUFDc0JBTUFBQURzL0tPRkFBQUFNRkJNVkVYLy8vOEFBQUFBQUFBQUFBQUFBQUFBQUFBQUFBQUFBQUFBQUFBQUFBQUFBQUFBQUFBQUFBQUFBQUFBQUFBQUFBQXYzYUI3QUFBQUQzUlNUbE1BUkptN3plL2RxM1lRVkNJeWlXWjFOSm9MQUFBQUNYQklXWE1BQUE3RUFBQU94QUdWS3c0YkFBQWdBRWxFUVZSNEFlMWRDMnhrVjNtK1h1OXJiTy9hQllGYVZlMlk1Wkh5aUdZVmhVQ2xvbkhKc2hEUk1pYkpoZ1NTamx0Mmx3SVZzNEswdEVob1hGR2dFa0YycTJ4QVJNcFl2RVFwcWwxS0tpR1ZlS0JOQzYwcWIwTjVWQ1VhRjRGQ0g5VE9ac2Rwa3QyY2Z1ZDl6bjNNOWN5Y00zUG5ycThzMzN2UFBlYy8vLytkNy83M1A0OTdKd2h5dVZYSXFkdE9uemh4NHV5WlUrU0pYRnJveWFnOTREd0JHeEU3L245VzBoUXh0aDNyMHQ1Skp3VDJnT3VFanROcnJaQXIvZmcxMTNQUzN2aithKzl4V3RNLzMxMjk3V1ZPSldaS21EL2dNbVhtOEpXWklwY2lTb3lEczA4Mkk4bjlKUlErd3U2RXUvcVRrdTNTWG9ETHRzbEQwTzVnREdVUGdWekhYZXV5UkhaZThOVy8vQzY1eWJYZ0RNbnpBbHlHN011R0txMFl5aDRFWlZjY3EvY1Zzc05FL2pqUDhiRVA0QnkzdytpTG15UXhsRzJBc281Tk8wcklMQk01SmZhTzVXZERuQWZnc21GWWxyVFlIMGZaMWJqRS9yVGVJbUpnNHB2bHAvcVRsT1hTSG9ETHNybkQwVzBwanAwbFFxNjRWUWRPZHBOSlJBZmxXYmVpc3lUTlBYQlpzaTRidWlBdWlBa01hb1E4N2xhL0xUa3JnVnZrU2JlaXN5VE5QWEJac2k0YnV1eC9Nb2F5QmZCNDI2bCt1RFB1NEFMTE1mVTVyV3FZd3R3RE4weHJNbHIzMXJ0aktEUUJ5czQ1VlJnOTZSVXVFSlFOVFYwNHJXaTR3dHdETjF4N3NsaDdnWHdyaHJMN1FOa0xUdFZ0a2JhUTEzSWVKanRWdEQ5aDdvSHJUNTg4bGg2L2lHZFpaUGFMamk3T3VEUVgwKzl5SWNONUZTSzRyQ0Fqc3B3RGx4RzdzcVRHMW53Y1pSdWdyRk10TVV3Z1I3WW1mL2N0YTA1bFowbVljK0N5WkZ3MmRDbFVaK0lvVzR6eHZIMHB2RTdJdWI0RWpFaGg1OENOaU4wRFZIUDhZaEJIMlpicmVCUERsWnNETkd0b1ZUa0hibWlXWkxiaTFUdGlLVnR4UEN5TDI0TGtOeG93V3RjMWNJYm92VU9HUUtHNkVrZFp5ckJ0bHhBZGhrQ1g4cklxeXpsd1dUVjBlSG9kd2p4VVRHQXdCb2JOdWRRSzZ4anlPeFpyQU9VY09FUDIzaUZEb0lnWnFSaktIZ0ZsTDdpRWFOcDFiT3hTT1lleW5BUG5VTGVjaUVKY0VFZFpPRVczdzdKRlFwN09DV1FkelhBT1hNZmFyc2FMKytqVE9zYkx3aW02RFQxYnJEczM5ZDNxNlEva0dtZm53T1VhclY2TUs5TGgvUmpLd2lsR0pzUjZrYS9Lb0NOOU9aZ3M0MDRnVCtaNTVNQTVjQXJCdlFPT1FHMFQreGpLdGx5SG5xRHFNOEh6ZHY0N0dHdVJpOHY1aGQ4NWNQbUZxamZMV0Z3UVIxazRSYWVyWmVtYTNLY215UXJVTEZUSTIzclRkaFJLdVFadUZHd2VxSTRiejlEcVlyd3NHT1owV0phTy9XemZkeWN6RGoyVW1ZRmFPY2pLWEFNM1NOMUhvcTdhSWxVelNsbm5vNHQwRmVsMm5UTzFVRVZZbTlQTk9YQTV4YWxuczQ3d0xsYVVzczVIRi9IZUY3bDhVU2k2UmRwNWpXYWRBOWR6MithMElJOExZcnlzODlGRk9sOTdpMXg4ZU1ERFJ6MHkwa0xPZ2N1SVhabFJnOGNGTVpTbG80dE9IU0gxUHVyakJUako2N1NDYytBeXc1VnNLSEpZZkxRbEdoZ1VYUS9MTXNvMmhkbDRRY0h0b0c4MjRLUmFPQWN1TzZabFFwTjEwUXVLVXJibGVsaVdCZ2J5MWE4Z3dFbE94d3ljQTVjSm9tUkhpY29Gcmt1VXNzNUhGMm4zUzMrN29KcmJZTlk1Y05saFN4WTBrWEZCVEN3TGdzbStraHRONlNDWGZGc3hDTkN3MjI3a1prMktjK0N5WnVCdzlaRnhRWlN5MGRIRkIvcFVsVXJVWGE0eVhYQ1F4ODA5Y0hsRXFYZWJ5ck9pYkNRd2lJNHVscHU5MTBOTDBpK3lhNWFDc282Lzk5V2ZkczVLdXdmT21XcDVFSFJVZFljaWxJMk1MazcxdXhLUnJqRmdrOE1NdWJvWjJPWUJTMm1EZStDazVMMDlFR2lvZFM4UnlrWkdGL2ZwcmxOdjJLRUtJem9HWmZQNVZvMTc0SHFETzZlbFZGd1FqV1dMaE5qZjJaNVc5TzRWREZCV2U5bFNYZ2RtUFFEWEsrQTVMRGVoNS9ralhyWkZpRndQd0MzZm11OFhnWEtJc3ZZdDBhLzBySlQzQUZ4V1RNdUFIdlJYS0VLYjBncURVTHA3VDFOcllnUlg1ZWo2b0dWMnYzTHJaVDBBMXpYUytTM1FpYktnc2pVc08wV2EvUUt4YWxLMm50ZFkxZ053L1FLZm8vSkhqNm50SlpoTXBTZlNPam9pdFNCUDZINjgvOGY0dXZtYUF5aHJCeDVtWlNOODdBTzRFWWJEbytyNEpLcTFUSVV1Q0pnMTZ5dnFpU3N6dVp2amFmUDNFY3JtVkZnM1VqS2Uxd2R3R1RkNVNPcUZLVXQvSDNERjFLVm1oUW5tbFYwZkl3N1Jzd2Vncko1WDJMV0k3R2YwQVZ6MnJSNkdobUhLd2lOYXEyVVBPL2laUlV4bDZyRmQ5Rkw2SG9JWUJsQnBkZm9BTHEzT3EvTjZtTElib1dIWm91MXpld09wYWdRZnVDVm1lNU9TN1ZKZWdNdTJ5VVBTTGt6WkpidDNWS2oyTzExTDdXcHB6MDJud3BwRHN0VnJ0VjZBODZyeHFBb1BVN1pzRDhzK2FEelNlemR4WGNmSFdJbVl6L2xhTDhEMURubU9TNkpyWkkwWXdBa2EvYTJwcXBPdmNHQ1IwNnpBRUwyVVhQYSs2TnNXN29ITE1mRjZOdzJVTlFkZTZhTFBCU1d0MEhMVVY2cXA1bHgzL0NGUXBldVFEendCTjJTck1sazlsc3lwaFloUWtNNkx6U3BGUDR5enZxZHJxYlNpaWdiS3RsTlhWWTM2Z1NmZ1JoMFdIL3FqMTBEK1RRa3UwTk5GY2ZwUUdTZHUra3FJRExoVXZBZDJoNm90UndlK2dNc1JSRTVNT2ZySSt5dVVsZVRHOTM0ZkFoOFFwMjg1OXVpamp6NXlkNDFkTXFPR1Bpb3RrV2RaNlZXeXM5eUhtR3dXOVFsY05pMGVtbGIwWVNZMjJnV3J5eE56My85MExUTVBBeE4vZ0lNL0plU1hoMmF1dDRwOUF1ZE5hUWgrenZYVjA3L1BQTWpZbTMzVzQxRDJJWExxdHJNblRwdzhlNnBLS2Z0aWs2cnkrQ1pIOVgyT2tGZC84VU9FL0lZamVWN0ZUSDc5QzQvY2ZlYmNidXZ3Q3R4dWxlZzYzeGkvMHk2dG9PUzZ2ZDYwYTFuNUxQQWRkaFBjTlJMR0ZabXV1NmJzU05nVVZuS3FRdG9mL0srZnZwSThzUndVcWsrRkx3L2lmRnhQNHcraXV1N3JlTTdKOXR0LzBIMHg1eVhLaTFKa0ltUlhBV1VMZFhLeFNZRjRMcmt6Mkc4TWJFcHdITzBmZUdIdDFsYzM0NFVkSkpzeEY3NnBjeGQrRW5OOVJKTTZBVUZOS3Z6d2h2YU45OFFhZDBTdjg0bUhES1crZG94MlMzUHRaUjlXUDF1eDJsNnJHd09ic2FEMW5QaTNHUGJIMzJhc2dHbEMzdkhvSC8vdkY5WEc0dXJTem4rSzNCTjFSNTMvMk5vSG05Z1JDS2d5VlNZRUF4N3ZpZE5xUS84TVh6eGtyQkNjVUs0cGkzbnpUWUhPSlBsMVBaOGVoMWdmYVo4ZzRGL2hzK1JTTTA3SUJ2eUN0YTNSWENWQ2Z1cy92aHJjLzQvZk50OE1pQ3MvUW1tZGdZQ1ByWlAzTEFlZnFwQmZpekdxcGlrYkR4a3YwOGczWmJjUURzaXRDTm93L3lZVG5PMG5xM3c0L25OaWlETWtlTlhpSzA3WWRWQldiUmRDSlViMU5BV0lJSGlRZndKc29xbzhpVGIxaVBGanAvR1E4YndIY2sxWlRDL1BLRXd3MXVucEFmd3c0U01Sc3NWVWxmeWdwYWpKRC9pQXFrRlovV0pBcU9Tb25hWUFFV0F0endxelNWRFhzbS9kb0d3OFpEejd3VnhUZHNOMGUvaWFqNSszOGJCeWRaR2p1U0c0YXpWRlpDSmdqbDAyS0x0cDV4L1pzelFnZ3ZQY3liS1BnYTJFemF3WWxLM3ptMXY5bnpNeVkrM0ZPZU0wWjRjMTNRZUZaZVZZUXZWdjhuNjFuZ1F2eGpXajhtb0tlWDZ3eHJKb3lzYkZkVkVwSTVDU0JnUStCem9uekZpS0xIU2tMeFhLcTBFOFpMenNJQ2g3OU9WQ3owSHZnQUtuQjY5NFNhMnpjNnZJa2w2NVd0V282enBDakJYVEdZcXl0K3VjSTM2VUJnVGFROFpwQjlSdExtMWVOeWtiRHhuUE9naktiZ3hyc2Z1NnZYQi93OU93YkZYTFhZcHg1SlBrWGYrMExCc21HSk5QdFZLYnQ4dWIxS1dSUDBnQklqaWdPeE5nNzRwdGI2V3V2V3dDWkx6QUlDaTc2cW5YWTVzY2MxYlM3bzllYmZnWmxrVlBkMUZXdm00dGNlV3BZOHExMFBQemNnMXNhZjZoYTA2ZS91Q2Z5YUtqdjA4REFpK2E4WjRuVEVYSFl0NnkrT2pPdXFac0FtUzh3Q0FvdXlWYnlkSnhBQ2VoRDZsUGgyOXNOeXBnMEtVcEphRTNLeDk5TWlrNGJKbGZ2eXd1bE93bVU5bEg5eUFOaUtCcUJMQTEyNTBFamNzTlRka0V5RGcwZWFZczVoRVdUQUpNK3htV0xZcUJWbG9WVnZLZE02dWt4NGZNY1lxajZsMkMvRkUyRFFnTU9XNHJjRXAyMEJhVVp3M0tKa0RHQytlWnN1T2hYMWc1NENkQXFSczlDWVJvdWxWRTgrd1gvUzEydXE3ZVFNd2ZaZE9Bd01ENG5NQWtDSmFNR3gySitIaTVRZGtFeUhqaFBGTTJQRTB5YmJvN2hWM2ZCK1lIVitEWW53MExuSDdHU0ttb2sveFJOaFVJOHhHMFNxd0pzUE9QbTVSTmdJemptR2ZLVHB0M05jeWROdDJkUWFQK0RzRlNmU3ZnSTN1UmxZWU53KzhlMGUwMFNwVDk1R1lZbzZtWGhWT0NWQ0RBMGxsVmFzUGtMOGJNWjAzS0prREdDK2Vac3V1aHAzVER5MnBaOUpPdnFJYkFGMWVzemhhOVVKeFRsNE1OVGVoUm9teGRxeTFzS1ViN0JhbEF0TXlYZ2hFR3pHdGM2TWZMamNBZ0FUS2VQOCtVeFkxc1BhVTM1alJHN282QW9CcTZZVCtxdVJ5U1hURE9hM2VvazVHaWJMaFRpWjVVMkV5c1JrNEJvbUtNQmdiVDF2Y3d6dU1CYUZBMkFUS09YWjRwdXg1eWVZZWJpaThPRDRDOUVYQ1FtRkV1WGRraFl3aHNsQ2g3YnpqY0tkck9nRm1ZQ2dTd1dWRllJTGZ4NHlUMWN4WmxWUzc2K1lZWjQ0d2U1cG15dUczRDNpRmt2WXZUZFF2N3F2bndpNGhmMVNGRU1FcVVMZFJzSU9Ga055UEdwUUZCZjJSTTB3OTlZdzNHR1AxUmswYW82OEVyTUNIaktZcXlmL09MSDMvaHliY2ljZUlsMWR0ZTArUlgzZnhQbjBwNDRIMjE5bXZsSW4xV2FlR3hrKzBiZjZEcW4vejZUeDY1L3N3S3pqOTlKdlNlMGkvY1VOMTU3VXd3ZHJQS0xBK0FDbjNqeS9OV3RENWxWZXQwbHhTcUMxcVpVYUpzRUhLemNVNDJTQU1DUE5kekxnRW1YWFNBZklBK3B4cHhsTFVnNCtCSnlxSzdodzBsRDFmSktTd3NYZEhZOW4yVVN0blBzTXJKcitpYWpsYlkreFozU2NLdHNoeFE2c09rWFNYa1hTcG40VHZrMG50QitNM1Y2RUlHak91ak42OXZiRlhJNmNHVytUdEVkQW5TOFVUeDQrWXFIVXJac2U5ZGY5M0hFck5uNkVLaFlwb1Y2MlNETkNEd09SckRmbEJXdDFpSll0YUlvNndGR1Fja1RObkp5bDNOWUtKbTNBSDlBNWRHMmI4ajVBM2Z1djhMRmYzdGg3RWFlZE55OENkMUZjOUx5bjZsRGMvN2VjT1RyWkpYUU1IQ2gzZU04WHlwTWIydHNiMTZUU1o0MlMrRktidVFXTTJXSGczRGl6VHp3WmVaZm05SXpKK2hDL2NhQklNL3RicTFRczAwSURETllsTld6ZXlNc2I1Y0k0NnlGbVM4SWtuWnlVZnVoc1NuZ3djdkx1TUNVbWVGSWc1MktaU0ZNL3hWV2t0aHFTM0pWU2UvdzFMRUhpOVdYbE9CZWl1VDFaZlM5SW9hQ1QxQzNrZ1Rnc0NjZWVFcCtFL0xZR3QvZ05ya2F5dUZLVHVmVkZQQld2eFltdDlIYnY3ejVZZHE1RGVUQ21RbzNYU3plQ0t2eEtpV0JnUjk2TWtHRG1oZ29JWUREN0k3b0JGRFdSc3lYcW1rTE02K0Fzb1dxa3daREM5ZWpsR3F4NlFVeXBhbFN5OVV4QkNRaXB6d0xKa1JsVTZDZnl0MExBUWJqR3V5ZzJCTDNxbUhZcnhzc0E2UTJIYnBIcDdkeC8rNlJWbG91WjFVeXlHeWFGd3F2YTNHNGh1MDVLeVJuTlZEdzgydXdyWEZiR2xBWUw3V29DeUlwNzVDenVLQzJNREFob3hYYWxBV016ZFA3eGNERDNXOXNqRkd1UzZUT2xOV2EvQVBWUjZRVCtyKzZhcCtCRzJBc2hWT1lCaS93SFFvNklHU21wcTgxOXJSNkVsc3QrdlUzUndWdnY0elNadDJGRnhRZWRlVUxTcTNRa3VXMnFMN3NTUnYyZDBvTnJRODJzMG1PTmtnRFloeE5JVUd6NkRzRkU5dXhIaFpHekp1dkNZTUhRWi9lbldSSnhkTjZmM0MxSm15NnU2Z1BjQmxXdGRCZmI5Z1JvV3pGTk90aEh4UmpOa2pTT1ZUOVVlMFM5dUtvU3p0RWNqdDNWMVpjVjRXaSs2TmVRTW1zaXlWWVdmd3NrOGwxVlF6UTFtOEZINkJaOFFOZUM2cFNJYlNsWnROY0xKUnlvYUFpRktXdFRiYW0wUGFpS0dzRFJsSHc2YnNzN2NKakZCODBSbGNIU2tMVHloaUVFUTNQRWFxQzBKU0JXcnFvNmVnN0k4WHVFNklXN2lWQjhrY1R3R2o0eWc3Vm9WTXNUVmx6dDNzaTdKVWRLLzd1VnhRMlNKcEI4cE9TRU41dVpJY2xvUTFjYjJaM2FnNXlEeHdzM08wdmlRblN5bHJrRFFLQktXc0lDbkVVQzhyemxwTWJseGdFSUtNVm05UEpWVEpqZ3hTd0k5WmR0M0Z2NDZVWFZlalFnMFlzWWo2UU9ManF0b3RGYU5pbExXMkl0TGxTcFNHcHV4NEhHV0RDU0FudGp1VXpGMGNIS3JLWXBGOXVMTmt0NDE5WnRWMFVFUXpJbEUwRk01YUxoOXBWcFZPVCs3bFRaSGtaR2xudHlObERaSkNMMzBtNG9JNHlvWWc0K2FnNURscEdKcHBRUnlESDVvMjhucXYrNDZVTGF0SC96VFlzWUk2R3NMWnN1cVFTTk93UVNYWjF3cXFZc2hsUXdjR1IySXBHMHo5RWFTeUxld2R1ZFQrLzBkYWlzY3NVY0ZiTWhMZ2x4NFFQaVlJTm1LZWlOSGl3MDloYmpiUnlVWXBHd0pDazVTYVFzL1dtRTBpTG9pamJBZ3lEa0dJc2hkNEtoMkNtQk9IL2U4NlVSWjlQa25FY1dGRVMzY2wyUzhFTEhBTlFOa3JVcGVhOEwwYmF1QTJPQnBQV1F6WC95dGpyS0srbE9GcUQ4b2FiV01UMktxalNwcld1VHFCWlNJMlVrbVpQR0R2ZkNjNldVclpqa0Jva2xMck5JR1hGcmkxalNqbllpRUxVWGFHbDZhVUZZSkVRais3VHBSRjMwTjJTaWFyTEtaRGFHZXdEK1BQSXRCRHc2cDFGRFhCYzFpNUlqUWIwOU4vWVYwLzlXSkcycmx3dXB2emNrcEx5VnJnbnVSaGFBOE1mRDBDUWpYMWVWb2hOOEVLeVpHd3NEUWdwRXZpNVJSbEorV2RqTWFjczJYR1F4YWk3TElvTXpES1RpdEtJb2k5dG9ucUVjcEtFdU1NWGxnUUdKUlZvWktrTE5MWTFBZlYrdWZvdjRTTlRUTVpMaUFoVzAvSmFTMGxoZTVQNUNXZEZwTEF5OXlaM01QTmJtbS9FVll4RFlnRXl1Nlh6ODRvWmVNaEMxRldxakV3eXE1YVBvcFdEOHVNRGpSOHJtaE8wSE5icWljcGl6RXdjc2xhVGlOemhQWi9qWXpoMGFsUWxsNVB5NVlGTlVOTFcrS0dqbXZzQy9RbUpaczhEWGR3bDF0SUZsNjNUaGhRL2xZa0ovME50K2dXemFaVEtzaWU1R1NEY2dvUU5tWEJNUDdVa1hGQjBJaDQyWGpJYk1xcXNlNFl5blpFVTF2Rmo2eWgrRkxiUkhITnlsdUtOREhxTVNoTFlWMWhKVURaZVZsVVVwWVNHaDl2L1IrWm5yakg2amxmQS9iMWxKYVNPcFhJMC9Jd3RNZnpUL2FCTzRKTWJZMXNJVmwwV0RCaGkzSXRObU5Fb0pFQXRxamd6RWptaC9VVUlCRC9HRk1Ka3JJcUxvaWhiRHhrTm1WbFQ0akdzb29mUXJlT2FJYjEzL1ZRUEFBT1ZWU2tTeDMwVnBYTkNjb3V5T1NhbkovZUFnellMdjFBWGtuYUYxV0FrWlNqMS9TUzFYbUNQZHZ4a3F3R3RiTFE1VHNDaEdscVRWZWJKWW1lSkpaZTNGM1dTQzRqQVUrMWR4cW45bUVhRUhTTlFWTVZrWlFkVjFGZ0krSmw0eUh6Uk5saUluQ2hpQTc1RnBRWjdHREx2cFBCZ1RtV0hrdFpHZ2F5VFM5SHRLWEpNOWlwN2tlWjVtYS9GS2JzUXF4Y3VOSUVMdE40WFY2YkZ1YnNmaGVwN0xzSlpXOWRpMlNOelJuSlpTVEExdVFmQjBzRGdyWlZVd2tEWlZtRGJJbWJOV2J4WVFKa25paTc2NkY0bURHbnpHQUhyUWhsRjFoNkxHV0R6MG5ZYjdLbEJHT2JWZ0x3TXNZaHJFdDlubXlGS1RzWEt4Q1BSZFU0b1F5VXNxcG5HYnFXcVZPQVdFbDJzMmxBMEpDOXFld0JaV21ERkhSczNBaFRJUUd5M1ZOV1ZkYjFRWWRCTHZweXhYRmJZTW1pQUEzTnRsbUdlTW9XNnBCQXQzYlRGbk9BbDVLSmVQZ21qNExKVEQzdGk5WXRWcFZ4VEZqV3RQMDRLYno0bGhtWmhZTGdhVGhEVnVGbXYwVHUzSi9zWnRPQW9QR1BzcG5PRE5FRzBYRkJOSllOUVNadHlCNWw2MTFSTmloOENFalE3YkkwaWUvWEY2eHplREk1bUdLbDkzK3lZY1hlVU9SQ3JNeWlmVy9DeWFoT0p2V3lJZTFqUlF3NzhURDFDOGx1TmcwSWF1YUtzZ0Y4cEEyeWVvZEthWVM5YkFneW1YSElsS1dkaFRtcEM5K1hMSzhWVk9VRE5kN0xvc3prWXpWSUNZZXFTK2Nzc2ZCa2lpTFdoYjVQZ0wwaEdZcXN4SXBzRVRKclhNQ3BHcDRabGNBQVRwYU9RU1pGczZsQUFKdE5CUUZ5MDE1MkhZbjJ0cTJ5dEd6SVpIb0dLTHNnZGVIN0pjdHJVVTd6REltVVJVRDBhV3ExN2QzS3M1WllQSlc2ZXZidWZyMHNFTlFqdm5UVWJjMnFXSjdVYkFVcnlOZ1UxK2dUVXplVUxKQzUvUkVlZkpXVG90bFVJR0R6b3JLcXdSdWtEdHZ0VFNNUmdrd1dIVFpsb2RhODFJWHZ0eUtVUGM0dWRLQXNwc3lxNFZZUE1SaXgveHlYUC9iS1N4ZjRVZkFsdWgrcm5ST254bTdYZzNSQmdJRWZIWEpRaDJtSTBZZVV5NXY2bEkyZXpvaHpPaTQ3YjF6TDZHR0wvN3BQb3B0TkJhSmwzclVidk1GK2VFeHRvTUxOT0ptVjVvY2hrK25EcG13OVREVzZyc2w0MEZJdnk0MklvK3g1U1Q1OG9jRXFoWTlsTDBvVDJSNkRnanloVUw1VUVWMjFJbnVHcnh1TVUwV0txRFpoQ3k4SEFPRjB4dzRuOFFNVDFKTnVLdkg4dGJSbGNVNjcwdWVNYTlrOGhKTmRZNW9sdWRsVUlGWk5NM0V5Wnh0YUNxV0VJWk81aDAxWmFCN3FlWUNhMm12UnJ6MkxibVljWlRlMnBSMUIzVnlaUUgzZnJMcEVEMUNhTStTK0o1Ymw3NEpXV0I0Z1plVmtKN3NlcEtQRE5BWkxNUXlrb3dSVExCMlVYREVTNm9hVmNFOFduWTFzR1Rwc2tiZHhiWkxjYkNvUURaT1RTOUtIS0JQRGxBMURKak1PbTdJd0k5VEc4SWVHSThPdEs3b3BjWlF0NnVuREEyWXB1cmJOOWx0cXVybzhpKzhXUDB2TkI4U2IySUU4bk13MHJaY052K3VzaWtINVo5U0plVUJuSzFlTWhCWnBiOHJUY1Z6clR3VXB5ZU5lT2RrZ1NIS3phVUNBYS9OS1F4QjBUWjJ3Z3pCbHc1REozTU9tTE9vM0NEcjFVc1NXaXFSVVIzZ2c4ZGlOcGF5YTdVTkdhM2FyRVhyc2xNVUxPVWVSNnhCM3lMZ2JLR2diMG8xTFNMcmRMeG1FdzlqVlhHeDVYREFHSlZIclU1cWtzQ3crbW9pVk5LUkU1V1NUQnczU2dJRGIxRE1tY3Ntek5pZE0yVEJrTXVld0tVc0RGcWtMWGx5alhyTmlVSUN1QkJadUs1YXkycjlOMk0yK2FxQURtYWhtazFWekVOTDI4N3NBSHBFbTRWS1RYZXIxWDhQd245T3luaUQ0eG5XbVdGeXdLTXMrNlNOcVhMZUg5WHJWdzJzNXc4bFNOeXRpQkx2S05DRHdXS1BqV253TDlUMlFHS1pzR0RKWmN0aVVwUVJkbE1vRXhXMGNGczBVTk9jc3Z4eExXYzIyU2VtTk9WVktaa0JNWDlvVnZuenJPSjNNWnJHSVRHdjErVlFHOWM5SkM2Qzc4SjV3S1VaSVRxZDJ0SzdJYmI3MzA3Sm5HYVNzVE8wTkowdmRyUHBJaXFsa0toREc3eVBBVVdpUHk0V0VLUnVHVEZZMWRNcHVtQUZPbmJZOVFydDVxVjZBNWhRY2lLZnNyTXc1eFhrWUNLcW90Vjc4ZWwwT0p0STNIcmU0NHhiTXhkdm1Va1p2ZS9RUXQyWEp1dENDM1hpbVc0V1pGbVVMUm1SYnRTOUpXVm5hVzA0MnljMm1Bckd1bjZnSVZCZERCdFpEUVZVWU1wbDk2SlJGc0tyNlgxT3NWUXRWUFY0RkZPU3pKSjZ5NmxhZDREeWtQaHBVd1ROSXV6NThHMC9HK2dVYVNZaTNtMWZGV01YK2ZnUEpsdElYMVM0SVpORUE1dXFKSWs2YjRoTGJsUkNoOEEzS0tRUmtXdGIybHBPbHZZRllONXNHQk5wNlUxaldzTHNlTkJXSUxZaXJiQmVCVEZ3RUVlWmtQcVBmZzJUdDZlVDFYdmNkbHNWQVpGbTM1VUhlMDhMdHRTYnF3aDExUVJ4T0d5cFZSU2U5S0tNQml1SWN5d2pEUVJWMHJVd2V0T1RLNU1uZlZpTUZpSjI0YzdSK3NVZFUxdFh1SUtHZlI2VWJmTWNNUDJKekJRdmlHTHRWS05UVXB3aFYxTHduekQxblhzbmdjY2pKVW5yRlJiT3BRT2l2VXRSbGkyaHJLMFlEMDlRSVpDTHJ0S1kyOVV4U0FKS1YvNUpwUGU4N1UvWStJaC9hUWYwT1ZnZjR0aUFxYTJsT05vem5MelJsSkNucTIzWkRrS1dHYXd0MG9PRkhtZ2h3Q2swaEVEdDROVmE0SmtnK3pvYTg5UFd1anlhcnNxcWl2ay9LME9PNEZoWEJmMUphamRMOXVubGRqYWVqcFRCRGdXaE1WYWxBUENpYkU2SHNZa2dBbW9WY1lRMGpMa1FnRStsTCtzbUxabFp5a0t6SGowS3l1ejd0VEZtNFdmR1UyU2VKOVR5eXM4WnFnZGU2SUt0cmFiOUpyWnVsNlVXbGZhRW1PanRsWER1T1FZRXJoZHJPQ3MyRDc1dFVKVDNZcVhnSkRuY29sMzFBUGFMWjVSNyt5VUZmVE5mT3l1SmIwR05UbnRENE9lUmxnMko3aGwxK09QdE9OaWhING9DNmVoQnFHK21BSVcrRkpDQ1F6akhmQ05IcnA5ZlFEMjlpc085VjF5NUtnVkhJY09YTHgxNUo4NzNsMkV1RHFXTXZyT0t3ZmQyeE5abDh5N0ZYeU5MOTdWTW9pNDRtaStXbWFwZEZQZmlPSEVzWnE4aEk5aHRjMDF1T3ZUeVlWSm8yUWRrbkJRWi9MeDBkcDhvMFR1OGw3WCtoQWo5WnMvcnV3VG9QUGVITE9XY2E4LzJaaDllQXE1eXFxMFpGdU52RUlBV1R2Z3B3MTZ4NnhzZ1RUU1Q4cWI0VHJjdVpPbmwrZUFGOXNFOVBVaHVhcGdMeHNCb1M1OVNWWmV1QVIyeHpNaTBLR2E0VVpiWm5XUERIejJaMHN1ejVTQ0U5N2xNb0d6d2Y2eUYrL3Y2ZnJlaVB4Qit0a290ZnV2OEwrREx6TXErVHFzKzJ4K2s0cXRoV29Pbmk4OXIzWVAzaFo5UVRtVk9sU0orMVMxaVJlTjJ4RzhBZGl5eExQSWJGUTRYTDNwcmwrejcrZjRLMFB4WUVueVhDY1RKSlA3cTBhRWhzR0IwRmtmeFhwUDFMZi9IdHNIWkdtUkU4VEFPaVVDZTNyOUhQVHIzWk5xN2VQblgyOUlrVFo4K2NFdEVhTHNkQUJzb2lJL0tkcWxMS25ycnQ5SW1US0FMS3l1UUJVVGI0RWVQZ3BVMXR4dUVhUzNwU2NtMVZxa1FwS3pWZENUYXVCQUNoZlFaaGpNd1pNS3EwM2dsWmhZOHdJZVRtcGhhTUkvRU5kZmJ0RTNxaFBHTmQ3dW5rdWJnN3FxUzltRmdZZHhKN2NKZ1pQc3ZVZThKQjlhYlU0UjZuQVRGV0pnVE5kZnN1dEl5RGJCZkZuR1JKODdKQjhNRGQxVnMvcUVoSEs1Mzg2T3ZhYjM5Qld2VjBKVmZobzdYMjZaY3QyMWsvd29WOTZrVm4ycTluMFlHK2pIR3pUWG8yTGNNcDFlZlVlYm8vZWdnV3ZHYW1RN252N0d4R3JuN3RodXJwRDRRMGoyUWFXRUo1MFVWVmFVQk1QdmE2OW8yaEprbW9OdzZ5aEt5dWs5TXA2N3JHVHZMRTBnSjBGZmhEWkNJMkt1c2tJWi9YanBnREhQazBjZmRXWll1eU1vWVZjMkRCSWRucDI3MUJ1Y3k1b2FQSVhOclhsVkhab3V3K01lOGllbUZCWTZFclkzS2JXUTVUNTliQWJneFR2OEhSVFNGdmVmZUp3YWVXbU45cmJYcXJhcFFFNCtFek4wcjYrdFdWalRqNXJhSUw2WWZGWkZPSlU1YXRPdWlpZUY2enJ1OVIxbWphL1c4MVRvWitPTUVEQXl5KzJhYTZIT3AzdW5ib0JybFJvTEpIV1RkQStwQlNaZE5RbUhON25FcW5DMmozTnJyd1lpOHd5Q3dQbHRqYzd1cDdXRXpMZnFNNnM2b09UakhFQlh1VUhSemNYZFowaUdCUzdXaDd1VVR3cGxucnppNUw1elI3cGI1SDJRdzM3WS9KcGZkVjMwZy9udjM2OHFXMURDczZPTldPN3NETnpnMnV2cjJhdWtUZ3NkZVJONkhJeE85VjM3SFNaZEdjWm05Y2J1eFJOcWR0bTFPenlyTjdsTTFwMCtiVXJLTnR1dFJ2THFmVzdabVZRd1RPUDc1SDJSdzJhNTVOS3MvdVVUYlA3WnMvMnlid2h2QmVZSkMvZHMyeFJlZXhjbmlQc2psdTRQeVpWaiszUjluOHRXcWVMV0tUMW50ZU5zOU5QQlRieHI1M2twQmJ2VlROdnNKNE5WRFdJNFplR21hMGhYNkdzRzNaaHhVbHVwanRLcUNzVHd4OXRNdG95L3c4Q0h2anNXTi82TU9LTWZhOXAveFQxaWVHUHRwbHRHWGk0eVFYbTc1TU9NZ1d1ZWVlc2w0eDlOVTJJeXNYNzJWZDhSSVNNRVJZWEpEN3dNQXZoaU5MTFUrS0YvQzdHVE9lWk9PRFl2eGJZVG4zc240eDlBcmYwbVlBQUFMSFNVUkJWTlk0b3lyNFBoTCtWcVpMU3c3eUR5L2xuTEorTVhUWkhybVFoVGNKbS80TWFjMHgyVG1uckY4TS9iWE9hRW9lSi96cm9uNjBGM0ZCem1OWnZ4ajZhWmtSbHJya2RTV3JpQXR5VGxtL0dJNHd1YnlvVG44UG9PbEZNaE82dE1CbDV6b3c4SXlodjlZWlRjbjR6Q3I5dnJPbmJWTGVEcm1tckY4TVBUWE42SXJkVUw4SDRjT0cvVmVFMUZ4VDFpK0dQdHBscEdXV2pGL2ljVytJakF2eUhjdjZ4ZEI5cTR5NHhDb2hkejNLdHUrN253RlRjVUcrS2VzVnd4SG5sM3YxOWErWjZKKzRjbGZMdVBxcHJEd0hCbjR4ZE5jYU9aR0V6OTNKN2RZMTV6WnR6VXVSZWFhc1h3d2xnbnQ3Z1FCK0VqWHVod3pkNEZNUVAzMEdhWG1tckZjTTNiUkVucVJNMno5NTU5WTBIUmZrbXJKZU1YVGJJbm1RQnJqbE9KUjdjMWI1andaVHdYbjJzbDR4ZE44cW95NFJWUEwzbmZFNkNXL2JvNDVYblA1ZU1ZeXI4T3BPQTl5T2Z1UXlCc2Q2bUxIOFkvd3hPVWM2eVN1R0k0Mk1GK1h4VVBQM3cyUS9QS2EyR241SUdDZXpYb3dZc2xDdkdBN1p0Z3hXZjRDUVp3YWhWc25yZXJGQldKQmN4NkF3VE5iZ3FycUNBWm85eXZiWjRvUENzRTgxODFJY3I5bjVDd3dNa1BMc1pRZUZvUUhuMVh5SXlVYjJZMCsrTWNnelpRZUZvZTgyR2hYNVZjTGZKL1NzYjU0cEd3d0lRODlOTkRMaVcrSTNkejBybkd2S0RnaER6MDAwTXVJeHFPaCswV0hVZWd6UnprVlRjNUl5SUF4emdsYmZadUNuT2hmN0ZwSXVBSlJkU004MW9qa0doT0dJb3VOZTdib2E1UnB6di9wUXFWc2gvSmZUVlVLdURnYURZYTRnNjhlWWcvSjF4Y25LYkQ5eU9wYWxQN3ZzOGJ0Zkhlc2V3TVdCWURnQU8wYWxpako1STFWMXNvUmY0ZkN5L2ZTYXU4Rll2TW43cW1zWHZWUXdmS0hlTVJ5K2lWblNBQ1BocndpQ0I4cmtnaWV0Nm95dzdOK2NweXFHTGRZN2hzTTJNR1AxZjRLUW5SclorWGRmYXRYYnA4NmVQbkhpN0psVCtSMDE4STJocjdZWlZia1RMNnExWDlNY1ZlMnpvWGZHTWZ4L0ZkSk9BbXlpcEFzQUFBQUFTVVZPUks1Q1lJST0iCn0K"/>
    </extobj>
    <extobj name="334E55B0-647D-440b-865C-3EC943EB4CBC-89">
      <extobjdata type="334E55B0-647D-440b-865C-3EC943EB4CBC" data="ewoJIkltZ1NldHRpbmdKc29uIiA6ICJ7XCJkcGlcIjpcIjYwMFwiLFwiZm9ybWF0XCI6XCJQTkdcIixcInRyYW5zcGFyZW50XCI6dHJ1ZSxcImF1dG9cIjp0cnVlfSIsCgkiTGF0ZXgiIDogIlhGc2dVMTkzUFRBdU56VmNabkpoWTNzMFRIMTdYR1Z3YzJsc2IyNTlMVEF1TURRM0lGeHNiaUJjWm5KaFkzdE1mWHRjWlhCemFXeHZibjByWEhSbGVIUjdZMjl1Y3k1OVhGMD0iLAoJIkxhdGV4SW1nQmFzZTY0IiA6ICJpVkJPUncwS0dnb0FBQUFOU1VoRVVnQUFCTUFBQUFDc0JBTUFBQUJ2SGMyWEFBQUFNRkJNVkVYLy8vOEFBQUFBQUFBQUFBQUFBQUFBQUFBQUFBQUFBQUFBQUFBQUFBQUFBQUFBQUFBQUFBQUFBQUFBQUFBQUFBQXYzYUI3QUFBQUQzUlNUbE1BUkptN3plL2RxM1lRVkNJeWlXWjFOSm9MQUFBQUNYQklXWE1BQUE3RUFBQU94QUdWS3c0YkFBQWUwRWxFUVZSNEFlMWRmMndrVjMwZjMvbnNXOXRudTlCU3FhaGRjd0dPRnVpZVRpR2xmNkMxbXVQU2lzSWF1RHR5QlRwdW16dGFVTE9uRUtDbHBldEtnRm9CdFlVU2txWWx1NklVQ1lwcWx4SlVFTVFMVmFxbS9jUFhveTFCRU8wV2lLQkkxTWZGZXlGSGt0ZlBkK2I5bkhrNy9yRTdPK3VaR1ZtZTkvUDd2dC92Kzd6dis3NDNiMllkSjVWWGhaMDVlOXZKa3ljdm5EL0RIaytsaEo1UW82eHo1Z0xFUEhYaGpNdU9wMWZPNUNVNytDT0RoeW1tWGRlTXJGUkZOalF4MldLcVJCc3lZVm9CTS9XaFl6ZjZ1ci81WFMvOTRKRHgya2QyRGw5K2U4V1RjK3VYN25pazJVZkNPU2xUQTFOc3kweEE3Q0EwLzBRemxKeTZoRExrL09QVVNUVmtBbzFaQURZT3hXZkJMYW14Tkh1WlF3SzBsZ1ZnWXdCWVkwajRpNU9OS21QWDQ2U2YwM2FjU1dZQldCMEF5NEJ5Q2hEelNnYmtURlRFVVJ2QVZtMkppYklaUytNVEFOaDhMSlJ6b2xJRHl6WXNsUmg3V3BaSWIrQUFBSFlwdmVJTmhXU1lJUzFUSkh5VEh3NEZlL0V5UWE3bWJMeE5aSjc2NkJNV2dHWEZONmtEWUpsSFFNd0sySHliQldCWjhVMHk0bXJHREtGSThnWDJzQVZnV2ZGTk11SnFSaUlnNXN5RFZ6RWRobmJ5cytLYlpNVFZqQmxEa2VRM0Yyd0F5NGh2a2hWWE14SUI4V1lXM0ZrYndJb1dxeFl2STRsUUg0R1BQNTlJeTVscDlPQlZ4d2F3VmphMndZNEFZUGsyV0t4Z1h6MW5CVmdsRzl0Z2VJaVJiNFBGaXErQzI3QUJMQ3UrU1IwQWkxVy9tU2MrL29SakExaFdmSk5pTmx6TkJHRmVQR2NGV0ZaOGsxWTJYTTBFQVlZWjBtYkJzdUtiWk1UVlRBNWdCK2d3dm1VVk9aTVIzd1JpNXFmQjRvUmY4VWs3d0RMaW0yVEYxWXdUUXRHMHEyMDd3RExpbTJURjFZd0dRWXk1M2d4cG15SXo0cHRreGRXTUVVTFJwRGQrVFBrV0h5d2p2a2xXWE0xb0ZNU1lXMTBpNG1HQVpjVTN5WWlyR1NPQ29ra2Y4VS9waEFHV0ZkOGtJNjVtTkFwaXpQVm5TSXNGeTRwdmtoRlhNMFlJUlpQMlowZ0x3TWczV1ltdW00cGNpRW43TlBrVmp3WU84dy9uaEtmSWpQZ21XWEUxNDRIUDlsVFhuL0xMaEFHV0VkOGtLNjdtOWxDSXAwU0ZIN1VMQXl3anZrbFdYTTE0NExNdFZURkRXbnl3alBnbVdYRTF0NFZDUEFYRURCa0dXTmczdVQ4ZUZoS21HbkkxQysyRU9VcFY4K1U1TGs1b2lnejdKdVZtcWtUbndvUmN6WVBjSzAyanNBT1hhYm9qbWd3QkxPU2JUS1h6WEhISTFkekl6KzRJVVBSK3I4dHZtNFFBRnZKTkR1QmdkUXF2a0t0WnVwaENLWk1TU2M2UVlSOE12b241YmVrWkNjYWt1STJqWFhJMUZ3M0MrUnRHaGpwNmlreDA1Rlo5eUlMQk43bHFFTjljTUtJcGlaQ3JPYWZMb3J3R1BUVVA3MGtEOUpIZndDWHB3RGN4djF0YXZTVHpVaFFnVjdPaHl6T1doVS91NlFMSEdZNENHQlJ2UEtLYllzMDRXVW1LZHNqVjNNZ1hrZjNyaSttajhub2hZeDJLQ09MMFF4K0xJa0wzZzZaSHBtZnQ1L0JHME5Vc0wrNW5jWWFYZDN3THpQaDgwMkVBYkU1bnQyaiswb3lldFovRHl3RlhjNFF0N1dkeGhwZjNJTURvUno0YU9ydFZZOExVYy9aMXVCeHdOY2N5Y1VRcGdTNExBaXpvbXh4TzZVOStZQndaSTJjNThJdE5DWFJGT3BzTUFpem9teFJOZTVZV0pRUmR6WkhBMGprdGNpWXZSeEJnQWQrazRLYnpRVkhRMWJ3N2Y4azdKaXdHQVJid1RSNWc2WHhRRkhBMUoxMldQeWlLQjJIWUVqTldrYVp2TXVXbTlCY1pBcTdtUS9tbjZPS0JsK01BWVBwR2wvbUlydEJpTEpVUGlweWlJZlpIc1JrWWw0S3pUaGVQVEhUZDBoNy9uTlRKK3hCTDVZTWlwNlp2Z3gxMjh5K0Z5VDd2ZHdCT1BmdTZKRnFnNkJLUFBsaEdKSjBQaXU2RllHSURlZkxiSkdiK29FaUNvSCtCNmN2dnFwQnkyYzEzUEFLcTkvUG9HNDQrK3VpamwrK3NlbG42L05tL2xwT2tWUGpCc1R0SnRNNGRMNFdjeDA1NVlwcVB4NUprTDAxdDAzeklMM0wwYXlLaTM4VTRUNC9jbXRTYW9FdERMK0N6Ym5Sdis0TVZZblBrdFVQUHJNL2dPRHR6OXNMSms2Y3VuSEVKWUMvUTlDMkR2N1lQWlBuaXozem8yS2szN0pUUkE2NFVUZ1cydko3YktZa0V5bzNVUEdhM0dtaDczVHhQbFFBMzJXcVNWcjRzcGZ0MW9pZW5LcXp6bnUvLzRHWHM4UlduNEJvUHVVU1J1TzhIVTdvanF1Ym84a1c3RGpNQXNFS05YVzJTOU05bWIzSkc0M01ZNzcraGV2cmxYa1BVbUhtTnNiYVo0TVgrdFNrVEM5K1R3UUVIQ3QrNnFYUHpCeU1halpDcnBSNUNWNSt4azVpOC9QeTBXN0NIMkJOcnZ2Q3JuYldhdHBGazE4aGVVLzhadTRQNGExdnJ6ekQybGtmLzdQOCtKUy9QcXloZCsxOWVlcUtXMUlKd3Fzd1lscVMzVzltbXhBaTVwclRuREJEOVBZLzh4ZmVsZ0o5VUJPOUo5eFNKWDRodGMyRW4yYXNENTZtVUZub04zY09BbHNMSDJWYlRSbW1ESEJIOThpQmZZdXkzLytmenpsLzkyMWNUKy8waG1QZmJWNXo3S3V6WGJXd2pMVXF1TVFVd09nQmhYTjRuUUgyYWVIVWxuUjZDTDk0bUprWnhGYUVEejNhSWhMN2Q4VUIyaVlqOUxiTk9GYXVHOGhIeEdnYkE1SFhKU3huNHZ3ZjhMYzBKVjQ1Q2s0Vkl1Vm9LWVBSRHo4WjFSYVBqcGhsZ2NESm5wYXpZWllscEtucUlIMWtTSFNLYjlBTXRRL2xpbzFvRFdFSnZ6ZUI1ZWNQamtBTXR3TGJqUk1rMXFUMktQeElRVUQ1eElJclZOQU5zUXpjcFVJbjVXbUZJb1h0TXdNbXNKYi9xQmtlYVNhZ1cwUCs4bDYwQnJHMldIMVRzYnZGTUJsTmN3OUpvcEZ4NFVpclBlZ1EzU0dVR0VhMmtHV0JWNDFSeDJkcjlGczN1TW1sVXFocUg1WnJoeXRVQXdOYThJZ3BnM1R5Z01LWCtwbFRrcjhvdVd4LzRSY3ExckFHTWZrbGN2elFYYkRBQSs1YXYwdjZxWndmVTBOOTZ5OHZtV2U4ZEVOaFprV1YxTXN1VmZhWlYxWFdQTU4vc2xRQzdWU3M2eUNDMEkveUhRM0tJNkF4RXlZWHBRTldaQ1VqWTBLa013SUpOR1haRWJ6em04THBwblRkaTJnWnpGZDFsQVI5TnNrbjIxbjlma2ZFUmNVQ3oxUEc3NVRVeWE4Q0JROG9sQmRZYTRkYWo1QnA5UWdQWStyVlBmMTVWTDVxcnhnRUFiRUoxZ0dKakVLR1NNaTNVWEQyZWJUQzR1RXRDbW5YakNKZWZPaUlOQmNYdkZtZThTZ3NQSGp0MTIzdTBMU05CWkVEM2xuREJIQWYyYUNIVWFxUmNtMi9UQUZiVVA4SlNjRTFTQXdEWXRJWDdrRGh4SkFSK0ZHN0dOa3g3Yi9lUTVuakJHeEhUamlSOFdFREtTNms5eFROS1pqL0k0Z01MdUpyalZUV0hvc2REbEZ3RjlyQUdzR1ZkbFBHQUc1cGlnR0Y3WmxIdnJwbDR0c0dLMnU5TDQwV05pM3FURkI3WDE2N1Q4aHhxMGdEREZzNFZ5V3JKZENhODlDaTVEbDdGQnFwY0xOYm1KQ0hIMlF4c3VxUVlZQWVaNmZ3ZGltY2JyS1kwN2NDWlViM0d0VDdLdlhvdnVpNTdKV21BWVc5aFh1SUNhMElaRm9Fb3VUWVhkSUJWR3FJT3piYnpLa0toRkFNTU50NHdKek82S1RHMTBFdE1meFlDb3huYXpKL1JWKzBWR1VrYVlGajZLZTJzc3ZCbWZvUmNCWGRXQjVpK1ZoL1ZJeWtIR0ZRNHJ5Tm5SamNsZWtaUFlXQktBUmRibHVZYUNxVHJtazA3b3ZveGFZQUJVM05TOEEwZGJYNXFsRndIcityZlh5em8xcThWSEdBcHRtRHJnZm1xSHN0cE1DeTJsTmVCY1cyNDlOUlh4WG0veCtqL2hvSmYwZ0JyNmE4bDFjUEx5Q2k1VnMvcEFCdVIwNzdqVEdsbTBSYzd4UUREc0RTRzA4YThMM0ovLytPWnlZOFVSUlorb0Y1UXVVNzFuSXdrRGJDS3Rydml6QVErT0FJdUkrUXF1QTBkWU02S0ZNb1pVNThBNVlrcEJoZ3NtR0ZPRGplVkl2b1hRdDlvVXk4QU50dWQ5cmlXbVRUQXdHbERjZ29oOUwwc1NvK1FheHgyV1BmQkpCbThuaElrazJZbnZ3NGRLajlXMDBKZmcrdEczN2o2eEJOcVoxVk5wazdDQUtOblBXb29ZRDJrc2VieEhTRlhFWGJZRHJBSnVRc2paUmNXYlBMTDM3dDg0L2tHMGo5MnZ2TTczNVQ1ZlFoc3Y5RmErTzVON1BRdmFwWVdyd0xlV1QzOWlxWnMvWXMvOTZFYlR2MEdvaE12ZE05cTZYaFQ2S3ZuMlczUGM1eWZtcE9GZVFCYW81UDRNVjlGNDlYUWFoU21DKzZpWWlaaGdORngrYWJrQmh2RXlqdjBVeVBrd2d6WkJXQjNoM2VDQk1CVzBhQm5OTi9IT2k1amI1VnQ5eDdZRm1BVFpXcWJQZDVVYlgzSE80UGMrVHBQd1pJR0Y2YWl3eTQ3ZzZ5R0xQbFJsOTF5N0NiMm14UG1uaGZsWTljVEt6dzFUR1dkdmdZMkdaTmJEM1Q2S2N5SGJPNmd2b1FuZ0kxODdjWVRINURaQXcxTVF6ZHJza1VBVEoydzkxTzd5M1dBaXRvdFdGbFRCU2NlQk5obk83QmVuNGdhaDVLcm5RYTJBeGhlL05uNjRGOSs0YjJhdVhrTzI4SVo1SitXZnFnQTJHVGx6VTFub3FxRzJ3UzcyZ1FmOTdwVk5oL2t4MytuaGIxYzZURllvaC94NVNEQUZydFMzVlQ3R1E1TmtaK2hFY0IrdFd2NU9ET3dKV3dDTEdoN3VzdFZmQktNV1FFMnJlMThDT1lGd0w1MHJJSW1HNVB1ejFOT1JkdmJFU1gzZk44T1lDVzI1Wm1aZTlrYmVSdmo3RnFUZ2pnVDd0MmR5Y3YwVHZsMTU0R3JLMGpHQW1jT043cGFXMnZlM2RpWDlsTHdqeVRDMVhrM1ZZcnJLZ1VCdHRDdHBRS2puaEZYYWVFQWU5M2ZyVHhZWmI4bGtnWjVKL1B1cTQ1YWhRVXoxa05JNmk1WHRZMXNLOERxbG9keEFtRFk1RWQvTk83R05JU3Jyay9RWGtvUC83WUJHSjdvWFBTcDM4WFh1SVdLU05sVWk1dlBBbUMwUHNZRjRaN3lhMHl6UlQvZzFNSVd6Rm1IRXIxcksrck5MRTVncjdlYUFURG84RW8zU3VOc1Njc3F2YkhxK1NIbzZUa3RlVkJCT29XcUFJWWhxKytXRWhOZDVmSm1TRHZBYXRxR2pSQkVBY3paQU1BcXMxNEdtbDhVSlhxK2J3TXd5Y0hVT3ppdVBpZW5RRXlOYmQ0K05zbXZqL0pGY0UwY1phckxsZENZQldEa1ovRHIxdDFKVWZqeVQzUzdWSy80Sk1zN0JsalJNQktsRG5lcmw2VzB1K094dDlJWTF0RUE2eXJYaHVkbjJTellpTzNZak94ZWIrZmpVeHlDY0Y4OE1yMEp3V3RIQTB4aGVWWHM5bFVWdWx2S2hBRmdxMHMreWFKUVRrdU91MmtMd0p4TmFKRmZiOXVWS0hlTGF1RjdjSkNXRFZYQmd1bnpvTkZvVlhmQk1BVmQ4bk9oZ0l0R3VZRkV3Z0JiTWR2dEtsZDFpUXJhQURabXM4VW13QjVicE1wZTlhQWkvWXk5L0k4R0dFRFE5S2xXeWN2Q0JZMUxNekhHNU5Zdzl1WFArZ1ZwQmwveWdsWDFsTUlHc0JHWHlhdko2KzdvVnBUVlFvSGdhcXRzUUNvQ1lCTmlYdmM1S0QzTk9VRlhQYk1qcHZwYWlBQ21JRVZUcElwNURYV1Q2NGl2Y2h2QVZrVlA2cHhxQU1PK1ViWEI4L1FudUhyeHZZUWpBWVlOUDk1bFlObC82TElwVXRBWVpybDUzcWJMcnZrT29tZHI1eWkxb0oyVUtjOVRTdUNhUUlmejYxd2dLekk2N29wcW9YdlFKVGNoWmNhTU5zYVVYYWIwMXJ6SWJXa0RTcVRGZmpjaFpjYTh4azFKVk15ZklhMFdyQnBjaVJJaEUyQ3loS3QxY3EvQ1JnSU1JMGs4WFVCZkVvSUFOQUVreEZURVZYNGhoc0p4NGdwK0dkMjhTM1dZU0tINzFIc0ZRb0tXUnkvVlMxaXBucWdnMXMyMzJCUnpvdC9hL2RKaWJLaEIxQXNqdTZ0clFvcGlheWFCYm5MNU02UU5ZTk9ocHdGRTBRVFkwNktScW1ZYlJOcGU3NUVBZzNZWE9lR3kzemw0akg5Rk5TWDllUWNBdThUVHNhcWVweUFBdGtSM3VqYm52VnZvMzhoL2NvZzFRbGw5U1RBaFpYYUwwWUJybTBDb0JJYkxVMGJKUVVSTVNKbHc4OXJ2SXRkaGJvTXNVK1FocXhnbXdJUXh3WTYwTkdZOWl4c0pzSnBhcFQvZ0x4bnJ4b0JlbHV0SUFHeVc4d0tBTFZKUU4zYkZpend6ZEx2dkJSN0U1a01aZlVrb0d6YXJPOEN3SU83U0huek91TXhybHhhUnZGY25mNTJQQlF2QVZuWERJRnMyQWZha1NCOFl3TkQzYmRIb3Q3NUpvVTBGT2NRMkpOd0FzQlZlVWdDTXJKcTNNWXowRVpISnkrZzNiOHU4MjlTbEY5eERlS2NBRysyS0l0cFVqMkIrRHp6dG9NcGVBVmE1NUJPM0FLeGlmVXBtQXV5S1lHMVFBS05uUUd1aVVmK09IbXVybExwY3BMbktCRWlBdFJoanI5bEI1M3dPNWZxM0xGYmNJVlEyTEZqVm1OLzFnaHRXRDRWSzBIWmQyeTg2ZytEdUxyK2U5bit5eXdiZXcxb1pCRTJBUWFGQisxcTJ5aVZtU0lzUEJuK0ZnODlveVFUWWdzaXpBQ3hLOEN1aW5yai90U2JtczlocnRkaHpSUkh2VGs4c2pBUnk2NFc2S1FNcTV5Ni9xNTVtU0lEVmlhbHJmOUlNa0FoRkMrajQ0SEdCVUtHOUpkU3NIUkdtVlJKeWhMSm9rRjMwVS9zQU1FaHF2MmFOaGpFdmF5UGJBckNhVlM0eFExb0FocTVzR0UzNEVSTmdpNkpFVmZXbVNMS3o3YWNHQVZad3U1ZGVFZ1RwRHNtTS9XMU1kYWpaVUVYZ0FYTmtZSnRDSktQV2doY1dlL1d2Ym9xc0x2ZWk5cFpWbHlKN1RDNFpManE2TjZnTFR0Zm9MNk10a3RnWGg0YlRMaStERWtXNjFsOHlpdExJYnNvVUM4RHNjcFhuZUozd0ZBbmUxeVJCRllnSFlQd2dnMVhZNDZweHowQkoyUGpwaEpsWlZRU2k4ODFVRzhDY1pkN0V0WWFxWWd0aG1SUm94MVpxTDJuZ1FGc0RWdm55STBRSlp1cEtLTkZQd053aTh0Qkp1N3hDTlArN0M0SFRadStUNDllVWxhSGxvSHFzY2sxTGF4QUcyR3BvTHZMSXh3TXc1eDFkeElRZ0dubzhnS25OZUk4aDdGSUVBTVpGdHdKc3d1VU5CYjkyUGRLVzJxTUE5QmxveDhqdUliSVpCTmk4bFJpbXBBVnJocmZad3VUcXFrdVp2aWZUT0c1S3Ftb1l5eVNyWEhXNXpSQUdXQzA0Ri9ta2RnNHcyZlJ1QTFIYkZPdWhKYnBwdTJrTzVVNmFGV0E0MGNPdk41bHNIVEx0QlV4cVRENVlVZTBVZ3dOWHVsTW1PelQ1TFdwSmhSZThYZzQwT3IwYzB4SlhhekVRcERsR2NrQmJjVUgxV09XU002VEZCd3NiUWEvSm9RTVllWjlOcFkzdEFPYmNXMFlGdXJSS3FMNitxR2dnaEdsSWJpSWJHVDFITnVRcWhFaUJqMHRXa2tYenFDdkVrZzhnYVlyVVpsbHI5YjRuVXFNTlNSWHdENnJISnRlRWZEQWNCaGdRYTkzTlN4aGdrQ3d3ZFpFRlUwT0x4aGFmOSswV0REcDY4SjJvWWhvSXgxbStLTFZIQVZnSjJhRkdSczhSU0tCUkJoOE5LOG1Xc2J2bklDcmRHZXJyZ1UrUjVtSWRRbHdQc0cyVGl3Wi80SksxNE5vWXAwVkVSdklBQzNpWDVIMDJCSGY2S3FBcndCem52aElxbVVOUUdYT1BGc2JYcm1haG5aOEh3L0pCN2JEQk03RXVwYnpEK3JwcHE2QmdrMHRKczlVVkpmR0FRdUJnU1RaVkQ2dkhKbGNVd0dDVHpSN2d4Qk1HR05pU0k5bm5pTHpQaHBTY2ZCZHVlU01BNWppUG9aYXFoRkJncGdMVmVUOS81R1Zib3FjL1RTa2pWZFBXZWFWMmNSNE1JMWNwbG95UjMwemdQeUd2cmFWVkVaL2xjZG9IVzlEeUJoTnM2WlA1UmhqaU5ybW1qOHJyaGVnNGlraG02NFlsbDhtQmg5MkxJc095RHlheWRuMlBjdkpwVEpnRXFZL2FLZ2tBNDViWEFyRENtMlhCbWxFTHUybExNb3NDbUhqOWhFSjVxOUpwVXBKVDlJQzhydUhEUy9hendJWDlDam9hZ0lmeWp4RUp6UGljSkZtcHRpVHZuYnFRajRkb1NGbEFycFdPSTdpcU40cklmS0NSYmVTQ1FrMUppOE1KTUJxOVRWTTBWeDlhenJwY3BGa0FOcVhBQ2FUT2FYU09HREh2eE1LS2wvMlJ4MWZFTDhwVXZES2xJTUtwMkRpWTZISUZ6NE1aNjNYTTcycSsxTmloYlJMZExqczF6ZTdSeGt4Ykx6eVFjRjNIMUxJWWY2cnBiZVFLQVF3a3JxdmFLcFR3RkVsVHg1TGloa0xvOGVNcVpWVk9IeGFBNlYrbmRQVmFlUEhJdEFueVNTQjhzd08rVjQ2bTIyZ0hYZTFEVDdXNXV4QitiVXRXZ05wL0xDTjZnQ3gxUTB0b3NVNWJST214WUc4c0NFcTd1Y1BIV3BEbG9mTTFHZUdCYUxsQ0FJTWVoeEZnZEVMdnVCTHRLMUIwVVplY2xsc1gvWHdyd09aazNaYXh6MVFQbVB3eU8rZVZuTWFTWXR5ZmRHRThTYWtieWhtU3RIWVZXTmJnQVpkeTNsb1pHZExub2dJYlQwSlNmbUdoYk00MklpUFdPMnlxV3JyYWp2OUZ5eFVDV0ZWT05TYmJDVnN3Z3RNVnhWRjExbnZyVVVsT0FDUVk0TElDYk1IUHcvOVZvMnRYTmUwaEV5NVEyeXM1QmdNejZqdE5VQkVsSWF2cFplMzFYMTJ6VFRPaUhjZjV5Z21kTERJTWdCM1NSdnQ2bDY3WkswTTdxd2NEcm5oUS90UFVEUy9oOWJ2SXhYTkRBSU9BY3B0ZjV5QnBnQm1yNFJIcWN2UzQ4bU93ZnlWMlY2d0FVeHVVNjl6UytSb3FzYWQxS2NmRVVuVHpPTDMwNmRFWGFhMGU1eWVvK3FKb3F5aXRHUXlFemdGNnk4QXhmM1hDcTljeWpMZ2dGZnU5cEJZblVMa1kwOHZTQTdiTEpkZ0tBb3g4SGRVWm9oVHVTUU1NaTBibHd0QjNnZWlFbFVxQkF5eEV0d0pNb0krbXVpV3FUSSsvTDlHMms2S0J4QnI3UFMvVG9iZGFObjAvaWVNTUd5RisxbDcvWXd4Y0VYVnJjbXdVb2ZCWmtleE54QWJBQ3BwSDVwcllVNVhpRGEycjFRMDh4Q1cvTVVCTkdDSzdYSUluVkRIbWRWcjhEeVhBbkpZVUR0M2dzWWhOcUxhUUExcG84TEFWWU1yNnJQcFRxYThoR2svU3JIaVB1dGM4S2dXQ1hjV2ZURmU1UWtZTlJmSEdkbk5yeWExOE5MdklhOWJBd1hGRnBZaG9VMFd4bEpHTGdhNHJUNzE0REdHTTNUWW5XNWRuS1lBYlllelJNOC93ZkUwdXdRZ0tHanZrcEhjcndGd0ZSUGdKQzZLK2Exb0FrYnluZTlRK21IZTBVakxtNzNsaU1FanRWOVJFbzVrNnVNVWVwNURxb21DcDV1UEUxeER0ZnFoNUZxcmk3c0hrNzNvSCtkdFVxY1FOai9HWmNVRnROM2YxN2lZYW4rVTFxK0JnVVZGWlJiU3BvamdJZDIyRlJ6YzBJZlFTc1llcmZPRkRCbDY0VDdRWUVjQ3h5aVc0Z210anpCR2tjZG1Qb2hEZEZUMzRKc3JXbzdoUWdGNTZUK0ZvZ09Hd3FkRDFPSCtXdWlwbHhDZ1RDQ0tqSkpySFVQQW1UZ0JNRExJcHJpTmZRNmozSFZrVHkwYSt0ZXJWaDhYd1JCUGY0emtvU0FqcXU3MVB1cUtwb2tKMUdld2VWNVJDQUpzVWt6WnE5MnBDVlRPN0NqMGduRENvY1luWHBDMFRzWlZzbFV1MHNJeUNYeGNSM0xzQkROcVdjMUJMalhwS250T3E5eFNNQmhpZERuK2pUNy8wSnY4KzRqTCtwbjlOR1RCZ1Jxb0Iwbm5PRnpRanVQOElmemJrYTJpVVBWMm9YbXY0NUNaYzBabGVuTDk5QWNCZTh1S0hwTG4waSsvK3Y5aGtnK21kRTdVM3dWcGJSTHczV1V3TDVoUTdzMTcyUTJvTXFlSURDWUZkWHdNYmNpSGx2UjhnQjV4Tkx1SnMrdks3S2hDUHNadnZlRVJ3U284alFoWnM4dWdOTHRJN2R4eGRjYjV5OUdVSXN0Y2ZmYkVqa2s4Y2JZcnFQZDIzQVJqdHJDNVJBLzhpdXdEdmFIZ3BQeW53TThVNVBYRjB6Zm1NNFBRbHRPQ3MrV3UxcVNwL1hrT0NQZ1BIL2FKekYrdjhCNUc5dDZwUVN2RjEzK3BoeVBrOVhGK2cxRjZ1S2RjSDFxcldFR1pMWVFtSTlDcllXalBhR0dHUE41SHdZVFdxamV4QlJCNlNHNEkrMEtqTm1tWjRiWEpSR1hKRCtDV05MMW13MEVnbEErQmZhNTRHdlBBUHFkdjQxU0J5UFYvYkFXd0VTNzduZmY0ZjNzdCtXVGIxR0dPLzhQQVgzcy9ZSC9wSnhMNS96VHBGRWJ3T1RuODA0dDdhZEp3dmxIMUVvblNOTkZRa3daY3gvWjg0ZWhONjJ1amFaZDhSZ0VYMGFXL08rZmNlL3QvRE9oOXduSTh6YnBROFN0L1pXdElvMWdNdUM3TCtrWFZlOVBmNHdXNlRPNjFPN01GQ2pkMjY1dUR6Q3E5VlRVMVh0QS9pMmVSQzBYRjI1dXlGa3lkUFhUampTb0NSQjdPZ3lQaWhFUlM4N2VTcDgyY3d1Rlk3WjFBSFZRaGdJcmtSckxHbitIWUFjNlo5ZzZ2L3NCMndSZGNmOFFZbkpFc0FtT0QwT280UlhxSWpyV2RkeGw0c1dQTTAxS0pkaVFJbjhycW15UFB1L1BVOStYT2I1VmtqZTArUlp3UExMdXNzZGEyTVFhOHRPdnhpSC9kRWZMd1B6WGR0ZHB1TWtUSmo1eG03dFd1eGJlVlNOV3Q4MWxFcEF3dHRDekNuOE4xWGRtNzVoc0hRUDkzcG5qMnhuZTY5MHhUM3ZwT2QvWlZQR3BXZDk2OTU4ZnVlZjc1eml6ZFBxbXhzNzdRcE5pTWNEN2wwVUdWMkgzcndUdmYwSzZMWS9hOXI3UkRWTDkzazN2YnVsVkR5QUJNbW9maWJBd295bXQ5V0xsbjZpSHU3REE4NHNEM0FCc2tRWmxzUGZlTDN0U2ZVWVp0QnNwRzMxVDhOREJmQWhPL0Y5L09kOGREYXAzK1M1NVFHb29IaEF0Z0J2c25HZlgybnZqZ1FKZVNOeEtjQjlhWGUrTnJZT2VVRGZQdWd4UmM5cmZiTzYrWWxoMUlESS82enZ5SGg3VERmT0MvNUFQT2VUZzRKYXprYmU5VEFLeHQ3ckJoSHRRbC9paXk0L25iWXVOeTNqcU94bkdZR05lQjZxMGljWi9vaENVOEh4UElyMTBBZk5iRHNQWnBldmQzenhVYlV1OHA5YkNJbmxXVU5qTE1uMXB6cHprcUpQbzdZNHMvWHM2eVFYUFkrYStBeHR2VjI5MVYwY09DVzhwYTM2ZHJuQm5KeUdkZkFkMS9KNkxubnhEdmR0elF5cm9wYy9Gd0R1UVp5RGVRYXlEV1FheURYUUs2QlhBTzVCbklONUJySU5aQnJJTmRBcm9GY0E3a0djZzFrUndNalh6dkYyT25zeUF0SmYvWk92RzQybnltUmt4UDJiN3cza1ByM3RuMXlrdXkwNVFtODhZVHJ5WjJXejh2MW9vRlBRTlUzSHozNnA3M1EyRjkxSjZyNGZNK0pveSthM1Y5czcxTnVuNE5QSlRUM0tlOTdZeHN2WXpQeEpieTlVY2hyN1Z3RGVCSHE2WldkRjA5RHlaYjVhWlUwaURTOE1oVHdPZDZNelJSM01mMXpCc1BiTmVuZzdDUHk4MFBwa0dkN0tmQkpyMDUrVUc5N1BmV3BCTDdjMGV3VHFYMUNadFR5S2FoOXd2bytaQk5mUE12YW0wOWw0OXRxKzdEUDloWEx5MnlvM2lzZGdPN3crVVA1V2FnQk5KZnhKdWpEVzgxczZhQ2V6NUFEN0hCOFdTeHJ3N21XT1pzOVFEeUZtdHJRZjVFamxKdkdCSHc3Vm54NU40M2lEWnRNSmUzYjM4UEdXeno4NEtYN3Zud1VNQjd1VWtmVlplek5qM3JYSXhuWnpjZXZJSFI4aVIvOTg5UjE1OUFKcEw3SW5OdzNVQWVzbENJc0dMOUMzN1VkTUNzWmFJN21DMzZkenNqbU5wd0NmblZlbFlFZVRsaEViR29iUDltU01EdURhTDVpK1NENklOck5aaHN6NWc4NlpFRUpNRi9Ic3lEbmNNZ0lnUG0vWlRJYzdBeUNDd0RzMGlEYXlkc2dEZFF6OXlTU0hsMjA4ODRmbEFZQXNPdURhbXM0MmlHQU5ZYURsU3h3Z1NreWF4L3lCOENhV2VqYTRaQVJ1NDZoSHpFYkRzNWk0OElOL2pCZGJDM2xoQjBIMnhSWkF4aTJLVEt5NHpjTUFNY0xIMW1iSWx2NUZEbEE1T0ZSa2ZlNTlRRTJtWFJUUmZGVHNVa3prbzMyM2ZBUFRhWmNjTGlkU3lrWGNaakVheGsvelR4TW5NWEZDN3lDZkNjL0x1V0c2ZFpabHI1SVFmSmpJeXovSWtVWUNIR2w0QTJJcGJob0R5bmQ1Y3g1QllsMlJFM3VVNHhrWlBXTzF4Q0VwTTlOVlBYWmFIeE12UFF4V1puTGhzUk9WYnlvOTltckdaRTRVVEhMekR0M04xbkt6QTkzSFdUK1QveDhocDFMVlBNWmFSeXJLbnpKNlA1eWhnNnh0T2h6VllWdlorNmtVa0tJdm9leGExVjI3UnNKTlo5QXM0VWFZeGNZKzMzaGlpWEFRcWFhbkhoK3RmT0tacVpFL3RncDl2cHZEcTNFL3c4dGZnWUU2eHordFFBQUFBQkpSVTVFcmtKZ2dnPT0iCn0K"/>
    </extobj>
    <extobj name="334E55B0-647D-440b-865C-3EC943EB4CBC-92">
      <extobjdata type="334E55B0-647D-440b-865C-3EC943EB4CBC" data="ewoJIkltZ1NldHRpbmdKc29uIiA6ICJ7XCJkcGlcIjpcIjYwMFwiLFwiZm9ybWF0XCI6XCJQTkdcIixcInRyYW5zcGFyZW50XCI6dHJ1ZSxcImF1dG9cIjp0cnVlfSIsCgkiTGF0ZXgiIDogIlhGc2dZejFjWm5KaFkzc3pVbjE3TWtkZlRuMGdYRjA9IiwKCSJMYXRleEltZ0Jhc2U2NCIgOiAiaVZCT1J3MEtHZ29BQUFBTlNVaEVVZ0FBQVVRQUFBQzNCQU1BQUFDWXRUcjJBQUFBTUZCTVZFWC8vLzhBQUFBQUFBQUFBQUFBQUFBQUFBQUFBQUFBQUFBQUFBQUFBQUFBQUFBQUFBQUFBQUFBQUFBQUFBQUFBQUF2M2FCN0FBQUFEM1JTVGxNQUVIYXIzZSs3SW1ZeWlVVE5tVlI5aHVmaEFBQUFDWEJJV1hNQUFBN0VBQUFPeEFHVkt3NGJBQUFNMGtsRVFWUjRBZTFjYjJoa1Z4Vi9rODBtTTV2c1pvb0dMVlVUS3Y1WldVMUVyQlZiWmdwdXJTaE0xdDNhcWkxdkxGYXhVcEt5U0x0WU9xR0NyaUJOS0ZaQnNSUEVQMVJvSndXckgvd3pJNnVDZ2t4QTdhZVdtUXFWZnRxWk5abDF1NXZ0OVhmdWUvZmZlMjkybGszdWZmTWg3MFBlT2VlZWQ4OHY1OTU3N3IzbnZqZWVsOXExejJmYWRlTHYzMGtOU1YvRFV4cEFUbTZ1OTlXMVh2Q09sNDcyYm44dUg3R1RmZmFtSmtFN2Z1dkxMMy9veXlWUVcrMklpalAyMTl4SExNbEpMY1o2SWZRbmdYZDd5UmtvdzlDamJQdTVIM3pqQ0FDc0duSmk1aGk3S0lRNVlMd2tHS2YzTEx2SS9mUXFZLytOR1M0dzlyb1U3b08zMjVKelNNeGREbHB5SEFBMm9uWjl4aGFVREc3OG4rS2NVWWVrWXpweE54THNlUVdsaXM2Z09HZlV0R3pkVWVCWk4rMW1JVnBXb2dRTlZXaVBtbVBIVjRQYUR3QlAyVFJFdlM4c3BRSmlJeHFtdmgydUpJZHBEZ0FpWFcwL1JKcForaWU2R3UrR3pNRHFWbUNLeUF1bTFRcGo1elhKQ0RUT2Fid2JrbHpIOG9FdFVESUlCcElWY3dRZGhJYUtRVzRBZWw0RTRtWFRic0dFTkFhSWthNWc2dHZoWUxVWDFFd05IZkVpT3FyZTk2aHI2cndkUkxGYVc3SXR5YUZtWHlUUVplMkpDdmlpeGpzaUVValdBbE1UQUdEMnRFT1F6R280MERXRnNpYTFUejcyZkdpRHh1dUNZWStHeDdvbWFZTFBhN3h6a2diRG1tR1ZaaE5OUUQxaFUrUGRrMU14SDgyWWN6Sk5Mc2ZjNDlJc2RtSURPaUtwQU9LcTlvQjdzc1JZdzdUYWtwTWpseTlHUjd5cGJaL0RnTzR0bVdZQXVxc2tORU8zRlpzQzlYWEc3akxOVWxoc0tGR05zUzhvTGcycXhMWWlUcVN3dUNhaFlMQnM1aVdYQnZHcitMYkFDSXNqZm9wN1ZEZ2tjK3BiakgwMTZoa0tpOEp2VC9xc3R4eFZjTWpmRHl6c0t6R0RNMklwZWVxMWYySGgySTRwdUJOa01IS0I1aGRSaXgwU2gxZnZadUhQcUpZei92cWZNdmExaUxVV2NIK2NMc0E4dnhvcFRJT2RZK3lEcGwwNHR4dElmZytNcVh1UnI3OTdocXYwc1BpbTFHTWk5eFc2bnBHeU1jSmlJZTJaaFVPa3hkaTYxdFJHV0VRQVNtSFhvcUhoSkMwSDliVVdoVVdwZzd4RUdya1NhVDhrbXVhdWVVWkhSZG1kcGVnRDdubU1hYjJsNjhiNkVXVnI3aUZGTFZZQm82R0VOV1A0K0VhT1RHbTVwYVlBVVJzVGFQZXVCS0JISUNsMFQ5RDQwRGJTaGs5cExEWGNRNHBhbkFRTXRjT2piZldhVktGTTQ3emtuQks1K3o4cll5RUZSaFZaYUI4Z2kzaHFjY01wTW1tc3JnMWIyb1NHaVR5VWswK2xta2ZwbkRYRk9xUXlQa3l2aGdiSml3b2lCbzl5cVZkQjJiSkRZTW9VZFRIcEhmS2J5bmpXTmY5NjNncktWTE9yQ3V4VDFPRms4b3RHdEVvdzFveXcyRUxaa24wOENSWW8xU1JQVzZpL3ZTR1ZqTERvbFZDV2wyVXVDVnB3eWYzN0RPaXV0QTZtSVJrUG5EWjRsTncrUmFzRDJmMDZZTXJDcGhrV1NTOUk1bWFkTnpjYWNFT2dxZ0hIcW1ETXNFaUFnOEcrc2lZMFhOMVhOaCtTcG54OWNqSERJbldJSUFRMTIxTGZFVEdxL0VZd3prbXpNd0lUbDhnT2tYUGZJM1BzY3dJVnhaeDF3VkFnVkFISW8rSEMrK3lZUERLVW10YUpsWjZBMWRMWE9lTyszdXFldHhnNnRiTmdIVkhNUUZia3U3VDA0ZE9QdngvRGlMRy92ZmNKTVh5cXdZZ2VseEVxVnBGRndRdHNzNDNxeCtHblR3Wm1lRHduaUxqRUVwZitBY0I5U205OGk2QWlWZGNZZStBRC93YkNpMkVCbnhVNVFPMlVBMXFmOE42dUlsU2tFcnRzNWwwQm5NL25oWjJISDdxT2s5ZTk1V0VoOG5MNEgrN1VGK1d5eEFueHlDMmwzbC9lTThEVStEdVA5dTRib0xOWHZPZUJQUS9zZVdEUEEzc2UyUFBBbmdmMlBMRG5nVDBQMlBWQUJ1dnkyd2N0M3UxQ0dGQjdGcnVibzBsdkJ3eDR6bDF4MW1kMzVMM2N6N1NNaGp2alYyVUpyL2ZmelJWYnIxK1ZmZ3BLYytMSTVxQ1d4RThCUjMrVE9MemU0S1VuL1pSeTR2MnhoU1dMWVM2RDBsVnRRenZ6bzkvMnU1WU1SY3NNRXFabGJvSXlwMjNEMkhTWWVrbTRPVTBFdHNTWE94VWdNWjFUVDhBV2ltU1czZmlmN0RBNFlRcFBRd0JJSFlCeFkvdjh2aGcvWlFkTllxMVZlUUF5RTMyck9WRS9CV0ZKZHNBc2sxbmZGSEQwTjRsMkR0K3c5N3dieko3WS95RzNKVGlaY3pvNHIrRy9tOU5QUTY3aGVmMlJ2bU5ySndXZTU4dlJvaHU3Tm5vblNQbyt5ejlJbWIwMlFQR24rcHJaU1lGSDZmdGRHeVE3UWRMM1dRL0hYbkpBeDkweUZKS0tlZEExRkpnaUlPcjZ5VnlrYkVqWXpyQk9lc28vQ0l0ZHhjV29ZVmd2dHE3NFJkWlFyQmRyWWowYmN5QUowRlA3WGU3V2kyam8rVVIwWERnVTYwVU1sNDMrRUllaXBHSkNyQzRQQlNvREJOWmlaU1VZOTVjVk15d1U5dEJGaFdWNkdMZjZlRU5HeGNWTTZUWUZkM2lvZ3ZibS93dGIrZUVCcHBCTXEvZk9SdlJ1cVRSU3AvQkdXVHNBTVZFUzc0Q2tEaW9Db0JPMmRMYTV2UlFwR2haMndtY2Y5YnlKZDdQdDlyQkFpdUhBMjBkYlNDSWZYNCtWMkJFOC9mT2o3Sjc3Vm9QS0R6U3V5c2pFUzZXdE00ZXZTblhuU29jK0hDeE10cFo1WGEzaXpxdmM1UnArVEFEdnVmV21FdXUxVWZXQmxGWUliNzNGUDNIbWxjVC83WGNBZUM4VlpmN0QzMTljRWVFa1VkdWFNUHdWb2pzU0RId2ZDRDhXeXIrSFZTRGVETTBucU5rV25XVHN6SXROWVBsTXpCSjlFZllSS1Mxc1lza2NTV2pLUXB0RXp1Y0Q0YnRBODhXSUhZUTM5bGNsTzhnT20yK3JxaUs3VkljdGN3Tll6cHVmSm5wZUxaS0VhL1prZ3RndUpyTjIrWDR2dmFwOWwxSDJOc1RmTUJvRzhncFUxRHZLaHE1TlpscCtrSTh0aC9pQkxtNlFqa3orYUppbXJsazBKRTZZd2lWaGhyN0FtUmNNN2s5cDcvSUhZbnFiZTBQVGNFUG1sRTM2S0UzaXhTSUFiRGtDQXVPK0hSSFpaOGUwT05jeVhvQ3ZHbHlBQkVNcWJ4OVR4TUtVK2tUTkF5aVZ1cVNlZUN5aURJMFV3bUtIYmM4S0lOaGNxdCtpb2RUTHVpZ1I5eWsrQ1FyTzBiMmxOU2Q5RHRZUWR0SHQ0bXY2L2VMY1RHaTV1QzhDMW5Kb2lITFVYWTB1aHJTNmphWVJGdUVzT1c3cDh6VVJtZXVnVnhXMmtCcExJeXdTeEVZSWdENXdFZDhRK0luNTZqRVZvbUx3clFrS2dEV3ZRUXpmdGFCNVJLRFZiSStsRUJheHVsSURWMnZvQ3NRYkdyYVFuRXdoTEhwd2x6eFIxSVlMamFKOEhPSm9DbUhSODM3NHdKS0FRa0ZuZ1RQOWZsaHFmendPaVlmZDNDbDBCNjFMWU1OZWFaak90UTNXUFZNRnNBQkRCVlRSUFlEQkZtdnk3QTZVRE9pRG4zT280Y3VETVZCSm84VWhsbVJURkxtTHZJaVdpc09ZL3FVejJuRE9vK2lUOXRoTmRPT0tESkVFTm1sQUp6N21VSmp4NVZRNEE0amRRYVpmaFpMcUR0WGVpVS8vNlNoYkcvVFVqc3F4dXhMOXJ3N2p4VUdWelJGRXVRVHVjTTR5eERwanQ0V3d5UHI4SUlqZTlYK0FXakFiUWZleFJjWnVmbjdnUXp0UndNOWl5ZU9IRm16UERxNk1wc2tMVW0wU1gxZmF2VERueVgwOUhCTGZ0OFROajJ3ajZTakZCeEtXd0xKd1Y0Z2EyODZMaXBxQUtCa0lzNy84eVkybm56aDc5dlNONzN0RzZPQStkckdqVFVMN2JKOG1JMjZYcGZXU25Ba0RVUldRdzB2SE1YVUowYWtvbmhwVmJTNUV1M3V2aWhlSXFWcEFOQmFHU0oySVM4ZFI3YXBYS1QxdkptR1Z2cHNZc2JGZlUvVXRxdmdUQ2pPbnZra2duOUdiMzV0cmVMNzZYMngvYno2dERVM1BLOFFTVGtBS2hKZlZmMEhVNGhwOXdkOE9oYTM1a0xCelE4UVJsc2hBS3dFaUphVWlUWWxSajFWd2c1N0FWVnJtTjF0L0p0WHZISkNKdVVoZkpCbXRmaGFJa0JmOUhzT0lUS1psVkRwSWF1d21zU2p6b0x6V2VtUkVrNUJXUHh1R3pSR2FMMzB4YXg1U0VkTFEyaVhtb0p6NkpsNmhLcWNBSjFwMS9CM3lNVnF2d2VIclhQV2dsbUtMUHJzTGZFMU9mVk04WVVLN3E2Vkl2UVE3YjhpbUtGOEtjWmxMN1liRnJKcjZLZ3RrRHowc3RuV3B4dnBudFF0VnRIK3dzclFiRmp0cTZ1czBDQ0xsdE10RWFCZGFOQkp6RUJaeDdpWUd2OVd3T0NIakJrNWFOamlxUW54SnV4Zzdja0ZZeEZVTGR4Tld3MkpWbTNlYnMyVFdxK2lyTEM2aHNDZ1NlMXlBV0w1T3hFeTR0TFFaRnNmOWNtaVRtbzJicFV4UEpJWlF6Q2xLUFNKeXdlaUJLa1YwcTJIeHpWcTBHQWtITGUxajFnaUh2Q2oxSFhRQ0llSmhrWGRHcXNCcVdHemVmWlpmcjUxKy9ObW1DSWRWT1d1RWlOQVZqVG1TVm90QlVZc0hLSnRoa1dLZ3VtakNvSXRTamFzQnlmOVNPMGZDNG40S2k3Z3EzTDAydzJLQmpNdExObnFMR2ROMjYveUtXbllGMEtyaDZNSE9FWlRGc01qZEl4R3FkQ2hGNzlrQUMvNCt5c3FUc2JCWURJb1JSQkV3TFliRmpvSkhWTmg0TUY3SHNyWWRnUEJPWWttZTA4cTRlRkdNbmdKMUFZdGhzVW5BMUtWV2hQU3JSTDNEQkNaM2hILzUwK3FHZ01PYjN3NkpLbzEraTJHeHBPQVJwY0dnMy9SaDJ3Lys0MHVZbkplQlpxd2NRZ3B1NDNMMFlNQ2RzeG9XRGJzR2svdG5DUC9lVlVNZU1GbTVBY09PLzZMVnNKaGdYWW9lZWZIUDdNU0QzNWE4VHV4VGl3cTQrNEFNQmJwT3l2VCtOeVNBT21OSExraHVlSWlLV2xSZ1FlNnJjVFk4RUZlS0VrdDg1eVdMVWlVS0c4cDg4MnB5ZlVyZEZhWHZIRHJ4ZllRckdGZXdrdzFYbGx4bE5MNGJ1OEtqcm9ycTJneU85L0VpQzJCWEtLNWc1d2E4QkhmNU4wcWhOSFJoa2JiOXVGU2dXUm02c0RqSmNJSnhwN2FYR1R1bVBPcjlIemJQYVh1WmljcmdBQUFBQUVsRlRrU3VRbUNDIgp9Cg=="/>
    </extobj>
  </extobjs>
</s:customData>
</file>

<file path=customXml/itemProps17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4453</Words>
  <Application>WPS 演示</Application>
  <PresentationFormat/>
  <Paragraphs>187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Arial</vt:lpstr>
      <vt:lpstr>Calibri</vt:lpstr>
      <vt:lpstr>Helvetica Neue</vt:lpstr>
      <vt:lpstr>Roboto</vt:lpstr>
      <vt:lpstr>宋体</vt:lpstr>
      <vt:lpstr>汉仪书宋二KW</vt:lpstr>
      <vt:lpstr>DejaVu Math TeX Gyre</vt:lpstr>
      <vt:lpstr>华文宋体</vt:lpstr>
      <vt:lpstr>微软雅黑</vt:lpstr>
      <vt:lpstr>汉仪旗黑</vt:lpstr>
      <vt:lpstr>Arial Unicode MS</vt:lpstr>
      <vt:lpstr>Roboto</vt:lpstr>
      <vt:lpstr>Google Sans Text</vt:lpstr>
      <vt:lpstr>Thonburi</vt:lpstr>
      <vt:lpstr>Poppins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WPS_1642989313</cp:lastModifiedBy>
  <cp:revision>37</cp:revision>
  <dcterms:created xsi:type="dcterms:W3CDTF">2026-06-12T06:15:44Z</dcterms:created>
  <dcterms:modified xsi:type="dcterms:W3CDTF">2026-06-12T06:15:44Z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2052-12.1.25895.25895</vt:lpwstr>
  </property>
  <property fmtid="{D5CDD505-2E9C-101B-9397-08002B2CF9AE}" pid="3" name="ICV">
    <vt:lpwstr>3B71CC45851983C35BB92A6AB1CAF3ED_43</vt:lpwstr>
  </property>
</Properties>
</file>